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7.xml"/>
  <Override ContentType="application/vnd.openxmlformats-officedocument.presentationml.notesSlide+xml" PartName="/ppt/notesSlides/notesSlide5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50.xml"/>
  <Override ContentType="application/vnd.openxmlformats-officedocument.presentationml.notesSlide+xml" PartName="/ppt/notesSlides/notesSlide68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51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56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69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61.xml"/>
  <Override ContentType="application/vnd.openxmlformats-officedocument.presentationml.notesSlide+xml" PartName="/ppt/notesSlides/notesSlide57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58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62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54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46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63.xml"/>
  <Override ContentType="application/vnd.openxmlformats-officedocument.presentationml.notesSlide+xml" PartName="/ppt/notesSlides/notesSlide5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47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60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64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48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5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65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49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53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66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37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40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33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38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34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39.xml"/>
  <Override ContentType="application/vnd.openxmlformats-officedocument.presentationml.slideLayout+xml" PartName="/ppt/slideLayouts/slideLayout35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31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36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41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32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43.xml"/>
  <Override ContentType="application/vnd.openxmlformats-officedocument.presentationml.slide+xml" PartName="/ppt/slides/slide35.xml"/>
  <Override ContentType="application/vnd.openxmlformats-officedocument.presentationml.slide+xml" PartName="/ppt/slides/slide60.xml"/>
  <Override ContentType="application/vnd.openxmlformats-officedocument.presentationml.slide+xml" PartName="/ppt/slides/slide5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5.xml"/>
  <Override ContentType="application/vnd.openxmlformats-officedocument.presentationml.slide+xml" PartName="/ppt/slides/slide69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50.xml"/>
  <Override ContentType="application/vnd.openxmlformats-officedocument.presentationml.slide+xml" PartName="/ppt/slides/slide34.xml"/>
  <Override ContentType="application/vnd.openxmlformats-officedocument.presentationml.slide+xml" PartName="/ppt/slides/slide33.xml"/>
  <Override ContentType="application/vnd.openxmlformats-officedocument.presentationml.slide+xml" PartName="/ppt/slides/slide51.xml"/>
  <Override ContentType="application/vnd.openxmlformats-officedocument.presentationml.slide+xml" PartName="/ppt/slides/slide16.xml"/>
  <Override ContentType="application/vnd.openxmlformats-officedocument.presentationml.slide+xml" PartName="/ppt/slides/slide68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7.xml"/>
  <Override ContentType="application/vnd.openxmlformats-officedocument.presentationml.slide+xml" PartName="/ppt/slides/slide41.xml"/>
  <Override ContentType="application/vnd.openxmlformats-officedocument.presentationml.slide+xml" PartName="/ppt/slides/slide67.xml"/>
  <Override ContentType="application/vnd.openxmlformats-officedocument.presentationml.slide+xml" PartName="/ppt/slides/slide7.xml"/>
  <Override ContentType="application/vnd.openxmlformats-officedocument.presentationml.slide+xml" PartName="/ppt/slides/slide54.xml"/>
  <Override ContentType="application/vnd.openxmlformats-officedocument.presentationml.slide+xml" PartName="/ppt/slides/slide36.xml"/>
  <Override ContentType="application/vnd.openxmlformats-officedocument.presentationml.slide+xml" PartName="/ppt/slides/slide66.xml"/>
  <Override ContentType="application/vnd.openxmlformats-officedocument.presentationml.slide+xml" PartName="/ppt/slides/slide23.xml"/>
  <Override ContentType="application/vnd.openxmlformats-officedocument.presentationml.slide+xml" PartName="/ppt/slides/slide49.xml"/>
  <Override ContentType="application/vnd.openxmlformats-officedocument.presentationml.slide+xml" PartName="/ppt/slides/slide10.xml"/>
  <Override ContentType="application/vnd.openxmlformats-officedocument.presentationml.slide+xml" PartName="/ppt/slides/slide6.xml"/>
  <Override ContentType="application/vnd.openxmlformats-officedocument.presentationml.slide+xml" PartName="/ppt/slides/slide53.xml"/>
  <Override ContentType="application/vnd.openxmlformats-officedocument.presentationml.slide+xml" PartName="/ppt/slides/slide40.xml"/>
  <Override ContentType="application/vnd.openxmlformats-officedocument.presentationml.slide+xml" PartName="/ppt/slides/slide4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9.xml"/>
  <Override ContentType="application/vnd.openxmlformats-officedocument.presentationml.slide+xml" PartName="/ppt/slides/slide65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6.xml"/>
  <Override ContentType="application/vnd.openxmlformats-officedocument.presentationml.slide+xml" PartName="/ppt/slides/slide12.xml"/>
  <Override ContentType="application/vnd.openxmlformats-officedocument.presentationml.slide+xml" PartName="/ppt/slides/slide47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8.xml"/>
  <Override ContentType="application/vnd.openxmlformats-officedocument.presentationml.slide+xml" PartName="/ppt/slides/slide46.xml"/>
  <Override ContentType="application/vnd.openxmlformats-officedocument.presentationml.slide+xml" PartName="/ppt/slides/slide64.xml"/>
  <Override ContentType="application/vnd.openxmlformats-officedocument.presentationml.slide+xml" PartName="/ppt/slides/slide8.xml"/>
  <Override ContentType="application/vnd.openxmlformats-officedocument.presentationml.slide+xml" PartName="/ppt/slides/slide55.xml"/>
  <Override ContentType="application/vnd.openxmlformats-officedocument.presentationml.slide+xml" PartName="/ppt/slides/slide29.xml"/>
  <Override ContentType="application/vnd.openxmlformats-officedocument.presentationml.slide+xml" PartName="/ppt/slides/slide59.xml"/>
  <Override ContentType="application/vnd.openxmlformats-officedocument.presentationml.slide+xml" PartName="/ppt/slides/slide32.xml"/>
  <Override ContentType="application/vnd.openxmlformats-officedocument.presentationml.slide+xml" PartName="/ppt/slides/slide62.xml"/>
  <Override ContentType="application/vnd.openxmlformats-officedocument.presentationml.slide+xml" PartName="/ppt/slides/slide1.xml"/>
  <Override ContentType="application/vnd.openxmlformats-officedocument.presentationml.slide+xml" PartName="/ppt/slides/slide58.xml"/>
  <Override ContentType="application/vnd.openxmlformats-officedocument.presentationml.slide+xml" PartName="/ppt/slides/slide63.xml"/>
  <Override ContentType="application/vnd.openxmlformats-officedocument.presentationml.slide+xml" PartName="/ppt/slides/slide45.xml"/>
  <Override ContentType="application/vnd.openxmlformats-officedocument.presentationml.slide+xml" PartName="/ppt/slides/slide28.xml"/>
  <Override ContentType="application/vnd.openxmlformats-officedocument.presentationml.slide+xml" PartName="/ppt/slides/slide15.xml"/>
  <Override ContentType="application/vnd.openxmlformats-officedocument.presentationml.slide+xml" PartName="/ppt/slides/slide61.xml"/>
  <Override ContentType="application/vnd.openxmlformats-officedocument.presentationml.slide+xml" PartName="/ppt/slides/slide31.xml"/>
  <Override ContentType="application/vnd.openxmlformats-officedocument.presentationml.slide+xml" PartName="/ppt/slides/slide27.xml"/>
  <Override ContentType="application/vnd.openxmlformats-officedocument.presentationml.slide+xml" PartName="/ppt/slides/slide57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89" r:id="rId5"/>
    <p:sldMasterId id="2147483690" r:id="rId6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  <p:sldId id="288" r:id="rId40"/>
    <p:sldId id="289" r:id="rId41"/>
    <p:sldId id="290" r:id="rId42"/>
    <p:sldId id="291" r:id="rId43"/>
    <p:sldId id="292" r:id="rId44"/>
    <p:sldId id="293" r:id="rId45"/>
    <p:sldId id="294" r:id="rId46"/>
    <p:sldId id="295" r:id="rId47"/>
    <p:sldId id="296" r:id="rId48"/>
    <p:sldId id="297" r:id="rId49"/>
    <p:sldId id="298" r:id="rId50"/>
    <p:sldId id="299" r:id="rId51"/>
    <p:sldId id="300" r:id="rId52"/>
    <p:sldId id="301" r:id="rId53"/>
    <p:sldId id="302" r:id="rId54"/>
    <p:sldId id="303" r:id="rId55"/>
    <p:sldId id="304" r:id="rId56"/>
    <p:sldId id="305" r:id="rId57"/>
    <p:sldId id="306" r:id="rId58"/>
    <p:sldId id="307" r:id="rId59"/>
    <p:sldId id="308" r:id="rId60"/>
    <p:sldId id="309" r:id="rId61"/>
    <p:sldId id="310" r:id="rId62"/>
    <p:sldId id="311" r:id="rId63"/>
    <p:sldId id="312" r:id="rId64"/>
    <p:sldId id="313" r:id="rId65"/>
    <p:sldId id="314" r:id="rId66"/>
    <p:sldId id="315" r:id="rId67"/>
    <p:sldId id="316" r:id="rId68"/>
    <p:sldId id="317" r:id="rId69"/>
    <p:sldId id="318" r:id="rId70"/>
    <p:sldId id="319" r:id="rId71"/>
    <p:sldId id="320" r:id="rId72"/>
    <p:sldId id="321" r:id="rId73"/>
    <p:sldId id="322" r:id="rId74"/>
    <p:sldId id="323" r:id="rId75"/>
    <p:sldId id="324" r:id="rId76"/>
  </p:sldIdLst>
  <p:sldSz cy="6858000" cx="9144000"/>
  <p:notesSz cx="6858000" cy="9144000"/>
  <p:embeddedFontLst>
    <p:embeddedFont>
      <p:font typeface="Ubuntu"/>
      <p:regular r:id="rId77"/>
      <p:bold r:id="rId78"/>
      <p:italic r:id="rId79"/>
      <p:boldItalic r:id="rId80"/>
    </p:embeddedFont>
    <p:embeddedFont>
      <p:font typeface="Sniglet"/>
      <p:regular r:id="rId81"/>
    </p:embeddedFont>
    <p:embeddedFont>
      <p:font typeface="Roboto"/>
      <p:regular r:id="rId82"/>
      <p:bold r:id="rId83"/>
      <p:italic r:id="rId84"/>
      <p:boldItalic r:id="rId85"/>
    </p:embeddedFont>
    <p:embeddedFont>
      <p:font typeface="Arvo"/>
      <p:regular r:id="rId86"/>
      <p:bold r:id="rId87"/>
      <p:italic r:id="rId88"/>
      <p:boldItalic r:id="rId89"/>
    </p:embeddedFont>
    <p:embeddedFont>
      <p:font typeface="Bodoni"/>
      <p:regular r:id="rId90"/>
      <p:bold r:id="rId91"/>
      <p:italic r:id="rId92"/>
      <p:boldItalic r:id="rId93"/>
    </p:embeddedFont>
    <p:embeddedFont>
      <p:font typeface="Oswald"/>
      <p:regular r:id="rId94"/>
      <p:bold r:id="rId95"/>
    </p:embeddedFont>
    <p:embeddedFont>
      <p:font typeface="Tinos"/>
      <p:regular r:id="rId96"/>
      <p:bold r:id="rId97"/>
      <p:italic r:id="rId98"/>
      <p:boldItalic r:id="rId99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850">
          <p15:clr>
            <a:srgbClr val="9AA0A6"/>
          </p15:clr>
        </p15:guide>
        <p15:guide id="2" pos="2880">
          <p15:clr>
            <a:srgbClr val="9AA0A6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57E80379-17AD-4595-B9E5-4AB9D1BBD2CB}">
  <a:tblStyle styleId="{57E80379-17AD-4595-B9E5-4AB9D1BBD2CB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V>
        </a:tcBdr>
      </a:tc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85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3.xml"/><Relationship Id="rId42" Type="http://schemas.openxmlformats.org/officeDocument/2006/relationships/slide" Target="slides/slide35.xml"/><Relationship Id="rId41" Type="http://schemas.openxmlformats.org/officeDocument/2006/relationships/slide" Target="slides/slide34.xml"/><Relationship Id="rId44" Type="http://schemas.openxmlformats.org/officeDocument/2006/relationships/slide" Target="slides/slide37.xml"/><Relationship Id="rId43" Type="http://schemas.openxmlformats.org/officeDocument/2006/relationships/slide" Target="slides/slide36.xml"/><Relationship Id="rId46" Type="http://schemas.openxmlformats.org/officeDocument/2006/relationships/slide" Target="slides/slide39.xml"/><Relationship Id="rId45" Type="http://schemas.openxmlformats.org/officeDocument/2006/relationships/slide" Target="slides/slide38.xml"/><Relationship Id="rId48" Type="http://schemas.openxmlformats.org/officeDocument/2006/relationships/slide" Target="slides/slide41.xml"/><Relationship Id="rId47" Type="http://schemas.openxmlformats.org/officeDocument/2006/relationships/slide" Target="slides/slide40.xml"/><Relationship Id="rId49" Type="http://schemas.openxmlformats.org/officeDocument/2006/relationships/slide" Target="slides/slide42.xml"/><Relationship Id="rId31" Type="http://schemas.openxmlformats.org/officeDocument/2006/relationships/slide" Target="slides/slide24.xml"/><Relationship Id="rId30" Type="http://schemas.openxmlformats.org/officeDocument/2006/relationships/slide" Target="slides/slide23.xml"/><Relationship Id="rId33" Type="http://schemas.openxmlformats.org/officeDocument/2006/relationships/slide" Target="slides/slide26.xml"/><Relationship Id="rId32" Type="http://schemas.openxmlformats.org/officeDocument/2006/relationships/slide" Target="slides/slide25.xml"/><Relationship Id="rId35" Type="http://schemas.openxmlformats.org/officeDocument/2006/relationships/slide" Target="slides/slide28.xml"/><Relationship Id="rId34" Type="http://schemas.openxmlformats.org/officeDocument/2006/relationships/slide" Target="slides/slide27.xml"/><Relationship Id="rId37" Type="http://schemas.openxmlformats.org/officeDocument/2006/relationships/slide" Target="slides/slide30.xml"/><Relationship Id="rId36" Type="http://schemas.openxmlformats.org/officeDocument/2006/relationships/slide" Target="slides/slide29.xml"/><Relationship Id="rId39" Type="http://schemas.openxmlformats.org/officeDocument/2006/relationships/slide" Target="slides/slide32.xml"/><Relationship Id="rId38" Type="http://schemas.openxmlformats.org/officeDocument/2006/relationships/slide" Target="slides/slide31.xml"/><Relationship Id="rId20" Type="http://schemas.openxmlformats.org/officeDocument/2006/relationships/slide" Target="slides/slide13.xml"/><Relationship Id="rId22" Type="http://schemas.openxmlformats.org/officeDocument/2006/relationships/slide" Target="slides/slide15.xml"/><Relationship Id="rId21" Type="http://schemas.openxmlformats.org/officeDocument/2006/relationships/slide" Target="slides/slide14.xml"/><Relationship Id="rId24" Type="http://schemas.openxmlformats.org/officeDocument/2006/relationships/slide" Target="slides/slide17.xml"/><Relationship Id="rId23" Type="http://schemas.openxmlformats.org/officeDocument/2006/relationships/slide" Target="slides/slide16.xml"/><Relationship Id="rId26" Type="http://schemas.openxmlformats.org/officeDocument/2006/relationships/slide" Target="slides/slide19.xml"/><Relationship Id="rId25" Type="http://schemas.openxmlformats.org/officeDocument/2006/relationships/slide" Target="slides/slide18.xml"/><Relationship Id="rId28" Type="http://schemas.openxmlformats.org/officeDocument/2006/relationships/slide" Target="slides/slide21.xml"/><Relationship Id="rId27" Type="http://schemas.openxmlformats.org/officeDocument/2006/relationships/slide" Target="slides/slide20.xml"/><Relationship Id="rId29" Type="http://schemas.openxmlformats.org/officeDocument/2006/relationships/slide" Target="slides/slide22.xml"/><Relationship Id="rId95" Type="http://schemas.openxmlformats.org/officeDocument/2006/relationships/font" Target="fonts/Oswald-bold.fntdata"/><Relationship Id="rId94" Type="http://schemas.openxmlformats.org/officeDocument/2006/relationships/font" Target="fonts/Oswald-regular.fntdata"/><Relationship Id="rId97" Type="http://schemas.openxmlformats.org/officeDocument/2006/relationships/font" Target="fonts/Tinos-bold.fntdata"/><Relationship Id="rId96" Type="http://schemas.openxmlformats.org/officeDocument/2006/relationships/font" Target="fonts/Tinos-regular.fntdata"/><Relationship Id="rId11" Type="http://schemas.openxmlformats.org/officeDocument/2006/relationships/slide" Target="slides/slide4.xml"/><Relationship Id="rId99" Type="http://schemas.openxmlformats.org/officeDocument/2006/relationships/font" Target="fonts/Tinos-boldItalic.fntdata"/><Relationship Id="rId10" Type="http://schemas.openxmlformats.org/officeDocument/2006/relationships/slide" Target="slides/slide3.xml"/><Relationship Id="rId98" Type="http://schemas.openxmlformats.org/officeDocument/2006/relationships/font" Target="fonts/Tinos-italic.fntdata"/><Relationship Id="rId13" Type="http://schemas.openxmlformats.org/officeDocument/2006/relationships/slide" Target="slides/slide6.xml"/><Relationship Id="rId12" Type="http://schemas.openxmlformats.org/officeDocument/2006/relationships/slide" Target="slides/slide5.xml"/><Relationship Id="rId91" Type="http://schemas.openxmlformats.org/officeDocument/2006/relationships/font" Target="fonts/Bodoni-bold.fntdata"/><Relationship Id="rId90" Type="http://schemas.openxmlformats.org/officeDocument/2006/relationships/font" Target="fonts/Bodoni-regular.fntdata"/><Relationship Id="rId93" Type="http://schemas.openxmlformats.org/officeDocument/2006/relationships/font" Target="fonts/Bodoni-boldItalic.fntdata"/><Relationship Id="rId92" Type="http://schemas.openxmlformats.org/officeDocument/2006/relationships/font" Target="fonts/Bodoni-italic.fntdata"/><Relationship Id="rId15" Type="http://schemas.openxmlformats.org/officeDocument/2006/relationships/slide" Target="slides/slide8.xml"/><Relationship Id="rId14" Type="http://schemas.openxmlformats.org/officeDocument/2006/relationships/slide" Target="slides/slide7.xml"/><Relationship Id="rId17" Type="http://schemas.openxmlformats.org/officeDocument/2006/relationships/slide" Target="slides/slide10.xml"/><Relationship Id="rId16" Type="http://schemas.openxmlformats.org/officeDocument/2006/relationships/slide" Target="slides/slide9.xml"/><Relationship Id="rId19" Type="http://schemas.openxmlformats.org/officeDocument/2006/relationships/slide" Target="slides/slide12.xml"/><Relationship Id="rId18" Type="http://schemas.openxmlformats.org/officeDocument/2006/relationships/slide" Target="slides/slide11.xml"/><Relationship Id="rId84" Type="http://schemas.openxmlformats.org/officeDocument/2006/relationships/font" Target="fonts/Roboto-italic.fntdata"/><Relationship Id="rId83" Type="http://schemas.openxmlformats.org/officeDocument/2006/relationships/font" Target="fonts/Roboto-bold.fntdata"/><Relationship Id="rId86" Type="http://schemas.openxmlformats.org/officeDocument/2006/relationships/font" Target="fonts/Arvo-regular.fntdata"/><Relationship Id="rId85" Type="http://schemas.openxmlformats.org/officeDocument/2006/relationships/font" Target="fonts/Roboto-boldItalic.fntdata"/><Relationship Id="rId88" Type="http://schemas.openxmlformats.org/officeDocument/2006/relationships/font" Target="fonts/Arvo-italic.fntdata"/><Relationship Id="rId87" Type="http://schemas.openxmlformats.org/officeDocument/2006/relationships/font" Target="fonts/Arvo-bold.fntdata"/><Relationship Id="rId89" Type="http://schemas.openxmlformats.org/officeDocument/2006/relationships/font" Target="fonts/Arvo-boldItalic.fntdata"/><Relationship Id="rId80" Type="http://schemas.openxmlformats.org/officeDocument/2006/relationships/font" Target="fonts/Ubuntu-boldItalic.fntdata"/><Relationship Id="rId82" Type="http://schemas.openxmlformats.org/officeDocument/2006/relationships/font" Target="fonts/Roboto-regular.fntdata"/><Relationship Id="rId81" Type="http://schemas.openxmlformats.org/officeDocument/2006/relationships/font" Target="fonts/Sniglet-regular.fntdata"/><Relationship Id="rId1" Type="http://schemas.openxmlformats.org/officeDocument/2006/relationships/theme" Target="theme/theme3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slide" Target="slides/slide2.xml"/><Relationship Id="rId5" Type="http://schemas.openxmlformats.org/officeDocument/2006/relationships/slideMaster" Target="slideMasters/slideMaster1.xml"/><Relationship Id="rId6" Type="http://schemas.openxmlformats.org/officeDocument/2006/relationships/slideMaster" Target="slideMasters/slideMaster2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73" Type="http://schemas.openxmlformats.org/officeDocument/2006/relationships/slide" Target="slides/slide66.xml"/><Relationship Id="rId72" Type="http://schemas.openxmlformats.org/officeDocument/2006/relationships/slide" Target="slides/slide65.xml"/><Relationship Id="rId75" Type="http://schemas.openxmlformats.org/officeDocument/2006/relationships/slide" Target="slides/slide68.xml"/><Relationship Id="rId74" Type="http://schemas.openxmlformats.org/officeDocument/2006/relationships/slide" Target="slides/slide67.xml"/><Relationship Id="rId77" Type="http://schemas.openxmlformats.org/officeDocument/2006/relationships/font" Target="fonts/Ubuntu-regular.fntdata"/><Relationship Id="rId76" Type="http://schemas.openxmlformats.org/officeDocument/2006/relationships/slide" Target="slides/slide69.xml"/><Relationship Id="rId79" Type="http://schemas.openxmlformats.org/officeDocument/2006/relationships/font" Target="fonts/Ubuntu-italic.fntdata"/><Relationship Id="rId78" Type="http://schemas.openxmlformats.org/officeDocument/2006/relationships/font" Target="fonts/Ubuntu-bold.fntdata"/><Relationship Id="rId71" Type="http://schemas.openxmlformats.org/officeDocument/2006/relationships/slide" Target="slides/slide64.xml"/><Relationship Id="rId70" Type="http://schemas.openxmlformats.org/officeDocument/2006/relationships/slide" Target="slides/slide63.xml"/><Relationship Id="rId62" Type="http://schemas.openxmlformats.org/officeDocument/2006/relationships/slide" Target="slides/slide55.xml"/><Relationship Id="rId61" Type="http://schemas.openxmlformats.org/officeDocument/2006/relationships/slide" Target="slides/slide54.xml"/><Relationship Id="rId64" Type="http://schemas.openxmlformats.org/officeDocument/2006/relationships/slide" Target="slides/slide57.xml"/><Relationship Id="rId63" Type="http://schemas.openxmlformats.org/officeDocument/2006/relationships/slide" Target="slides/slide56.xml"/><Relationship Id="rId66" Type="http://schemas.openxmlformats.org/officeDocument/2006/relationships/slide" Target="slides/slide59.xml"/><Relationship Id="rId65" Type="http://schemas.openxmlformats.org/officeDocument/2006/relationships/slide" Target="slides/slide58.xml"/><Relationship Id="rId68" Type="http://schemas.openxmlformats.org/officeDocument/2006/relationships/slide" Target="slides/slide61.xml"/><Relationship Id="rId67" Type="http://schemas.openxmlformats.org/officeDocument/2006/relationships/slide" Target="slides/slide60.xml"/><Relationship Id="rId60" Type="http://schemas.openxmlformats.org/officeDocument/2006/relationships/slide" Target="slides/slide53.xml"/><Relationship Id="rId69" Type="http://schemas.openxmlformats.org/officeDocument/2006/relationships/slide" Target="slides/slide62.xml"/><Relationship Id="rId51" Type="http://schemas.openxmlformats.org/officeDocument/2006/relationships/slide" Target="slides/slide44.xml"/><Relationship Id="rId50" Type="http://schemas.openxmlformats.org/officeDocument/2006/relationships/slide" Target="slides/slide43.xml"/><Relationship Id="rId53" Type="http://schemas.openxmlformats.org/officeDocument/2006/relationships/slide" Target="slides/slide46.xml"/><Relationship Id="rId52" Type="http://schemas.openxmlformats.org/officeDocument/2006/relationships/slide" Target="slides/slide45.xml"/><Relationship Id="rId55" Type="http://schemas.openxmlformats.org/officeDocument/2006/relationships/slide" Target="slides/slide48.xml"/><Relationship Id="rId54" Type="http://schemas.openxmlformats.org/officeDocument/2006/relationships/slide" Target="slides/slide47.xml"/><Relationship Id="rId57" Type="http://schemas.openxmlformats.org/officeDocument/2006/relationships/slide" Target="slides/slide50.xml"/><Relationship Id="rId56" Type="http://schemas.openxmlformats.org/officeDocument/2006/relationships/slide" Target="slides/slide49.xml"/><Relationship Id="rId59" Type="http://schemas.openxmlformats.org/officeDocument/2006/relationships/slide" Target="slides/slide52.xml"/><Relationship Id="rId58" Type="http://schemas.openxmlformats.org/officeDocument/2006/relationships/slide" Target="slides/slide51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es.wikipedia.org/wiki/Idioma_hebreo" TargetMode="External"/><Relationship Id="rId3" Type="http://schemas.openxmlformats.org/officeDocument/2006/relationships/hyperlink" Target="https://es.wikipedia.org/wiki/Rabino" TargetMode="Externa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es.wikipedia.org/wiki/Idioma_hebreo" TargetMode="External"/><Relationship Id="rId3" Type="http://schemas.openxmlformats.org/officeDocument/2006/relationships/hyperlink" Target="https://es.wikipedia.org/wiki/Rabino" TargetMode="Externa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es.wikipedia.org/wiki/Idioma_hebreo" TargetMode="External"/><Relationship Id="rId3" Type="http://schemas.openxmlformats.org/officeDocument/2006/relationships/hyperlink" Target="https://es.wikipedia.org/wiki/Rabino" TargetMode="Externa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es.wikipedia.org/wiki/Idioma_hebreo" TargetMode="External"/><Relationship Id="rId3" Type="http://schemas.openxmlformats.org/officeDocument/2006/relationships/hyperlink" Target="https://es.wikipedia.org/wiki/Rabino" TargetMode="Externa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es.wikipedia.org/wiki/Idioma_hebreo" TargetMode="External"/><Relationship Id="rId3" Type="http://schemas.openxmlformats.org/officeDocument/2006/relationships/hyperlink" Target="https://es.wikipedia.org/wiki/Rabino" TargetMode="Externa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es.wikipedia.org/wiki/Idioma_hebreo" TargetMode="External"/><Relationship Id="rId3" Type="http://schemas.openxmlformats.org/officeDocument/2006/relationships/hyperlink" Target="https://es.wikipedia.org/wiki/Rabino" TargetMode="Externa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g442eb61d9d_0_0:notes"/>
          <p:cNvSpPr/>
          <p:nvPr>
            <p:ph idx="2" type="sldImg"/>
          </p:nvPr>
        </p:nvSpPr>
        <p:spPr>
          <a:xfrm>
            <a:off x="11433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2" name="Google Shape;192;g442eb61d9d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6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g9b16ca1179_0_229:notes"/>
          <p:cNvSpPr/>
          <p:nvPr>
            <p:ph idx="2" type="sldImg"/>
          </p:nvPr>
        </p:nvSpPr>
        <p:spPr>
          <a:xfrm>
            <a:off x="11433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8" name="Google Shape;308;g9b16ca1179_0_2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"/>
              <a:t>El talmud texto central del judaísmo rabínico y la fuente primaria de la ley judía religiosa (s. XX)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050">
                <a:solidFill>
                  <a:srgbClr val="202122"/>
                </a:solidFill>
                <a:highlight>
                  <a:srgbClr val="FFFFFF"/>
                </a:highlight>
              </a:rPr>
              <a:t>El </a:t>
            </a:r>
            <a:r>
              <a:rPr b="1" lang="es" sz="1050">
                <a:solidFill>
                  <a:srgbClr val="202122"/>
                </a:solidFill>
                <a:highlight>
                  <a:srgbClr val="FFFFFF"/>
                </a:highlight>
              </a:rPr>
              <a:t>Talmud</a:t>
            </a:r>
            <a:r>
              <a:rPr lang="es" sz="1050">
                <a:solidFill>
                  <a:srgbClr val="202122"/>
                </a:solidFill>
                <a:highlight>
                  <a:srgbClr val="FFFFFF"/>
                </a:highlight>
              </a:rPr>
              <a:t> (</a:t>
            </a:r>
            <a:r>
              <a:rPr lang="es" sz="1050">
                <a:solidFill>
                  <a:srgbClr val="0B0080"/>
                </a:solidFill>
                <a:highlight>
                  <a:srgbClr val="FFFFFF"/>
                </a:highlight>
                <a:uFill>
                  <a:noFill/>
                </a:uFill>
                <a:hlinkClick r:id="rId2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hebreo</a:t>
            </a:r>
            <a:r>
              <a:rPr lang="es" sz="1050">
                <a:solidFill>
                  <a:srgbClr val="202122"/>
                </a:solidFill>
                <a:highlight>
                  <a:srgbClr val="FFFFFF"/>
                </a:highlight>
              </a:rPr>
              <a:t>: </a:t>
            </a:r>
            <a:r>
              <a:rPr lang="es" sz="1300">
                <a:solidFill>
                  <a:srgbClr val="202122"/>
                </a:solidFill>
                <a:highlight>
                  <a:srgbClr val="FFFFFF"/>
                </a:highlight>
                <a:latin typeface="David"/>
                <a:ea typeface="David"/>
                <a:cs typeface="David"/>
                <a:sym typeface="David"/>
              </a:rPr>
              <a:t>תַּלְמוּד</a:t>
            </a:r>
            <a:r>
              <a:rPr lang="es" sz="1050">
                <a:solidFill>
                  <a:srgbClr val="202122"/>
                </a:solidFill>
                <a:highlight>
                  <a:srgbClr val="FFFFFF"/>
                </a:highlight>
              </a:rPr>
              <a:t> [</a:t>
            </a:r>
            <a:r>
              <a:rPr i="1" lang="es" sz="1050">
                <a:solidFill>
                  <a:srgbClr val="202122"/>
                </a:solidFill>
                <a:highlight>
                  <a:srgbClr val="FFFFFF"/>
                </a:highlight>
              </a:rPr>
              <a:t>talmūd</a:t>
            </a:r>
            <a:r>
              <a:rPr lang="es" sz="1050">
                <a:solidFill>
                  <a:srgbClr val="202122"/>
                </a:solidFill>
                <a:highlight>
                  <a:srgbClr val="FFFFFF"/>
                </a:highlight>
              </a:rPr>
              <a:t>], «instrucción, enseñanza») es una obra que recoge principalmente las discusiones </a:t>
            </a:r>
            <a:r>
              <a:rPr lang="es" sz="1050">
                <a:solidFill>
                  <a:srgbClr val="0B0080"/>
                </a:solidFill>
                <a:highlight>
                  <a:srgbClr val="FFFFFF"/>
                </a:highlight>
                <a:uFill>
                  <a:noFill/>
                </a:uFill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rabínicas</a:t>
            </a:r>
            <a:r>
              <a:rPr lang="es" sz="1050">
                <a:solidFill>
                  <a:srgbClr val="202122"/>
                </a:solidFill>
                <a:highlight>
                  <a:srgbClr val="FFFFFF"/>
                </a:highlight>
              </a:rPr>
              <a:t> sobre leyes judías, tradiciones, costumbres, narraciones y dichos, parábolas, historias y leyendas</a:t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0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g9b16ca1179_0_252:notes"/>
          <p:cNvSpPr/>
          <p:nvPr>
            <p:ph idx="2" type="sldImg"/>
          </p:nvPr>
        </p:nvSpPr>
        <p:spPr>
          <a:xfrm>
            <a:off x="11433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2" name="Google Shape;322;g9b16ca1179_0_25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"/>
              <a:t>El talmud texto central del judaísmo rabínico y la fuente primaria de la ley judía religiosa (s. XX)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050">
                <a:solidFill>
                  <a:srgbClr val="202122"/>
                </a:solidFill>
                <a:highlight>
                  <a:srgbClr val="FFFFFF"/>
                </a:highlight>
              </a:rPr>
              <a:t>El </a:t>
            </a:r>
            <a:r>
              <a:rPr b="1" lang="es" sz="1050">
                <a:solidFill>
                  <a:srgbClr val="202122"/>
                </a:solidFill>
                <a:highlight>
                  <a:srgbClr val="FFFFFF"/>
                </a:highlight>
              </a:rPr>
              <a:t>Talmud</a:t>
            </a:r>
            <a:r>
              <a:rPr lang="es" sz="1050">
                <a:solidFill>
                  <a:srgbClr val="202122"/>
                </a:solidFill>
                <a:highlight>
                  <a:srgbClr val="FFFFFF"/>
                </a:highlight>
              </a:rPr>
              <a:t> (</a:t>
            </a:r>
            <a:r>
              <a:rPr lang="es" sz="1050">
                <a:solidFill>
                  <a:srgbClr val="0B0080"/>
                </a:solidFill>
                <a:highlight>
                  <a:srgbClr val="FFFFFF"/>
                </a:highlight>
                <a:uFill>
                  <a:noFill/>
                </a:uFill>
                <a:hlinkClick r:id="rId2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hebreo</a:t>
            </a:r>
            <a:r>
              <a:rPr lang="es" sz="1050">
                <a:solidFill>
                  <a:srgbClr val="202122"/>
                </a:solidFill>
                <a:highlight>
                  <a:srgbClr val="FFFFFF"/>
                </a:highlight>
              </a:rPr>
              <a:t>: </a:t>
            </a:r>
            <a:r>
              <a:rPr lang="es" sz="1300">
                <a:solidFill>
                  <a:srgbClr val="202122"/>
                </a:solidFill>
                <a:highlight>
                  <a:srgbClr val="FFFFFF"/>
                </a:highlight>
                <a:latin typeface="David"/>
                <a:ea typeface="David"/>
                <a:cs typeface="David"/>
                <a:sym typeface="David"/>
              </a:rPr>
              <a:t>תַּלְמוּד</a:t>
            </a:r>
            <a:r>
              <a:rPr lang="es" sz="1050">
                <a:solidFill>
                  <a:srgbClr val="202122"/>
                </a:solidFill>
                <a:highlight>
                  <a:srgbClr val="FFFFFF"/>
                </a:highlight>
              </a:rPr>
              <a:t> [</a:t>
            </a:r>
            <a:r>
              <a:rPr i="1" lang="es" sz="1050">
                <a:solidFill>
                  <a:srgbClr val="202122"/>
                </a:solidFill>
                <a:highlight>
                  <a:srgbClr val="FFFFFF"/>
                </a:highlight>
              </a:rPr>
              <a:t>talmūd</a:t>
            </a:r>
            <a:r>
              <a:rPr lang="es" sz="1050">
                <a:solidFill>
                  <a:srgbClr val="202122"/>
                </a:solidFill>
                <a:highlight>
                  <a:srgbClr val="FFFFFF"/>
                </a:highlight>
              </a:rPr>
              <a:t>], «instrucción, enseñanza») es una obra que recoge principalmente las discusiones </a:t>
            </a:r>
            <a:r>
              <a:rPr lang="es" sz="1050">
                <a:solidFill>
                  <a:srgbClr val="0B0080"/>
                </a:solidFill>
                <a:highlight>
                  <a:srgbClr val="FFFFFF"/>
                </a:highlight>
                <a:uFill>
                  <a:noFill/>
                </a:uFill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rabínicas</a:t>
            </a:r>
            <a:r>
              <a:rPr lang="es" sz="1050">
                <a:solidFill>
                  <a:srgbClr val="202122"/>
                </a:solidFill>
                <a:highlight>
                  <a:srgbClr val="FFFFFF"/>
                </a:highlight>
              </a:rPr>
              <a:t> sobre leyes judías, tradiciones, costumbres, narraciones y dichos, parábolas, historias y leyendas</a:t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9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g9b16ca1179_0_267:notes"/>
          <p:cNvSpPr/>
          <p:nvPr>
            <p:ph idx="2" type="sldImg"/>
          </p:nvPr>
        </p:nvSpPr>
        <p:spPr>
          <a:xfrm>
            <a:off x="11433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1" name="Google Shape;331;g9b16ca1179_0_26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"/>
              <a:t>El talmud texto central del judaísmo rabínico y la fuente primaria de la ley judía religiosa (s. XX)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050">
                <a:solidFill>
                  <a:srgbClr val="202122"/>
                </a:solidFill>
                <a:highlight>
                  <a:srgbClr val="FFFFFF"/>
                </a:highlight>
              </a:rPr>
              <a:t>El </a:t>
            </a:r>
            <a:r>
              <a:rPr b="1" lang="es" sz="1050">
                <a:solidFill>
                  <a:srgbClr val="202122"/>
                </a:solidFill>
                <a:highlight>
                  <a:srgbClr val="FFFFFF"/>
                </a:highlight>
              </a:rPr>
              <a:t>Talmud</a:t>
            </a:r>
            <a:r>
              <a:rPr lang="es" sz="1050">
                <a:solidFill>
                  <a:srgbClr val="202122"/>
                </a:solidFill>
                <a:highlight>
                  <a:srgbClr val="FFFFFF"/>
                </a:highlight>
              </a:rPr>
              <a:t> (</a:t>
            </a:r>
            <a:r>
              <a:rPr lang="es" sz="1050">
                <a:solidFill>
                  <a:srgbClr val="0B0080"/>
                </a:solidFill>
                <a:highlight>
                  <a:srgbClr val="FFFFFF"/>
                </a:highlight>
                <a:uFill>
                  <a:noFill/>
                </a:uFill>
                <a:hlinkClick r:id="rId2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hebreo</a:t>
            </a:r>
            <a:r>
              <a:rPr lang="es" sz="1050">
                <a:solidFill>
                  <a:srgbClr val="202122"/>
                </a:solidFill>
                <a:highlight>
                  <a:srgbClr val="FFFFFF"/>
                </a:highlight>
              </a:rPr>
              <a:t>: </a:t>
            </a:r>
            <a:r>
              <a:rPr lang="es" sz="1300">
                <a:solidFill>
                  <a:srgbClr val="202122"/>
                </a:solidFill>
                <a:highlight>
                  <a:srgbClr val="FFFFFF"/>
                </a:highlight>
                <a:latin typeface="David"/>
                <a:ea typeface="David"/>
                <a:cs typeface="David"/>
                <a:sym typeface="David"/>
              </a:rPr>
              <a:t>תַּלְמוּד</a:t>
            </a:r>
            <a:r>
              <a:rPr lang="es" sz="1050">
                <a:solidFill>
                  <a:srgbClr val="202122"/>
                </a:solidFill>
                <a:highlight>
                  <a:srgbClr val="FFFFFF"/>
                </a:highlight>
              </a:rPr>
              <a:t> [</a:t>
            </a:r>
            <a:r>
              <a:rPr i="1" lang="es" sz="1050">
                <a:solidFill>
                  <a:srgbClr val="202122"/>
                </a:solidFill>
                <a:highlight>
                  <a:srgbClr val="FFFFFF"/>
                </a:highlight>
              </a:rPr>
              <a:t>talmūd</a:t>
            </a:r>
            <a:r>
              <a:rPr lang="es" sz="1050">
                <a:solidFill>
                  <a:srgbClr val="202122"/>
                </a:solidFill>
                <a:highlight>
                  <a:srgbClr val="FFFFFF"/>
                </a:highlight>
              </a:rPr>
              <a:t>], «instrucción, enseñanza») es una obra que recoge principalmente las discusiones </a:t>
            </a:r>
            <a:r>
              <a:rPr lang="es" sz="1050">
                <a:solidFill>
                  <a:srgbClr val="0B0080"/>
                </a:solidFill>
                <a:highlight>
                  <a:srgbClr val="FFFFFF"/>
                </a:highlight>
                <a:uFill>
                  <a:noFill/>
                </a:uFill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rabínicas</a:t>
            </a:r>
            <a:r>
              <a:rPr lang="es" sz="1050">
                <a:solidFill>
                  <a:srgbClr val="202122"/>
                </a:solidFill>
                <a:highlight>
                  <a:srgbClr val="FFFFFF"/>
                </a:highlight>
              </a:rPr>
              <a:t> sobre leyes judías, tradiciones, costumbres, narraciones y dichos, parábolas, historias y leyendas</a:t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g9b16ca1179_0_290:notes"/>
          <p:cNvSpPr/>
          <p:nvPr>
            <p:ph idx="2" type="sldImg"/>
          </p:nvPr>
        </p:nvSpPr>
        <p:spPr>
          <a:xfrm>
            <a:off x="11433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3" name="Google Shape;353;g9b16ca1179_0_29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2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Google Shape;363;g9b16ca1179_0_317:notes"/>
          <p:cNvSpPr/>
          <p:nvPr>
            <p:ph idx="2" type="sldImg"/>
          </p:nvPr>
        </p:nvSpPr>
        <p:spPr>
          <a:xfrm>
            <a:off x="11433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4" name="Google Shape;364;g9b16ca1179_0_3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"/>
              <a:t>El talmud texto central del judaísmo rabínico y la fuente primaria de la ley judía religiosa (s. XX)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050">
                <a:solidFill>
                  <a:srgbClr val="202122"/>
                </a:solidFill>
                <a:highlight>
                  <a:srgbClr val="FFFFFF"/>
                </a:highlight>
              </a:rPr>
              <a:t>El </a:t>
            </a:r>
            <a:r>
              <a:rPr b="1" lang="es" sz="1050">
                <a:solidFill>
                  <a:srgbClr val="202122"/>
                </a:solidFill>
                <a:highlight>
                  <a:srgbClr val="FFFFFF"/>
                </a:highlight>
              </a:rPr>
              <a:t>Talmud</a:t>
            </a:r>
            <a:r>
              <a:rPr lang="es" sz="1050">
                <a:solidFill>
                  <a:srgbClr val="202122"/>
                </a:solidFill>
                <a:highlight>
                  <a:srgbClr val="FFFFFF"/>
                </a:highlight>
              </a:rPr>
              <a:t> (</a:t>
            </a:r>
            <a:r>
              <a:rPr lang="es" sz="1050">
                <a:solidFill>
                  <a:srgbClr val="0B0080"/>
                </a:solidFill>
                <a:highlight>
                  <a:srgbClr val="FFFFFF"/>
                </a:highlight>
                <a:uFill>
                  <a:noFill/>
                </a:uFill>
                <a:hlinkClick r:id="rId2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hebreo</a:t>
            </a:r>
            <a:r>
              <a:rPr lang="es" sz="1050">
                <a:solidFill>
                  <a:srgbClr val="202122"/>
                </a:solidFill>
                <a:highlight>
                  <a:srgbClr val="FFFFFF"/>
                </a:highlight>
              </a:rPr>
              <a:t>: </a:t>
            </a:r>
            <a:r>
              <a:rPr lang="es" sz="1300">
                <a:solidFill>
                  <a:srgbClr val="202122"/>
                </a:solidFill>
                <a:highlight>
                  <a:srgbClr val="FFFFFF"/>
                </a:highlight>
                <a:latin typeface="David"/>
                <a:ea typeface="David"/>
                <a:cs typeface="David"/>
                <a:sym typeface="David"/>
              </a:rPr>
              <a:t>תַּלְמוּד</a:t>
            </a:r>
            <a:r>
              <a:rPr lang="es" sz="1050">
                <a:solidFill>
                  <a:srgbClr val="202122"/>
                </a:solidFill>
                <a:highlight>
                  <a:srgbClr val="FFFFFF"/>
                </a:highlight>
              </a:rPr>
              <a:t> [</a:t>
            </a:r>
            <a:r>
              <a:rPr i="1" lang="es" sz="1050">
                <a:solidFill>
                  <a:srgbClr val="202122"/>
                </a:solidFill>
                <a:highlight>
                  <a:srgbClr val="FFFFFF"/>
                </a:highlight>
              </a:rPr>
              <a:t>talmūd</a:t>
            </a:r>
            <a:r>
              <a:rPr lang="es" sz="1050">
                <a:solidFill>
                  <a:srgbClr val="202122"/>
                </a:solidFill>
                <a:highlight>
                  <a:srgbClr val="FFFFFF"/>
                </a:highlight>
              </a:rPr>
              <a:t>], «instrucción, enseñanza») es una obra que recoge principalmente las discusiones </a:t>
            </a:r>
            <a:r>
              <a:rPr lang="es" sz="1050">
                <a:solidFill>
                  <a:srgbClr val="0B0080"/>
                </a:solidFill>
                <a:highlight>
                  <a:srgbClr val="FFFFFF"/>
                </a:highlight>
                <a:uFill>
                  <a:noFill/>
                </a:uFill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rabínicas</a:t>
            </a:r>
            <a:r>
              <a:rPr lang="es" sz="1050">
                <a:solidFill>
                  <a:srgbClr val="202122"/>
                </a:solidFill>
                <a:highlight>
                  <a:srgbClr val="FFFFFF"/>
                </a:highlight>
              </a:rPr>
              <a:t> sobre leyes judías, tradiciones, costumbres, narraciones y dichos, parábolas, historias y leyendas</a:t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3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Google Shape;374;g9b16ca1179_0_336:notes"/>
          <p:cNvSpPr/>
          <p:nvPr>
            <p:ph idx="2" type="sldImg"/>
          </p:nvPr>
        </p:nvSpPr>
        <p:spPr>
          <a:xfrm>
            <a:off x="11433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5" name="Google Shape;375;g9b16ca1179_0_3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"/>
              <a:t>El talmud texto central del judaísmo rabínico y la fuente primaria de la ley judía religiosa (s. XX)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050">
                <a:solidFill>
                  <a:srgbClr val="202122"/>
                </a:solidFill>
                <a:highlight>
                  <a:srgbClr val="FFFFFF"/>
                </a:highlight>
              </a:rPr>
              <a:t>El </a:t>
            </a:r>
            <a:r>
              <a:rPr b="1" lang="es" sz="1050">
                <a:solidFill>
                  <a:srgbClr val="202122"/>
                </a:solidFill>
                <a:highlight>
                  <a:srgbClr val="FFFFFF"/>
                </a:highlight>
              </a:rPr>
              <a:t>Talmud</a:t>
            </a:r>
            <a:r>
              <a:rPr lang="es" sz="1050">
                <a:solidFill>
                  <a:srgbClr val="202122"/>
                </a:solidFill>
                <a:highlight>
                  <a:srgbClr val="FFFFFF"/>
                </a:highlight>
              </a:rPr>
              <a:t> (</a:t>
            </a:r>
            <a:r>
              <a:rPr lang="es" sz="1050">
                <a:solidFill>
                  <a:srgbClr val="0B0080"/>
                </a:solidFill>
                <a:highlight>
                  <a:srgbClr val="FFFFFF"/>
                </a:highlight>
                <a:uFill>
                  <a:noFill/>
                </a:uFill>
                <a:hlinkClick r:id="rId2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hebreo</a:t>
            </a:r>
            <a:r>
              <a:rPr lang="es" sz="1050">
                <a:solidFill>
                  <a:srgbClr val="202122"/>
                </a:solidFill>
                <a:highlight>
                  <a:srgbClr val="FFFFFF"/>
                </a:highlight>
              </a:rPr>
              <a:t>: </a:t>
            </a:r>
            <a:r>
              <a:rPr lang="es" sz="1300">
                <a:solidFill>
                  <a:srgbClr val="202122"/>
                </a:solidFill>
                <a:highlight>
                  <a:srgbClr val="FFFFFF"/>
                </a:highlight>
                <a:latin typeface="David"/>
                <a:ea typeface="David"/>
                <a:cs typeface="David"/>
                <a:sym typeface="David"/>
              </a:rPr>
              <a:t>תַּלְמוּד</a:t>
            </a:r>
            <a:r>
              <a:rPr lang="es" sz="1050">
                <a:solidFill>
                  <a:srgbClr val="202122"/>
                </a:solidFill>
                <a:highlight>
                  <a:srgbClr val="FFFFFF"/>
                </a:highlight>
              </a:rPr>
              <a:t> [</a:t>
            </a:r>
            <a:r>
              <a:rPr i="1" lang="es" sz="1050">
                <a:solidFill>
                  <a:srgbClr val="202122"/>
                </a:solidFill>
                <a:highlight>
                  <a:srgbClr val="FFFFFF"/>
                </a:highlight>
              </a:rPr>
              <a:t>talmūd</a:t>
            </a:r>
            <a:r>
              <a:rPr lang="es" sz="1050">
                <a:solidFill>
                  <a:srgbClr val="202122"/>
                </a:solidFill>
                <a:highlight>
                  <a:srgbClr val="FFFFFF"/>
                </a:highlight>
              </a:rPr>
              <a:t>], «instrucción, enseñanza») es una obra que recoge principalmente las discusiones </a:t>
            </a:r>
            <a:r>
              <a:rPr lang="es" sz="1050">
                <a:solidFill>
                  <a:srgbClr val="0B0080"/>
                </a:solidFill>
                <a:highlight>
                  <a:srgbClr val="FFFFFF"/>
                </a:highlight>
                <a:uFill>
                  <a:noFill/>
                </a:uFill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rabínicas</a:t>
            </a:r>
            <a:r>
              <a:rPr lang="es" sz="1050">
                <a:solidFill>
                  <a:srgbClr val="202122"/>
                </a:solidFill>
                <a:highlight>
                  <a:srgbClr val="FFFFFF"/>
                </a:highlight>
              </a:rPr>
              <a:t> sobre leyes judías, tradiciones, costumbres, narraciones y dichos, parábolas, historias y leyendas</a:t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0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g97ea089d82_0_736:notes"/>
          <p:cNvSpPr/>
          <p:nvPr>
            <p:ph idx="2" type="sldImg"/>
          </p:nvPr>
        </p:nvSpPr>
        <p:spPr>
          <a:xfrm>
            <a:off x="11433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2" name="Google Shape;382;g97ea089d82_0_7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8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Google Shape;389;g97ea089d82_0_718:notes"/>
          <p:cNvSpPr/>
          <p:nvPr>
            <p:ph idx="2" type="sldImg"/>
          </p:nvPr>
        </p:nvSpPr>
        <p:spPr>
          <a:xfrm>
            <a:off x="11433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0" name="Google Shape;390;g97ea089d82_0_7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4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g97ea089d82_0_724:notes"/>
          <p:cNvSpPr/>
          <p:nvPr>
            <p:ph idx="2" type="sldImg"/>
          </p:nvPr>
        </p:nvSpPr>
        <p:spPr>
          <a:xfrm>
            <a:off x="11433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6" name="Google Shape;396;g97ea089d82_0_7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2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Google Shape;403;g97efa1b390_0_0:notes"/>
          <p:cNvSpPr/>
          <p:nvPr>
            <p:ph idx="2" type="sldImg"/>
          </p:nvPr>
        </p:nvSpPr>
        <p:spPr>
          <a:xfrm>
            <a:off x="11433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4" name="Google Shape;404;g97efa1b390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g442eb61d9d_0_23:notes"/>
          <p:cNvSpPr/>
          <p:nvPr>
            <p:ph idx="2" type="sldImg"/>
          </p:nvPr>
        </p:nvSpPr>
        <p:spPr>
          <a:xfrm>
            <a:off x="11433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3" name="Google Shape;203;g442eb61d9d_0_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8" name="Shape 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" name="Google Shape;479;g9b16ca1179_0_421:notes"/>
          <p:cNvSpPr/>
          <p:nvPr>
            <p:ph idx="2" type="sldImg"/>
          </p:nvPr>
        </p:nvSpPr>
        <p:spPr>
          <a:xfrm>
            <a:off x="11433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0" name="Google Shape;480;g9b16ca1179_0_4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6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Google Shape;487;g97efa1b390_0_63:notes"/>
          <p:cNvSpPr/>
          <p:nvPr>
            <p:ph idx="2" type="sldImg"/>
          </p:nvPr>
        </p:nvSpPr>
        <p:spPr>
          <a:xfrm>
            <a:off x="11433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8" name="Google Shape;488;g97efa1b390_0_6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2" name="Shape 4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" name="Google Shape;493;g97efa1b390_0_70:notes"/>
          <p:cNvSpPr/>
          <p:nvPr>
            <p:ph idx="2" type="sldImg"/>
          </p:nvPr>
        </p:nvSpPr>
        <p:spPr>
          <a:xfrm>
            <a:off x="11433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4" name="Google Shape;494;g97efa1b390_0_7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6" name="Shape 5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" name="Google Shape;507;g97efa1b390_0_363:notes"/>
          <p:cNvSpPr/>
          <p:nvPr>
            <p:ph idx="2" type="sldImg"/>
          </p:nvPr>
        </p:nvSpPr>
        <p:spPr>
          <a:xfrm>
            <a:off x="11433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8" name="Google Shape;508;g97efa1b390_0_36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5" name="Shape 5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6" name="Google Shape;516;g9b16ca1179_0_518:notes"/>
          <p:cNvSpPr/>
          <p:nvPr>
            <p:ph idx="2" type="sldImg"/>
          </p:nvPr>
        </p:nvSpPr>
        <p:spPr>
          <a:xfrm>
            <a:off x="11433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7" name="Google Shape;517;g9b16ca1179_0_5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4" name="Shape 5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" name="Google Shape;525;g9b16ca1179_0_530:notes"/>
          <p:cNvSpPr/>
          <p:nvPr>
            <p:ph idx="2" type="sldImg"/>
          </p:nvPr>
        </p:nvSpPr>
        <p:spPr>
          <a:xfrm>
            <a:off x="11433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6" name="Google Shape;526;g9b16ca1179_0_5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3" name="Shape 5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4" name="Google Shape;534;g9b16ca1179_0_541:notes"/>
          <p:cNvSpPr/>
          <p:nvPr>
            <p:ph idx="2" type="sldImg"/>
          </p:nvPr>
        </p:nvSpPr>
        <p:spPr>
          <a:xfrm>
            <a:off x="11433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5" name="Google Shape;535;g9b16ca1179_0_5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1" name="Shape 5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" name="Google Shape;542;g97efa1b390_0_272:notes"/>
          <p:cNvSpPr/>
          <p:nvPr>
            <p:ph idx="2" type="sldImg"/>
          </p:nvPr>
        </p:nvSpPr>
        <p:spPr>
          <a:xfrm>
            <a:off x="11433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3" name="Google Shape;543;g97efa1b390_0_27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9" name="Shape 5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0" name="Google Shape;550;g97efa1b390_0_394:notes"/>
          <p:cNvSpPr/>
          <p:nvPr>
            <p:ph idx="2" type="sldImg"/>
          </p:nvPr>
        </p:nvSpPr>
        <p:spPr>
          <a:xfrm>
            <a:off x="11433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1" name="Google Shape;551;g97efa1b390_0_39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Quick Rubric: crea el diseño de una rústica de manera rápida y gratuita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R</a:t>
            </a:r>
            <a:r>
              <a:rPr lang="es"/>
              <a:t>ubric Maker: permite crear rúbricas y añadir usuarios y las funcionalidades de crear rúbrica y exportarlas son gratuitas, pero para hacer más complejos o agregar usuarios hay que tener licencia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Rubistar: es gratuito y permite crear rúbricas que luego pueden pasar a un banco de rúbricas públicas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Moodle: </a:t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9" name="Shape 5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0" name="Google Shape;570;g97efa1b390_0_402:notes"/>
          <p:cNvSpPr/>
          <p:nvPr>
            <p:ph idx="2" type="sldImg"/>
          </p:nvPr>
        </p:nvSpPr>
        <p:spPr>
          <a:xfrm>
            <a:off x="11433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1" name="Google Shape;571;g97efa1b390_0_40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9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g442eb61d9d_0_7:notes"/>
          <p:cNvSpPr/>
          <p:nvPr>
            <p:ph idx="2" type="sldImg"/>
          </p:nvPr>
        </p:nvSpPr>
        <p:spPr>
          <a:xfrm>
            <a:off x="11433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1" name="Google Shape;211;g442eb61d9d_0_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4" name="Shape 5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5" name="Google Shape;585;g9b16ca1179_0_628:notes"/>
          <p:cNvSpPr/>
          <p:nvPr>
            <p:ph idx="2" type="sldImg"/>
          </p:nvPr>
        </p:nvSpPr>
        <p:spPr>
          <a:xfrm>
            <a:off x="11433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6" name="Google Shape;586;g9b16ca1179_0_6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51" name="Shape 6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2" name="Google Shape;652;g97efa1b390_0_421:notes"/>
          <p:cNvSpPr/>
          <p:nvPr>
            <p:ph idx="2" type="sldImg"/>
          </p:nvPr>
        </p:nvSpPr>
        <p:spPr>
          <a:xfrm>
            <a:off x="11433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3" name="Google Shape;653;g97efa1b390_0_4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61" name="Shape 6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2" name="Google Shape;662;g9b16ca1179_0_709:notes"/>
          <p:cNvSpPr/>
          <p:nvPr>
            <p:ph idx="2" type="sldImg"/>
          </p:nvPr>
        </p:nvSpPr>
        <p:spPr>
          <a:xfrm>
            <a:off x="11433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3" name="Google Shape;663;g9b16ca1179_0_70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71" name="Shape 6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2" name="Google Shape;672;g9b16ca1179_0_719:notes"/>
          <p:cNvSpPr/>
          <p:nvPr>
            <p:ph idx="2" type="sldImg"/>
          </p:nvPr>
        </p:nvSpPr>
        <p:spPr>
          <a:xfrm>
            <a:off x="11433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3" name="Google Shape;673;g9b16ca1179_0_7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90" name="Shape 6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1" name="Google Shape;691;g9b16ca1179_0_768:notes"/>
          <p:cNvSpPr/>
          <p:nvPr>
            <p:ph idx="2" type="sldImg"/>
          </p:nvPr>
        </p:nvSpPr>
        <p:spPr>
          <a:xfrm>
            <a:off x="11433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2" name="Google Shape;692;g9b16ca1179_0_76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01" name="Shape 7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2" name="Google Shape;702;g9b16ca1179_0_759:notes"/>
          <p:cNvSpPr/>
          <p:nvPr>
            <p:ph idx="2" type="sldImg"/>
          </p:nvPr>
        </p:nvSpPr>
        <p:spPr>
          <a:xfrm>
            <a:off x="11433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3" name="Google Shape;703;g9b16ca1179_0_75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11" name="Shape 7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2" name="Google Shape;712;g9b16ca1179_0_739:notes"/>
          <p:cNvSpPr/>
          <p:nvPr>
            <p:ph idx="2" type="sldImg"/>
          </p:nvPr>
        </p:nvSpPr>
        <p:spPr>
          <a:xfrm>
            <a:off x="11433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3" name="Google Shape;713;g9b16ca1179_0_7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21" name="Shape 7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2" name="Google Shape;722;g9b16ca1179_0_783:notes"/>
          <p:cNvSpPr/>
          <p:nvPr>
            <p:ph idx="2" type="sldImg"/>
          </p:nvPr>
        </p:nvSpPr>
        <p:spPr>
          <a:xfrm>
            <a:off x="11433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3" name="Google Shape;723;g9b16ca1179_0_78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38" name="Shape 7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9" name="Google Shape;739;g9b16ca1179_0_801:notes"/>
          <p:cNvSpPr/>
          <p:nvPr>
            <p:ph idx="2" type="sldImg"/>
          </p:nvPr>
        </p:nvSpPr>
        <p:spPr>
          <a:xfrm>
            <a:off x="11433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0" name="Google Shape;740;g9b16ca1179_0_80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53" name="Shape 7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4" name="Google Shape;754;g9b16ca1179_0_824:notes"/>
          <p:cNvSpPr/>
          <p:nvPr>
            <p:ph idx="2" type="sldImg"/>
          </p:nvPr>
        </p:nvSpPr>
        <p:spPr>
          <a:xfrm>
            <a:off x="11433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5" name="Google Shape;755;g9b16ca1179_0_8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g442eb61d9d_0_37:notes"/>
          <p:cNvSpPr/>
          <p:nvPr>
            <p:ph idx="2" type="sldImg"/>
          </p:nvPr>
        </p:nvSpPr>
        <p:spPr>
          <a:xfrm>
            <a:off x="11433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3" name="Google Shape;233;g442eb61d9d_0_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68" name="Shape 7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9" name="Google Shape;769;g9b16ca1179_0_845:notes"/>
          <p:cNvSpPr/>
          <p:nvPr>
            <p:ph idx="2" type="sldImg"/>
          </p:nvPr>
        </p:nvSpPr>
        <p:spPr>
          <a:xfrm>
            <a:off x="11433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0" name="Google Shape;770;g9b16ca1179_0_8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91" name="Shape 7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2" name="Google Shape;792;g9b16ca1179_0_875:notes"/>
          <p:cNvSpPr/>
          <p:nvPr>
            <p:ph idx="2" type="sldImg"/>
          </p:nvPr>
        </p:nvSpPr>
        <p:spPr>
          <a:xfrm>
            <a:off x="11433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3" name="Google Shape;793;g9b16ca1179_0_87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18" name="Shape 8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" name="Google Shape;819;g97efa1b390_0_285:notes"/>
          <p:cNvSpPr/>
          <p:nvPr>
            <p:ph idx="2" type="sldImg"/>
          </p:nvPr>
        </p:nvSpPr>
        <p:spPr>
          <a:xfrm>
            <a:off x="11433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0" name="Google Shape;820;g97efa1b390_0_28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26" name="Shape 8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7" name="Google Shape;827;g97efa1b390_0_297:notes"/>
          <p:cNvSpPr/>
          <p:nvPr>
            <p:ph idx="2" type="sldImg"/>
          </p:nvPr>
        </p:nvSpPr>
        <p:spPr>
          <a:xfrm>
            <a:off x="11433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8" name="Google Shape;828;g97efa1b390_0_29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39" name="Shape 8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0" name="Google Shape;840;g9b16ca1179_0_1142:notes"/>
          <p:cNvSpPr/>
          <p:nvPr>
            <p:ph idx="2" type="sldImg"/>
          </p:nvPr>
        </p:nvSpPr>
        <p:spPr>
          <a:xfrm>
            <a:off x="1143213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1" name="Google Shape;841;g9b16ca1179_0_114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46" name="Shape 8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7" name="Google Shape;847;g442eb61d9d_0_43:notes"/>
          <p:cNvSpPr/>
          <p:nvPr>
            <p:ph idx="2" type="sldImg"/>
          </p:nvPr>
        </p:nvSpPr>
        <p:spPr>
          <a:xfrm>
            <a:off x="11433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8" name="Google Shape;848;g442eb61d9d_0_4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66" name="Shape 8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7" name="Google Shape;867;g9b16ca1179_0_1223:notes"/>
          <p:cNvSpPr/>
          <p:nvPr>
            <p:ph idx="2" type="sldImg"/>
          </p:nvPr>
        </p:nvSpPr>
        <p:spPr>
          <a:xfrm>
            <a:off x="11433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8" name="Google Shape;868;g9b16ca1179_0_12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98" name="Shape 8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9" name="Google Shape;899;g9b16ca1179_0_1267:notes"/>
          <p:cNvSpPr/>
          <p:nvPr>
            <p:ph idx="2" type="sldImg"/>
          </p:nvPr>
        </p:nvSpPr>
        <p:spPr>
          <a:xfrm>
            <a:off x="11433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0" name="Google Shape;900;g9b16ca1179_0_126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08" name="Shape 9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9" name="Google Shape;909;g9b16ca1179_0_1300:notes"/>
          <p:cNvSpPr/>
          <p:nvPr>
            <p:ph idx="2" type="sldImg"/>
          </p:nvPr>
        </p:nvSpPr>
        <p:spPr>
          <a:xfrm>
            <a:off x="11433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0" name="Google Shape;910;g9b16ca1179_0_130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16" name="Shape 9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7" name="Google Shape;917;g9b16ca1179_0_1383:notes"/>
          <p:cNvSpPr/>
          <p:nvPr>
            <p:ph idx="2" type="sldImg"/>
          </p:nvPr>
        </p:nvSpPr>
        <p:spPr>
          <a:xfrm>
            <a:off x="1143213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8" name="Google Shape;918;g9b16ca1179_0_138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9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g97a904ed0f_0_44:notes"/>
          <p:cNvSpPr/>
          <p:nvPr>
            <p:ph idx="2" type="sldImg"/>
          </p:nvPr>
        </p:nvSpPr>
        <p:spPr>
          <a:xfrm>
            <a:off x="11433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1" name="Google Shape;241;g97a904ed0f_0_4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23" name="Shape 9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4" name="Google Shape;924;g9b16ca1179_0_1456:notes"/>
          <p:cNvSpPr/>
          <p:nvPr>
            <p:ph idx="2" type="sldImg"/>
          </p:nvPr>
        </p:nvSpPr>
        <p:spPr>
          <a:xfrm>
            <a:off x="11433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5" name="Google Shape;925;g9b16ca1179_0_145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66" name="Shape 9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7" name="Google Shape;967;g9b16ca1179_0_1499:notes"/>
          <p:cNvSpPr/>
          <p:nvPr>
            <p:ph idx="2" type="sldImg"/>
          </p:nvPr>
        </p:nvSpPr>
        <p:spPr>
          <a:xfrm>
            <a:off x="11433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8" name="Google Shape;968;g9b16ca1179_0_149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79" name="Shape 9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0" name="Google Shape;980;g9b16ca1179_0_1574:notes"/>
          <p:cNvSpPr/>
          <p:nvPr>
            <p:ph idx="2" type="sldImg"/>
          </p:nvPr>
        </p:nvSpPr>
        <p:spPr>
          <a:xfrm>
            <a:off x="11433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1" name="Google Shape;981;g9b16ca1179_0_157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19" name="Shape 10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0" name="Google Shape;1020;g9b16ca1179_0_1618:notes"/>
          <p:cNvSpPr/>
          <p:nvPr>
            <p:ph idx="2" type="sldImg"/>
          </p:nvPr>
        </p:nvSpPr>
        <p:spPr>
          <a:xfrm>
            <a:off x="11433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1" name="Google Shape;1021;g9b16ca1179_0_16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35" name="Shape 10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6" name="Google Shape;1036;g9b16ca1179_0_1736:notes"/>
          <p:cNvSpPr/>
          <p:nvPr>
            <p:ph idx="2" type="sldImg"/>
          </p:nvPr>
        </p:nvSpPr>
        <p:spPr>
          <a:xfrm>
            <a:off x="1143213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7" name="Google Shape;1037;g9b16ca1179_0_17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44" name="Shape 10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5" name="Google Shape;1045;g9b16ca1179_0_1816:notes"/>
          <p:cNvSpPr/>
          <p:nvPr>
            <p:ph idx="2" type="sldImg"/>
          </p:nvPr>
        </p:nvSpPr>
        <p:spPr>
          <a:xfrm>
            <a:off x="11433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6" name="Google Shape;1046;g9b16ca1179_0_18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59" name="Shape 10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0" name="Google Shape;1060;g9b16ca1179_0_1855:notes"/>
          <p:cNvSpPr/>
          <p:nvPr>
            <p:ph idx="2" type="sldImg"/>
          </p:nvPr>
        </p:nvSpPr>
        <p:spPr>
          <a:xfrm>
            <a:off x="11433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1" name="Google Shape;1061;g9b16ca1179_0_185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89" name="Shape 10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0" name="Google Shape;1090;g9b16ca1179_0_1892:notes"/>
          <p:cNvSpPr/>
          <p:nvPr>
            <p:ph idx="2" type="sldImg"/>
          </p:nvPr>
        </p:nvSpPr>
        <p:spPr>
          <a:xfrm>
            <a:off x="11433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1" name="Google Shape;1091;g9b16ca1179_0_189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11" name="Shape 1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2" name="Google Shape;1112;g9b16ca1179_0_2009:notes"/>
          <p:cNvSpPr/>
          <p:nvPr>
            <p:ph idx="2" type="sldImg"/>
          </p:nvPr>
        </p:nvSpPr>
        <p:spPr>
          <a:xfrm>
            <a:off x="1143213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3" name="Google Shape;1113;g9b16ca1179_0_200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18" name="Shape 1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9" name="Google Shape;1119;g9b16ca1179_0_2087:notes"/>
          <p:cNvSpPr/>
          <p:nvPr>
            <p:ph idx="2" type="sldImg"/>
          </p:nvPr>
        </p:nvSpPr>
        <p:spPr>
          <a:xfrm>
            <a:off x="11433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0" name="Google Shape;1120;g9b16ca1179_0_208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g9b16ca1179_0_22:notes"/>
          <p:cNvSpPr/>
          <p:nvPr>
            <p:ph idx="2" type="sldImg"/>
          </p:nvPr>
        </p:nvSpPr>
        <p:spPr>
          <a:xfrm>
            <a:off x="11433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3" name="Google Shape;263;g9b16ca1179_0_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35" name="Shape 1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" name="Google Shape;1136;g9b16ca1179_0_2118:notes"/>
          <p:cNvSpPr/>
          <p:nvPr>
            <p:ph idx="2" type="sldImg"/>
          </p:nvPr>
        </p:nvSpPr>
        <p:spPr>
          <a:xfrm>
            <a:off x="11433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37" name="Google Shape;1137;g9b16ca1179_0_21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45" name="Shape 1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" name="Google Shape;1146;g9b16ca1179_0_2143:notes"/>
          <p:cNvSpPr/>
          <p:nvPr>
            <p:ph idx="2" type="sldImg"/>
          </p:nvPr>
        </p:nvSpPr>
        <p:spPr>
          <a:xfrm>
            <a:off x="11433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7" name="Google Shape;1147;g9b16ca1179_0_214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55" name="Shape 1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6" name="Google Shape;1156;g9b16ca1179_0_2155:notes"/>
          <p:cNvSpPr/>
          <p:nvPr>
            <p:ph idx="2" type="sldImg"/>
          </p:nvPr>
        </p:nvSpPr>
        <p:spPr>
          <a:xfrm>
            <a:off x="11433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7" name="Google Shape;1157;g9b16ca1179_0_215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67" name="Shape 1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8" name="Google Shape;1168;g9b16ca1179_0_2169:notes"/>
          <p:cNvSpPr/>
          <p:nvPr>
            <p:ph idx="2" type="sldImg"/>
          </p:nvPr>
        </p:nvSpPr>
        <p:spPr>
          <a:xfrm>
            <a:off x="11433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9" name="Google Shape;1169;g9b16ca1179_0_216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77" name="Shape 1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8" name="Google Shape;1178;g9b16ca1179_0_2183:notes"/>
          <p:cNvSpPr/>
          <p:nvPr>
            <p:ph idx="2" type="sldImg"/>
          </p:nvPr>
        </p:nvSpPr>
        <p:spPr>
          <a:xfrm>
            <a:off x="11433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9" name="Google Shape;1179;g9b16ca1179_0_218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87" name="Shape 1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8" name="Google Shape;1188;g9b16ca1179_0_2195:notes"/>
          <p:cNvSpPr/>
          <p:nvPr>
            <p:ph idx="2" type="sldImg"/>
          </p:nvPr>
        </p:nvSpPr>
        <p:spPr>
          <a:xfrm>
            <a:off x="11433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9" name="Google Shape;1189;g9b16ca1179_0_219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95" name="Shape 1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6" name="Google Shape;1196;g9b16ca1179_0_2205:notes"/>
          <p:cNvSpPr/>
          <p:nvPr>
            <p:ph idx="2" type="sldImg"/>
          </p:nvPr>
        </p:nvSpPr>
        <p:spPr>
          <a:xfrm>
            <a:off x="11433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7" name="Google Shape;1197;g9b16ca1179_0_220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03" name="Shape 1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4" name="Google Shape;1204;g74aaae02bf_0_12:notes"/>
          <p:cNvSpPr/>
          <p:nvPr>
            <p:ph idx="2" type="sldImg"/>
          </p:nvPr>
        </p:nvSpPr>
        <p:spPr>
          <a:xfrm>
            <a:off x="11433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05" name="Google Shape;1205;g74aaae02bf_0_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10" name="Shape 1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1" name="Google Shape;1211;g340028d78e_2_9371:notes"/>
          <p:cNvSpPr/>
          <p:nvPr>
            <p:ph idx="2" type="sldImg"/>
          </p:nvPr>
        </p:nvSpPr>
        <p:spPr>
          <a:xfrm>
            <a:off x="11433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2" name="Google Shape;1212;g340028d78e_2_937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18" name="Shape 1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9" name="Google Shape;1219;g74aaae02bf_0_147:notes"/>
          <p:cNvSpPr/>
          <p:nvPr>
            <p:ph idx="2" type="sldImg"/>
          </p:nvPr>
        </p:nvSpPr>
        <p:spPr>
          <a:xfrm>
            <a:off x="11433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0" name="Google Shape;1220;g74aaae02bf_0_14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8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g9b16ca1179_0_168:notes"/>
          <p:cNvSpPr/>
          <p:nvPr>
            <p:ph idx="2" type="sldImg"/>
          </p:nvPr>
        </p:nvSpPr>
        <p:spPr>
          <a:xfrm>
            <a:off x="11433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0" name="Google Shape;270;g9b16ca1179_0_16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400">
                <a:solidFill>
                  <a:schemeClr val="dk1"/>
                </a:solidFill>
              </a:rPr>
              <a:t>A día de hoy una anotación es una extensión de un texto, vídeo, mapa… </a:t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8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g97b3261a23_0_3:notes"/>
          <p:cNvSpPr/>
          <p:nvPr>
            <p:ph idx="2" type="sldImg"/>
          </p:nvPr>
        </p:nvSpPr>
        <p:spPr>
          <a:xfrm>
            <a:off x="11433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0" name="Google Shape;280;g97b3261a23_0_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"/>
              <a:t>El talmud texto central del judaísmo rabínico y la fuente primaria de la ley judía religiosa (s. XX)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050">
                <a:solidFill>
                  <a:srgbClr val="202122"/>
                </a:solidFill>
                <a:highlight>
                  <a:srgbClr val="FFFFFF"/>
                </a:highlight>
              </a:rPr>
              <a:t>El </a:t>
            </a:r>
            <a:r>
              <a:rPr b="1" lang="es" sz="1050">
                <a:solidFill>
                  <a:srgbClr val="202122"/>
                </a:solidFill>
                <a:highlight>
                  <a:srgbClr val="FFFFFF"/>
                </a:highlight>
              </a:rPr>
              <a:t>Talmud</a:t>
            </a:r>
            <a:r>
              <a:rPr lang="es" sz="1050">
                <a:solidFill>
                  <a:srgbClr val="202122"/>
                </a:solidFill>
                <a:highlight>
                  <a:srgbClr val="FFFFFF"/>
                </a:highlight>
              </a:rPr>
              <a:t> (</a:t>
            </a:r>
            <a:r>
              <a:rPr lang="es" sz="1050">
                <a:solidFill>
                  <a:srgbClr val="0B0080"/>
                </a:solidFill>
                <a:highlight>
                  <a:srgbClr val="FFFFFF"/>
                </a:highlight>
                <a:uFill>
                  <a:noFill/>
                </a:uFill>
                <a:hlinkClick r:id="rId2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hebreo</a:t>
            </a:r>
            <a:r>
              <a:rPr lang="es" sz="1050">
                <a:solidFill>
                  <a:srgbClr val="202122"/>
                </a:solidFill>
                <a:highlight>
                  <a:srgbClr val="FFFFFF"/>
                </a:highlight>
              </a:rPr>
              <a:t>: </a:t>
            </a:r>
            <a:r>
              <a:rPr lang="es" sz="1300">
                <a:solidFill>
                  <a:srgbClr val="202122"/>
                </a:solidFill>
                <a:highlight>
                  <a:srgbClr val="FFFFFF"/>
                </a:highlight>
                <a:latin typeface="David"/>
                <a:ea typeface="David"/>
                <a:cs typeface="David"/>
                <a:sym typeface="David"/>
              </a:rPr>
              <a:t>תַּלְמוּד</a:t>
            </a:r>
            <a:r>
              <a:rPr lang="es" sz="1050">
                <a:solidFill>
                  <a:srgbClr val="202122"/>
                </a:solidFill>
                <a:highlight>
                  <a:srgbClr val="FFFFFF"/>
                </a:highlight>
              </a:rPr>
              <a:t> [</a:t>
            </a:r>
            <a:r>
              <a:rPr i="1" lang="es" sz="1050">
                <a:solidFill>
                  <a:srgbClr val="202122"/>
                </a:solidFill>
                <a:highlight>
                  <a:srgbClr val="FFFFFF"/>
                </a:highlight>
              </a:rPr>
              <a:t>talmūd</a:t>
            </a:r>
            <a:r>
              <a:rPr lang="es" sz="1050">
                <a:solidFill>
                  <a:srgbClr val="202122"/>
                </a:solidFill>
                <a:highlight>
                  <a:srgbClr val="FFFFFF"/>
                </a:highlight>
              </a:rPr>
              <a:t>], «instrucción, enseñanza») es una obra que recoge principalmente las discusiones </a:t>
            </a:r>
            <a:r>
              <a:rPr lang="es" sz="1050">
                <a:solidFill>
                  <a:srgbClr val="0B0080"/>
                </a:solidFill>
                <a:highlight>
                  <a:srgbClr val="FFFFFF"/>
                </a:highlight>
                <a:uFill>
                  <a:noFill/>
                </a:uFill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rabínicas</a:t>
            </a:r>
            <a:r>
              <a:rPr lang="es" sz="1050">
                <a:solidFill>
                  <a:srgbClr val="202122"/>
                </a:solidFill>
                <a:highlight>
                  <a:srgbClr val="FFFFFF"/>
                </a:highlight>
              </a:rPr>
              <a:t> sobre leyes judías, tradiciones, costumbres, narraciones y dichos, parábolas, historias y leyendas</a:t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5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g9b16ca1179_0_219:notes"/>
          <p:cNvSpPr/>
          <p:nvPr>
            <p:ph idx="2" type="sldImg"/>
          </p:nvPr>
        </p:nvSpPr>
        <p:spPr>
          <a:xfrm>
            <a:off x="11433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7" name="Google Shape;297;g9b16ca1179_0_2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Title slide" type="title">
  <p:cSld name="TITLE">
    <p:bg>
      <p:bgPr>
        <a:solidFill>
          <a:srgbClr val="FFFFFF"/>
        </a:solidFill>
      </p:bgPr>
    </p:bg>
    <p:spTree>
      <p:nvGrpSpPr>
        <p:cNvPr id="8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/>
          <p:nvPr>
            <p:ph type="ctrTitle"/>
          </p:nvPr>
        </p:nvSpPr>
        <p:spPr>
          <a:xfrm>
            <a:off x="1610650" y="2475033"/>
            <a:ext cx="6157800" cy="1167600"/>
          </a:xfrm>
          <a:prstGeom prst="rect">
            <a:avLst/>
          </a:prstGeom>
          <a:ln cap="flat" cmpd="sng" w="38100">
            <a:solidFill>
              <a:srgbClr val="53535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b="1" sz="3600"/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6000">
                <a:solidFill>
                  <a:srgbClr val="434343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6000">
                <a:solidFill>
                  <a:srgbClr val="434343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6000">
                <a:solidFill>
                  <a:srgbClr val="434343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6000">
                <a:solidFill>
                  <a:srgbClr val="434343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6000">
                <a:solidFill>
                  <a:srgbClr val="434343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6000">
                <a:solidFill>
                  <a:srgbClr val="434343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6000">
                <a:solidFill>
                  <a:srgbClr val="434343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6000">
                <a:solidFill>
                  <a:srgbClr val="434343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&amp; 2 columns slide" type="twoColTx">
  <p:cSld name="TITLE_AND_TWO_COLUMNS">
    <p:bg>
      <p:bgPr>
        <a:solidFill>
          <a:srgbClr val="FFFFFF"/>
        </a:solidFill>
      </p:bgPr>
    </p:bg>
    <p:spTree>
      <p:nvGrpSpPr>
        <p:cNvPr id="42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11"/>
          <p:cNvSpPr txBox="1"/>
          <p:nvPr>
            <p:ph type="ctrTitle"/>
          </p:nvPr>
        </p:nvSpPr>
        <p:spPr>
          <a:xfrm>
            <a:off x="1113228" y="2095400"/>
            <a:ext cx="3169500" cy="859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800"/>
              <a:buNone/>
              <a:defRPr sz="1800">
                <a:solidFill>
                  <a:srgbClr val="66666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9pPr>
          </a:lstStyle>
          <a:p/>
        </p:txBody>
      </p:sp>
      <p:sp>
        <p:nvSpPr>
          <p:cNvPr id="44" name="Google Shape;44;p11"/>
          <p:cNvSpPr txBox="1"/>
          <p:nvPr>
            <p:ph idx="1" type="subTitle"/>
          </p:nvPr>
        </p:nvSpPr>
        <p:spPr>
          <a:xfrm>
            <a:off x="1113229" y="2902667"/>
            <a:ext cx="3101400" cy="1483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/>
        </p:txBody>
      </p:sp>
      <p:sp>
        <p:nvSpPr>
          <p:cNvPr id="45" name="Google Shape;45;p11"/>
          <p:cNvSpPr txBox="1"/>
          <p:nvPr>
            <p:ph idx="2" type="ctrTitle"/>
          </p:nvPr>
        </p:nvSpPr>
        <p:spPr>
          <a:xfrm>
            <a:off x="4818378" y="2095400"/>
            <a:ext cx="3169500" cy="859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800"/>
              <a:buNone/>
              <a:defRPr sz="1800">
                <a:solidFill>
                  <a:srgbClr val="66666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9pPr>
          </a:lstStyle>
          <a:p/>
        </p:txBody>
      </p:sp>
      <p:sp>
        <p:nvSpPr>
          <p:cNvPr id="46" name="Google Shape;46;p11"/>
          <p:cNvSpPr txBox="1"/>
          <p:nvPr>
            <p:ph idx="3" type="subTitle"/>
          </p:nvPr>
        </p:nvSpPr>
        <p:spPr>
          <a:xfrm>
            <a:off x="4818379" y="2902667"/>
            <a:ext cx="3101400" cy="1483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/>
        </p:txBody>
      </p:sp>
      <p:sp>
        <p:nvSpPr>
          <p:cNvPr id="47" name="Google Shape;47;p11"/>
          <p:cNvSpPr txBox="1"/>
          <p:nvPr>
            <p:ph idx="4" type="title"/>
          </p:nvPr>
        </p:nvSpPr>
        <p:spPr>
          <a:xfrm>
            <a:off x="-11850" y="1236100"/>
            <a:ext cx="9144000" cy="643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200"/>
              <a:buNone/>
              <a:defRPr b="1" sz="22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&amp; 2 columns slide 1">
  <p:cSld name="TITLE_AND_TWO_COLUMNS_2">
    <p:bg>
      <p:bgPr>
        <a:solidFill>
          <a:srgbClr val="FFFFFF"/>
        </a:solidFill>
      </p:bgPr>
    </p:bg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type="ctrTitle"/>
          </p:nvPr>
        </p:nvSpPr>
        <p:spPr>
          <a:xfrm>
            <a:off x="1113228" y="2868100"/>
            <a:ext cx="3169500" cy="859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800"/>
              <a:buNone/>
              <a:defRPr sz="1800">
                <a:solidFill>
                  <a:srgbClr val="666666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9pPr>
          </a:lstStyle>
          <a:p/>
        </p:txBody>
      </p:sp>
      <p:sp>
        <p:nvSpPr>
          <p:cNvPr id="50" name="Google Shape;50;p12"/>
          <p:cNvSpPr txBox="1"/>
          <p:nvPr>
            <p:ph idx="1" type="subTitle"/>
          </p:nvPr>
        </p:nvSpPr>
        <p:spPr>
          <a:xfrm>
            <a:off x="1147278" y="3675367"/>
            <a:ext cx="3101400" cy="1483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/>
        </p:txBody>
      </p:sp>
      <p:sp>
        <p:nvSpPr>
          <p:cNvPr id="51" name="Google Shape;51;p12"/>
          <p:cNvSpPr txBox="1"/>
          <p:nvPr>
            <p:ph idx="2" type="ctrTitle"/>
          </p:nvPr>
        </p:nvSpPr>
        <p:spPr>
          <a:xfrm>
            <a:off x="4818378" y="2868100"/>
            <a:ext cx="3169500" cy="859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800"/>
              <a:buNone/>
              <a:defRPr sz="1800">
                <a:solidFill>
                  <a:srgbClr val="666666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9pPr>
          </a:lstStyle>
          <a:p/>
        </p:txBody>
      </p:sp>
      <p:sp>
        <p:nvSpPr>
          <p:cNvPr id="52" name="Google Shape;52;p12"/>
          <p:cNvSpPr txBox="1"/>
          <p:nvPr>
            <p:ph idx="3" type="subTitle"/>
          </p:nvPr>
        </p:nvSpPr>
        <p:spPr>
          <a:xfrm>
            <a:off x="4852428" y="3675367"/>
            <a:ext cx="3101400" cy="1483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/>
        </p:txBody>
      </p:sp>
      <p:sp>
        <p:nvSpPr>
          <p:cNvPr id="53" name="Google Shape;53;p12"/>
          <p:cNvSpPr txBox="1"/>
          <p:nvPr>
            <p:ph idx="4" type="title"/>
          </p:nvPr>
        </p:nvSpPr>
        <p:spPr>
          <a:xfrm>
            <a:off x="-11850" y="1236100"/>
            <a:ext cx="9144000" cy="643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200"/>
              <a:buNone/>
              <a:defRPr b="1" sz="22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&amp; 3 columns slide">
  <p:cSld name="TITLE_AND_TWO_COLUMNS_1">
    <p:bg>
      <p:bgPr>
        <a:solidFill>
          <a:srgbClr val="FFFFFF"/>
        </a:solidFill>
      </p:bgPr>
    </p:bg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3"/>
          <p:cNvSpPr txBox="1"/>
          <p:nvPr>
            <p:ph type="title"/>
          </p:nvPr>
        </p:nvSpPr>
        <p:spPr>
          <a:xfrm>
            <a:off x="-11850" y="1236100"/>
            <a:ext cx="9144000" cy="643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200"/>
              <a:buNone/>
              <a:defRPr b="1" sz="22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  <p:sp>
        <p:nvSpPr>
          <p:cNvPr id="56" name="Google Shape;56;p13"/>
          <p:cNvSpPr txBox="1"/>
          <p:nvPr>
            <p:ph idx="2" type="ctrTitle"/>
          </p:nvPr>
        </p:nvSpPr>
        <p:spPr>
          <a:xfrm>
            <a:off x="1105351" y="2749900"/>
            <a:ext cx="2113500" cy="859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800"/>
              <a:buNone/>
              <a:defRPr sz="1800">
                <a:solidFill>
                  <a:srgbClr val="666666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9pPr>
          </a:lstStyle>
          <a:p/>
        </p:txBody>
      </p:sp>
      <p:sp>
        <p:nvSpPr>
          <p:cNvPr id="57" name="Google Shape;57;p13"/>
          <p:cNvSpPr txBox="1"/>
          <p:nvPr>
            <p:ph idx="1" type="subTitle"/>
          </p:nvPr>
        </p:nvSpPr>
        <p:spPr>
          <a:xfrm>
            <a:off x="1105354" y="3557167"/>
            <a:ext cx="2113500" cy="1483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/>
        </p:txBody>
      </p:sp>
      <p:sp>
        <p:nvSpPr>
          <p:cNvPr id="58" name="Google Shape;58;p13"/>
          <p:cNvSpPr txBox="1"/>
          <p:nvPr>
            <p:ph idx="3" type="ctrTitle"/>
          </p:nvPr>
        </p:nvSpPr>
        <p:spPr>
          <a:xfrm>
            <a:off x="3515251" y="2749900"/>
            <a:ext cx="2113500" cy="859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800"/>
              <a:buNone/>
              <a:defRPr sz="1800">
                <a:solidFill>
                  <a:srgbClr val="666666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9pPr>
          </a:lstStyle>
          <a:p/>
        </p:txBody>
      </p:sp>
      <p:sp>
        <p:nvSpPr>
          <p:cNvPr id="59" name="Google Shape;59;p13"/>
          <p:cNvSpPr txBox="1"/>
          <p:nvPr>
            <p:ph idx="4" type="subTitle"/>
          </p:nvPr>
        </p:nvSpPr>
        <p:spPr>
          <a:xfrm>
            <a:off x="3515254" y="3557167"/>
            <a:ext cx="2113500" cy="1483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/>
        </p:txBody>
      </p:sp>
      <p:sp>
        <p:nvSpPr>
          <p:cNvPr id="60" name="Google Shape;60;p13"/>
          <p:cNvSpPr txBox="1"/>
          <p:nvPr>
            <p:ph idx="5" type="ctrTitle"/>
          </p:nvPr>
        </p:nvSpPr>
        <p:spPr>
          <a:xfrm>
            <a:off x="5925151" y="2749900"/>
            <a:ext cx="2113500" cy="859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800"/>
              <a:buNone/>
              <a:defRPr sz="1800">
                <a:solidFill>
                  <a:srgbClr val="666666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9pPr>
          </a:lstStyle>
          <a:p/>
        </p:txBody>
      </p:sp>
      <p:sp>
        <p:nvSpPr>
          <p:cNvPr id="61" name="Google Shape;61;p13"/>
          <p:cNvSpPr txBox="1"/>
          <p:nvPr>
            <p:ph idx="6" type="subTitle"/>
          </p:nvPr>
        </p:nvSpPr>
        <p:spPr>
          <a:xfrm>
            <a:off x="5925154" y="3557167"/>
            <a:ext cx="2113500" cy="1483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/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&amp; 6 columns slide">
  <p:cSld name="TITLE_AND_TWO_COLUMNS_1_1">
    <p:bg>
      <p:bgPr>
        <a:solidFill>
          <a:srgbClr val="FFFFFF"/>
        </a:solidFill>
      </p:bgPr>
    </p:bg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4"/>
          <p:cNvSpPr txBox="1"/>
          <p:nvPr>
            <p:ph type="ctrTitle"/>
          </p:nvPr>
        </p:nvSpPr>
        <p:spPr>
          <a:xfrm>
            <a:off x="1105351" y="3687467"/>
            <a:ext cx="2113500" cy="859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400"/>
              <a:buNone/>
              <a:defRPr sz="1400">
                <a:solidFill>
                  <a:srgbClr val="666666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9pPr>
          </a:lstStyle>
          <a:p/>
        </p:txBody>
      </p:sp>
      <p:sp>
        <p:nvSpPr>
          <p:cNvPr id="64" name="Google Shape;64;p14"/>
          <p:cNvSpPr txBox="1"/>
          <p:nvPr>
            <p:ph idx="1" type="subTitle"/>
          </p:nvPr>
        </p:nvSpPr>
        <p:spPr>
          <a:xfrm>
            <a:off x="980600" y="4494733"/>
            <a:ext cx="2363100" cy="859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/>
        </p:txBody>
      </p:sp>
      <p:sp>
        <p:nvSpPr>
          <p:cNvPr id="65" name="Google Shape;65;p14"/>
          <p:cNvSpPr txBox="1"/>
          <p:nvPr>
            <p:ph idx="2" type="ctrTitle"/>
          </p:nvPr>
        </p:nvSpPr>
        <p:spPr>
          <a:xfrm>
            <a:off x="3484651" y="3687467"/>
            <a:ext cx="2113500" cy="859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400"/>
              <a:buNone/>
              <a:defRPr sz="1400">
                <a:solidFill>
                  <a:srgbClr val="666666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9pPr>
          </a:lstStyle>
          <a:p/>
        </p:txBody>
      </p:sp>
      <p:sp>
        <p:nvSpPr>
          <p:cNvPr id="66" name="Google Shape;66;p14"/>
          <p:cNvSpPr txBox="1"/>
          <p:nvPr>
            <p:ph idx="3" type="subTitle"/>
          </p:nvPr>
        </p:nvSpPr>
        <p:spPr>
          <a:xfrm>
            <a:off x="3419975" y="4494733"/>
            <a:ext cx="2242800" cy="859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/>
        </p:txBody>
      </p:sp>
      <p:sp>
        <p:nvSpPr>
          <p:cNvPr id="67" name="Google Shape;67;p14"/>
          <p:cNvSpPr txBox="1"/>
          <p:nvPr>
            <p:ph idx="4" type="ctrTitle"/>
          </p:nvPr>
        </p:nvSpPr>
        <p:spPr>
          <a:xfrm>
            <a:off x="5880251" y="3687467"/>
            <a:ext cx="2113500" cy="859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400"/>
              <a:buNone/>
              <a:defRPr sz="1400">
                <a:solidFill>
                  <a:srgbClr val="666666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9pPr>
          </a:lstStyle>
          <a:p/>
        </p:txBody>
      </p:sp>
      <p:sp>
        <p:nvSpPr>
          <p:cNvPr id="68" name="Google Shape;68;p14"/>
          <p:cNvSpPr txBox="1"/>
          <p:nvPr>
            <p:ph idx="5" type="subTitle"/>
          </p:nvPr>
        </p:nvSpPr>
        <p:spPr>
          <a:xfrm>
            <a:off x="5880250" y="4494733"/>
            <a:ext cx="2113500" cy="859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/>
        </p:txBody>
      </p:sp>
      <p:sp>
        <p:nvSpPr>
          <p:cNvPr id="69" name="Google Shape;69;p14"/>
          <p:cNvSpPr txBox="1"/>
          <p:nvPr>
            <p:ph idx="6" type="title"/>
          </p:nvPr>
        </p:nvSpPr>
        <p:spPr>
          <a:xfrm>
            <a:off x="773850" y="850767"/>
            <a:ext cx="7672500" cy="643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200"/>
              <a:buNone/>
              <a:defRPr b="1" sz="22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  <p:sp>
        <p:nvSpPr>
          <p:cNvPr id="70" name="Google Shape;70;p14"/>
          <p:cNvSpPr txBox="1"/>
          <p:nvPr>
            <p:ph idx="7" type="ctrTitle"/>
          </p:nvPr>
        </p:nvSpPr>
        <p:spPr>
          <a:xfrm>
            <a:off x="1105351" y="1915167"/>
            <a:ext cx="2113500" cy="859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400"/>
              <a:buNone/>
              <a:defRPr sz="1400">
                <a:solidFill>
                  <a:srgbClr val="666666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9pPr>
          </a:lstStyle>
          <a:p/>
        </p:txBody>
      </p:sp>
      <p:sp>
        <p:nvSpPr>
          <p:cNvPr id="71" name="Google Shape;71;p14"/>
          <p:cNvSpPr txBox="1"/>
          <p:nvPr>
            <p:ph idx="8" type="subTitle"/>
          </p:nvPr>
        </p:nvSpPr>
        <p:spPr>
          <a:xfrm>
            <a:off x="1073150" y="2722433"/>
            <a:ext cx="2178000" cy="859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/>
        </p:txBody>
      </p:sp>
      <p:sp>
        <p:nvSpPr>
          <p:cNvPr id="72" name="Google Shape;72;p14"/>
          <p:cNvSpPr txBox="1"/>
          <p:nvPr>
            <p:ph idx="9" type="ctrTitle"/>
          </p:nvPr>
        </p:nvSpPr>
        <p:spPr>
          <a:xfrm>
            <a:off x="3484651" y="1915167"/>
            <a:ext cx="2113500" cy="859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400"/>
              <a:buNone/>
              <a:defRPr sz="1400">
                <a:solidFill>
                  <a:srgbClr val="666666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9pPr>
          </a:lstStyle>
          <a:p/>
        </p:txBody>
      </p:sp>
      <p:sp>
        <p:nvSpPr>
          <p:cNvPr id="73" name="Google Shape;73;p14"/>
          <p:cNvSpPr txBox="1"/>
          <p:nvPr>
            <p:ph idx="13" type="subTitle"/>
          </p:nvPr>
        </p:nvSpPr>
        <p:spPr>
          <a:xfrm>
            <a:off x="3452400" y="2722433"/>
            <a:ext cx="2178000" cy="859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/>
        </p:txBody>
      </p:sp>
      <p:sp>
        <p:nvSpPr>
          <p:cNvPr id="74" name="Google Shape;74;p14"/>
          <p:cNvSpPr txBox="1"/>
          <p:nvPr>
            <p:ph idx="14" type="ctrTitle"/>
          </p:nvPr>
        </p:nvSpPr>
        <p:spPr>
          <a:xfrm>
            <a:off x="5880251" y="1915167"/>
            <a:ext cx="2113500" cy="859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400"/>
              <a:buNone/>
              <a:defRPr sz="1400">
                <a:solidFill>
                  <a:srgbClr val="666666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9pPr>
          </a:lstStyle>
          <a:p/>
        </p:txBody>
      </p:sp>
      <p:sp>
        <p:nvSpPr>
          <p:cNvPr id="75" name="Google Shape;75;p14"/>
          <p:cNvSpPr txBox="1"/>
          <p:nvPr>
            <p:ph idx="15" type="subTitle"/>
          </p:nvPr>
        </p:nvSpPr>
        <p:spPr>
          <a:xfrm>
            <a:off x="5831650" y="2722433"/>
            <a:ext cx="2210700" cy="859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/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text &amp; some text slide">
  <p:cSld name="BIG_NUMBER">
    <p:bg>
      <p:bgPr>
        <a:solidFill>
          <a:srgbClr val="FFFFFF"/>
        </a:solidFill>
      </p:bgPr>
    </p:bg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15"/>
          <p:cNvSpPr txBox="1"/>
          <p:nvPr>
            <p:ph idx="1" type="subTitle"/>
          </p:nvPr>
        </p:nvSpPr>
        <p:spPr>
          <a:xfrm>
            <a:off x="2433300" y="4020433"/>
            <a:ext cx="4277400" cy="859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400">
                <a:solidFill>
                  <a:srgbClr val="FFFFFF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400">
                <a:solidFill>
                  <a:srgbClr val="FFFFFF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400">
                <a:solidFill>
                  <a:srgbClr val="FFFFFF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400">
                <a:solidFill>
                  <a:srgbClr val="FFFFFF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400">
                <a:solidFill>
                  <a:srgbClr val="FFFFFF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400">
                <a:solidFill>
                  <a:srgbClr val="FFFFFF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4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78" name="Google Shape;78;p15"/>
          <p:cNvSpPr txBox="1"/>
          <p:nvPr>
            <p:ph type="title"/>
          </p:nvPr>
        </p:nvSpPr>
        <p:spPr>
          <a:xfrm>
            <a:off x="0" y="3288533"/>
            <a:ext cx="9144000" cy="643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7200"/>
              <a:buNone/>
              <a:defRPr b="1" sz="7200"/>
            </a:lvl1pPr>
            <a:lvl2pPr lvl="1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2pPr>
            <a:lvl3pPr lvl="2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3pPr>
            <a:lvl4pPr lvl="3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4pPr>
            <a:lvl5pPr lvl="4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5pPr>
            <a:lvl6pPr lvl="5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6pPr>
            <a:lvl7pPr lvl="6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7pPr>
            <a:lvl8pPr lvl="7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8pPr>
            <a:lvl9pPr lvl="8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9pPr>
          </a:lstStyle>
          <a:p/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 &amp; some text slide 2">
  <p:cSld name="BIG_NUMBER_2">
    <p:bg>
      <p:bgPr>
        <a:solidFill>
          <a:srgbClr val="FFFFFF"/>
        </a:solidFill>
      </p:bgPr>
    </p:bg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16"/>
          <p:cNvSpPr txBox="1"/>
          <p:nvPr>
            <p:ph hasCustomPrompt="1" type="title"/>
          </p:nvPr>
        </p:nvSpPr>
        <p:spPr>
          <a:xfrm>
            <a:off x="742950" y="1650800"/>
            <a:ext cx="7729500" cy="2618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b="1" sz="12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81" name="Google Shape;81;p16"/>
          <p:cNvSpPr txBox="1"/>
          <p:nvPr>
            <p:ph idx="1" type="subTitle"/>
          </p:nvPr>
        </p:nvSpPr>
        <p:spPr>
          <a:xfrm>
            <a:off x="2433300" y="4020433"/>
            <a:ext cx="4277400" cy="859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 sz="1200">
                <a:solidFill>
                  <a:srgbClr val="FFFFFF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400">
                <a:solidFill>
                  <a:srgbClr val="FFFFFF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400">
                <a:solidFill>
                  <a:srgbClr val="FFFFFF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400">
                <a:solidFill>
                  <a:srgbClr val="FFFFFF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400">
                <a:solidFill>
                  <a:srgbClr val="FFFFFF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400">
                <a:solidFill>
                  <a:srgbClr val="FFFFFF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400">
                <a:solidFill>
                  <a:srgbClr val="FFFFFF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400">
                <a:solidFill>
                  <a:srgbClr val="FFFFFF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Numbers &amp; some text slide 1">
  <p:cSld name="BIG_NUMBER_1">
    <p:bg>
      <p:bgPr>
        <a:solidFill>
          <a:srgbClr val="FFFFFF"/>
        </a:solidFill>
      </p:bgPr>
    </p:bg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17"/>
          <p:cNvSpPr txBox="1"/>
          <p:nvPr>
            <p:ph hasCustomPrompt="1" type="title"/>
          </p:nvPr>
        </p:nvSpPr>
        <p:spPr>
          <a:xfrm>
            <a:off x="742950" y="1110133"/>
            <a:ext cx="7729500" cy="1185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b="1" sz="6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84" name="Google Shape;84;p17"/>
          <p:cNvSpPr txBox="1"/>
          <p:nvPr>
            <p:ph idx="1" type="subTitle"/>
          </p:nvPr>
        </p:nvSpPr>
        <p:spPr>
          <a:xfrm>
            <a:off x="1667075" y="1959333"/>
            <a:ext cx="5809800" cy="418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 sz="1200">
                <a:solidFill>
                  <a:srgbClr val="FFFFFF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400">
                <a:solidFill>
                  <a:srgbClr val="FFFFFF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400">
                <a:solidFill>
                  <a:srgbClr val="FFFFFF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400">
                <a:solidFill>
                  <a:srgbClr val="FFFFFF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400">
                <a:solidFill>
                  <a:srgbClr val="FFFFFF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400">
                <a:solidFill>
                  <a:srgbClr val="FFFFFF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400">
                <a:solidFill>
                  <a:srgbClr val="FFFFFF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4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85" name="Google Shape;85;p17"/>
          <p:cNvSpPr txBox="1"/>
          <p:nvPr>
            <p:ph hasCustomPrompt="1" idx="2" type="title"/>
          </p:nvPr>
        </p:nvSpPr>
        <p:spPr>
          <a:xfrm>
            <a:off x="742950" y="2608000"/>
            <a:ext cx="7729500" cy="1185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b="1" sz="6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86" name="Google Shape;86;p17"/>
          <p:cNvSpPr txBox="1"/>
          <p:nvPr>
            <p:ph idx="3" type="subTitle"/>
          </p:nvPr>
        </p:nvSpPr>
        <p:spPr>
          <a:xfrm>
            <a:off x="1667075" y="3457200"/>
            <a:ext cx="5809800" cy="418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 sz="1200">
                <a:solidFill>
                  <a:srgbClr val="FFFFFF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400">
                <a:solidFill>
                  <a:srgbClr val="FFFFFF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400">
                <a:solidFill>
                  <a:srgbClr val="FFFFFF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400">
                <a:solidFill>
                  <a:srgbClr val="FFFFFF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400">
                <a:solidFill>
                  <a:srgbClr val="FFFFFF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400">
                <a:solidFill>
                  <a:srgbClr val="FFFFFF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400">
                <a:solidFill>
                  <a:srgbClr val="FFFFFF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4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87" name="Google Shape;87;p17"/>
          <p:cNvSpPr txBox="1"/>
          <p:nvPr>
            <p:ph hasCustomPrompt="1" idx="4" type="title"/>
          </p:nvPr>
        </p:nvSpPr>
        <p:spPr>
          <a:xfrm>
            <a:off x="742950" y="4105867"/>
            <a:ext cx="7729500" cy="1185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b="1" sz="6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88" name="Google Shape;88;p17"/>
          <p:cNvSpPr txBox="1"/>
          <p:nvPr>
            <p:ph idx="5" type="subTitle"/>
          </p:nvPr>
        </p:nvSpPr>
        <p:spPr>
          <a:xfrm>
            <a:off x="1667075" y="4955067"/>
            <a:ext cx="5809800" cy="418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 sz="1200">
                <a:solidFill>
                  <a:srgbClr val="FFFFFF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400">
                <a:solidFill>
                  <a:srgbClr val="FFFFFF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400">
                <a:solidFill>
                  <a:srgbClr val="FFFFFF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400">
                <a:solidFill>
                  <a:srgbClr val="FFFFFF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400">
                <a:solidFill>
                  <a:srgbClr val="FFFFFF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400">
                <a:solidFill>
                  <a:srgbClr val="FFFFFF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400">
                <a:solidFill>
                  <a:srgbClr val="FFFFFF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400">
                <a:solidFill>
                  <a:srgbClr val="FFFFFF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 slide" type="blank">
  <p:cSld name="BLANK">
    <p:bg>
      <p:bgPr>
        <a:solidFill>
          <a:srgbClr val="FFFFFF"/>
        </a:solidFill>
      </p:bgPr>
    </p:bg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White frame">
  <p:cSld name="BLANK_1_1">
    <p:bg>
      <p:bgPr>
        <a:solidFill>
          <a:srgbClr val="FFFFFF"/>
        </a:solidFill>
      </p:bgPr>
    </p:bg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quare with title and text">
  <p:cSld name="CUSTOM_1">
    <p:bg>
      <p:bgPr>
        <a:solidFill>
          <a:srgbClr val="FFFFFF"/>
        </a:solidFill>
      </p:bgPr>
    </p:bg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20"/>
          <p:cNvSpPr txBox="1"/>
          <p:nvPr>
            <p:ph type="title"/>
          </p:nvPr>
        </p:nvSpPr>
        <p:spPr>
          <a:xfrm>
            <a:off x="737850" y="1307013"/>
            <a:ext cx="3571500" cy="770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b="1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/>
        </p:txBody>
      </p:sp>
      <p:sp>
        <p:nvSpPr>
          <p:cNvPr id="93" name="Google Shape;93;p20"/>
          <p:cNvSpPr txBox="1"/>
          <p:nvPr>
            <p:ph idx="1" type="subTitle"/>
          </p:nvPr>
        </p:nvSpPr>
        <p:spPr>
          <a:xfrm>
            <a:off x="737850" y="3015333"/>
            <a:ext cx="3606600" cy="258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rtl="0" algn="ctr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Content" type="secHead">
  <p:cSld name="SECTION_HEADER">
    <p:bg>
      <p:bgPr>
        <a:solidFill>
          <a:srgbClr val="FFFFFF"/>
        </a:solidFill>
      </p:bgPr>
    </p:bg>
    <p:spTree>
      <p:nvGrpSpPr>
        <p:cNvPr id="10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1;p3"/>
          <p:cNvSpPr txBox="1"/>
          <p:nvPr>
            <p:ph type="title"/>
          </p:nvPr>
        </p:nvSpPr>
        <p:spPr>
          <a:xfrm>
            <a:off x="4698275" y="253267"/>
            <a:ext cx="5311200" cy="1485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12" name="Google Shape;12;p3"/>
          <p:cNvSpPr txBox="1"/>
          <p:nvPr>
            <p:ph idx="1" type="subTitle"/>
          </p:nvPr>
        </p:nvSpPr>
        <p:spPr>
          <a:xfrm>
            <a:off x="4696224" y="2279256"/>
            <a:ext cx="3367200" cy="770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2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20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20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20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20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20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20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20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200"/>
            </a:lvl9pPr>
          </a:lstStyle>
          <a:p/>
        </p:txBody>
      </p:sp>
      <p:sp>
        <p:nvSpPr>
          <p:cNvPr id="13" name="Google Shape;13;p3"/>
          <p:cNvSpPr/>
          <p:nvPr/>
        </p:nvSpPr>
        <p:spPr>
          <a:xfrm>
            <a:off x="4572000" y="496274"/>
            <a:ext cx="2520900" cy="770700"/>
          </a:xfrm>
          <a:prstGeom prst="rect">
            <a:avLst/>
          </a:prstGeom>
          <a:noFill/>
          <a:ln cap="flat" cmpd="sng" w="38100">
            <a:solidFill>
              <a:srgbClr val="43434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434343"/>
              </a:solidFill>
            </a:endParaRPr>
          </a:p>
        </p:txBody>
      </p:sp>
      <p:sp>
        <p:nvSpPr>
          <p:cNvPr id="14" name="Google Shape;14;p3"/>
          <p:cNvSpPr txBox="1"/>
          <p:nvPr>
            <p:ph idx="2" type="title"/>
          </p:nvPr>
        </p:nvSpPr>
        <p:spPr>
          <a:xfrm>
            <a:off x="4696225" y="1534290"/>
            <a:ext cx="5311200" cy="909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15" name="Google Shape;15;p3"/>
          <p:cNvSpPr txBox="1"/>
          <p:nvPr>
            <p:ph idx="3" type="subTitle"/>
          </p:nvPr>
        </p:nvSpPr>
        <p:spPr>
          <a:xfrm>
            <a:off x="4696224" y="3782230"/>
            <a:ext cx="3367200" cy="770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2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20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20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20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20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20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20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20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200"/>
            </a:lvl9pPr>
          </a:lstStyle>
          <a:p/>
        </p:txBody>
      </p:sp>
      <p:sp>
        <p:nvSpPr>
          <p:cNvPr id="16" name="Google Shape;16;p3"/>
          <p:cNvSpPr txBox="1"/>
          <p:nvPr>
            <p:ph idx="4" type="title"/>
          </p:nvPr>
        </p:nvSpPr>
        <p:spPr>
          <a:xfrm>
            <a:off x="4696225" y="3037257"/>
            <a:ext cx="5311200" cy="909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17" name="Google Shape;17;p3"/>
          <p:cNvSpPr txBox="1"/>
          <p:nvPr>
            <p:ph idx="5" type="subTitle"/>
          </p:nvPr>
        </p:nvSpPr>
        <p:spPr>
          <a:xfrm>
            <a:off x="4696224" y="5289986"/>
            <a:ext cx="3367200" cy="770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2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20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20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20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20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20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20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20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200"/>
            </a:lvl9pPr>
          </a:lstStyle>
          <a:p/>
        </p:txBody>
      </p:sp>
      <p:sp>
        <p:nvSpPr>
          <p:cNvPr id="18" name="Google Shape;18;p3"/>
          <p:cNvSpPr txBox="1"/>
          <p:nvPr>
            <p:ph idx="6" type="title"/>
          </p:nvPr>
        </p:nvSpPr>
        <p:spPr>
          <a:xfrm>
            <a:off x="4696225" y="4540245"/>
            <a:ext cx="5311200" cy="909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19" name="Google Shape;19;p3"/>
          <p:cNvSpPr txBox="1"/>
          <p:nvPr>
            <p:ph hasCustomPrompt="1" idx="7" type="title"/>
          </p:nvPr>
        </p:nvSpPr>
        <p:spPr>
          <a:xfrm>
            <a:off x="3372225" y="2024367"/>
            <a:ext cx="1258800" cy="847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b="1" sz="28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r>
              <a:t>xx%</a:t>
            </a:r>
          </a:p>
        </p:txBody>
      </p:sp>
      <p:sp>
        <p:nvSpPr>
          <p:cNvPr id="20" name="Google Shape;20;p3"/>
          <p:cNvSpPr txBox="1"/>
          <p:nvPr>
            <p:ph hasCustomPrompt="1" idx="8" type="title"/>
          </p:nvPr>
        </p:nvSpPr>
        <p:spPr>
          <a:xfrm>
            <a:off x="3372225" y="3527333"/>
            <a:ext cx="1258800" cy="847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b="1" sz="28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r>
              <a:t>xx%</a:t>
            </a:r>
          </a:p>
        </p:txBody>
      </p:sp>
      <p:sp>
        <p:nvSpPr>
          <p:cNvPr id="21" name="Google Shape;21;p3"/>
          <p:cNvSpPr txBox="1"/>
          <p:nvPr>
            <p:ph hasCustomPrompt="1" idx="9" type="title"/>
          </p:nvPr>
        </p:nvSpPr>
        <p:spPr>
          <a:xfrm>
            <a:off x="3372225" y="5030300"/>
            <a:ext cx="1258800" cy="847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b="1" sz="28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subtitle with cyan frame">
  <p:cSld name="CUSTOM_1_1_1">
    <p:bg>
      <p:bgPr>
        <a:solidFill>
          <a:srgbClr val="FFFFFF"/>
        </a:solidFill>
      </p:bgPr>
    </p:bg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21"/>
          <p:cNvSpPr txBox="1"/>
          <p:nvPr>
            <p:ph type="title"/>
          </p:nvPr>
        </p:nvSpPr>
        <p:spPr>
          <a:xfrm>
            <a:off x="626079" y="1307013"/>
            <a:ext cx="3571500" cy="770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/>
        </p:txBody>
      </p:sp>
      <p:sp>
        <p:nvSpPr>
          <p:cNvPr id="96" name="Google Shape;96;p21"/>
          <p:cNvSpPr txBox="1"/>
          <p:nvPr>
            <p:ph idx="1" type="subTitle"/>
          </p:nvPr>
        </p:nvSpPr>
        <p:spPr>
          <a:xfrm>
            <a:off x="626079" y="3015333"/>
            <a:ext cx="3606600" cy="258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  <p:sp>
        <p:nvSpPr>
          <p:cNvPr id="97" name="Google Shape;97;p21"/>
          <p:cNvSpPr txBox="1"/>
          <p:nvPr>
            <p:ph idx="2" type="subTitle"/>
          </p:nvPr>
        </p:nvSpPr>
        <p:spPr>
          <a:xfrm>
            <a:off x="5079304" y="3015333"/>
            <a:ext cx="3606600" cy="258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yan frame 1">
  <p:cSld name="CUSTOM_1_1_1_1">
    <p:bg>
      <p:bgPr>
        <a:solidFill>
          <a:srgbClr val="FFFFFF"/>
        </a:solidFill>
      </p:bgPr>
    </p:bg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yan with title and text ">
  <p:cSld name="CUSTOM_2"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3"/>
          <p:cNvSpPr txBox="1"/>
          <p:nvPr>
            <p:ph type="title"/>
          </p:nvPr>
        </p:nvSpPr>
        <p:spPr>
          <a:xfrm>
            <a:off x="4696275" y="2300600"/>
            <a:ext cx="3055500" cy="1485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/>
        </p:txBody>
      </p:sp>
      <p:sp>
        <p:nvSpPr>
          <p:cNvPr id="101" name="Google Shape;101;p23"/>
          <p:cNvSpPr txBox="1"/>
          <p:nvPr>
            <p:ph idx="1" type="subTitle"/>
          </p:nvPr>
        </p:nvSpPr>
        <p:spPr>
          <a:xfrm>
            <a:off x="4696275" y="3786600"/>
            <a:ext cx="2770200" cy="770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66666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66666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66666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66666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66666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66666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66666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66666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666666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yan with title and text  1">
  <p:cSld name="CUSTOM_2_1"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24"/>
          <p:cNvSpPr txBox="1"/>
          <p:nvPr>
            <p:ph type="title"/>
          </p:nvPr>
        </p:nvSpPr>
        <p:spPr>
          <a:xfrm>
            <a:off x="1630100" y="2300600"/>
            <a:ext cx="3055500" cy="1485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b="1"/>
            </a:lvl1pPr>
            <a:lvl2pPr lvl="1" rtl="0" algn="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rtl="0" algn="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rtl="0" algn="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rtl="0" algn="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rtl="0" algn="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rtl="0" algn="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rtl="0" algn="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rtl="0" algn="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/>
        </p:txBody>
      </p:sp>
      <p:sp>
        <p:nvSpPr>
          <p:cNvPr id="104" name="Google Shape;104;p24"/>
          <p:cNvSpPr txBox="1"/>
          <p:nvPr>
            <p:ph idx="1" type="subTitle"/>
          </p:nvPr>
        </p:nvSpPr>
        <p:spPr>
          <a:xfrm>
            <a:off x="1915400" y="3786600"/>
            <a:ext cx="2770200" cy="770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666666"/>
                </a:solidFill>
              </a:defRPr>
            </a:lvl1pPr>
            <a:lvl2pPr lvl="1" rt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666666"/>
                </a:solidFill>
              </a:defRPr>
            </a:lvl2pPr>
            <a:lvl3pPr lvl="2" rt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666666"/>
                </a:solidFill>
              </a:defRPr>
            </a:lvl3pPr>
            <a:lvl4pPr lvl="3" rt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666666"/>
                </a:solidFill>
              </a:defRPr>
            </a:lvl4pPr>
            <a:lvl5pPr lvl="4" rt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666666"/>
                </a:solidFill>
              </a:defRPr>
            </a:lvl5pPr>
            <a:lvl6pPr lvl="5" rt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666666"/>
                </a:solidFill>
              </a:defRPr>
            </a:lvl6pPr>
            <a:lvl7pPr lvl="6" rt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666666"/>
                </a:solidFill>
              </a:defRPr>
            </a:lvl7pPr>
            <a:lvl8pPr lvl="7" rt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666666"/>
                </a:solidFill>
              </a:defRPr>
            </a:lvl8pPr>
            <a:lvl9pPr lvl="8" rt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666666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yan with title and text">
  <p:cSld name="CUSTOM_7">
    <p:bg>
      <p:bgPr>
        <a:solidFill>
          <a:srgbClr val="D2D700"/>
        </a:solidFill>
      </p:bgPr>
    </p:bg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25"/>
          <p:cNvSpPr txBox="1"/>
          <p:nvPr>
            <p:ph type="title"/>
          </p:nvPr>
        </p:nvSpPr>
        <p:spPr>
          <a:xfrm>
            <a:off x="2675900" y="1626713"/>
            <a:ext cx="3926100" cy="643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  <p:sp>
        <p:nvSpPr>
          <p:cNvPr id="107" name="Google Shape;107;p25"/>
          <p:cNvSpPr txBox="1"/>
          <p:nvPr>
            <p:ph idx="1" type="subTitle"/>
          </p:nvPr>
        </p:nvSpPr>
        <p:spPr>
          <a:xfrm>
            <a:off x="2675901" y="3397000"/>
            <a:ext cx="3136200" cy="258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 with frame ">
  <p:cSld name="BLANK_1_1_1">
    <p:bg>
      <p:bgPr>
        <a:noFill/>
      </p:bgPr>
    </p:bg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26"/>
          <p:cNvSpPr txBox="1"/>
          <p:nvPr>
            <p:ph type="title"/>
          </p:nvPr>
        </p:nvSpPr>
        <p:spPr>
          <a:xfrm>
            <a:off x="783525" y="2317400"/>
            <a:ext cx="2545800" cy="2223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b="1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/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with frame  1">
  <p:cSld name="BLANK_1_1_1_1">
    <p:bg>
      <p:bgPr>
        <a:solidFill>
          <a:srgbClr val="85B016"/>
        </a:solidFill>
      </p:bgPr>
    </p:bg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27"/>
          <p:cNvSpPr/>
          <p:nvPr/>
        </p:nvSpPr>
        <p:spPr>
          <a:xfrm>
            <a:off x="406950" y="555000"/>
            <a:ext cx="8330100" cy="574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2" name="Google Shape;112;p27"/>
          <p:cNvSpPr txBox="1"/>
          <p:nvPr>
            <p:ph type="title"/>
          </p:nvPr>
        </p:nvSpPr>
        <p:spPr>
          <a:xfrm>
            <a:off x="783525" y="828667"/>
            <a:ext cx="7618200" cy="524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b="1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/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ubtitle">
  <p:cSld name="TITLE_1">
    <p:bg>
      <p:bgPr>
        <a:solidFill>
          <a:srgbClr val="ABE33F"/>
        </a:solidFill>
      </p:bgPr>
    </p:bg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8"/>
          <p:cNvSpPr/>
          <p:nvPr/>
        </p:nvSpPr>
        <p:spPr>
          <a:xfrm flipH="1">
            <a:off x="6025" y="402100"/>
            <a:ext cx="9150050" cy="5995788"/>
          </a:xfrm>
          <a:custGeom>
            <a:rect b="b" l="l" r="r" t="t"/>
            <a:pathLst>
              <a:path extrusionOk="0" h="149344" w="366002">
                <a:moveTo>
                  <a:pt x="0" y="55491"/>
                </a:moveTo>
                <a:lnTo>
                  <a:pt x="0" y="107122"/>
                </a:lnTo>
                <a:lnTo>
                  <a:pt x="96507" y="149344"/>
                </a:lnTo>
                <a:lnTo>
                  <a:pt x="366002" y="116290"/>
                </a:lnTo>
                <a:lnTo>
                  <a:pt x="366002" y="40050"/>
                </a:lnTo>
                <a:lnTo>
                  <a:pt x="274079" y="0"/>
                </a:lnTo>
                <a:close/>
              </a:path>
            </a:pathLst>
          </a:custGeom>
          <a:solidFill>
            <a:srgbClr val="004C52"/>
          </a:solidFill>
          <a:ln>
            <a:noFill/>
          </a:ln>
        </p:spPr>
      </p:sp>
      <p:sp>
        <p:nvSpPr>
          <p:cNvPr id="115" name="Google Shape;115;p28"/>
          <p:cNvSpPr/>
          <p:nvPr/>
        </p:nvSpPr>
        <p:spPr>
          <a:xfrm>
            <a:off x="-5900" y="1005267"/>
            <a:ext cx="9144150" cy="5026274"/>
          </a:xfrm>
          <a:custGeom>
            <a:rect b="b" l="l" r="r" t="t"/>
            <a:pathLst>
              <a:path extrusionOk="0" h="150792" w="365766">
                <a:moveTo>
                  <a:pt x="365766" y="12416"/>
                </a:moveTo>
                <a:lnTo>
                  <a:pt x="289997" y="0"/>
                </a:lnTo>
                <a:lnTo>
                  <a:pt x="0" y="55421"/>
                </a:lnTo>
                <a:lnTo>
                  <a:pt x="0" y="127486"/>
                </a:lnTo>
                <a:lnTo>
                  <a:pt x="70927" y="150792"/>
                </a:lnTo>
                <a:lnTo>
                  <a:pt x="365766" y="122256"/>
                </a:lnTo>
                <a:close/>
              </a:path>
            </a:pathLst>
          </a:custGeom>
          <a:solidFill>
            <a:srgbClr val="00AE9D">
              <a:alpha val="26540"/>
            </a:srgbClr>
          </a:solidFill>
          <a:ln>
            <a:noFill/>
          </a:ln>
        </p:spPr>
      </p:sp>
      <p:sp>
        <p:nvSpPr>
          <p:cNvPr id="116" name="Google Shape;116;p28"/>
          <p:cNvSpPr/>
          <p:nvPr/>
        </p:nvSpPr>
        <p:spPr>
          <a:xfrm>
            <a:off x="0" y="1801467"/>
            <a:ext cx="9156075" cy="3852172"/>
          </a:xfrm>
          <a:custGeom>
            <a:rect b="b" l="l" r="r" t="t"/>
            <a:pathLst>
              <a:path extrusionOk="0" h="106157" w="366243">
                <a:moveTo>
                  <a:pt x="241" y="0"/>
                </a:moveTo>
                <a:lnTo>
                  <a:pt x="0" y="77929"/>
                </a:lnTo>
                <a:lnTo>
                  <a:pt x="366243" y="106157"/>
                </a:lnTo>
                <a:lnTo>
                  <a:pt x="366243" y="4102"/>
                </a:lnTo>
                <a:close/>
              </a:path>
            </a:pathLst>
          </a:custGeom>
          <a:solidFill>
            <a:srgbClr val="00AE9D">
              <a:alpha val="83460"/>
            </a:srgbClr>
          </a:solidFill>
          <a:ln>
            <a:noFill/>
          </a:ln>
        </p:spPr>
      </p:sp>
      <p:sp>
        <p:nvSpPr>
          <p:cNvPr id="117" name="Google Shape;117;p28"/>
          <p:cNvSpPr txBox="1"/>
          <p:nvPr>
            <p:ph type="ctrTitle"/>
          </p:nvPr>
        </p:nvSpPr>
        <p:spPr>
          <a:xfrm>
            <a:off x="1815525" y="2720733"/>
            <a:ext cx="5513100" cy="1546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18" name="Google Shape;118;p28"/>
          <p:cNvSpPr txBox="1"/>
          <p:nvPr>
            <p:ph idx="1" type="subTitle"/>
          </p:nvPr>
        </p:nvSpPr>
        <p:spPr>
          <a:xfrm>
            <a:off x="1815375" y="4091533"/>
            <a:ext cx="5513100" cy="104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rgbClr val="004C52"/>
              </a:buClr>
              <a:buSzPts val="1800"/>
              <a:buNone/>
              <a:defRPr b="1" sz="1800"/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rgbClr val="004C52"/>
              </a:buClr>
              <a:buSzPts val="1800"/>
              <a:buNone/>
              <a:defRPr b="1" sz="1800"/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rgbClr val="004C52"/>
              </a:buClr>
              <a:buSzPts val="1800"/>
              <a:buNone/>
              <a:defRPr b="1" sz="18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b="1" sz="18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b="1" sz="18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b="1" sz="18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b="1" sz="18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b="1" sz="18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b="1" sz="1800"/>
            </a:lvl9pPr>
          </a:lstStyle>
          <a:p/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0" name="Google Shape;120;p29"/>
          <p:cNvGrpSpPr/>
          <p:nvPr/>
        </p:nvGrpSpPr>
        <p:grpSpPr>
          <a:xfrm>
            <a:off x="-6025" y="0"/>
            <a:ext cx="9168125" cy="6883961"/>
            <a:chOff x="-6025" y="0"/>
            <a:chExt cx="9168125" cy="5163100"/>
          </a:xfrm>
        </p:grpSpPr>
        <p:sp>
          <p:nvSpPr>
            <p:cNvPr id="121" name="Google Shape;121;p29"/>
            <p:cNvSpPr/>
            <p:nvPr/>
          </p:nvSpPr>
          <p:spPr>
            <a:xfrm>
              <a:off x="0" y="0"/>
              <a:ext cx="8552900" cy="1333000"/>
            </a:xfrm>
            <a:custGeom>
              <a:rect b="b" l="l" r="r" t="t"/>
              <a:pathLst>
                <a:path extrusionOk="0" h="53320" w="342116">
                  <a:moveTo>
                    <a:pt x="0" y="0"/>
                  </a:moveTo>
                  <a:lnTo>
                    <a:pt x="0" y="53320"/>
                  </a:lnTo>
                  <a:lnTo>
                    <a:pt x="342116" y="0"/>
                  </a:lnTo>
                  <a:close/>
                </a:path>
              </a:pathLst>
            </a:custGeom>
            <a:solidFill>
              <a:srgbClr val="004C52"/>
            </a:solidFill>
            <a:ln>
              <a:noFill/>
            </a:ln>
          </p:spPr>
        </p:sp>
        <p:sp>
          <p:nvSpPr>
            <p:cNvPr id="122" name="Google Shape;122;p29"/>
            <p:cNvSpPr/>
            <p:nvPr/>
          </p:nvSpPr>
          <p:spPr>
            <a:xfrm>
              <a:off x="2563450" y="0"/>
              <a:ext cx="6580550" cy="1272675"/>
            </a:xfrm>
            <a:custGeom>
              <a:rect b="b" l="l" r="r" t="t"/>
              <a:pathLst>
                <a:path extrusionOk="0" h="50907" w="263222">
                  <a:moveTo>
                    <a:pt x="0" y="0"/>
                  </a:moveTo>
                  <a:lnTo>
                    <a:pt x="217381" y="50907"/>
                  </a:lnTo>
                  <a:lnTo>
                    <a:pt x="263222" y="10133"/>
                  </a:lnTo>
                  <a:lnTo>
                    <a:pt x="263222" y="0"/>
                  </a:lnTo>
                  <a:close/>
                </a:path>
              </a:pathLst>
            </a:custGeom>
            <a:solidFill>
              <a:srgbClr val="00AE9D">
                <a:alpha val="83460"/>
              </a:srgbClr>
            </a:solidFill>
            <a:ln>
              <a:noFill/>
            </a:ln>
          </p:spPr>
        </p:sp>
        <p:sp>
          <p:nvSpPr>
            <p:cNvPr id="123" name="Google Shape;123;p29"/>
            <p:cNvSpPr/>
            <p:nvPr/>
          </p:nvSpPr>
          <p:spPr>
            <a:xfrm>
              <a:off x="-6025" y="2"/>
              <a:ext cx="7298300" cy="1471709"/>
            </a:xfrm>
            <a:custGeom>
              <a:rect b="b" l="l" r="r" t="t"/>
              <a:pathLst>
                <a:path extrusionOk="0" h="58628" w="291932">
                  <a:moveTo>
                    <a:pt x="0" y="18578"/>
                  </a:moveTo>
                  <a:lnTo>
                    <a:pt x="241" y="34019"/>
                  </a:lnTo>
                  <a:lnTo>
                    <a:pt x="221482" y="58628"/>
                  </a:lnTo>
                  <a:lnTo>
                    <a:pt x="291932" y="0"/>
                  </a:lnTo>
                  <a:close/>
                </a:path>
              </a:pathLst>
            </a:custGeom>
            <a:solidFill>
              <a:srgbClr val="ABE33F">
                <a:alpha val="81150"/>
              </a:srgbClr>
            </a:solidFill>
            <a:ln>
              <a:noFill/>
            </a:ln>
          </p:spPr>
        </p:sp>
        <p:sp>
          <p:nvSpPr>
            <p:cNvPr id="124" name="Google Shape;124;p29"/>
            <p:cNvSpPr/>
            <p:nvPr/>
          </p:nvSpPr>
          <p:spPr>
            <a:xfrm>
              <a:off x="3596100" y="4667000"/>
              <a:ext cx="5090700" cy="476500"/>
            </a:xfrm>
            <a:custGeom>
              <a:rect b="b" l="l" r="r" t="t"/>
              <a:pathLst>
                <a:path extrusionOk="0" h="19060" w="203628">
                  <a:moveTo>
                    <a:pt x="0" y="19060"/>
                  </a:moveTo>
                  <a:lnTo>
                    <a:pt x="203628" y="19060"/>
                  </a:lnTo>
                  <a:lnTo>
                    <a:pt x="157305" y="0"/>
                  </a:lnTo>
                  <a:close/>
                </a:path>
              </a:pathLst>
            </a:custGeom>
            <a:solidFill>
              <a:srgbClr val="004C52"/>
            </a:solidFill>
            <a:ln>
              <a:noFill/>
            </a:ln>
          </p:spPr>
        </p:sp>
        <p:sp>
          <p:nvSpPr>
            <p:cNvPr id="125" name="Google Shape;125;p29"/>
            <p:cNvSpPr/>
            <p:nvPr/>
          </p:nvSpPr>
          <p:spPr>
            <a:xfrm>
              <a:off x="5525000" y="4692625"/>
              <a:ext cx="3637100" cy="470475"/>
            </a:xfrm>
            <a:custGeom>
              <a:rect b="b" l="l" r="r" t="t"/>
              <a:pathLst>
                <a:path extrusionOk="0" h="18819" w="145484">
                  <a:moveTo>
                    <a:pt x="145484" y="0"/>
                  </a:moveTo>
                  <a:lnTo>
                    <a:pt x="145484" y="18819"/>
                  </a:lnTo>
                  <a:lnTo>
                    <a:pt x="0" y="18819"/>
                  </a:lnTo>
                  <a:close/>
                </a:path>
              </a:pathLst>
            </a:custGeom>
            <a:solidFill>
              <a:srgbClr val="00AE9D">
                <a:alpha val="83460"/>
              </a:srgbClr>
            </a:solidFill>
            <a:ln>
              <a:noFill/>
            </a:ln>
          </p:spPr>
        </p:sp>
        <p:sp>
          <p:nvSpPr>
            <p:cNvPr id="126" name="Google Shape;126;p29"/>
            <p:cNvSpPr/>
            <p:nvPr/>
          </p:nvSpPr>
          <p:spPr>
            <a:xfrm>
              <a:off x="7521475" y="4023125"/>
              <a:ext cx="1634600" cy="1139975"/>
            </a:xfrm>
            <a:custGeom>
              <a:rect b="b" l="l" r="r" t="t"/>
              <a:pathLst>
                <a:path extrusionOk="0" h="45599" w="65384">
                  <a:moveTo>
                    <a:pt x="65384" y="27022"/>
                  </a:moveTo>
                  <a:lnTo>
                    <a:pt x="65384" y="0"/>
                  </a:lnTo>
                  <a:lnTo>
                    <a:pt x="0" y="45599"/>
                  </a:lnTo>
                  <a:close/>
                </a:path>
              </a:pathLst>
            </a:custGeom>
            <a:solidFill>
              <a:srgbClr val="ABE33F">
                <a:alpha val="81150"/>
              </a:srgbClr>
            </a:solidFill>
            <a:ln>
              <a:noFill/>
            </a:ln>
          </p:spPr>
        </p:sp>
      </p:grpSp>
      <p:sp>
        <p:nvSpPr>
          <p:cNvPr id="127" name="Google Shape;127;p29"/>
          <p:cNvSpPr txBox="1"/>
          <p:nvPr>
            <p:ph type="title"/>
          </p:nvPr>
        </p:nvSpPr>
        <p:spPr>
          <a:xfrm>
            <a:off x="886650" y="531200"/>
            <a:ext cx="7370700" cy="1143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" type="title">
  <p:cSld name="TITLE"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1"/>
          <p:cNvSpPr txBox="1"/>
          <p:nvPr>
            <p:ph type="ctrTitle"/>
          </p:nvPr>
        </p:nvSpPr>
        <p:spPr>
          <a:xfrm>
            <a:off x="2195400" y="2554167"/>
            <a:ext cx="5307900" cy="1546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subtitle">
  <p:cSld name="SECTION_HEADER_2">
    <p:bg>
      <p:bgPr>
        <a:solidFill>
          <a:srgbClr val="FFFFFF"/>
        </a:solidFill>
      </p:bgPr>
    </p:bg>
    <p:spTree>
      <p:nvGrpSpPr>
        <p:cNvPr id="22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4"/>
          <p:cNvSpPr txBox="1"/>
          <p:nvPr>
            <p:ph type="title"/>
          </p:nvPr>
        </p:nvSpPr>
        <p:spPr>
          <a:xfrm>
            <a:off x="956271" y="253267"/>
            <a:ext cx="5311200" cy="1485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24" name="Google Shape;24;p4"/>
          <p:cNvSpPr txBox="1"/>
          <p:nvPr>
            <p:ph idx="1" type="subTitle"/>
          </p:nvPr>
        </p:nvSpPr>
        <p:spPr>
          <a:xfrm>
            <a:off x="954225" y="2279300"/>
            <a:ext cx="3367200" cy="330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2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20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20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20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20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20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20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20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200"/>
            </a:lvl9pPr>
          </a:lstStyle>
          <a:p/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ubtitle">
  <p:cSld name="TITLE_1"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32"/>
          <p:cNvSpPr txBox="1"/>
          <p:nvPr>
            <p:ph type="ctrTitle"/>
          </p:nvPr>
        </p:nvSpPr>
        <p:spPr>
          <a:xfrm>
            <a:off x="1912025" y="2822333"/>
            <a:ext cx="5802600" cy="1546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137" name="Google Shape;137;p32"/>
          <p:cNvSpPr txBox="1"/>
          <p:nvPr>
            <p:ph idx="1" type="subTitle"/>
          </p:nvPr>
        </p:nvSpPr>
        <p:spPr>
          <a:xfrm>
            <a:off x="1912025" y="4193134"/>
            <a:ext cx="5802600" cy="104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800"/>
              <a:buNone/>
              <a:defRPr i="1" sz="1800">
                <a:solidFill>
                  <a:srgbClr val="66666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800"/>
              <a:buNone/>
              <a:defRPr i="1" sz="1800">
                <a:solidFill>
                  <a:srgbClr val="66666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800"/>
              <a:buNone/>
              <a:defRPr i="1" sz="1800">
                <a:solidFill>
                  <a:srgbClr val="66666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800"/>
              <a:buNone/>
              <a:defRPr i="1">
                <a:solidFill>
                  <a:srgbClr val="66666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800"/>
              <a:buNone/>
              <a:defRPr i="1">
                <a:solidFill>
                  <a:srgbClr val="66666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800"/>
              <a:buNone/>
              <a:defRPr i="1">
                <a:solidFill>
                  <a:srgbClr val="66666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800"/>
              <a:buNone/>
              <a:defRPr i="1">
                <a:solidFill>
                  <a:srgbClr val="66666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800"/>
              <a:buNone/>
              <a:defRPr i="1">
                <a:solidFill>
                  <a:srgbClr val="66666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800"/>
              <a:buNone/>
              <a:defRPr i="1">
                <a:solidFill>
                  <a:srgbClr val="666666"/>
                </a:solidFill>
              </a:defRPr>
            </a:lvl9pPr>
          </a:lstStyle>
          <a:p/>
        </p:txBody>
      </p:sp>
      <p:sp>
        <p:nvSpPr>
          <p:cNvPr id="138" name="Google Shape;138;p32"/>
          <p:cNvSpPr txBox="1"/>
          <p:nvPr>
            <p:ph idx="12" type="sldNum"/>
          </p:nvPr>
        </p:nvSpPr>
        <p:spPr>
          <a:xfrm>
            <a:off x="7899350" y="5464568"/>
            <a:ext cx="548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Quote">
  <p:cSld name="TITLE_1_1"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33"/>
          <p:cNvSpPr txBox="1"/>
          <p:nvPr>
            <p:ph idx="1" type="body"/>
          </p:nvPr>
        </p:nvSpPr>
        <p:spPr>
          <a:xfrm>
            <a:off x="1809500" y="1968000"/>
            <a:ext cx="6128100" cy="1093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419100" lvl="0" marL="457200" rtl="0">
              <a:spcBef>
                <a:spcPts val="600"/>
              </a:spcBef>
              <a:spcAft>
                <a:spcPts val="0"/>
              </a:spcAft>
              <a:buSzPts val="3000"/>
              <a:buChar char="◈"/>
              <a:defRPr b="1" i="1"/>
            </a:lvl1pPr>
            <a:lvl2pPr indent="-381000" lvl="1" marL="914400" rtl="0">
              <a:spcBef>
                <a:spcPts val="0"/>
              </a:spcBef>
              <a:spcAft>
                <a:spcPts val="0"/>
              </a:spcAft>
              <a:buSzPts val="2400"/>
              <a:buChar char="◆"/>
              <a:defRPr b="1" i="1"/>
            </a:lvl2pPr>
            <a:lvl3pPr indent="-381000" lvl="2" marL="1371600" rtl="0">
              <a:spcBef>
                <a:spcPts val="0"/>
              </a:spcBef>
              <a:spcAft>
                <a:spcPts val="0"/>
              </a:spcAft>
              <a:buSzPts val="2400"/>
              <a:buChar char="◇"/>
              <a:defRPr b="1" i="1"/>
            </a:lvl3pPr>
            <a:lvl4pPr indent="-342900" lvl="3" marL="1828800" rtl="0">
              <a:spcBef>
                <a:spcPts val="0"/>
              </a:spcBef>
              <a:spcAft>
                <a:spcPts val="0"/>
              </a:spcAft>
              <a:buSzPts val="1800"/>
              <a:buChar char="⬥"/>
              <a:defRPr b="1" i="1"/>
            </a:lvl4pPr>
            <a:lvl5pPr indent="-342900" lvl="4" marL="2286000" rtl="0">
              <a:spcBef>
                <a:spcPts val="0"/>
              </a:spcBef>
              <a:spcAft>
                <a:spcPts val="0"/>
              </a:spcAft>
              <a:buSzPts val="1800"/>
              <a:buChar char="⬦"/>
              <a:defRPr b="1" i="1"/>
            </a:lvl5pPr>
            <a:lvl6pPr indent="-342900" lvl="5" marL="2743200" rtl="0">
              <a:spcBef>
                <a:spcPts val="0"/>
              </a:spcBef>
              <a:spcAft>
                <a:spcPts val="0"/>
              </a:spcAft>
              <a:buSzPts val="1800"/>
              <a:buChar char="⬦"/>
              <a:defRPr b="1" i="1"/>
            </a:lvl6pPr>
            <a:lvl7pPr indent="-342900" lvl="6" marL="3200400" rtl="0">
              <a:spcBef>
                <a:spcPts val="0"/>
              </a:spcBef>
              <a:spcAft>
                <a:spcPts val="0"/>
              </a:spcAft>
              <a:buSzPts val="1800"/>
              <a:buChar char="⬦"/>
              <a:defRPr b="1" i="1"/>
            </a:lvl7pPr>
            <a:lvl8pPr indent="-342900" lvl="7" marL="3657600" rtl="0">
              <a:spcBef>
                <a:spcPts val="0"/>
              </a:spcBef>
              <a:spcAft>
                <a:spcPts val="0"/>
              </a:spcAft>
              <a:buSzPts val="1800"/>
              <a:buChar char="⬦"/>
              <a:defRPr b="1" i="1"/>
            </a:lvl8pPr>
            <a:lvl9pPr indent="-342900" lvl="8" marL="4114800" rtl="0">
              <a:spcBef>
                <a:spcPts val="0"/>
              </a:spcBef>
              <a:spcAft>
                <a:spcPts val="0"/>
              </a:spcAft>
              <a:buSzPts val="1800"/>
              <a:buChar char="⬦"/>
              <a:defRPr b="1" i="1"/>
            </a:lvl9pPr>
          </a:lstStyle>
          <a:p/>
        </p:txBody>
      </p:sp>
      <p:sp>
        <p:nvSpPr>
          <p:cNvPr id="141" name="Google Shape;141;p33"/>
          <p:cNvSpPr txBox="1"/>
          <p:nvPr/>
        </p:nvSpPr>
        <p:spPr>
          <a:xfrm>
            <a:off x="1705475" y="1300525"/>
            <a:ext cx="1957200" cy="87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9600">
                <a:solidFill>
                  <a:srgbClr val="25212A"/>
                </a:solidFill>
                <a:latin typeface="Oswald"/>
                <a:ea typeface="Oswald"/>
                <a:cs typeface="Oswald"/>
                <a:sym typeface="Oswald"/>
              </a:rPr>
              <a:t>“</a:t>
            </a:r>
            <a:endParaRPr b="1" sz="9600">
              <a:solidFill>
                <a:srgbClr val="25212A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142" name="Google Shape;142;p33"/>
          <p:cNvSpPr txBox="1"/>
          <p:nvPr>
            <p:ph idx="12" type="sldNum"/>
          </p:nvPr>
        </p:nvSpPr>
        <p:spPr>
          <a:xfrm>
            <a:off x="7899350" y="5464568"/>
            <a:ext cx="548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+ 1 column" type="tx">
  <p:cSld name="TITLE_AND_BODY"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34"/>
          <p:cNvSpPr txBox="1"/>
          <p:nvPr>
            <p:ph type="title"/>
          </p:nvPr>
        </p:nvSpPr>
        <p:spPr>
          <a:xfrm>
            <a:off x="1556175" y="959167"/>
            <a:ext cx="6616800" cy="933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  <p:sp>
        <p:nvSpPr>
          <p:cNvPr id="145" name="Google Shape;145;p34"/>
          <p:cNvSpPr txBox="1"/>
          <p:nvPr>
            <p:ph idx="1" type="body"/>
          </p:nvPr>
        </p:nvSpPr>
        <p:spPr>
          <a:xfrm>
            <a:off x="1556175" y="1838428"/>
            <a:ext cx="6616800" cy="4056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93700" lvl="0" marL="457200" rtl="0">
              <a:spcBef>
                <a:spcPts val="600"/>
              </a:spcBef>
              <a:spcAft>
                <a:spcPts val="0"/>
              </a:spcAft>
              <a:buSzPts val="2600"/>
              <a:buChar char="◈"/>
              <a:defRPr sz="2600"/>
            </a:lvl1pPr>
            <a:lvl2pPr indent="-393700" lvl="1" marL="914400" rtl="0">
              <a:spcBef>
                <a:spcPts val="0"/>
              </a:spcBef>
              <a:spcAft>
                <a:spcPts val="0"/>
              </a:spcAft>
              <a:buSzPts val="2600"/>
              <a:buChar char="◆"/>
              <a:defRPr sz="2600"/>
            </a:lvl2pPr>
            <a:lvl3pPr indent="-393700" lvl="2" marL="1371600" rtl="0">
              <a:spcBef>
                <a:spcPts val="0"/>
              </a:spcBef>
              <a:spcAft>
                <a:spcPts val="0"/>
              </a:spcAft>
              <a:buSzPts val="2600"/>
              <a:buChar char="◇"/>
              <a:defRPr sz="2600"/>
            </a:lvl3pPr>
            <a:lvl4pPr indent="-393700" lvl="3" marL="1828800" rtl="0">
              <a:spcBef>
                <a:spcPts val="0"/>
              </a:spcBef>
              <a:spcAft>
                <a:spcPts val="0"/>
              </a:spcAft>
              <a:buSzPts val="2600"/>
              <a:buChar char="⬥"/>
              <a:defRPr sz="2600"/>
            </a:lvl4pPr>
            <a:lvl5pPr indent="-393700" lvl="4" marL="2286000" rtl="0">
              <a:spcBef>
                <a:spcPts val="0"/>
              </a:spcBef>
              <a:spcAft>
                <a:spcPts val="0"/>
              </a:spcAft>
              <a:buSzPts val="2600"/>
              <a:buChar char="⬦"/>
              <a:defRPr sz="2600"/>
            </a:lvl5pPr>
            <a:lvl6pPr indent="-393700" lvl="5" marL="2743200" rtl="0">
              <a:spcBef>
                <a:spcPts val="0"/>
              </a:spcBef>
              <a:spcAft>
                <a:spcPts val="0"/>
              </a:spcAft>
              <a:buSzPts val="2600"/>
              <a:buChar char="⬦"/>
              <a:defRPr sz="2600"/>
            </a:lvl6pPr>
            <a:lvl7pPr indent="-393700" lvl="6" marL="3200400" rtl="0">
              <a:spcBef>
                <a:spcPts val="0"/>
              </a:spcBef>
              <a:spcAft>
                <a:spcPts val="0"/>
              </a:spcAft>
              <a:buSzPts val="2600"/>
              <a:buChar char="⬦"/>
              <a:defRPr sz="2600"/>
            </a:lvl7pPr>
            <a:lvl8pPr indent="-393700" lvl="7" marL="3657600" rtl="0">
              <a:spcBef>
                <a:spcPts val="0"/>
              </a:spcBef>
              <a:spcAft>
                <a:spcPts val="0"/>
              </a:spcAft>
              <a:buSzPts val="2600"/>
              <a:buChar char="⬦"/>
              <a:defRPr sz="2600"/>
            </a:lvl8pPr>
            <a:lvl9pPr indent="-393700" lvl="8" marL="4114800" rtl="0">
              <a:spcBef>
                <a:spcPts val="0"/>
              </a:spcBef>
              <a:spcAft>
                <a:spcPts val="0"/>
              </a:spcAft>
              <a:buSzPts val="2600"/>
              <a:buChar char="⬦"/>
              <a:defRPr sz="2600"/>
            </a:lvl9pPr>
          </a:lstStyle>
          <a:p/>
        </p:txBody>
      </p:sp>
      <p:sp>
        <p:nvSpPr>
          <p:cNvPr id="146" name="Google Shape;146;p34"/>
          <p:cNvSpPr txBox="1"/>
          <p:nvPr>
            <p:ph idx="12" type="sldNum"/>
          </p:nvPr>
        </p:nvSpPr>
        <p:spPr>
          <a:xfrm>
            <a:off x="7899350" y="5464568"/>
            <a:ext cx="548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  <p:cxnSp>
        <p:nvCxnSpPr>
          <p:cNvPr id="147" name="Google Shape;147;p34"/>
          <p:cNvCxnSpPr/>
          <p:nvPr/>
        </p:nvCxnSpPr>
        <p:spPr>
          <a:xfrm>
            <a:off x="1664750" y="1809500"/>
            <a:ext cx="6526200" cy="0"/>
          </a:xfrm>
          <a:prstGeom prst="straightConnector1">
            <a:avLst/>
          </a:prstGeom>
          <a:noFill/>
          <a:ln cap="flat" cmpd="sng" w="9525">
            <a:solidFill>
              <a:srgbClr val="CCCCCC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+ 2 columns" type="twoColTx">
  <p:cSld name="TITLE_AND_TWO_COLUMNS"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35"/>
          <p:cNvSpPr txBox="1"/>
          <p:nvPr>
            <p:ph type="title"/>
          </p:nvPr>
        </p:nvSpPr>
        <p:spPr>
          <a:xfrm>
            <a:off x="1556175" y="959167"/>
            <a:ext cx="6616800" cy="933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  <p:sp>
        <p:nvSpPr>
          <p:cNvPr id="150" name="Google Shape;150;p35"/>
          <p:cNvSpPr txBox="1"/>
          <p:nvPr>
            <p:ph idx="1" type="body"/>
          </p:nvPr>
        </p:nvSpPr>
        <p:spPr>
          <a:xfrm>
            <a:off x="1556175" y="1972500"/>
            <a:ext cx="3211800" cy="4798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68300" lvl="0" marL="457200" rtl="0">
              <a:spcBef>
                <a:spcPts val="600"/>
              </a:spcBef>
              <a:spcAft>
                <a:spcPts val="0"/>
              </a:spcAft>
              <a:buSzPts val="2200"/>
              <a:buChar char="◈"/>
              <a:defRPr sz="2200"/>
            </a:lvl1pPr>
            <a:lvl2pPr indent="-368300" lvl="1" marL="914400" rtl="0">
              <a:spcBef>
                <a:spcPts val="0"/>
              </a:spcBef>
              <a:spcAft>
                <a:spcPts val="0"/>
              </a:spcAft>
              <a:buSzPts val="2200"/>
              <a:buChar char="◆"/>
              <a:defRPr sz="2200"/>
            </a:lvl2pPr>
            <a:lvl3pPr indent="-368300" lvl="2" marL="1371600" rtl="0">
              <a:spcBef>
                <a:spcPts val="0"/>
              </a:spcBef>
              <a:spcAft>
                <a:spcPts val="0"/>
              </a:spcAft>
              <a:buSzPts val="2200"/>
              <a:buChar char="◇"/>
              <a:defRPr sz="2200"/>
            </a:lvl3pPr>
            <a:lvl4pPr indent="-368300" lvl="3" marL="1828800" rtl="0">
              <a:spcBef>
                <a:spcPts val="0"/>
              </a:spcBef>
              <a:spcAft>
                <a:spcPts val="0"/>
              </a:spcAft>
              <a:buSzPts val="2200"/>
              <a:buChar char="⬥"/>
              <a:defRPr sz="2200"/>
            </a:lvl4pPr>
            <a:lvl5pPr indent="-368300" lvl="4" marL="2286000" rtl="0">
              <a:spcBef>
                <a:spcPts val="0"/>
              </a:spcBef>
              <a:spcAft>
                <a:spcPts val="0"/>
              </a:spcAft>
              <a:buSzPts val="2200"/>
              <a:buChar char="⬦"/>
              <a:defRPr sz="2200"/>
            </a:lvl5pPr>
            <a:lvl6pPr indent="-368300" lvl="5" marL="2743200" rtl="0">
              <a:spcBef>
                <a:spcPts val="0"/>
              </a:spcBef>
              <a:spcAft>
                <a:spcPts val="0"/>
              </a:spcAft>
              <a:buSzPts val="2200"/>
              <a:buChar char="⬦"/>
              <a:defRPr sz="2200"/>
            </a:lvl6pPr>
            <a:lvl7pPr indent="-368300" lvl="6" marL="3200400" rtl="0">
              <a:spcBef>
                <a:spcPts val="0"/>
              </a:spcBef>
              <a:spcAft>
                <a:spcPts val="0"/>
              </a:spcAft>
              <a:buSzPts val="2200"/>
              <a:buChar char="⬦"/>
              <a:defRPr sz="2200"/>
            </a:lvl7pPr>
            <a:lvl8pPr indent="-368300" lvl="7" marL="3657600" rtl="0">
              <a:spcBef>
                <a:spcPts val="0"/>
              </a:spcBef>
              <a:spcAft>
                <a:spcPts val="0"/>
              </a:spcAft>
              <a:buSzPts val="2200"/>
              <a:buChar char="⬦"/>
              <a:defRPr sz="2200"/>
            </a:lvl8pPr>
            <a:lvl9pPr indent="-368300" lvl="8" marL="4114800" rtl="0">
              <a:spcBef>
                <a:spcPts val="0"/>
              </a:spcBef>
              <a:spcAft>
                <a:spcPts val="0"/>
              </a:spcAft>
              <a:buSzPts val="2200"/>
              <a:buChar char="⬦"/>
              <a:defRPr sz="2200"/>
            </a:lvl9pPr>
          </a:lstStyle>
          <a:p/>
        </p:txBody>
      </p:sp>
      <p:sp>
        <p:nvSpPr>
          <p:cNvPr id="151" name="Google Shape;151;p35"/>
          <p:cNvSpPr txBox="1"/>
          <p:nvPr>
            <p:ph idx="2" type="body"/>
          </p:nvPr>
        </p:nvSpPr>
        <p:spPr>
          <a:xfrm>
            <a:off x="4961272" y="1972500"/>
            <a:ext cx="3211800" cy="4798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68300" lvl="0" marL="457200" rtl="0">
              <a:spcBef>
                <a:spcPts val="600"/>
              </a:spcBef>
              <a:spcAft>
                <a:spcPts val="0"/>
              </a:spcAft>
              <a:buSzPts val="2200"/>
              <a:buChar char="◈"/>
              <a:defRPr sz="2200"/>
            </a:lvl1pPr>
            <a:lvl2pPr indent="-368300" lvl="1" marL="914400" rtl="0">
              <a:spcBef>
                <a:spcPts val="0"/>
              </a:spcBef>
              <a:spcAft>
                <a:spcPts val="0"/>
              </a:spcAft>
              <a:buSzPts val="2200"/>
              <a:buChar char="◆"/>
              <a:defRPr sz="2200"/>
            </a:lvl2pPr>
            <a:lvl3pPr indent="-368300" lvl="2" marL="1371600" rtl="0">
              <a:spcBef>
                <a:spcPts val="0"/>
              </a:spcBef>
              <a:spcAft>
                <a:spcPts val="0"/>
              </a:spcAft>
              <a:buSzPts val="2200"/>
              <a:buChar char="◇"/>
              <a:defRPr sz="2200"/>
            </a:lvl3pPr>
            <a:lvl4pPr indent="-368300" lvl="3" marL="1828800" rtl="0">
              <a:spcBef>
                <a:spcPts val="0"/>
              </a:spcBef>
              <a:spcAft>
                <a:spcPts val="0"/>
              </a:spcAft>
              <a:buSzPts val="2200"/>
              <a:buChar char="⬥"/>
              <a:defRPr sz="2200"/>
            </a:lvl4pPr>
            <a:lvl5pPr indent="-368300" lvl="4" marL="2286000" rtl="0">
              <a:spcBef>
                <a:spcPts val="0"/>
              </a:spcBef>
              <a:spcAft>
                <a:spcPts val="0"/>
              </a:spcAft>
              <a:buSzPts val="2200"/>
              <a:buChar char="⬦"/>
              <a:defRPr sz="2200"/>
            </a:lvl5pPr>
            <a:lvl6pPr indent="-368300" lvl="5" marL="2743200" rtl="0">
              <a:spcBef>
                <a:spcPts val="0"/>
              </a:spcBef>
              <a:spcAft>
                <a:spcPts val="0"/>
              </a:spcAft>
              <a:buSzPts val="2200"/>
              <a:buChar char="⬦"/>
              <a:defRPr sz="2200"/>
            </a:lvl6pPr>
            <a:lvl7pPr indent="-368300" lvl="6" marL="3200400" rtl="0">
              <a:spcBef>
                <a:spcPts val="0"/>
              </a:spcBef>
              <a:spcAft>
                <a:spcPts val="0"/>
              </a:spcAft>
              <a:buSzPts val="2200"/>
              <a:buChar char="⬦"/>
              <a:defRPr sz="2200"/>
            </a:lvl7pPr>
            <a:lvl8pPr indent="-368300" lvl="7" marL="3657600" rtl="0">
              <a:spcBef>
                <a:spcPts val="0"/>
              </a:spcBef>
              <a:spcAft>
                <a:spcPts val="0"/>
              </a:spcAft>
              <a:buSzPts val="2200"/>
              <a:buChar char="⬦"/>
              <a:defRPr sz="2200"/>
            </a:lvl8pPr>
            <a:lvl9pPr indent="-368300" lvl="8" marL="4114800" rtl="0">
              <a:spcBef>
                <a:spcPts val="0"/>
              </a:spcBef>
              <a:spcAft>
                <a:spcPts val="0"/>
              </a:spcAft>
              <a:buSzPts val="2200"/>
              <a:buChar char="⬦"/>
              <a:defRPr sz="2200"/>
            </a:lvl9pPr>
          </a:lstStyle>
          <a:p/>
        </p:txBody>
      </p:sp>
      <p:sp>
        <p:nvSpPr>
          <p:cNvPr id="152" name="Google Shape;152;p35"/>
          <p:cNvSpPr txBox="1"/>
          <p:nvPr>
            <p:ph idx="12" type="sldNum"/>
          </p:nvPr>
        </p:nvSpPr>
        <p:spPr>
          <a:xfrm>
            <a:off x="7899350" y="5464568"/>
            <a:ext cx="548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  <p:cxnSp>
        <p:nvCxnSpPr>
          <p:cNvPr id="153" name="Google Shape;153;p35"/>
          <p:cNvCxnSpPr/>
          <p:nvPr/>
        </p:nvCxnSpPr>
        <p:spPr>
          <a:xfrm>
            <a:off x="1664750" y="1809500"/>
            <a:ext cx="6526200" cy="0"/>
          </a:xfrm>
          <a:prstGeom prst="straightConnector1">
            <a:avLst/>
          </a:prstGeom>
          <a:noFill/>
          <a:ln cap="flat" cmpd="sng" w="9525">
            <a:solidFill>
              <a:srgbClr val="CCCCCC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+ 3 columns">
  <p:cSld name="TITLE_AND_TWO_COLUMNS_1"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36"/>
          <p:cNvSpPr txBox="1"/>
          <p:nvPr>
            <p:ph type="title"/>
          </p:nvPr>
        </p:nvSpPr>
        <p:spPr>
          <a:xfrm>
            <a:off x="1556175" y="959167"/>
            <a:ext cx="6616800" cy="933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  <p:sp>
        <p:nvSpPr>
          <p:cNvPr id="156" name="Google Shape;156;p36"/>
          <p:cNvSpPr txBox="1"/>
          <p:nvPr>
            <p:ph idx="1" type="body"/>
          </p:nvPr>
        </p:nvSpPr>
        <p:spPr>
          <a:xfrm>
            <a:off x="1556175" y="1892878"/>
            <a:ext cx="2132700" cy="4613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30200" lvl="0" marL="457200" rtl="0">
              <a:spcBef>
                <a:spcPts val="600"/>
              </a:spcBef>
              <a:spcAft>
                <a:spcPts val="0"/>
              </a:spcAft>
              <a:buSzPts val="1600"/>
              <a:buChar char="◈"/>
              <a:defRPr sz="1600"/>
            </a:lvl1pPr>
            <a:lvl2pPr indent="-330200" lvl="1" marL="914400" rtl="0">
              <a:spcBef>
                <a:spcPts val="0"/>
              </a:spcBef>
              <a:spcAft>
                <a:spcPts val="0"/>
              </a:spcAft>
              <a:buSzPts val="1600"/>
              <a:buChar char="◆"/>
              <a:defRPr sz="1600"/>
            </a:lvl2pPr>
            <a:lvl3pPr indent="-330200" lvl="2" marL="1371600" rtl="0">
              <a:spcBef>
                <a:spcPts val="0"/>
              </a:spcBef>
              <a:spcAft>
                <a:spcPts val="0"/>
              </a:spcAft>
              <a:buSzPts val="1600"/>
              <a:buChar char="◇"/>
              <a:defRPr sz="1600"/>
            </a:lvl3pPr>
            <a:lvl4pPr indent="-330200" lvl="3" marL="1828800" rtl="0">
              <a:spcBef>
                <a:spcPts val="0"/>
              </a:spcBef>
              <a:spcAft>
                <a:spcPts val="0"/>
              </a:spcAft>
              <a:buSzPts val="1600"/>
              <a:buChar char="⬥"/>
              <a:defRPr sz="1600"/>
            </a:lvl4pPr>
            <a:lvl5pPr indent="-330200" lvl="4" marL="2286000" rtl="0">
              <a:spcBef>
                <a:spcPts val="0"/>
              </a:spcBef>
              <a:spcAft>
                <a:spcPts val="0"/>
              </a:spcAft>
              <a:buSzPts val="1600"/>
              <a:buChar char="⬦"/>
              <a:defRPr sz="1600"/>
            </a:lvl5pPr>
            <a:lvl6pPr indent="-330200" lvl="5" marL="2743200" rtl="0">
              <a:spcBef>
                <a:spcPts val="0"/>
              </a:spcBef>
              <a:spcAft>
                <a:spcPts val="0"/>
              </a:spcAft>
              <a:buSzPts val="1600"/>
              <a:buChar char="⬦"/>
              <a:defRPr sz="1600"/>
            </a:lvl6pPr>
            <a:lvl7pPr indent="-330200" lvl="6" marL="3200400" rtl="0">
              <a:spcBef>
                <a:spcPts val="0"/>
              </a:spcBef>
              <a:spcAft>
                <a:spcPts val="0"/>
              </a:spcAft>
              <a:buSzPts val="1600"/>
              <a:buChar char="⬦"/>
              <a:defRPr sz="1600"/>
            </a:lvl7pPr>
            <a:lvl8pPr indent="-330200" lvl="7" marL="3657600" rtl="0">
              <a:spcBef>
                <a:spcPts val="0"/>
              </a:spcBef>
              <a:spcAft>
                <a:spcPts val="0"/>
              </a:spcAft>
              <a:buSzPts val="1600"/>
              <a:buChar char="⬦"/>
              <a:defRPr sz="1600"/>
            </a:lvl8pPr>
            <a:lvl9pPr indent="-330200" lvl="8" marL="4114800" rtl="0">
              <a:spcBef>
                <a:spcPts val="0"/>
              </a:spcBef>
              <a:spcAft>
                <a:spcPts val="0"/>
              </a:spcAft>
              <a:buSzPts val="1600"/>
              <a:buChar char="⬦"/>
              <a:defRPr sz="1600"/>
            </a:lvl9pPr>
          </a:lstStyle>
          <a:p/>
        </p:txBody>
      </p:sp>
      <p:sp>
        <p:nvSpPr>
          <p:cNvPr id="157" name="Google Shape;157;p36"/>
          <p:cNvSpPr txBox="1"/>
          <p:nvPr>
            <p:ph idx="2" type="body"/>
          </p:nvPr>
        </p:nvSpPr>
        <p:spPr>
          <a:xfrm>
            <a:off x="3798226" y="1892878"/>
            <a:ext cx="2132700" cy="4613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30200" lvl="0" marL="457200" rtl="0">
              <a:spcBef>
                <a:spcPts val="600"/>
              </a:spcBef>
              <a:spcAft>
                <a:spcPts val="0"/>
              </a:spcAft>
              <a:buSzPts val="1600"/>
              <a:buChar char="◈"/>
              <a:defRPr sz="1600"/>
            </a:lvl1pPr>
            <a:lvl2pPr indent="-330200" lvl="1" marL="914400" rtl="0">
              <a:spcBef>
                <a:spcPts val="0"/>
              </a:spcBef>
              <a:spcAft>
                <a:spcPts val="0"/>
              </a:spcAft>
              <a:buSzPts val="1600"/>
              <a:buChar char="◆"/>
              <a:defRPr sz="1600"/>
            </a:lvl2pPr>
            <a:lvl3pPr indent="-330200" lvl="2" marL="1371600" rtl="0">
              <a:spcBef>
                <a:spcPts val="0"/>
              </a:spcBef>
              <a:spcAft>
                <a:spcPts val="0"/>
              </a:spcAft>
              <a:buSzPts val="1600"/>
              <a:buChar char="◇"/>
              <a:defRPr sz="1600"/>
            </a:lvl3pPr>
            <a:lvl4pPr indent="-330200" lvl="3" marL="1828800" rtl="0">
              <a:spcBef>
                <a:spcPts val="0"/>
              </a:spcBef>
              <a:spcAft>
                <a:spcPts val="0"/>
              </a:spcAft>
              <a:buSzPts val="1600"/>
              <a:buChar char="⬥"/>
              <a:defRPr sz="1600"/>
            </a:lvl4pPr>
            <a:lvl5pPr indent="-330200" lvl="4" marL="2286000" rtl="0">
              <a:spcBef>
                <a:spcPts val="0"/>
              </a:spcBef>
              <a:spcAft>
                <a:spcPts val="0"/>
              </a:spcAft>
              <a:buSzPts val="1600"/>
              <a:buChar char="⬦"/>
              <a:defRPr sz="1600"/>
            </a:lvl5pPr>
            <a:lvl6pPr indent="-330200" lvl="5" marL="2743200" rtl="0">
              <a:spcBef>
                <a:spcPts val="0"/>
              </a:spcBef>
              <a:spcAft>
                <a:spcPts val="0"/>
              </a:spcAft>
              <a:buSzPts val="1600"/>
              <a:buChar char="⬦"/>
              <a:defRPr sz="1600"/>
            </a:lvl6pPr>
            <a:lvl7pPr indent="-330200" lvl="6" marL="3200400" rtl="0">
              <a:spcBef>
                <a:spcPts val="0"/>
              </a:spcBef>
              <a:spcAft>
                <a:spcPts val="0"/>
              </a:spcAft>
              <a:buSzPts val="1600"/>
              <a:buChar char="⬦"/>
              <a:defRPr sz="1600"/>
            </a:lvl7pPr>
            <a:lvl8pPr indent="-330200" lvl="7" marL="3657600" rtl="0">
              <a:spcBef>
                <a:spcPts val="0"/>
              </a:spcBef>
              <a:spcAft>
                <a:spcPts val="0"/>
              </a:spcAft>
              <a:buSzPts val="1600"/>
              <a:buChar char="⬦"/>
              <a:defRPr sz="1600"/>
            </a:lvl8pPr>
            <a:lvl9pPr indent="-330200" lvl="8" marL="4114800" rtl="0">
              <a:spcBef>
                <a:spcPts val="0"/>
              </a:spcBef>
              <a:spcAft>
                <a:spcPts val="0"/>
              </a:spcAft>
              <a:buSzPts val="1600"/>
              <a:buChar char="⬦"/>
              <a:defRPr sz="1600"/>
            </a:lvl9pPr>
          </a:lstStyle>
          <a:p/>
        </p:txBody>
      </p:sp>
      <p:sp>
        <p:nvSpPr>
          <p:cNvPr id="158" name="Google Shape;158;p36"/>
          <p:cNvSpPr txBox="1"/>
          <p:nvPr>
            <p:ph idx="3" type="body"/>
          </p:nvPr>
        </p:nvSpPr>
        <p:spPr>
          <a:xfrm>
            <a:off x="6040277" y="1892878"/>
            <a:ext cx="2132700" cy="4613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30200" lvl="0" marL="457200" rtl="0">
              <a:spcBef>
                <a:spcPts val="600"/>
              </a:spcBef>
              <a:spcAft>
                <a:spcPts val="0"/>
              </a:spcAft>
              <a:buSzPts val="1600"/>
              <a:buChar char="◈"/>
              <a:defRPr sz="1600"/>
            </a:lvl1pPr>
            <a:lvl2pPr indent="-330200" lvl="1" marL="914400" rtl="0">
              <a:spcBef>
                <a:spcPts val="0"/>
              </a:spcBef>
              <a:spcAft>
                <a:spcPts val="0"/>
              </a:spcAft>
              <a:buSzPts val="1600"/>
              <a:buChar char="◆"/>
              <a:defRPr sz="1600"/>
            </a:lvl2pPr>
            <a:lvl3pPr indent="-330200" lvl="2" marL="1371600" rtl="0">
              <a:spcBef>
                <a:spcPts val="0"/>
              </a:spcBef>
              <a:spcAft>
                <a:spcPts val="0"/>
              </a:spcAft>
              <a:buSzPts val="1600"/>
              <a:buChar char="◇"/>
              <a:defRPr sz="1600"/>
            </a:lvl3pPr>
            <a:lvl4pPr indent="-330200" lvl="3" marL="1828800" rtl="0">
              <a:spcBef>
                <a:spcPts val="0"/>
              </a:spcBef>
              <a:spcAft>
                <a:spcPts val="0"/>
              </a:spcAft>
              <a:buSzPts val="1600"/>
              <a:buChar char="⬥"/>
              <a:defRPr sz="1600"/>
            </a:lvl4pPr>
            <a:lvl5pPr indent="-330200" lvl="4" marL="2286000" rtl="0">
              <a:spcBef>
                <a:spcPts val="0"/>
              </a:spcBef>
              <a:spcAft>
                <a:spcPts val="0"/>
              </a:spcAft>
              <a:buSzPts val="1600"/>
              <a:buChar char="⬦"/>
              <a:defRPr sz="1600"/>
            </a:lvl5pPr>
            <a:lvl6pPr indent="-330200" lvl="5" marL="2743200" rtl="0">
              <a:spcBef>
                <a:spcPts val="0"/>
              </a:spcBef>
              <a:spcAft>
                <a:spcPts val="0"/>
              </a:spcAft>
              <a:buSzPts val="1600"/>
              <a:buChar char="⬦"/>
              <a:defRPr sz="1600"/>
            </a:lvl6pPr>
            <a:lvl7pPr indent="-330200" lvl="6" marL="3200400" rtl="0">
              <a:spcBef>
                <a:spcPts val="0"/>
              </a:spcBef>
              <a:spcAft>
                <a:spcPts val="0"/>
              </a:spcAft>
              <a:buSzPts val="1600"/>
              <a:buChar char="⬦"/>
              <a:defRPr sz="1600"/>
            </a:lvl7pPr>
            <a:lvl8pPr indent="-330200" lvl="7" marL="3657600" rtl="0">
              <a:spcBef>
                <a:spcPts val="0"/>
              </a:spcBef>
              <a:spcAft>
                <a:spcPts val="0"/>
              </a:spcAft>
              <a:buSzPts val="1600"/>
              <a:buChar char="⬦"/>
              <a:defRPr sz="1600"/>
            </a:lvl8pPr>
            <a:lvl9pPr indent="-330200" lvl="8" marL="4114800" rtl="0">
              <a:spcBef>
                <a:spcPts val="0"/>
              </a:spcBef>
              <a:spcAft>
                <a:spcPts val="0"/>
              </a:spcAft>
              <a:buSzPts val="1600"/>
              <a:buChar char="⬦"/>
              <a:defRPr sz="1600"/>
            </a:lvl9pPr>
          </a:lstStyle>
          <a:p/>
        </p:txBody>
      </p:sp>
      <p:sp>
        <p:nvSpPr>
          <p:cNvPr id="159" name="Google Shape;159;p36"/>
          <p:cNvSpPr txBox="1"/>
          <p:nvPr>
            <p:ph idx="12" type="sldNum"/>
          </p:nvPr>
        </p:nvSpPr>
        <p:spPr>
          <a:xfrm>
            <a:off x="7899350" y="5464568"/>
            <a:ext cx="548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  <p:cxnSp>
        <p:nvCxnSpPr>
          <p:cNvPr id="160" name="Google Shape;160;p36"/>
          <p:cNvCxnSpPr/>
          <p:nvPr/>
        </p:nvCxnSpPr>
        <p:spPr>
          <a:xfrm>
            <a:off x="1664750" y="1809500"/>
            <a:ext cx="6526200" cy="0"/>
          </a:xfrm>
          <a:prstGeom prst="straightConnector1">
            <a:avLst/>
          </a:prstGeom>
          <a:noFill/>
          <a:ln cap="flat" cmpd="sng" w="9525">
            <a:solidFill>
              <a:srgbClr val="CCCCCC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37"/>
          <p:cNvSpPr txBox="1"/>
          <p:nvPr>
            <p:ph type="title"/>
          </p:nvPr>
        </p:nvSpPr>
        <p:spPr>
          <a:xfrm>
            <a:off x="1556175" y="959167"/>
            <a:ext cx="6616800" cy="933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  <p:sp>
        <p:nvSpPr>
          <p:cNvPr id="163" name="Google Shape;163;p37"/>
          <p:cNvSpPr txBox="1"/>
          <p:nvPr>
            <p:ph idx="12" type="sldNum"/>
          </p:nvPr>
        </p:nvSpPr>
        <p:spPr>
          <a:xfrm>
            <a:off x="7899350" y="5464568"/>
            <a:ext cx="548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  <p:cxnSp>
        <p:nvCxnSpPr>
          <p:cNvPr id="164" name="Google Shape;164;p37"/>
          <p:cNvCxnSpPr/>
          <p:nvPr/>
        </p:nvCxnSpPr>
        <p:spPr>
          <a:xfrm>
            <a:off x="1664750" y="1809500"/>
            <a:ext cx="6526200" cy="0"/>
          </a:xfrm>
          <a:prstGeom prst="straightConnector1">
            <a:avLst/>
          </a:prstGeom>
          <a:noFill/>
          <a:ln cap="flat" cmpd="sng" w="9525">
            <a:solidFill>
              <a:srgbClr val="CCCCCC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38"/>
          <p:cNvSpPr txBox="1"/>
          <p:nvPr>
            <p:ph idx="1" type="body"/>
          </p:nvPr>
        </p:nvSpPr>
        <p:spPr>
          <a:xfrm>
            <a:off x="1592350" y="4853700"/>
            <a:ext cx="6562500" cy="69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28600" lvl="0" marL="457200" rtl="0">
              <a:spcBef>
                <a:spcPts val="36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i="1" sz="1600">
                <a:solidFill>
                  <a:srgbClr val="666666"/>
                </a:solidFill>
              </a:defRPr>
            </a:lvl1pPr>
          </a:lstStyle>
          <a:p/>
        </p:txBody>
      </p:sp>
      <p:sp>
        <p:nvSpPr>
          <p:cNvPr id="167" name="Google Shape;167;p38"/>
          <p:cNvSpPr txBox="1"/>
          <p:nvPr>
            <p:ph idx="12" type="sldNum"/>
          </p:nvPr>
        </p:nvSpPr>
        <p:spPr>
          <a:xfrm>
            <a:off x="7899350" y="5464568"/>
            <a:ext cx="548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  <p:cxnSp>
        <p:nvCxnSpPr>
          <p:cNvPr id="168" name="Google Shape;168;p38"/>
          <p:cNvCxnSpPr/>
          <p:nvPr/>
        </p:nvCxnSpPr>
        <p:spPr>
          <a:xfrm>
            <a:off x="1706950" y="4857500"/>
            <a:ext cx="6321300" cy="0"/>
          </a:xfrm>
          <a:prstGeom prst="straightConnector1">
            <a:avLst/>
          </a:prstGeom>
          <a:noFill/>
          <a:ln cap="flat" cmpd="sng" w="9525">
            <a:solidFill>
              <a:srgbClr val="CCCCCC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 right">
  <p:cSld name="CAPTION_ONLY_1"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39"/>
          <p:cNvSpPr txBox="1"/>
          <p:nvPr>
            <p:ph idx="1" type="body"/>
          </p:nvPr>
        </p:nvSpPr>
        <p:spPr>
          <a:xfrm>
            <a:off x="6657400" y="1118000"/>
            <a:ext cx="1497600" cy="4428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28600" lvl="0" marL="457200" rtl="0">
              <a:spcBef>
                <a:spcPts val="36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i="1" sz="1600">
                <a:solidFill>
                  <a:srgbClr val="666666"/>
                </a:solidFill>
              </a:defRPr>
            </a:lvl1pPr>
          </a:lstStyle>
          <a:p/>
        </p:txBody>
      </p:sp>
      <p:sp>
        <p:nvSpPr>
          <p:cNvPr id="171" name="Google Shape;171;p39"/>
          <p:cNvSpPr txBox="1"/>
          <p:nvPr>
            <p:ph idx="12" type="sldNum"/>
          </p:nvPr>
        </p:nvSpPr>
        <p:spPr>
          <a:xfrm>
            <a:off x="7899350" y="5464568"/>
            <a:ext cx="548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  <p:cxnSp>
        <p:nvCxnSpPr>
          <p:cNvPr id="172" name="Google Shape;172;p39"/>
          <p:cNvCxnSpPr/>
          <p:nvPr/>
        </p:nvCxnSpPr>
        <p:spPr>
          <a:xfrm>
            <a:off x="6428800" y="1320400"/>
            <a:ext cx="0" cy="4163700"/>
          </a:xfrm>
          <a:prstGeom prst="straightConnector1">
            <a:avLst/>
          </a:prstGeom>
          <a:noFill/>
          <a:ln cap="flat" cmpd="sng" w="9525">
            <a:solidFill>
              <a:srgbClr val="CCCCCC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40"/>
          <p:cNvSpPr txBox="1"/>
          <p:nvPr>
            <p:ph idx="12" type="sldNum"/>
          </p:nvPr>
        </p:nvSpPr>
        <p:spPr>
          <a:xfrm>
            <a:off x="7899350" y="5464568"/>
            <a:ext cx="548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iseño personalizado 2">
  <p:cSld name="AUTOLAYOUT_2">
    <p:bg>
      <p:bgPr>
        <a:solidFill>
          <a:srgbClr val="FFFFFF"/>
        </a:solidFill>
      </p:bgPr>
    </p:bg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4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607D8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7" name="Google Shape;177;p41"/>
          <p:cNvSpPr/>
          <p:nvPr/>
        </p:nvSpPr>
        <p:spPr>
          <a:xfrm>
            <a:off x="5037500" y="1001400"/>
            <a:ext cx="3641400" cy="4855200"/>
          </a:xfrm>
          <a:prstGeom prst="rect">
            <a:avLst/>
          </a:prstGeom>
          <a:noFill/>
          <a:ln cap="flat" cmpd="thinThick" w="76200">
            <a:solidFill>
              <a:srgbClr val="FFFFFF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8" name="Google Shape;178;p41"/>
          <p:cNvSpPr txBox="1"/>
          <p:nvPr>
            <p:ph type="title"/>
          </p:nvPr>
        </p:nvSpPr>
        <p:spPr>
          <a:xfrm>
            <a:off x="5172950" y="1231600"/>
            <a:ext cx="3370500" cy="4394700"/>
          </a:xfrm>
          <a:prstGeom prst="rect">
            <a:avLst/>
          </a:prstGeom>
          <a:noFill/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179" name="Google Shape;179;p41"/>
          <p:cNvSpPr txBox="1"/>
          <p:nvPr>
            <p:ph idx="12" type="sldNum"/>
          </p:nvPr>
        </p:nvSpPr>
        <p:spPr>
          <a:xfrm>
            <a:off x="8497999" y="6251679"/>
            <a:ext cx="548700" cy="524700"/>
          </a:xfrm>
          <a:prstGeom prst="rect">
            <a:avLst/>
          </a:prstGeom>
          <a:noFill/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1pPr>
            <a:lvl2pPr lvl="1" rtl="0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2pPr>
            <a:lvl3pPr lvl="2" rtl="0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3pPr>
            <a:lvl4pPr lvl="3" rtl="0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4pPr>
            <a:lvl5pPr lvl="4" rtl="0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5pPr>
            <a:lvl6pPr lvl="5" rtl="0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6pPr>
            <a:lvl7pPr lvl="6" rtl="0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7pPr>
            <a:lvl8pPr lvl="7" rtl="0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8pPr>
            <a:lvl9pPr lvl="8" rtl="0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Content 1 1">
  <p:cSld name="SECTION_HEADER_2_1">
    <p:bg>
      <p:bgPr>
        <a:solidFill>
          <a:srgbClr val="FFFFFF"/>
        </a:solidFill>
      </p:bgPr>
    </p:bg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5"/>
          <p:cNvSpPr txBox="1"/>
          <p:nvPr>
            <p:ph type="title"/>
          </p:nvPr>
        </p:nvSpPr>
        <p:spPr>
          <a:xfrm>
            <a:off x="956273" y="4626067"/>
            <a:ext cx="3483000" cy="1485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iseño personalizado 1">
  <p:cSld name="AUTOLAYOUT_1">
    <p:bg>
      <p:bgPr>
        <a:solidFill>
          <a:srgbClr val="FFFFFF"/>
        </a:solidFill>
      </p:bgPr>
    </p:bg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4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607D8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2" name="Google Shape;182;p42"/>
          <p:cNvSpPr/>
          <p:nvPr/>
        </p:nvSpPr>
        <p:spPr>
          <a:xfrm>
            <a:off x="5037500" y="1001400"/>
            <a:ext cx="3641400" cy="4855200"/>
          </a:xfrm>
          <a:prstGeom prst="rect">
            <a:avLst/>
          </a:prstGeom>
          <a:noFill/>
          <a:ln cap="flat" cmpd="thinThick" w="76200">
            <a:solidFill>
              <a:srgbClr val="FFFFFF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3" name="Google Shape;183;p42"/>
          <p:cNvSpPr txBox="1"/>
          <p:nvPr>
            <p:ph type="title"/>
          </p:nvPr>
        </p:nvSpPr>
        <p:spPr>
          <a:xfrm>
            <a:off x="5172950" y="1231600"/>
            <a:ext cx="3370500" cy="4394700"/>
          </a:xfrm>
          <a:prstGeom prst="rect">
            <a:avLst/>
          </a:prstGeom>
          <a:noFill/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184" name="Google Shape;184;p42"/>
          <p:cNvSpPr txBox="1"/>
          <p:nvPr>
            <p:ph idx="12" type="sldNum"/>
          </p:nvPr>
        </p:nvSpPr>
        <p:spPr>
          <a:xfrm>
            <a:off x="8497999" y="6251679"/>
            <a:ext cx="548700" cy="524700"/>
          </a:xfrm>
          <a:prstGeom prst="rect">
            <a:avLst/>
          </a:prstGeom>
          <a:noFill/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1pPr>
            <a:lvl2pPr lvl="1" rtl="0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2pPr>
            <a:lvl3pPr lvl="2" rtl="0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3pPr>
            <a:lvl4pPr lvl="3" rtl="0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4pPr>
            <a:lvl5pPr lvl="4" rtl="0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5pPr>
            <a:lvl6pPr lvl="5" rtl="0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6pPr>
            <a:lvl7pPr lvl="6" rtl="0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7pPr>
            <a:lvl8pPr lvl="7" rtl="0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8pPr>
            <a:lvl9pPr lvl="8" rtl="0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iseño personalizado">
  <p:cSld name="AUTOLAYOUT">
    <p:bg>
      <p:bgPr>
        <a:solidFill>
          <a:srgbClr val="FFFFFF"/>
        </a:solidFill>
      </p:bgPr>
    </p:bg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4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607D8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7" name="Google Shape;187;p43"/>
          <p:cNvSpPr/>
          <p:nvPr/>
        </p:nvSpPr>
        <p:spPr>
          <a:xfrm>
            <a:off x="5037500" y="1001400"/>
            <a:ext cx="3641400" cy="4855200"/>
          </a:xfrm>
          <a:prstGeom prst="rect">
            <a:avLst/>
          </a:prstGeom>
          <a:noFill/>
          <a:ln cap="flat" cmpd="thinThick" w="76200">
            <a:solidFill>
              <a:srgbClr val="FFFFFF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8" name="Google Shape;188;p43"/>
          <p:cNvSpPr txBox="1"/>
          <p:nvPr>
            <p:ph type="title"/>
          </p:nvPr>
        </p:nvSpPr>
        <p:spPr>
          <a:xfrm>
            <a:off x="5172950" y="1231600"/>
            <a:ext cx="3370500" cy="4394700"/>
          </a:xfrm>
          <a:prstGeom prst="rect">
            <a:avLst/>
          </a:prstGeom>
          <a:noFill/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189" name="Google Shape;189;p43"/>
          <p:cNvSpPr txBox="1"/>
          <p:nvPr>
            <p:ph idx="12" type="sldNum"/>
          </p:nvPr>
        </p:nvSpPr>
        <p:spPr>
          <a:xfrm>
            <a:off x="8497999" y="6251679"/>
            <a:ext cx="548700" cy="524700"/>
          </a:xfrm>
          <a:prstGeom prst="rect">
            <a:avLst/>
          </a:prstGeom>
          <a:noFill/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1pPr>
            <a:lvl2pPr lvl="1" rtl="0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2pPr>
            <a:lvl3pPr lvl="2" rtl="0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3pPr>
            <a:lvl4pPr lvl="3" rtl="0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4pPr>
            <a:lvl5pPr lvl="4" rtl="0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5pPr>
            <a:lvl6pPr lvl="5" rtl="0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6pPr>
            <a:lvl7pPr lvl="6" rtl="0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7pPr>
            <a:lvl8pPr lvl="7" rtl="0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8pPr>
            <a:lvl9pPr lvl="8" rtl="0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subtitle">
  <p:cSld name="SECTION_HEADER_1">
    <p:bg>
      <p:bgPr>
        <a:solidFill>
          <a:srgbClr val="FFFFFF"/>
        </a:solidFill>
      </p:bgPr>
    </p:bg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6"/>
          <p:cNvSpPr txBox="1"/>
          <p:nvPr>
            <p:ph type="title"/>
          </p:nvPr>
        </p:nvSpPr>
        <p:spPr>
          <a:xfrm>
            <a:off x="570047" y="1325200"/>
            <a:ext cx="3055500" cy="1485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29" name="Google Shape;29;p6"/>
          <p:cNvSpPr txBox="1"/>
          <p:nvPr>
            <p:ph idx="1" type="subTitle"/>
          </p:nvPr>
        </p:nvSpPr>
        <p:spPr>
          <a:xfrm>
            <a:off x="614775" y="3419700"/>
            <a:ext cx="2920800" cy="770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  <p:cxnSp>
        <p:nvCxnSpPr>
          <p:cNvPr id="30" name="Google Shape;30;p6"/>
          <p:cNvCxnSpPr/>
          <p:nvPr/>
        </p:nvCxnSpPr>
        <p:spPr>
          <a:xfrm>
            <a:off x="678525" y="2747433"/>
            <a:ext cx="676200" cy="0"/>
          </a:xfrm>
          <a:prstGeom prst="straightConnector1">
            <a:avLst/>
          </a:prstGeom>
          <a:noFill/>
          <a:ln cap="flat" cmpd="sng" w="76200">
            <a:solidFill>
              <a:srgbClr val="87EAD9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Quote slide">
  <p:cSld name="CUSTOM">
    <p:bg>
      <p:bgPr>
        <a:solidFill>
          <a:srgbClr val="FFFFFF"/>
        </a:solidFill>
      </p:bgPr>
    </p:bg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7"/>
          <p:cNvSpPr txBox="1"/>
          <p:nvPr>
            <p:ph idx="1" type="subTitle"/>
          </p:nvPr>
        </p:nvSpPr>
        <p:spPr>
          <a:xfrm>
            <a:off x="1894475" y="1578800"/>
            <a:ext cx="5397600" cy="280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b="1" sz="3000">
                <a:solidFill>
                  <a:srgbClr val="434343"/>
                </a:solidFill>
                <a:latin typeface="Ubuntu"/>
                <a:ea typeface="Ubuntu"/>
                <a:cs typeface="Ubuntu"/>
                <a:sym typeface="Ubuntu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rgbClr val="434343"/>
                </a:solidFill>
                <a:latin typeface="Arvo"/>
                <a:ea typeface="Arvo"/>
                <a:cs typeface="Arvo"/>
                <a:sym typeface="Arv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rgbClr val="434343"/>
                </a:solidFill>
                <a:latin typeface="Arvo"/>
                <a:ea typeface="Arvo"/>
                <a:cs typeface="Arvo"/>
                <a:sym typeface="Arv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rgbClr val="434343"/>
                </a:solidFill>
                <a:latin typeface="Arvo"/>
                <a:ea typeface="Arvo"/>
                <a:cs typeface="Arvo"/>
                <a:sym typeface="Arv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rgbClr val="434343"/>
                </a:solidFill>
                <a:latin typeface="Arvo"/>
                <a:ea typeface="Arvo"/>
                <a:cs typeface="Arvo"/>
                <a:sym typeface="Arv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rgbClr val="434343"/>
                </a:solidFill>
                <a:latin typeface="Arvo"/>
                <a:ea typeface="Arvo"/>
                <a:cs typeface="Arvo"/>
                <a:sym typeface="Arv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rgbClr val="434343"/>
                </a:solidFill>
                <a:latin typeface="Arvo"/>
                <a:ea typeface="Arvo"/>
                <a:cs typeface="Arvo"/>
                <a:sym typeface="Arv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rgbClr val="434343"/>
                </a:solidFill>
                <a:latin typeface="Arvo"/>
                <a:ea typeface="Arvo"/>
                <a:cs typeface="Arvo"/>
                <a:sym typeface="Arv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rgbClr val="434343"/>
                </a:solidFill>
                <a:latin typeface="Arvo"/>
                <a:ea typeface="Arvo"/>
                <a:cs typeface="Arvo"/>
                <a:sym typeface="Arvo"/>
              </a:defRPr>
            </a:lvl9pPr>
          </a:lstStyle>
          <a:p/>
        </p:txBody>
      </p:sp>
      <p:sp>
        <p:nvSpPr>
          <p:cNvPr id="33" name="Google Shape;33;p7"/>
          <p:cNvSpPr txBox="1"/>
          <p:nvPr>
            <p:ph idx="2" type="subTitle"/>
          </p:nvPr>
        </p:nvSpPr>
        <p:spPr>
          <a:xfrm>
            <a:off x="1894475" y="4046067"/>
            <a:ext cx="2920800" cy="770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&amp; body slide" type="tx">
  <p:cSld name="TITLE_AND_BODY">
    <p:bg>
      <p:bgPr>
        <a:solidFill>
          <a:srgbClr val="FFFFFF"/>
        </a:solidFill>
      </p:bgPr>
    </p:bg>
    <p:spTree>
      <p:nvGrpSpPr>
        <p:cNvPr id="34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8"/>
          <p:cNvSpPr txBox="1"/>
          <p:nvPr>
            <p:ph type="title"/>
          </p:nvPr>
        </p:nvSpPr>
        <p:spPr>
          <a:xfrm>
            <a:off x="0" y="288300"/>
            <a:ext cx="9144000" cy="1218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200"/>
              <a:buNone/>
              <a:defRPr b="1" sz="22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400"/>
              <a:buFont typeface="Bodoni"/>
              <a:buNone/>
              <a:defRPr b="1">
                <a:latin typeface="Bodoni"/>
                <a:ea typeface="Bodoni"/>
                <a:cs typeface="Bodoni"/>
                <a:sym typeface="Bodoni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400"/>
              <a:buFont typeface="Bodoni"/>
              <a:buNone/>
              <a:defRPr b="1">
                <a:latin typeface="Bodoni"/>
                <a:ea typeface="Bodoni"/>
                <a:cs typeface="Bodoni"/>
                <a:sym typeface="Bodoni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400"/>
              <a:buFont typeface="Bodoni"/>
              <a:buNone/>
              <a:defRPr b="1">
                <a:latin typeface="Bodoni"/>
                <a:ea typeface="Bodoni"/>
                <a:cs typeface="Bodoni"/>
                <a:sym typeface="Bodoni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400"/>
              <a:buFont typeface="Bodoni"/>
              <a:buNone/>
              <a:defRPr b="1">
                <a:latin typeface="Bodoni"/>
                <a:ea typeface="Bodoni"/>
                <a:cs typeface="Bodoni"/>
                <a:sym typeface="Bodoni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400"/>
              <a:buFont typeface="Bodoni"/>
              <a:buNone/>
              <a:defRPr b="1">
                <a:latin typeface="Bodoni"/>
                <a:ea typeface="Bodoni"/>
                <a:cs typeface="Bodoni"/>
                <a:sym typeface="Bodoni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400"/>
              <a:buFont typeface="Bodoni"/>
              <a:buNone/>
              <a:defRPr b="1">
                <a:latin typeface="Bodoni"/>
                <a:ea typeface="Bodoni"/>
                <a:cs typeface="Bodoni"/>
                <a:sym typeface="Bodoni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400"/>
              <a:buFont typeface="Bodoni"/>
              <a:buNone/>
              <a:defRPr b="1">
                <a:latin typeface="Bodoni"/>
                <a:ea typeface="Bodoni"/>
                <a:cs typeface="Bodoni"/>
                <a:sym typeface="Bodoni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400"/>
              <a:buFont typeface="Bodoni"/>
              <a:buNone/>
              <a:defRPr b="1">
                <a:latin typeface="Bodoni"/>
                <a:ea typeface="Bodoni"/>
                <a:cs typeface="Bodoni"/>
                <a:sym typeface="Bodoni"/>
              </a:defRPr>
            </a:lvl9pPr>
          </a:lstStyle>
          <a:p/>
        </p:txBody>
      </p:sp>
      <p:sp>
        <p:nvSpPr>
          <p:cNvPr id="36" name="Google Shape;36;p8"/>
          <p:cNvSpPr txBox="1"/>
          <p:nvPr>
            <p:ph idx="1" type="body"/>
          </p:nvPr>
        </p:nvSpPr>
        <p:spPr>
          <a:xfrm>
            <a:off x="1636869" y="2539900"/>
            <a:ext cx="5877000" cy="3336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17500" lvl="1" marL="9144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2pPr>
            <a:lvl3pPr indent="-311150" lvl="2" marL="13716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■"/>
              <a:defRPr sz="1300"/>
            </a:lvl3pPr>
            <a:lvl4pPr indent="-311150" lvl="3" marL="18288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 sz="1300"/>
            </a:lvl4pPr>
            <a:lvl5pPr indent="-304800" lvl="4" marL="22860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298450" lvl="6" marL="32004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2100" lvl="8" marL="41148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9pPr>
          </a:lstStyle>
          <a:p/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design 1">
  <p:cSld name="TITLE_AND_BODY_2">
    <p:bg>
      <p:bgPr>
        <a:solidFill>
          <a:srgbClr val="FFFFFF"/>
        </a:solidFill>
      </p:bgPr>
    </p:bg>
    <p:spTree>
      <p:nvGrpSpPr>
        <p:cNvPr id="37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9"/>
          <p:cNvSpPr txBox="1"/>
          <p:nvPr>
            <p:ph type="title"/>
          </p:nvPr>
        </p:nvSpPr>
        <p:spPr>
          <a:xfrm>
            <a:off x="0" y="288300"/>
            <a:ext cx="9144000" cy="1218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200"/>
              <a:buNone/>
              <a:defRPr b="1" sz="22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400"/>
              <a:buFont typeface="Bodoni"/>
              <a:buNone/>
              <a:defRPr b="1">
                <a:latin typeface="Bodoni"/>
                <a:ea typeface="Bodoni"/>
                <a:cs typeface="Bodoni"/>
                <a:sym typeface="Bodoni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400"/>
              <a:buFont typeface="Bodoni"/>
              <a:buNone/>
              <a:defRPr b="1">
                <a:latin typeface="Bodoni"/>
                <a:ea typeface="Bodoni"/>
                <a:cs typeface="Bodoni"/>
                <a:sym typeface="Bodoni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400"/>
              <a:buFont typeface="Bodoni"/>
              <a:buNone/>
              <a:defRPr b="1">
                <a:latin typeface="Bodoni"/>
                <a:ea typeface="Bodoni"/>
                <a:cs typeface="Bodoni"/>
                <a:sym typeface="Bodoni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400"/>
              <a:buFont typeface="Bodoni"/>
              <a:buNone/>
              <a:defRPr b="1">
                <a:latin typeface="Bodoni"/>
                <a:ea typeface="Bodoni"/>
                <a:cs typeface="Bodoni"/>
                <a:sym typeface="Bodoni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400"/>
              <a:buFont typeface="Bodoni"/>
              <a:buNone/>
              <a:defRPr b="1">
                <a:latin typeface="Bodoni"/>
                <a:ea typeface="Bodoni"/>
                <a:cs typeface="Bodoni"/>
                <a:sym typeface="Bodoni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400"/>
              <a:buFont typeface="Bodoni"/>
              <a:buNone/>
              <a:defRPr b="1">
                <a:latin typeface="Bodoni"/>
                <a:ea typeface="Bodoni"/>
                <a:cs typeface="Bodoni"/>
                <a:sym typeface="Bodoni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400"/>
              <a:buFont typeface="Bodoni"/>
              <a:buNone/>
              <a:defRPr b="1">
                <a:latin typeface="Bodoni"/>
                <a:ea typeface="Bodoni"/>
                <a:cs typeface="Bodoni"/>
                <a:sym typeface="Bodoni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400"/>
              <a:buFont typeface="Bodoni"/>
              <a:buNone/>
              <a:defRPr b="1">
                <a:latin typeface="Bodoni"/>
                <a:ea typeface="Bodoni"/>
                <a:cs typeface="Bodoni"/>
                <a:sym typeface="Bodon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subtitle">
  <p:cSld name="TITLE_AND_BODY_1">
    <p:bg>
      <p:bgPr>
        <a:solidFill>
          <a:srgbClr val="FFFFFF"/>
        </a:solidFill>
      </p:bgPr>
    </p:bg>
    <p:spTree>
      <p:nvGrpSpPr>
        <p:cNvPr id="39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10"/>
          <p:cNvSpPr txBox="1"/>
          <p:nvPr>
            <p:ph type="title"/>
          </p:nvPr>
        </p:nvSpPr>
        <p:spPr>
          <a:xfrm>
            <a:off x="4598900" y="1030800"/>
            <a:ext cx="3888000" cy="1608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  <p:sp>
        <p:nvSpPr>
          <p:cNvPr id="41" name="Google Shape;41;p10"/>
          <p:cNvSpPr txBox="1"/>
          <p:nvPr>
            <p:ph idx="1" type="subTitle"/>
          </p:nvPr>
        </p:nvSpPr>
        <p:spPr>
          <a:xfrm>
            <a:off x="4598900" y="3957606"/>
            <a:ext cx="2920800" cy="770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20" Type="http://schemas.openxmlformats.org/officeDocument/2006/relationships/slideLayout" Target="../slideLayouts/slideLayout20.xml"/><Relationship Id="rId22" Type="http://schemas.openxmlformats.org/officeDocument/2006/relationships/slideLayout" Target="../slideLayouts/slideLayout22.xml"/><Relationship Id="rId21" Type="http://schemas.openxmlformats.org/officeDocument/2006/relationships/slideLayout" Target="../slideLayouts/slideLayout21.xml"/><Relationship Id="rId24" Type="http://schemas.openxmlformats.org/officeDocument/2006/relationships/slideLayout" Target="../slideLayouts/slideLayout24.xml"/><Relationship Id="rId23" Type="http://schemas.openxmlformats.org/officeDocument/2006/relationships/slideLayout" Target="../slideLayouts/slideLayout23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26" Type="http://schemas.openxmlformats.org/officeDocument/2006/relationships/slideLayout" Target="../slideLayouts/slideLayout26.xml"/><Relationship Id="rId25" Type="http://schemas.openxmlformats.org/officeDocument/2006/relationships/slideLayout" Target="../slideLayouts/slideLayout25.xml"/><Relationship Id="rId28" Type="http://schemas.openxmlformats.org/officeDocument/2006/relationships/slideLayout" Target="../slideLayouts/slideLayout28.xml"/><Relationship Id="rId27" Type="http://schemas.openxmlformats.org/officeDocument/2006/relationships/slideLayout" Target="../slideLayouts/slideLayout27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29" Type="http://schemas.openxmlformats.org/officeDocument/2006/relationships/theme" Target="../theme/theme3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19" Type="http://schemas.openxmlformats.org/officeDocument/2006/relationships/slideLayout" Target="../slideLayouts/slideLayout19.xml"/><Relationship Id="rId18" Type="http://schemas.openxmlformats.org/officeDocument/2006/relationships/slideLayout" Target="../slideLayouts/slideLayout18.xml"/></Relationships>
</file>

<file path=ppt/slideMasters/_rels/slideMaster2.xml.rels><?xml version="1.0" encoding="UTF-8" standalone="yes"?><Relationships xmlns="http://schemas.openxmlformats.org/package/2006/relationships"><Relationship Id="rId1" Type="http://schemas.openxmlformats.org/officeDocument/2006/relationships/image" Target="../media/image54.jpg"/><Relationship Id="rId2" Type="http://schemas.openxmlformats.org/officeDocument/2006/relationships/image" Target="../media/image80.png"/><Relationship Id="rId3" Type="http://schemas.openxmlformats.org/officeDocument/2006/relationships/slideLayout" Target="../slideLayouts/slideLayout29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Relationship Id="rId5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3.xml"/><Relationship Id="rId8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36.xml"/><Relationship Id="rId13" Type="http://schemas.openxmlformats.org/officeDocument/2006/relationships/slideLayout" Target="../slideLayouts/slideLayout39.xml"/><Relationship Id="rId12" Type="http://schemas.openxmlformats.org/officeDocument/2006/relationships/slideLayout" Target="../slideLayouts/slideLayout38.xml"/><Relationship Id="rId15" Type="http://schemas.openxmlformats.org/officeDocument/2006/relationships/slideLayout" Target="../slideLayouts/slideLayout41.xml"/><Relationship Id="rId14" Type="http://schemas.openxmlformats.org/officeDocument/2006/relationships/slideLayout" Target="../slideLayouts/slideLayout40.xml"/><Relationship Id="rId16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noFill/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1068100" y="1244600"/>
            <a:ext cx="7047300" cy="64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None/>
              <a:defRPr b="1" sz="2400">
                <a:solidFill>
                  <a:srgbClr val="43434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Font typeface="Arvo"/>
              <a:buNone/>
              <a:defRPr sz="2400">
                <a:solidFill>
                  <a:srgbClr val="434343"/>
                </a:solidFill>
                <a:latin typeface="Arvo"/>
                <a:ea typeface="Arvo"/>
                <a:cs typeface="Arvo"/>
                <a:sym typeface="Arv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Font typeface="Arvo"/>
              <a:buNone/>
              <a:defRPr sz="2400">
                <a:solidFill>
                  <a:srgbClr val="434343"/>
                </a:solidFill>
                <a:latin typeface="Arvo"/>
                <a:ea typeface="Arvo"/>
                <a:cs typeface="Arvo"/>
                <a:sym typeface="Arv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Font typeface="Arvo"/>
              <a:buNone/>
              <a:defRPr sz="2400">
                <a:solidFill>
                  <a:srgbClr val="434343"/>
                </a:solidFill>
                <a:latin typeface="Arvo"/>
                <a:ea typeface="Arvo"/>
                <a:cs typeface="Arvo"/>
                <a:sym typeface="Arv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Font typeface="Arvo"/>
              <a:buNone/>
              <a:defRPr sz="2400">
                <a:solidFill>
                  <a:srgbClr val="434343"/>
                </a:solidFill>
                <a:latin typeface="Arvo"/>
                <a:ea typeface="Arvo"/>
                <a:cs typeface="Arvo"/>
                <a:sym typeface="Arv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Font typeface="Arvo"/>
              <a:buNone/>
              <a:defRPr sz="2400">
                <a:solidFill>
                  <a:srgbClr val="434343"/>
                </a:solidFill>
                <a:latin typeface="Arvo"/>
                <a:ea typeface="Arvo"/>
                <a:cs typeface="Arvo"/>
                <a:sym typeface="Arv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Font typeface="Arvo"/>
              <a:buNone/>
              <a:defRPr sz="2400">
                <a:solidFill>
                  <a:srgbClr val="434343"/>
                </a:solidFill>
                <a:latin typeface="Arvo"/>
                <a:ea typeface="Arvo"/>
                <a:cs typeface="Arvo"/>
                <a:sym typeface="Arv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Font typeface="Arvo"/>
              <a:buNone/>
              <a:defRPr sz="2400">
                <a:solidFill>
                  <a:srgbClr val="434343"/>
                </a:solidFill>
                <a:latin typeface="Arvo"/>
                <a:ea typeface="Arvo"/>
                <a:cs typeface="Arvo"/>
                <a:sym typeface="Arv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Font typeface="Arvo"/>
              <a:buNone/>
              <a:defRPr sz="2400">
                <a:solidFill>
                  <a:srgbClr val="434343"/>
                </a:solidFill>
                <a:latin typeface="Arvo"/>
                <a:ea typeface="Arvo"/>
                <a:cs typeface="Arvo"/>
                <a:sym typeface="Arvo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1068100" y="2260600"/>
            <a:ext cx="7047300" cy="333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400"/>
              <a:buChar char="●"/>
              <a:defRPr>
                <a:solidFill>
                  <a:srgbClr val="999999"/>
                </a:solidFill>
              </a:defRPr>
            </a:lvl1pPr>
            <a:lvl2pPr indent="-317500" lvl="1" marL="9144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400"/>
              <a:buChar char="○"/>
              <a:defRPr>
                <a:solidFill>
                  <a:srgbClr val="999999"/>
                </a:solidFill>
              </a:defRPr>
            </a:lvl2pPr>
            <a:lvl3pPr indent="-311150" lvl="2" marL="1371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300"/>
              <a:buChar char="■"/>
              <a:defRPr sz="1300">
                <a:solidFill>
                  <a:srgbClr val="999999"/>
                </a:solidFill>
              </a:defRPr>
            </a:lvl3pPr>
            <a:lvl4pPr indent="-311150" lvl="3" marL="1828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300"/>
              <a:buChar char="●"/>
              <a:defRPr sz="1300">
                <a:solidFill>
                  <a:srgbClr val="999999"/>
                </a:solidFill>
              </a:defRPr>
            </a:lvl4pPr>
            <a:lvl5pPr indent="-304800" lvl="4" marL="22860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200"/>
              <a:buChar char="○"/>
              <a:defRPr sz="1200">
                <a:solidFill>
                  <a:srgbClr val="999999"/>
                </a:solidFill>
              </a:defRPr>
            </a:lvl5pPr>
            <a:lvl6pPr indent="-304800" lvl="5" marL="2743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200"/>
              <a:buChar char="■"/>
              <a:defRPr sz="1200">
                <a:solidFill>
                  <a:srgbClr val="999999"/>
                </a:solidFill>
              </a:defRPr>
            </a:lvl6pPr>
            <a:lvl7pPr indent="-298450" lvl="6" marL="32004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100"/>
              <a:buChar char="●"/>
              <a:defRPr sz="1100">
                <a:solidFill>
                  <a:srgbClr val="999999"/>
                </a:solidFill>
              </a:defRPr>
            </a:lvl7pPr>
            <a:lvl8pPr indent="-298450" lvl="7" marL="3657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100"/>
              <a:buChar char="○"/>
              <a:defRPr sz="1100">
                <a:solidFill>
                  <a:srgbClr val="999999"/>
                </a:solidFill>
              </a:defRPr>
            </a:lvl8pPr>
            <a:lvl9pPr indent="-292100" lvl="8" marL="411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000"/>
              <a:buChar char="■"/>
              <a:defRPr sz="1000">
                <a:solidFill>
                  <a:srgbClr val="999999"/>
                </a:solidFill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  <p:sldLayoutId id="2147483669" r:id="rId22"/>
    <p:sldLayoutId id="2147483670" r:id="rId23"/>
    <p:sldLayoutId id="2147483671" r:id="rId24"/>
    <p:sldLayoutId id="2147483672" r:id="rId25"/>
    <p:sldLayoutId id="2147483673" r:id="rId26"/>
    <p:sldLayoutId id="2147483674" r:id="rId27"/>
    <p:sldLayoutId id="2147483675" r:id="rId28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">
    <p:bg>
      <p:bgPr>
        <a:blipFill>
          <a:blip r:embed="rId1">
            <a:alphaModFix/>
          </a:blip>
          <a:stretch>
            <a:fillRect/>
          </a:stretch>
        </a:blipFill>
      </p:bgPr>
    </p:bg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libro.png" id="129" name="Google Shape;129;p3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30" name="Google Shape;130;p30"/>
          <p:cNvSpPr txBox="1"/>
          <p:nvPr>
            <p:ph type="title"/>
          </p:nvPr>
        </p:nvSpPr>
        <p:spPr>
          <a:xfrm>
            <a:off x="1556175" y="959167"/>
            <a:ext cx="6616800" cy="9333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25212A"/>
              </a:buClr>
              <a:buSzPts val="2400"/>
              <a:buFont typeface="Oswald"/>
              <a:buNone/>
              <a:defRPr b="1" sz="2400">
                <a:solidFill>
                  <a:srgbClr val="25212A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25212A"/>
              </a:buClr>
              <a:buSzPts val="2400"/>
              <a:buFont typeface="Oswald"/>
              <a:buNone/>
              <a:defRPr b="1" sz="2400">
                <a:solidFill>
                  <a:srgbClr val="25212A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25212A"/>
              </a:buClr>
              <a:buSzPts val="2400"/>
              <a:buFont typeface="Oswald"/>
              <a:buNone/>
              <a:defRPr b="1" sz="2400">
                <a:solidFill>
                  <a:srgbClr val="25212A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25212A"/>
              </a:buClr>
              <a:buSzPts val="2400"/>
              <a:buFont typeface="Oswald"/>
              <a:buNone/>
              <a:defRPr b="1" sz="2400">
                <a:solidFill>
                  <a:srgbClr val="25212A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25212A"/>
              </a:buClr>
              <a:buSzPts val="2400"/>
              <a:buFont typeface="Oswald"/>
              <a:buNone/>
              <a:defRPr b="1" sz="2400">
                <a:solidFill>
                  <a:srgbClr val="25212A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25212A"/>
              </a:buClr>
              <a:buSzPts val="2400"/>
              <a:buFont typeface="Oswald"/>
              <a:buNone/>
              <a:defRPr b="1" sz="2400">
                <a:solidFill>
                  <a:srgbClr val="25212A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25212A"/>
              </a:buClr>
              <a:buSzPts val="2400"/>
              <a:buFont typeface="Oswald"/>
              <a:buNone/>
              <a:defRPr b="1" sz="2400">
                <a:solidFill>
                  <a:srgbClr val="25212A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25212A"/>
              </a:buClr>
              <a:buSzPts val="2400"/>
              <a:buFont typeface="Oswald"/>
              <a:buNone/>
              <a:defRPr b="1" sz="2400">
                <a:solidFill>
                  <a:srgbClr val="25212A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25212A"/>
              </a:buClr>
              <a:buSzPts val="2400"/>
              <a:buFont typeface="Oswald"/>
              <a:buNone/>
              <a:defRPr b="1" sz="2400">
                <a:solidFill>
                  <a:srgbClr val="25212A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/>
        </p:txBody>
      </p:sp>
      <p:sp>
        <p:nvSpPr>
          <p:cNvPr id="131" name="Google Shape;131;p30"/>
          <p:cNvSpPr txBox="1"/>
          <p:nvPr>
            <p:ph idx="1" type="body"/>
          </p:nvPr>
        </p:nvSpPr>
        <p:spPr>
          <a:xfrm>
            <a:off x="1556175" y="1838428"/>
            <a:ext cx="6616800" cy="4056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419100" lvl="0" marL="457200" rtl="0">
              <a:spcBef>
                <a:spcPts val="600"/>
              </a:spcBef>
              <a:spcAft>
                <a:spcPts val="0"/>
              </a:spcAft>
              <a:buClr>
                <a:srgbClr val="25212A"/>
              </a:buClr>
              <a:buSzPts val="3000"/>
              <a:buFont typeface="Tinos"/>
              <a:buChar char="◈"/>
              <a:defRPr sz="3000">
                <a:solidFill>
                  <a:srgbClr val="25212A"/>
                </a:solidFill>
                <a:latin typeface="Tinos"/>
                <a:ea typeface="Tinos"/>
                <a:cs typeface="Tinos"/>
                <a:sym typeface="Tinos"/>
              </a:defRPr>
            </a:lvl1pPr>
            <a:lvl2pPr indent="-381000" lvl="1" marL="914400" rtl="0">
              <a:spcBef>
                <a:spcPts val="0"/>
              </a:spcBef>
              <a:spcAft>
                <a:spcPts val="0"/>
              </a:spcAft>
              <a:buClr>
                <a:srgbClr val="25212A"/>
              </a:buClr>
              <a:buSzPts val="2400"/>
              <a:buFont typeface="Tinos"/>
              <a:buChar char="◆"/>
              <a:defRPr sz="2400">
                <a:solidFill>
                  <a:srgbClr val="25212A"/>
                </a:solidFill>
                <a:latin typeface="Tinos"/>
                <a:ea typeface="Tinos"/>
                <a:cs typeface="Tinos"/>
                <a:sym typeface="Tinos"/>
              </a:defRPr>
            </a:lvl2pPr>
            <a:lvl3pPr indent="-381000" lvl="2" marL="1371600" rtl="0">
              <a:spcBef>
                <a:spcPts val="0"/>
              </a:spcBef>
              <a:spcAft>
                <a:spcPts val="0"/>
              </a:spcAft>
              <a:buClr>
                <a:srgbClr val="25212A"/>
              </a:buClr>
              <a:buSzPts val="2400"/>
              <a:buFont typeface="Tinos"/>
              <a:buChar char="◇"/>
              <a:defRPr sz="2400">
                <a:solidFill>
                  <a:srgbClr val="25212A"/>
                </a:solidFill>
                <a:latin typeface="Tinos"/>
                <a:ea typeface="Tinos"/>
                <a:cs typeface="Tinos"/>
                <a:sym typeface="Tinos"/>
              </a:defRPr>
            </a:lvl3pPr>
            <a:lvl4pPr indent="-342900" lvl="3" marL="1828800" rtl="0">
              <a:spcBef>
                <a:spcPts val="0"/>
              </a:spcBef>
              <a:spcAft>
                <a:spcPts val="0"/>
              </a:spcAft>
              <a:buClr>
                <a:srgbClr val="25212A"/>
              </a:buClr>
              <a:buSzPts val="1800"/>
              <a:buFont typeface="Tinos"/>
              <a:buChar char="⬥"/>
              <a:defRPr sz="1800">
                <a:solidFill>
                  <a:srgbClr val="25212A"/>
                </a:solidFill>
                <a:latin typeface="Tinos"/>
                <a:ea typeface="Tinos"/>
                <a:cs typeface="Tinos"/>
                <a:sym typeface="Tinos"/>
              </a:defRPr>
            </a:lvl4pPr>
            <a:lvl5pPr indent="-342900" lvl="4" marL="2286000" rtl="0">
              <a:spcBef>
                <a:spcPts val="0"/>
              </a:spcBef>
              <a:spcAft>
                <a:spcPts val="0"/>
              </a:spcAft>
              <a:buClr>
                <a:srgbClr val="25212A"/>
              </a:buClr>
              <a:buSzPts val="1800"/>
              <a:buFont typeface="Tinos"/>
              <a:buChar char="⬦"/>
              <a:defRPr sz="1800">
                <a:solidFill>
                  <a:srgbClr val="25212A"/>
                </a:solidFill>
                <a:latin typeface="Tinos"/>
                <a:ea typeface="Tinos"/>
                <a:cs typeface="Tinos"/>
                <a:sym typeface="Tinos"/>
              </a:defRPr>
            </a:lvl5pPr>
            <a:lvl6pPr indent="-342900" lvl="5" marL="2743200" rtl="0">
              <a:spcBef>
                <a:spcPts val="0"/>
              </a:spcBef>
              <a:spcAft>
                <a:spcPts val="0"/>
              </a:spcAft>
              <a:buClr>
                <a:srgbClr val="25212A"/>
              </a:buClr>
              <a:buSzPts val="1800"/>
              <a:buFont typeface="Tinos"/>
              <a:buChar char="⬦"/>
              <a:defRPr sz="1800">
                <a:solidFill>
                  <a:srgbClr val="25212A"/>
                </a:solidFill>
                <a:latin typeface="Tinos"/>
                <a:ea typeface="Tinos"/>
                <a:cs typeface="Tinos"/>
                <a:sym typeface="Tinos"/>
              </a:defRPr>
            </a:lvl6pPr>
            <a:lvl7pPr indent="-342900" lvl="6" marL="3200400" rtl="0">
              <a:spcBef>
                <a:spcPts val="0"/>
              </a:spcBef>
              <a:spcAft>
                <a:spcPts val="0"/>
              </a:spcAft>
              <a:buClr>
                <a:srgbClr val="25212A"/>
              </a:buClr>
              <a:buSzPts val="1800"/>
              <a:buFont typeface="Tinos"/>
              <a:buChar char="⬦"/>
              <a:defRPr sz="1800">
                <a:solidFill>
                  <a:srgbClr val="25212A"/>
                </a:solidFill>
                <a:latin typeface="Tinos"/>
                <a:ea typeface="Tinos"/>
                <a:cs typeface="Tinos"/>
                <a:sym typeface="Tinos"/>
              </a:defRPr>
            </a:lvl7pPr>
            <a:lvl8pPr indent="-342900" lvl="7" marL="3657600" rtl="0">
              <a:spcBef>
                <a:spcPts val="0"/>
              </a:spcBef>
              <a:spcAft>
                <a:spcPts val="0"/>
              </a:spcAft>
              <a:buClr>
                <a:srgbClr val="25212A"/>
              </a:buClr>
              <a:buSzPts val="1800"/>
              <a:buFont typeface="Tinos"/>
              <a:buChar char="⬦"/>
              <a:defRPr sz="1800">
                <a:solidFill>
                  <a:srgbClr val="25212A"/>
                </a:solidFill>
                <a:latin typeface="Tinos"/>
                <a:ea typeface="Tinos"/>
                <a:cs typeface="Tinos"/>
                <a:sym typeface="Tinos"/>
              </a:defRPr>
            </a:lvl8pPr>
            <a:lvl9pPr indent="-342900" lvl="8" marL="4114800" rtl="0">
              <a:spcBef>
                <a:spcPts val="0"/>
              </a:spcBef>
              <a:spcAft>
                <a:spcPts val="0"/>
              </a:spcAft>
              <a:buClr>
                <a:srgbClr val="25212A"/>
              </a:buClr>
              <a:buSzPts val="1800"/>
              <a:buFont typeface="Tinos"/>
              <a:buChar char="⬦"/>
              <a:defRPr sz="1800">
                <a:solidFill>
                  <a:srgbClr val="25212A"/>
                </a:solidFill>
                <a:latin typeface="Tinos"/>
                <a:ea typeface="Tinos"/>
                <a:cs typeface="Tinos"/>
                <a:sym typeface="Tinos"/>
              </a:defRPr>
            </a:lvl9pPr>
          </a:lstStyle>
          <a:p/>
        </p:txBody>
      </p:sp>
      <p:sp>
        <p:nvSpPr>
          <p:cNvPr id="132" name="Google Shape;132;p30"/>
          <p:cNvSpPr txBox="1"/>
          <p:nvPr>
            <p:ph idx="12" type="sldNum"/>
          </p:nvPr>
        </p:nvSpPr>
        <p:spPr>
          <a:xfrm>
            <a:off x="7899350" y="5464568"/>
            <a:ext cx="548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buNone/>
              <a:defRPr sz="1200">
                <a:solidFill>
                  <a:srgbClr val="666666"/>
                </a:solidFill>
                <a:latin typeface="Tinos"/>
                <a:ea typeface="Tinos"/>
                <a:cs typeface="Tinos"/>
                <a:sym typeface="Tinos"/>
              </a:defRPr>
            </a:lvl1pPr>
            <a:lvl2pPr lvl="1" rtl="0" algn="r">
              <a:buNone/>
              <a:defRPr sz="1200">
                <a:solidFill>
                  <a:srgbClr val="666666"/>
                </a:solidFill>
                <a:latin typeface="Tinos"/>
                <a:ea typeface="Tinos"/>
                <a:cs typeface="Tinos"/>
                <a:sym typeface="Tinos"/>
              </a:defRPr>
            </a:lvl2pPr>
            <a:lvl3pPr lvl="2" rtl="0" algn="r">
              <a:buNone/>
              <a:defRPr sz="1200">
                <a:solidFill>
                  <a:srgbClr val="666666"/>
                </a:solidFill>
                <a:latin typeface="Tinos"/>
                <a:ea typeface="Tinos"/>
                <a:cs typeface="Tinos"/>
                <a:sym typeface="Tinos"/>
              </a:defRPr>
            </a:lvl3pPr>
            <a:lvl4pPr lvl="3" rtl="0" algn="r">
              <a:buNone/>
              <a:defRPr sz="1200">
                <a:solidFill>
                  <a:srgbClr val="666666"/>
                </a:solidFill>
                <a:latin typeface="Tinos"/>
                <a:ea typeface="Tinos"/>
                <a:cs typeface="Tinos"/>
                <a:sym typeface="Tinos"/>
              </a:defRPr>
            </a:lvl4pPr>
            <a:lvl5pPr lvl="4" rtl="0" algn="r">
              <a:buNone/>
              <a:defRPr sz="1200">
                <a:solidFill>
                  <a:srgbClr val="666666"/>
                </a:solidFill>
                <a:latin typeface="Tinos"/>
                <a:ea typeface="Tinos"/>
                <a:cs typeface="Tinos"/>
                <a:sym typeface="Tinos"/>
              </a:defRPr>
            </a:lvl5pPr>
            <a:lvl6pPr lvl="5" rtl="0" algn="r">
              <a:buNone/>
              <a:defRPr sz="1200">
                <a:solidFill>
                  <a:srgbClr val="666666"/>
                </a:solidFill>
                <a:latin typeface="Tinos"/>
                <a:ea typeface="Tinos"/>
                <a:cs typeface="Tinos"/>
                <a:sym typeface="Tinos"/>
              </a:defRPr>
            </a:lvl6pPr>
            <a:lvl7pPr lvl="6" rtl="0" algn="r">
              <a:buNone/>
              <a:defRPr sz="1200">
                <a:solidFill>
                  <a:srgbClr val="666666"/>
                </a:solidFill>
                <a:latin typeface="Tinos"/>
                <a:ea typeface="Tinos"/>
                <a:cs typeface="Tinos"/>
                <a:sym typeface="Tinos"/>
              </a:defRPr>
            </a:lvl7pPr>
            <a:lvl8pPr lvl="7" rtl="0" algn="r">
              <a:buNone/>
              <a:defRPr sz="1200">
                <a:solidFill>
                  <a:srgbClr val="666666"/>
                </a:solidFill>
                <a:latin typeface="Tinos"/>
                <a:ea typeface="Tinos"/>
                <a:cs typeface="Tinos"/>
                <a:sym typeface="Tinos"/>
              </a:defRPr>
            </a:lvl8pPr>
            <a:lvl9pPr lvl="8" rtl="0" algn="r">
              <a:buNone/>
              <a:defRPr sz="1200">
                <a:solidFill>
                  <a:srgbClr val="666666"/>
                </a:solidFill>
                <a:latin typeface="Tinos"/>
                <a:ea typeface="Tinos"/>
                <a:cs typeface="Tinos"/>
                <a:sym typeface="Tino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  <p:sldLayoutId id="2147483687" r:id="rId14"/>
    <p:sldLayoutId id="2147483688" r:id="rId15"/>
  </p:sldLayoutIdLst>
  <p:transition>
    <p:fade thruBlk="1"/>
  </p:transition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3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.xml"/><Relationship Id="rId3" Type="http://schemas.openxmlformats.org/officeDocument/2006/relationships/hyperlink" Target="http://danielcebrian.com" TargetMode="External"/><Relationship Id="rId4" Type="http://schemas.openxmlformats.org/officeDocument/2006/relationships/image" Target="../media/image15.jp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8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2.xml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3.xml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12.png"/><Relationship Id="rId4" Type="http://schemas.openxmlformats.org/officeDocument/2006/relationships/image" Target="../media/image16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5.xml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25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27.xml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11.png"/><Relationship Id="rId4" Type="http://schemas.openxmlformats.org/officeDocument/2006/relationships/hyperlink" Target="https://www.quickrubric.com/" TargetMode="External"/><Relationship Id="rId9" Type="http://schemas.openxmlformats.org/officeDocument/2006/relationships/image" Target="../media/image20.png"/><Relationship Id="rId5" Type="http://schemas.openxmlformats.org/officeDocument/2006/relationships/image" Target="../media/image14.png"/><Relationship Id="rId6" Type="http://schemas.openxmlformats.org/officeDocument/2006/relationships/hyperlink" Target="https://rubric-maker.com/" TargetMode="External"/><Relationship Id="rId7" Type="http://schemas.openxmlformats.org/officeDocument/2006/relationships/image" Target="../media/image9.png"/><Relationship Id="rId8" Type="http://schemas.openxmlformats.org/officeDocument/2006/relationships/hyperlink" Target="http://rubistar.4teachers.org/index.php" TargetMode="External"/><Relationship Id="rId11" Type="http://schemas.openxmlformats.org/officeDocument/2006/relationships/hyperlink" Target="https://corubrics-es.tecnocentres.org/" TargetMode="External"/><Relationship Id="rId10" Type="http://schemas.openxmlformats.org/officeDocument/2006/relationships/image" Target="../media/image17.png"/><Relationship Id="rId13" Type="http://schemas.openxmlformats.org/officeDocument/2006/relationships/hyperlink" Target="https://corubric.com" TargetMode="External"/><Relationship Id="rId12" Type="http://schemas.openxmlformats.org/officeDocument/2006/relationships/image" Target="../media/image10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21.png"/><Relationship Id="rId4" Type="http://schemas.openxmlformats.org/officeDocument/2006/relationships/image" Target="../media/image10.png"/><Relationship Id="rId5" Type="http://schemas.openxmlformats.org/officeDocument/2006/relationships/image" Target="../media/image19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90.png"/><Relationship Id="rId4" Type="http://schemas.openxmlformats.org/officeDocument/2006/relationships/image" Target="../media/image23.png"/><Relationship Id="rId5" Type="http://schemas.openxmlformats.org/officeDocument/2006/relationships/image" Target="../media/image28.png"/><Relationship Id="rId6" Type="http://schemas.openxmlformats.org/officeDocument/2006/relationships/image" Target="../media/image10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10.png"/><Relationship Id="rId4" Type="http://schemas.openxmlformats.org/officeDocument/2006/relationships/image" Target="../media/image24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10.png"/><Relationship Id="rId4" Type="http://schemas.openxmlformats.org/officeDocument/2006/relationships/image" Target="../media/image22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10.png"/><Relationship Id="rId4" Type="http://schemas.openxmlformats.org/officeDocument/2006/relationships/image" Target="../media/image70.jpg"/><Relationship Id="rId5" Type="http://schemas.openxmlformats.org/officeDocument/2006/relationships/image" Target="../media/image82.jpg"/><Relationship Id="rId6" Type="http://schemas.openxmlformats.org/officeDocument/2006/relationships/image" Target="../media/image66.jpg"/><Relationship Id="rId7" Type="http://schemas.openxmlformats.org/officeDocument/2006/relationships/image" Target="../media/image35.jpg"/><Relationship Id="rId8" Type="http://schemas.openxmlformats.org/officeDocument/2006/relationships/image" Target="../media/image65.jp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10.png"/><Relationship Id="rId4" Type="http://schemas.openxmlformats.org/officeDocument/2006/relationships/image" Target="../media/image27.pn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10.png"/><Relationship Id="rId4" Type="http://schemas.openxmlformats.org/officeDocument/2006/relationships/image" Target="../media/image32.pn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10.png"/><Relationship Id="rId4" Type="http://schemas.openxmlformats.org/officeDocument/2006/relationships/image" Target="../media/image26.pn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10.png"/><Relationship Id="rId4" Type="http://schemas.openxmlformats.org/officeDocument/2006/relationships/image" Target="../media/image29.png"/><Relationship Id="rId5" Type="http://schemas.openxmlformats.org/officeDocument/2006/relationships/image" Target="../media/image30.png"/><Relationship Id="rId6" Type="http://schemas.openxmlformats.org/officeDocument/2006/relationships/image" Target="../media/image31.png"/><Relationship Id="rId7" Type="http://schemas.openxmlformats.org/officeDocument/2006/relationships/image" Target="../media/image33.pn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10.png"/><Relationship Id="rId4" Type="http://schemas.openxmlformats.org/officeDocument/2006/relationships/image" Target="../media/image38.png"/><Relationship Id="rId5" Type="http://schemas.openxmlformats.org/officeDocument/2006/relationships/image" Target="../media/image34.png"/><Relationship Id="rId6" Type="http://schemas.openxmlformats.org/officeDocument/2006/relationships/image" Target="../media/image37.png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10.png"/><Relationship Id="rId4" Type="http://schemas.openxmlformats.org/officeDocument/2006/relationships/image" Target="../media/image36.png"/><Relationship Id="rId5" Type="http://schemas.openxmlformats.org/officeDocument/2006/relationships/image" Target="../media/image40.png"/><Relationship Id="rId6" Type="http://schemas.openxmlformats.org/officeDocument/2006/relationships/image" Target="../media/image39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4.xml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10.png"/><Relationship Id="rId4" Type="http://schemas.openxmlformats.org/officeDocument/2006/relationships/image" Target="../media/image41.png"/><Relationship Id="rId5" Type="http://schemas.openxmlformats.org/officeDocument/2006/relationships/image" Target="../media/image42.png"/><Relationship Id="rId6" Type="http://schemas.openxmlformats.org/officeDocument/2006/relationships/image" Target="../media/image43.png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10.png"/><Relationship Id="rId4" Type="http://schemas.openxmlformats.org/officeDocument/2006/relationships/image" Target="../media/image46.png"/><Relationship Id="rId9" Type="http://schemas.openxmlformats.org/officeDocument/2006/relationships/image" Target="../media/image49.png"/><Relationship Id="rId5" Type="http://schemas.openxmlformats.org/officeDocument/2006/relationships/image" Target="../media/image44.png"/><Relationship Id="rId6" Type="http://schemas.openxmlformats.org/officeDocument/2006/relationships/image" Target="../media/image53.png"/><Relationship Id="rId7" Type="http://schemas.openxmlformats.org/officeDocument/2006/relationships/image" Target="../media/image47.png"/><Relationship Id="rId8" Type="http://schemas.openxmlformats.org/officeDocument/2006/relationships/image" Target="../media/image45.png"/><Relationship Id="rId11" Type="http://schemas.openxmlformats.org/officeDocument/2006/relationships/image" Target="../media/image48.png"/><Relationship Id="rId10" Type="http://schemas.openxmlformats.org/officeDocument/2006/relationships/image" Target="../media/image50.png"/><Relationship Id="rId12" Type="http://schemas.openxmlformats.org/officeDocument/2006/relationships/image" Target="../media/image51.png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42.xml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85.jpg"/><Relationship Id="rId4" Type="http://schemas.openxmlformats.org/officeDocument/2006/relationships/image" Target="../media/image87.jpg"/><Relationship Id="rId5" Type="http://schemas.openxmlformats.org/officeDocument/2006/relationships/image" Target="../media/image52.jpg"/><Relationship Id="rId6" Type="http://schemas.openxmlformats.org/officeDocument/2006/relationships/image" Target="../media/image83.jpg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1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86.jpg"/></Relationships>
</file>

<file path=ppt/slides/_rels/slide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86.jpg"/><Relationship Id="rId4" Type="http://schemas.openxmlformats.org/officeDocument/2006/relationships/image" Target="../media/image77.jpg"/></Relationships>
</file>

<file path=ppt/slides/_rels/slide4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55.png"/></Relationships>
</file>

<file path=ppt/slides/_rels/slide4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7.xml"/><Relationship Id="rId3" Type="http://schemas.openxmlformats.org/officeDocument/2006/relationships/image" Target="../media/image56.png"/><Relationship Id="rId4" Type="http://schemas.openxmlformats.org/officeDocument/2006/relationships/hyperlink" Target="https://corubric.com/index.php?r=public-rubric/view&amp;id=70" TargetMode="External"/></Relationships>
</file>

<file path=ppt/slides/_rels/slide4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8.xml"/><Relationship Id="rId3" Type="http://schemas.openxmlformats.org/officeDocument/2006/relationships/image" Target="../media/image60.png"/></Relationships>
</file>

<file path=ppt/slides/_rels/slide4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0.xml"/><Relationship Id="rId2" Type="http://schemas.openxmlformats.org/officeDocument/2006/relationships/notesSlide" Target="../notesSlides/notesSlide49.xml"/><Relationship Id="rId3" Type="http://schemas.openxmlformats.org/officeDocument/2006/relationships/image" Target="../media/image88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3.png"/><Relationship Id="rId4" Type="http://schemas.openxmlformats.org/officeDocument/2006/relationships/image" Target="../media/image8.png"/><Relationship Id="rId5" Type="http://schemas.openxmlformats.org/officeDocument/2006/relationships/image" Target="../media/image6.png"/></Relationships>
</file>

<file path=ppt/slides/_rels/slide5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0.xml"/><Relationship Id="rId3" Type="http://schemas.openxmlformats.org/officeDocument/2006/relationships/image" Target="../media/image88.jpg"/></Relationships>
</file>

<file path=ppt/slides/_rels/slide5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1.xml"/><Relationship Id="rId3" Type="http://schemas.openxmlformats.org/officeDocument/2006/relationships/image" Target="../media/image58.png"/><Relationship Id="rId4" Type="http://schemas.openxmlformats.org/officeDocument/2006/relationships/image" Target="../media/image59.png"/><Relationship Id="rId5" Type="http://schemas.openxmlformats.org/officeDocument/2006/relationships/image" Target="../media/image57.jpg"/></Relationships>
</file>

<file path=ppt/slides/_rels/slide5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2.xml"/><Relationship Id="rId3" Type="http://schemas.openxmlformats.org/officeDocument/2006/relationships/image" Target="../media/image55.png"/></Relationships>
</file>

<file path=ppt/slides/_rels/slide5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3.xml"/><Relationship Id="rId3" Type="http://schemas.openxmlformats.org/officeDocument/2006/relationships/image" Target="../media/image62.jpg"/><Relationship Id="rId4" Type="http://schemas.openxmlformats.org/officeDocument/2006/relationships/image" Target="../media/image61.png"/><Relationship Id="rId5" Type="http://schemas.openxmlformats.org/officeDocument/2006/relationships/image" Target="../media/image63.png"/></Relationships>
</file>

<file path=ppt/slides/_rels/slide5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9.xml"/><Relationship Id="rId2" Type="http://schemas.openxmlformats.org/officeDocument/2006/relationships/notesSlide" Target="../notesSlides/notesSlide54.xml"/><Relationship Id="rId3" Type="http://schemas.openxmlformats.org/officeDocument/2006/relationships/image" Target="../media/image52.jpg"/><Relationship Id="rId4" Type="http://schemas.openxmlformats.org/officeDocument/2006/relationships/image" Target="../media/image64.png"/></Relationships>
</file>

<file path=ppt/slides/_rels/slide5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5.xml"/><Relationship Id="rId3" Type="http://schemas.openxmlformats.org/officeDocument/2006/relationships/image" Target="../media/image75.jpg"/><Relationship Id="rId4" Type="http://schemas.openxmlformats.org/officeDocument/2006/relationships/image" Target="../media/image69.jpg"/><Relationship Id="rId5" Type="http://schemas.openxmlformats.org/officeDocument/2006/relationships/image" Target="../media/image68.png"/></Relationships>
</file>

<file path=ppt/slides/_rels/slide5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6.xml"/><Relationship Id="rId3" Type="http://schemas.openxmlformats.org/officeDocument/2006/relationships/image" Target="../media/image67.png"/></Relationships>
</file>

<file path=ppt/slides/_rels/slide5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7.xml"/><Relationship Id="rId3" Type="http://schemas.openxmlformats.org/officeDocument/2006/relationships/image" Target="../media/image74.png"/><Relationship Id="rId4" Type="http://schemas.openxmlformats.org/officeDocument/2006/relationships/image" Target="../media/image71.png"/><Relationship Id="rId5" Type="http://schemas.openxmlformats.org/officeDocument/2006/relationships/image" Target="../media/image72.png"/></Relationships>
</file>

<file path=ppt/slides/_rels/slide5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9.xml"/><Relationship Id="rId2" Type="http://schemas.openxmlformats.org/officeDocument/2006/relationships/notesSlide" Target="../notesSlides/notesSlide58.xml"/><Relationship Id="rId3" Type="http://schemas.openxmlformats.org/officeDocument/2006/relationships/image" Target="../media/image89.jpg"/></Relationships>
</file>

<file path=ppt/slides/_rels/slide5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9.xml"/><Relationship Id="rId3" Type="http://schemas.openxmlformats.org/officeDocument/2006/relationships/image" Target="../media/image89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6.xml"/></Relationships>
</file>

<file path=ppt/slides/_rels/slide6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0.xml"/><Relationship Id="rId3" Type="http://schemas.openxmlformats.org/officeDocument/2006/relationships/image" Target="../media/image73.png"/></Relationships>
</file>

<file path=ppt/slides/_rels/slide6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1.xml"/><Relationship Id="rId3" Type="http://schemas.openxmlformats.org/officeDocument/2006/relationships/image" Target="../media/image76.png"/></Relationships>
</file>

<file path=ppt/slides/_rels/slide6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2.xml"/><Relationship Id="rId3" Type="http://schemas.openxmlformats.org/officeDocument/2006/relationships/image" Target="../media/image78.png"/></Relationships>
</file>

<file path=ppt/slides/_rels/slide6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3.xml"/><Relationship Id="rId3" Type="http://schemas.openxmlformats.org/officeDocument/2006/relationships/image" Target="../media/image79.png"/></Relationships>
</file>

<file path=ppt/slides/_rels/slide6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4.xml"/><Relationship Id="rId3" Type="http://schemas.openxmlformats.org/officeDocument/2006/relationships/image" Target="../media/image76.png"/></Relationships>
</file>

<file path=ppt/slides/_rels/slide6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5.xml"/><Relationship Id="rId3" Type="http://schemas.openxmlformats.org/officeDocument/2006/relationships/image" Target="../media/image84.png"/></Relationships>
</file>

<file path=ppt/slides/_rels/slide6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6.xml"/><Relationship Id="rId3" Type="http://schemas.openxmlformats.org/officeDocument/2006/relationships/image" Target="../media/image81.png"/></Relationships>
</file>

<file path=ppt/slides/_rels/slide6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7.xml"/></Relationships>
</file>

<file path=ppt/slides/_rels/slide6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8.xml"/></Relationships>
</file>

<file path=ppt/slides/_rels/slide6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9.xml"/><Relationship Id="rId3" Type="http://schemas.openxmlformats.org/officeDocument/2006/relationships/hyperlink" Target="http://slidesgo.com/" TargetMode="External"/><Relationship Id="rId4" Type="http://schemas.openxmlformats.org/officeDocument/2006/relationships/hyperlink" Target="https://www.flaticon.com/" TargetMode="External"/><Relationship Id="rId5" Type="http://schemas.openxmlformats.org/officeDocument/2006/relationships/hyperlink" Target="https://www.freepik.com/" TargetMode="External"/><Relationship Id="rId6" Type="http://schemas.openxmlformats.org/officeDocument/2006/relationships/image" Target="../media/image2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4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5.jpg"/><Relationship Id="rId4" Type="http://schemas.openxmlformats.org/officeDocument/2006/relationships/image" Target="../media/image7.png"/><Relationship Id="rId5" Type="http://schemas.openxmlformats.org/officeDocument/2006/relationships/image" Target="../media/image91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44"/>
          <p:cNvSpPr/>
          <p:nvPr/>
        </p:nvSpPr>
        <p:spPr>
          <a:xfrm>
            <a:off x="676300" y="428267"/>
            <a:ext cx="4885500" cy="5908800"/>
          </a:xfrm>
          <a:prstGeom prst="rect">
            <a:avLst/>
          </a:prstGeom>
          <a:solidFill>
            <a:srgbClr val="93C01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434343"/>
              </a:solidFill>
            </a:endParaRPr>
          </a:p>
        </p:txBody>
      </p:sp>
      <p:sp>
        <p:nvSpPr>
          <p:cNvPr id="195" name="Google Shape;195;p44"/>
          <p:cNvSpPr txBox="1"/>
          <p:nvPr/>
        </p:nvSpPr>
        <p:spPr>
          <a:xfrm>
            <a:off x="1196600" y="1681175"/>
            <a:ext cx="5544600" cy="2469600"/>
          </a:xfrm>
          <a:prstGeom prst="rect">
            <a:avLst/>
          </a:prstGeom>
          <a:noFill/>
          <a:ln cap="flat" cmpd="sng" w="38100">
            <a:solidFill>
              <a:srgbClr val="53535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3100">
                <a:solidFill>
                  <a:srgbClr val="434343"/>
                </a:solidFill>
              </a:rPr>
              <a:t>Rúbricas digitales: creación y </a:t>
            </a:r>
            <a:br>
              <a:rPr b="1" lang="es" sz="3100">
                <a:solidFill>
                  <a:srgbClr val="434343"/>
                </a:solidFill>
              </a:rPr>
            </a:br>
            <a:r>
              <a:rPr b="1" lang="es" sz="3100">
                <a:solidFill>
                  <a:srgbClr val="434343"/>
                </a:solidFill>
              </a:rPr>
              <a:t>posibilidades como herramienta de evaluación</a:t>
            </a:r>
            <a:endParaRPr b="1" sz="3100">
              <a:solidFill>
                <a:srgbClr val="434343"/>
              </a:solidFill>
            </a:endParaRPr>
          </a:p>
        </p:txBody>
      </p:sp>
      <p:sp>
        <p:nvSpPr>
          <p:cNvPr id="196" name="Google Shape;196;p44"/>
          <p:cNvSpPr txBox="1"/>
          <p:nvPr/>
        </p:nvSpPr>
        <p:spPr>
          <a:xfrm>
            <a:off x="1107400" y="4342650"/>
            <a:ext cx="4327800" cy="878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800">
                <a:solidFill>
                  <a:srgbClr val="FFFFFF"/>
                </a:solidFill>
              </a:rPr>
              <a:t>Ponente: </a:t>
            </a:r>
            <a:r>
              <a:rPr lang="es" sz="1800">
                <a:solidFill>
                  <a:srgbClr val="FFFFFF"/>
                </a:solidFill>
              </a:rPr>
              <a:t>DANIEL CEBRIÁN ROBLES</a:t>
            </a:r>
            <a:endParaRPr sz="1800">
              <a:solidFill>
                <a:srgbClr val="FFFFFF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rgbClr val="FFFFFF"/>
                </a:solidFill>
              </a:rPr>
              <a:t>Conductora</a:t>
            </a:r>
            <a:r>
              <a:rPr lang="es">
                <a:solidFill>
                  <a:srgbClr val="FFFFFF"/>
                </a:solidFill>
              </a:rPr>
              <a:t>: María Sánchez (Innovación UNIA)</a:t>
            </a:r>
            <a:endParaRPr>
              <a:solidFill>
                <a:srgbClr val="FFFFFF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chemeClr val="lt1"/>
                </a:solidFill>
              </a:rPr>
              <a:t>Fecha: 19/10/2020 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197" name="Google Shape;197;p44"/>
          <p:cNvSpPr txBox="1"/>
          <p:nvPr/>
        </p:nvSpPr>
        <p:spPr>
          <a:xfrm>
            <a:off x="1127644" y="918740"/>
            <a:ext cx="5475600" cy="878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800">
                <a:solidFill>
                  <a:srgbClr val="434343"/>
                </a:solidFill>
                <a:highlight>
                  <a:srgbClr val="FFFFFF"/>
                </a:highlight>
              </a:rPr>
              <a:t>#WEBINARSUNIA</a:t>
            </a:r>
            <a:endParaRPr sz="1800">
              <a:solidFill>
                <a:srgbClr val="434343"/>
              </a:solidFill>
              <a:highlight>
                <a:srgbClr val="FFFFFF"/>
              </a:highlight>
            </a:endParaRPr>
          </a:p>
        </p:txBody>
      </p:sp>
      <p:pic>
        <p:nvPicPr>
          <p:cNvPr id="198" name="Google Shape;198;p4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76300" y="6403123"/>
            <a:ext cx="668151" cy="233700"/>
          </a:xfrm>
          <a:prstGeom prst="rect">
            <a:avLst/>
          </a:prstGeom>
          <a:noFill/>
          <a:ln>
            <a:noFill/>
          </a:ln>
        </p:spPr>
      </p:pic>
      <p:sp>
        <p:nvSpPr>
          <p:cNvPr id="199" name="Google Shape;199;p44"/>
          <p:cNvSpPr txBox="1"/>
          <p:nvPr/>
        </p:nvSpPr>
        <p:spPr>
          <a:xfrm>
            <a:off x="1107791" y="5462347"/>
            <a:ext cx="4265100" cy="878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000">
                <a:solidFill>
                  <a:srgbClr val="434343"/>
                </a:solidFill>
              </a:rPr>
              <a:t>Webinars sobre e-learning, innovación y competencias digitales. Plan de formación, apoyo y reconocimiento al profesorado 2020-21</a:t>
            </a:r>
            <a:endParaRPr sz="1000">
              <a:solidFill>
                <a:srgbClr val="434343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rgbClr val="434343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900">
                <a:solidFill>
                  <a:srgbClr val="434343"/>
                </a:solidFill>
              </a:rPr>
              <a:t>Área de Innovación (@uniainnova)/ Vicerrectorado de Innovación Docente y Digitalización. Universidad Internacional de Andalucía</a:t>
            </a:r>
            <a:endParaRPr sz="900">
              <a:solidFill>
                <a:srgbClr val="434343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434343"/>
              </a:solidFill>
            </a:endParaRPr>
          </a:p>
        </p:txBody>
      </p:sp>
      <p:pic>
        <p:nvPicPr>
          <p:cNvPr id="200" name="Google Shape;200;p4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522225" y="5213688"/>
            <a:ext cx="1375425" cy="1375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9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p53"/>
          <p:cNvSpPr txBox="1"/>
          <p:nvPr/>
        </p:nvSpPr>
        <p:spPr>
          <a:xfrm>
            <a:off x="461400" y="1093361"/>
            <a:ext cx="8221200" cy="769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 sz="2600"/>
              <a:t>Diseñando tareas de aprendizaje</a:t>
            </a:r>
            <a:endParaRPr sz="2600"/>
          </a:p>
        </p:txBody>
      </p:sp>
      <p:sp>
        <p:nvSpPr>
          <p:cNvPr id="311" name="Google Shape;311;p53"/>
          <p:cNvSpPr/>
          <p:nvPr/>
        </p:nvSpPr>
        <p:spPr>
          <a:xfrm>
            <a:off x="1212525" y="955687"/>
            <a:ext cx="708201" cy="723016"/>
          </a:xfrm>
          <a:custGeom>
            <a:rect b="b" l="l" r="r" t="t"/>
            <a:pathLst>
              <a:path extrusionOk="0" h="69056" w="67641">
                <a:moveTo>
                  <a:pt x="49622" y="2736"/>
                </a:moveTo>
                <a:lnTo>
                  <a:pt x="49622" y="2736"/>
                </a:lnTo>
                <a:lnTo>
                  <a:pt x="49622" y="2736"/>
                </a:lnTo>
                <a:close/>
                <a:moveTo>
                  <a:pt x="59622" y="55565"/>
                </a:moveTo>
                <a:lnTo>
                  <a:pt x="59622" y="55565"/>
                </a:lnTo>
                <a:lnTo>
                  <a:pt x="59622" y="55565"/>
                </a:lnTo>
                <a:close/>
                <a:moveTo>
                  <a:pt x="35471" y="0"/>
                </a:moveTo>
                <a:lnTo>
                  <a:pt x="34433" y="95"/>
                </a:lnTo>
                <a:lnTo>
                  <a:pt x="33584" y="189"/>
                </a:lnTo>
                <a:lnTo>
                  <a:pt x="32735" y="378"/>
                </a:lnTo>
                <a:lnTo>
                  <a:pt x="32169" y="566"/>
                </a:lnTo>
                <a:lnTo>
                  <a:pt x="31509" y="472"/>
                </a:lnTo>
                <a:lnTo>
                  <a:pt x="30754" y="472"/>
                </a:lnTo>
                <a:lnTo>
                  <a:pt x="29339" y="566"/>
                </a:lnTo>
                <a:lnTo>
                  <a:pt x="27830" y="849"/>
                </a:lnTo>
                <a:lnTo>
                  <a:pt x="26320" y="1321"/>
                </a:lnTo>
                <a:lnTo>
                  <a:pt x="24811" y="1981"/>
                </a:lnTo>
                <a:lnTo>
                  <a:pt x="23207" y="2736"/>
                </a:lnTo>
                <a:lnTo>
                  <a:pt x="21698" y="3585"/>
                </a:lnTo>
                <a:lnTo>
                  <a:pt x="20188" y="4623"/>
                </a:lnTo>
                <a:lnTo>
                  <a:pt x="18679" y="5661"/>
                </a:lnTo>
                <a:lnTo>
                  <a:pt x="17170" y="6793"/>
                </a:lnTo>
                <a:lnTo>
                  <a:pt x="15754" y="8019"/>
                </a:lnTo>
                <a:lnTo>
                  <a:pt x="14434" y="9151"/>
                </a:lnTo>
                <a:lnTo>
                  <a:pt x="11981" y="11510"/>
                </a:lnTo>
                <a:lnTo>
                  <a:pt x="10000" y="13774"/>
                </a:lnTo>
                <a:lnTo>
                  <a:pt x="7736" y="16981"/>
                </a:lnTo>
                <a:lnTo>
                  <a:pt x="8019" y="16321"/>
                </a:lnTo>
                <a:lnTo>
                  <a:pt x="8302" y="15660"/>
                </a:lnTo>
                <a:lnTo>
                  <a:pt x="7736" y="16604"/>
                </a:lnTo>
                <a:lnTo>
                  <a:pt x="7075" y="17642"/>
                </a:lnTo>
                <a:lnTo>
                  <a:pt x="7170" y="17830"/>
                </a:lnTo>
                <a:lnTo>
                  <a:pt x="6509" y="18868"/>
                </a:lnTo>
                <a:lnTo>
                  <a:pt x="7075" y="17359"/>
                </a:lnTo>
                <a:lnTo>
                  <a:pt x="6132" y="19057"/>
                </a:lnTo>
                <a:lnTo>
                  <a:pt x="5189" y="20849"/>
                </a:lnTo>
                <a:lnTo>
                  <a:pt x="4434" y="22736"/>
                </a:lnTo>
                <a:lnTo>
                  <a:pt x="3679" y="24622"/>
                </a:lnTo>
                <a:lnTo>
                  <a:pt x="2453" y="28490"/>
                </a:lnTo>
                <a:lnTo>
                  <a:pt x="1321" y="32169"/>
                </a:lnTo>
                <a:lnTo>
                  <a:pt x="1509" y="32264"/>
                </a:lnTo>
                <a:lnTo>
                  <a:pt x="1604" y="32453"/>
                </a:lnTo>
                <a:lnTo>
                  <a:pt x="1604" y="32641"/>
                </a:lnTo>
                <a:lnTo>
                  <a:pt x="1509" y="32924"/>
                </a:lnTo>
                <a:lnTo>
                  <a:pt x="1226" y="33396"/>
                </a:lnTo>
                <a:lnTo>
                  <a:pt x="1038" y="33585"/>
                </a:lnTo>
                <a:lnTo>
                  <a:pt x="1038" y="33773"/>
                </a:lnTo>
                <a:lnTo>
                  <a:pt x="1038" y="35000"/>
                </a:lnTo>
                <a:lnTo>
                  <a:pt x="849" y="36132"/>
                </a:lnTo>
                <a:lnTo>
                  <a:pt x="660" y="37358"/>
                </a:lnTo>
                <a:lnTo>
                  <a:pt x="472" y="38867"/>
                </a:lnTo>
                <a:lnTo>
                  <a:pt x="283" y="38301"/>
                </a:lnTo>
                <a:lnTo>
                  <a:pt x="94" y="39811"/>
                </a:lnTo>
                <a:lnTo>
                  <a:pt x="0" y="41509"/>
                </a:lnTo>
                <a:lnTo>
                  <a:pt x="94" y="43301"/>
                </a:lnTo>
                <a:lnTo>
                  <a:pt x="283" y="44056"/>
                </a:lnTo>
                <a:lnTo>
                  <a:pt x="472" y="44622"/>
                </a:lnTo>
                <a:lnTo>
                  <a:pt x="566" y="45660"/>
                </a:lnTo>
                <a:lnTo>
                  <a:pt x="755" y="46792"/>
                </a:lnTo>
                <a:lnTo>
                  <a:pt x="1226" y="48962"/>
                </a:lnTo>
                <a:lnTo>
                  <a:pt x="1981" y="51037"/>
                </a:lnTo>
                <a:lnTo>
                  <a:pt x="2924" y="53112"/>
                </a:lnTo>
                <a:lnTo>
                  <a:pt x="4057" y="55094"/>
                </a:lnTo>
                <a:lnTo>
                  <a:pt x="5283" y="56980"/>
                </a:lnTo>
                <a:lnTo>
                  <a:pt x="6698" y="58678"/>
                </a:lnTo>
                <a:lnTo>
                  <a:pt x="8113" y="60282"/>
                </a:lnTo>
                <a:lnTo>
                  <a:pt x="9056" y="61131"/>
                </a:lnTo>
                <a:lnTo>
                  <a:pt x="10000" y="61980"/>
                </a:lnTo>
                <a:lnTo>
                  <a:pt x="11038" y="62829"/>
                </a:lnTo>
                <a:lnTo>
                  <a:pt x="12075" y="63584"/>
                </a:lnTo>
                <a:lnTo>
                  <a:pt x="14339" y="64905"/>
                </a:lnTo>
                <a:lnTo>
                  <a:pt x="16604" y="66131"/>
                </a:lnTo>
                <a:lnTo>
                  <a:pt x="19056" y="67169"/>
                </a:lnTo>
                <a:lnTo>
                  <a:pt x="21509" y="67923"/>
                </a:lnTo>
                <a:lnTo>
                  <a:pt x="24056" y="68584"/>
                </a:lnTo>
                <a:lnTo>
                  <a:pt x="26603" y="69055"/>
                </a:lnTo>
                <a:lnTo>
                  <a:pt x="27830" y="69055"/>
                </a:lnTo>
                <a:lnTo>
                  <a:pt x="30188" y="68867"/>
                </a:lnTo>
                <a:lnTo>
                  <a:pt x="33113" y="68678"/>
                </a:lnTo>
                <a:lnTo>
                  <a:pt x="36509" y="68301"/>
                </a:lnTo>
                <a:lnTo>
                  <a:pt x="39811" y="67923"/>
                </a:lnTo>
                <a:lnTo>
                  <a:pt x="42735" y="67452"/>
                </a:lnTo>
                <a:lnTo>
                  <a:pt x="44905" y="66980"/>
                </a:lnTo>
                <a:lnTo>
                  <a:pt x="45565" y="66791"/>
                </a:lnTo>
                <a:lnTo>
                  <a:pt x="45943" y="66508"/>
                </a:lnTo>
                <a:lnTo>
                  <a:pt x="47358" y="65942"/>
                </a:lnTo>
                <a:lnTo>
                  <a:pt x="48018" y="65565"/>
                </a:lnTo>
                <a:lnTo>
                  <a:pt x="48678" y="65188"/>
                </a:lnTo>
                <a:lnTo>
                  <a:pt x="47924" y="65471"/>
                </a:lnTo>
                <a:lnTo>
                  <a:pt x="51509" y="62924"/>
                </a:lnTo>
                <a:lnTo>
                  <a:pt x="53301" y="61508"/>
                </a:lnTo>
                <a:lnTo>
                  <a:pt x="55093" y="59905"/>
                </a:lnTo>
                <a:lnTo>
                  <a:pt x="55093" y="59905"/>
                </a:lnTo>
                <a:lnTo>
                  <a:pt x="54810" y="60376"/>
                </a:lnTo>
                <a:lnTo>
                  <a:pt x="54339" y="60754"/>
                </a:lnTo>
                <a:lnTo>
                  <a:pt x="55376" y="59999"/>
                </a:lnTo>
                <a:lnTo>
                  <a:pt x="56320" y="59056"/>
                </a:lnTo>
                <a:lnTo>
                  <a:pt x="57075" y="58395"/>
                </a:lnTo>
                <a:lnTo>
                  <a:pt x="57169" y="58207"/>
                </a:lnTo>
                <a:lnTo>
                  <a:pt x="57075" y="58207"/>
                </a:lnTo>
                <a:lnTo>
                  <a:pt x="57924" y="57546"/>
                </a:lnTo>
                <a:lnTo>
                  <a:pt x="58678" y="56697"/>
                </a:lnTo>
                <a:lnTo>
                  <a:pt x="59339" y="55754"/>
                </a:lnTo>
                <a:lnTo>
                  <a:pt x="59905" y="54905"/>
                </a:lnTo>
                <a:lnTo>
                  <a:pt x="59716" y="54999"/>
                </a:lnTo>
                <a:lnTo>
                  <a:pt x="59622" y="54999"/>
                </a:lnTo>
                <a:lnTo>
                  <a:pt x="59810" y="54622"/>
                </a:lnTo>
                <a:lnTo>
                  <a:pt x="59150" y="55565"/>
                </a:lnTo>
                <a:lnTo>
                  <a:pt x="59527" y="55094"/>
                </a:lnTo>
                <a:lnTo>
                  <a:pt x="59433" y="55377"/>
                </a:lnTo>
                <a:lnTo>
                  <a:pt x="58867" y="56037"/>
                </a:lnTo>
                <a:lnTo>
                  <a:pt x="59056" y="55660"/>
                </a:lnTo>
                <a:lnTo>
                  <a:pt x="59056" y="55660"/>
                </a:lnTo>
                <a:lnTo>
                  <a:pt x="58678" y="56037"/>
                </a:lnTo>
                <a:lnTo>
                  <a:pt x="59810" y="54339"/>
                </a:lnTo>
                <a:lnTo>
                  <a:pt x="60282" y="53490"/>
                </a:lnTo>
                <a:lnTo>
                  <a:pt x="60282" y="53301"/>
                </a:lnTo>
                <a:lnTo>
                  <a:pt x="60188" y="53395"/>
                </a:lnTo>
                <a:lnTo>
                  <a:pt x="60188" y="53395"/>
                </a:lnTo>
                <a:lnTo>
                  <a:pt x="60565" y="52924"/>
                </a:lnTo>
                <a:lnTo>
                  <a:pt x="61037" y="52452"/>
                </a:lnTo>
                <a:lnTo>
                  <a:pt x="61886" y="51509"/>
                </a:lnTo>
                <a:lnTo>
                  <a:pt x="61508" y="52452"/>
                </a:lnTo>
                <a:lnTo>
                  <a:pt x="60848" y="53584"/>
                </a:lnTo>
                <a:lnTo>
                  <a:pt x="59622" y="55565"/>
                </a:lnTo>
                <a:lnTo>
                  <a:pt x="60376" y="54528"/>
                </a:lnTo>
                <a:lnTo>
                  <a:pt x="60942" y="53678"/>
                </a:lnTo>
                <a:lnTo>
                  <a:pt x="61980" y="51792"/>
                </a:lnTo>
                <a:lnTo>
                  <a:pt x="61886" y="51886"/>
                </a:lnTo>
                <a:lnTo>
                  <a:pt x="61886" y="51697"/>
                </a:lnTo>
                <a:lnTo>
                  <a:pt x="62169" y="51037"/>
                </a:lnTo>
                <a:lnTo>
                  <a:pt x="62735" y="49999"/>
                </a:lnTo>
                <a:lnTo>
                  <a:pt x="61508" y="51603"/>
                </a:lnTo>
                <a:lnTo>
                  <a:pt x="61603" y="51037"/>
                </a:lnTo>
                <a:lnTo>
                  <a:pt x="61697" y="50377"/>
                </a:lnTo>
                <a:lnTo>
                  <a:pt x="62169" y="48962"/>
                </a:lnTo>
                <a:lnTo>
                  <a:pt x="62829" y="47358"/>
                </a:lnTo>
                <a:lnTo>
                  <a:pt x="63678" y="45565"/>
                </a:lnTo>
                <a:lnTo>
                  <a:pt x="65376" y="42169"/>
                </a:lnTo>
                <a:lnTo>
                  <a:pt x="66131" y="40660"/>
                </a:lnTo>
                <a:lnTo>
                  <a:pt x="66697" y="39339"/>
                </a:lnTo>
                <a:lnTo>
                  <a:pt x="66603" y="39528"/>
                </a:lnTo>
                <a:lnTo>
                  <a:pt x="66697" y="39056"/>
                </a:lnTo>
                <a:lnTo>
                  <a:pt x="66791" y="38962"/>
                </a:lnTo>
                <a:lnTo>
                  <a:pt x="66791" y="39056"/>
                </a:lnTo>
                <a:lnTo>
                  <a:pt x="66886" y="38584"/>
                </a:lnTo>
                <a:lnTo>
                  <a:pt x="66791" y="38867"/>
                </a:lnTo>
                <a:lnTo>
                  <a:pt x="66980" y="38207"/>
                </a:lnTo>
                <a:lnTo>
                  <a:pt x="67169" y="37264"/>
                </a:lnTo>
                <a:lnTo>
                  <a:pt x="67263" y="36415"/>
                </a:lnTo>
                <a:lnTo>
                  <a:pt x="67357" y="36509"/>
                </a:lnTo>
                <a:lnTo>
                  <a:pt x="67452" y="36509"/>
                </a:lnTo>
                <a:lnTo>
                  <a:pt x="67546" y="35943"/>
                </a:lnTo>
                <a:lnTo>
                  <a:pt x="67546" y="34811"/>
                </a:lnTo>
                <a:lnTo>
                  <a:pt x="67640" y="31037"/>
                </a:lnTo>
                <a:lnTo>
                  <a:pt x="67640" y="28490"/>
                </a:lnTo>
                <a:lnTo>
                  <a:pt x="67546" y="27736"/>
                </a:lnTo>
                <a:lnTo>
                  <a:pt x="67546" y="27547"/>
                </a:lnTo>
                <a:lnTo>
                  <a:pt x="67452" y="27547"/>
                </a:lnTo>
                <a:lnTo>
                  <a:pt x="67074" y="26792"/>
                </a:lnTo>
                <a:lnTo>
                  <a:pt x="66791" y="25660"/>
                </a:lnTo>
                <a:lnTo>
                  <a:pt x="66508" y="24528"/>
                </a:lnTo>
                <a:lnTo>
                  <a:pt x="66414" y="23585"/>
                </a:lnTo>
                <a:lnTo>
                  <a:pt x="66320" y="23679"/>
                </a:lnTo>
                <a:lnTo>
                  <a:pt x="66320" y="23490"/>
                </a:lnTo>
                <a:lnTo>
                  <a:pt x="65942" y="22924"/>
                </a:lnTo>
                <a:lnTo>
                  <a:pt x="65565" y="22358"/>
                </a:lnTo>
                <a:lnTo>
                  <a:pt x="64527" y="21132"/>
                </a:lnTo>
                <a:lnTo>
                  <a:pt x="63584" y="19906"/>
                </a:lnTo>
                <a:lnTo>
                  <a:pt x="63207" y="19340"/>
                </a:lnTo>
                <a:lnTo>
                  <a:pt x="63018" y="18774"/>
                </a:lnTo>
                <a:lnTo>
                  <a:pt x="63112" y="18962"/>
                </a:lnTo>
                <a:lnTo>
                  <a:pt x="63301" y="19057"/>
                </a:lnTo>
                <a:lnTo>
                  <a:pt x="63301" y="19057"/>
                </a:lnTo>
                <a:lnTo>
                  <a:pt x="63207" y="18868"/>
                </a:lnTo>
                <a:lnTo>
                  <a:pt x="62923" y="18491"/>
                </a:lnTo>
                <a:lnTo>
                  <a:pt x="61980" y="17453"/>
                </a:lnTo>
                <a:lnTo>
                  <a:pt x="61037" y="16509"/>
                </a:lnTo>
                <a:lnTo>
                  <a:pt x="61037" y="16698"/>
                </a:lnTo>
                <a:lnTo>
                  <a:pt x="61037" y="16887"/>
                </a:lnTo>
                <a:lnTo>
                  <a:pt x="60093" y="15943"/>
                </a:lnTo>
                <a:lnTo>
                  <a:pt x="60376" y="16321"/>
                </a:lnTo>
                <a:lnTo>
                  <a:pt x="59527" y="15377"/>
                </a:lnTo>
                <a:lnTo>
                  <a:pt x="59056" y="14906"/>
                </a:lnTo>
                <a:lnTo>
                  <a:pt x="59244" y="14906"/>
                </a:lnTo>
                <a:lnTo>
                  <a:pt x="59905" y="15472"/>
                </a:lnTo>
                <a:lnTo>
                  <a:pt x="59905" y="15472"/>
                </a:lnTo>
                <a:lnTo>
                  <a:pt x="57641" y="13396"/>
                </a:lnTo>
                <a:lnTo>
                  <a:pt x="58112" y="13868"/>
                </a:lnTo>
                <a:lnTo>
                  <a:pt x="56886" y="13019"/>
                </a:lnTo>
                <a:lnTo>
                  <a:pt x="55754" y="12453"/>
                </a:lnTo>
                <a:lnTo>
                  <a:pt x="56603" y="13113"/>
                </a:lnTo>
                <a:lnTo>
                  <a:pt x="57452" y="13774"/>
                </a:lnTo>
                <a:lnTo>
                  <a:pt x="58961" y="15283"/>
                </a:lnTo>
                <a:lnTo>
                  <a:pt x="60376" y="16604"/>
                </a:lnTo>
                <a:lnTo>
                  <a:pt x="61225" y="17264"/>
                </a:lnTo>
                <a:lnTo>
                  <a:pt x="62074" y="17925"/>
                </a:lnTo>
                <a:lnTo>
                  <a:pt x="62074" y="17925"/>
                </a:lnTo>
                <a:lnTo>
                  <a:pt x="61414" y="17547"/>
                </a:lnTo>
                <a:lnTo>
                  <a:pt x="60659" y="16981"/>
                </a:lnTo>
                <a:lnTo>
                  <a:pt x="60754" y="17264"/>
                </a:lnTo>
                <a:lnTo>
                  <a:pt x="60942" y="17642"/>
                </a:lnTo>
                <a:lnTo>
                  <a:pt x="61980" y="19151"/>
                </a:lnTo>
                <a:lnTo>
                  <a:pt x="63301" y="20943"/>
                </a:lnTo>
                <a:lnTo>
                  <a:pt x="63207" y="20943"/>
                </a:lnTo>
                <a:lnTo>
                  <a:pt x="63395" y="21038"/>
                </a:lnTo>
                <a:lnTo>
                  <a:pt x="63490" y="21321"/>
                </a:lnTo>
                <a:lnTo>
                  <a:pt x="63678" y="21604"/>
                </a:lnTo>
                <a:lnTo>
                  <a:pt x="63773" y="21698"/>
                </a:lnTo>
                <a:lnTo>
                  <a:pt x="63584" y="21321"/>
                </a:lnTo>
                <a:lnTo>
                  <a:pt x="63584" y="21321"/>
                </a:lnTo>
                <a:lnTo>
                  <a:pt x="64244" y="22170"/>
                </a:lnTo>
                <a:lnTo>
                  <a:pt x="64716" y="22641"/>
                </a:lnTo>
                <a:lnTo>
                  <a:pt x="64905" y="22830"/>
                </a:lnTo>
                <a:lnTo>
                  <a:pt x="64999" y="22830"/>
                </a:lnTo>
                <a:lnTo>
                  <a:pt x="64999" y="22641"/>
                </a:lnTo>
                <a:lnTo>
                  <a:pt x="64905" y="22358"/>
                </a:lnTo>
                <a:lnTo>
                  <a:pt x="65282" y="23207"/>
                </a:lnTo>
                <a:lnTo>
                  <a:pt x="65565" y="24056"/>
                </a:lnTo>
                <a:lnTo>
                  <a:pt x="66225" y="25943"/>
                </a:lnTo>
                <a:lnTo>
                  <a:pt x="66697" y="27830"/>
                </a:lnTo>
                <a:lnTo>
                  <a:pt x="66886" y="28490"/>
                </a:lnTo>
                <a:lnTo>
                  <a:pt x="66980" y="28868"/>
                </a:lnTo>
                <a:lnTo>
                  <a:pt x="66886" y="28962"/>
                </a:lnTo>
                <a:lnTo>
                  <a:pt x="66697" y="28679"/>
                </a:lnTo>
                <a:lnTo>
                  <a:pt x="66697" y="29245"/>
                </a:lnTo>
                <a:lnTo>
                  <a:pt x="66791" y="29905"/>
                </a:lnTo>
                <a:lnTo>
                  <a:pt x="66886" y="29905"/>
                </a:lnTo>
                <a:lnTo>
                  <a:pt x="66886" y="30094"/>
                </a:lnTo>
                <a:lnTo>
                  <a:pt x="66886" y="30566"/>
                </a:lnTo>
                <a:lnTo>
                  <a:pt x="66697" y="30377"/>
                </a:lnTo>
                <a:lnTo>
                  <a:pt x="66603" y="30188"/>
                </a:lnTo>
                <a:lnTo>
                  <a:pt x="66603" y="30094"/>
                </a:lnTo>
                <a:lnTo>
                  <a:pt x="66697" y="29905"/>
                </a:lnTo>
                <a:lnTo>
                  <a:pt x="66508" y="28679"/>
                </a:lnTo>
                <a:lnTo>
                  <a:pt x="66225" y="27358"/>
                </a:lnTo>
                <a:lnTo>
                  <a:pt x="66603" y="30283"/>
                </a:lnTo>
                <a:lnTo>
                  <a:pt x="66697" y="31792"/>
                </a:lnTo>
                <a:lnTo>
                  <a:pt x="66697" y="33302"/>
                </a:lnTo>
                <a:lnTo>
                  <a:pt x="66603" y="34717"/>
                </a:lnTo>
                <a:lnTo>
                  <a:pt x="66414" y="36226"/>
                </a:lnTo>
                <a:lnTo>
                  <a:pt x="66131" y="37547"/>
                </a:lnTo>
                <a:lnTo>
                  <a:pt x="65659" y="38962"/>
                </a:lnTo>
                <a:lnTo>
                  <a:pt x="65848" y="38584"/>
                </a:lnTo>
                <a:lnTo>
                  <a:pt x="65942" y="38584"/>
                </a:lnTo>
                <a:lnTo>
                  <a:pt x="65848" y="39245"/>
                </a:lnTo>
                <a:lnTo>
                  <a:pt x="65565" y="40188"/>
                </a:lnTo>
                <a:lnTo>
                  <a:pt x="65471" y="40471"/>
                </a:lnTo>
                <a:lnTo>
                  <a:pt x="65282" y="40660"/>
                </a:lnTo>
                <a:lnTo>
                  <a:pt x="65282" y="40566"/>
                </a:lnTo>
                <a:lnTo>
                  <a:pt x="65093" y="41132"/>
                </a:lnTo>
                <a:lnTo>
                  <a:pt x="64433" y="43018"/>
                </a:lnTo>
                <a:lnTo>
                  <a:pt x="63678" y="45282"/>
                </a:lnTo>
                <a:lnTo>
                  <a:pt x="62735" y="47264"/>
                </a:lnTo>
                <a:lnTo>
                  <a:pt x="61697" y="49056"/>
                </a:lnTo>
                <a:lnTo>
                  <a:pt x="60659" y="50943"/>
                </a:lnTo>
                <a:lnTo>
                  <a:pt x="59433" y="52735"/>
                </a:lnTo>
                <a:lnTo>
                  <a:pt x="58207" y="54433"/>
                </a:lnTo>
                <a:lnTo>
                  <a:pt x="56886" y="56037"/>
                </a:lnTo>
                <a:lnTo>
                  <a:pt x="55376" y="57641"/>
                </a:lnTo>
                <a:lnTo>
                  <a:pt x="53867" y="59150"/>
                </a:lnTo>
                <a:lnTo>
                  <a:pt x="52169" y="60376"/>
                </a:lnTo>
                <a:lnTo>
                  <a:pt x="48961" y="62452"/>
                </a:lnTo>
                <a:lnTo>
                  <a:pt x="44528" y="65282"/>
                </a:lnTo>
                <a:lnTo>
                  <a:pt x="44622" y="65188"/>
                </a:lnTo>
                <a:lnTo>
                  <a:pt x="44716" y="65093"/>
                </a:lnTo>
                <a:lnTo>
                  <a:pt x="45094" y="64810"/>
                </a:lnTo>
                <a:lnTo>
                  <a:pt x="45660" y="64527"/>
                </a:lnTo>
                <a:lnTo>
                  <a:pt x="43867" y="65376"/>
                </a:lnTo>
                <a:lnTo>
                  <a:pt x="43113" y="65754"/>
                </a:lnTo>
                <a:lnTo>
                  <a:pt x="42924" y="65754"/>
                </a:lnTo>
                <a:lnTo>
                  <a:pt x="43113" y="65659"/>
                </a:lnTo>
                <a:lnTo>
                  <a:pt x="41603" y="66037"/>
                </a:lnTo>
                <a:lnTo>
                  <a:pt x="39999" y="66320"/>
                </a:lnTo>
                <a:lnTo>
                  <a:pt x="38396" y="66508"/>
                </a:lnTo>
                <a:lnTo>
                  <a:pt x="36792" y="66697"/>
                </a:lnTo>
                <a:lnTo>
                  <a:pt x="33584" y="66980"/>
                </a:lnTo>
                <a:lnTo>
                  <a:pt x="32169" y="67169"/>
                </a:lnTo>
                <a:lnTo>
                  <a:pt x="30754" y="67357"/>
                </a:lnTo>
                <a:lnTo>
                  <a:pt x="30094" y="67357"/>
                </a:lnTo>
                <a:lnTo>
                  <a:pt x="29339" y="67263"/>
                </a:lnTo>
                <a:lnTo>
                  <a:pt x="27830" y="66886"/>
                </a:lnTo>
                <a:lnTo>
                  <a:pt x="26415" y="66508"/>
                </a:lnTo>
                <a:lnTo>
                  <a:pt x="25754" y="66414"/>
                </a:lnTo>
                <a:lnTo>
                  <a:pt x="25094" y="66414"/>
                </a:lnTo>
                <a:lnTo>
                  <a:pt x="25566" y="66980"/>
                </a:lnTo>
                <a:lnTo>
                  <a:pt x="25471" y="67074"/>
                </a:lnTo>
                <a:lnTo>
                  <a:pt x="25188" y="66980"/>
                </a:lnTo>
                <a:lnTo>
                  <a:pt x="24339" y="66791"/>
                </a:lnTo>
                <a:lnTo>
                  <a:pt x="23773" y="66508"/>
                </a:lnTo>
                <a:lnTo>
                  <a:pt x="24245" y="66414"/>
                </a:lnTo>
                <a:lnTo>
                  <a:pt x="24717" y="66603"/>
                </a:lnTo>
                <a:lnTo>
                  <a:pt x="24811" y="66414"/>
                </a:lnTo>
                <a:lnTo>
                  <a:pt x="24811" y="66320"/>
                </a:lnTo>
                <a:lnTo>
                  <a:pt x="24717" y="66225"/>
                </a:lnTo>
                <a:lnTo>
                  <a:pt x="24528" y="66131"/>
                </a:lnTo>
                <a:lnTo>
                  <a:pt x="24151" y="66225"/>
                </a:lnTo>
                <a:lnTo>
                  <a:pt x="23679" y="66320"/>
                </a:lnTo>
                <a:lnTo>
                  <a:pt x="23018" y="66414"/>
                </a:lnTo>
                <a:lnTo>
                  <a:pt x="23490" y="66225"/>
                </a:lnTo>
                <a:lnTo>
                  <a:pt x="22075" y="65942"/>
                </a:lnTo>
                <a:lnTo>
                  <a:pt x="20943" y="65659"/>
                </a:lnTo>
                <a:lnTo>
                  <a:pt x="20000" y="65282"/>
                </a:lnTo>
                <a:lnTo>
                  <a:pt x="19056" y="64810"/>
                </a:lnTo>
                <a:lnTo>
                  <a:pt x="19056" y="64810"/>
                </a:lnTo>
                <a:lnTo>
                  <a:pt x="19717" y="64999"/>
                </a:lnTo>
                <a:lnTo>
                  <a:pt x="19151" y="64716"/>
                </a:lnTo>
                <a:lnTo>
                  <a:pt x="18962" y="64810"/>
                </a:lnTo>
                <a:lnTo>
                  <a:pt x="19151" y="64905"/>
                </a:lnTo>
                <a:lnTo>
                  <a:pt x="18490" y="64905"/>
                </a:lnTo>
                <a:lnTo>
                  <a:pt x="17830" y="64716"/>
                </a:lnTo>
                <a:lnTo>
                  <a:pt x="17264" y="64527"/>
                </a:lnTo>
                <a:lnTo>
                  <a:pt x="16698" y="64150"/>
                </a:lnTo>
                <a:lnTo>
                  <a:pt x="16981" y="64056"/>
                </a:lnTo>
                <a:lnTo>
                  <a:pt x="17264" y="64150"/>
                </a:lnTo>
                <a:lnTo>
                  <a:pt x="17264" y="64150"/>
                </a:lnTo>
                <a:lnTo>
                  <a:pt x="15188" y="63207"/>
                </a:lnTo>
                <a:lnTo>
                  <a:pt x="14622" y="62829"/>
                </a:lnTo>
                <a:lnTo>
                  <a:pt x="14717" y="62924"/>
                </a:lnTo>
                <a:lnTo>
                  <a:pt x="13773" y="62546"/>
                </a:lnTo>
                <a:lnTo>
                  <a:pt x="12924" y="62075"/>
                </a:lnTo>
                <a:lnTo>
                  <a:pt x="12358" y="61697"/>
                </a:lnTo>
                <a:lnTo>
                  <a:pt x="12264" y="61508"/>
                </a:lnTo>
                <a:lnTo>
                  <a:pt x="12170" y="61320"/>
                </a:lnTo>
                <a:lnTo>
                  <a:pt x="11698" y="60942"/>
                </a:lnTo>
                <a:lnTo>
                  <a:pt x="11132" y="60471"/>
                </a:lnTo>
                <a:lnTo>
                  <a:pt x="9906" y="59244"/>
                </a:lnTo>
                <a:lnTo>
                  <a:pt x="9906" y="59244"/>
                </a:lnTo>
                <a:lnTo>
                  <a:pt x="10566" y="59527"/>
                </a:lnTo>
                <a:lnTo>
                  <a:pt x="9434" y="58584"/>
                </a:lnTo>
                <a:lnTo>
                  <a:pt x="8207" y="57546"/>
                </a:lnTo>
                <a:lnTo>
                  <a:pt x="7547" y="56886"/>
                </a:lnTo>
                <a:lnTo>
                  <a:pt x="6981" y="56131"/>
                </a:lnTo>
                <a:lnTo>
                  <a:pt x="6226" y="55094"/>
                </a:lnTo>
                <a:lnTo>
                  <a:pt x="6415" y="55377"/>
                </a:lnTo>
                <a:lnTo>
                  <a:pt x="6038" y="54905"/>
                </a:lnTo>
                <a:lnTo>
                  <a:pt x="5472" y="54244"/>
                </a:lnTo>
                <a:lnTo>
                  <a:pt x="5283" y="53961"/>
                </a:lnTo>
                <a:lnTo>
                  <a:pt x="5094" y="53867"/>
                </a:lnTo>
                <a:lnTo>
                  <a:pt x="5377" y="54622"/>
                </a:lnTo>
                <a:lnTo>
                  <a:pt x="5849" y="55282"/>
                </a:lnTo>
                <a:lnTo>
                  <a:pt x="6321" y="55943"/>
                </a:lnTo>
                <a:lnTo>
                  <a:pt x="6698" y="56603"/>
                </a:lnTo>
                <a:lnTo>
                  <a:pt x="6226" y="56226"/>
                </a:lnTo>
                <a:lnTo>
                  <a:pt x="5943" y="55848"/>
                </a:lnTo>
                <a:lnTo>
                  <a:pt x="6038" y="56037"/>
                </a:lnTo>
                <a:lnTo>
                  <a:pt x="5943" y="55943"/>
                </a:lnTo>
                <a:lnTo>
                  <a:pt x="5377" y="55188"/>
                </a:lnTo>
                <a:lnTo>
                  <a:pt x="5000" y="54716"/>
                </a:lnTo>
                <a:lnTo>
                  <a:pt x="4717" y="54150"/>
                </a:lnTo>
                <a:lnTo>
                  <a:pt x="4528" y="53678"/>
                </a:lnTo>
                <a:lnTo>
                  <a:pt x="4528" y="53584"/>
                </a:lnTo>
                <a:lnTo>
                  <a:pt x="4623" y="53395"/>
                </a:lnTo>
                <a:lnTo>
                  <a:pt x="5094" y="54244"/>
                </a:lnTo>
                <a:lnTo>
                  <a:pt x="4717" y="53301"/>
                </a:lnTo>
                <a:lnTo>
                  <a:pt x="4528" y="53018"/>
                </a:lnTo>
                <a:lnTo>
                  <a:pt x="4151" y="52263"/>
                </a:lnTo>
                <a:lnTo>
                  <a:pt x="4151" y="52169"/>
                </a:lnTo>
                <a:lnTo>
                  <a:pt x="3774" y="51509"/>
                </a:lnTo>
                <a:lnTo>
                  <a:pt x="3396" y="50660"/>
                </a:lnTo>
                <a:lnTo>
                  <a:pt x="3585" y="51603"/>
                </a:lnTo>
                <a:lnTo>
                  <a:pt x="3396" y="51226"/>
                </a:lnTo>
                <a:lnTo>
                  <a:pt x="3208" y="50848"/>
                </a:lnTo>
                <a:lnTo>
                  <a:pt x="3208" y="50471"/>
                </a:lnTo>
                <a:lnTo>
                  <a:pt x="3208" y="50094"/>
                </a:lnTo>
                <a:lnTo>
                  <a:pt x="3585" y="50754"/>
                </a:lnTo>
                <a:lnTo>
                  <a:pt x="3868" y="51509"/>
                </a:lnTo>
                <a:lnTo>
                  <a:pt x="3868" y="51509"/>
                </a:lnTo>
                <a:lnTo>
                  <a:pt x="3208" y="49528"/>
                </a:lnTo>
                <a:lnTo>
                  <a:pt x="3208" y="49528"/>
                </a:lnTo>
                <a:lnTo>
                  <a:pt x="3868" y="50754"/>
                </a:lnTo>
                <a:lnTo>
                  <a:pt x="3208" y="48962"/>
                </a:lnTo>
                <a:lnTo>
                  <a:pt x="3585" y="49339"/>
                </a:lnTo>
                <a:lnTo>
                  <a:pt x="3774" y="49433"/>
                </a:lnTo>
                <a:lnTo>
                  <a:pt x="3962" y="49528"/>
                </a:lnTo>
                <a:lnTo>
                  <a:pt x="4057" y="49905"/>
                </a:lnTo>
                <a:lnTo>
                  <a:pt x="3868" y="48962"/>
                </a:lnTo>
                <a:lnTo>
                  <a:pt x="3491" y="47924"/>
                </a:lnTo>
                <a:lnTo>
                  <a:pt x="2641" y="45565"/>
                </a:lnTo>
                <a:lnTo>
                  <a:pt x="2170" y="43867"/>
                </a:lnTo>
                <a:lnTo>
                  <a:pt x="1698" y="41886"/>
                </a:lnTo>
                <a:lnTo>
                  <a:pt x="1698" y="41886"/>
                </a:lnTo>
                <a:lnTo>
                  <a:pt x="1887" y="42075"/>
                </a:lnTo>
                <a:lnTo>
                  <a:pt x="1981" y="41981"/>
                </a:lnTo>
                <a:lnTo>
                  <a:pt x="2075" y="42075"/>
                </a:lnTo>
                <a:lnTo>
                  <a:pt x="2264" y="42169"/>
                </a:lnTo>
                <a:lnTo>
                  <a:pt x="2170" y="40283"/>
                </a:lnTo>
                <a:lnTo>
                  <a:pt x="2075" y="38301"/>
                </a:lnTo>
                <a:lnTo>
                  <a:pt x="2170" y="36415"/>
                </a:lnTo>
                <a:lnTo>
                  <a:pt x="2358" y="35566"/>
                </a:lnTo>
                <a:lnTo>
                  <a:pt x="2453" y="34811"/>
                </a:lnTo>
                <a:lnTo>
                  <a:pt x="2830" y="32830"/>
                </a:lnTo>
                <a:lnTo>
                  <a:pt x="2830" y="33207"/>
                </a:lnTo>
                <a:lnTo>
                  <a:pt x="2924" y="33490"/>
                </a:lnTo>
                <a:lnTo>
                  <a:pt x="2924" y="32453"/>
                </a:lnTo>
                <a:lnTo>
                  <a:pt x="3019" y="31415"/>
                </a:lnTo>
                <a:lnTo>
                  <a:pt x="3396" y="29245"/>
                </a:lnTo>
                <a:lnTo>
                  <a:pt x="3868" y="27075"/>
                </a:lnTo>
                <a:lnTo>
                  <a:pt x="4623" y="25000"/>
                </a:lnTo>
                <a:lnTo>
                  <a:pt x="5566" y="22830"/>
                </a:lnTo>
                <a:lnTo>
                  <a:pt x="6604" y="20849"/>
                </a:lnTo>
                <a:lnTo>
                  <a:pt x="7830" y="18868"/>
                </a:lnTo>
                <a:lnTo>
                  <a:pt x="9151" y="16887"/>
                </a:lnTo>
                <a:lnTo>
                  <a:pt x="10566" y="15094"/>
                </a:lnTo>
                <a:lnTo>
                  <a:pt x="12075" y="13302"/>
                </a:lnTo>
                <a:lnTo>
                  <a:pt x="13773" y="11698"/>
                </a:lnTo>
                <a:lnTo>
                  <a:pt x="15377" y="10095"/>
                </a:lnTo>
                <a:lnTo>
                  <a:pt x="17170" y="8679"/>
                </a:lnTo>
                <a:lnTo>
                  <a:pt x="18962" y="7453"/>
                </a:lnTo>
                <a:lnTo>
                  <a:pt x="20754" y="6321"/>
                </a:lnTo>
                <a:lnTo>
                  <a:pt x="22547" y="5378"/>
                </a:lnTo>
                <a:lnTo>
                  <a:pt x="21603" y="6227"/>
                </a:lnTo>
                <a:lnTo>
                  <a:pt x="22641" y="5472"/>
                </a:lnTo>
                <a:lnTo>
                  <a:pt x="23302" y="5095"/>
                </a:lnTo>
                <a:lnTo>
                  <a:pt x="25377" y="4151"/>
                </a:lnTo>
                <a:lnTo>
                  <a:pt x="24811" y="4151"/>
                </a:lnTo>
                <a:lnTo>
                  <a:pt x="25660" y="3774"/>
                </a:lnTo>
                <a:lnTo>
                  <a:pt x="26886" y="3208"/>
                </a:lnTo>
                <a:lnTo>
                  <a:pt x="26603" y="3585"/>
                </a:lnTo>
                <a:lnTo>
                  <a:pt x="26886" y="3585"/>
                </a:lnTo>
                <a:lnTo>
                  <a:pt x="26886" y="3680"/>
                </a:lnTo>
                <a:lnTo>
                  <a:pt x="26792" y="3774"/>
                </a:lnTo>
                <a:lnTo>
                  <a:pt x="28301" y="3302"/>
                </a:lnTo>
                <a:lnTo>
                  <a:pt x="29622" y="2736"/>
                </a:lnTo>
                <a:lnTo>
                  <a:pt x="31037" y="2264"/>
                </a:lnTo>
                <a:lnTo>
                  <a:pt x="31792" y="2076"/>
                </a:lnTo>
                <a:lnTo>
                  <a:pt x="32641" y="1981"/>
                </a:lnTo>
                <a:lnTo>
                  <a:pt x="32547" y="2076"/>
                </a:lnTo>
                <a:lnTo>
                  <a:pt x="32924" y="1981"/>
                </a:lnTo>
                <a:lnTo>
                  <a:pt x="34245" y="1793"/>
                </a:lnTo>
                <a:lnTo>
                  <a:pt x="35848" y="1415"/>
                </a:lnTo>
                <a:lnTo>
                  <a:pt x="36981" y="1132"/>
                </a:lnTo>
                <a:lnTo>
                  <a:pt x="36981" y="1415"/>
                </a:lnTo>
                <a:lnTo>
                  <a:pt x="40943" y="1227"/>
                </a:lnTo>
                <a:lnTo>
                  <a:pt x="41509" y="1038"/>
                </a:lnTo>
                <a:lnTo>
                  <a:pt x="41697" y="1132"/>
                </a:lnTo>
                <a:lnTo>
                  <a:pt x="41509" y="1227"/>
                </a:lnTo>
                <a:lnTo>
                  <a:pt x="41320" y="1321"/>
                </a:lnTo>
                <a:lnTo>
                  <a:pt x="42263" y="1321"/>
                </a:lnTo>
                <a:lnTo>
                  <a:pt x="43113" y="1227"/>
                </a:lnTo>
                <a:lnTo>
                  <a:pt x="43396" y="1415"/>
                </a:lnTo>
                <a:lnTo>
                  <a:pt x="44056" y="1604"/>
                </a:lnTo>
                <a:lnTo>
                  <a:pt x="45943" y="2076"/>
                </a:lnTo>
                <a:lnTo>
                  <a:pt x="48018" y="2359"/>
                </a:lnTo>
                <a:lnTo>
                  <a:pt x="49622" y="2736"/>
                </a:lnTo>
                <a:lnTo>
                  <a:pt x="47641" y="1981"/>
                </a:lnTo>
                <a:lnTo>
                  <a:pt x="45282" y="1321"/>
                </a:lnTo>
                <a:lnTo>
                  <a:pt x="42735" y="755"/>
                </a:lnTo>
                <a:lnTo>
                  <a:pt x="40188" y="283"/>
                </a:lnTo>
                <a:lnTo>
                  <a:pt x="37735" y="95"/>
                </a:lnTo>
                <a:lnTo>
                  <a:pt x="35471" y="0"/>
                </a:lnTo>
                <a:close/>
              </a:path>
            </a:pathLst>
          </a:custGeom>
          <a:solidFill>
            <a:srgbClr val="FFFFFF"/>
          </a:solidFill>
          <a:ln cap="flat" cmpd="sng" w="9525">
            <a:solidFill>
              <a:schemeClr val="accent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2" name="Google Shape;312;p53"/>
          <p:cNvSpPr/>
          <p:nvPr/>
        </p:nvSpPr>
        <p:spPr>
          <a:xfrm>
            <a:off x="1411414" y="1130937"/>
            <a:ext cx="310409" cy="372502"/>
          </a:xfrm>
          <a:custGeom>
            <a:rect b="b" l="l" r="r" t="t"/>
            <a:pathLst>
              <a:path extrusionOk="0" h="18981" w="15817">
                <a:moveTo>
                  <a:pt x="11364" y="1"/>
                </a:moveTo>
                <a:lnTo>
                  <a:pt x="11242" y="25"/>
                </a:lnTo>
                <a:lnTo>
                  <a:pt x="11169" y="74"/>
                </a:lnTo>
                <a:lnTo>
                  <a:pt x="11096" y="171"/>
                </a:lnTo>
                <a:lnTo>
                  <a:pt x="10780" y="731"/>
                </a:lnTo>
                <a:lnTo>
                  <a:pt x="10634" y="999"/>
                </a:lnTo>
                <a:lnTo>
                  <a:pt x="10537" y="1315"/>
                </a:lnTo>
                <a:lnTo>
                  <a:pt x="10512" y="1388"/>
                </a:lnTo>
                <a:lnTo>
                  <a:pt x="10537" y="1461"/>
                </a:lnTo>
                <a:lnTo>
                  <a:pt x="10585" y="1534"/>
                </a:lnTo>
                <a:lnTo>
                  <a:pt x="10634" y="1583"/>
                </a:lnTo>
                <a:lnTo>
                  <a:pt x="10707" y="1607"/>
                </a:lnTo>
                <a:lnTo>
                  <a:pt x="10804" y="1631"/>
                </a:lnTo>
                <a:lnTo>
                  <a:pt x="10877" y="1607"/>
                </a:lnTo>
                <a:lnTo>
                  <a:pt x="10950" y="1558"/>
                </a:lnTo>
                <a:lnTo>
                  <a:pt x="11145" y="1315"/>
                </a:lnTo>
                <a:lnTo>
                  <a:pt x="11291" y="1047"/>
                </a:lnTo>
                <a:lnTo>
                  <a:pt x="11510" y="731"/>
                </a:lnTo>
                <a:lnTo>
                  <a:pt x="11583" y="682"/>
                </a:lnTo>
                <a:lnTo>
                  <a:pt x="11656" y="609"/>
                </a:lnTo>
                <a:lnTo>
                  <a:pt x="11705" y="463"/>
                </a:lnTo>
                <a:lnTo>
                  <a:pt x="11729" y="342"/>
                </a:lnTo>
                <a:lnTo>
                  <a:pt x="11705" y="220"/>
                </a:lnTo>
                <a:lnTo>
                  <a:pt x="11656" y="123"/>
                </a:lnTo>
                <a:lnTo>
                  <a:pt x="11583" y="50"/>
                </a:lnTo>
                <a:lnTo>
                  <a:pt x="11486" y="25"/>
                </a:lnTo>
                <a:lnTo>
                  <a:pt x="11461" y="1"/>
                </a:lnTo>
                <a:close/>
                <a:moveTo>
                  <a:pt x="3821" y="171"/>
                </a:moveTo>
                <a:lnTo>
                  <a:pt x="3748" y="196"/>
                </a:lnTo>
                <a:lnTo>
                  <a:pt x="3699" y="244"/>
                </a:lnTo>
                <a:lnTo>
                  <a:pt x="3651" y="317"/>
                </a:lnTo>
                <a:lnTo>
                  <a:pt x="3651" y="390"/>
                </a:lnTo>
                <a:lnTo>
                  <a:pt x="3651" y="463"/>
                </a:lnTo>
                <a:lnTo>
                  <a:pt x="3699" y="634"/>
                </a:lnTo>
                <a:lnTo>
                  <a:pt x="3772" y="804"/>
                </a:lnTo>
                <a:lnTo>
                  <a:pt x="3943" y="1120"/>
                </a:lnTo>
                <a:lnTo>
                  <a:pt x="4113" y="1461"/>
                </a:lnTo>
                <a:lnTo>
                  <a:pt x="4259" y="1802"/>
                </a:lnTo>
                <a:lnTo>
                  <a:pt x="4332" y="1923"/>
                </a:lnTo>
                <a:lnTo>
                  <a:pt x="4429" y="1996"/>
                </a:lnTo>
                <a:lnTo>
                  <a:pt x="4527" y="2021"/>
                </a:lnTo>
                <a:lnTo>
                  <a:pt x="4624" y="1996"/>
                </a:lnTo>
                <a:lnTo>
                  <a:pt x="4721" y="1972"/>
                </a:lnTo>
                <a:lnTo>
                  <a:pt x="4794" y="1899"/>
                </a:lnTo>
                <a:lnTo>
                  <a:pt x="4843" y="1777"/>
                </a:lnTo>
                <a:lnTo>
                  <a:pt x="4843" y="1656"/>
                </a:lnTo>
                <a:lnTo>
                  <a:pt x="4794" y="1461"/>
                </a:lnTo>
                <a:lnTo>
                  <a:pt x="4697" y="1266"/>
                </a:lnTo>
                <a:lnTo>
                  <a:pt x="4502" y="901"/>
                </a:lnTo>
                <a:lnTo>
                  <a:pt x="4283" y="536"/>
                </a:lnTo>
                <a:lnTo>
                  <a:pt x="4162" y="390"/>
                </a:lnTo>
                <a:lnTo>
                  <a:pt x="4040" y="244"/>
                </a:lnTo>
                <a:lnTo>
                  <a:pt x="3967" y="196"/>
                </a:lnTo>
                <a:lnTo>
                  <a:pt x="3894" y="171"/>
                </a:lnTo>
                <a:close/>
                <a:moveTo>
                  <a:pt x="15452" y="4405"/>
                </a:moveTo>
                <a:lnTo>
                  <a:pt x="15379" y="4429"/>
                </a:lnTo>
                <a:lnTo>
                  <a:pt x="15306" y="4454"/>
                </a:lnTo>
                <a:lnTo>
                  <a:pt x="15135" y="4551"/>
                </a:lnTo>
                <a:lnTo>
                  <a:pt x="14941" y="4600"/>
                </a:lnTo>
                <a:lnTo>
                  <a:pt x="14551" y="4697"/>
                </a:lnTo>
                <a:lnTo>
                  <a:pt x="14357" y="4746"/>
                </a:lnTo>
                <a:lnTo>
                  <a:pt x="14162" y="4819"/>
                </a:lnTo>
                <a:lnTo>
                  <a:pt x="14016" y="4916"/>
                </a:lnTo>
                <a:lnTo>
                  <a:pt x="13870" y="5062"/>
                </a:lnTo>
                <a:lnTo>
                  <a:pt x="13822" y="5135"/>
                </a:lnTo>
                <a:lnTo>
                  <a:pt x="13822" y="5232"/>
                </a:lnTo>
                <a:lnTo>
                  <a:pt x="13846" y="5330"/>
                </a:lnTo>
                <a:lnTo>
                  <a:pt x="13895" y="5354"/>
                </a:lnTo>
                <a:lnTo>
                  <a:pt x="13943" y="5354"/>
                </a:lnTo>
                <a:lnTo>
                  <a:pt x="14138" y="5378"/>
                </a:lnTo>
                <a:lnTo>
                  <a:pt x="14357" y="5378"/>
                </a:lnTo>
                <a:lnTo>
                  <a:pt x="14600" y="5354"/>
                </a:lnTo>
                <a:lnTo>
                  <a:pt x="14819" y="5330"/>
                </a:lnTo>
                <a:lnTo>
                  <a:pt x="15038" y="5257"/>
                </a:lnTo>
                <a:lnTo>
                  <a:pt x="15257" y="5208"/>
                </a:lnTo>
                <a:lnTo>
                  <a:pt x="15452" y="5111"/>
                </a:lnTo>
                <a:lnTo>
                  <a:pt x="15646" y="5038"/>
                </a:lnTo>
                <a:lnTo>
                  <a:pt x="15719" y="4989"/>
                </a:lnTo>
                <a:lnTo>
                  <a:pt x="15768" y="4940"/>
                </a:lnTo>
                <a:lnTo>
                  <a:pt x="15817" y="4819"/>
                </a:lnTo>
                <a:lnTo>
                  <a:pt x="15792" y="4697"/>
                </a:lnTo>
                <a:lnTo>
                  <a:pt x="15768" y="4575"/>
                </a:lnTo>
                <a:lnTo>
                  <a:pt x="15671" y="4478"/>
                </a:lnTo>
                <a:lnTo>
                  <a:pt x="15573" y="4429"/>
                </a:lnTo>
                <a:lnTo>
                  <a:pt x="15452" y="4405"/>
                </a:lnTo>
                <a:close/>
                <a:moveTo>
                  <a:pt x="317" y="4697"/>
                </a:moveTo>
                <a:lnTo>
                  <a:pt x="220" y="4721"/>
                </a:lnTo>
                <a:lnTo>
                  <a:pt x="122" y="4746"/>
                </a:lnTo>
                <a:lnTo>
                  <a:pt x="25" y="4794"/>
                </a:lnTo>
                <a:lnTo>
                  <a:pt x="1" y="4867"/>
                </a:lnTo>
                <a:lnTo>
                  <a:pt x="1" y="4965"/>
                </a:lnTo>
                <a:lnTo>
                  <a:pt x="49" y="5038"/>
                </a:lnTo>
                <a:lnTo>
                  <a:pt x="195" y="5184"/>
                </a:lnTo>
                <a:lnTo>
                  <a:pt x="390" y="5305"/>
                </a:lnTo>
                <a:lnTo>
                  <a:pt x="779" y="5524"/>
                </a:lnTo>
                <a:lnTo>
                  <a:pt x="1169" y="5743"/>
                </a:lnTo>
                <a:lnTo>
                  <a:pt x="1388" y="5841"/>
                </a:lnTo>
                <a:lnTo>
                  <a:pt x="1582" y="5938"/>
                </a:lnTo>
                <a:lnTo>
                  <a:pt x="1655" y="5962"/>
                </a:lnTo>
                <a:lnTo>
                  <a:pt x="1801" y="5962"/>
                </a:lnTo>
                <a:lnTo>
                  <a:pt x="1850" y="5938"/>
                </a:lnTo>
                <a:lnTo>
                  <a:pt x="1923" y="5841"/>
                </a:lnTo>
                <a:lnTo>
                  <a:pt x="1972" y="5743"/>
                </a:lnTo>
                <a:lnTo>
                  <a:pt x="1996" y="5622"/>
                </a:lnTo>
                <a:lnTo>
                  <a:pt x="1972" y="5476"/>
                </a:lnTo>
                <a:lnTo>
                  <a:pt x="1899" y="5378"/>
                </a:lnTo>
                <a:lnTo>
                  <a:pt x="1826" y="5330"/>
                </a:lnTo>
                <a:lnTo>
                  <a:pt x="1777" y="5305"/>
                </a:lnTo>
                <a:lnTo>
                  <a:pt x="1582" y="5208"/>
                </a:lnTo>
                <a:lnTo>
                  <a:pt x="1388" y="5111"/>
                </a:lnTo>
                <a:lnTo>
                  <a:pt x="974" y="4892"/>
                </a:lnTo>
                <a:lnTo>
                  <a:pt x="755" y="4794"/>
                </a:lnTo>
                <a:lnTo>
                  <a:pt x="536" y="4721"/>
                </a:lnTo>
                <a:lnTo>
                  <a:pt x="317" y="4697"/>
                </a:lnTo>
                <a:close/>
                <a:moveTo>
                  <a:pt x="8809" y="6936"/>
                </a:moveTo>
                <a:lnTo>
                  <a:pt x="8736" y="6984"/>
                </a:lnTo>
                <a:lnTo>
                  <a:pt x="8663" y="7057"/>
                </a:lnTo>
                <a:lnTo>
                  <a:pt x="8566" y="7252"/>
                </a:lnTo>
                <a:lnTo>
                  <a:pt x="8468" y="7495"/>
                </a:lnTo>
                <a:lnTo>
                  <a:pt x="8420" y="7739"/>
                </a:lnTo>
                <a:lnTo>
                  <a:pt x="8395" y="7958"/>
                </a:lnTo>
                <a:lnTo>
                  <a:pt x="8395" y="8128"/>
                </a:lnTo>
                <a:lnTo>
                  <a:pt x="8322" y="8177"/>
                </a:lnTo>
                <a:lnTo>
                  <a:pt x="8201" y="8225"/>
                </a:lnTo>
                <a:lnTo>
                  <a:pt x="8079" y="8250"/>
                </a:lnTo>
                <a:lnTo>
                  <a:pt x="7982" y="8225"/>
                </a:lnTo>
                <a:lnTo>
                  <a:pt x="7909" y="8201"/>
                </a:lnTo>
                <a:lnTo>
                  <a:pt x="7982" y="8079"/>
                </a:lnTo>
                <a:lnTo>
                  <a:pt x="8055" y="7933"/>
                </a:lnTo>
                <a:lnTo>
                  <a:pt x="8103" y="7812"/>
                </a:lnTo>
                <a:lnTo>
                  <a:pt x="8103" y="7666"/>
                </a:lnTo>
                <a:lnTo>
                  <a:pt x="8103" y="7520"/>
                </a:lnTo>
                <a:lnTo>
                  <a:pt x="8055" y="7398"/>
                </a:lnTo>
                <a:lnTo>
                  <a:pt x="7957" y="7252"/>
                </a:lnTo>
                <a:lnTo>
                  <a:pt x="7836" y="7130"/>
                </a:lnTo>
                <a:lnTo>
                  <a:pt x="7763" y="7082"/>
                </a:lnTo>
                <a:lnTo>
                  <a:pt x="7617" y="7082"/>
                </a:lnTo>
                <a:lnTo>
                  <a:pt x="7544" y="7130"/>
                </a:lnTo>
                <a:lnTo>
                  <a:pt x="7446" y="7252"/>
                </a:lnTo>
                <a:lnTo>
                  <a:pt x="7373" y="7374"/>
                </a:lnTo>
                <a:lnTo>
                  <a:pt x="7325" y="7495"/>
                </a:lnTo>
                <a:lnTo>
                  <a:pt x="7300" y="7641"/>
                </a:lnTo>
                <a:lnTo>
                  <a:pt x="7300" y="7787"/>
                </a:lnTo>
                <a:lnTo>
                  <a:pt x="7300" y="7909"/>
                </a:lnTo>
                <a:lnTo>
                  <a:pt x="7325" y="8055"/>
                </a:lnTo>
                <a:lnTo>
                  <a:pt x="7373" y="8177"/>
                </a:lnTo>
                <a:lnTo>
                  <a:pt x="7179" y="8298"/>
                </a:lnTo>
                <a:lnTo>
                  <a:pt x="7081" y="8323"/>
                </a:lnTo>
                <a:lnTo>
                  <a:pt x="6984" y="8347"/>
                </a:lnTo>
                <a:lnTo>
                  <a:pt x="6911" y="8371"/>
                </a:lnTo>
                <a:lnTo>
                  <a:pt x="6814" y="8347"/>
                </a:lnTo>
                <a:lnTo>
                  <a:pt x="6692" y="8298"/>
                </a:lnTo>
                <a:lnTo>
                  <a:pt x="6570" y="8201"/>
                </a:lnTo>
                <a:lnTo>
                  <a:pt x="6497" y="8055"/>
                </a:lnTo>
                <a:lnTo>
                  <a:pt x="6449" y="7909"/>
                </a:lnTo>
                <a:lnTo>
                  <a:pt x="6449" y="7739"/>
                </a:lnTo>
                <a:lnTo>
                  <a:pt x="6497" y="7544"/>
                </a:lnTo>
                <a:lnTo>
                  <a:pt x="6497" y="7520"/>
                </a:lnTo>
                <a:lnTo>
                  <a:pt x="6473" y="7520"/>
                </a:lnTo>
                <a:lnTo>
                  <a:pt x="6449" y="7495"/>
                </a:lnTo>
                <a:lnTo>
                  <a:pt x="6424" y="7520"/>
                </a:lnTo>
                <a:lnTo>
                  <a:pt x="6327" y="7617"/>
                </a:lnTo>
                <a:lnTo>
                  <a:pt x="6254" y="7739"/>
                </a:lnTo>
                <a:lnTo>
                  <a:pt x="6230" y="7836"/>
                </a:lnTo>
                <a:lnTo>
                  <a:pt x="6206" y="7958"/>
                </a:lnTo>
                <a:lnTo>
                  <a:pt x="6206" y="8055"/>
                </a:lnTo>
                <a:lnTo>
                  <a:pt x="6206" y="8177"/>
                </a:lnTo>
                <a:lnTo>
                  <a:pt x="6254" y="8274"/>
                </a:lnTo>
                <a:lnTo>
                  <a:pt x="6303" y="8371"/>
                </a:lnTo>
                <a:lnTo>
                  <a:pt x="6376" y="8469"/>
                </a:lnTo>
                <a:lnTo>
                  <a:pt x="6449" y="8542"/>
                </a:lnTo>
                <a:lnTo>
                  <a:pt x="6546" y="8615"/>
                </a:lnTo>
                <a:lnTo>
                  <a:pt x="6643" y="8663"/>
                </a:lnTo>
                <a:lnTo>
                  <a:pt x="6765" y="8712"/>
                </a:lnTo>
                <a:lnTo>
                  <a:pt x="6862" y="8736"/>
                </a:lnTo>
                <a:lnTo>
                  <a:pt x="7008" y="8736"/>
                </a:lnTo>
                <a:lnTo>
                  <a:pt x="7130" y="8712"/>
                </a:lnTo>
                <a:lnTo>
                  <a:pt x="7349" y="8615"/>
                </a:lnTo>
                <a:lnTo>
                  <a:pt x="7592" y="8493"/>
                </a:lnTo>
                <a:lnTo>
                  <a:pt x="7690" y="8566"/>
                </a:lnTo>
                <a:lnTo>
                  <a:pt x="7836" y="8639"/>
                </a:lnTo>
                <a:lnTo>
                  <a:pt x="7982" y="8663"/>
                </a:lnTo>
                <a:lnTo>
                  <a:pt x="8128" y="8688"/>
                </a:lnTo>
                <a:lnTo>
                  <a:pt x="8225" y="8688"/>
                </a:lnTo>
                <a:lnTo>
                  <a:pt x="8347" y="8663"/>
                </a:lnTo>
                <a:lnTo>
                  <a:pt x="8566" y="8566"/>
                </a:lnTo>
                <a:lnTo>
                  <a:pt x="8639" y="8663"/>
                </a:lnTo>
                <a:lnTo>
                  <a:pt x="8736" y="8736"/>
                </a:lnTo>
                <a:lnTo>
                  <a:pt x="8833" y="8809"/>
                </a:lnTo>
                <a:lnTo>
                  <a:pt x="8931" y="8858"/>
                </a:lnTo>
                <a:lnTo>
                  <a:pt x="9174" y="8907"/>
                </a:lnTo>
                <a:lnTo>
                  <a:pt x="9417" y="8931"/>
                </a:lnTo>
                <a:lnTo>
                  <a:pt x="9661" y="8882"/>
                </a:lnTo>
                <a:lnTo>
                  <a:pt x="9880" y="8809"/>
                </a:lnTo>
                <a:lnTo>
                  <a:pt x="9977" y="8736"/>
                </a:lnTo>
                <a:lnTo>
                  <a:pt x="10074" y="8663"/>
                </a:lnTo>
                <a:lnTo>
                  <a:pt x="10172" y="8566"/>
                </a:lnTo>
                <a:lnTo>
                  <a:pt x="10269" y="8469"/>
                </a:lnTo>
                <a:lnTo>
                  <a:pt x="10293" y="8396"/>
                </a:lnTo>
                <a:lnTo>
                  <a:pt x="10293" y="8347"/>
                </a:lnTo>
                <a:lnTo>
                  <a:pt x="10269" y="8298"/>
                </a:lnTo>
                <a:lnTo>
                  <a:pt x="10245" y="8250"/>
                </a:lnTo>
                <a:lnTo>
                  <a:pt x="10172" y="8225"/>
                </a:lnTo>
                <a:lnTo>
                  <a:pt x="10123" y="8201"/>
                </a:lnTo>
                <a:lnTo>
                  <a:pt x="10001" y="8201"/>
                </a:lnTo>
                <a:lnTo>
                  <a:pt x="9782" y="8323"/>
                </a:lnTo>
                <a:lnTo>
                  <a:pt x="9563" y="8420"/>
                </a:lnTo>
                <a:lnTo>
                  <a:pt x="9442" y="8444"/>
                </a:lnTo>
                <a:lnTo>
                  <a:pt x="9344" y="8469"/>
                </a:lnTo>
                <a:lnTo>
                  <a:pt x="9223" y="8469"/>
                </a:lnTo>
                <a:lnTo>
                  <a:pt x="9101" y="8420"/>
                </a:lnTo>
                <a:lnTo>
                  <a:pt x="9004" y="8347"/>
                </a:lnTo>
                <a:lnTo>
                  <a:pt x="8931" y="8274"/>
                </a:lnTo>
                <a:lnTo>
                  <a:pt x="9052" y="8128"/>
                </a:lnTo>
                <a:lnTo>
                  <a:pt x="9150" y="7982"/>
                </a:lnTo>
                <a:lnTo>
                  <a:pt x="9247" y="7836"/>
                </a:lnTo>
                <a:lnTo>
                  <a:pt x="9296" y="7666"/>
                </a:lnTo>
                <a:lnTo>
                  <a:pt x="9320" y="7495"/>
                </a:lnTo>
                <a:lnTo>
                  <a:pt x="9296" y="7349"/>
                </a:lnTo>
                <a:lnTo>
                  <a:pt x="9247" y="7203"/>
                </a:lnTo>
                <a:lnTo>
                  <a:pt x="9150" y="7057"/>
                </a:lnTo>
                <a:lnTo>
                  <a:pt x="9052" y="6984"/>
                </a:lnTo>
                <a:lnTo>
                  <a:pt x="8955" y="6936"/>
                </a:lnTo>
                <a:close/>
                <a:moveTo>
                  <a:pt x="1947" y="9710"/>
                </a:moveTo>
                <a:lnTo>
                  <a:pt x="1801" y="9758"/>
                </a:lnTo>
                <a:lnTo>
                  <a:pt x="1582" y="9856"/>
                </a:lnTo>
                <a:lnTo>
                  <a:pt x="1363" y="10002"/>
                </a:lnTo>
                <a:lnTo>
                  <a:pt x="925" y="10294"/>
                </a:lnTo>
                <a:lnTo>
                  <a:pt x="706" y="10415"/>
                </a:lnTo>
                <a:lnTo>
                  <a:pt x="585" y="10513"/>
                </a:lnTo>
                <a:lnTo>
                  <a:pt x="463" y="10610"/>
                </a:lnTo>
                <a:lnTo>
                  <a:pt x="366" y="10707"/>
                </a:lnTo>
                <a:lnTo>
                  <a:pt x="317" y="10829"/>
                </a:lnTo>
                <a:lnTo>
                  <a:pt x="317" y="10878"/>
                </a:lnTo>
                <a:lnTo>
                  <a:pt x="341" y="10926"/>
                </a:lnTo>
                <a:lnTo>
                  <a:pt x="366" y="10999"/>
                </a:lnTo>
                <a:lnTo>
                  <a:pt x="439" y="11048"/>
                </a:lnTo>
                <a:lnTo>
                  <a:pt x="536" y="11097"/>
                </a:lnTo>
                <a:lnTo>
                  <a:pt x="633" y="11097"/>
                </a:lnTo>
                <a:lnTo>
                  <a:pt x="755" y="11072"/>
                </a:lnTo>
                <a:lnTo>
                  <a:pt x="877" y="11048"/>
                </a:lnTo>
                <a:lnTo>
                  <a:pt x="1120" y="10926"/>
                </a:lnTo>
                <a:lnTo>
                  <a:pt x="1315" y="10829"/>
                </a:lnTo>
                <a:lnTo>
                  <a:pt x="1728" y="10610"/>
                </a:lnTo>
                <a:lnTo>
                  <a:pt x="1947" y="10488"/>
                </a:lnTo>
                <a:lnTo>
                  <a:pt x="2142" y="10342"/>
                </a:lnTo>
                <a:lnTo>
                  <a:pt x="2264" y="10245"/>
                </a:lnTo>
                <a:lnTo>
                  <a:pt x="2312" y="10123"/>
                </a:lnTo>
                <a:lnTo>
                  <a:pt x="2312" y="10002"/>
                </a:lnTo>
                <a:lnTo>
                  <a:pt x="2264" y="9880"/>
                </a:lnTo>
                <a:lnTo>
                  <a:pt x="2191" y="9783"/>
                </a:lnTo>
                <a:lnTo>
                  <a:pt x="2069" y="9734"/>
                </a:lnTo>
                <a:lnTo>
                  <a:pt x="1947" y="9710"/>
                </a:lnTo>
                <a:close/>
                <a:moveTo>
                  <a:pt x="14065" y="10026"/>
                </a:moveTo>
                <a:lnTo>
                  <a:pt x="13895" y="10050"/>
                </a:lnTo>
                <a:lnTo>
                  <a:pt x="13846" y="10075"/>
                </a:lnTo>
                <a:lnTo>
                  <a:pt x="13797" y="10123"/>
                </a:lnTo>
                <a:lnTo>
                  <a:pt x="13773" y="10172"/>
                </a:lnTo>
                <a:lnTo>
                  <a:pt x="13749" y="10221"/>
                </a:lnTo>
                <a:lnTo>
                  <a:pt x="13773" y="10318"/>
                </a:lnTo>
                <a:lnTo>
                  <a:pt x="13797" y="10367"/>
                </a:lnTo>
                <a:lnTo>
                  <a:pt x="13846" y="10415"/>
                </a:lnTo>
                <a:lnTo>
                  <a:pt x="14138" y="10586"/>
                </a:lnTo>
                <a:lnTo>
                  <a:pt x="14454" y="10756"/>
                </a:lnTo>
                <a:lnTo>
                  <a:pt x="14624" y="10878"/>
                </a:lnTo>
                <a:lnTo>
                  <a:pt x="14819" y="10975"/>
                </a:lnTo>
                <a:lnTo>
                  <a:pt x="15014" y="11048"/>
                </a:lnTo>
                <a:lnTo>
                  <a:pt x="15208" y="11097"/>
                </a:lnTo>
                <a:lnTo>
                  <a:pt x="15379" y="11097"/>
                </a:lnTo>
                <a:lnTo>
                  <a:pt x="15427" y="11072"/>
                </a:lnTo>
                <a:lnTo>
                  <a:pt x="15500" y="11024"/>
                </a:lnTo>
                <a:lnTo>
                  <a:pt x="15573" y="10951"/>
                </a:lnTo>
                <a:lnTo>
                  <a:pt x="15598" y="10829"/>
                </a:lnTo>
                <a:lnTo>
                  <a:pt x="15598" y="10707"/>
                </a:lnTo>
                <a:lnTo>
                  <a:pt x="15549" y="10586"/>
                </a:lnTo>
                <a:lnTo>
                  <a:pt x="15500" y="10537"/>
                </a:lnTo>
                <a:lnTo>
                  <a:pt x="15452" y="10513"/>
                </a:lnTo>
                <a:lnTo>
                  <a:pt x="15379" y="10464"/>
                </a:lnTo>
                <a:lnTo>
                  <a:pt x="15306" y="10464"/>
                </a:lnTo>
                <a:lnTo>
                  <a:pt x="15135" y="10415"/>
                </a:lnTo>
                <a:lnTo>
                  <a:pt x="14965" y="10367"/>
                </a:lnTo>
                <a:lnTo>
                  <a:pt x="14600" y="10196"/>
                </a:lnTo>
                <a:lnTo>
                  <a:pt x="14430" y="10099"/>
                </a:lnTo>
                <a:lnTo>
                  <a:pt x="14260" y="10050"/>
                </a:lnTo>
                <a:lnTo>
                  <a:pt x="14065" y="10026"/>
                </a:lnTo>
                <a:close/>
                <a:moveTo>
                  <a:pt x="8468" y="2605"/>
                </a:moveTo>
                <a:lnTo>
                  <a:pt x="8760" y="2629"/>
                </a:lnTo>
                <a:lnTo>
                  <a:pt x="9052" y="2678"/>
                </a:lnTo>
                <a:lnTo>
                  <a:pt x="9344" y="2726"/>
                </a:lnTo>
                <a:lnTo>
                  <a:pt x="9125" y="2799"/>
                </a:lnTo>
                <a:lnTo>
                  <a:pt x="9101" y="2824"/>
                </a:lnTo>
                <a:lnTo>
                  <a:pt x="9101" y="2848"/>
                </a:lnTo>
                <a:lnTo>
                  <a:pt x="9101" y="2872"/>
                </a:lnTo>
                <a:lnTo>
                  <a:pt x="9125" y="2897"/>
                </a:lnTo>
                <a:lnTo>
                  <a:pt x="9223" y="2945"/>
                </a:lnTo>
                <a:lnTo>
                  <a:pt x="9320" y="2970"/>
                </a:lnTo>
                <a:lnTo>
                  <a:pt x="9442" y="2945"/>
                </a:lnTo>
                <a:lnTo>
                  <a:pt x="9563" y="2921"/>
                </a:lnTo>
                <a:lnTo>
                  <a:pt x="9855" y="2872"/>
                </a:lnTo>
                <a:lnTo>
                  <a:pt x="10269" y="3043"/>
                </a:lnTo>
                <a:lnTo>
                  <a:pt x="10074" y="3067"/>
                </a:lnTo>
                <a:lnTo>
                  <a:pt x="9855" y="3116"/>
                </a:lnTo>
                <a:lnTo>
                  <a:pt x="9685" y="3189"/>
                </a:lnTo>
                <a:lnTo>
                  <a:pt x="9515" y="3262"/>
                </a:lnTo>
                <a:lnTo>
                  <a:pt x="9515" y="3286"/>
                </a:lnTo>
                <a:lnTo>
                  <a:pt x="9490" y="3310"/>
                </a:lnTo>
                <a:lnTo>
                  <a:pt x="9515" y="3335"/>
                </a:lnTo>
                <a:lnTo>
                  <a:pt x="9539" y="3359"/>
                </a:lnTo>
                <a:lnTo>
                  <a:pt x="9953" y="3335"/>
                </a:lnTo>
                <a:lnTo>
                  <a:pt x="10342" y="3310"/>
                </a:lnTo>
                <a:lnTo>
                  <a:pt x="10780" y="3310"/>
                </a:lnTo>
                <a:lnTo>
                  <a:pt x="11048" y="3505"/>
                </a:lnTo>
                <a:lnTo>
                  <a:pt x="10756" y="3578"/>
                </a:lnTo>
                <a:lnTo>
                  <a:pt x="10464" y="3675"/>
                </a:lnTo>
                <a:lnTo>
                  <a:pt x="10245" y="3797"/>
                </a:lnTo>
                <a:lnTo>
                  <a:pt x="10099" y="3918"/>
                </a:lnTo>
                <a:lnTo>
                  <a:pt x="10074" y="3943"/>
                </a:lnTo>
                <a:lnTo>
                  <a:pt x="10099" y="3943"/>
                </a:lnTo>
                <a:lnTo>
                  <a:pt x="10391" y="3918"/>
                </a:lnTo>
                <a:lnTo>
                  <a:pt x="10683" y="3870"/>
                </a:lnTo>
                <a:lnTo>
                  <a:pt x="10975" y="3821"/>
                </a:lnTo>
                <a:lnTo>
                  <a:pt x="11291" y="3773"/>
                </a:lnTo>
                <a:lnTo>
                  <a:pt x="11364" y="3773"/>
                </a:lnTo>
                <a:lnTo>
                  <a:pt x="11583" y="3967"/>
                </a:lnTo>
                <a:lnTo>
                  <a:pt x="11778" y="4186"/>
                </a:lnTo>
                <a:lnTo>
                  <a:pt x="11388" y="4210"/>
                </a:lnTo>
                <a:lnTo>
                  <a:pt x="10829" y="4259"/>
                </a:lnTo>
                <a:lnTo>
                  <a:pt x="10561" y="4283"/>
                </a:lnTo>
                <a:lnTo>
                  <a:pt x="10318" y="4381"/>
                </a:lnTo>
                <a:lnTo>
                  <a:pt x="10293" y="4405"/>
                </a:lnTo>
                <a:lnTo>
                  <a:pt x="10293" y="4429"/>
                </a:lnTo>
                <a:lnTo>
                  <a:pt x="10318" y="4454"/>
                </a:lnTo>
                <a:lnTo>
                  <a:pt x="10585" y="4527"/>
                </a:lnTo>
                <a:lnTo>
                  <a:pt x="11705" y="4527"/>
                </a:lnTo>
                <a:lnTo>
                  <a:pt x="11997" y="4502"/>
                </a:lnTo>
                <a:lnTo>
                  <a:pt x="12216" y="4867"/>
                </a:lnTo>
                <a:lnTo>
                  <a:pt x="11851" y="4867"/>
                </a:lnTo>
                <a:lnTo>
                  <a:pt x="11267" y="4892"/>
                </a:lnTo>
                <a:lnTo>
                  <a:pt x="10658" y="4940"/>
                </a:lnTo>
                <a:lnTo>
                  <a:pt x="10634" y="4940"/>
                </a:lnTo>
                <a:lnTo>
                  <a:pt x="10634" y="4965"/>
                </a:lnTo>
                <a:lnTo>
                  <a:pt x="10634" y="4989"/>
                </a:lnTo>
                <a:lnTo>
                  <a:pt x="10658" y="5013"/>
                </a:lnTo>
                <a:lnTo>
                  <a:pt x="10902" y="5086"/>
                </a:lnTo>
                <a:lnTo>
                  <a:pt x="11169" y="5111"/>
                </a:lnTo>
                <a:lnTo>
                  <a:pt x="12021" y="5111"/>
                </a:lnTo>
                <a:lnTo>
                  <a:pt x="12362" y="5135"/>
                </a:lnTo>
                <a:lnTo>
                  <a:pt x="12556" y="5622"/>
                </a:lnTo>
                <a:lnTo>
                  <a:pt x="11461" y="5622"/>
                </a:lnTo>
                <a:lnTo>
                  <a:pt x="11291" y="5646"/>
                </a:lnTo>
                <a:lnTo>
                  <a:pt x="11145" y="5695"/>
                </a:lnTo>
                <a:lnTo>
                  <a:pt x="10999" y="5768"/>
                </a:lnTo>
                <a:lnTo>
                  <a:pt x="10975" y="5792"/>
                </a:lnTo>
                <a:lnTo>
                  <a:pt x="10999" y="5841"/>
                </a:lnTo>
                <a:lnTo>
                  <a:pt x="11267" y="5889"/>
                </a:lnTo>
                <a:lnTo>
                  <a:pt x="11534" y="5889"/>
                </a:lnTo>
                <a:lnTo>
                  <a:pt x="12070" y="5914"/>
                </a:lnTo>
                <a:lnTo>
                  <a:pt x="12654" y="5938"/>
                </a:lnTo>
                <a:lnTo>
                  <a:pt x="12702" y="6060"/>
                </a:lnTo>
                <a:lnTo>
                  <a:pt x="12727" y="6181"/>
                </a:lnTo>
                <a:lnTo>
                  <a:pt x="12386" y="6181"/>
                </a:lnTo>
                <a:lnTo>
                  <a:pt x="11729" y="6254"/>
                </a:lnTo>
                <a:lnTo>
                  <a:pt x="11413" y="6279"/>
                </a:lnTo>
                <a:lnTo>
                  <a:pt x="11121" y="6352"/>
                </a:lnTo>
                <a:lnTo>
                  <a:pt x="11096" y="6352"/>
                </a:lnTo>
                <a:lnTo>
                  <a:pt x="11096" y="6376"/>
                </a:lnTo>
                <a:lnTo>
                  <a:pt x="11096" y="6400"/>
                </a:lnTo>
                <a:lnTo>
                  <a:pt x="11121" y="6425"/>
                </a:lnTo>
                <a:lnTo>
                  <a:pt x="11388" y="6473"/>
                </a:lnTo>
                <a:lnTo>
                  <a:pt x="11656" y="6498"/>
                </a:lnTo>
                <a:lnTo>
                  <a:pt x="12508" y="6498"/>
                </a:lnTo>
                <a:lnTo>
                  <a:pt x="12824" y="6522"/>
                </a:lnTo>
                <a:lnTo>
                  <a:pt x="12873" y="6838"/>
                </a:lnTo>
                <a:lnTo>
                  <a:pt x="12556" y="6838"/>
                </a:lnTo>
                <a:lnTo>
                  <a:pt x="12240" y="6863"/>
                </a:lnTo>
                <a:lnTo>
                  <a:pt x="11753" y="6887"/>
                </a:lnTo>
                <a:lnTo>
                  <a:pt x="11510" y="6911"/>
                </a:lnTo>
                <a:lnTo>
                  <a:pt x="11267" y="6936"/>
                </a:lnTo>
                <a:lnTo>
                  <a:pt x="11242" y="6936"/>
                </a:lnTo>
                <a:lnTo>
                  <a:pt x="11242" y="6960"/>
                </a:lnTo>
                <a:lnTo>
                  <a:pt x="11242" y="7009"/>
                </a:lnTo>
                <a:lnTo>
                  <a:pt x="11267" y="7009"/>
                </a:lnTo>
                <a:lnTo>
                  <a:pt x="11461" y="7082"/>
                </a:lnTo>
                <a:lnTo>
                  <a:pt x="11680" y="7130"/>
                </a:lnTo>
                <a:lnTo>
                  <a:pt x="12727" y="7130"/>
                </a:lnTo>
                <a:lnTo>
                  <a:pt x="12921" y="7106"/>
                </a:lnTo>
                <a:lnTo>
                  <a:pt x="12994" y="7593"/>
                </a:lnTo>
                <a:lnTo>
                  <a:pt x="12994" y="7593"/>
                </a:lnTo>
                <a:lnTo>
                  <a:pt x="12848" y="7568"/>
                </a:lnTo>
                <a:lnTo>
                  <a:pt x="12702" y="7568"/>
                </a:lnTo>
                <a:lnTo>
                  <a:pt x="12435" y="7593"/>
                </a:lnTo>
                <a:lnTo>
                  <a:pt x="11997" y="7593"/>
                </a:lnTo>
                <a:lnTo>
                  <a:pt x="11778" y="7617"/>
                </a:lnTo>
                <a:lnTo>
                  <a:pt x="11559" y="7690"/>
                </a:lnTo>
                <a:lnTo>
                  <a:pt x="11534" y="7690"/>
                </a:lnTo>
                <a:lnTo>
                  <a:pt x="11534" y="7739"/>
                </a:lnTo>
                <a:lnTo>
                  <a:pt x="11534" y="7763"/>
                </a:lnTo>
                <a:lnTo>
                  <a:pt x="11559" y="7787"/>
                </a:lnTo>
                <a:lnTo>
                  <a:pt x="11778" y="7836"/>
                </a:lnTo>
                <a:lnTo>
                  <a:pt x="11997" y="7860"/>
                </a:lnTo>
                <a:lnTo>
                  <a:pt x="12435" y="7860"/>
                </a:lnTo>
                <a:lnTo>
                  <a:pt x="12702" y="7885"/>
                </a:lnTo>
                <a:lnTo>
                  <a:pt x="12848" y="7885"/>
                </a:lnTo>
                <a:lnTo>
                  <a:pt x="12994" y="7860"/>
                </a:lnTo>
                <a:lnTo>
                  <a:pt x="12994" y="7909"/>
                </a:lnTo>
                <a:lnTo>
                  <a:pt x="12994" y="8250"/>
                </a:lnTo>
                <a:lnTo>
                  <a:pt x="12873" y="8201"/>
                </a:lnTo>
                <a:lnTo>
                  <a:pt x="12775" y="8201"/>
                </a:lnTo>
                <a:lnTo>
                  <a:pt x="12532" y="8177"/>
                </a:lnTo>
                <a:lnTo>
                  <a:pt x="12094" y="8177"/>
                </a:lnTo>
                <a:lnTo>
                  <a:pt x="11875" y="8201"/>
                </a:lnTo>
                <a:lnTo>
                  <a:pt x="11656" y="8250"/>
                </a:lnTo>
                <a:lnTo>
                  <a:pt x="11656" y="8274"/>
                </a:lnTo>
                <a:lnTo>
                  <a:pt x="11632" y="8298"/>
                </a:lnTo>
                <a:lnTo>
                  <a:pt x="11656" y="8298"/>
                </a:lnTo>
                <a:lnTo>
                  <a:pt x="11656" y="8323"/>
                </a:lnTo>
                <a:lnTo>
                  <a:pt x="12045" y="8396"/>
                </a:lnTo>
                <a:lnTo>
                  <a:pt x="12410" y="8444"/>
                </a:lnTo>
                <a:lnTo>
                  <a:pt x="12702" y="8469"/>
                </a:lnTo>
                <a:lnTo>
                  <a:pt x="12824" y="8493"/>
                </a:lnTo>
                <a:lnTo>
                  <a:pt x="12970" y="8469"/>
                </a:lnTo>
                <a:lnTo>
                  <a:pt x="12873" y="8858"/>
                </a:lnTo>
                <a:lnTo>
                  <a:pt x="12654" y="8809"/>
                </a:lnTo>
                <a:lnTo>
                  <a:pt x="12483" y="8785"/>
                </a:lnTo>
                <a:lnTo>
                  <a:pt x="12264" y="8736"/>
                </a:lnTo>
                <a:lnTo>
                  <a:pt x="11826" y="8736"/>
                </a:lnTo>
                <a:lnTo>
                  <a:pt x="11607" y="8809"/>
                </a:lnTo>
                <a:lnTo>
                  <a:pt x="11583" y="8834"/>
                </a:lnTo>
                <a:lnTo>
                  <a:pt x="11583" y="8858"/>
                </a:lnTo>
                <a:lnTo>
                  <a:pt x="11583" y="8882"/>
                </a:lnTo>
                <a:lnTo>
                  <a:pt x="11851" y="8882"/>
                </a:lnTo>
                <a:lnTo>
                  <a:pt x="12094" y="8931"/>
                </a:lnTo>
                <a:lnTo>
                  <a:pt x="12556" y="9053"/>
                </a:lnTo>
                <a:lnTo>
                  <a:pt x="12775" y="9126"/>
                </a:lnTo>
                <a:lnTo>
                  <a:pt x="12654" y="9345"/>
                </a:lnTo>
                <a:lnTo>
                  <a:pt x="12508" y="9296"/>
                </a:lnTo>
                <a:lnTo>
                  <a:pt x="12313" y="9272"/>
                </a:lnTo>
                <a:lnTo>
                  <a:pt x="12143" y="9223"/>
                </a:lnTo>
                <a:lnTo>
                  <a:pt x="11972" y="9199"/>
                </a:lnTo>
                <a:lnTo>
                  <a:pt x="11607" y="9199"/>
                </a:lnTo>
                <a:lnTo>
                  <a:pt x="11583" y="9223"/>
                </a:lnTo>
                <a:lnTo>
                  <a:pt x="11583" y="9247"/>
                </a:lnTo>
                <a:lnTo>
                  <a:pt x="11583" y="9272"/>
                </a:lnTo>
                <a:lnTo>
                  <a:pt x="11924" y="9418"/>
                </a:lnTo>
                <a:lnTo>
                  <a:pt x="12240" y="9564"/>
                </a:lnTo>
                <a:lnTo>
                  <a:pt x="12532" y="9637"/>
                </a:lnTo>
                <a:lnTo>
                  <a:pt x="12337" y="9929"/>
                </a:lnTo>
                <a:lnTo>
                  <a:pt x="12337" y="9977"/>
                </a:lnTo>
                <a:lnTo>
                  <a:pt x="12167" y="9904"/>
                </a:lnTo>
                <a:lnTo>
                  <a:pt x="11997" y="9880"/>
                </a:lnTo>
                <a:lnTo>
                  <a:pt x="11802" y="9831"/>
                </a:lnTo>
                <a:lnTo>
                  <a:pt x="11242" y="9831"/>
                </a:lnTo>
                <a:lnTo>
                  <a:pt x="11218" y="9856"/>
                </a:lnTo>
                <a:lnTo>
                  <a:pt x="11218" y="9880"/>
                </a:lnTo>
                <a:lnTo>
                  <a:pt x="11242" y="9880"/>
                </a:lnTo>
                <a:lnTo>
                  <a:pt x="11534" y="10002"/>
                </a:lnTo>
                <a:lnTo>
                  <a:pt x="11851" y="10123"/>
                </a:lnTo>
                <a:lnTo>
                  <a:pt x="12167" y="10245"/>
                </a:lnTo>
                <a:lnTo>
                  <a:pt x="11972" y="10513"/>
                </a:lnTo>
                <a:lnTo>
                  <a:pt x="11826" y="10488"/>
                </a:lnTo>
                <a:lnTo>
                  <a:pt x="11413" y="10391"/>
                </a:lnTo>
                <a:lnTo>
                  <a:pt x="11023" y="10342"/>
                </a:lnTo>
                <a:lnTo>
                  <a:pt x="10975" y="10342"/>
                </a:lnTo>
                <a:lnTo>
                  <a:pt x="10975" y="10367"/>
                </a:lnTo>
                <a:lnTo>
                  <a:pt x="10975" y="10391"/>
                </a:lnTo>
                <a:lnTo>
                  <a:pt x="10999" y="10440"/>
                </a:lnTo>
                <a:lnTo>
                  <a:pt x="11145" y="10537"/>
                </a:lnTo>
                <a:lnTo>
                  <a:pt x="11315" y="10610"/>
                </a:lnTo>
                <a:lnTo>
                  <a:pt x="11632" y="10732"/>
                </a:lnTo>
                <a:lnTo>
                  <a:pt x="11802" y="10780"/>
                </a:lnTo>
                <a:lnTo>
                  <a:pt x="11656" y="10999"/>
                </a:lnTo>
                <a:lnTo>
                  <a:pt x="11510" y="10951"/>
                </a:lnTo>
                <a:lnTo>
                  <a:pt x="11364" y="10926"/>
                </a:lnTo>
                <a:lnTo>
                  <a:pt x="11072" y="10853"/>
                </a:lnTo>
                <a:lnTo>
                  <a:pt x="10950" y="10853"/>
                </a:lnTo>
                <a:lnTo>
                  <a:pt x="10804" y="10902"/>
                </a:lnTo>
                <a:lnTo>
                  <a:pt x="10780" y="10926"/>
                </a:lnTo>
                <a:lnTo>
                  <a:pt x="10756" y="10951"/>
                </a:lnTo>
                <a:lnTo>
                  <a:pt x="10756" y="10999"/>
                </a:lnTo>
                <a:lnTo>
                  <a:pt x="10780" y="11048"/>
                </a:lnTo>
                <a:lnTo>
                  <a:pt x="10902" y="11121"/>
                </a:lnTo>
                <a:lnTo>
                  <a:pt x="11023" y="11170"/>
                </a:lnTo>
                <a:lnTo>
                  <a:pt x="11267" y="11243"/>
                </a:lnTo>
                <a:lnTo>
                  <a:pt x="11461" y="11291"/>
                </a:lnTo>
                <a:lnTo>
                  <a:pt x="11242" y="11583"/>
                </a:lnTo>
                <a:lnTo>
                  <a:pt x="11072" y="11535"/>
                </a:lnTo>
                <a:lnTo>
                  <a:pt x="10877" y="11535"/>
                </a:lnTo>
                <a:lnTo>
                  <a:pt x="10683" y="11583"/>
                </a:lnTo>
                <a:lnTo>
                  <a:pt x="10658" y="11608"/>
                </a:lnTo>
                <a:lnTo>
                  <a:pt x="10683" y="11632"/>
                </a:lnTo>
                <a:lnTo>
                  <a:pt x="10829" y="11681"/>
                </a:lnTo>
                <a:lnTo>
                  <a:pt x="10975" y="11729"/>
                </a:lnTo>
                <a:lnTo>
                  <a:pt x="11096" y="11778"/>
                </a:lnTo>
                <a:lnTo>
                  <a:pt x="10877" y="12143"/>
                </a:lnTo>
                <a:lnTo>
                  <a:pt x="10829" y="12118"/>
                </a:lnTo>
                <a:lnTo>
                  <a:pt x="10658" y="12045"/>
                </a:lnTo>
                <a:lnTo>
                  <a:pt x="10561" y="11997"/>
                </a:lnTo>
                <a:lnTo>
                  <a:pt x="10464" y="11972"/>
                </a:lnTo>
                <a:lnTo>
                  <a:pt x="10439" y="11997"/>
                </a:lnTo>
                <a:lnTo>
                  <a:pt x="10439" y="12045"/>
                </a:lnTo>
                <a:lnTo>
                  <a:pt x="10488" y="12118"/>
                </a:lnTo>
                <a:lnTo>
                  <a:pt x="10585" y="12191"/>
                </a:lnTo>
                <a:lnTo>
                  <a:pt x="10756" y="12313"/>
                </a:lnTo>
                <a:lnTo>
                  <a:pt x="10561" y="12654"/>
                </a:lnTo>
                <a:lnTo>
                  <a:pt x="10415" y="12629"/>
                </a:lnTo>
                <a:lnTo>
                  <a:pt x="10172" y="12629"/>
                </a:lnTo>
                <a:lnTo>
                  <a:pt x="10026" y="12654"/>
                </a:lnTo>
                <a:lnTo>
                  <a:pt x="10026" y="12678"/>
                </a:lnTo>
                <a:lnTo>
                  <a:pt x="10026" y="12702"/>
                </a:lnTo>
                <a:lnTo>
                  <a:pt x="10245" y="12800"/>
                </a:lnTo>
                <a:lnTo>
                  <a:pt x="10439" y="12897"/>
                </a:lnTo>
                <a:lnTo>
                  <a:pt x="10196" y="13384"/>
                </a:lnTo>
                <a:lnTo>
                  <a:pt x="9880" y="13384"/>
                </a:lnTo>
                <a:lnTo>
                  <a:pt x="9904" y="13432"/>
                </a:lnTo>
                <a:lnTo>
                  <a:pt x="10147" y="13505"/>
                </a:lnTo>
                <a:lnTo>
                  <a:pt x="10074" y="13700"/>
                </a:lnTo>
                <a:lnTo>
                  <a:pt x="10026" y="13895"/>
                </a:lnTo>
                <a:lnTo>
                  <a:pt x="9953" y="14284"/>
                </a:lnTo>
                <a:lnTo>
                  <a:pt x="9880" y="14673"/>
                </a:lnTo>
                <a:lnTo>
                  <a:pt x="9807" y="15087"/>
                </a:lnTo>
                <a:lnTo>
                  <a:pt x="9101" y="15111"/>
                </a:lnTo>
                <a:lnTo>
                  <a:pt x="9247" y="14673"/>
                </a:lnTo>
                <a:lnTo>
                  <a:pt x="9344" y="14235"/>
                </a:lnTo>
                <a:lnTo>
                  <a:pt x="9539" y="13359"/>
                </a:lnTo>
                <a:lnTo>
                  <a:pt x="9734" y="12459"/>
                </a:lnTo>
                <a:lnTo>
                  <a:pt x="9855" y="12021"/>
                </a:lnTo>
                <a:lnTo>
                  <a:pt x="9977" y="11583"/>
                </a:lnTo>
                <a:lnTo>
                  <a:pt x="10269" y="10659"/>
                </a:lnTo>
                <a:lnTo>
                  <a:pt x="10537" y="9734"/>
                </a:lnTo>
                <a:lnTo>
                  <a:pt x="10658" y="9320"/>
                </a:lnTo>
                <a:lnTo>
                  <a:pt x="10756" y="8858"/>
                </a:lnTo>
                <a:lnTo>
                  <a:pt x="10780" y="8639"/>
                </a:lnTo>
                <a:lnTo>
                  <a:pt x="10780" y="8396"/>
                </a:lnTo>
                <a:lnTo>
                  <a:pt x="10756" y="8177"/>
                </a:lnTo>
                <a:lnTo>
                  <a:pt x="10707" y="7958"/>
                </a:lnTo>
                <a:lnTo>
                  <a:pt x="10683" y="7933"/>
                </a:lnTo>
                <a:lnTo>
                  <a:pt x="10634" y="7933"/>
                </a:lnTo>
                <a:lnTo>
                  <a:pt x="10610" y="7958"/>
                </a:lnTo>
                <a:lnTo>
                  <a:pt x="10537" y="8177"/>
                </a:lnTo>
                <a:lnTo>
                  <a:pt x="10464" y="8420"/>
                </a:lnTo>
                <a:lnTo>
                  <a:pt x="10366" y="8882"/>
                </a:lnTo>
                <a:lnTo>
                  <a:pt x="10293" y="9369"/>
                </a:lnTo>
                <a:lnTo>
                  <a:pt x="10172" y="9831"/>
                </a:lnTo>
                <a:lnTo>
                  <a:pt x="9904" y="10756"/>
                </a:lnTo>
                <a:lnTo>
                  <a:pt x="9588" y="11656"/>
                </a:lnTo>
                <a:lnTo>
                  <a:pt x="9466" y="12094"/>
                </a:lnTo>
                <a:lnTo>
                  <a:pt x="9369" y="12532"/>
                </a:lnTo>
                <a:lnTo>
                  <a:pt x="9174" y="13384"/>
                </a:lnTo>
                <a:lnTo>
                  <a:pt x="8979" y="14260"/>
                </a:lnTo>
                <a:lnTo>
                  <a:pt x="8858" y="14698"/>
                </a:lnTo>
                <a:lnTo>
                  <a:pt x="8736" y="15111"/>
                </a:lnTo>
                <a:lnTo>
                  <a:pt x="8128" y="15136"/>
                </a:lnTo>
                <a:lnTo>
                  <a:pt x="7519" y="15087"/>
                </a:lnTo>
                <a:lnTo>
                  <a:pt x="7179" y="15063"/>
                </a:lnTo>
                <a:lnTo>
                  <a:pt x="7154" y="15038"/>
                </a:lnTo>
                <a:lnTo>
                  <a:pt x="7081" y="14698"/>
                </a:lnTo>
                <a:lnTo>
                  <a:pt x="7033" y="14357"/>
                </a:lnTo>
                <a:lnTo>
                  <a:pt x="6935" y="13651"/>
                </a:lnTo>
                <a:lnTo>
                  <a:pt x="6765" y="12605"/>
                </a:lnTo>
                <a:lnTo>
                  <a:pt x="6570" y="11583"/>
                </a:lnTo>
                <a:lnTo>
                  <a:pt x="6230" y="9880"/>
                </a:lnTo>
                <a:lnTo>
                  <a:pt x="6060" y="9028"/>
                </a:lnTo>
                <a:lnTo>
                  <a:pt x="5841" y="8177"/>
                </a:lnTo>
                <a:lnTo>
                  <a:pt x="5816" y="8152"/>
                </a:lnTo>
                <a:lnTo>
                  <a:pt x="5768" y="8128"/>
                </a:lnTo>
                <a:lnTo>
                  <a:pt x="5743" y="8128"/>
                </a:lnTo>
                <a:lnTo>
                  <a:pt x="5695" y="8152"/>
                </a:lnTo>
                <a:lnTo>
                  <a:pt x="5646" y="8298"/>
                </a:lnTo>
                <a:lnTo>
                  <a:pt x="5646" y="8420"/>
                </a:lnTo>
                <a:lnTo>
                  <a:pt x="5646" y="8542"/>
                </a:lnTo>
                <a:lnTo>
                  <a:pt x="5646" y="8663"/>
                </a:lnTo>
                <a:lnTo>
                  <a:pt x="5719" y="8931"/>
                </a:lnTo>
                <a:lnTo>
                  <a:pt x="5768" y="9199"/>
                </a:lnTo>
                <a:lnTo>
                  <a:pt x="5865" y="9734"/>
                </a:lnTo>
                <a:lnTo>
                  <a:pt x="5962" y="10245"/>
                </a:lnTo>
                <a:lnTo>
                  <a:pt x="6035" y="10780"/>
                </a:lnTo>
                <a:lnTo>
                  <a:pt x="6133" y="11316"/>
                </a:lnTo>
                <a:lnTo>
                  <a:pt x="6327" y="12337"/>
                </a:lnTo>
                <a:lnTo>
                  <a:pt x="6522" y="13384"/>
                </a:lnTo>
                <a:lnTo>
                  <a:pt x="6570" y="13773"/>
                </a:lnTo>
                <a:lnTo>
                  <a:pt x="6619" y="14211"/>
                </a:lnTo>
                <a:lnTo>
                  <a:pt x="6668" y="14625"/>
                </a:lnTo>
                <a:lnTo>
                  <a:pt x="6716" y="14819"/>
                </a:lnTo>
                <a:lnTo>
                  <a:pt x="6765" y="15014"/>
                </a:lnTo>
                <a:lnTo>
                  <a:pt x="6497" y="15038"/>
                </a:lnTo>
                <a:lnTo>
                  <a:pt x="6473" y="14625"/>
                </a:lnTo>
                <a:lnTo>
                  <a:pt x="6400" y="14235"/>
                </a:lnTo>
                <a:lnTo>
                  <a:pt x="6279" y="13846"/>
                </a:lnTo>
                <a:lnTo>
                  <a:pt x="6133" y="13481"/>
                </a:lnTo>
                <a:lnTo>
                  <a:pt x="5938" y="13116"/>
                </a:lnTo>
                <a:lnTo>
                  <a:pt x="5743" y="12775"/>
                </a:lnTo>
                <a:lnTo>
                  <a:pt x="5281" y="12070"/>
                </a:lnTo>
                <a:lnTo>
                  <a:pt x="4746" y="11267"/>
                </a:lnTo>
                <a:lnTo>
                  <a:pt x="4210" y="10415"/>
                </a:lnTo>
                <a:lnTo>
                  <a:pt x="3967" y="9977"/>
                </a:lnTo>
                <a:lnTo>
                  <a:pt x="3724" y="9539"/>
                </a:lnTo>
                <a:lnTo>
                  <a:pt x="3529" y="9077"/>
                </a:lnTo>
                <a:lnTo>
                  <a:pt x="3359" y="8615"/>
                </a:lnTo>
                <a:lnTo>
                  <a:pt x="3286" y="8396"/>
                </a:lnTo>
                <a:lnTo>
                  <a:pt x="3261" y="8152"/>
                </a:lnTo>
                <a:lnTo>
                  <a:pt x="3237" y="7909"/>
                </a:lnTo>
                <a:lnTo>
                  <a:pt x="3237" y="7666"/>
                </a:lnTo>
                <a:lnTo>
                  <a:pt x="3261" y="7155"/>
                </a:lnTo>
                <a:lnTo>
                  <a:pt x="3310" y="6668"/>
                </a:lnTo>
                <a:lnTo>
                  <a:pt x="3334" y="6376"/>
                </a:lnTo>
                <a:lnTo>
                  <a:pt x="3407" y="6108"/>
                </a:lnTo>
                <a:lnTo>
                  <a:pt x="3480" y="5841"/>
                </a:lnTo>
                <a:lnTo>
                  <a:pt x="3578" y="5597"/>
                </a:lnTo>
                <a:lnTo>
                  <a:pt x="3699" y="5354"/>
                </a:lnTo>
                <a:lnTo>
                  <a:pt x="3845" y="5111"/>
                </a:lnTo>
                <a:lnTo>
                  <a:pt x="4016" y="4892"/>
                </a:lnTo>
                <a:lnTo>
                  <a:pt x="4186" y="4673"/>
                </a:lnTo>
                <a:lnTo>
                  <a:pt x="4648" y="4162"/>
                </a:lnTo>
                <a:lnTo>
                  <a:pt x="5062" y="3748"/>
                </a:lnTo>
                <a:lnTo>
                  <a:pt x="5403" y="3432"/>
                </a:lnTo>
                <a:lnTo>
                  <a:pt x="5743" y="3189"/>
                </a:lnTo>
                <a:lnTo>
                  <a:pt x="6060" y="3018"/>
                </a:lnTo>
                <a:lnTo>
                  <a:pt x="6352" y="2872"/>
                </a:lnTo>
                <a:lnTo>
                  <a:pt x="6668" y="2775"/>
                </a:lnTo>
                <a:lnTo>
                  <a:pt x="6984" y="2702"/>
                </a:lnTo>
                <a:lnTo>
                  <a:pt x="7276" y="2653"/>
                </a:lnTo>
                <a:lnTo>
                  <a:pt x="7568" y="2629"/>
                </a:lnTo>
                <a:lnTo>
                  <a:pt x="7860" y="2605"/>
                </a:lnTo>
                <a:close/>
                <a:moveTo>
                  <a:pt x="6716" y="15525"/>
                </a:moveTo>
                <a:lnTo>
                  <a:pt x="6619" y="15720"/>
                </a:lnTo>
                <a:lnTo>
                  <a:pt x="6352" y="16158"/>
                </a:lnTo>
                <a:lnTo>
                  <a:pt x="6279" y="16109"/>
                </a:lnTo>
                <a:lnTo>
                  <a:pt x="6230" y="16060"/>
                </a:lnTo>
                <a:lnTo>
                  <a:pt x="6206" y="15963"/>
                </a:lnTo>
                <a:lnTo>
                  <a:pt x="6206" y="15866"/>
                </a:lnTo>
                <a:lnTo>
                  <a:pt x="6206" y="15768"/>
                </a:lnTo>
                <a:lnTo>
                  <a:pt x="6230" y="15695"/>
                </a:lnTo>
                <a:lnTo>
                  <a:pt x="6279" y="15598"/>
                </a:lnTo>
                <a:lnTo>
                  <a:pt x="6327" y="15549"/>
                </a:lnTo>
                <a:lnTo>
                  <a:pt x="6595" y="15525"/>
                </a:lnTo>
                <a:close/>
                <a:moveTo>
                  <a:pt x="6887" y="15525"/>
                </a:moveTo>
                <a:lnTo>
                  <a:pt x="7276" y="15549"/>
                </a:lnTo>
                <a:lnTo>
                  <a:pt x="7641" y="15598"/>
                </a:lnTo>
                <a:lnTo>
                  <a:pt x="8225" y="15647"/>
                </a:lnTo>
                <a:lnTo>
                  <a:pt x="8809" y="15671"/>
                </a:lnTo>
                <a:lnTo>
                  <a:pt x="8541" y="15963"/>
                </a:lnTo>
                <a:lnTo>
                  <a:pt x="8298" y="16255"/>
                </a:lnTo>
                <a:lnTo>
                  <a:pt x="7909" y="16231"/>
                </a:lnTo>
                <a:lnTo>
                  <a:pt x="8249" y="15744"/>
                </a:lnTo>
                <a:lnTo>
                  <a:pt x="8249" y="15720"/>
                </a:lnTo>
                <a:lnTo>
                  <a:pt x="8225" y="15695"/>
                </a:lnTo>
                <a:lnTo>
                  <a:pt x="8201" y="15671"/>
                </a:lnTo>
                <a:lnTo>
                  <a:pt x="8176" y="15695"/>
                </a:lnTo>
                <a:lnTo>
                  <a:pt x="7690" y="16231"/>
                </a:lnTo>
                <a:lnTo>
                  <a:pt x="7179" y="16182"/>
                </a:lnTo>
                <a:lnTo>
                  <a:pt x="7325" y="15939"/>
                </a:lnTo>
                <a:lnTo>
                  <a:pt x="7471" y="15671"/>
                </a:lnTo>
                <a:lnTo>
                  <a:pt x="7471" y="15647"/>
                </a:lnTo>
                <a:lnTo>
                  <a:pt x="7446" y="15622"/>
                </a:lnTo>
                <a:lnTo>
                  <a:pt x="7422" y="15647"/>
                </a:lnTo>
                <a:lnTo>
                  <a:pt x="7203" y="15890"/>
                </a:lnTo>
                <a:lnTo>
                  <a:pt x="6935" y="16182"/>
                </a:lnTo>
                <a:lnTo>
                  <a:pt x="6741" y="16206"/>
                </a:lnTo>
                <a:lnTo>
                  <a:pt x="6570" y="16255"/>
                </a:lnTo>
                <a:lnTo>
                  <a:pt x="6668" y="16060"/>
                </a:lnTo>
                <a:lnTo>
                  <a:pt x="6814" y="15817"/>
                </a:lnTo>
                <a:lnTo>
                  <a:pt x="6862" y="15671"/>
                </a:lnTo>
                <a:lnTo>
                  <a:pt x="6887" y="15525"/>
                </a:lnTo>
                <a:close/>
                <a:moveTo>
                  <a:pt x="9661" y="15622"/>
                </a:moveTo>
                <a:lnTo>
                  <a:pt x="9734" y="15671"/>
                </a:lnTo>
                <a:lnTo>
                  <a:pt x="9807" y="15695"/>
                </a:lnTo>
                <a:lnTo>
                  <a:pt x="9953" y="15695"/>
                </a:lnTo>
                <a:lnTo>
                  <a:pt x="9782" y="15793"/>
                </a:lnTo>
                <a:lnTo>
                  <a:pt x="9661" y="15939"/>
                </a:lnTo>
                <a:lnTo>
                  <a:pt x="9539" y="16085"/>
                </a:lnTo>
                <a:lnTo>
                  <a:pt x="9417" y="16279"/>
                </a:lnTo>
                <a:lnTo>
                  <a:pt x="9271" y="16279"/>
                </a:lnTo>
                <a:lnTo>
                  <a:pt x="9612" y="15817"/>
                </a:lnTo>
                <a:lnTo>
                  <a:pt x="9612" y="15793"/>
                </a:lnTo>
                <a:lnTo>
                  <a:pt x="9612" y="15768"/>
                </a:lnTo>
                <a:lnTo>
                  <a:pt x="9563" y="15768"/>
                </a:lnTo>
                <a:lnTo>
                  <a:pt x="9320" y="16012"/>
                </a:lnTo>
                <a:lnTo>
                  <a:pt x="9077" y="16255"/>
                </a:lnTo>
                <a:lnTo>
                  <a:pt x="8517" y="16255"/>
                </a:lnTo>
                <a:lnTo>
                  <a:pt x="8882" y="15720"/>
                </a:lnTo>
                <a:lnTo>
                  <a:pt x="8906" y="15695"/>
                </a:lnTo>
                <a:lnTo>
                  <a:pt x="8882" y="15671"/>
                </a:lnTo>
                <a:lnTo>
                  <a:pt x="9271" y="15671"/>
                </a:lnTo>
                <a:lnTo>
                  <a:pt x="9661" y="15622"/>
                </a:lnTo>
                <a:close/>
                <a:moveTo>
                  <a:pt x="10074" y="15768"/>
                </a:moveTo>
                <a:lnTo>
                  <a:pt x="10074" y="15841"/>
                </a:lnTo>
                <a:lnTo>
                  <a:pt x="10099" y="15939"/>
                </a:lnTo>
                <a:lnTo>
                  <a:pt x="10074" y="16060"/>
                </a:lnTo>
                <a:lnTo>
                  <a:pt x="10050" y="16182"/>
                </a:lnTo>
                <a:lnTo>
                  <a:pt x="9977" y="16304"/>
                </a:lnTo>
                <a:lnTo>
                  <a:pt x="9758" y="16279"/>
                </a:lnTo>
                <a:lnTo>
                  <a:pt x="9880" y="16012"/>
                </a:lnTo>
                <a:lnTo>
                  <a:pt x="9977" y="15890"/>
                </a:lnTo>
                <a:lnTo>
                  <a:pt x="10074" y="15768"/>
                </a:lnTo>
                <a:close/>
                <a:moveTo>
                  <a:pt x="6522" y="16571"/>
                </a:moveTo>
                <a:lnTo>
                  <a:pt x="6595" y="16620"/>
                </a:lnTo>
                <a:lnTo>
                  <a:pt x="6424" y="16888"/>
                </a:lnTo>
                <a:lnTo>
                  <a:pt x="6376" y="17034"/>
                </a:lnTo>
                <a:lnTo>
                  <a:pt x="6327" y="17180"/>
                </a:lnTo>
                <a:lnTo>
                  <a:pt x="6254" y="17082"/>
                </a:lnTo>
                <a:lnTo>
                  <a:pt x="6230" y="16985"/>
                </a:lnTo>
                <a:lnTo>
                  <a:pt x="6206" y="16912"/>
                </a:lnTo>
                <a:lnTo>
                  <a:pt x="6230" y="16815"/>
                </a:lnTo>
                <a:lnTo>
                  <a:pt x="6254" y="16839"/>
                </a:lnTo>
                <a:lnTo>
                  <a:pt x="6303" y="16839"/>
                </a:lnTo>
                <a:lnTo>
                  <a:pt x="6352" y="16815"/>
                </a:lnTo>
                <a:lnTo>
                  <a:pt x="6376" y="16766"/>
                </a:lnTo>
                <a:lnTo>
                  <a:pt x="6424" y="16596"/>
                </a:lnTo>
                <a:lnTo>
                  <a:pt x="6449" y="16596"/>
                </a:lnTo>
                <a:lnTo>
                  <a:pt x="6522" y="16571"/>
                </a:lnTo>
                <a:close/>
                <a:moveTo>
                  <a:pt x="7884" y="16693"/>
                </a:moveTo>
                <a:lnTo>
                  <a:pt x="7957" y="16717"/>
                </a:lnTo>
                <a:lnTo>
                  <a:pt x="7787" y="16985"/>
                </a:lnTo>
                <a:lnTo>
                  <a:pt x="7617" y="17253"/>
                </a:lnTo>
                <a:lnTo>
                  <a:pt x="7592" y="17326"/>
                </a:lnTo>
                <a:lnTo>
                  <a:pt x="7300" y="17326"/>
                </a:lnTo>
                <a:lnTo>
                  <a:pt x="7398" y="17107"/>
                </a:lnTo>
                <a:lnTo>
                  <a:pt x="7519" y="16888"/>
                </a:lnTo>
                <a:lnTo>
                  <a:pt x="7617" y="16717"/>
                </a:lnTo>
                <a:lnTo>
                  <a:pt x="7884" y="16693"/>
                </a:lnTo>
                <a:close/>
                <a:moveTo>
                  <a:pt x="8225" y="16717"/>
                </a:moveTo>
                <a:lnTo>
                  <a:pt x="8736" y="16742"/>
                </a:lnTo>
                <a:lnTo>
                  <a:pt x="8541" y="17034"/>
                </a:lnTo>
                <a:lnTo>
                  <a:pt x="8371" y="17326"/>
                </a:lnTo>
                <a:lnTo>
                  <a:pt x="7909" y="17326"/>
                </a:lnTo>
                <a:lnTo>
                  <a:pt x="7933" y="17277"/>
                </a:lnTo>
                <a:lnTo>
                  <a:pt x="8225" y="16717"/>
                </a:lnTo>
                <a:close/>
                <a:moveTo>
                  <a:pt x="9223" y="16742"/>
                </a:moveTo>
                <a:lnTo>
                  <a:pt x="8979" y="17350"/>
                </a:lnTo>
                <a:lnTo>
                  <a:pt x="8663" y="17350"/>
                </a:lnTo>
                <a:lnTo>
                  <a:pt x="8979" y="16742"/>
                </a:lnTo>
                <a:close/>
                <a:moveTo>
                  <a:pt x="9928" y="16742"/>
                </a:moveTo>
                <a:lnTo>
                  <a:pt x="9661" y="17253"/>
                </a:lnTo>
                <a:lnTo>
                  <a:pt x="9612" y="17350"/>
                </a:lnTo>
                <a:lnTo>
                  <a:pt x="9320" y="17350"/>
                </a:lnTo>
                <a:lnTo>
                  <a:pt x="9563" y="16742"/>
                </a:lnTo>
                <a:close/>
                <a:moveTo>
                  <a:pt x="10147" y="16839"/>
                </a:moveTo>
                <a:lnTo>
                  <a:pt x="10220" y="16961"/>
                </a:lnTo>
                <a:lnTo>
                  <a:pt x="10245" y="17107"/>
                </a:lnTo>
                <a:lnTo>
                  <a:pt x="10220" y="17228"/>
                </a:lnTo>
                <a:lnTo>
                  <a:pt x="10147" y="17350"/>
                </a:lnTo>
                <a:lnTo>
                  <a:pt x="9928" y="17350"/>
                </a:lnTo>
                <a:lnTo>
                  <a:pt x="9953" y="17277"/>
                </a:lnTo>
                <a:lnTo>
                  <a:pt x="10050" y="17082"/>
                </a:lnTo>
                <a:lnTo>
                  <a:pt x="10147" y="16839"/>
                </a:lnTo>
                <a:close/>
                <a:moveTo>
                  <a:pt x="6862" y="16693"/>
                </a:moveTo>
                <a:lnTo>
                  <a:pt x="7081" y="16717"/>
                </a:lnTo>
                <a:lnTo>
                  <a:pt x="7300" y="16717"/>
                </a:lnTo>
                <a:lnTo>
                  <a:pt x="7106" y="17009"/>
                </a:lnTo>
                <a:lnTo>
                  <a:pt x="6935" y="17326"/>
                </a:lnTo>
                <a:lnTo>
                  <a:pt x="6741" y="17350"/>
                </a:lnTo>
                <a:lnTo>
                  <a:pt x="6570" y="17399"/>
                </a:lnTo>
                <a:lnTo>
                  <a:pt x="6619" y="17204"/>
                </a:lnTo>
                <a:lnTo>
                  <a:pt x="6692" y="17034"/>
                </a:lnTo>
                <a:lnTo>
                  <a:pt x="6862" y="16693"/>
                </a:lnTo>
                <a:close/>
                <a:moveTo>
                  <a:pt x="6473" y="17618"/>
                </a:moveTo>
                <a:lnTo>
                  <a:pt x="6643" y="17691"/>
                </a:lnTo>
                <a:lnTo>
                  <a:pt x="6814" y="17715"/>
                </a:lnTo>
                <a:lnTo>
                  <a:pt x="6789" y="17910"/>
                </a:lnTo>
                <a:lnTo>
                  <a:pt x="6765" y="18080"/>
                </a:lnTo>
                <a:lnTo>
                  <a:pt x="6643" y="17983"/>
                </a:lnTo>
                <a:lnTo>
                  <a:pt x="6546" y="17861"/>
                </a:lnTo>
                <a:lnTo>
                  <a:pt x="6352" y="17642"/>
                </a:lnTo>
                <a:lnTo>
                  <a:pt x="6376" y="17618"/>
                </a:lnTo>
                <a:lnTo>
                  <a:pt x="6424" y="17642"/>
                </a:lnTo>
                <a:lnTo>
                  <a:pt x="6473" y="17618"/>
                </a:lnTo>
                <a:close/>
                <a:moveTo>
                  <a:pt x="7398" y="17739"/>
                </a:moveTo>
                <a:lnTo>
                  <a:pt x="7300" y="18031"/>
                </a:lnTo>
                <a:lnTo>
                  <a:pt x="7252" y="18177"/>
                </a:lnTo>
                <a:lnTo>
                  <a:pt x="7252" y="18299"/>
                </a:lnTo>
                <a:lnTo>
                  <a:pt x="7008" y="18202"/>
                </a:lnTo>
                <a:lnTo>
                  <a:pt x="7154" y="17739"/>
                </a:lnTo>
                <a:close/>
                <a:moveTo>
                  <a:pt x="8833" y="17715"/>
                </a:moveTo>
                <a:lnTo>
                  <a:pt x="8785" y="17837"/>
                </a:lnTo>
                <a:lnTo>
                  <a:pt x="8736" y="17983"/>
                </a:lnTo>
                <a:lnTo>
                  <a:pt x="8712" y="18104"/>
                </a:lnTo>
                <a:lnTo>
                  <a:pt x="8736" y="18153"/>
                </a:lnTo>
                <a:lnTo>
                  <a:pt x="8736" y="18202"/>
                </a:lnTo>
                <a:lnTo>
                  <a:pt x="8809" y="18250"/>
                </a:lnTo>
                <a:lnTo>
                  <a:pt x="8882" y="18250"/>
                </a:lnTo>
                <a:lnTo>
                  <a:pt x="8931" y="18226"/>
                </a:lnTo>
                <a:lnTo>
                  <a:pt x="9004" y="18153"/>
                </a:lnTo>
                <a:lnTo>
                  <a:pt x="9125" y="17958"/>
                </a:lnTo>
                <a:lnTo>
                  <a:pt x="9198" y="17739"/>
                </a:lnTo>
                <a:lnTo>
                  <a:pt x="9393" y="17739"/>
                </a:lnTo>
                <a:lnTo>
                  <a:pt x="9369" y="17861"/>
                </a:lnTo>
                <a:lnTo>
                  <a:pt x="9369" y="18007"/>
                </a:lnTo>
                <a:lnTo>
                  <a:pt x="9125" y="18153"/>
                </a:lnTo>
                <a:lnTo>
                  <a:pt x="8833" y="18275"/>
                </a:lnTo>
                <a:lnTo>
                  <a:pt x="8566" y="18372"/>
                </a:lnTo>
                <a:lnTo>
                  <a:pt x="8249" y="18421"/>
                </a:lnTo>
                <a:lnTo>
                  <a:pt x="8274" y="18275"/>
                </a:lnTo>
                <a:lnTo>
                  <a:pt x="8371" y="17983"/>
                </a:lnTo>
                <a:lnTo>
                  <a:pt x="8468" y="17715"/>
                </a:lnTo>
                <a:close/>
                <a:moveTo>
                  <a:pt x="8176" y="17715"/>
                </a:moveTo>
                <a:lnTo>
                  <a:pt x="8030" y="18056"/>
                </a:lnTo>
                <a:lnTo>
                  <a:pt x="7957" y="18250"/>
                </a:lnTo>
                <a:lnTo>
                  <a:pt x="7933" y="18445"/>
                </a:lnTo>
                <a:lnTo>
                  <a:pt x="7738" y="18421"/>
                </a:lnTo>
                <a:lnTo>
                  <a:pt x="7568" y="18396"/>
                </a:lnTo>
                <a:lnTo>
                  <a:pt x="7568" y="18226"/>
                </a:lnTo>
                <a:lnTo>
                  <a:pt x="7641" y="17983"/>
                </a:lnTo>
                <a:lnTo>
                  <a:pt x="7738" y="17715"/>
                </a:lnTo>
                <a:close/>
                <a:moveTo>
                  <a:pt x="8128" y="2094"/>
                </a:moveTo>
                <a:lnTo>
                  <a:pt x="7714" y="2142"/>
                </a:lnTo>
                <a:lnTo>
                  <a:pt x="7325" y="2191"/>
                </a:lnTo>
                <a:lnTo>
                  <a:pt x="6935" y="2264"/>
                </a:lnTo>
                <a:lnTo>
                  <a:pt x="6546" y="2386"/>
                </a:lnTo>
                <a:lnTo>
                  <a:pt x="6181" y="2507"/>
                </a:lnTo>
                <a:lnTo>
                  <a:pt x="5841" y="2653"/>
                </a:lnTo>
                <a:lnTo>
                  <a:pt x="5500" y="2824"/>
                </a:lnTo>
                <a:lnTo>
                  <a:pt x="5184" y="3018"/>
                </a:lnTo>
                <a:lnTo>
                  <a:pt x="4892" y="3237"/>
                </a:lnTo>
                <a:lnTo>
                  <a:pt x="4551" y="3554"/>
                </a:lnTo>
                <a:lnTo>
                  <a:pt x="4210" y="3918"/>
                </a:lnTo>
                <a:lnTo>
                  <a:pt x="3918" y="4332"/>
                </a:lnTo>
                <a:lnTo>
                  <a:pt x="3626" y="4746"/>
                </a:lnTo>
                <a:lnTo>
                  <a:pt x="3383" y="5159"/>
                </a:lnTo>
                <a:lnTo>
                  <a:pt x="3164" y="5549"/>
                </a:lnTo>
                <a:lnTo>
                  <a:pt x="3018" y="5889"/>
                </a:lnTo>
                <a:lnTo>
                  <a:pt x="2921" y="6157"/>
                </a:lnTo>
                <a:lnTo>
                  <a:pt x="2823" y="6595"/>
                </a:lnTo>
                <a:lnTo>
                  <a:pt x="2775" y="7057"/>
                </a:lnTo>
                <a:lnTo>
                  <a:pt x="2750" y="7495"/>
                </a:lnTo>
                <a:lnTo>
                  <a:pt x="2775" y="7958"/>
                </a:lnTo>
                <a:lnTo>
                  <a:pt x="2823" y="8396"/>
                </a:lnTo>
                <a:lnTo>
                  <a:pt x="2921" y="8834"/>
                </a:lnTo>
                <a:lnTo>
                  <a:pt x="3067" y="9272"/>
                </a:lnTo>
                <a:lnTo>
                  <a:pt x="3237" y="9685"/>
                </a:lnTo>
                <a:lnTo>
                  <a:pt x="3602" y="10367"/>
                </a:lnTo>
                <a:lnTo>
                  <a:pt x="3991" y="11024"/>
                </a:lnTo>
                <a:lnTo>
                  <a:pt x="4843" y="12337"/>
                </a:lnTo>
                <a:lnTo>
                  <a:pt x="5281" y="13019"/>
                </a:lnTo>
                <a:lnTo>
                  <a:pt x="5476" y="13384"/>
                </a:lnTo>
                <a:lnTo>
                  <a:pt x="5646" y="13724"/>
                </a:lnTo>
                <a:lnTo>
                  <a:pt x="5792" y="14089"/>
                </a:lnTo>
                <a:lnTo>
                  <a:pt x="5914" y="14454"/>
                </a:lnTo>
                <a:lnTo>
                  <a:pt x="5987" y="14844"/>
                </a:lnTo>
                <a:lnTo>
                  <a:pt x="5987" y="15282"/>
                </a:lnTo>
                <a:lnTo>
                  <a:pt x="5962" y="15379"/>
                </a:lnTo>
                <a:lnTo>
                  <a:pt x="5962" y="15428"/>
                </a:lnTo>
                <a:lnTo>
                  <a:pt x="5889" y="15525"/>
                </a:lnTo>
                <a:lnTo>
                  <a:pt x="5841" y="15647"/>
                </a:lnTo>
                <a:lnTo>
                  <a:pt x="5816" y="15768"/>
                </a:lnTo>
                <a:lnTo>
                  <a:pt x="5792" y="15914"/>
                </a:lnTo>
                <a:lnTo>
                  <a:pt x="5816" y="16036"/>
                </a:lnTo>
                <a:lnTo>
                  <a:pt x="5841" y="16158"/>
                </a:lnTo>
                <a:lnTo>
                  <a:pt x="5889" y="16279"/>
                </a:lnTo>
                <a:lnTo>
                  <a:pt x="5962" y="16377"/>
                </a:lnTo>
                <a:lnTo>
                  <a:pt x="5865" y="16474"/>
                </a:lnTo>
                <a:lnTo>
                  <a:pt x="5792" y="16620"/>
                </a:lnTo>
                <a:lnTo>
                  <a:pt x="5768" y="16766"/>
                </a:lnTo>
                <a:lnTo>
                  <a:pt x="5768" y="16912"/>
                </a:lnTo>
                <a:lnTo>
                  <a:pt x="5768" y="17058"/>
                </a:lnTo>
                <a:lnTo>
                  <a:pt x="5816" y="17204"/>
                </a:lnTo>
                <a:lnTo>
                  <a:pt x="5889" y="17350"/>
                </a:lnTo>
                <a:lnTo>
                  <a:pt x="5987" y="17472"/>
                </a:lnTo>
                <a:lnTo>
                  <a:pt x="5962" y="17496"/>
                </a:lnTo>
                <a:lnTo>
                  <a:pt x="5914" y="17618"/>
                </a:lnTo>
                <a:lnTo>
                  <a:pt x="5914" y="17715"/>
                </a:lnTo>
                <a:lnTo>
                  <a:pt x="5938" y="17837"/>
                </a:lnTo>
                <a:lnTo>
                  <a:pt x="5987" y="17934"/>
                </a:lnTo>
                <a:lnTo>
                  <a:pt x="6133" y="18129"/>
                </a:lnTo>
                <a:lnTo>
                  <a:pt x="6303" y="18299"/>
                </a:lnTo>
                <a:lnTo>
                  <a:pt x="6424" y="18421"/>
                </a:lnTo>
                <a:lnTo>
                  <a:pt x="6570" y="18518"/>
                </a:lnTo>
                <a:lnTo>
                  <a:pt x="6862" y="18688"/>
                </a:lnTo>
                <a:lnTo>
                  <a:pt x="7179" y="18810"/>
                </a:lnTo>
                <a:lnTo>
                  <a:pt x="7495" y="18859"/>
                </a:lnTo>
                <a:lnTo>
                  <a:pt x="7738" y="18883"/>
                </a:lnTo>
                <a:lnTo>
                  <a:pt x="7982" y="18883"/>
                </a:lnTo>
                <a:lnTo>
                  <a:pt x="8030" y="18956"/>
                </a:lnTo>
                <a:lnTo>
                  <a:pt x="8079" y="18980"/>
                </a:lnTo>
                <a:lnTo>
                  <a:pt x="8128" y="18980"/>
                </a:lnTo>
                <a:lnTo>
                  <a:pt x="8176" y="18956"/>
                </a:lnTo>
                <a:lnTo>
                  <a:pt x="8201" y="18907"/>
                </a:lnTo>
                <a:lnTo>
                  <a:pt x="8201" y="18883"/>
                </a:lnTo>
                <a:lnTo>
                  <a:pt x="8493" y="18834"/>
                </a:lnTo>
                <a:lnTo>
                  <a:pt x="8785" y="18761"/>
                </a:lnTo>
                <a:lnTo>
                  <a:pt x="9052" y="18664"/>
                </a:lnTo>
                <a:lnTo>
                  <a:pt x="9320" y="18542"/>
                </a:lnTo>
                <a:lnTo>
                  <a:pt x="9563" y="18396"/>
                </a:lnTo>
                <a:lnTo>
                  <a:pt x="9807" y="18226"/>
                </a:lnTo>
                <a:lnTo>
                  <a:pt x="10050" y="18056"/>
                </a:lnTo>
                <a:lnTo>
                  <a:pt x="10269" y="17837"/>
                </a:lnTo>
                <a:lnTo>
                  <a:pt x="10318" y="17764"/>
                </a:lnTo>
                <a:lnTo>
                  <a:pt x="10342" y="17691"/>
                </a:lnTo>
                <a:lnTo>
                  <a:pt x="10464" y="17593"/>
                </a:lnTo>
                <a:lnTo>
                  <a:pt x="10537" y="17447"/>
                </a:lnTo>
                <a:lnTo>
                  <a:pt x="10585" y="17301"/>
                </a:lnTo>
                <a:lnTo>
                  <a:pt x="10634" y="17107"/>
                </a:lnTo>
                <a:lnTo>
                  <a:pt x="10634" y="16936"/>
                </a:lnTo>
                <a:lnTo>
                  <a:pt x="10585" y="16742"/>
                </a:lnTo>
                <a:lnTo>
                  <a:pt x="10512" y="16596"/>
                </a:lnTo>
                <a:lnTo>
                  <a:pt x="10391" y="16474"/>
                </a:lnTo>
                <a:lnTo>
                  <a:pt x="10488" y="16255"/>
                </a:lnTo>
                <a:lnTo>
                  <a:pt x="10537" y="16036"/>
                </a:lnTo>
                <a:lnTo>
                  <a:pt x="10537" y="15817"/>
                </a:lnTo>
                <a:lnTo>
                  <a:pt x="10488" y="15574"/>
                </a:lnTo>
                <a:lnTo>
                  <a:pt x="10415" y="15476"/>
                </a:lnTo>
                <a:lnTo>
                  <a:pt x="10342" y="15379"/>
                </a:lnTo>
                <a:lnTo>
                  <a:pt x="10342" y="15306"/>
                </a:lnTo>
                <a:lnTo>
                  <a:pt x="10415" y="14965"/>
                </a:lnTo>
                <a:lnTo>
                  <a:pt x="10464" y="14625"/>
                </a:lnTo>
                <a:lnTo>
                  <a:pt x="10512" y="14284"/>
                </a:lnTo>
                <a:lnTo>
                  <a:pt x="10585" y="13943"/>
                </a:lnTo>
                <a:lnTo>
                  <a:pt x="10658" y="13700"/>
                </a:lnTo>
                <a:lnTo>
                  <a:pt x="10756" y="13457"/>
                </a:lnTo>
                <a:lnTo>
                  <a:pt x="10999" y="12994"/>
                </a:lnTo>
                <a:lnTo>
                  <a:pt x="11023" y="12970"/>
                </a:lnTo>
                <a:lnTo>
                  <a:pt x="11023" y="12946"/>
                </a:lnTo>
                <a:lnTo>
                  <a:pt x="11340" y="12459"/>
                </a:lnTo>
                <a:lnTo>
                  <a:pt x="11632" y="11972"/>
                </a:lnTo>
                <a:lnTo>
                  <a:pt x="12191" y="11194"/>
                </a:lnTo>
                <a:lnTo>
                  <a:pt x="12483" y="10780"/>
                </a:lnTo>
                <a:lnTo>
                  <a:pt x="12751" y="10367"/>
                </a:lnTo>
                <a:lnTo>
                  <a:pt x="12994" y="9953"/>
                </a:lnTo>
                <a:lnTo>
                  <a:pt x="13213" y="9515"/>
                </a:lnTo>
                <a:lnTo>
                  <a:pt x="13384" y="9053"/>
                </a:lnTo>
                <a:lnTo>
                  <a:pt x="13457" y="8809"/>
                </a:lnTo>
                <a:lnTo>
                  <a:pt x="13505" y="8590"/>
                </a:lnTo>
                <a:lnTo>
                  <a:pt x="13554" y="8152"/>
                </a:lnTo>
                <a:lnTo>
                  <a:pt x="13554" y="7714"/>
                </a:lnTo>
                <a:lnTo>
                  <a:pt x="13505" y="7276"/>
                </a:lnTo>
                <a:lnTo>
                  <a:pt x="13432" y="6838"/>
                </a:lnTo>
                <a:lnTo>
                  <a:pt x="13335" y="6400"/>
                </a:lnTo>
                <a:lnTo>
                  <a:pt x="13213" y="5962"/>
                </a:lnTo>
                <a:lnTo>
                  <a:pt x="12946" y="5135"/>
                </a:lnTo>
                <a:lnTo>
                  <a:pt x="12800" y="4770"/>
                </a:lnTo>
                <a:lnTo>
                  <a:pt x="12605" y="4429"/>
                </a:lnTo>
                <a:lnTo>
                  <a:pt x="12386" y="4113"/>
                </a:lnTo>
                <a:lnTo>
                  <a:pt x="12143" y="3797"/>
                </a:lnTo>
                <a:lnTo>
                  <a:pt x="12143" y="3773"/>
                </a:lnTo>
                <a:lnTo>
                  <a:pt x="12094" y="3675"/>
                </a:lnTo>
                <a:lnTo>
                  <a:pt x="12021" y="3602"/>
                </a:lnTo>
                <a:lnTo>
                  <a:pt x="11948" y="3554"/>
                </a:lnTo>
                <a:lnTo>
                  <a:pt x="11851" y="3505"/>
                </a:lnTo>
                <a:lnTo>
                  <a:pt x="11607" y="3286"/>
                </a:lnTo>
                <a:lnTo>
                  <a:pt x="11340" y="3091"/>
                </a:lnTo>
                <a:lnTo>
                  <a:pt x="11072" y="2897"/>
                </a:lnTo>
                <a:lnTo>
                  <a:pt x="10804" y="2726"/>
                </a:lnTo>
                <a:lnTo>
                  <a:pt x="10464" y="2556"/>
                </a:lnTo>
                <a:lnTo>
                  <a:pt x="10099" y="2386"/>
                </a:lnTo>
                <a:lnTo>
                  <a:pt x="9709" y="2264"/>
                </a:lnTo>
                <a:lnTo>
                  <a:pt x="9320" y="2191"/>
                </a:lnTo>
                <a:lnTo>
                  <a:pt x="8931" y="2142"/>
                </a:lnTo>
                <a:lnTo>
                  <a:pt x="8517" y="2094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3" name="Google Shape;313;p53"/>
          <p:cNvSpPr txBox="1"/>
          <p:nvPr/>
        </p:nvSpPr>
        <p:spPr>
          <a:xfrm>
            <a:off x="1443863" y="2084763"/>
            <a:ext cx="6184500" cy="2207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600"/>
              </a:spcBef>
              <a:spcAft>
                <a:spcPts val="0"/>
              </a:spcAft>
              <a:buNone/>
            </a:pPr>
            <a:r>
              <a:rPr lang="es" sz="2400"/>
              <a:t>¿Cómo deben de ser las evidencias del aprendizaje…?</a:t>
            </a:r>
            <a:endParaRPr sz="2400"/>
          </a:p>
          <a:p>
            <a:pPr indent="0" lvl="0" marL="0" rtl="0" algn="ctr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sz="3000" u="sng"/>
          </a:p>
        </p:txBody>
      </p:sp>
      <p:sp>
        <p:nvSpPr>
          <p:cNvPr id="314" name="Google Shape;314;p53"/>
          <p:cNvSpPr txBox="1"/>
          <p:nvPr/>
        </p:nvSpPr>
        <p:spPr>
          <a:xfrm>
            <a:off x="431016" y="4415992"/>
            <a:ext cx="1486800" cy="715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600"/>
              </a:spcBef>
              <a:spcAft>
                <a:spcPts val="0"/>
              </a:spcAft>
              <a:buNone/>
            </a:pPr>
            <a:r>
              <a:rPr lang="es" sz="2400"/>
              <a:t>Claras</a:t>
            </a:r>
            <a:endParaRPr sz="3000" u="sng"/>
          </a:p>
        </p:txBody>
      </p:sp>
      <p:sp>
        <p:nvSpPr>
          <p:cNvPr id="315" name="Google Shape;315;p53"/>
          <p:cNvSpPr txBox="1"/>
          <p:nvPr/>
        </p:nvSpPr>
        <p:spPr>
          <a:xfrm>
            <a:off x="2186325" y="4416000"/>
            <a:ext cx="2116800" cy="715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600"/>
              </a:spcBef>
              <a:spcAft>
                <a:spcPts val="0"/>
              </a:spcAft>
              <a:buNone/>
            </a:pPr>
            <a:r>
              <a:rPr lang="es" sz="2400"/>
              <a:t>Indicadores</a:t>
            </a:r>
            <a:br>
              <a:rPr lang="es" sz="2400"/>
            </a:br>
            <a:r>
              <a:rPr lang="es" sz="2400"/>
              <a:t>Medibles</a:t>
            </a:r>
            <a:endParaRPr sz="3000" u="sng"/>
          </a:p>
        </p:txBody>
      </p:sp>
      <p:sp>
        <p:nvSpPr>
          <p:cNvPr id="316" name="Google Shape;316;p53"/>
          <p:cNvSpPr txBox="1"/>
          <p:nvPr/>
        </p:nvSpPr>
        <p:spPr>
          <a:xfrm>
            <a:off x="4571625" y="4416000"/>
            <a:ext cx="2116800" cy="715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600"/>
              </a:spcBef>
              <a:spcAft>
                <a:spcPts val="0"/>
              </a:spcAft>
              <a:buNone/>
            </a:pPr>
            <a:r>
              <a:rPr lang="es" sz="2400"/>
              <a:t>Válidas para un fin</a:t>
            </a:r>
            <a:endParaRPr sz="3000" u="sng"/>
          </a:p>
        </p:txBody>
      </p:sp>
      <p:sp>
        <p:nvSpPr>
          <p:cNvPr id="317" name="Google Shape;317;p53"/>
          <p:cNvSpPr txBox="1"/>
          <p:nvPr/>
        </p:nvSpPr>
        <p:spPr>
          <a:xfrm>
            <a:off x="6524450" y="4416000"/>
            <a:ext cx="2116800" cy="715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600"/>
              </a:spcBef>
              <a:spcAft>
                <a:spcPts val="0"/>
              </a:spcAft>
              <a:buNone/>
            </a:pPr>
            <a:r>
              <a:rPr lang="es" sz="2400"/>
              <a:t>Calidad</a:t>
            </a:r>
            <a:endParaRPr sz="3000" u="sng"/>
          </a:p>
        </p:txBody>
      </p:sp>
      <p:sp>
        <p:nvSpPr>
          <p:cNvPr id="318" name="Google Shape;318;p53"/>
          <p:cNvSpPr/>
          <p:nvPr/>
        </p:nvSpPr>
        <p:spPr>
          <a:xfrm>
            <a:off x="4730899" y="2923200"/>
            <a:ext cx="2042865" cy="102978"/>
          </a:xfrm>
          <a:custGeom>
            <a:rect b="b" l="l" r="r" t="t"/>
            <a:pathLst>
              <a:path extrusionOk="0" h="2831" w="27831">
                <a:moveTo>
                  <a:pt x="27264" y="944"/>
                </a:moveTo>
                <a:lnTo>
                  <a:pt x="27359" y="1086"/>
                </a:lnTo>
                <a:lnTo>
                  <a:pt x="27359" y="944"/>
                </a:lnTo>
                <a:close/>
                <a:moveTo>
                  <a:pt x="27359" y="1086"/>
                </a:moveTo>
                <a:lnTo>
                  <a:pt x="27359" y="1133"/>
                </a:lnTo>
                <a:lnTo>
                  <a:pt x="27372" y="1106"/>
                </a:lnTo>
                <a:lnTo>
                  <a:pt x="27372" y="1106"/>
                </a:lnTo>
                <a:lnTo>
                  <a:pt x="27359" y="1086"/>
                </a:lnTo>
                <a:close/>
                <a:moveTo>
                  <a:pt x="27453" y="944"/>
                </a:moveTo>
                <a:lnTo>
                  <a:pt x="27372" y="1106"/>
                </a:lnTo>
                <a:lnTo>
                  <a:pt x="27372" y="1106"/>
                </a:lnTo>
                <a:lnTo>
                  <a:pt x="27453" y="1227"/>
                </a:lnTo>
                <a:lnTo>
                  <a:pt x="27453" y="944"/>
                </a:lnTo>
                <a:close/>
                <a:moveTo>
                  <a:pt x="27642" y="1039"/>
                </a:moveTo>
                <a:lnTo>
                  <a:pt x="27453" y="1227"/>
                </a:lnTo>
                <a:lnTo>
                  <a:pt x="27453" y="1322"/>
                </a:lnTo>
                <a:lnTo>
                  <a:pt x="27453" y="1416"/>
                </a:lnTo>
                <a:lnTo>
                  <a:pt x="27830" y="1416"/>
                </a:lnTo>
                <a:lnTo>
                  <a:pt x="27830" y="1227"/>
                </a:lnTo>
                <a:lnTo>
                  <a:pt x="27736" y="1322"/>
                </a:lnTo>
                <a:lnTo>
                  <a:pt x="27736" y="1227"/>
                </a:lnTo>
                <a:lnTo>
                  <a:pt x="27736" y="1133"/>
                </a:lnTo>
                <a:lnTo>
                  <a:pt x="27642" y="1039"/>
                </a:lnTo>
                <a:close/>
                <a:moveTo>
                  <a:pt x="20189" y="1"/>
                </a:moveTo>
                <a:lnTo>
                  <a:pt x="20095" y="190"/>
                </a:lnTo>
                <a:lnTo>
                  <a:pt x="20000" y="95"/>
                </a:lnTo>
                <a:lnTo>
                  <a:pt x="19906" y="284"/>
                </a:lnTo>
                <a:lnTo>
                  <a:pt x="19812" y="473"/>
                </a:lnTo>
                <a:lnTo>
                  <a:pt x="19529" y="284"/>
                </a:lnTo>
                <a:lnTo>
                  <a:pt x="19340" y="95"/>
                </a:lnTo>
                <a:lnTo>
                  <a:pt x="19246" y="95"/>
                </a:lnTo>
                <a:lnTo>
                  <a:pt x="19246" y="190"/>
                </a:lnTo>
                <a:lnTo>
                  <a:pt x="19151" y="378"/>
                </a:lnTo>
                <a:lnTo>
                  <a:pt x="19434" y="190"/>
                </a:lnTo>
                <a:lnTo>
                  <a:pt x="19246" y="473"/>
                </a:lnTo>
                <a:lnTo>
                  <a:pt x="19434" y="378"/>
                </a:lnTo>
                <a:lnTo>
                  <a:pt x="19434" y="567"/>
                </a:lnTo>
                <a:lnTo>
                  <a:pt x="19151" y="567"/>
                </a:lnTo>
                <a:lnTo>
                  <a:pt x="19151" y="190"/>
                </a:lnTo>
                <a:lnTo>
                  <a:pt x="19057" y="95"/>
                </a:lnTo>
                <a:lnTo>
                  <a:pt x="18963" y="95"/>
                </a:lnTo>
                <a:lnTo>
                  <a:pt x="18774" y="284"/>
                </a:lnTo>
                <a:lnTo>
                  <a:pt x="18680" y="473"/>
                </a:lnTo>
                <a:lnTo>
                  <a:pt x="18585" y="378"/>
                </a:lnTo>
                <a:lnTo>
                  <a:pt x="18491" y="190"/>
                </a:lnTo>
                <a:lnTo>
                  <a:pt x="18397" y="378"/>
                </a:lnTo>
                <a:lnTo>
                  <a:pt x="17925" y="567"/>
                </a:lnTo>
                <a:lnTo>
                  <a:pt x="18019" y="284"/>
                </a:lnTo>
                <a:lnTo>
                  <a:pt x="17831" y="378"/>
                </a:lnTo>
                <a:lnTo>
                  <a:pt x="17642" y="567"/>
                </a:lnTo>
                <a:lnTo>
                  <a:pt x="17642" y="661"/>
                </a:lnTo>
                <a:lnTo>
                  <a:pt x="17453" y="567"/>
                </a:lnTo>
                <a:lnTo>
                  <a:pt x="17170" y="473"/>
                </a:lnTo>
                <a:lnTo>
                  <a:pt x="16699" y="473"/>
                </a:lnTo>
                <a:lnTo>
                  <a:pt x="16699" y="567"/>
                </a:lnTo>
                <a:lnTo>
                  <a:pt x="16604" y="661"/>
                </a:lnTo>
                <a:lnTo>
                  <a:pt x="16416" y="378"/>
                </a:lnTo>
                <a:lnTo>
                  <a:pt x="16227" y="378"/>
                </a:lnTo>
                <a:lnTo>
                  <a:pt x="15661" y="661"/>
                </a:lnTo>
                <a:lnTo>
                  <a:pt x="15661" y="473"/>
                </a:lnTo>
                <a:lnTo>
                  <a:pt x="15567" y="756"/>
                </a:lnTo>
                <a:lnTo>
                  <a:pt x="15378" y="473"/>
                </a:lnTo>
                <a:lnTo>
                  <a:pt x="15567" y="473"/>
                </a:lnTo>
                <a:lnTo>
                  <a:pt x="15472" y="378"/>
                </a:lnTo>
                <a:lnTo>
                  <a:pt x="15378" y="378"/>
                </a:lnTo>
                <a:lnTo>
                  <a:pt x="15189" y="473"/>
                </a:lnTo>
                <a:lnTo>
                  <a:pt x="15000" y="756"/>
                </a:lnTo>
                <a:lnTo>
                  <a:pt x="14906" y="661"/>
                </a:lnTo>
                <a:lnTo>
                  <a:pt x="14812" y="473"/>
                </a:lnTo>
                <a:lnTo>
                  <a:pt x="14529" y="756"/>
                </a:lnTo>
                <a:lnTo>
                  <a:pt x="14623" y="567"/>
                </a:lnTo>
                <a:lnTo>
                  <a:pt x="14529" y="661"/>
                </a:lnTo>
                <a:lnTo>
                  <a:pt x="14340" y="756"/>
                </a:lnTo>
                <a:lnTo>
                  <a:pt x="14340" y="567"/>
                </a:lnTo>
                <a:lnTo>
                  <a:pt x="14246" y="473"/>
                </a:lnTo>
                <a:lnTo>
                  <a:pt x="13963" y="378"/>
                </a:lnTo>
                <a:lnTo>
                  <a:pt x="13585" y="284"/>
                </a:lnTo>
                <a:lnTo>
                  <a:pt x="13302" y="284"/>
                </a:lnTo>
                <a:lnTo>
                  <a:pt x="13302" y="378"/>
                </a:lnTo>
                <a:lnTo>
                  <a:pt x="13302" y="473"/>
                </a:lnTo>
                <a:lnTo>
                  <a:pt x="13208" y="473"/>
                </a:lnTo>
                <a:lnTo>
                  <a:pt x="13208" y="661"/>
                </a:lnTo>
                <a:lnTo>
                  <a:pt x="13114" y="661"/>
                </a:lnTo>
                <a:lnTo>
                  <a:pt x="13019" y="567"/>
                </a:lnTo>
                <a:lnTo>
                  <a:pt x="12925" y="378"/>
                </a:lnTo>
                <a:lnTo>
                  <a:pt x="12831" y="95"/>
                </a:lnTo>
                <a:lnTo>
                  <a:pt x="12831" y="378"/>
                </a:lnTo>
                <a:lnTo>
                  <a:pt x="12736" y="378"/>
                </a:lnTo>
                <a:lnTo>
                  <a:pt x="12642" y="284"/>
                </a:lnTo>
                <a:lnTo>
                  <a:pt x="12548" y="190"/>
                </a:lnTo>
                <a:lnTo>
                  <a:pt x="12265" y="190"/>
                </a:lnTo>
                <a:lnTo>
                  <a:pt x="12170" y="473"/>
                </a:lnTo>
                <a:lnTo>
                  <a:pt x="12076" y="378"/>
                </a:lnTo>
                <a:lnTo>
                  <a:pt x="11887" y="284"/>
                </a:lnTo>
                <a:lnTo>
                  <a:pt x="11510" y="378"/>
                </a:lnTo>
                <a:lnTo>
                  <a:pt x="10755" y="661"/>
                </a:lnTo>
                <a:lnTo>
                  <a:pt x="10661" y="473"/>
                </a:lnTo>
                <a:lnTo>
                  <a:pt x="10567" y="378"/>
                </a:lnTo>
                <a:lnTo>
                  <a:pt x="10095" y="378"/>
                </a:lnTo>
                <a:lnTo>
                  <a:pt x="9529" y="473"/>
                </a:lnTo>
                <a:lnTo>
                  <a:pt x="9340" y="473"/>
                </a:lnTo>
                <a:lnTo>
                  <a:pt x="9152" y="378"/>
                </a:lnTo>
                <a:lnTo>
                  <a:pt x="9152" y="473"/>
                </a:lnTo>
                <a:lnTo>
                  <a:pt x="9152" y="567"/>
                </a:lnTo>
                <a:lnTo>
                  <a:pt x="8963" y="661"/>
                </a:lnTo>
                <a:lnTo>
                  <a:pt x="8869" y="567"/>
                </a:lnTo>
                <a:lnTo>
                  <a:pt x="8680" y="473"/>
                </a:lnTo>
                <a:lnTo>
                  <a:pt x="8680" y="756"/>
                </a:lnTo>
                <a:lnTo>
                  <a:pt x="8491" y="661"/>
                </a:lnTo>
                <a:lnTo>
                  <a:pt x="8208" y="567"/>
                </a:lnTo>
                <a:lnTo>
                  <a:pt x="7925" y="661"/>
                </a:lnTo>
                <a:lnTo>
                  <a:pt x="7831" y="756"/>
                </a:lnTo>
                <a:lnTo>
                  <a:pt x="7548" y="567"/>
                </a:lnTo>
                <a:lnTo>
                  <a:pt x="7359" y="473"/>
                </a:lnTo>
                <a:lnTo>
                  <a:pt x="7170" y="944"/>
                </a:lnTo>
                <a:lnTo>
                  <a:pt x="6982" y="661"/>
                </a:lnTo>
                <a:lnTo>
                  <a:pt x="6793" y="661"/>
                </a:lnTo>
                <a:lnTo>
                  <a:pt x="6604" y="756"/>
                </a:lnTo>
                <a:lnTo>
                  <a:pt x="6510" y="661"/>
                </a:lnTo>
                <a:lnTo>
                  <a:pt x="6416" y="756"/>
                </a:lnTo>
                <a:lnTo>
                  <a:pt x="6038" y="944"/>
                </a:lnTo>
                <a:lnTo>
                  <a:pt x="6038" y="1039"/>
                </a:lnTo>
                <a:lnTo>
                  <a:pt x="5850" y="1133"/>
                </a:lnTo>
                <a:lnTo>
                  <a:pt x="5850" y="1039"/>
                </a:lnTo>
                <a:lnTo>
                  <a:pt x="5755" y="1039"/>
                </a:lnTo>
                <a:lnTo>
                  <a:pt x="5567" y="1227"/>
                </a:lnTo>
                <a:lnTo>
                  <a:pt x="5472" y="1227"/>
                </a:lnTo>
                <a:lnTo>
                  <a:pt x="5378" y="1039"/>
                </a:lnTo>
                <a:lnTo>
                  <a:pt x="5378" y="1133"/>
                </a:lnTo>
                <a:lnTo>
                  <a:pt x="5189" y="1227"/>
                </a:lnTo>
                <a:lnTo>
                  <a:pt x="5095" y="1133"/>
                </a:lnTo>
                <a:lnTo>
                  <a:pt x="4906" y="1039"/>
                </a:lnTo>
                <a:lnTo>
                  <a:pt x="5189" y="1039"/>
                </a:lnTo>
                <a:lnTo>
                  <a:pt x="5095" y="944"/>
                </a:lnTo>
                <a:lnTo>
                  <a:pt x="5095" y="756"/>
                </a:lnTo>
                <a:lnTo>
                  <a:pt x="5001" y="944"/>
                </a:lnTo>
                <a:lnTo>
                  <a:pt x="4529" y="944"/>
                </a:lnTo>
                <a:lnTo>
                  <a:pt x="4529" y="1133"/>
                </a:lnTo>
                <a:lnTo>
                  <a:pt x="4718" y="1133"/>
                </a:lnTo>
                <a:lnTo>
                  <a:pt x="4623" y="1227"/>
                </a:lnTo>
                <a:lnTo>
                  <a:pt x="4623" y="1133"/>
                </a:lnTo>
                <a:lnTo>
                  <a:pt x="4529" y="1416"/>
                </a:lnTo>
                <a:lnTo>
                  <a:pt x="4340" y="1227"/>
                </a:lnTo>
                <a:lnTo>
                  <a:pt x="4152" y="1039"/>
                </a:lnTo>
                <a:lnTo>
                  <a:pt x="3963" y="1039"/>
                </a:lnTo>
                <a:lnTo>
                  <a:pt x="3774" y="1416"/>
                </a:lnTo>
                <a:lnTo>
                  <a:pt x="3774" y="1322"/>
                </a:lnTo>
                <a:lnTo>
                  <a:pt x="3774" y="1227"/>
                </a:lnTo>
                <a:lnTo>
                  <a:pt x="3680" y="1322"/>
                </a:lnTo>
                <a:lnTo>
                  <a:pt x="3586" y="1510"/>
                </a:lnTo>
                <a:lnTo>
                  <a:pt x="3208" y="1416"/>
                </a:lnTo>
                <a:lnTo>
                  <a:pt x="2454" y="1416"/>
                </a:lnTo>
                <a:lnTo>
                  <a:pt x="1793" y="1510"/>
                </a:lnTo>
                <a:lnTo>
                  <a:pt x="1510" y="1605"/>
                </a:lnTo>
                <a:lnTo>
                  <a:pt x="1321" y="1699"/>
                </a:lnTo>
                <a:lnTo>
                  <a:pt x="1321" y="1605"/>
                </a:lnTo>
                <a:lnTo>
                  <a:pt x="1038" y="1699"/>
                </a:lnTo>
                <a:lnTo>
                  <a:pt x="755" y="1793"/>
                </a:lnTo>
                <a:lnTo>
                  <a:pt x="567" y="1793"/>
                </a:lnTo>
                <a:lnTo>
                  <a:pt x="378" y="1888"/>
                </a:lnTo>
                <a:lnTo>
                  <a:pt x="284" y="1699"/>
                </a:lnTo>
                <a:lnTo>
                  <a:pt x="95" y="1605"/>
                </a:lnTo>
                <a:lnTo>
                  <a:pt x="1" y="1793"/>
                </a:lnTo>
                <a:lnTo>
                  <a:pt x="1" y="2076"/>
                </a:lnTo>
                <a:lnTo>
                  <a:pt x="95" y="2548"/>
                </a:lnTo>
                <a:lnTo>
                  <a:pt x="189" y="2831"/>
                </a:lnTo>
                <a:lnTo>
                  <a:pt x="284" y="2737"/>
                </a:lnTo>
                <a:lnTo>
                  <a:pt x="472" y="2831"/>
                </a:lnTo>
                <a:lnTo>
                  <a:pt x="567" y="2548"/>
                </a:lnTo>
                <a:lnTo>
                  <a:pt x="661" y="2642"/>
                </a:lnTo>
                <a:lnTo>
                  <a:pt x="661" y="2737"/>
                </a:lnTo>
                <a:lnTo>
                  <a:pt x="755" y="2642"/>
                </a:lnTo>
                <a:lnTo>
                  <a:pt x="944" y="2548"/>
                </a:lnTo>
                <a:lnTo>
                  <a:pt x="1227" y="2548"/>
                </a:lnTo>
                <a:lnTo>
                  <a:pt x="1227" y="2642"/>
                </a:lnTo>
                <a:lnTo>
                  <a:pt x="1321" y="2737"/>
                </a:lnTo>
                <a:lnTo>
                  <a:pt x="1416" y="2831"/>
                </a:lnTo>
                <a:lnTo>
                  <a:pt x="1510" y="2642"/>
                </a:lnTo>
                <a:lnTo>
                  <a:pt x="1793" y="2548"/>
                </a:lnTo>
                <a:lnTo>
                  <a:pt x="1699" y="2642"/>
                </a:lnTo>
                <a:lnTo>
                  <a:pt x="1887" y="2737"/>
                </a:lnTo>
                <a:lnTo>
                  <a:pt x="1887" y="2454"/>
                </a:lnTo>
                <a:lnTo>
                  <a:pt x="1982" y="2265"/>
                </a:lnTo>
                <a:lnTo>
                  <a:pt x="2076" y="2737"/>
                </a:lnTo>
                <a:lnTo>
                  <a:pt x="2171" y="2359"/>
                </a:lnTo>
                <a:lnTo>
                  <a:pt x="2265" y="2642"/>
                </a:lnTo>
                <a:lnTo>
                  <a:pt x="2265" y="2548"/>
                </a:lnTo>
                <a:lnTo>
                  <a:pt x="2359" y="2454"/>
                </a:lnTo>
                <a:lnTo>
                  <a:pt x="2454" y="2548"/>
                </a:lnTo>
                <a:lnTo>
                  <a:pt x="2454" y="2737"/>
                </a:lnTo>
                <a:lnTo>
                  <a:pt x="2548" y="2548"/>
                </a:lnTo>
                <a:lnTo>
                  <a:pt x="2548" y="2454"/>
                </a:lnTo>
                <a:lnTo>
                  <a:pt x="2642" y="2548"/>
                </a:lnTo>
                <a:lnTo>
                  <a:pt x="2642" y="2642"/>
                </a:lnTo>
                <a:lnTo>
                  <a:pt x="2831" y="2454"/>
                </a:lnTo>
                <a:lnTo>
                  <a:pt x="3020" y="2454"/>
                </a:lnTo>
                <a:lnTo>
                  <a:pt x="3114" y="2265"/>
                </a:lnTo>
                <a:lnTo>
                  <a:pt x="3114" y="2076"/>
                </a:lnTo>
                <a:lnTo>
                  <a:pt x="3208" y="1982"/>
                </a:lnTo>
                <a:lnTo>
                  <a:pt x="3208" y="2076"/>
                </a:lnTo>
                <a:lnTo>
                  <a:pt x="3208" y="2265"/>
                </a:lnTo>
                <a:lnTo>
                  <a:pt x="3303" y="2076"/>
                </a:lnTo>
                <a:lnTo>
                  <a:pt x="3491" y="2076"/>
                </a:lnTo>
                <a:lnTo>
                  <a:pt x="3491" y="2171"/>
                </a:lnTo>
                <a:lnTo>
                  <a:pt x="3397" y="2265"/>
                </a:lnTo>
                <a:lnTo>
                  <a:pt x="3303" y="2359"/>
                </a:lnTo>
                <a:lnTo>
                  <a:pt x="3303" y="2548"/>
                </a:lnTo>
                <a:lnTo>
                  <a:pt x="3491" y="2548"/>
                </a:lnTo>
                <a:lnTo>
                  <a:pt x="3586" y="2454"/>
                </a:lnTo>
                <a:lnTo>
                  <a:pt x="3680" y="2265"/>
                </a:lnTo>
                <a:lnTo>
                  <a:pt x="4152" y="2265"/>
                </a:lnTo>
                <a:lnTo>
                  <a:pt x="4152" y="2359"/>
                </a:lnTo>
                <a:lnTo>
                  <a:pt x="4246" y="2171"/>
                </a:lnTo>
                <a:lnTo>
                  <a:pt x="4340" y="2171"/>
                </a:lnTo>
                <a:lnTo>
                  <a:pt x="4246" y="2265"/>
                </a:lnTo>
                <a:lnTo>
                  <a:pt x="5284" y="2265"/>
                </a:lnTo>
                <a:lnTo>
                  <a:pt x="5567" y="2171"/>
                </a:lnTo>
                <a:lnTo>
                  <a:pt x="5755" y="2171"/>
                </a:lnTo>
                <a:lnTo>
                  <a:pt x="5755" y="2076"/>
                </a:lnTo>
                <a:lnTo>
                  <a:pt x="6416" y="2076"/>
                </a:lnTo>
                <a:lnTo>
                  <a:pt x="6510" y="1888"/>
                </a:lnTo>
                <a:lnTo>
                  <a:pt x="6604" y="1888"/>
                </a:lnTo>
                <a:lnTo>
                  <a:pt x="7170" y="1982"/>
                </a:lnTo>
                <a:lnTo>
                  <a:pt x="7453" y="1888"/>
                </a:lnTo>
                <a:lnTo>
                  <a:pt x="7548" y="1888"/>
                </a:lnTo>
                <a:lnTo>
                  <a:pt x="7642" y="1699"/>
                </a:lnTo>
                <a:lnTo>
                  <a:pt x="7736" y="1888"/>
                </a:lnTo>
                <a:lnTo>
                  <a:pt x="7925" y="2076"/>
                </a:lnTo>
                <a:lnTo>
                  <a:pt x="8114" y="1793"/>
                </a:lnTo>
                <a:lnTo>
                  <a:pt x="8114" y="1982"/>
                </a:lnTo>
                <a:lnTo>
                  <a:pt x="8208" y="1793"/>
                </a:lnTo>
                <a:lnTo>
                  <a:pt x="8302" y="1982"/>
                </a:lnTo>
                <a:lnTo>
                  <a:pt x="8302" y="1888"/>
                </a:lnTo>
                <a:lnTo>
                  <a:pt x="8302" y="1793"/>
                </a:lnTo>
                <a:lnTo>
                  <a:pt x="8491" y="1793"/>
                </a:lnTo>
                <a:lnTo>
                  <a:pt x="8585" y="1888"/>
                </a:lnTo>
                <a:lnTo>
                  <a:pt x="8774" y="1793"/>
                </a:lnTo>
                <a:lnTo>
                  <a:pt x="8774" y="1982"/>
                </a:lnTo>
                <a:lnTo>
                  <a:pt x="8869" y="1888"/>
                </a:lnTo>
                <a:lnTo>
                  <a:pt x="9718" y="1888"/>
                </a:lnTo>
                <a:lnTo>
                  <a:pt x="9623" y="1793"/>
                </a:lnTo>
                <a:lnTo>
                  <a:pt x="9718" y="1605"/>
                </a:lnTo>
                <a:lnTo>
                  <a:pt x="9812" y="1699"/>
                </a:lnTo>
                <a:lnTo>
                  <a:pt x="9812" y="1793"/>
                </a:lnTo>
                <a:lnTo>
                  <a:pt x="9906" y="1888"/>
                </a:lnTo>
                <a:lnTo>
                  <a:pt x="10095" y="1982"/>
                </a:lnTo>
                <a:lnTo>
                  <a:pt x="10661" y="1793"/>
                </a:lnTo>
                <a:lnTo>
                  <a:pt x="11038" y="1510"/>
                </a:lnTo>
                <a:lnTo>
                  <a:pt x="11133" y="1699"/>
                </a:lnTo>
                <a:lnTo>
                  <a:pt x="11321" y="1699"/>
                </a:lnTo>
                <a:lnTo>
                  <a:pt x="11510" y="1605"/>
                </a:lnTo>
                <a:lnTo>
                  <a:pt x="11604" y="1416"/>
                </a:lnTo>
                <a:lnTo>
                  <a:pt x="11982" y="1605"/>
                </a:lnTo>
                <a:lnTo>
                  <a:pt x="12453" y="1699"/>
                </a:lnTo>
                <a:lnTo>
                  <a:pt x="12642" y="1510"/>
                </a:lnTo>
                <a:lnTo>
                  <a:pt x="12642" y="1699"/>
                </a:lnTo>
                <a:lnTo>
                  <a:pt x="12925" y="1510"/>
                </a:lnTo>
                <a:lnTo>
                  <a:pt x="13208" y="1510"/>
                </a:lnTo>
                <a:lnTo>
                  <a:pt x="14057" y="1699"/>
                </a:lnTo>
                <a:lnTo>
                  <a:pt x="14434" y="1793"/>
                </a:lnTo>
                <a:lnTo>
                  <a:pt x="14812" y="1793"/>
                </a:lnTo>
                <a:lnTo>
                  <a:pt x="15095" y="1699"/>
                </a:lnTo>
                <a:lnTo>
                  <a:pt x="15378" y="1510"/>
                </a:lnTo>
                <a:lnTo>
                  <a:pt x="15472" y="1416"/>
                </a:lnTo>
                <a:lnTo>
                  <a:pt x="15472" y="1510"/>
                </a:lnTo>
                <a:lnTo>
                  <a:pt x="15472" y="1699"/>
                </a:lnTo>
                <a:lnTo>
                  <a:pt x="16416" y="1510"/>
                </a:lnTo>
                <a:lnTo>
                  <a:pt x="16416" y="1605"/>
                </a:lnTo>
                <a:lnTo>
                  <a:pt x="16510" y="1605"/>
                </a:lnTo>
                <a:lnTo>
                  <a:pt x="16604" y="1510"/>
                </a:lnTo>
                <a:lnTo>
                  <a:pt x="17642" y="1510"/>
                </a:lnTo>
                <a:lnTo>
                  <a:pt x="17736" y="1605"/>
                </a:lnTo>
                <a:lnTo>
                  <a:pt x="17831" y="1605"/>
                </a:lnTo>
                <a:lnTo>
                  <a:pt x="18397" y="1510"/>
                </a:lnTo>
                <a:lnTo>
                  <a:pt x="19057" y="1322"/>
                </a:lnTo>
                <a:lnTo>
                  <a:pt x="18774" y="1605"/>
                </a:lnTo>
                <a:lnTo>
                  <a:pt x="19151" y="1322"/>
                </a:lnTo>
                <a:lnTo>
                  <a:pt x="19340" y="1322"/>
                </a:lnTo>
                <a:lnTo>
                  <a:pt x="19340" y="1510"/>
                </a:lnTo>
                <a:lnTo>
                  <a:pt x="19529" y="1416"/>
                </a:lnTo>
                <a:lnTo>
                  <a:pt x="19906" y="1416"/>
                </a:lnTo>
                <a:lnTo>
                  <a:pt x="20000" y="1322"/>
                </a:lnTo>
                <a:lnTo>
                  <a:pt x="20095" y="944"/>
                </a:lnTo>
                <a:lnTo>
                  <a:pt x="20095" y="1133"/>
                </a:lnTo>
                <a:lnTo>
                  <a:pt x="20189" y="1227"/>
                </a:lnTo>
                <a:lnTo>
                  <a:pt x="20189" y="1416"/>
                </a:lnTo>
                <a:lnTo>
                  <a:pt x="20283" y="1322"/>
                </a:lnTo>
                <a:lnTo>
                  <a:pt x="20378" y="1322"/>
                </a:lnTo>
                <a:lnTo>
                  <a:pt x="20378" y="1416"/>
                </a:lnTo>
                <a:lnTo>
                  <a:pt x="20661" y="1227"/>
                </a:lnTo>
                <a:lnTo>
                  <a:pt x="20944" y="1133"/>
                </a:lnTo>
                <a:lnTo>
                  <a:pt x="21038" y="1133"/>
                </a:lnTo>
                <a:lnTo>
                  <a:pt x="21132" y="1416"/>
                </a:lnTo>
                <a:lnTo>
                  <a:pt x="21604" y="1227"/>
                </a:lnTo>
                <a:lnTo>
                  <a:pt x="21510" y="1039"/>
                </a:lnTo>
                <a:lnTo>
                  <a:pt x="21510" y="944"/>
                </a:lnTo>
                <a:lnTo>
                  <a:pt x="21698" y="944"/>
                </a:lnTo>
                <a:lnTo>
                  <a:pt x="21604" y="1039"/>
                </a:lnTo>
                <a:lnTo>
                  <a:pt x="21982" y="1039"/>
                </a:lnTo>
                <a:lnTo>
                  <a:pt x="21887" y="1227"/>
                </a:lnTo>
                <a:lnTo>
                  <a:pt x="21887" y="1227"/>
                </a:lnTo>
                <a:lnTo>
                  <a:pt x="22170" y="1039"/>
                </a:lnTo>
                <a:lnTo>
                  <a:pt x="22265" y="1227"/>
                </a:lnTo>
                <a:lnTo>
                  <a:pt x="22265" y="1133"/>
                </a:lnTo>
                <a:lnTo>
                  <a:pt x="22265" y="1039"/>
                </a:lnTo>
                <a:lnTo>
                  <a:pt x="22548" y="1039"/>
                </a:lnTo>
                <a:lnTo>
                  <a:pt x="22642" y="1322"/>
                </a:lnTo>
                <a:lnTo>
                  <a:pt x="23019" y="1227"/>
                </a:lnTo>
                <a:lnTo>
                  <a:pt x="23208" y="1133"/>
                </a:lnTo>
                <a:lnTo>
                  <a:pt x="23302" y="1039"/>
                </a:lnTo>
                <a:lnTo>
                  <a:pt x="23397" y="1133"/>
                </a:lnTo>
                <a:lnTo>
                  <a:pt x="23397" y="1227"/>
                </a:lnTo>
                <a:lnTo>
                  <a:pt x="23680" y="1227"/>
                </a:lnTo>
                <a:lnTo>
                  <a:pt x="23868" y="1133"/>
                </a:lnTo>
                <a:lnTo>
                  <a:pt x="24057" y="1227"/>
                </a:lnTo>
                <a:lnTo>
                  <a:pt x="24246" y="1227"/>
                </a:lnTo>
                <a:lnTo>
                  <a:pt x="24246" y="1133"/>
                </a:lnTo>
                <a:lnTo>
                  <a:pt x="24529" y="1227"/>
                </a:lnTo>
                <a:lnTo>
                  <a:pt x="24906" y="1322"/>
                </a:lnTo>
                <a:lnTo>
                  <a:pt x="25179" y="1048"/>
                </a:lnTo>
                <a:lnTo>
                  <a:pt x="25095" y="1133"/>
                </a:lnTo>
                <a:lnTo>
                  <a:pt x="25189" y="1227"/>
                </a:lnTo>
                <a:lnTo>
                  <a:pt x="25189" y="1133"/>
                </a:lnTo>
                <a:lnTo>
                  <a:pt x="25283" y="1039"/>
                </a:lnTo>
                <a:lnTo>
                  <a:pt x="25378" y="944"/>
                </a:lnTo>
                <a:lnTo>
                  <a:pt x="25472" y="944"/>
                </a:lnTo>
                <a:lnTo>
                  <a:pt x="25472" y="1133"/>
                </a:lnTo>
                <a:lnTo>
                  <a:pt x="25566" y="1039"/>
                </a:lnTo>
                <a:lnTo>
                  <a:pt x="25661" y="1039"/>
                </a:lnTo>
                <a:lnTo>
                  <a:pt x="25566" y="1133"/>
                </a:lnTo>
                <a:lnTo>
                  <a:pt x="25661" y="1227"/>
                </a:lnTo>
                <a:lnTo>
                  <a:pt x="25849" y="1322"/>
                </a:lnTo>
                <a:lnTo>
                  <a:pt x="25944" y="1133"/>
                </a:lnTo>
                <a:lnTo>
                  <a:pt x="26132" y="1039"/>
                </a:lnTo>
                <a:lnTo>
                  <a:pt x="26132" y="1039"/>
                </a:lnTo>
                <a:lnTo>
                  <a:pt x="26038" y="1227"/>
                </a:lnTo>
                <a:lnTo>
                  <a:pt x="26132" y="1322"/>
                </a:lnTo>
                <a:lnTo>
                  <a:pt x="26321" y="1416"/>
                </a:lnTo>
                <a:lnTo>
                  <a:pt x="26415" y="1416"/>
                </a:lnTo>
                <a:lnTo>
                  <a:pt x="26887" y="1227"/>
                </a:lnTo>
                <a:lnTo>
                  <a:pt x="27264" y="944"/>
                </a:lnTo>
                <a:lnTo>
                  <a:pt x="27170" y="944"/>
                </a:lnTo>
                <a:lnTo>
                  <a:pt x="27264" y="850"/>
                </a:lnTo>
                <a:lnTo>
                  <a:pt x="26981" y="756"/>
                </a:lnTo>
                <a:lnTo>
                  <a:pt x="26887" y="944"/>
                </a:lnTo>
                <a:lnTo>
                  <a:pt x="26793" y="1133"/>
                </a:lnTo>
                <a:lnTo>
                  <a:pt x="26793" y="661"/>
                </a:lnTo>
                <a:lnTo>
                  <a:pt x="26604" y="944"/>
                </a:lnTo>
                <a:lnTo>
                  <a:pt x="26510" y="850"/>
                </a:lnTo>
                <a:lnTo>
                  <a:pt x="26415" y="756"/>
                </a:lnTo>
                <a:lnTo>
                  <a:pt x="26321" y="944"/>
                </a:lnTo>
                <a:lnTo>
                  <a:pt x="26227" y="661"/>
                </a:lnTo>
                <a:lnTo>
                  <a:pt x="26038" y="756"/>
                </a:lnTo>
                <a:lnTo>
                  <a:pt x="25849" y="661"/>
                </a:lnTo>
                <a:lnTo>
                  <a:pt x="25378" y="567"/>
                </a:lnTo>
                <a:lnTo>
                  <a:pt x="25283" y="661"/>
                </a:lnTo>
                <a:lnTo>
                  <a:pt x="25095" y="756"/>
                </a:lnTo>
                <a:lnTo>
                  <a:pt x="25189" y="473"/>
                </a:lnTo>
                <a:lnTo>
                  <a:pt x="25000" y="661"/>
                </a:lnTo>
                <a:lnTo>
                  <a:pt x="25000" y="661"/>
                </a:lnTo>
                <a:lnTo>
                  <a:pt x="25095" y="473"/>
                </a:lnTo>
                <a:lnTo>
                  <a:pt x="24906" y="567"/>
                </a:lnTo>
                <a:lnTo>
                  <a:pt x="24717" y="567"/>
                </a:lnTo>
                <a:lnTo>
                  <a:pt x="24717" y="756"/>
                </a:lnTo>
                <a:lnTo>
                  <a:pt x="24623" y="1039"/>
                </a:lnTo>
                <a:lnTo>
                  <a:pt x="24623" y="850"/>
                </a:lnTo>
                <a:lnTo>
                  <a:pt x="24717" y="661"/>
                </a:lnTo>
                <a:lnTo>
                  <a:pt x="24623" y="756"/>
                </a:lnTo>
                <a:lnTo>
                  <a:pt x="24623" y="661"/>
                </a:lnTo>
                <a:lnTo>
                  <a:pt x="24529" y="473"/>
                </a:lnTo>
                <a:lnTo>
                  <a:pt x="24529" y="661"/>
                </a:lnTo>
                <a:lnTo>
                  <a:pt x="24434" y="567"/>
                </a:lnTo>
                <a:lnTo>
                  <a:pt x="24340" y="378"/>
                </a:lnTo>
                <a:lnTo>
                  <a:pt x="24246" y="567"/>
                </a:lnTo>
                <a:lnTo>
                  <a:pt x="23963" y="567"/>
                </a:lnTo>
                <a:lnTo>
                  <a:pt x="23397" y="661"/>
                </a:lnTo>
                <a:lnTo>
                  <a:pt x="23114" y="661"/>
                </a:lnTo>
                <a:lnTo>
                  <a:pt x="22925" y="567"/>
                </a:lnTo>
                <a:lnTo>
                  <a:pt x="22925" y="473"/>
                </a:lnTo>
                <a:lnTo>
                  <a:pt x="23019" y="473"/>
                </a:lnTo>
                <a:lnTo>
                  <a:pt x="22642" y="378"/>
                </a:lnTo>
                <a:lnTo>
                  <a:pt x="22736" y="473"/>
                </a:lnTo>
                <a:lnTo>
                  <a:pt x="22548" y="473"/>
                </a:lnTo>
                <a:lnTo>
                  <a:pt x="22642" y="284"/>
                </a:lnTo>
                <a:lnTo>
                  <a:pt x="22548" y="190"/>
                </a:lnTo>
                <a:lnTo>
                  <a:pt x="22453" y="190"/>
                </a:lnTo>
                <a:lnTo>
                  <a:pt x="22359" y="284"/>
                </a:lnTo>
                <a:lnTo>
                  <a:pt x="22170" y="378"/>
                </a:lnTo>
                <a:lnTo>
                  <a:pt x="22076" y="284"/>
                </a:lnTo>
                <a:lnTo>
                  <a:pt x="22170" y="473"/>
                </a:lnTo>
                <a:lnTo>
                  <a:pt x="21887" y="190"/>
                </a:lnTo>
                <a:lnTo>
                  <a:pt x="21793" y="190"/>
                </a:lnTo>
                <a:lnTo>
                  <a:pt x="21698" y="378"/>
                </a:lnTo>
                <a:lnTo>
                  <a:pt x="21604" y="756"/>
                </a:lnTo>
                <a:lnTo>
                  <a:pt x="21415" y="661"/>
                </a:lnTo>
                <a:lnTo>
                  <a:pt x="21510" y="473"/>
                </a:lnTo>
                <a:lnTo>
                  <a:pt x="21604" y="284"/>
                </a:lnTo>
                <a:lnTo>
                  <a:pt x="21415" y="284"/>
                </a:lnTo>
                <a:lnTo>
                  <a:pt x="21415" y="190"/>
                </a:lnTo>
                <a:lnTo>
                  <a:pt x="21227" y="378"/>
                </a:lnTo>
                <a:lnTo>
                  <a:pt x="20944" y="567"/>
                </a:lnTo>
                <a:lnTo>
                  <a:pt x="20566" y="1"/>
                </a:lnTo>
                <a:lnTo>
                  <a:pt x="20472" y="95"/>
                </a:lnTo>
                <a:lnTo>
                  <a:pt x="20472" y="190"/>
                </a:lnTo>
                <a:lnTo>
                  <a:pt x="20472" y="378"/>
                </a:lnTo>
                <a:lnTo>
                  <a:pt x="20283" y="284"/>
                </a:lnTo>
                <a:lnTo>
                  <a:pt x="20283" y="190"/>
                </a:lnTo>
                <a:lnTo>
                  <a:pt x="20378" y="95"/>
                </a:lnTo>
                <a:lnTo>
                  <a:pt x="2028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9" name="Google Shape;319;p53"/>
          <p:cNvSpPr/>
          <p:nvPr/>
        </p:nvSpPr>
        <p:spPr>
          <a:xfrm>
            <a:off x="406950" y="545800"/>
            <a:ext cx="8330100" cy="5748000"/>
          </a:xfrm>
          <a:prstGeom prst="rect">
            <a:avLst/>
          </a:prstGeom>
          <a:noFill/>
          <a:ln cap="flat" cmpd="sng" w="38100">
            <a:solidFill>
              <a:srgbClr val="93C01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3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p54"/>
          <p:cNvSpPr txBox="1"/>
          <p:nvPr/>
        </p:nvSpPr>
        <p:spPr>
          <a:xfrm>
            <a:off x="461400" y="1093361"/>
            <a:ext cx="8221200" cy="769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 sz="2600"/>
              <a:t>¿Cómo recoger las evidencias?</a:t>
            </a:r>
            <a:endParaRPr sz="26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600"/>
          </a:p>
        </p:txBody>
      </p:sp>
      <p:sp>
        <p:nvSpPr>
          <p:cNvPr id="325" name="Google Shape;325;p54"/>
          <p:cNvSpPr/>
          <p:nvPr/>
        </p:nvSpPr>
        <p:spPr>
          <a:xfrm>
            <a:off x="1212525" y="955687"/>
            <a:ext cx="708201" cy="723016"/>
          </a:xfrm>
          <a:custGeom>
            <a:rect b="b" l="l" r="r" t="t"/>
            <a:pathLst>
              <a:path extrusionOk="0" h="69056" w="67641">
                <a:moveTo>
                  <a:pt x="49622" y="2736"/>
                </a:moveTo>
                <a:lnTo>
                  <a:pt x="49622" y="2736"/>
                </a:lnTo>
                <a:lnTo>
                  <a:pt x="49622" y="2736"/>
                </a:lnTo>
                <a:close/>
                <a:moveTo>
                  <a:pt x="59622" y="55565"/>
                </a:moveTo>
                <a:lnTo>
                  <a:pt x="59622" y="55565"/>
                </a:lnTo>
                <a:lnTo>
                  <a:pt x="59622" y="55565"/>
                </a:lnTo>
                <a:close/>
                <a:moveTo>
                  <a:pt x="35471" y="0"/>
                </a:moveTo>
                <a:lnTo>
                  <a:pt x="34433" y="95"/>
                </a:lnTo>
                <a:lnTo>
                  <a:pt x="33584" y="189"/>
                </a:lnTo>
                <a:lnTo>
                  <a:pt x="32735" y="378"/>
                </a:lnTo>
                <a:lnTo>
                  <a:pt x="32169" y="566"/>
                </a:lnTo>
                <a:lnTo>
                  <a:pt x="31509" y="472"/>
                </a:lnTo>
                <a:lnTo>
                  <a:pt x="30754" y="472"/>
                </a:lnTo>
                <a:lnTo>
                  <a:pt x="29339" y="566"/>
                </a:lnTo>
                <a:lnTo>
                  <a:pt x="27830" y="849"/>
                </a:lnTo>
                <a:lnTo>
                  <a:pt x="26320" y="1321"/>
                </a:lnTo>
                <a:lnTo>
                  <a:pt x="24811" y="1981"/>
                </a:lnTo>
                <a:lnTo>
                  <a:pt x="23207" y="2736"/>
                </a:lnTo>
                <a:lnTo>
                  <a:pt x="21698" y="3585"/>
                </a:lnTo>
                <a:lnTo>
                  <a:pt x="20188" y="4623"/>
                </a:lnTo>
                <a:lnTo>
                  <a:pt x="18679" y="5661"/>
                </a:lnTo>
                <a:lnTo>
                  <a:pt x="17170" y="6793"/>
                </a:lnTo>
                <a:lnTo>
                  <a:pt x="15754" y="8019"/>
                </a:lnTo>
                <a:lnTo>
                  <a:pt x="14434" y="9151"/>
                </a:lnTo>
                <a:lnTo>
                  <a:pt x="11981" y="11510"/>
                </a:lnTo>
                <a:lnTo>
                  <a:pt x="10000" y="13774"/>
                </a:lnTo>
                <a:lnTo>
                  <a:pt x="7736" y="16981"/>
                </a:lnTo>
                <a:lnTo>
                  <a:pt x="8019" y="16321"/>
                </a:lnTo>
                <a:lnTo>
                  <a:pt x="8302" y="15660"/>
                </a:lnTo>
                <a:lnTo>
                  <a:pt x="7736" y="16604"/>
                </a:lnTo>
                <a:lnTo>
                  <a:pt x="7075" y="17642"/>
                </a:lnTo>
                <a:lnTo>
                  <a:pt x="7170" y="17830"/>
                </a:lnTo>
                <a:lnTo>
                  <a:pt x="6509" y="18868"/>
                </a:lnTo>
                <a:lnTo>
                  <a:pt x="7075" y="17359"/>
                </a:lnTo>
                <a:lnTo>
                  <a:pt x="6132" y="19057"/>
                </a:lnTo>
                <a:lnTo>
                  <a:pt x="5189" y="20849"/>
                </a:lnTo>
                <a:lnTo>
                  <a:pt x="4434" y="22736"/>
                </a:lnTo>
                <a:lnTo>
                  <a:pt x="3679" y="24622"/>
                </a:lnTo>
                <a:lnTo>
                  <a:pt x="2453" y="28490"/>
                </a:lnTo>
                <a:lnTo>
                  <a:pt x="1321" y="32169"/>
                </a:lnTo>
                <a:lnTo>
                  <a:pt x="1509" y="32264"/>
                </a:lnTo>
                <a:lnTo>
                  <a:pt x="1604" y="32453"/>
                </a:lnTo>
                <a:lnTo>
                  <a:pt x="1604" y="32641"/>
                </a:lnTo>
                <a:lnTo>
                  <a:pt x="1509" y="32924"/>
                </a:lnTo>
                <a:lnTo>
                  <a:pt x="1226" y="33396"/>
                </a:lnTo>
                <a:lnTo>
                  <a:pt x="1038" y="33585"/>
                </a:lnTo>
                <a:lnTo>
                  <a:pt x="1038" y="33773"/>
                </a:lnTo>
                <a:lnTo>
                  <a:pt x="1038" y="35000"/>
                </a:lnTo>
                <a:lnTo>
                  <a:pt x="849" y="36132"/>
                </a:lnTo>
                <a:lnTo>
                  <a:pt x="660" y="37358"/>
                </a:lnTo>
                <a:lnTo>
                  <a:pt x="472" y="38867"/>
                </a:lnTo>
                <a:lnTo>
                  <a:pt x="283" y="38301"/>
                </a:lnTo>
                <a:lnTo>
                  <a:pt x="94" y="39811"/>
                </a:lnTo>
                <a:lnTo>
                  <a:pt x="0" y="41509"/>
                </a:lnTo>
                <a:lnTo>
                  <a:pt x="94" y="43301"/>
                </a:lnTo>
                <a:lnTo>
                  <a:pt x="283" y="44056"/>
                </a:lnTo>
                <a:lnTo>
                  <a:pt x="472" y="44622"/>
                </a:lnTo>
                <a:lnTo>
                  <a:pt x="566" y="45660"/>
                </a:lnTo>
                <a:lnTo>
                  <a:pt x="755" y="46792"/>
                </a:lnTo>
                <a:lnTo>
                  <a:pt x="1226" y="48962"/>
                </a:lnTo>
                <a:lnTo>
                  <a:pt x="1981" y="51037"/>
                </a:lnTo>
                <a:lnTo>
                  <a:pt x="2924" y="53112"/>
                </a:lnTo>
                <a:lnTo>
                  <a:pt x="4057" y="55094"/>
                </a:lnTo>
                <a:lnTo>
                  <a:pt x="5283" y="56980"/>
                </a:lnTo>
                <a:lnTo>
                  <a:pt x="6698" y="58678"/>
                </a:lnTo>
                <a:lnTo>
                  <a:pt x="8113" y="60282"/>
                </a:lnTo>
                <a:lnTo>
                  <a:pt x="9056" y="61131"/>
                </a:lnTo>
                <a:lnTo>
                  <a:pt x="10000" y="61980"/>
                </a:lnTo>
                <a:lnTo>
                  <a:pt x="11038" y="62829"/>
                </a:lnTo>
                <a:lnTo>
                  <a:pt x="12075" y="63584"/>
                </a:lnTo>
                <a:lnTo>
                  <a:pt x="14339" y="64905"/>
                </a:lnTo>
                <a:lnTo>
                  <a:pt x="16604" y="66131"/>
                </a:lnTo>
                <a:lnTo>
                  <a:pt x="19056" y="67169"/>
                </a:lnTo>
                <a:lnTo>
                  <a:pt x="21509" y="67923"/>
                </a:lnTo>
                <a:lnTo>
                  <a:pt x="24056" y="68584"/>
                </a:lnTo>
                <a:lnTo>
                  <a:pt x="26603" y="69055"/>
                </a:lnTo>
                <a:lnTo>
                  <a:pt x="27830" y="69055"/>
                </a:lnTo>
                <a:lnTo>
                  <a:pt x="30188" y="68867"/>
                </a:lnTo>
                <a:lnTo>
                  <a:pt x="33113" y="68678"/>
                </a:lnTo>
                <a:lnTo>
                  <a:pt x="36509" y="68301"/>
                </a:lnTo>
                <a:lnTo>
                  <a:pt x="39811" y="67923"/>
                </a:lnTo>
                <a:lnTo>
                  <a:pt x="42735" y="67452"/>
                </a:lnTo>
                <a:lnTo>
                  <a:pt x="44905" y="66980"/>
                </a:lnTo>
                <a:lnTo>
                  <a:pt x="45565" y="66791"/>
                </a:lnTo>
                <a:lnTo>
                  <a:pt x="45943" y="66508"/>
                </a:lnTo>
                <a:lnTo>
                  <a:pt x="47358" y="65942"/>
                </a:lnTo>
                <a:lnTo>
                  <a:pt x="48018" y="65565"/>
                </a:lnTo>
                <a:lnTo>
                  <a:pt x="48678" y="65188"/>
                </a:lnTo>
                <a:lnTo>
                  <a:pt x="47924" y="65471"/>
                </a:lnTo>
                <a:lnTo>
                  <a:pt x="51509" y="62924"/>
                </a:lnTo>
                <a:lnTo>
                  <a:pt x="53301" y="61508"/>
                </a:lnTo>
                <a:lnTo>
                  <a:pt x="55093" y="59905"/>
                </a:lnTo>
                <a:lnTo>
                  <a:pt x="55093" y="59905"/>
                </a:lnTo>
                <a:lnTo>
                  <a:pt x="54810" y="60376"/>
                </a:lnTo>
                <a:lnTo>
                  <a:pt x="54339" y="60754"/>
                </a:lnTo>
                <a:lnTo>
                  <a:pt x="55376" y="59999"/>
                </a:lnTo>
                <a:lnTo>
                  <a:pt x="56320" y="59056"/>
                </a:lnTo>
                <a:lnTo>
                  <a:pt x="57075" y="58395"/>
                </a:lnTo>
                <a:lnTo>
                  <a:pt x="57169" y="58207"/>
                </a:lnTo>
                <a:lnTo>
                  <a:pt x="57075" y="58207"/>
                </a:lnTo>
                <a:lnTo>
                  <a:pt x="57924" y="57546"/>
                </a:lnTo>
                <a:lnTo>
                  <a:pt x="58678" y="56697"/>
                </a:lnTo>
                <a:lnTo>
                  <a:pt x="59339" y="55754"/>
                </a:lnTo>
                <a:lnTo>
                  <a:pt x="59905" y="54905"/>
                </a:lnTo>
                <a:lnTo>
                  <a:pt x="59716" y="54999"/>
                </a:lnTo>
                <a:lnTo>
                  <a:pt x="59622" y="54999"/>
                </a:lnTo>
                <a:lnTo>
                  <a:pt x="59810" y="54622"/>
                </a:lnTo>
                <a:lnTo>
                  <a:pt x="59150" y="55565"/>
                </a:lnTo>
                <a:lnTo>
                  <a:pt x="59527" y="55094"/>
                </a:lnTo>
                <a:lnTo>
                  <a:pt x="59433" y="55377"/>
                </a:lnTo>
                <a:lnTo>
                  <a:pt x="58867" y="56037"/>
                </a:lnTo>
                <a:lnTo>
                  <a:pt x="59056" y="55660"/>
                </a:lnTo>
                <a:lnTo>
                  <a:pt x="59056" y="55660"/>
                </a:lnTo>
                <a:lnTo>
                  <a:pt x="58678" y="56037"/>
                </a:lnTo>
                <a:lnTo>
                  <a:pt x="59810" y="54339"/>
                </a:lnTo>
                <a:lnTo>
                  <a:pt x="60282" y="53490"/>
                </a:lnTo>
                <a:lnTo>
                  <a:pt x="60282" y="53301"/>
                </a:lnTo>
                <a:lnTo>
                  <a:pt x="60188" y="53395"/>
                </a:lnTo>
                <a:lnTo>
                  <a:pt x="60188" y="53395"/>
                </a:lnTo>
                <a:lnTo>
                  <a:pt x="60565" y="52924"/>
                </a:lnTo>
                <a:lnTo>
                  <a:pt x="61037" y="52452"/>
                </a:lnTo>
                <a:lnTo>
                  <a:pt x="61886" y="51509"/>
                </a:lnTo>
                <a:lnTo>
                  <a:pt x="61508" y="52452"/>
                </a:lnTo>
                <a:lnTo>
                  <a:pt x="60848" y="53584"/>
                </a:lnTo>
                <a:lnTo>
                  <a:pt x="59622" y="55565"/>
                </a:lnTo>
                <a:lnTo>
                  <a:pt x="60376" y="54528"/>
                </a:lnTo>
                <a:lnTo>
                  <a:pt x="60942" y="53678"/>
                </a:lnTo>
                <a:lnTo>
                  <a:pt x="61980" y="51792"/>
                </a:lnTo>
                <a:lnTo>
                  <a:pt x="61886" y="51886"/>
                </a:lnTo>
                <a:lnTo>
                  <a:pt x="61886" y="51697"/>
                </a:lnTo>
                <a:lnTo>
                  <a:pt x="62169" y="51037"/>
                </a:lnTo>
                <a:lnTo>
                  <a:pt x="62735" y="49999"/>
                </a:lnTo>
                <a:lnTo>
                  <a:pt x="61508" y="51603"/>
                </a:lnTo>
                <a:lnTo>
                  <a:pt x="61603" y="51037"/>
                </a:lnTo>
                <a:lnTo>
                  <a:pt x="61697" y="50377"/>
                </a:lnTo>
                <a:lnTo>
                  <a:pt x="62169" y="48962"/>
                </a:lnTo>
                <a:lnTo>
                  <a:pt x="62829" y="47358"/>
                </a:lnTo>
                <a:lnTo>
                  <a:pt x="63678" y="45565"/>
                </a:lnTo>
                <a:lnTo>
                  <a:pt x="65376" y="42169"/>
                </a:lnTo>
                <a:lnTo>
                  <a:pt x="66131" y="40660"/>
                </a:lnTo>
                <a:lnTo>
                  <a:pt x="66697" y="39339"/>
                </a:lnTo>
                <a:lnTo>
                  <a:pt x="66603" y="39528"/>
                </a:lnTo>
                <a:lnTo>
                  <a:pt x="66697" y="39056"/>
                </a:lnTo>
                <a:lnTo>
                  <a:pt x="66791" y="38962"/>
                </a:lnTo>
                <a:lnTo>
                  <a:pt x="66791" y="39056"/>
                </a:lnTo>
                <a:lnTo>
                  <a:pt x="66886" y="38584"/>
                </a:lnTo>
                <a:lnTo>
                  <a:pt x="66791" y="38867"/>
                </a:lnTo>
                <a:lnTo>
                  <a:pt x="66980" y="38207"/>
                </a:lnTo>
                <a:lnTo>
                  <a:pt x="67169" y="37264"/>
                </a:lnTo>
                <a:lnTo>
                  <a:pt x="67263" y="36415"/>
                </a:lnTo>
                <a:lnTo>
                  <a:pt x="67357" y="36509"/>
                </a:lnTo>
                <a:lnTo>
                  <a:pt x="67452" y="36509"/>
                </a:lnTo>
                <a:lnTo>
                  <a:pt x="67546" y="35943"/>
                </a:lnTo>
                <a:lnTo>
                  <a:pt x="67546" y="34811"/>
                </a:lnTo>
                <a:lnTo>
                  <a:pt x="67640" y="31037"/>
                </a:lnTo>
                <a:lnTo>
                  <a:pt x="67640" y="28490"/>
                </a:lnTo>
                <a:lnTo>
                  <a:pt x="67546" y="27736"/>
                </a:lnTo>
                <a:lnTo>
                  <a:pt x="67546" y="27547"/>
                </a:lnTo>
                <a:lnTo>
                  <a:pt x="67452" y="27547"/>
                </a:lnTo>
                <a:lnTo>
                  <a:pt x="67074" y="26792"/>
                </a:lnTo>
                <a:lnTo>
                  <a:pt x="66791" y="25660"/>
                </a:lnTo>
                <a:lnTo>
                  <a:pt x="66508" y="24528"/>
                </a:lnTo>
                <a:lnTo>
                  <a:pt x="66414" y="23585"/>
                </a:lnTo>
                <a:lnTo>
                  <a:pt x="66320" y="23679"/>
                </a:lnTo>
                <a:lnTo>
                  <a:pt x="66320" y="23490"/>
                </a:lnTo>
                <a:lnTo>
                  <a:pt x="65942" y="22924"/>
                </a:lnTo>
                <a:lnTo>
                  <a:pt x="65565" y="22358"/>
                </a:lnTo>
                <a:lnTo>
                  <a:pt x="64527" y="21132"/>
                </a:lnTo>
                <a:lnTo>
                  <a:pt x="63584" y="19906"/>
                </a:lnTo>
                <a:lnTo>
                  <a:pt x="63207" y="19340"/>
                </a:lnTo>
                <a:lnTo>
                  <a:pt x="63018" y="18774"/>
                </a:lnTo>
                <a:lnTo>
                  <a:pt x="63112" y="18962"/>
                </a:lnTo>
                <a:lnTo>
                  <a:pt x="63301" y="19057"/>
                </a:lnTo>
                <a:lnTo>
                  <a:pt x="63301" y="19057"/>
                </a:lnTo>
                <a:lnTo>
                  <a:pt x="63207" y="18868"/>
                </a:lnTo>
                <a:lnTo>
                  <a:pt x="62923" y="18491"/>
                </a:lnTo>
                <a:lnTo>
                  <a:pt x="61980" y="17453"/>
                </a:lnTo>
                <a:lnTo>
                  <a:pt x="61037" y="16509"/>
                </a:lnTo>
                <a:lnTo>
                  <a:pt x="61037" y="16698"/>
                </a:lnTo>
                <a:lnTo>
                  <a:pt x="61037" y="16887"/>
                </a:lnTo>
                <a:lnTo>
                  <a:pt x="60093" y="15943"/>
                </a:lnTo>
                <a:lnTo>
                  <a:pt x="60376" y="16321"/>
                </a:lnTo>
                <a:lnTo>
                  <a:pt x="59527" y="15377"/>
                </a:lnTo>
                <a:lnTo>
                  <a:pt x="59056" y="14906"/>
                </a:lnTo>
                <a:lnTo>
                  <a:pt x="59244" y="14906"/>
                </a:lnTo>
                <a:lnTo>
                  <a:pt x="59905" y="15472"/>
                </a:lnTo>
                <a:lnTo>
                  <a:pt x="59905" y="15472"/>
                </a:lnTo>
                <a:lnTo>
                  <a:pt x="57641" y="13396"/>
                </a:lnTo>
                <a:lnTo>
                  <a:pt x="58112" y="13868"/>
                </a:lnTo>
                <a:lnTo>
                  <a:pt x="56886" y="13019"/>
                </a:lnTo>
                <a:lnTo>
                  <a:pt x="55754" y="12453"/>
                </a:lnTo>
                <a:lnTo>
                  <a:pt x="56603" y="13113"/>
                </a:lnTo>
                <a:lnTo>
                  <a:pt x="57452" y="13774"/>
                </a:lnTo>
                <a:lnTo>
                  <a:pt x="58961" y="15283"/>
                </a:lnTo>
                <a:lnTo>
                  <a:pt x="60376" y="16604"/>
                </a:lnTo>
                <a:lnTo>
                  <a:pt x="61225" y="17264"/>
                </a:lnTo>
                <a:lnTo>
                  <a:pt x="62074" y="17925"/>
                </a:lnTo>
                <a:lnTo>
                  <a:pt x="62074" y="17925"/>
                </a:lnTo>
                <a:lnTo>
                  <a:pt x="61414" y="17547"/>
                </a:lnTo>
                <a:lnTo>
                  <a:pt x="60659" y="16981"/>
                </a:lnTo>
                <a:lnTo>
                  <a:pt x="60754" y="17264"/>
                </a:lnTo>
                <a:lnTo>
                  <a:pt x="60942" y="17642"/>
                </a:lnTo>
                <a:lnTo>
                  <a:pt x="61980" y="19151"/>
                </a:lnTo>
                <a:lnTo>
                  <a:pt x="63301" y="20943"/>
                </a:lnTo>
                <a:lnTo>
                  <a:pt x="63207" y="20943"/>
                </a:lnTo>
                <a:lnTo>
                  <a:pt x="63395" y="21038"/>
                </a:lnTo>
                <a:lnTo>
                  <a:pt x="63490" y="21321"/>
                </a:lnTo>
                <a:lnTo>
                  <a:pt x="63678" y="21604"/>
                </a:lnTo>
                <a:lnTo>
                  <a:pt x="63773" y="21698"/>
                </a:lnTo>
                <a:lnTo>
                  <a:pt x="63584" y="21321"/>
                </a:lnTo>
                <a:lnTo>
                  <a:pt x="63584" y="21321"/>
                </a:lnTo>
                <a:lnTo>
                  <a:pt x="64244" y="22170"/>
                </a:lnTo>
                <a:lnTo>
                  <a:pt x="64716" y="22641"/>
                </a:lnTo>
                <a:lnTo>
                  <a:pt x="64905" y="22830"/>
                </a:lnTo>
                <a:lnTo>
                  <a:pt x="64999" y="22830"/>
                </a:lnTo>
                <a:lnTo>
                  <a:pt x="64999" y="22641"/>
                </a:lnTo>
                <a:lnTo>
                  <a:pt x="64905" y="22358"/>
                </a:lnTo>
                <a:lnTo>
                  <a:pt x="65282" y="23207"/>
                </a:lnTo>
                <a:lnTo>
                  <a:pt x="65565" y="24056"/>
                </a:lnTo>
                <a:lnTo>
                  <a:pt x="66225" y="25943"/>
                </a:lnTo>
                <a:lnTo>
                  <a:pt x="66697" y="27830"/>
                </a:lnTo>
                <a:lnTo>
                  <a:pt x="66886" y="28490"/>
                </a:lnTo>
                <a:lnTo>
                  <a:pt x="66980" y="28868"/>
                </a:lnTo>
                <a:lnTo>
                  <a:pt x="66886" y="28962"/>
                </a:lnTo>
                <a:lnTo>
                  <a:pt x="66697" y="28679"/>
                </a:lnTo>
                <a:lnTo>
                  <a:pt x="66697" y="29245"/>
                </a:lnTo>
                <a:lnTo>
                  <a:pt x="66791" y="29905"/>
                </a:lnTo>
                <a:lnTo>
                  <a:pt x="66886" y="29905"/>
                </a:lnTo>
                <a:lnTo>
                  <a:pt x="66886" y="30094"/>
                </a:lnTo>
                <a:lnTo>
                  <a:pt x="66886" y="30566"/>
                </a:lnTo>
                <a:lnTo>
                  <a:pt x="66697" y="30377"/>
                </a:lnTo>
                <a:lnTo>
                  <a:pt x="66603" y="30188"/>
                </a:lnTo>
                <a:lnTo>
                  <a:pt x="66603" y="30094"/>
                </a:lnTo>
                <a:lnTo>
                  <a:pt x="66697" y="29905"/>
                </a:lnTo>
                <a:lnTo>
                  <a:pt x="66508" y="28679"/>
                </a:lnTo>
                <a:lnTo>
                  <a:pt x="66225" y="27358"/>
                </a:lnTo>
                <a:lnTo>
                  <a:pt x="66603" y="30283"/>
                </a:lnTo>
                <a:lnTo>
                  <a:pt x="66697" y="31792"/>
                </a:lnTo>
                <a:lnTo>
                  <a:pt x="66697" y="33302"/>
                </a:lnTo>
                <a:lnTo>
                  <a:pt x="66603" y="34717"/>
                </a:lnTo>
                <a:lnTo>
                  <a:pt x="66414" y="36226"/>
                </a:lnTo>
                <a:lnTo>
                  <a:pt x="66131" y="37547"/>
                </a:lnTo>
                <a:lnTo>
                  <a:pt x="65659" y="38962"/>
                </a:lnTo>
                <a:lnTo>
                  <a:pt x="65848" y="38584"/>
                </a:lnTo>
                <a:lnTo>
                  <a:pt x="65942" y="38584"/>
                </a:lnTo>
                <a:lnTo>
                  <a:pt x="65848" y="39245"/>
                </a:lnTo>
                <a:lnTo>
                  <a:pt x="65565" y="40188"/>
                </a:lnTo>
                <a:lnTo>
                  <a:pt x="65471" y="40471"/>
                </a:lnTo>
                <a:lnTo>
                  <a:pt x="65282" y="40660"/>
                </a:lnTo>
                <a:lnTo>
                  <a:pt x="65282" y="40566"/>
                </a:lnTo>
                <a:lnTo>
                  <a:pt x="65093" y="41132"/>
                </a:lnTo>
                <a:lnTo>
                  <a:pt x="64433" y="43018"/>
                </a:lnTo>
                <a:lnTo>
                  <a:pt x="63678" y="45282"/>
                </a:lnTo>
                <a:lnTo>
                  <a:pt x="62735" y="47264"/>
                </a:lnTo>
                <a:lnTo>
                  <a:pt x="61697" y="49056"/>
                </a:lnTo>
                <a:lnTo>
                  <a:pt x="60659" y="50943"/>
                </a:lnTo>
                <a:lnTo>
                  <a:pt x="59433" y="52735"/>
                </a:lnTo>
                <a:lnTo>
                  <a:pt x="58207" y="54433"/>
                </a:lnTo>
                <a:lnTo>
                  <a:pt x="56886" y="56037"/>
                </a:lnTo>
                <a:lnTo>
                  <a:pt x="55376" y="57641"/>
                </a:lnTo>
                <a:lnTo>
                  <a:pt x="53867" y="59150"/>
                </a:lnTo>
                <a:lnTo>
                  <a:pt x="52169" y="60376"/>
                </a:lnTo>
                <a:lnTo>
                  <a:pt x="48961" y="62452"/>
                </a:lnTo>
                <a:lnTo>
                  <a:pt x="44528" y="65282"/>
                </a:lnTo>
                <a:lnTo>
                  <a:pt x="44622" y="65188"/>
                </a:lnTo>
                <a:lnTo>
                  <a:pt x="44716" y="65093"/>
                </a:lnTo>
                <a:lnTo>
                  <a:pt x="45094" y="64810"/>
                </a:lnTo>
                <a:lnTo>
                  <a:pt x="45660" y="64527"/>
                </a:lnTo>
                <a:lnTo>
                  <a:pt x="43867" y="65376"/>
                </a:lnTo>
                <a:lnTo>
                  <a:pt x="43113" y="65754"/>
                </a:lnTo>
                <a:lnTo>
                  <a:pt x="42924" y="65754"/>
                </a:lnTo>
                <a:lnTo>
                  <a:pt x="43113" y="65659"/>
                </a:lnTo>
                <a:lnTo>
                  <a:pt x="41603" y="66037"/>
                </a:lnTo>
                <a:lnTo>
                  <a:pt x="39999" y="66320"/>
                </a:lnTo>
                <a:lnTo>
                  <a:pt x="38396" y="66508"/>
                </a:lnTo>
                <a:lnTo>
                  <a:pt x="36792" y="66697"/>
                </a:lnTo>
                <a:lnTo>
                  <a:pt x="33584" y="66980"/>
                </a:lnTo>
                <a:lnTo>
                  <a:pt x="32169" y="67169"/>
                </a:lnTo>
                <a:lnTo>
                  <a:pt x="30754" y="67357"/>
                </a:lnTo>
                <a:lnTo>
                  <a:pt x="30094" y="67357"/>
                </a:lnTo>
                <a:lnTo>
                  <a:pt x="29339" y="67263"/>
                </a:lnTo>
                <a:lnTo>
                  <a:pt x="27830" y="66886"/>
                </a:lnTo>
                <a:lnTo>
                  <a:pt x="26415" y="66508"/>
                </a:lnTo>
                <a:lnTo>
                  <a:pt x="25754" y="66414"/>
                </a:lnTo>
                <a:lnTo>
                  <a:pt x="25094" y="66414"/>
                </a:lnTo>
                <a:lnTo>
                  <a:pt x="25566" y="66980"/>
                </a:lnTo>
                <a:lnTo>
                  <a:pt x="25471" y="67074"/>
                </a:lnTo>
                <a:lnTo>
                  <a:pt x="25188" y="66980"/>
                </a:lnTo>
                <a:lnTo>
                  <a:pt x="24339" y="66791"/>
                </a:lnTo>
                <a:lnTo>
                  <a:pt x="23773" y="66508"/>
                </a:lnTo>
                <a:lnTo>
                  <a:pt x="24245" y="66414"/>
                </a:lnTo>
                <a:lnTo>
                  <a:pt x="24717" y="66603"/>
                </a:lnTo>
                <a:lnTo>
                  <a:pt x="24811" y="66414"/>
                </a:lnTo>
                <a:lnTo>
                  <a:pt x="24811" y="66320"/>
                </a:lnTo>
                <a:lnTo>
                  <a:pt x="24717" y="66225"/>
                </a:lnTo>
                <a:lnTo>
                  <a:pt x="24528" y="66131"/>
                </a:lnTo>
                <a:lnTo>
                  <a:pt x="24151" y="66225"/>
                </a:lnTo>
                <a:lnTo>
                  <a:pt x="23679" y="66320"/>
                </a:lnTo>
                <a:lnTo>
                  <a:pt x="23018" y="66414"/>
                </a:lnTo>
                <a:lnTo>
                  <a:pt x="23490" y="66225"/>
                </a:lnTo>
                <a:lnTo>
                  <a:pt x="22075" y="65942"/>
                </a:lnTo>
                <a:lnTo>
                  <a:pt x="20943" y="65659"/>
                </a:lnTo>
                <a:lnTo>
                  <a:pt x="20000" y="65282"/>
                </a:lnTo>
                <a:lnTo>
                  <a:pt x="19056" y="64810"/>
                </a:lnTo>
                <a:lnTo>
                  <a:pt x="19056" y="64810"/>
                </a:lnTo>
                <a:lnTo>
                  <a:pt x="19717" y="64999"/>
                </a:lnTo>
                <a:lnTo>
                  <a:pt x="19151" y="64716"/>
                </a:lnTo>
                <a:lnTo>
                  <a:pt x="18962" y="64810"/>
                </a:lnTo>
                <a:lnTo>
                  <a:pt x="19151" y="64905"/>
                </a:lnTo>
                <a:lnTo>
                  <a:pt x="18490" y="64905"/>
                </a:lnTo>
                <a:lnTo>
                  <a:pt x="17830" y="64716"/>
                </a:lnTo>
                <a:lnTo>
                  <a:pt x="17264" y="64527"/>
                </a:lnTo>
                <a:lnTo>
                  <a:pt x="16698" y="64150"/>
                </a:lnTo>
                <a:lnTo>
                  <a:pt x="16981" y="64056"/>
                </a:lnTo>
                <a:lnTo>
                  <a:pt x="17264" y="64150"/>
                </a:lnTo>
                <a:lnTo>
                  <a:pt x="17264" y="64150"/>
                </a:lnTo>
                <a:lnTo>
                  <a:pt x="15188" y="63207"/>
                </a:lnTo>
                <a:lnTo>
                  <a:pt x="14622" y="62829"/>
                </a:lnTo>
                <a:lnTo>
                  <a:pt x="14717" y="62924"/>
                </a:lnTo>
                <a:lnTo>
                  <a:pt x="13773" y="62546"/>
                </a:lnTo>
                <a:lnTo>
                  <a:pt x="12924" y="62075"/>
                </a:lnTo>
                <a:lnTo>
                  <a:pt x="12358" y="61697"/>
                </a:lnTo>
                <a:lnTo>
                  <a:pt x="12264" y="61508"/>
                </a:lnTo>
                <a:lnTo>
                  <a:pt x="12170" y="61320"/>
                </a:lnTo>
                <a:lnTo>
                  <a:pt x="11698" y="60942"/>
                </a:lnTo>
                <a:lnTo>
                  <a:pt x="11132" y="60471"/>
                </a:lnTo>
                <a:lnTo>
                  <a:pt x="9906" y="59244"/>
                </a:lnTo>
                <a:lnTo>
                  <a:pt x="9906" y="59244"/>
                </a:lnTo>
                <a:lnTo>
                  <a:pt x="10566" y="59527"/>
                </a:lnTo>
                <a:lnTo>
                  <a:pt x="9434" y="58584"/>
                </a:lnTo>
                <a:lnTo>
                  <a:pt x="8207" y="57546"/>
                </a:lnTo>
                <a:lnTo>
                  <a:pt x="7547" y="56886"/>
                </a:lnTo>
                <a:lnTo>
                  <a:pt x="6981" y="56131"/>
                </a:lnTo>
                <a:lnTo>
                  <a:pt x="6226" y="55094"/>
                </a:lnTo>
                <a:lnTo>
                  <a:pt x="6415" y="55377"/>
                </a:lnTo>
                <a:lnTo>
                  <a:pt x="6038" y="54905"/>
                </a:lnTo>
                <a:lnTo>
                  <a:pt x="5472" y="54244"/>
                </a:lnTo>
                <a:lnTo>
                  <a:pt x="5283" y="53961"/>
                </a:lnTo>
                <a:lnTo>
                  <a:pt x="5094" y="53867"/>
                </a:lnTo>
                <a:lnTo>
                  <a:pt x="5377" y="54622"/>
                </a:lnTo>
                <a:lnTo>
                  <a:pt x="5849" y="55282"/>
                </a:lnTo>
                <a:lnTo>
                  <a:pt x="6321" y="55943"/>
                </a:lnTo>
                <a:lnTo>
                  <a:pt x="6698" y="56603"/>
                </a:lnTo>
                <a:lnTo>
                  <a:pt x="6226" y="56226"/>
                </a:lnTo>
                <a:lnTo>
                  <a:pt x="5943" y="55848"/>
                </a:lnTo>
                <a:lnTo>
                  <a:pt x="6038" y="56037"/>
                </a:lnTo>
                <a:lnTo>
                  <a:pt x="5943" y="55943"/>
                </a:lnTo>
                <a:lnTo>
                  <a:pt x="5377" y="55188"/>
                </a:lnTo>
                <a:lnTo>
                  <a:pt x="5000" y="54716"/>
                </a:lnTo>
                <a:lnTo>
                  <a:pt x="4717" y="54150"/>
                </a:lnTo>
                <a:lnTo>
                  <a:pt x="4528" y="53678"/>
                </a:lnTo>
                <a:lnTo>
                  <a:pt x="4528" y="53584"/>
                </a:lnTo>
                <a:lnTo>
                  <a:pt x="4623" y="53395"/>
                </a:lnTo>
                <a:lnTo>
                  <a:pt x="5094" y="54244"/>
                </a:lnTo>
                <a:lnTo>
                  <a:pt x="4717" y="53301"/>
                </a:lnTo>
                <a:lnTo>
                  <a:pt x="4528" y="53018"/>
                </a:lnTo>
                <a:lnTo>
                  <a:pt x="4151" y="52263"/>
                </a:lnTo>
                <a:lnTo>
                  <a:pt x="4151" y="52169"/>
                </a:lnTo>
                <a:lnTo>
                  <a:pt x="3774" y="51509"/>
                </a:lnTo>
                <a:lnTo>
                  <a:pt x="3396" y="50660"/>
                </a:lnTo>
                <a:lnTo>
                  <a:pt x="3585" y="51603"/>
                </a:lnTo>
                <a:lnTo>
                  <a:pt x="3396" y="51226"/>
                </a:lnTo>
                <a:lnTo>
                  <a:pt x="3208" y="50848"/>
                </a:lnTo>
                <a:lnTo>
                  <a:pt x="3208" y="50471"/>
                </a:lnTo>
                <a:lnTo>
                  <a:pt x="3208" y="50094"/>
                </a:lnTo>
                <a:lnTo>
                  <a:pt x="3585" y="50754"/>
                </a:lnTo>
                <a:lnTo>
                  <a:pt x="3868" y="51509"/>
                </a:lnTo>
                <a:lnTo>
                  <a:pt x="3868" y="51509"/>
                </a:lnTo>
                <a:lnTo>
                  <a:pt x="3208" y="49528"/>
                </a:lnTo>
                <a:lnTo>
                  <a:pt x="3208" y="49528"/>
                </a:lnTo>
                <a:lnTo>
                  <a:pt x="3868" y="50754"/>
                </a:lnTo>
                <a:lnTo>
                  <a:pt x="3208" y="48962"/>
                </a:lnTo>
                <a:lnTo>
                  <a:pt x="3585" y="49339"/>
                </a:lnTo>
                <a:lnTo>
                  <a:pt x="3774" y="49433"/>
                </a:lnTo>
                <a:lnTo>
                  <a:pt x="3962" y="49528"/>
                </a:lnTo>
                <a:lnTo>
                  <a:pt x="4057" y="49905"/>
                </a:lnTo>
                <a:lnTo>
                  <a:pt x="3868" y="48962"/>
                </a:lnTo>
                <a:lnTo>
                  <a:pt x="3491" y="47924"/>
                </a:lnTo>
                <a:lnTo>
                  <a:pt x="2641" y="45565"/>
                </a:lnTo>
                <a:lnTo>
                  <a:pt x="2170" y="43867"/>
                </a:lnTo>
                <a:lnTo>
                  <a:pt x="1698" y="41886"/>
                </a:lnTo>
                <a:lnTo>
                  <a:pt x="1698" y="41886"/>
                </a:lnTo>
                <a:lnTo>
                  <a:pt x="1887" y="42075"/>
                </a:lnTo>
                <a:lnTo>
                  <a:pt x="1981" y="41981"/>
                </a:lnTo>
                <a:lnTo>
                  <a:pt x="2075" y="42075"/>
                </a:lnTo>
                <a:lnTo>
                  <a:pt x="2264" y="42169"/>
                </a:lnTo>
                <a:lnTo>
                  <a:pt x="2170" y="40283"/>
                </a:lnTo>
                <a:lnTo>
                  <a:pt x="2075" y="38301"/>
                </a:lnTo>
                <a:lnTo>
                  <a:pt x="2170" y="36415"/>
                </a:lnTo>
                <a:lnTo>
                  <a:pt x="2358" y="35566"/>
                </a:lnTo>
                <a:lnTo>
                  <a:pt x="2453" y="34811"/>
                </a:lnTo>
                <a:lnTo>
                  <a:pt x="2830" y="32830"/>
                </a:lnTo>
                <a:lnTo>
                  <a:pt x="2830" y="33207"/>
                </a:lnTo>
                <a:lnTo>
                  <a:pt x="2924" y="33490"/>
                </a:lnTo>
                <a:lnTo>
                  <a:pt x="2924" y="32453"/>
                </a:lnTo>
                <a:lnTo>
                  <a:pt x="3019" y="31415"/>
                </a:lnTo>
                <a:lnTo>
                  <a:pt x="3396" y="29245"/>
                </a:lnTo>
                <a:lnTo>
                  <a:pt x="3868" y="27075"/>
                </a:lnTo>
                <a:lnTo>
                  <a:pt x="4623" y="25000"/>
                </a:lnTo>
                <a:lnTo>
                  <a:pt x="5566" y="22830"/>
                </a:lnTo>
                <a:lnTo>
                  <a:pt x="6604" y="20849"/>
                </a:lnTo>
                <a:lnTo>
                  <a:pt x="7830" y="18868"/>
                </a:lnTo>
                <a:lnTo>
                  <a:pt x="9151" y="16887"/>
                </a:lnTo>
                <a:lnTo>
                  <a:pt x="10566" y="15094"/>
                </a:lnTo>
                <a:lnTo>
                  <a:pt x="12075" y="13302"/>
                </a:lnTo>
                <a:lnTo>
                  <a:pt x="13773" y="11698"/>
                </a:lnTo>
                <a:lnTo>
                  <a:pt x="15377" y="10095"/>
                </a:lnTo>
                <a:lnTo>
                  <a:pt x="17170" y="8679"/>
                </a:lnTo>
                <a:lnTo>
                  <a:pt x="18962" y="7453"/>
                </a:lnTo>
                <a:lnTo>
                  <a:pt x="20754" y="6321"/>
                </a:lnTo>
                <a:lnTo>
                  <a:pt x="22547" y="5378"/>
                </a:lnTo>
                <a:lnTo>
                  <a:pt x="21603" y="6227"/>
                </a:lnTo>
                <a:lnTo>
                  <a:pt x="22641" y="5472"/>
                </a:lnTo>
                <a:lnTo>
                  <a:pt x="23302" y="5095"/>
                </a:lnTo>
                <a:lnTo>
                  <a:pt x="25377" y="4151"/>
                </a:lnTo>
                <a:lnTo>
                  <a:pt x="24811" y="4151"/>
                </a:lnTo>
                <a:lnTo>
                  <a:pt x="25660" y="3774"/>
                </a:lnTo>
                <a:lnTo>
                  <a:pt x="26886" y="3208"/>
                </a:lnTo>
                <a:lnTo>
                  <a:pt x="26603" y="3585"/>
                </a:lnTo>
                <a:lnTo>
                  <a:pt x="26886" y="3585"/>
                </a:lnTo>
                <a:lnTo>
                  <a:pt x="26886" y="3680"/>
                </a:lnTo>
                <a:lnTo>
                  <a:pt x="26792" y="3774"/>
                </a:lnTo>
                <a:lnTo>
                  <a:pt x="28301" y="3302"/>
                </a:lnTo>
                <a:lnTo>
                  <a:pt x="29622" y="2736"/>
                </a:lnTo>
                <a:lnTo>
                  <a:pt x="31037" y="2264"/>
                </a:lnTo>
                <a:lnTo>
                  <a:pt x="31792" y="2076"/>
                </a:lnTo>
                <a:lnTo>
                  <a:pt x="32641" y="1981"/>
                </a:lnTo>
                <a:lnTo>
                  <a:pt x="32547" y="2076"/>
                </a:lnTo>
                <a:lnTo>
                  <a:pt x="32924" y="1981"/>
                </a:lnTo>
                <a:lnTo>
                  <a:pt x="34245" y="1793"/>
                </a:lnTo>
                <a:lnTo>
                  <a:pt x="35848" y="1415"/>
                </a:lnTo>
                <a:lnTo>
                  <a:pt x="36981" y="1132"/>
                </a:lnTo>
                <a:lnTo>
                  <a:pt x="36981" y="1415"/>
                </a:lnTo>
                <a:lnTo>
                  <a:pt x="40943" y="1227"/>
                </a:lnTo>
                <a:lnTo>
                  <a:pt x="41509" y="1038"/>
                </a:lnTo>
                <a:lnTo>
                  <a:pt x="41697" y="1132"/>
                </a:lnTo>
                <a:lnTo>
                  <a:pt x="41509" y="1227"/>
                </a:lnTo>
                <a:lnTo>
                  <a:pt x="41320" y="1321"/>
                </a:lnTo>
                <a:lnTo>
                  <a:pt x="42263" y="1321"/>
                </a:lnTo>
                <a:lnTo>
                  <a:pt x="43113" y="1227"/>
                </a:lnTo>
                <a:lnTo>
                  <a:pt x="43396" y="1415"/>
                </a:lnTo>
                <a:lnTo>
                  <a:pt x="44056" y="1604"/>
                </a:lnTo>
                <a:lnTo>
                  <a:pt x="45943" y="2076"/>
                </a:lnTo>
                <a:lnTo>
                  <a:pt x="48018" y="2359"/>
                </a:lnTo>
                <a:lnTo>
                  <a:pt x="49622" y="2736"/>
                </a:lnTo>
                <a:lnTo>
                  <a:pt x="47641" y="1981"/>
                </a:lnTo>
                <a:lnTo>
                  <a:pt x="45282" y="1321"/>
                </a:lnTo>
                <a:lnTo>
                  <a:pt x="42735" y="755"/>
                </a:lnTo>
                <a:lnTo>
                  <a:pt x="40188" y="283"/>
                </a:lnTo>
                <a:lnTo>
                  <a:pt x="37735" y="95"/>
                </a:lnTo>
                <a:lnTo>
                  <a:pt x="35471" y="0"/>
                </a:lnTo>
                <a:close/>
              </a:path>
            </a:pathLst>
          </a:custGeom>
          <a:solidFill>
            <a:srgbClr val="FFFFFF"/>
          </a:solidFill>
          <a:ln cap="flat" cmpd="sng" w="9525">
            <a:solidFill>
              <a:schemeClr val="accent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6" name="Google Shape;326;p54"/>
          <p:cNvSpPr/>
          <p:nvPr/>
        </p:nvSpPr>
        <p:spPr>
          <a:xfrm>
            <a:off x="1411414" y="1130937"/>
            <a:ext cx="310409" cy="372502"/>
          </a:xfrm>
          <a:custGeom>
            <a:rect b="b" l="l" r="r" t="t"/>
            <a:pathLst>
              <a:path extrusionOk="0" h="18981" w="15817">
                <a:moveTo>
                  <a:pt x="11364" y="1"/>
                </a:moveTo>
                <a:lnTo>
                  <a:pt x="11242" y="25"/>
                </a:lnTo>
                <a:lnTo>
                  <a:pt x="11169" y="74"/>
                </a:lnTo>
                <a:lnTo>
                  <a:pt x="11096" y="171"/>
                </a:lnTo>
                <a:lnTo>
                  <a:pt x="10780" y="731"/>
                </a:lnTo>
                <a:lnTo>
                  <a:pt x="10634" y="999"/>
                </a:lnTo>
                <a:lnTo>
                  <a:pt x="10537" y="1315"/>
                </a:lnTo>
                <a:lnTo>
                  <a:pt x="10512" y="1388"/>
                </a:lnTo>
                <a:lnTo>
                  <a:pt x="10537" y="1461"/>
                </a:lnTo>
                <a:lnTo>
                  <a:pt x="10585" y="1534"/>
                </a:lnTo>
                <a:lnTo>
                  <a:pt x="10634" y="1583"/>
                </a:lnTo>
                <a:lnTo>
                  <a:pt x="10707" y="1607"/>
                </a:lnTo>
                <a:lnTo>
                  <a:pt x="10804" y="1631"/>
                </a:lnTo>
                <a:lnTo>
                  <a:pt x="10877" y="1607"/>
                </a:lnTo>
                <a:lnTo>
                  <a:pt x="10950" y="1558"/>
                </a:lnTo>
                <a:lnTo>
                  <a:pt x="11145" y="1315"/>
                </a:lnTo>
                <a:lnTo>
                  <a:pt x="11291" y="1047"/>
                </a:lnTo>
                <a:lnTo>
                  <a:pt x="11510" y="731"/>
                </a:lnTo>
                <a:lnTo>
                  <a:pt x="11583" y="682"/>
                </a:lnTo>
                <a:lnTo>
                  <a:pt x="11656" y="609"/>
                </a:lnTo>
                <a:lnTo>
                  <a:pt x="11705" y="463"/>
                </a:lnTo>
                <a:lnTo>
                  <a:pt x="11729" y="342"/>
                </a:lnTo>
                <a:lnTo>
                  <a:pt x="11705" y="220"/>
                </a:lnTo>
                <a:lnTo>
                  <a:pt x="11656" y="123"/>
                </a:lnTo>
                <a:lnTo>
                  <a:pt x="11583" y="50"/>
                </a:lnTo>
                <a:lnTo>
                  <a:pt x="11486" y="25"/>
                </a:lnTo>
                <a:lnTo>
                  <a:pt x="11461" y="1"/>
                </a:lnTo>
                <a:close/>
                <a:moveTo>
                  <a:pt x="3821" y="171"/>
                </a:moveTo>
                <a:lnTo>
                  <a:pt x="3748" y="196"/>
                </a:lnTo>
                <a:lnTo>
                  <a:pt x="3699" y="244"/>
                </a:lnTo>
                <a:lnTo>
                  <a:pt x="3651" y="317"/>
                </a:lnTo>
                <a:lnTo>
                  <a:pt x="3651" y="390"/>
                </a:lnTo>
                <a:lnTo>
                  <a:pt x="3651" y="463"/>
                </a:lnTo>
                <a:lnTo>
                  <a:pt x="3699" y="634"/>
                </a:lnTo>
                <a:lnTo>
                  <a:pt x="3772" y="804"/>
                </a:lnTo>
                <a:lnTo>
                  <a:pt x="3943" y="1120"/>
                </a:lnTo>
                <a:lnTo>
                  <a:pt x="4113" y="1461"/>
                </a:lnTo>
                <a:lnTo>
                  <a:pt x="4259" y="1802"/>
                </a:lnTo>
                <a:lnTo>
                  <a:pt x="4332" y="1923"/>
                </a:lnTo>
                <a:lnTo>
                  <a:pt x="4429" y="1996"/>
                </a:lnTo>
                <a:lnTo>
                  <a:pt x="4527" y="2021"/>
                </a:lnTo>
                <a:lnTo>
                  <a:pt x="4624" y="1996"/>
                </a:lnTo>
                <a:lnTo>
                  <a:pt x="4721" y="1972"/>
                </a:lnTo>
                <a:lnTo>
                  <a:pt x="4794" y="1899"/>
                </a:lnTo>
                <a:lnTo>
                  <a:pt x="4843" y="1777"/>
                </a:lnTo>
                <a:lnTo>
                  <a:pt x="4843" y="1656"/>
                </a:lnTo>
                <a:lnTo>
                  <a:pt x="4794" y="1461"/>
                </a:lnTo>
                <a:lnTo>
                  <a:pt x="4697" y="1266"/>
                </a:lnTo>
                <a:lnTo>
                  <a:pt x="4502" y="901"/>
                </a:lnTo>
                <a:lnTo>
                  <a:pt x="4283" y="536"/>
                </a:lnTo>
                <a:lnTo>
                  <a:pt x="4162" y="390"/>
                </a:lnTo>
                <a:lnTo>
                  <a:pt x="4040" y="244"/>
                </a:lnTo>
                <a:lnTo>
                  <a:pt x="3967" y="196"/>
                </a:lnTo>
                <a:lnTo>
                  <a:pt x="3894" y="171"/>
                </a:lnTo>
                <a:close/>
                <a:moveTo>
                  <a:pt x="15452" y="4405"/>
                </a:moveTo>
                <a:lnTo>
                  <a:pt x="15379" y="4429"/>
                </a:lnTo>
                <a:lnTo>
                  <a:pt x="15306" y="4454"/>
                </a:lnTo>
                <a:lnTo>
                  <a:pt x="15135" y="4551"/>
                </a:lnTo>
                <a:lnTo>
                  <a:pt x="14941" y="4600"/>
                </a:lnTo>
                <a:lnTo>
                  <a:pt x="14551" y="4697"/>
                </a:lnTo>
                <a:lnTo>
                  <a:pt x="14357" y="4746"/>
                </a:lnTo>
                <a:lnTo>
                  <a:pt x="14162" y="4819"/>
                </a:lnTo>
                <a:lnTo>
                  <a:pt x="14016" y="4916"/>
                </a:lnTo>
                <a:lnTo>
                  <a:pt x="13870" y="5062"/>
                </a:lnTo>
                <a:lnTo>
                  <a:pt x="13822" y="5135"/>
                </a:lnTo>
                <a:lnTo>
                  <a:pt x="13822" y="5232"/>
                </a:lnTo>
                <a:lnTo>
                  <a:pt x="13846" y="5330"/>
                </a:lnTo>
                <a:lnTo>
                  <a:pt x="13895" y="5354"/>
                </a:lnTo>
                <a:lnTo>
                  <a:pt x="13943" y="5354"/>
                </a:lnTo>
                <a:lnTo>
                  <a:pt x="14138" y="5378"/>
                </a:lnTo>
                <a:lnTo>
                  <a:pt x="14357" y="5378"/>
                </a:lnTo>
                <a:lnTo>
                  <a:pt x="14600" y="5354"/>
                </a:lnTo>
                <a:lnTo>
                  <a:pt x="14819" y="5330"/>
                </a:lnTo>
                <a:lnTo>
                  <a:pt x="15038" y="5257"/>
                </a:lnTo>
                <a:lnTo>
                  <a:pt x="15257" y="5208"/>
                </a:lnTo>
                <a:lnTo>
                  <a:pt x="15452" y="5111"/>
                </a:lnTo>
                <a:lnTo>
                  <a:pt x="15646" y="5038"/>
                </a:lnTo>
                <a:lnTo>
                  <a:pt x="15719" y="4989"/>
                </a:lnTo>
                <a:lnTo>
                  <a:pt x="15768" y="4940"/>
                </a:lnTo>
                <a:lnTo>
                  <a:pt x="15817" y="4819"/>
                </a:lnTo>
                <a:lnTo>
                  <a:pt x="15792" y="4697"/>
                </a:lnTo>
                <a:lnTo>
                  <a:pt x="15768" y="4575"/>
                </a:lnTo>
                <a:lnTo>
                  <a:pt x="15671" y="4478"/>
                </a:lnTo>
                <a:lnTo>
                  <a:pt x="15573" y="4429"/>
                </a:lnTo>
                <a:lnTo>
                  <a:pt x="15452" y="4405"/>
                </a:lnTo>
                <a:close/>
                <a:moveTo>
                  <a:pt x="317" y="4697"/>
                </a:moveTo>
                <a:lnTo>
                  <a:pt x="220" y="4721"/>
                </a:lnTo>
                <a:lnTo>
                  <a:pt x="122" y="4746"/>
                </a:lnTo>
                <a:lnTo>
                  <a:pt x="25" y="4794"/>
                </a:lnTo>
                <a:lnTo>
                  <a:pt x="1" y="4867"/>
                </a:lnTo>
                <a:lnTo>
                  <a:pt x="1" y="4965"/>
                </a:lnTo>
                <a:lnTo>
                  <a:pt x="49" y="5038"/>
                </a:lnTo>
                <a:lnTo>
                  <a:pt x="195" y="5184"/>
                </a:lnTo>
                <a:lnTo>
                  <a:pt x="390" y="5305"/>
                </a:lnTo>
                <a:lnTo>
                  <a:pt x="779" y="5524"/>
                </a:lnTo>
                <a:lnTo>
                  <a:pt x="1169" y="5743"/>
                </a:lnTo>
                <a:lnTo>
                  <a:pt x="1388" y="5841"/>
                </a:lnTo>
                <a:lnTo>
                  <a:pt x="1582" y="5938"/>
                </a:lnTo>
                <a:lnTo>
                  <a:pt x="1655" y="5962"/>
                </a:lnTo>
                <a:lnTo>
                  <a:pt x="1801" y="5962"/>
                </a:lnTo>
                <a:lnTo>
                  <a:pt x="1850" y="5938"/>
                </a:lnTo>
                <a:lnTo>
                  <a:pt x="1923" y="5841"/>
                </a:lnTo>
                <a:lnTo>
                  <a:pt x="1972" y="5743"/>
                </a:lnTo>
                <a:lnTo>
                  <a:pt x="1996" y="5622"/>
                </a:lnTo>
                <a:lnTo>
                  <a:pt x="1972" y="5476"/>
                </a:lnTo>
                <a:lnTo>
                  <a:pt x="1899" y="5378"/>
                </a:lnTo>
                <a:lnTo>
                  <a:pt x="1826" y="5330"/>
                </a:lnTo>
                <a:lnTo>
                  <a:pt x="1777" y="5305"/>
                </a:lnTo>
                <a:lnTo>
                  <a:pt x="1582" y="5208"/>
                </a:lnTo>
                <a:lnTo>
                  <a:pt x="1388" y="5111"/>
                </a:lnTo>
                <a:lnTo>
                  <a:pt x="974" y="4892"/>
                </a:lnTo>
                <a:lnTo>
                  <a:pt x="755" y="4794"/>
                </a:lnTo>
                <a:lnTo>
                  <a:pt x="536" y="4721"/>
                </a:lnTo>
                <a:lnTo>
                  <a:pt x="317" y="4697"/>
                </a:lnTo>
                <a:close/>
                <a:moveTo>
                  <a:pt x="8809" y="6936"/>
                </a:moveTo>
                <a:lnTo>
                  <a:pt x="8736" y="6984"/>
                </a:lnTo>
                <a:lnTo>
                  <a:pt x="8663" y="7057"/>
                </a:lnTo>
                <a:lnTo>
                  <a:pt x="8566" y="7252"/>
                </a:lnTo>
                <a:lnTo>
                  <a:pt x="8468" y="7495"/>
                </a:lnTo>
                <a:lnTo>
                  <a:pt x="8420" y="7739"/>
                </a:lnTo>
                <a:lnTo>
                  <a:pt x="8395" y="7958"/>
                </a:lnTo>
                <a:lnTo>
                  <a:pt x="8395" y="8128"/>
                </a:lnTo>
                <a:lnTo>
                  <a:pt x="8322" y="8177"/>
                </a:lnTo>
                <a:lnTo>
                  <a:pt x="8201" y="8225"/>
                </a:lnTo>
                <a:lnTo>
                  <a:pt x="8079" y="8250"/>
                </a:lnTo>
                <a:lnTo>
                  <a:pt x="7982" y="8225"/>
                </a:lnTo>
                <a:lnTo>
                  <a:pt x="7909" y="8201"/>
                </a:lnTo>
                <a:lnTo>
                  <a:pt x="7982" y="8079"/>
                </a:lnTo>
                <a:lnTo>
                  <a:pt x="8055" y="7933"/>
                </a:lnTo>
                <a:lnTo>
                  <a:pt x="8103" y="7812"/>
                </a:lnTo>
                <a:lnTo>
                  <a:pt x="8103" y="7666"/>
                </a:lnTo>
                <a:lnTo>
                  <a:pt x="8103" y="7520"/>
                </a:lnTo>
                <a:lnTo>
                  <a:pt x="8055" y="7398"/>
                </a:lnTo>
                <a:lnTo>
                  <a:pt x="7957" y="7252"/>
                </a:lnTo>
                <a:lnTo>
                  <a:pt x="7836" y="7130"/>
                </a:lnTo>
                <a:lnTo>
                  <a:pt x="7763" y="7082"/>
                </a:lnTo>
                <a:lnTo>
                  <a:pt x="7617" y="7082"/>
                </a:lnTo>
                <a:lnTo>
                  <a:pt x="7544" y="7130"/>
                </a:lnTo>
                <a:lnTo>
                  <a:pt x="7446" y="7252"/>
                </a:lnTo>
                <a:lnTo>
                  <a:pt x="7373" y="7374"/>
                </a:lnTo>
                <a:lnTo>
                  <a:pt x="7325" y="7495"/>
                </a:lnTo>
                <a:lnTo>
                  <a:pt x="7300" y="7641"/>
                </a:lnTo>
                <a:lnTo>
                  <a:pt x="7300" y="7787"/>
                </a:lnTo>
                <a:lnTo>
                  <a:pt x="7300" y="7909"/>
                </a:lnTo>
                <a:lnTo>
                  <a:pt x="7325" y="8055"/>
                </a:lnTo>
                <a:lnTo>
                  <a:pt x="7373" y="8177"/>
                </a:lnTo>
                <a:lnTo>
                  <a:pt x="7179" y="8298"/>
                </a:lnTo>
                <a:lnTo>
                  <a:pt x="7081" y="8323"/>
                </a:lnTo>
                <a:lnTo>
                  <a:pt x="6984" y="8347"/>
                </a:lnTo>
                <a:lnTo>
                  <a:pt x="6911" y="8371"/>
                </a:lnTo>
                <a:lnTo>
                  <a:pt x="6814" y="8347"/>
                </a:lnTo>
                <a:lnTo>
                  <a:pt x="6692" y="8298"/>
                </a:lnTo>
                <a:lnTo>
                  <a:pt x="6570" y="8201"/>
                </a:lnTo>
                <a:lnTo>
                  <a:pt x="6497" y="8055"/>
                </a:lnTo>
                <a:lnTo>
                  <a:pt x="6449" y="7909"/>
                </a:lnTo>
                <a:lnTo>
                  <a:pt x="6449" y="7739"/>
                </a:lnTo>
                <a:lnTo>
                  <a:pt x="6497" y="7544"/>
                </a:lnTo>
                <a:lnTo>
                  <a:pt x="6497" y="7520"/>
                </a:lnTo>
                <a:lnTo>
                  <a:pt x="6473" y="7520"/>
                </a:lnTo>
                <a:lnTo>
                  <a:pt x="6449" y="7495"/>
                </a:lnTo>
                <a:lnTo>
                  <a:pt x="6424" y="7520"/>
                </a:lnTo>
                <a:lnTo>
                  <a:pt x="6327" y="7617"/>
                </a:lnTo>
                <a:lnTo>
                  <a:pt x="6254" y="7739"/>
                </a:lnTo>
                <a:lnTo>
                  <a:pt x="6230" y="7836"/>
                </a:lnTo>
                <a:lnTo>
                  <a:pt x="6206" y="7958"/>
                </a:lnTo>
                <a:lnTo>
                  <a:pt x="6206" y="8055"/>
                </a:lnTo>
                <a:lnTo>
                  <a:pt x="6206" y="8177"/>
                </a:lnTo>
                <a:lnTo>
                  <a:pt x="6254" y="8274"/>
                </a:lnTo>
                <a:lnTo>
                  <a:pt x="6303" y="8371"/>
                </a:lnTo>
                <a:lnTo>
                  <a:pt x="6376" y="8469"/>
                </a:lnTo>
                <a:lnTo>
                  <a:pt x="6449" y="8542"/>
                </a:lnTo>
                <a:lnTo>
                  <a:pt x="6546" y="8615"/>
                </a:lnTo>
                <a:lnTo>
                  <a:pt x="6643" y="8663"/>
                </a:lnTo>
                <a:lnTo>
                  <a:pt x="6765" y="8712"/>
                </a:lnTo>
                <a:lnTo>
                  <a:pt x="6862" y="8736"/>
                </a:lnTo>
                <a:lnTo>
                  <a:pt x="7008" y="8736"/>
                </a:lnTo>
                <a:lnTo>
                  <a:pt x="7130" y="8712"/>
                </a:lnTo>
                <a:lnTo>
                  <a:pt x="7349" y="8615"/>
                </a:lnTo>
                <a:lnTo>
                  <a:pt x="7592" y="8493"/>
                </a:lnTo>
                <a:lnTo>
                  <a:pt x="7690" y="8566"/>
                </a:lnTo>
                <a:lnTo>
                  <a:pt x="7836" y="8639"/>
                </a:lnTo>
                <a:lnTo>
                  <a:pt x="7982" y="8663"/>
                </a:lnTo>
                <a:lnTo>
                  <a:pt x="8128" y="8688"/>
                </a:lnTo>
                <a:lnTo>
                  <a:pt x="8225" y="8688"/>
                </a:lnTo>
                <a:lnTo>
                  <a:pt x="8347" y="8663"/>
                </a:lnTo>
                <a:lnTo>
                  <a:pt x="8566" y="8566"/>
                </a:lnTo>
                <a:lnTo>
                  <a:pt x="8639" y="8663"/>
                </a:lnTo>
                <a:lnTo>
                  <a:pt x="8736" y="8736"/>
                </a:lnTo>
                <a:lnTo>
                  <a:pt x="8833" y="8809"/>
                </a:lnTo>
                <a:lnTo>
                  <a:pt x="8931" y="8858"/>
                </a:lnTo>
                <a:lnTo>
                  <a:pt x="9174" y="8907"/>
                </a:lnTo>
                <a:lnTo>
                  <a:pt x="9417" y="8931"/>
                </a:lnTo>
                <a:lnTo>
                  <a:pt x="9661" y="8882"/>
                </a:lnTo>
                <a:lnTo>
                  <a:pt x="9880" y="8809"/>
                </a:lnTo>
                <a:lnTo>
                  <a:pt x="9977" y="8736"/>
                </a:lnTo>
                <a:lnTo>
                  <a:pt x="10074" y="8663"/>
                </a:lnTo>
                <a:lnTo>
                  <a:pt x="10172" y="8566"/>
                </a:lnTo>
                <a:lnTo>
                  <a:pt x="10269" y="8469"/>
                </a:lnTo>
                <a:lnTo>
                  <a:pt x="10293" y="8396"/>
                </a:lnTo>
                <a:lnTo>
                  <a:pt x="10293" y="8347"/>
                </a:lnTo>
                <a:lnTo>
                  <a:pt x="10269" y="8298"/>
                </a:lnTo>
                <a:lnTo>
                  <a:pt x="10245" y="8250"/>
                </a:lnTo>
                <a:lnTo>
                  <a:pt x="10172" y="8225"/>
                </a:lnTo>
                <a:lnTo>
                  <a:pt x="10123" y="8201"/>
                </a:lnTo>
                <a:lnTo>
                  <a:pt x="10001" y="8201"/>
                </a:lnTo>
                <a:lnTo>
                  <a:pt x="9782" y="8323"/>
                </a:lnTo>
                <a:lnTo>
                  <a:pt x="9563" y="8420"/>
                </a:lnTo>
                <a:lnTo>
                  <a:pt x="9442" y="8444"/>
                </a:lnTo>
                <a:lnTo>
                  <a:pt x="9344" y="8469"/>
                </a:lnTo>
                <a:lnTo>
                  <a:pt x="9223" y="8469"/>
                </a:lnTo>
                <a:lnTo>
                  <a:pt x="9101" y="8420"/>
                </a:lnTo>
                <a:lnTo>
                  <a:pt x="9004" y="8347"/>
                </a:lnTo>
                <a:lnTo>
                  <a:pt x="8931" y="8274"/>
                </a:lnTo>
                <a:lnTo>
                  <a:pt x="9052" y="8128"/>
                </a:lnTo>
                <a:lnTo>
                  <a:pt x="9150" y="7982"/>
                </a:lnTo>
                <a:lnTo>
                  <a:pt x="9247" y="7836"/>
                </a:lnTo>
                <a:lnTo>
                  <a:pt x="9296" y="7666"/>
                </a:lnTo>
                <a:lnTo>
                  <a:pt x="9320" y="7495"/>
                </a:lnTo>
                <a:lnTo>
                  <a:pt x="9296" y="7349"/>
                </a:lnTo>
                <a:lnTo>
                  <a:pt x="9247" y="7203"/>
                </a:lnTo>
                <a:lnTo>
                  <a:pt x="9150" y="7057"/>
                </a:lnTo>
                <a:lnTo>
                  <a:pt x="9052" y="6984"/>
                </a:lnTo>
                <a:lnTo>
                  <a:pt x="8955" y="6936"/>
                </a:lnTo>
                <a:close/>
                <a:moveTo>
                  <a:pt x="1947" y="9710"/>
                </a:moveTo>
                <a:lnTo>
                  <a:pt x="1801" y="9758"/>
                </a:lnTo>
                <a:lnTo>
                  <a:pt x="1582" y="9856"/>
                </a:lnTo>
                <a:lnTo>
                  <a:pt x="1363" y="10002"/>
                </a:lnTo>
                <a:lnTo>
                  <a:pt x="925" y="10294"/>
                </a:lnTo>
                <a:lnTo>
                  <a:pt x="706" y="10415"/>
                </a:lnTo>
                <a:lnTo>
                  <a:pt x="585" y="10513"/>
                </a:lnTo>
                <a:lnTo>
                  <a:pt x="463" y="10610"/>
                </a:lnTo>
                <a:lnTo>
                  <a:pt x="366" y="10707"/>
                </a:lnTo>
                <a:lnTo>
                  <a:pt x="317" y="10829"/>
                </a:lnTo>
                <a:lnTo>
                  <a:pt x="317" y="10878"/>
                </a:lnTo>
                <a:lnTo>
                  <a:pt x="341" y="10926"/>
                </a:lnTo>
                <a:lnTo>
                  <a:pt x="366" y="10999"/>
                </a:lnTo>
                <a:lnTo>
                  <a:pt x="439" y="11048"/>
                </a:lnTo>
                <a:lnTo>
                  <a:pt x="536" y="11097"/>
                </a:lnTo>
                <a:lnTo>
                  <a:pt x="633" y="11097"/>
                </a:lnTo>
                <a:lnTo>
                  <a:pt x="755" y="11072"/>
                </a:lnTo>
                <a:lnTo>
                  <a:pt x="877" y="11048"/>
                </a:lnTo>
                <a:lnTo>
                  <a:pt x="1120" y="10926"/>
                </a:lnTo>
                <a:lnTo>
                  <a:pt x="1315" y="10829"/>
                </a:lnTo>
                <a:lnTo>
                  <a:pt x="1728" y="10610"/>
                </a:lnTo>
                <a:lnTo>
                  <a:pt x="1947" y="10488"/>
                </a:lnTo>
                <a:lnTo>
                  <a:pt x="2142" y="10342"/>
                </a:lnTo>
                <a:lnTo>
                  <a:pt x="2264" y="10245"/>
                </a:lnTo>
                <a:lnTo>
                  <a:pt x="2312" y="10123"/>
                </a:lnTo>
                <a:lnTo>
                  <a:pt x="2312" y="10002"/>
                </a:lnTo>
                <a:lnTo>
                  <a:pt x="2264" y="9880"/>
                </a:lnTo>
                <a:lnTo>
                  <a:pt x="2191" y="9783"/>
                </a:lnTo>
                <a:lnTo>
                  <a:pt x="2069" y="9734"/>
                </a:lnTo>
                <a:lnTo>
                  <a:pt x="1947" y="9710"/>
                </a:lnTo>
                <a:close/>
                <a:moveTo>
                  <a:pt x="14065" y="10026"/>
                </a:moveTo>
                <a:lnTo>
                  <a:pt x="13895" y="10050"/>
                </a:lnTo>
                <a:lnTo>
                  <a:pt x="13846" y="10075"/>
                </a:lnTo>
                <a:lnTo>
                  <a:pt x="13797" y="10123"/>
                </a:lnTo>
                <a:lnTo>
                  <a:pt x="13773" y="10172"/>
                </a:lnTo>
                <a:lnTo>
                  <a:pt x="13749" y="10221"/>
                </a:lnTo>
                <a:lnTo>
                  <a:pt x="13773" y="10318"/>
                </a:lnTo>
                <a:lnTo>
                  <a:pt x="13797" y="10367"/>
                </a:lnTo>
                <a:lnTo>
                  <a:pt x="13846" y="10415"/>
                </a:lnTo>
                <a:lnTo>
                  <a:pt x="14138" y="10586"/>
                </a:lnTo>
                <a:lnTo>
                  <a:pt x="14454" y="10756"/>
                </a:lnTo>
                <a:lnTo>
                  <a:pt x="14624" y="10878"/>
                </a:lnTo>
                <a:lnTo>
                  <a:pt x="14819" y="10975"/>
                </a:lnTo>
                <a:lnTo>
                  <a:pt x="15014" y="11048"/>
                </a:lnTo>
                <a:lnTo>
                  <a:pt x="15208" y="11097"/>
                </a:lnTo>
                <a:lnTo>
                  <a:pt x="15379" y="11097"/>
                </a:lnTo>
                <a:lnTo>
                  <a:pt x="15427" y="11072"/>
                </a:lnTo>
                <a:lnTo>
                  <a:pt x="15500" y="11024"/>
                </a:lnTo>
                <a:lnTo>
                  <a:pt x="15573" y="10951"/>
                </a:lnTo>
                <a:lnTo>
                  <a:pt x="15598" y="10829"/>
                </a:lnTo>
                <a:lnTo>
                  <a:pt x="15598" y="10707"/>
                </a:lnTo>
                <a:lnTo>
                  <a:pt x="15549" y="10586"/>
                </a:lnTo>
                <a:lnTo>
                  <a:pt x="15500" y="10537"/>
                </a:lnTo>
                <a:lnTo>
                  <a:pt x="15452" y="10513"/>
                </a:lnTo>
                <a:lnTo>
                  <a:pt x="15379" y="10464"/>
                </a:lnTo>
                <a:lnTo>
                  <a:pt x="15306" y="10464"/>
                </a:lnTo>
                <a:lnTo>
                  <a:pt x="15135" y="10415"/>
                </a:lnTo>
                <a:lnTo>
                  <a:pt x="14965" y="10367"/>
                </a:lnTo>
                <a:lnTo>
                  <a:pt x="14600" y="10196"/>
                </a:lnTo>
                <a:lnTo>
                  <a:pt x="14430" y="10099"/>
                </a:lnTo>
                <a:lnTo>
                  <a:pt x="14260" y="10050"/>
                </a:lnTo>
                <a:lnTo>
                  <a:pt x="14065" y="10026"/>
                </a:lnTo>
                <a:close/>
                <a:moveTo>
                  <a:pt x="8468" y="2605"/>
                </a:moveTo>
                <a:lnTo>
                  <a:pt x="8760" y="2629"/>
                </a:lnTo>
                <a:lnTo>
                  <a:pt x="9052" y="2678"/>
                </a:lnTo>
                <a:lnTo>
                  <a:pt x="9344" y="2726"/>
                </a:lnTo>
                <a:lnTo>
                  <a:pt x="9125" y="2799"/>
                </a:lnTo>
                <a:lnTo>
                  <a:pt x="9101" y="2824"/>
                </a:lnTo>
                <a:lnTo>
                  <a:pt x="9101" y="2848"/>
                </a:lnTo>
                <a:lnTo>
                  <a:pt x="9101" y="2872"/>
                </a:lnTo>
                <a:lnTo>
                  <a:pt x="9125" y="2897"/>
                </a:lnTo>
                <a:lnTo>
                  <a:pt x="9223" y="2945"/>
                </a:lnTo>
                <a:lnTo>
                  <a:pt x="9320" y="2970"/>
                </a:lnTo>
                <a:lnTo>
                  <a:pt x="9442" y="2945"/>
                </a:lnTo>
                <a:lnTo>
                  <a:pt x="9563" y="2921"/>
                </a:lnTo>
                <a:lnTo>
                  <a:pt x="9855" y="2872"/>
                </a:lnTo>
                <a:lnTo>
                  <a:pt x="10269" y="3043"/>
                </a:lnTo>
                <a:lnTo>
                  <a:pt x="10074" y="3067"/>
                </a:lnTo>
                <a:lnTo>
                  <a:pt x="9855" y="3116"/>
                </a:lnTo>
                <a:lnTo>
                  <a:pt x="9685" y="3189"/>
                </a:lnTo>
                <a:lnTo>
                  <a:pt x="9515" y="3262"/>
                </a:lnTo>
                <a:lnTo>
                  <a:pt x="9515" y="3286"/>
                </a:lnTo>
                <a:lnTo>
                  <a:pt x="9490" y="3310"/>
                </a:lnTo>
                <a:lnTo>
                  <a:pt x="9515" y="3335"/>
                </a:lnTo>
                <a:lnTo>
                  <a:pt x="9539" y="3359"/>
                </a:lnTo>
                <a:lnTo>
                  <a:pt x="9953" y="3335"/>
                </a:lnTo>
                <a:lnTo>
                  <a:pt x="10342" y="3310"/>
                </a:lnTo>
                <a:lnTo>
                  <a:pt x="10780" y="3310"/>
                </a:lnTo>
                <a:lnTo>
                  <a:pt x="11048" y="3505"/>
                </a:lnTo>
                <a:lnTo>
                  <a:pt x="10756" y="3578"/>
                </a:lnTo>
                <a:lnTo>
                  <a:pt x="10464" y="3675"/>
                </a:lnTo>
                <a:lnTo>
                  <a:pt x="10245" y="3797"/>
                </a:lnTo>
                <a:lnTo>
                  <a:pt x="10099" y="3918"/>
                </a:lnTo>
                <a:lnTo>
                  <a:pt x="10074" y="3943"/>
                </a:lnTo>
                <a:lnTo>
                  <a:pt x="10099" y="3943"/>
                </a:lnTo>
                <a:lnTo>
                  <a:pt x="10391" y="3918"/>
                </a:lnTo>
                <a:lnTo>
                  <a:pt x="10683" y="3870"/>
                </a:lnTo>
                <a:lnTo>
                  <a:pt x="10975" y="3821"/>
                </a:lnTo>
                <a:lnTo>
                  <a:pt x="11291" y="3773"/>
                </a:lnTo>
                <a:lnTo>
                  <a:pt x="11364" y="3773"/>
                </a:lnTo>
                <a:lnTo>
                  <a:pt x="11583" y="3967"/>
                </a:lnTo>
                <a:lnTo>
                  <a:pt x="11778" y="4186"/>
                </a:lnTo>
                <a:lnTo>
                  <a:pt x="11388" y="4210"/>
                </a:lnTo>
                <a:lnTo>
                  <a:pt x="10829" y="4259"/>
                </a:lnTo>
                <a:lnTo>
                  <a:pt x="10561" y="4283"/>
                </a:lnTo>
                <a:lnTo>
                  <a:pt x="10318" y="4381"/>
                </a:lnTo>
                <a:lnTo>
                  <a:pt x="10293" y="4405"/>
                </a:lnTo>
                <a:lnTo>
                  <a:pt x="10293" y="4429"/>
                </a:lnTo>
                <a:lnTo>
                  <a:pt x="10318" y="4454"/>
                </a:lnTo>
                <a:lnTo>
                  <a:pt x="10585" y="4527"/>
                </a:lnTo>
                <a:lnTo>
                  <a:pt x="11705" y="4527"/>
                </a:lnTo>
                <a:lnTo>
                  <a:pt x="11997" y="4502"/>
                </a:lnTo>
                <a:lnTo>
                  <a:pt x="12216" y="4867"/>
                </a:lnTo>
                <a:lnTo>
                  <a:pt x="11851" y="4867"/>
                </a:lnTo>
                <a:lnTo>
                  <a:pt x="11267" y="4892"/>
                </a:lnTo>
                <a:lnTo>
                  <a:pt x="10658" y="4940"/>
                </a:lnTo>
                <a:lnTo>
                  <a:pt x="10634" y="4940"/>
                </a:lnTo>
                <a:lnTo>
                  <a:pt x="10634" y="4965"/>
                </a:lnTo>
                <a:lnTo>
                  <a:pt x="10634" y="4989"/>
                </a:lnTo>
                <a:lnTo>
                  <a:pt x="10658" y="5013"/>
                </a:lnTo>
                <a:lnTo>
                  <a:pt x="10902" y="5086"/>
                </a:lnTo>
                <a:lnTo>
                  <a:pt x="11169" y="5111"/>
                </a:lnTo>
                <a:lnTo>
                  <a:pt x="12021" y="5111"/>
                </a:lnTo>
                <a:lnTo>
                  <a:pt x="12362" y="5135"/>
                </a:lnTo>
                <a:lnTo>
                  <a:pt x="12556" y="5622"/>
                </a:lnTo>
                <a:lnTo>
                  <a:pt x="11461" y="5622"/>
                </a:lnTo>
                <a:lnTo>
                  <a:pt x="11291" y="5646"/>
                </a:lnTo>
                <a:lnTo>
                  <a:pt x="11145" y="5695"/>
                </a:lnTo>
                <a:lnTo>
                  <a:pt x="10999" y="5768"/>
                </a:lnTo>
                <a:lnTo>
                  <a:pt x="10975" y="5792"/>
                </a:lnTo>
                <a:lnTo>
                  <a:pt x="10999" y="5841"/>
                </a:lnTo>
                <a:lnTo>
                  <a:pt x="11267" y="5889"/>
                </a:lnTo>
                <a:lnTo>
                  <a:pt x="11534" y="5889"/>
                </a:lnTo>
                <a:lnTo>
                  <a:pt x="12070" y="5914"/>
                </a:lnTo>
                <a:lnTo>
                  <a:pt x="12654" y="5938"/>
                </a:lnTo>
                <a:lnTo>
                  <a:pt x="12702" y="6060"/>
                </a:lnTo>
                <a:lnTo>
                  <a:pt x="12727" y="6181"/>
                </a:lnTo>
                <a:lnTo>
                  <a:pt x="12386" y="6181"/>
                </a:lnTo>
                <a:lnTo>
                  <a:pt x="11729" y="6254"/>
                </a:lnTo>
                <a:lnTo>
                  <a:pt x="11413" y="6279"/>
                </a:lnTo>
                <a:lnTo>
                  <a:pt x="11121" y="6352"/>
                </a:lnTo>
                <a:lnTo>
                  <a:pt x="11096" y="6352"/>
                </a:lnTo>
                <a:lnTo>
                  <a:pt x="11096" y="6376"/>
                </a:lnTo>
                <a:lnTo>
                  <a:pt x="11096" y="6400"/>
                </a:lnTo>
                <a:lnTo>
                  <a:pt x="11121" y="6425"/>
                </a:lnTo>
                <a:lnTo>
                  <a:pt x="11388" y="6473"/>
                </a:lnTo>
                <a:lnTo>
                  <a:pt x="11656" y="6498"/>
                </a:lnTo>
                <a:lnTo>
                  <a:pt x="12508" y="6498"/>
                </a:lnTo>
                <a:lnTo>
                  <a:pt x="12824" y="6522"/>
                </a:lnTo>
                <a:lnTo>
                  <a:pt x="12873" y="6838"/>
                </a:lnTo>
                <a:lnTo>
                  <a:pt x="12556" y="6838"/>
                </a:lnTo>
                <a:lnTo>
                  <a:pt x="12240" y="6863"/>
                </a:lnTo>
                <a:lnTo>
                  <a:pt x="11753" y="6887"/>
                </a:lnTo>
                <a:lnTo>
                  <a:pt x="11510" y="6911"/>
                </a:lnTo>
                <a:lnTo>
                  <a:pt x="11267" y="6936"/>
                </a:lnTo>
                <a:lnTo>
                  <a:pt x="11242" y="6936"/>
                </a:lnTo>
                <a:lnTo>
                  <a:pt x="11242" y="6960"/>
                </a:lnTo>
                <a:lnTo>
                  <a:pt x="11242" y="7009"/>
                </a:lnTo>
                <a:lnTo>
                  <a:pt x="11267" y="7009"/>
                </a:lnTo>
                <a:lnTo>
                  <a:pt x="11461" y="7082"/>
                </a:lnTo>
                <a:lnTo>
                  <a:pt x="11680" y="7130"/>
                </a:lnTo>
                <a:lnTo>
                  <a:pt x="12727" y="7130"/>
                </a:lnTo>
                <a:lnTo>
                  <a:pt x="12921" y="7106"/>
                </a:lnTo>
                <a:lnTo>
                  <a:pt x="12994" y="7593"/>
                </a:lnTo>
                <a:lnTo>
                  <a:pt x="12994" y="7593"/>
                </a:lnTo>
                <a:lnTo>
                  <a:pt x="12848" y="7568"/>
                </a:lnTo>
                <a:lnTo>
                  <a:pt x="12702" y="7568"/>
                </a:lnTo>
                <a:lnTo>
                  <a:pt x="12435" y="7593"/>
                </a:lnTo>
                <a:lnTo>
                  <a:pt x="11997" y="7593"/>
                </a:lnTo>
                <a:lnTo>
                  <a:pt x="11778" y="7617"/>
                </a:lnTo>
                <a:lnTo>
                  <a:pt x="11559" y="7690"/>
                </a:lnTo>
                <a:lnTo>
                  <a:pt x="11534" y="7690"/>
                </a:lnTo>
                <a:lnTo>
                  <a:pt x="11534" y="7739"/>
                </a:lnTo>
                <a:lnTo>
                  <a:pt x="11534" y="7763"/>
                </a:lnTo>
                <a:lnTo>
                  <a:pt x="11559" y="7787"/>
                </a:lnTo>
                <a:lnTo>
                  <a:pt x="11778" y="7836"/>
                </a:lnTo>
                <a:lnTo>
                  <a:pt x="11997" y="7860"/>
                </a:lnTo>
                <a:lnTo>
                  <a:pt x="12435" y="7860"/>
                </a:lnTo>
                <a:lnTo>
                  <a:pt x="12702" y="7885"/>
                </a:lnTo>
                <a:lnTo>
                  <a:pt x="12848" y="7885"/>
                </a:lnTo>
                <a:lnTo>
                  <a:pt x="12994" y="7860"/>
                </a:lnTo>
                <a:lnTo>
                  <a:pt x="12994" y="7909"/>
                </a:lnTo>
                <a:lnTo>
                  <a:pt x="12994" y="8250"/>
                </a:lnTo>
                <a:lnTo>
                  <a:pt x="12873" y="8201"/>
                </a:lnTo>
                <a:lnTo>
                  <a:pt x="12775" y="8201"/>
                </a:lnTo>
                <a:lnTo>
                  <a:pt x="12532" y="8177"/>
                </a:lnTo>
                <a:lnTo>
                  <a:pt x="12094" y="8177"/>
                </a:lnTo>
                <a:lnTo>
                  <a:pt x="11875" y="8201"/>
                </a:lnTo>
                <a:lnTo>
                  <a:pt x="11656" y="8250"/>
                </a:lnTo>
                <a:lnTo>
                  <a:pt x="11656" y="8274"/>
                </a:lnTo>
                <a:lnTo>
                  <a:pt x="11632" y="8298"/>
                </a:lnTo>
                <a:lnTo>
                  <a:pt x="11656" y="8298"/>
                </a:lnTo>
                <a:lnTo>
                  <a:pt x="11656" y="8323"/>
                </a:lnTo>
                <a:lnTo>
                  <a:pt x="12045" y="8396"/>
                </a:lnTo>
                <a:lnTo>
                  <a:pt x="12410" y="8444"/>
                </a:lnTo>
                <a:lnTo>
                  <a:pt x="12702" y="8469"/>
                </a:lnTo>
                <a:lnTo>
                  <a:pt x="12824" y="8493"/>
                </a:lnTo>
                <a:lnTo>
                  <a:pt x="12970" y="8469"/>
                </a:lnTo>
                <a:lnTo>
                  <a:pt x="12873" y="8858"/>
                </a:lnTo>
                <a:lnTo>
                  <a:pt x="12654" y="8809"/>
                </a:lnTo>
                <a:lnTo>
                  <a:pt x="12483" y="8785"/>
                </a:lnTo>
                <a:lnTo>
                  <a:pt x="12264" y="8736"/>
                </a:lnTo>
                <a:lnTo>
                  <a:pt x="11826" y="8736"/>
                </a:lnTo>
                <a:lnTo>
                  <a:pt x="11607" y="8809"/>
                </a:lnTo>
                <a:lnTo>
                  <a:pt x="11583" y="8834"/>
                </a:lnTo>
                <a:lnTo>
                  <a:pt x="11583" y="8858"/>
                </a:lnTo>
                <a:lnTo>
                  <a:pt x="11583" y="8882"/>
                </a:lnTo>
                <a:lnTo>
                  <a:pt x="11851" y="8882"/>
                </a:lnTo>
                <a:lnTo>
                  <a:pt x="12094" y="8931"/>
                </a:lnTo>
                <a:lnTo>
                  <a:pt x="12556" y="9053"/>
                </a:lnTo>
                <a:lnTo>
                  <a:pt x="12775" y="9126"/>
                </a:lnTo>
                <a:lnTo>
                  <a:pt x="12654" y="9345"/>
                </a:lnTo>
                <a:lnTo>
                  <a:pt x="12508" y="9296"/>
                </a:lnTo>
                <a:lnTo>
                  <a:pt x="12313" y="9272"/>
                </a:lnTo>
                <a:lnTo>
                  <a:pt x="12143" y="9223"/>
                </a:lnTo>
                <a:lnTo>
                  <a:pt x="11972" y="9199"/>
                </a:lnTo>
                <a:lnTo>
                  <a:pt x="11607" y="9199"/>
                </a:lnTo>
                <a:lnTo>
                  <a:pt x="11583" y="9223"/>
                </a:lnTo>
                <a:lnTo>
                  <a:pt x="11583" y="9247"/>
                </a:lnTo>
                <a:lnTo>
                  <a:pt x="11583" y="9272"/>
                </a:lnTo>
                <a:lnTo>
                  <a:pt x="11924" y="9418"/>
                </a:lnTo>
                <a:lnTo>
                  <a:pt x="12240" y="9564"/>
                </a:lnTo>
                <a:lnTo>
                  <a:pt x="12532" y="9637"/>
                </a:lnTo>
                <a:lnTo>
                  <a:pt x="12337" y="9929"/>
                </a:lnTo>
                <a:lnTo>
                  <a:pt x="12337" y="9977"/>
                </a:lnTo>
                <a:lnTo>
                  <a:pt x="12167" y="9904"/>
                </a:lnTo>
                <a:lnTo>
                  <a:pt x="11997" y="9880"/>
                </a:lnTo>
                <a:lnTo>
                  <a:pt x="11802" y="9831"/>
                </a:lnTo>
                <a:lnTo>
                  <a:pt x="11242" y="9831"/>
                </a:lnTo>
                <a:lnTo>
                  <a:pt x="11218" y="9856"/>
                </a:lnTo>
                <a:lnTo>
                  <a:pt x="11218" y="9880"/>
                </a:lnTo>
                <a:lnTo>
                  <a:pt x="11242" y="9880"/>
                </a:lnTo>
                <a:lnTo>
                  <a:pt x="11534" y="10002"/>
                </a:lnTo>
                <a:lnTo>
                  <a:pt x="11851" y="10123"/>
                </a:lnTo>
                <a:lnTo>
                  <a:pt x="12167" y="10245"/>
                </a:lnTo>
                <a:lnTo>
                  <a:pt x="11972" y="10513"/>
                </a:lnTo>
                <a:lnTo>
                  <a:pt x="11826" y="10488"/>
                </a:lnTo>
                <a:lnTo>
                  <a:pt x="11413" y="10391"/>
                </a:lnTo>
                <a:lnTo>
                  <a:pt x="11023" y="10342"/>
                </a:lnTo>
                <a:lnTo>
                  <a:pt x="10975" y="10342"/>
                </a:lnTo>
                <a:lnTo>
                  <a:pt x="10975" y="10367"/>
                </a:lnTo>
                <a:lnTo>
                  <a:pt x="10975" y="10391"/>
                </a:lnTo>
                <a:lnTo>
                  <a:pt x="10999" y="10440"/>
                </a:lnTo>
                <a:lnTo>
                  <a:pt x="11145" y="10537"/>
                </a:lnTo>
                <a:lnTo>
                  <a:pt x="11315" y="10610"/>
                </a:lnTo>
                <a:lnTo>
                  <a:pt x="11632" y="10732"/>
                </a:lnTo>
                <a:lnTo>
                  <a:pt x="11802" y="10780"/>
                </a:lnTo>
                <a:lnTo>
                  <a:pt x="11656" y="10999"/>
                </a:lnTo>
                <a:lnTo>
                  <a:pt x="11510" y="10951"/>
                </a:lnTo>
                <a:lnTo>
                  <a:pt x="11364" y="10926"/>
                </a:lnTo>
                <a:lnTo>
                  <a:pt x="11072" y="10853"/>
                </a:lnTo>
                <a:lnTo>
                  <a:pt x="10950" y="10853"/>
                </a:lnTo>
                <a:lnTo>
                  <a:pt x="10804" y="10902"/>
                </a:lnTo>
                <a:lnTo>
                  <a:pt x="10780" y="10926"/>
                </a:lnTo>
                <a:lnTo>
                  <a:pt x="10756" y="10951"/>
                </a:lnTo>
                <a:lnTo>
                  <a:pt x="10756" y="10999"/>
                </a:lnTo>
                <a:lnTo>
                  <a:pt x="10780" y="11048"/>
                </a:lnTo>
                <a:lnTo>
                  <a:pt x="10902" y="11121"/>
                </a:lnTo>
                <a:lnTo>
                  <a:pt x="11023" y="11170"/>
                </a:lnTo>
                <a:lnTo>
                  <a:pt x="11267" y="11243"/>
                </a:lnTo>
                <a:lnTo>
                  <a:pt x="11461" y="11291"/>
                </a:lnTo>
                <a:lnTo>
                  <a:pt x="11242" y="11583"/>
                </a:lnTo>
                <a:lnTo>
                  <a:pt x="11072" y="11535"/>
                </a:lnTo>
                <a:lnTo>
                  <a:pt x="10877" y="11535"/>
                </a:lnTo>
                <a:lnTo>
                  <a:pt x="10683" y="11583"/>
                </a:lnTo>
                <a:lnTo>
                  <a:pt x="10658" y="11608"/>
                </a:lnTo>
                <a:lnTo>
                  <a:pt x="10683" y="11632"/>
                </a:lnTo>
                <a:lnTo>
                  <a:pt x="10829" y="11681"/>
                </a:lnTo>
                <a:lnTo>
                  <a:pt x="10975" y="11729"/>
                </a:lnTo>
                <a:lnTo>
                  <a:pt x="11096" y="11778"/>
                </a:lnTo>
                <a:lnTo>
                  <a:pt x="10877" y="12143"/>
                </a:lnTo>
                <a:lnTo>
                  <a:pt x="10829" y="12118"/>
                </a:lnTo>
                <a:lnTo>
                  <a:pt x="10658" y="12045"/>
                </a:lnTo>
                <a:lnTo>
                  <a:pt x="10561" y="11997"/>
                </a:lnTo>
                <a:lnTo>
                  <a:pt x="10464" y="11972"/>
                </a:lnTo>
                <a:lnTo>
                  <a:pt x="10439" y="11997"/>
                </a:lnTo>
                <a:lnTo>
                  <a:pt x="10439" y="12045"/>
                </a:lnTo>
                <a:lnTo>
                  <a:pt x="10488" y="12118"/>
                </a:lnTo>
                <a:lnTo>
                  <a:pt x="10585" y="12191"/>
                </a:lnTo>
                <a:lnTo>
                  <a:pt x="10756" y="12313"/>
                </a:lnTo>
                <a:lnTo>
                  <a:pt x="10561" y="12654"/>
                </a:lnTo>
                <a:lnTo>
                  <a:pt x="10415" y="12629"/>
                </a:lnTo>
                <a:lnTo>
                  <a:pt x="10172" y="12629"/>
                </a:lnTo>
                <a:lnTo>
                  <a:pt x="10026" y="12654"/>
                </a:lnTo>
                <a:lnTo>
                  <a:pt x="10026" y="12678"/>
                </a:lnTo>
                <a:lnTo>
                  <a:pt x="10026" y="12702"/>
                </a:lnTo>
                <a:lnTo>
                  <a:pt x="10245" y="12800"/>
                </a:lnTo>
                <a:lnTo>
                  <a:pt x="10439" y="12897"/>
                </a:lnTo>
                <a:lnTo>
                  <a:pt x="10196" y="13384"/>
                </a:lnTo>
                <a:lnTo>
                  <a:pt x="9880" y="13384"/>
                </a:lnTo>
                <a:lnTo>
                  <a:pt x="9904" y="13432"/>
                </a:lnTo>
                <a:lnTo>
                  <a:pt x="10147" y="13505"/>
                </a:lnTo>
                <a:lnTo>
                  <a:pt x="10074" y="13700"/>
                </a:lnTo>
                <a:lnTo>
                  <a:pt x="10026" y="13895"/>
                </a:lnTo>
                <a:lnTo>
                  <a:pt x="9953" y="14284"/>
                </a:lnTo>
                <a:lnTo>
                  <a:pt x="9880" y="14673"/>
                </a:lnTo>
                <a:lnTo>
                  <a:pt x="9807" y="15087"/>
                </a:lnTo>
                <a:lnTo>
                  <a:pt x="9101" y="15111"/>
                </a:lnTo>
                <a:lnTo>
                  <a:pt x="9247" y="14673"/>
                </a:lnTo>
                <a:lnTo>
                  <a:pt x="9344" y="14235"/>
                </a:lnTo>
                <a:lnTo>
                  <a:pt x="9539" y="13359"/>
                </a:lnTo>
                <a:lnTo>
                  <a:pt x="9734" y="12459"/>
                </a:lnTo>
                <a:lnTo>
                  <a:pt x="9855" y="12021"/>
                </a:lnTo>
                <a:lnTo>
                  <a:pt x="9977" y="11583"/>
                </a:lnTo>
                <a:lnTo>
                  <a:pt x="10269" y="10659"/>
                </a:lnTo>
                <a:lnTo>
                  <a:pt x="10537" y="9734"/>
                </a:lnTo>
                <a:lnTo>
                  <a:pt x="10658" y="9320"/>
                </a:lnTo>
                <a:lnTo>
                  <a:pt x="10756" y="8858"/>
                </a:lnTo>
                <a:lnTo>
                  <a:pt x="10780" y="8639"/>
                </a:lnTo>
                <a:lnTo>
                  <a:pt x="10780" y="8396"/>
                </a:lnTo>
                <a:lnTo>
                  <a:pt x="10756" y="8177"/>
                </a:lnTo>
                <a:lnTo>
                  <a:pt x="10707" y="7958"/>
                </a:lnTo>
                <a:lnTo>
                  <a:pt x="10683" y="7933"/>
                </a:lnTo>
                <a:lnTo>
                  <a:pt x="10634" y="7933"/>
                </a:lnTo>
                <a:lnTo>
                  <a:pt x="10610" y="7958"/>
                </a:lnTo>
                <a:lnTo>
                  <a:pt x="10537" y="8177"/>
                </a:lnTo>
                <a:lnTo>
                  <a:pt x="10464" y="8420"/>
                </a:lnTo>
                <a:lnTo>
                  <a:pt x="10366" y="8882"/>
                </a:lnTo>
                <a:lnTo>
                  <a:pt x="10293" y="9369"/>
                </a:lnTo>
                <a:lnTo>
                  <a:pt x="10172" y="9831"/>
                </a:lnTo>
                <a:lnTo>
                  <a:pt x="9904" y="10756"/>
                </a:lnTo>
                <a:lnTo>
                  <a:pt x="9588" y="11656"/>
                </a:lnTo>
                <a:lnTo>
                  <a:pt x="9466" y="12094"/>
                </a:lnTo>
                <a:lnTo>
                  <a:pt x="9369" y="12532"/>
                </a:lnTo>
                <a:lnTo>
                  <a:pt x="9174" y="13384"/>
                </a:lnTo>
                <a:lnTo>
                  <a:pt x="8979" y="14260"/>
                </a:lnTo>
                <a:lnTo>
                  <a:pt x="8858" y="14698"/>
                </a:lnTo>
                <a:lnTo>
                  <a:pt x="8736" y="15111"/>
                </a:lnTo>
                <a:lnTo>
                  <a:pt x="8128" y="15136"/>
                </a:lnTo>
                <a:lnTo>
                  <a:pt x="7519" y="15087"/>
                </a:lnTo>
                <a:lnTo>
                  <a:pt x="7179" y="15063"/>
                </a:lnTo>
                <a:lnTo>
                  <a:pt x="7154" y="15038"/>
                </a:lnTo>
                <a:lnTo>
                  <a:pt x="7081" y="14698"/>
                </a:lnTo>
                <a:lnTo>
                  <a:pt x="7033" y="14357"/>
                </a:lnTo>
                <a:lnTo>
                  <a:pt x="6935" y="13651"/>
                </a:lnTo>
                <a:lnTo>
                  <a:pt x="6765" y="12605"/>
                </a:lnTo>
                <a:lnTo>
                  <a:pt x="6570" y="11583"/>
                </a:lnTo>
                <a:lnTo>
                  <a:pt x="6230" y="9880"/>
                </a:lnTo>
                <a:lnTo>
                  <a:pt x="6060" y="9028"/>
                </a:lnTo>
                <a:lnTo>
                  <a:pt x="5841" y="8177"/>
                </a:lnTo>
                <a:lnTo>
                  <a:pt x="5816" y="8152"/>
                </a:lnTo>
                <a:lnTo>
                  <a:pt x="5768" y="8128"/>
                </a:lnTo>
                <a:lnTo>
                  <a:pt x="5743" y="8128"/>
                </a:lnTo>
                <a:lnTo>
                  <a:pt x="5695" y="8152"/>
                </a:lnTo>
                <a:lnTo>
                  <a:pt x="5646" y="8298"/>
                </a:lnTo>
                <a:lnTo>
                  <a:pt x="5646" y="8420"/>
                </a:lnTo>
                <a:lnTo>
                  <a:pt x="5646" y="8542"/>
                </a:lnTo>
                <a:lnTo>
                  <a:pt x="5646" y="8663"/>
                </a:lnTo>
                <a:lnTo>
                  <a:pt x="5719" y="8931"/>
                </a:lnTo>
                <a:lnTo>
                  <a:pt x="5768" y="9199"/>
                </a:lnTo>
                <a:lnTo>
                  <a:pt x="5865" y="9734"/>
                </a:lnTo>
                <a:lnTo>
                  <a:pt x="5962" y="10245"/>
                </a:lnTo>
                <a:lnTo>
                  <a:pt x="6035" y="10780"/>
                </a:lnTo>
                <a:lnTo>
                  <a:pt x="6133" y="11316"/>
                </a:lnTo>
                <a:lnTo>
                  <a:pt x="6327" y="12337"/>
                </a:lnTo>
                <a:lnTo>
                  <a:pt x="6522" y="13384"/>
                </a:lnTo>
                <a:lnTo>
                  <a:pt x="6570" y="13773"/>
                </a:lnTo>
                <a:lnTo>
                  <a:pt x="6619" y="14211"/>
                </a:lnTo>
                <a:lnTo>
                  <a:pt x="6668" y="14625"/>
                </a:lnTo>
                <a:lnTo>
                  <a:pt x="6716" y="14819"/>
                </a:lnTo>
                <a:lnTo>
                  <a:pt x="6765" y="15014"/>
                </a:lnTo>
                <a:lnTo>
                  <a:pt x="6497" y="15038"/>
                </a:lnTo>
                <a:lnTo>
                  <a:pt x="6473" y="14625"/>
                </a:lnTo>
                <a:lnTo>
                  <a:pt x="6400" y="14235"/>
                </a:lnTo>
                <a:lnTo>
                  <a:pt x="6279" y="13846"/>
                </a:lnTo>
                <a:lnTo>
                  <a:pt x="6133" y="13481"/>
                </a:lnTo>
                <a:lnTo>
                  <a:pt x="5938" y="13116"/>
                </a:lnTo>
                <a:lnTo>
                  <a:pt x="5743" y="12775"/>
                </a:lnTo>
                <a:lnTo>
                  <a:pt x="5281" y="12070"/>
                </a:lnTo>
                <a:lnTo>
                  <a:pt x="4746" y="11267"/>
                </a:lnTo>
                <a:lnTo>
                  <a:pt x="4210" y="10415"/>
                </a:lnTo>
                <a:lnTo>
                  <a:pt x="3967" y="9977"/>
                </a:lnTo>
                <a:lnTo>
                  <a:pt x="3724" y="9539"/>
                </a:lnTo>
                <a:lnTo>
                  <a:pt x="3529" y="9077"/>
                </a:lnTo>
                <a:lnTo>
                  <a:pt x="3359" y="8615"/>
                </a:lnTo>
                <a:lnTo>
                  <a:pt x="3286" y="8396"/>
                </a:lnTo>
                <a:lnTo>
                  <a:pt x="3261" y="8152"/>
                </a:lnTo>
                <a:lnTo>
                  <a:pt x="3237" y="7909"/>
                </a:lnTo>
                <a:lnTo>
                  <a:pt x="3237" y="7666"/>
                </a:lnTo>
                <a:lnTo>
                  <a:pt x="3261" y="7155"/>
                </a:lnTo>
                <a:lnTo>
                  <a:pt x="3310" y="6668"/>
                </a:lnTo>
                <a:lnTo>
                  <a:pt x="3334" y="6376"/>
                </a:lnTo>
                <a:lnTo>
                  <a:pt x="3407" y="6108"/>
                </a:lnTo>
                <a:lnTo>
                  <a:pt x="3480" y="5841"/>
                </a:lnTo>
                <a:lnTo>
                  <a:pt x="3578" y="5597"/>
                </a:lnTo>
                <a:lnTo>
                  <a:pt x="3699" y="5354"/>
                </a:lnTo>
                <a:lnTo>
                  <a:pt x="3845" y="5111"/>
                </a:lnTo>
                <a:lnTo>
                  <a:pt x="4016" y="4892"/>
                </a:lnTo>
                <a:lnTo>
                  <a:pt x="4186" y="4673"/>
                </a:lnTo>
                <a:lnTo>
                  <a:pt x="4648" y="4162"/>
                </a:lnTo>
                <a:lnTo>
                  <a:pt x="5062" y="3748"/>
                </a:lnTo>
                <a:lnTo>
                  <a:pt x="5403" y="3432"/>
                </a:lnTo>
                <a:lnTo>
                  <a:pt x="5743" y="3189"/>
                </a:lnTo>
                <a:lnTo>
                  <a:pt x="6060" y="3018"/>
                </a:lnTo>
                <a:lnTo>
                  <a:pt x="6352" y="2872"/>
                </a:lnTo>
                <a:lnTo>
                  <a:pt x="6668" y="2775"/>
                </a:lnTo>
                <a:lnTo>
                  <a:pt x="6984" y="2702"/>
                </a:lnTo>
                <a:lnTo>
                  <a:pt x="7276" y="2653"/>
                </a:lnTo>
                <a:lnTo>
                  <a:pt x="7568" y="2629"/>
                </a:lnTo>
                <a:lnTo>
                  <a:pt x="7860" y="2605"/>
                </a:lnTo>
                <a:close/>
                <a:moveTo>
                  <a:pt x="6716" y="15525"/>
                </a:moveTo>
                <a:lnTo>
                  <a:pt x="6619" y="15720"/>
                </a:lnTo>
                <a:lnTo>
                  <a:pt x="6352" y="16158"/>
                </a:lnTo>
                <a:lnTo>
                  <a:pt x="6279" y="16109"/>
                </a:lnTo>
                <a:lnTo>
                  <a:pt x="6230" y="16060"/>
                </a:lnTo>
                <a:lnTo>
                  <a:pt x="6206" y="15963"/>
                </a:lnTo>
                <a:lnTo>
                  <a:pt x="6206" y="15866"/>
                </a:lnTo>
                <a:lnTo>
                  <a:pt x="6206" y="15768"/>
                </a:lnTo>
                <a:lnTo>
                  <a:pt x="6230" y="15695"/>
                </a:lnTo>
                <a:lnTo>
                  <a:pt x="6279" y="15598"/>
                </a:lnTo>
                <a:lnTo>
                  <a:pt x="6327" y="15549"/>
                </a:lnTo>
                <a:lnTo>
                  <a:pt x="6595" y="15525"/>
                </a:lnTo>
                <a:close/>
                <a:moveTo>
                  <a:pt x="6887" y="15525"/>
                </a:moveTo>
                <a:lnTo>
                  <a:pt x="7276" y="15549"/>
                </a:lnTo>
                <a:lnTo>
                  <a:pt x="7641" y="15598"/>
                </a:lnTo>
                <a:lnTo>
                  <a:pt x="8225" y="15647"/>
                </a:lnTo>
                <a:lnTo>
                  <a:pt x="8809" y="15671"/>
                </a:lnTo>
                <a:lnTo>
                  <a:pt x="8541" y="15963"/>
                </a:lnTo>
                <a:lnTo>
                  <a:pt x="8298" y="16255"/>
                </a:lnTo>
                <a:lnTo>
                  <a:pt x="7909" y="16231"/>
                </a:lnTo>
                <a:lnTo>
                  <a:pt x="8249" y="15744"/>
                </a:lnTo>
                <a:lnTo>
                  <a:pt x="8249" y="15720"/>
                </a:lnTo>
                <a:lnTo>
                  <a:pt x="8225" y="15695"/>
                </a:lnTo>
                <a:lnTo>
                  <a:pt x="8201" y="15671"/>
                </a:lnTo>
                <a:lnTo>
                  <a:pt x="8176" y="15695"/>
                </a:lnTo>
                <a:lnTo>
                  <a:pt x="7690" y="16231"/>
                </a:lnTo>
                <a:lnTo>
                  <a:pt x="7179" y="16182"/>
                </a:lnTo>
                <a:lnTo>
                  <a:pt x="7325" y="15939"/>
                </a:lnTo>
                <a:lnTo>
                  <a:pt x="7471" y="15671"/>
                </a:lnTo>
                <a:lnTo>
                  <a:pt x="7471" y="15647"/>
                </a:lnTo>
                <a:lnTo>
                  <a:pt x="7446" y="15622"/>
                </a:lnTo>
                <a:lnTo>
                  <a:pt x="7422" y="15647"/>
                </a:lnTo>
                <a:lnTo>
                  <a:pt x="7203" y="15890"/>
                </a:lnTo>
                <a:lnTo>
                  <a:pt x="6935" y="16182"/>
                </a:lnTo>
                <a:lnTo>
                  <a:pt x="6741" y="16206"/>
                </a:lnTo>
                <a:lnTo>
                  <a:pt x="6570" y="16255"/>
                </a:lnTo>
                <a:lnTo>
                  <a:pt x="6668" y="16060"/>
                </a:lnTo>
                <a:lnTo>
                  <a:pt x="6814" y="15817"/>
                </a:lnTo>
                <a:lnTo>
                  <a:pt x="6862" y="15671"/>
                </a:lnTo>
                <a:lnTo>
                  <a:pt x="6887" y="15525"/>
                </a:lnTo>
                <a:close/>
                <a:moveTo>
                  <a:pt x="9661" y="15622"/>
                </a:moveTo>
                <a:lnTo>
                  <a:pt x="9734" y="15671"/>
                </a:lnTo>
                <a:lnTo>
                  <a:pt x="9807" y="15695"/>
                </a:lnTo>
                <a:lnTo>
                  <a:pt x="9953" y="15695"/>
                </a:lnTo>
                <a:lnTo>
                  <a:pt x="9782" y="15793"/>
                </a:lnTo>
                <a:lnTo>
                  <a:pt x="9661" y="15939"/>
                </a:lnTo>
                <a:lnTo>
                  <a:pt x="9539" y="16085"/>
                </a:lnTo>
                <a:lnTo>
                  <a:pt x="9417" y="16279"/>
                </a:lnTo>
                <a:lnTo>
                  <a:pt x="9271" y="16279"/>
                </a:lnTo>
                <a:lnTo>
                  <a:pt x="9612" y="15817"/>
                </a:lnTo>
                <a:lnTo>
                  <a:pt x="9612" y="15793"/>
                </a:lnTo>
                <a:lnTo>
                  <a:pt x="9612" y="15768"/>
                </a:lnTo>
                <a:lnTo>
                  <a:pt x="9563" y="15768"/>
                </a:lnTo>
                <a:lnTo>
                  <a:pt x="9320" y="16012"/>
                </a:lnTo>
                <a:lnTo>
                  <a:pt x="9077" y="16255"/>
                </a:lnTo>
                <a:lnTo>
                  <a:pt x="8517" y="16255"/>
                </a:lnTo>
                <a:lnTo>
                  <a:pt x="8882" y="15720"/>
                </a:lnTo>
                <a:lnTo>
                  <a:pt x="8906" y="15695"/>
                </a:lnTo>
                <a:lnTo>
                  <a:pt x="8882" y="15671"/>
                </a:lnTo>
                <a:lnTo>
                  <a:pt x="9271" y="15671"/>
                </a:lnTo>
                <a:lnTo>
                  <a:pt x="9661" y="15622"/>
                </a:lnTo>
                <a:close/>
                <a:moveTo>
                  <a:pt x="10074" y="15768"/>
                </a:moveTo>
                <a:lnTo>
                  <a:pt x="10074" y="15841"/>
                </a:lnTo>
                <a:lnTo>
                  <a:pt x="10099" y="15939"/>
                </a:lnTo>
                <a:lnTo>
                  <a:pt x="10074" y="16060"/>
                </a:lnTo>
                <a:lnTo>
                  <a:pt x="10050" y="16182"/>
                </a:lnTo>
                <a:lnTo>
                  <a:pt x="9977" y="16304"/>
                </a:lnTo>
                <a:lnTo>
                  <a:pt x="9758" y="16279"/>
                </a:lnTo>
                <a:lnTo>
                  <a:pt x="9880" y="16012"/>
                </a:lnTo>
                <a:lnTo>
                  <a:pt x="9977" y="15890"/>
                </a:lnTo>
                <a:lnTo>
                  <a:pt x="10074" y="15768"/>
                </a:lnTo>
                <a:close/>
                <a:moveTo>
                  <a:pt x="6522" y="16571"/>
                </a:moveTo>
                <a:lnTo>
                  <a:pt x="6595" y="16620"/>
                </a:lnTo>
                <a:lnTo>
                  <a:pt x="6424" y="16888"/>
                </a:lnTo>
                <a:lnTo>
                  <a:pt x="6376" y="17034"/>
                </a:lnTo>
                <a:lnTo>
                  <a:pt x="6327" y="17180"/>
                </a:lnTo>
                <a:lnTo>
                  <a:pt x="6254" y="17082"/>
                </a:lnTo>
                <a:lnTo>
                  <a:pt x="6230" y="16985"/>
                </a:lnTo>
                <a:lnTo>
                  <a:pt x="6206" y="16912"/>
                </a:lnTo>
                <a:lnTo>
                  <a:pt x="6230" y="16815"/>
                </a:lnTo>
                <a:lnTo>
                  <a:pt x="6254" y="16839"/>
                </a:lnTo>
                <a:lnTo>
                  <a:pt x="6303" y="16839"/>
                </a:lnTo>
                <a:lnTo>
                  <a:pt x="6352" y="16815"/>
                </a:lnTo>
                <a:lnTo>
                  <a:pt x="6376" y="16766"/>
                </a:lnTo>
                <a:lnTo>
                  <a:pt x="6424" y="16596"/>
                </a:lnTo>
                <a:lnTo>
                  <a:pt x="6449" y="16596"/>
                </a:lnTo>
                <a:lnTo>
                  <a:pt x="6522" y="16571"/>
                </a:lnTo>
                <a:close/>
                <a:moveTo>
                  <a:pt x="7884" y="16693"/>
                </a:moveTo>
                <a:lnTo>
                  <a:pt x="7957" y="16717"/>
                </a:lnTo>
                <a:lnTo>
                  <a:pt x="7787" y="16985"/>
                </a:lnTo>
                <a:lnTo>
                  <a:pt x="7617" y="17253"/>
                </a:lnTo>
                <a:lnTo>
                  <a:pt x="7592" y="17326"/>
                </a:lnTo>
                <a:lnTo>
                  <a:pt x="7300" y="17326"/>
                </a:lnTo>
                <a:lnTo>
                  <a:pt x="7398" y="17107"/>
                </a:lnTo>
                <a:lnTo>
                  <a:pt x="7519" y="16888"/>
                </a:lnTo>
                <a:lnTo>
                  <a:pt x="7617" y="16717"/>
                </a:lnTo>
                <a:lnTo>
                  <a:pt x="7884" y="16693"/>
                </a:lnTo>
                <a:close/>
                <a:moveTo>
                  <a:pt x="8225" y="16717"/>
                </a:moveTo>
                <a:lnTo>
                  <a:pt x="8736" y="16742"/>
                </a:lnTo>
                <a:lnTo>
                  <a:pt x="8541" y="17034"/>
                </a:lnTo>
                <a:lnTo>
                  <a:pt x="8371" y="17326"/>
                </a:lnTo>
                <a:lnTo>
                  <a:pt x="7909" y="17326"/>
                </a:lnTo>
                <a:lnTo>
                  <a:pt x="7933" y="17277"/>
                </a:lnTo>
                <a:lnTo>
                  <a:pt x="8225" y="16717"/>
                </a:lnTo>
                <a:close/>
                <a:moveTo>
                  <a:pt x="9223" y="16742"/>
                </a:moveTo>
                <a:lnTo>
                  <a:pt x="8979" y="17350"/>
                </a:lnTo>
                <a:lnTo>
                  <a:pt x="8663" y="17350"/>
                </a:lnTo>
                <a:lnTo>
                  <a:pt x="8979" y="16742"/>
                </a:lnTo>
                <a:close/>
                <a:moveTo>
                  <a:pt x="9928" y="16742"/>
                </a:moveTo>
                <a:lnTo>
                  <a:pt x="9661" y="17253"/>
                </a:lnTo>
                <a:lnTo>
                  <a:pt x="9612" y="17350"/>
                </a:lnTo>
                <a:lnTo>
                  <a:pt x="9320" y="17350"/>
                </a:lnTo>
                <a:lnTo>
                  <a:pt x="9563" y="16742"/>
                </a:lnTo>
                <a:close/>
                <a:moveTo>
                  <a:pt x="10147" y="16839"/>
                </a:moveTo>
                <a:lnTo>
                  <a:pt x="10220" y="16961"/>
                </a:lnTo>
                <a:lnTo>
                  <a:pt x="10245" y="17107"/>
                </a:lnTo>
                <a:lnTo>
                  <a:pt x="10220" y="17228"/>
                </a:lnTo>
                <a:lnTo>
                  <a:pt x="10147" y="17350"/>
                </a:lnTo>
                <a:lnTo>
                  <a:pt x="9928" y="17350"/>
                </a:lnTo>
                <a:lnTo>
                  <a:pt x="9953" y="17277"/>
                </a:lnTo>
                <a:lnTo>
                  <a:pt x="10050" y="17082"/>
                </a:lnTo>
                <a:lnTo>
                  <a:pt x="10147" y="16839"/>
                </a:lnTo>
                <a:close/>
                <a:moveTo>
                  <a:pt x="6862" y="16693"/>
                </a:moveTo>
                <a:lnTo>
                  <a:pt x="7081" y="16717"/>
                </a:lnTo>
                <a:lnTo>
                  <a:pt x="7300" y="16717"/>
                </a:lnTo>
                <a:lnTo>
                  <a:pt x="7106" y="17009"/>
                </a:lnTo>
                <a:lnTo>
                  <a:pt x="6935" y="17326"/>
                </a:lnTo>
                <a:lnTo>
                  <a:pt x="6741" y="17350"/>
                </a:lnTo>
                <a:lnTo>
                  <a:pt x="6570" y="17399"/>
                </a:lnTo>
                <a:lnTo>
                  <a:pt x="6619" y="17204"/>
                </a:lnTo>
                <a:lnTo>
                  <a:pt x="6692" y="17034"/>
                </a:lnTo>
                <a:lnTo>
                  <a:pt x="6862" y="16693"/>
                </a:lnTo>
                <a:close/>
                <a:moveTo>
                  <a:pt x="6473" y="17618"/>
                </a:moveTo>
                <a:lnTo>
                  <a:pt x="6643" y="17691"/>
                </a:lnTo>
                <a:lnTo>
                  <a:pt x="6814" y="17715"/>
                </a:lnTo>
                <a:lnTo>
                  <a:pt x="6789" y="17910"/>
                </a:lnTo>
                <a:lnTo>
                  <a:pt x="6765" y="18080"/>
                </a:lnTo>
                <a:lnTo>
                  <a:pt x="6643" y="17983"/>
                </a:lnTo>
                <a:lnTo>
                  <a:pt x="6546" y="17861"/>
                </a:lnTo>
                <a:lnTo>
                  <a:pt x="6352" y="17642"/>
                </a:lnTo>
                <a:lnTo>
                  <a:pt x="6376" y="17618"/>
                </a:lnTo>
                <a:lnTo>
                  <a:pt x="6424" y="17642"/>
                </a:lnTo>
                <a:lnTo>
                  <a:pt x="6473" y="17618"/>
                </a:lnTo>
                <a:close/>
                <a:moveTo>
                  <a:pt x="7398" y="17739"/>
                </a:moveTo>
                <a:lnTo>
                  <a:pt x="7300" y="18031"/>
                </a:lnTo>
                <a:lnTo>
                  <a:pt x="7252" y="18177"/>
                </a:lnTo>
                <a:lnTo>
                  <a:pt x="7252" y="18299"/>
                </a:lnTo>
                <a:lnTo>
                  <a:pt x="7008" y="18202"/>
                </a:lnTo>
                <a:lnTo>
                  <a:pt x="7154" y="17739"/>
                </a:lnTo>
                <a:close/>
                <a:moveTo>
                  <a:pt x="8833" y="17715"/>
                </a:moveTo>
                <a:lnTo>
                  <a:pt x="8785" y="17837"/>
                </a:lnTo>
                <a:lnTo>
                  <a:pt x="8736" y="17983"/>
                </a:lnTo>
                <a:lnTo>
                  <a:pt x="8712" y="18104"/>
                </a:lnTo>
                <a:lnTo>
                  <a:pt x="8736" y="18153"/>
                </a:lnTo>
                <a:lnTo>
                  <a:pt x="8736" y="18202"/>
                </a:lnTo>
                <a:lnTo>
                  <a:pt x="8809" y="18250"/>
                </a:lnTo>
                <a:lnTo>
                  <a:pt x="8882" y="18250"/>
                </a:lnTo>
                <a:lnTo>
                  <a:pt x="8931" y="18226"/>
                </a:lnTo>
                <a:lnTo>
                  <a:pt x="9004" y="18153"/>
                </a:lnTo>
                <a:lnTo>
                  <a:pt x="9125" y="17958"/>
                </a:lnTo>
                <a:lnTo>
                  <a:pt x="9198" y="17739"/>
                </a:lnTo>
                <a:lnTo>
                  <a:pt x="9393" y="17739"/>
                </a:lnTo>
                <a:lnTo>
                  <a:pt x="9369" y="17861"/>
                </a:lnTo>
                <a:lnTo>
                  <a:pt x="9369" y="18007"/>
                </a:lnTo>
                <a:lnTo>
                  <a:pt x="9125" y="18153"/>
                </a:lnTo>
                <a:lnTo>
                  <a:pt x="8833" y="18275"/>
                </a:lnTo>
                <a:lnTo>
                  <a:pt x="8566" y="18372"/>
                </a:lnTo>
                <a:lnTo>
                  <a:pt x="8249" y="18421"/>
                </a:lnTo>
                <a:lnTo>
                  <a:pt x="8274" y="18275"/>
                </a:lnTo>
                <a:lnTo>
                  <a:pt x="8371" y="17983"/>
                </a:lnTo>
                <a:lnTo>
                  <a:pt x="8468" y="17715"/>
                </a:lnTo>
                <a:close/>
                <a:moveTo>
                  <a:pt x="8176" y="17715"/>
                </a:moveTo>
                <a:lnTo>
                  <a:pt x="8030" y="18056"/>
                </a:lnTo>
                <a:lnTo>
                  <a:pt x="7957" y="18250"/>
                </a:lnTo>
                <a:lnTo>
                  <a:pt x="7933" y="18445"/>
                </a:lnTo>
                <a:lnTo>
                  <a:pt x="7738" y="18421"/>
                </a:lnTo>
                <a:lnTo>
                  <a:pt x="7568" y="18396"/>
                </a:lnTo>
                <a:lnTo>
                  <a:pt x="7568" y="18226"/>
                </a:lnTo>
                <a:lnTo>
                  <a:pt x="7641" y="17983"/>
                </a:lnTo>
                <a:lnTo>
                  <a:pt x="7738" y="17715"/>
                </a:lnTo>
                <a:close/>
                <a:moveTo>
                  <a:pt x="8128" y="2094"/>
                </a:moveTo>
                <a:lnTo>
                  <a:pt x="7714" y="2142"/>
                </a:lnTo>
                <a:lnTo>
                  <a:pt x="7325" y="2191"/>
                </a:lnTo>
                <a:lnTo>
                  <a:pt x="6935" y="2264"/>
                </a:lnTo>
                <a:lnTo>
                  <a:pt x="6546" y="2386"/>
                </a:lnTo>
                <a:lnTo>
                  <a:pt x="6181" y="2507"/>
                </a:lnTo>
                <a:lnTo>
                  <a:pt x="5841" y="2653"/>
                </a:lnTo>
                <a:lnTo>
                  <a:pt x="5500" y="2824"/>
                </a:lnTo>
                <a:lnTo>
                  <a:pt x="5184" y="3018"/>
                </a:lnTo>
                <a:lnTo>
                  <a:pt x="4892" y="3237"/>
                </a:lnTo>
                <a:lnTo>
                  <a:pt x="4551" y="3554"/>
                </a:lnTo>
                <a:lnTo>
                  <a:pt x="4210" y="3918"/>
                </a:lnTo>
                <a:lnTo>
                  <a:pt x="3918" y="4332"/>
                </a:lnTo>
                <a:lnTo>
                  <a:pt x="3626" y="4746"/>
                </a:lnTo>
                <a:lnTo>
                  <a:pt x="3383" y="5159"/>
                </a:lnTo>
                <a:lnTo>
                  <a:pt x="3164" y="5549"/>
                </a:lnTo>
                <a:lnTo>
                  <a:pt x="3018" y="5889"/>
                </a:lnTo>
                <a:lnTo>
                  <a:pt x="2921" y="6157"/>
                </a:lnTo>
                <a:lnTo>
                  <a:pt x="2823" y="6595"/>
                </a:lnTo>
                <a:lnTo>
                  <a:pt x="2775" y="7057"/>
                </a:lnTo>
                <a:lnTo>
                  <a:pt x="2750" y="7495"/>
                </a:lnTo>
                <a:lnTo>
                  <a:pt x="2775" y="7958"/>
                </a:lnTo>
                <a:lnTo>
                  <a:pt x="2823" y="8396"/>
                </a:lnTo>
                <a:lnTo>
                  <a:pt x="2921" y="8834"/>
                </a:lnTo>
                <a:lnTo>
                  <a:pt x="3067" y="9272"/>
                </a:lnTo>
                <a:lnTo>
                  <a:pt x="3237" y="9685"/>
                </a:lnTo>
                <a:lnTo>
                  <a:pt x="3602" y="10367"/>
                </a:lnTo>
                <a:lnTo>
                  <a:pt x="3991" y="11024"/>
                </a:lnTo>
                <a:lnTo>
                  <a:pt x="4843" y="12337"/>
                </a:lnTo>
                <a:lnTo>
                  <a:pt x="5281" y="13019"/>
                </a:lnTo>
                <a:lnTo>
                  <a:pt x="5476" y="13384"/>
                </a:lnTo>
                <a:lnTo>
                  <a:pt x="5646" y="13724"/>
                </a:lnTo>
                <a:lnTo>
                  <a:pt x="5792" y="14089"/>
                </a:lnTo>
                <a:lnTo>
                  <a:pt x="5914" y="14454"/>
                </a:lnTo>
                <a:lnTo>
                  <a:pt x="5987" y="14844"/>
                </a:lnTo>
                <a:lnTo>
                  <a:pt x="5987" y="15282"/>
                </a:lnTo>
                <a:lnTo>
                  <a:pt x="5962" y="15379"/>
                </a:lnTo>
                <a:lnTo>
                  <a:pt x="5962" y="15428"/>
                </a:lnTo>
                <a:lnTo>
                  <a:pt x="5889" y="15525"/>
                </a:lnTo>
                <a:lnTo>
                  <a:pt x="5841" y="15647"/>
                </a:lnTo>
                <a:lnTo>
                  <a:pt x="5816" y="15768"/>
                </a:lnTo>
                <a:lnTo>
                  <a:pt x="5792" y="15914"/>
                </a:lnTo>
                <a:lnTo>
                  <a:pt x="5816" y="16036"/>
                </a:lnTo>
                <a:lnTo>
                  <a:pt x="5841" y="16158"/>
                </a:lnTo>
                <a:lnTo>
                  <a:pt x="5889" y="16279"/>
                </a:lnTo>
                <a:lnTo>
                  <a:pt x="5962" y="16377"/>
                </a:lnTo>
                <a:lnTo>
                  <a:pt x="5865" y="16474"/>
                </a:lnTo>
                <a:lnTo>
                  <a:pt x="5792" y="16620"/>
                </a:lnTo>
                <a:lnTo>
                  <a:pt x="5768" y="16766"/>
                </a:lnTo>
                <a:lnTo>
                  <a:pt x="5768" y="16912"/>
                </a:lnTo>
                <a:lnTo>
                  <a:pt x="5768" y="17058"/>
                </a:lnTo>
                <a:lnTo>
                  <a:pt x="5816" y="17204"/>
                </a:lnTo>
                <a:lnTo>
                  <a:pt x="5889" y="17350"/>
                </a:lnTo>
                <a:lnTo>
                  <a:pt x="5987" y="17472"/>
                </a:lnTo>
                <a:lnTo>
                  <a:pt x="5962" y="17496"/>
                </a:lnTo>
                <a:lnTo>
                  <a:pt x="5914" y="17618"/>
                </a:lnTo>
                <a:lnTo>
                  <a:pt x="5914" y="17715"/>
                </a:lnTo>
                <a:lnTo>
                  <a:pt x="5938" y="17837"/>
                </a:lnTo>
                <a:lnTo>
                  <a:pt x="5987" y="17934"/>
                </a:lnTo>
                <a:lnTo>
                  <a:pt x="6133" y="18129"/>
                </a:lnTo>
                <a:lnTo>
                  <a:pt x="6303" y="18299"/>
                </a:lnTo>
                <a:lnTo>
                  <a:pt x="6424" y="18421"/>
                </a:lnTo>
                <a:lnTo>
                  <a:pt x="6570" y="18518"/>
                </a:lnTo>
                <a:lnTo>
                  <a:pt x="6862" y="18688"/>
                </a:lnTo>
                <a:lnTo>
                  <a:pt x="7179" y="18810"/>
                </a:lnTo>
                <a:lnTo>
                  <a:pt x="7495" y="18859"/>
                </a:lnTo>
                <a:lnTo>
                  <a:pt x="7738" y="18883"/>
                </a:lnTo>
                <a:lnTo>
                  <a:pt x="7982" y="18883"/>
                </a:lnTo>
                <a:lnTo>
                  <a:pt x="8030" y="18956"/>
                </a:lnTo>
                <a:lnTo>
                  <a:pt x="8079" y="18980"/>
                </a:lnTo>
                <a:lnTo>
                  <a:pt x="8128" y="18980"/>
                </a:lnTo>
                <a:lnTo>
                  <a:pt x="8176" y="18956"/>
                </a:lnTo>
                <a:lnTo>
                  <a:pt x="8201" y="18907"/>
                </a:lnTo>
                <a:lnTo>
                  <a:pt x="8201" y="18883"/>
                </a:lnTo>
                <a:lnTo>
                  <a:pt x="8493" y="18834"/>
                </a:lnTo>
                <a:lnTo>
                  <a:pt x="8785" y="18761"/>
                </a:lnTo>
                <a:lnTo>
                  <a:pt x="9052" y="18664"/>
                </a:lnTo>
                <a:lnTo>
                  <a:pt x="9320" y="18542"/>
                </a:lnTo>
                <a:lnTo>
                  <a:pt x="9563" y="18396"/>
                </a:lnTo>
                <a:lnTo>
                  <a:pt x="9807" y="18226"/>
                </a:lnTo>
                <a:lnTo>
                  <a:pt x="10050" y="18056"/>
                </a:lnTo>
                <a:lnTo>
                  <a:pt x="10269" y="17837"/>
                </a:lnTo>
                <a:lnTo>
                  <a:pt x="10318" y="17764"/>
                </a:lnTo>
                <a:lnTo>
                  <a:pt x="10342" y="17691"/>
                </a:lnTo>
                <a:lnTo>
                  <a:pt x="10464" y="17593"/>
                </a:lnTo>
                <a:lnTo>
                  <a:pt x="10537" y="17447"/>
                </a:lnTo>
                <a:lnTo>
                  <a:pt x="10585" y="17301"/>
                </a:lnTo>
                <a:lnTo>
                  <a:pt x="10634" y="17107"/>
                </a:lnTo>
                <a:lnTo>
                  <a:pt x="10634" y="16936"/>
                </a:lnTo>
                <a:lnTo>
                  <a:pt x="10585" y="16742"/>
                </a:lnTo>
                <a:lnTo>
                  <a:pt x="10512" y="16596"/>
                </a:lnTo>
                <a:lnTo>
                  <a:pt x="10391" y="16474"/>
                </a:lnTo>
                <a:lnTo>
                  <a:pt x="10488" y="16255"/>
                </a:lnTo>
                <a:lnTo>
                  <a:pt x="10537" y="16036"/>
                </a:lnTo>
                <a:lnTo>
                  <a:pt x="10537" y="15817"/>
                </a:lnTo>
                <a:lnTo>
                  <a:pt x="10488" y="15574"/>
                </a:lnTo>
                <a:lnTo>
                  <a:pt x="10415" y="15476"/>
                </a:lnTo>
                <a:lnTo>
                  <a:pt x="10342" y="15379"/>
                </a:lnTo>
                <a:lnTo>
                  <a:pt x="10342" y="15306"/>
                </a:lnTo>
                <a:lnTo>
                  <a:pt x="10415" y="14965"/>
                </a:lnTo>
                <a:lnTo>
                  <a:pt x="10464" y="14625"/>
                </a:lnTo>
                <a:lnTo>
                  <a:pt x="10512" y="14284"/>
                </a:lnTo>
                <a:lnTo>
                  <a:pt x="10585" y="13943"/>
                </a:lnTo>
                <a:lnTo>
                  <a:pt x="10658" y="13700"/>
                </a:lnTo>
                <a:lnTo>
                  <a:pt x="10756" y="13457"/>
                </a:lnTo>
                <a:lnTo>
                  <a:pt x="10999" y="12994"/>
                </a:lnTo>
                <a:lnTo>
                  <a:pt x="11023" y="12970"/>
                </a:lnTo>
                <a:lnTo>
                  <a:pt x="11023" y="12946"/>
                </a:lnTo>
                <a:lnTo>
                  <a:pt x="11340" y="12459"/>
                </a:lnTo>
                <a:lnTo>
                  <a:pt x="11632" y="11972"/>
                </a:lnTo>
                <a:lnTo>
                  <a:pt x="12191" y="11194"/>
                </a:lnTo>
                <a:lnTo>
                  <a:pt x="12483" y="10780"/>
                </a:lnTo>
                <a:lnTo>
                  <a:pt x="12751" y="10367"/>
                </a:lnTo>
                <a:lnTo>
                  <a:pt x="12994" y="9953"/>
                </a:lnTo>
                <a:lnTo>
                  <a:pt x="13213" y="9515"/>
                </a:lnTo>
                <a:lnTo>
                  <a:pt x="13384" y="9053"/>
                </a:lnTo>
                <a:lnTo>
                  <a:pt x="13457" y="8809"/>
                </a:lnTo>
                <a:lnTo>
                  <a:pt x="13505" y="8590"/>
                </a:lnTo>
                <a:lnTo>
                  <a:pt x="13554" y="8152"/>
                </a:lnTo>
                <a:lnTo>
                  <a:pt x="13554" y="7714"/>
                </a:lnTo>
                <a:lnTo>
                  <a:pt x="13505" y="7276"/>
                </a:lnTo>
                <a:lnTo>
                  <a:pt x="13432" y="6838"/>
                </a:lnTo>
                <a:lnTo>
                  <a:pt x="13335" y="6400"/>
                </a:lnTo>
                <a:lnTo>
                  <a:pt x="13213" y="5962"/>
                </a:lnTo>
                <a:lnTo>
                  <a:pt x="12946" y="5135"/>
                </a:lnTo>
                <a:lnTo>
                  <a:pt x="12800" y="4770"/>
                </a:lnTo>
                <a:lnTo>
                  <a:pt x="12605" y="4429"/>
                </a:lnTo>
                <a:lnTo>
                  <a:pt x="12386" y="4113"/>
                </a:lnTo>
                <a:lnTo>
                  <a:pt x="12143" y="3797"/>
                </a:lnTo>
                <a:lnTo>
                  <a:pt x="12143" y="3773"/>
                </a:lnTo>
                <a:lnTo>
                  <a:pt x="12094" y="3675"/>
                </a:lnTo>
                <a:lnTo>
                  <a:pt x="12021" y="3602"/>
                </a:lnTo>
                <a:lnTo>
                  <a:pt x="11948" y="3554"/>
                </a:lnTo>
                <a:lnTo>
                  <a:pt x="11851" y="3505"/>
                </a:lnTo>
                <a:lnTo>
                  <a:pt x="11607" y="3286"/>
                </a:lnTo>
                <a:lnTo>
                  <a:pt x="11340" y="3091"/>
                </a:lnTo>
                <a:lnTo>
                  <a:pt x="11072" y="2897"/>
                </a:lnTo>
                <a:lnTo>
                  <a:pt x="10804" y="2726"/>
                </a:lnTo>
                <a:lnTo>
                  <a:pt x="10464" y="2556"/>
                </a:lnTo>
                <a:lnTo>
                  <a:pt x="10099" y="2386"/>
                </a:lnTo>
                <a:lnTo>
                  <a:pt x="9709" y="2264"/>
                </a:lnTo>
                <a:lnTo>
                  <a:pt x="9320" y="2191"/>
                </a:lnTo>
                <a:lnTo>
                  <a:pt x="8931" y="2142"/>
                </a:lnTo>
                <a:lnTo>
                  <a:pt x="8517" y="2094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7" name="Google Shape;327;p54"/>
          <p:cNvSpPr txBox="1"/>
          <p:nvPr/>
        </p:nvSpPr>
        <p:spPr>
          <a:xfrm>
            <a:off x="590550" y="2374625"/>
            <a:ext cx="7962900" cy="3226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lang="es"/>
              <a:t>- Observación</a:t>
            </a:r>
            <a:br>
              <a:rPr lang="es"/>
            </a:br>
            <a:r>
              <a:rPr lang="es"/>
              <a:t>- Pruebas de situación (simulación, role playing, prácticas ...) </a:t>
            </a:r>
            <a:br>
              <a:rPr lang="es"/>
            </a:br>
            <a:r>
              <a:rPr lang="es"/>
              <a:t>          Competencias (rúbricas)</a:t>
            </a:r>
            <a:br>
              <a:rPr lang="es"/>
            </a:br>
            <a:r>
              <a:rPr lang="es"/>
              <a:t>- Pruebas orales y entrevistas</a:t>
            </a:r>
            <a:br>
              <a:rPr lang="es"/>
            </a:br>
            <a:r>
              <a:rPr lang="es"/>
              <a:t>- Pruebas de lápiz y papel</a:t>
            </a:r>
            <a:br>
              <a:rPr lang="es"/>
            </a:br>
            <a:r>
              <a:rPr lang="es"/>
              <a:t>          Exámenes tipo ensayo</a:t>
            </a:r>
            <a:br>
              <a:rPr lang="es"/>
            </a:br>
            <a:r>
              <a:rPr lang="es"/>
              <a:t>                   Pruebas objetivas</a:t>
            </a:r>
            <a:br>
              <a:rPr lang="es"/>
            </a:br>
            <a:r>
              <a:rPr lang="es"/>
              <a:t>                   Completar frases, identificación de respuestas correctas, Verdadero-Falso…</a:t>
            </a:r>
            <a:endParaRPr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lang="es"/>
              <a:t>- ...</a:t>
            </a:r>
            <a:endParaRPr/>
          </a:p>
        </p:txBody>
      </p:sp>
      <p:sp>
        <p:nvSpPr>
          <p:cNvPr id="328" name="Google Shape;328;p54"/>
          <p:cNvSpPr/>
          <p:nvPr/>
        </p:nvSpPr>
        <p:spPr>
          <a:xfrm>
            <a:off x="406950" y="545800"/>
            <a:ext cx="8330100" cy="5748000"/>
          </a:xfrm>
          <a:prstGeom prst="rect">
            <a:avLst/>
          </a:prstGeom>
          <a:noFill/>
          <a:ln cap="flat" cmpd="sng" w="38100">
            <a:solidFill>
              <a:srgbClr val="93C01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2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p55"/>
          <p:cNvSpPr txBox="1"/>
          <p:nvPr/>
        </p:nvSpPr>
        <p:spPr>
          <a:xfrm>
            <a:off x="461400" y="940961"/>
            <a:ext cx="8221200" cy="769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 sz="2600"/>
              <a:t>Tipos de evaluación </a:t>
            </a:r>
            <a:br>
              <a:rPr lang="es" sz="2600"/>
            </a:br>
            <a:r>
              <a:rPr lang="es" sz="2600"/>
              <a:t>según cuándo se evalúa</a:t>
            </a:r>
            <a:endParaRPr sz="26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600"/>
          </a:p>
        </p:txBody>
      </p:sp>
      <p:sp>
        <p:nvSpPr>
          <p:cNvPr id="334" name="Google Shape;334;p55"/>
          <p:cNvSpPr/>
          <p:nvPr/>
        </p:nvSpPr>
        <p:spPr>
          <a:xfrm>
            <a:off x="1212525" y="955687"/>
            <a:ext cx="708201" cy="723016"/>
          </a:xfrm>
          <a:custGeom>
            <a:rect b="b" l="l" r="r" t="t"/>
            <a:pathLst>
              <a:path extrusionOk="0" h="69056" w="67641">
                <a:moveTo>
                  <a:pt x="49622" y="2736"/>
                </a:moveTo>
                <a:lnTo>
                  <a:pt x="49622" y="2736"/>
                </a:lnTo>
                <a:lnTo>
                  <a:pt x="49622" y="2736"/>
                </a:lnTo>
                <a:close/>
                <a:moveTo>
                  <a:pt x="59622" y="55565"/>
                </a:moveTo>
                <a:lnTo>
                  <a:pt x="59622" y="55565"/>
                </a:lnTo>
                <a:lnTo>
                  <a:pt x="59622" y="55565"/>
                </a:lnTo>
                <a:close/>
                <a:moveTo>
                  <a:pt x="35471" y="0"/>
                </a:moveTo>
                <a:lnTo>
                  <a:pt x="34433" y="95"/>
                </a:lnTo>
                <a:lnTo>
                  <a:pt x="33584" y="189"/>
                </a:lnTo>
                <a:lnTo>
                  <a:pt x="32735" y="378"/>
                </a:lnTo>
                <a:lnTo>
                  <a:pt x="32169" y="566"/>
                </a:lnTo>
                <a:lnTo>
                  <a:pt x="31509" y="472"/>
                </a:lnTo>
                <a:lnTo>
                  <a:pt x="30754" y="472"/>
                </a:lnTo>
                <a:lnTo>
                  <a:pt x="29339" y="566"/>
                </a:lnTo>
                <a:lnTo>
                  <a:pt x="27830" y="849"/>
                </a:lnTo>
                <a:lnTo>
                  <a:pt x="26320" y="1321"/>
                </a:lnTo>
                <a:lnTo>
                  <a:pt x="24811" y="1981"/>
                </a:lnTo>
                <a:lnTo>
                  <a:pt x="23207" y="2736"/>
                </a:lnTo>
                <a:lnTo>
                  <a:pt x="21698" y="3585"/>
                </a:lnTo>
                <a:lnTo>
                  <a:pt x="20188" y="4623"/>
                </a:lnTo>
                <a:lnTo>
                  <a:pt x="18679" y="5661"/>
                </a:lnTo>
                <a:lnTo>
                  <a:pt x="17170" y="6793"/>
                </a:lnTo>
                <a:lnTo>
                  <a:pt x="15754" y="8019"/>
                </a:lnTo>
                <a:lnTo>
                  <a:pt x="14434" y="9151"/>
                </a:lnTo>
                <a:lnTo>
                  <a:pt x="11981" y="11510"/>
                </a:lnTo>
                <a:lnTo>
                  <a:pt x="10000" y="13774"/>
                </a:lnTo>
                <a:lnTo>
                  <a:pt x="7736" y="16981"/>
                </a:lnTo>
                <a:lnTo>
                  <a:pt x="8019" y="16321"/>
                </a:lnTo>
                <a:lnTo>
                  <a:pt x="8302" y="15660"/>
                </a:lnTo>
                <a:lnTo>
                  <a:pt x="7736" y="16604"/>
                </a:lnTo>
                <a:lnTo>
                  <a:pt x="7075" y="17642"/>
                </a:lnTo>
                <a:lnTo>
                  <a:pt x="7170" y="17830"/>
                </a:lnTo>
                <a:lnTo>
                  <a:pt x="6509" y="18868"/>
                </a:lnTo>
                <a:lnTo>
                  <a:pt x="7075" y="17359"/>
                </a:lnTo>
                <a:lnTo>
                  <a:pt x="6132" y="19057"/>
                </a:lnTo>
                <a:lnTo>
                  <a:pt x="5189" y="20849"/>
                </a:lnTo>
                <a:lnTo>
                  <a:pt x="4434" y="22736"/>
                </a:lnTo>
                <a:lnTo>
                  <a:pt x="3679" y="24622"/>
                </a:lnTo>
                <a:lnTo>
                  <a:pt x="2453" y="28490"/>
                </a:lnTo>
                <a:lnTo>
                  <a:pt x="1321" y="32169"/>
                </a:lnTo>
                <a:lnTo>
                  <a:pt x="1509" y="32264"/>
                </a:lnTo>
                <a:lnTo>
                  <a:pt x="1604" y="32453"/>
                </a:lnTo>
                <a:lnTo>
                  <a:pt x="1604" y="32641"/>
                </a:lnTo>
                <a:lnTo>
                  <a:pt x="1509" y="32924"/>
                </a:lnTo>
                <a:lnTo>
                  <a:pt x="1226" y="33396"/>
                </a:lnTo>
                <a:lnTo>
                  <a:pt x="1038" y="33585"/>
                </a:lnTo>
                <a:lnTo>
                  <a:pt x="1038" y="33773"/>
                </a:lnTo>
                <a:lnTo>
                  <a:pt x="1038" y="35000"/>
                </a:lnTo>
                <a:lnTo>
                  <a:pt x="849" y="36132"/>
                </a:lnTo>
                <a:lnTo>
                  <a:pt x="660" y="37358"/>
                </a:lnTo>
                <a:lnTo>
                  <a:pt x="472" y="38867"/>
                </a:lnTo>
                <a:lnTo>
                  <a:pt x="283" y="38301"/>
                </a:lnTo>
                <a:lnTo>
                  <a:pt x="94" y="39811"/>
                </a:lnTo>
                <a:lnTo>
                  <a:pt x="0" y="41509"/>
                </a:lnTo>
                <a:lnTo>
                  <a:pt x="94" y="43301"/>
                </a:lnTo>
                <a:lnTo>
                  <a:pt x="283" y="44056"/>
                </a:lnTo>
                <a:lnTo>
                  <a:pt x="472" y="44622"/>
                </a:lnTo>
                <a:lnTo>
                  <a:pt x="566" y="45660"/>
                </a:lnTo>
                <a:lnTo>
                  <a:pt x="755" y="46792"/>
                </a:lnTo>
                <a:lnTo>
                  <a:pt x="1226" y="48962"/>
                </a:lnTo>
                <a:lnTo>
                  <a:pt x="1981" y="51037"/>
                </a:lnTo>
                <a:lnTo>
                  <a:pt x="2924" y="53112"/>
                </a:lnTo>
                <a:lnTo>
                  <a:pt x="4057" y="55094"/>
                </a:lnTo>
                <a:lnTo>
                  <a:pt x="5283" y="56980"/>
                </a:lnTo>
                <a:lnTo>
                  <a:pt x="6698" y="58678"/>
                </a:lnTo>
                <a:lnTo>
                  <a:pt x="8113" y="60282"/>
                </a:lnTo>
                <a:lnTo>
                  <a:pt x="9056" y="61131"/>
                </a:lnTo>
                <a:lnTo>
                  <a:pt x="10000" y="61980"/>
                </a:lnTo>
                <a:lnTo>
                  <a:pt x="11038" y="62829"/>
                </a:lnTo>
                <a:lnTo>
                  <a:pt x="12075" y="63584"/>
                </a:lnTo>
                <a:lnTo>
                  <a:pt x="14339" y="64905"/>
                </a:lnTo>
                <a:lnTo>
                  <a:pt x="16604" y="66131"/>
                </a:lnTo>
                <a:lnTo>
                  <a:pt x="19056" y="67169"/>
                </a:lnTo>
                <a:lnTo>
                  <a:pt x="21509" y="67923"/>
                </a:lnTo>
                <a:lnTo>
                  <a:pt x="24056" y="68584"/>
                </a:lnTo>
                <a:lnTo>
                  <a:pt x="26603" y="69055"/>
                </a:lnTo>
                <a:lnTo>
                  <a:pt x="27830" y="69055"/>
                </a:lnTo>
                <a:lnTo>
                  <a:pt x="30188" y="68867"/>
                </a:lnTo>
                <a:lnTo>
                  <a:pt x="33113" y="68678"/>
                </a:lnTo>
                <a:lnTo>
                  <a:pt x="36509" y="68301"/>
                </a:lnTo>
                <a:lnTo>
                  <a:pt x="39811" y="67923"/>
                </a:lnTo>
                <a:lnTo>
                  <a:pt x="42735" y="67452"/>
                </a:lnTo>
                <a:lnTo>
                  <a:pt x="44905" y="66980"/>
                </a:lnTo>
                <a:lnTo>
                  <a:pt x="45565" y="66791"/>
                </a:lnTo>
                <a:lnTo>
                  <a:pt x="45943" y="66508"/>
                </a:lnTo>
                <a:lnTo>
                  <a:pt x="47358" y="65942"/>
                </a:lnTo>
                <a:lnTo>
                  <a:pt x="48018" y="65565"/>
                </a:lnTo>
                <a:lnTo>
                  <a:pt x="48678" y="65188"/>
                </a:lnTo>
                <a:lnTo>
                  <a:pt x="47924" y="65471"/>
                </a:lnTo>
                <a:lnTo>
                  <a:pt x="51509" y="62924"/>
                </a:lnTo>
                <a:lnTo>
                  <a:pt x="53301" y="61508"/>
                </a:lnTo>
                <a:lnTo>
                  <a:pt x="55093" y="59905"/>
                </a:lnTo>
                <a:lnTo>
                  <a:pt x="55093" y="59905"/>
                </a:lnTo>
                <a:lnTo>
                  <a:pt x="54810" y="60376"/>
                </a:lnTo>
                <a:lnTo>
                  <a:pt x="54339" y="60754"/>
                </a:lnTo>
                <a:lnTo>
                  <a:pt x="55376" y="59999"/>
                </a:lnTo>
                <a:lnTo>
                  <a:pt x="56320" y="59056"/>
                </a:lnTo>
                <a:lnTo>
                  <a:pt x="57075" y="58395"/>
                </a:lnTo>
                <a:lnTo>
                  <a:pt x="57169" y="58207"/>
                </a:lnTo>
                <a:lnTo>
                  <a:pt x="57075" y="58207"/>
                </a:lnTo>
                <a:lnTo>
                  <a:pt x="57924" y="57546"/>
                </a:lnTo>
                <a:lnTo>
                  <a:pt x="58678" y="56697"/>
                </a:lnTo>
                <a:lnTo>
                  <a:pt x="59339" y="55754"/>
                </a:lnTo>
                <a:lnTo>
                  <a:pt x="59905" y="54905"/>
                </a:lnTo>
                <a:lnTo>
                  <a:pt x="59716" y="54999"/>
                </a:lnTo>
                <a:lnTo>
                  <a:pt x="59622" y="54999"/>
                </a:lnTo>
                <a:lnTo>
                  <a:pt x="59810" y="54622"/>
                </a:lnTo>
                <a:lnTo>
                  <a:pt x="59150" y="55565"/>
                </a:lnTo>
                <a:lnTo>
                  <a:pt x="59527" y="55094"/>
                </a:lnTo>
                <a:lnTo>
                  <a:pt x="59433" y="55377"/>
                </a:lnTo>
                <a:lnTo>
                  <a:pt x="58867" y="56037"/>
                </a:lnTo>
                <a:lnTo>
                  <a:pt x="59056" y="55660"/>
                </a:lnTo>
                <a:lnTo>
                  <a:pt x="59056" y="55660"/>
                </a:lnTo>
                <a:lnTo>
                  <a:pt x="58678" y="56037"/>
                </a:lnTo>
                <a:lnTo>
                  <a:pt x="59810" y="54339"/>
                </a:lnTo>
                <a:lnTo>
                  <a:pt x="60282" y="53490"/>
                </a:lnTo>
                <a:lnTo>
                  <a:pt x="60282" y="53301"/>
                </a:lnTo>
                <a:lnTo>
                  <a:pt x="60188" y="53395"/>
                </a:lnTo>
                <a:lnTo>
                  <a:pt x="60188" y="53395"/>
                </a:lnTo>
                <a:lnTo>
                  <a:pt x="60565" y="52924"/>
                </a:lnTo>
                <a:lnTo>
                  <a:pt x="61037" y="52452"/>
                </a:lnTo>
                <a:lnTo>
                  <a:pt x="61886" y="51509"/>
                </a:lnTo>
                <a:lnTo>
                  <a:pt x="61508" y="52452"/>
                </a:lnTo>
                <a:lnTo>
                  <a:pt x="60848" y="53584"/>
                </a:lnTo>
                <a:lnTo>
                  <a:pt x="59622" y="55565"/>
                </a:lnTo>
                <a:lnTo>
                  <a:pt x="60376" y="54528"/>
                </a:lnTo>
                <a:lnTo>
                  <a:pt x="60942" y="53678"/>
                </a:lnTo>
                <a:lnTo>
                  <a:pt x="61980" y="51792"/>
                </a:lnTo>
                <a:lnTo>
                  <a:pt x="61886" y="51886"/>
                </a:lnTo>
                <a:lnTo>
                  <a:pt x="61886" y="51697"/>
                </a:lnTo>
                <a:lnTo>
                  <a:pt x="62169" y="51037"/>
                </a:lnTo>
                <a:lnTo>
                  <a:pt x="62735" y="49999"/>
                </a:lnTo>
                <a:lnTo>
                  <a:pt x="61508" y="51603"/>
                </a:lnTo>
                <a:lnTo>
                  <a:pt x="61603" y="51037"/>
                </a:lnTo>
                <a:lnTo>
                  <a:pt x="61697" y="50377"/>
                </a:lnTo>
                <a:lnTo>
                  <a:pt x="62169" y="48962"/>
                </a:lnTo>
                <a:lnTo>
                  <a:pt x="62829" y="47358"/>
                </a:lnTo>
                <a:lnTo>
                  <a:pt x="63678" y="45565"/>
                </a:lnTo>
                <a:lnTo>
                  <a:pt x="65376" y="42169"/>
                </a:lnTo>
                <a:lnTo>
                  <a:pt x="66131" y="40660"/>
                </a:lnTo>
                <a:lnTo>
                  <a:pt x="66697" y="39339"/>
                </a:lnTo>
                <a:lnTo>
                  <a:pt x="66603" y="39528"/>
                </a:lnTo>
                <a:lnTo>
                  <a:pt x="66697" y="39056"/>
                </a:lnTo>
                <a:lnTo>
                  <a:pt x="66791" y="38962"/>
                </a:lnTo>
                <a:lnTo>
                  <a:pt x="66791" y="39056"/>
                </a:lnTo>
                <a:lnTo>
                  <a:pt x="66886" y="38584"/>
                </a:lnTo>
                <a:lnTo>
                  <a:pt x="66791" y="38867"/>
                </a:lnTo>
                <a:lnTo>
                  <a:pt x="66980" y="38207"/>
                </a:lnTo>
                <a:lnTo>
                  <a:pt x="67169" y="37264"/>
                </a:lnTo>
                <a:lnTo>
                  <a:pt x="67263" y="36415"/>
                </a:lnTo>
                <a:lnTo>
                  <a:pt x="67357" y="36509"/>
                </a:lnTo>
                <a:lnTo>
                  <a:pt x="67452" y="36509"/>
                </a:lnTo>
                <a:lnTo>
                  <a:pt x="67546" y="35943"/>
                </a:lnTo>
                <a:lnTo>
                  <a:pt x="67546" y="34811"/>
                </a:lnTo>
                <a:lnTo>
                  <a:pt x="67640" y="31037"/>
                </a:lnTo>
                <a:lnTo>
                  <a:pt x="67640" y="28490"/>
                </a:lnTo>
                <a:lnTo>
                  <a:pt x="67546" y="27736"/>
                </a:lnTo>
                <a:lnTo>
                  <a:pt x="67546" y="27547"/>
                </a:lnTo>
                <a:lnTo>
                  <a:pt x="67452" y="27547"/>
                </a:lnTo>
                <a:lnTo>
                  <a:pt x="67074" y="26792"/>
                </a:lnTo>
                <a:lnTo>
                  <a:pt x="66791" y="25660"/>
                </a:lnTo>
                <a:lnTo>
                  <a:pt x="66508" y="24528"/>
                </a:lnTo>
                <a:lnTo>
                  <a:pt x="66414" y="23585"/>
                </a:lnTo>
                <a:lnTo>
                  <a:pt x="66320" y="23679"/>
                </a:lnTo>
                <a:lnTo>
                  <a:pt x="66320" y="23490"/>
                </a:lnTo>
                <a:lnTo>
                  <a:pt x="65942" y="22924"/>
                </a:lnTo>
                <a:lnTo>
                  <a:pt x="65565" y="22358"/>
                </a:lnTo>
                <a:lnTo>
                  <a:pt x="64527" y="21132"/>
                </a:lnTo>
                <a:lnTo>
                  <a:pt x="63584" y="19906"/>
                </a:lnTo>
                <a:lnTo>
                  <a:pt x="63207" y="19340"/>
                </a:lnTo>
                <a:lnTo>
                  <a:pt x="63018" y="18774"/>
                </a:lnTo>
                <a:lnTo>
                  <a:pt x="63112" y="18962"/>
                </a:lnTo>
                <a:lnTo>
                  <a:pt x="63301" y="19057"/>
                </a:lnTo>
                <a:lnTo>
                  <a:pt x="63301" y="19057"/>
                </a:lnTo>
                <a:lnTo>
                  <a:pt x="63207" y="18868"/>
                </a:lnTo>
                <a:lnTo>
                  <a:pt x="62923" y="18491"/>
                </a:lnTo>
                <a:lnTo>
                  <a:pt x="61980" y="17453"/>
                </a:lnTo>
                <a:lnTo>
                  <a:pt x="61037" y="16509"/>
                </a:lnTo>
                <a:lnTo>
                  <a:pt x="61037" y="16698"/>
                </a:lnTo>
                <a:lnTo>
                  <a:pt x="61037" y="16887"/>
                </a:lnTo>
                <a:lnTo>
                  <a:pt x="60093" y="15943"/>
                </a:lnTo>
                <a:lnTo>
                  <a:pt x="60376" y="16321"/>
                </a:lnTo>
                <a:lnTo>
                  <a:pt x="59527" y="15377"/>
                </a:lnTo>
                <a:lnTo>
                  <a:pt x="59056" y="14906"/>
                </a:lnTo>
                <a:lnTo>
                  <a:pt x="59244" y="14906"/>
                </a:lnTo>
                <a:lnTo>
                  <a:pt x="59905" y="15472"/>
                </a:lnTo>
                <a:lnTo>
                  <a:pt x="59905" y="15472"/>
                </a:lnTo>
                <a:lnTo>
                  <a:pt x="57641" y="13396"/>
                </a:lnTo>
                <a:lnTo>
                  <a:pt x="58112" y="13868"/>
                </a:lnTo>
                <a:lnTo>
                  <a:pt x="56886" y="13019"/>
                </a:lnTo>
                <a:lnTo>
                  <a:pt x="55754" y="12453"/>
                </a:lnTo>
                <a:lnTo>
                  <a:pt x="56603" y="13113"/>
                </a:lnTo>
                <a:lnTo>
                  <a:pt x="57452" y="13774"/>
                </a:lnTo>
                <a:lnTo>
                  <a:pt x="58961" y="15283"/>
                </a:lnTo>
                <a:lnTo>
                  <a:pt x="60376" y="16604"/>
                </a:lnTo>
                <a:lnTo>
                  <a:pt x="61225" y="17264"/>
                </a:lnTo>
                <a:lnTo>
                  <a:pt x="62074" y="17925"/>
                </a:lnTo>
                <a:lnTo>
                  <a:pt x="62074" y="17925"/>
                </a:lnTo>
                <a:lnTo>
                  <a:pt x="61414" y="17547"/>
                </a:lnTo>
                <a:lnTo>
                  <a:pt x="60659" y="16981"/>
                </a:lnTo>
                <a:lnTo>
                  <a:pt x="60754" y="17264"/>
                </a:lnTo>
                <a:lnTo>
                  <a:pt x="60942" y="17642"/>
                </a:lnTo>
                <a:lnTo>
                  <a:pt x="61980" y="19151"/>
                </a:lnTo>
                <a:lnTo>
                  <a:pt x="63301" y="20943"/>
                </a:lnTo>
                <a:lnTo>
                  <a:pt x="63207" y="20943"/>
                </a:lnTo>
                <a:lnTo>
                  <a:pt x="63395" y="21038"/>
                </a:lnTo>
                <a:lnTo>
                  <a:pt x="63490" y="21321"/>
                </a:lnTo>
                <a:lnTo>
                  <a:pt x="63678" y="21604"/>
                </a:lnTo>
                <a:lnTo>
                  <a:pt x="63773" y="21698"/>
                </a:lnTo>
                <a:lnTo>
                  <a:pt x="63584" y="21321"/>
                </a:lnTo>
                <a:lnTo>
                  <a:pt x="63584" y="21321"/>
                </a:lnTo>
                <a:lnTo>
                  <a:pt x="64244" y="22170"/>
                </a:lnTo>
                <a:lnTo>
                  <a:pt x="64716" y="22641"/>
                </a:lnTo>
                <a:lnTo>
                  <a:pt x="64905" y="22830"/>
                </a:lnTo>
                <a:lnTo>
                  <a:pt x="64999" y="22830"/>
                </a:lnTo>
                <a:lnTo>
                  <a:pt x="64999" y="22641"/>
                </a:lnTo>
                <a:lnTo>
                  <a:pt x="64905" y="22358"/>
                </a:lnTo>
                <a:lnTo>
                  <a:pt x="65282" y="23207"/>
                </a:lnTo>
                <a:lnTo>
                  <a:pt x="65565" y="24056"/>
                </a:lnTo>
                <a:lnTo>
                  <a:pt x="66225" y="25943"/>
                </a:lnTo>
                <a:lnTo>
                  <a:pt x="66697" y="27830"/>
                </a:lnTo>
                <a:lnTo>
                  <a:pt x="66886" y="28490"/>
                </a:lnTo>
                <a:lnTo>
                  <a:pt x="66980" y="28868"/>
                </a:lnTo>
                <a:lnTo>
                  <a:pt x="66886" y="28962"/>
                </a:lnTo>
                <a:lnTo>
                  <a:pt x="66697" y="28679"/>
                </a:lnTo>
                <a:lnTo>
                  <a:pt x="66697" y="29245"/>
                </a:lnTo>
                <a:lnTo>
                  <a:pt x="66791" y="29905"/>
                </a:lnTo>
                <a:lnTo>
                  <a:pt x="66886" y="29905"/>
                </a:lnTo>
                <a:lnTo>
                  <a:pt x="66886" y="30094"/>
                </a:lnTo>
                <a:lnTo>
                  <a:pt x="66886" y="30566"/>
                </a:lnTo>
                <a:lnTo>
                  <a:pt x="66697" y="30377"/>
                </a:lnTo>
                <a:lnTo>
                  <a:pt x="66603" y="30188"/>
                </a:lnTo>
                <a:lnTo>
                  <a:pt x="66603" y="30094"/>
                </a:lnTo>
                <a:lnTo>
                  <a:pt x="66697" y="29905"/>
                </a:lnTo>
                <a:lnTo>
                  <a:pt x="66508" y="28679"/>
                </a:lnTo>
                <a:lnTo>
                  <a:pt x="66225" y="27358"/>
                </a:lnTo>
                <a:lnTo>
                  <a:pt x="66603" y="30283"/>
                </a:lnTo>
                <a:lnTo>
                  <a:pt x="66697" y="31792"/>
                </a:lnTo>
                <a:lnTo>
                  <a:pt x="66697" y="33302"/>
                </a:lnTo>
                <a:lnTo>
                  <a:pt x="66603" y="34717"/>
                </a:lnTo>
                <a:lnTo>
                  <a:pt x="66414" y="36226"/>
                </a:lnTo>
                <a:lnTo>
                  <a:pt x="66131" y="37547"/>
                </a:lnTo>
                <a:lnTo>
                  <a:pt x="65659" y="38962"/>
                </a:lnTo>
                <a:lnTo>
                  <a:pt x="65848" y="38584"/>
                </a:lnTo>
                <a:lnTo>
                  <a:pt x="65942" y="38584"/>
                </a:lnTo>
                <a:lnTo>
                  <a:pt x="65848" y="39245"/>
                </a:lnTo>
                <a:lnTo>
                  <a:pt x="65565" y="40188"/>
                </a:lnTo>
                <a:lnTo>
                  <a:pt x="65471" y="40471"/>
                </a:lnTo>
                <a:lnTo>
                  <a:pt x="65282" y="40660"/>
                </a:lnTo>
                <a:lnTo>
                  <a:pt x="65282" y="40566"/>
                </a:lnTo>
                <a:lnTo>
                  <a:pt x="65093" y="41132"/>
                </a:lnTo>
                <a:lnTo>
                  <a:pt x="64433" y="43018"/>
                </a:lnTo>
                <a:lnTo>
                  <a:pt x="63678" y="45282"/>
                </a:lnTo>
                <a:lnTo>
                  <a:pt x="62735" y="47264"/>
                </a:lnTo>
                <a:lnTo>
                  <a:pt x="61697" y="49056"/>
                </a:lnTo>
                <a:lnTo>
                  <a:pt x="60659" y="50943"/>
                </a:lnTo>
                <a:lnTo>
                  <a:pt x="59433" y="52735"/>
                </a:lnTo>
                <a:lnTo>
                  <a:pt x="58207" y="54433"/>
                </a:lnTo>
                <a:lnTo>
                  <a:pt x="56886" y="56037"/>
                </a:lnTo>
                <a:lnTo>
                  <a:pt x="55376" y="57641"/>
                </a:lnTo>
                <a:lnTo>
                  <a:pt x="53867" y="59150"/>
                </a:lnTo>
                <a:lnTo>
                  <a:pt x="52169" y="60376"/>
                </a:lnTo>
                <a:lnTo>
                  <a:pt x="48961" y="62452"/>
                </a:lnTo>
                <a:lnTo>
                  <a:pt x="44528" y="65282"/>
                </a:lnTo>
                <a:lnTo>
                  <a:pt x="44622" y="65188"/>
                </a:lnTo>
                <a:lnTo>
                  <a:pt x="44716" y="65093"/>
                </a:lnTo>
                <a:lnTo>
                  <a:pt x="45094" y="64810"/>
                </a:lnTo>
                <a:lnTo>
                  <a:pt x="45660" y="64527"/>
                </a:lnTo>
                <a:lnTo>
                  <a:pt x="43867" y="65376"/>
                </a:lnTo>
                <a:lnTo>
                  <a:pt x="43113" y="65754"/>
                </a:lnTo>
                <a:lnTo>
                  <a:pt x="42924" y="65754"/>
                </a:lnTo>
                <a:lnTo>
                  <a:pt x="43113" y="65659"/>
                </a:lnTo>
                <a:lnTo>
                  <a:pt x="41603" y="66037"/>
                </a:lnTo>
                <a:lnTo>
                  <a:pt x="39999" y="66320"/>
                </a:lnTo>
                <a:lnTo>
                  <a:pt x="38396" y="66508"/>
                </a:lnTo>
                <a:lnTo>
                  <a:pt x="36792" y="66697"/>
                </a:lnTo>
                <a:lnTo>
                  <a:pt x="33584" y="66980"/>
                </a:lnTo>
                <a:lnTo>
                  <a:pt x="32169" y="67169"/>
                </a:lnTo>
                <a:lnTo>
                  <a:pt x="30754" y="67357"/>
                </a:lnTo>
                <a:lnTo>
                  <a:pt x="30094" y="67357"/>
                </a:lnTo>
                <a:lnTo>
                  <a:pt x="29339" y="67263"/>
                </a:lnTo>
                <a:lnTo>
                  <a:pt x="27830" y="66886"/>
                </a:lnTo>
                <a:lnTo>
                  <a:pt x="26415" y="66508"/>
                </a:lnTo>
                <a:lnTo>
                  <a:pt x="25754" y="66414"/>
                </a:lnTo>
                <a:lnTo>
                  <a:pt x="25094" y="66414"/>
                </a:lnTo>
                <a:lnTo>
                  <a:pt x="25566" y="66980"/>
                </a:lnTo>
                <a:lnTo>
                  <a:pt x="25471" y="67074"/>
                </a:lnTo>
                <a:lnTo>
                  <a:pt x="25188" y="66980"/>
                </a:lnTo>
                <a:lnTo>
                  <a:pt x="24339" y="66791"/>
                </a:lnTo>
                <a:lnTo>
                  <a:pt x="23773" y="66508"/>
                </a:lnTo>
                <a:lnTo>
                  <a:pt x="24245" y="66414"/>
                </a:lnTo>
                <a:lnTo>
                  <a:pt x="24717" y="66603"/>
                </a:lnTo>
                <a:lnTo>
                  <a:pt x="24811" y="66414"/>
                </a:lnTo>
                <a:lnTo>
                  <a:pt x="24811" y="66320"/>
                </a:lnTo>
                <a:lnTo>
                  <a:pt x="24717" y="66225"/>
                </a:lnTo>
                <a:lnTo>
                  <a:pt x="24528" y="66131"/>
                </a:lnTo>
                <a:lnTo>
                  <a:pt x="24151" y="66225"/>
                </a:lnTo>
                <a:lnTo>
                  <a:pt x="23679" y="66320"/>
                </a:lnTo>
                <a:lnTo>
                  <a:pt x="23018" y="66414"/>
                </a:lnTo>
                <a:lnTo>
                  <a:pt x="23490" y="66225"/>
                </a:lnTo>
                <a:lnTo>
                  <a:pt x="22075" y="65942"/>
                </a:lnTo>
                <a:lnTo>
                  <a:pt x="20943" y="65659"/>
                </a:lnTo>
                <a:lnTo>
                  <a:pt x="20000" y="65282"/>
                </a:lnTo>
                <a:lnTo>
                  <a:pt x="19056" y="64810"/>
                </a:lnTo>
                <a:lnTo>
                  <a:pt x="19056" y="64810"/>
                </a:lnTo>
                <a:lnTo>
                  <a:pt x="19717" y="64999"/>
                </a:lnTo>
                <a:lnTo>
                  <a:pt x="19151" y="64716"/>
                </a:lnTo>
                <a:lnTo>
                  <a:pt x="18962" y="64810"/>
                </a:lnTo>
                <a:lnTo>
                  <a:pt x="19151" y="64905"/>
                </a:lnTo>
                <a:lnTo>
                  <a:pt x="18490" y="64905"/>
                </a:lnTo>
                <a:lnTo>
                  <a:pt x="17830" y="64716"/>
                </a:lnTo>
                <a:lnTo>
                  <a:pt x="17264" y="64527"/>
                </a:lnTo>
                <a:lnTo>
                  <a:pt x="16698" y="64150"/>
                </a:lnTo>
                <a:lnTo>
                  <a:pt x="16981" y="64056"/>
                </a:lnTo>
                <a:lnTo>
                  <a:pt x="17264" y="64150"/>
                </a:lnTo>
                <a:lnTo>
                  <a:pt x="17264" y="64150"/>
                </a:lnTo>
                <a:lnTo>
                  <a:pt x="15188" y="63207"/>
                </a:lnTo>
                <a:lnTo>
                  <a:pt x="14622" y="62829"/>
                </a:lnTo>
                <a:lnTo>
                  <a:pt x="14717" y="62924"/>
                </a:lnTo>
                <a:lnTo>
                  <a:pt x="13773" y="62546"/>
                </a:lnTo>
                <a:lnTo>
                  <a:pt x="12924" y="62075"/>
                </a:lnTo>
                <a:lnTo>
                  <a:pt x="12358" y="61697"/>
                </a:lnTo>
                <a:lnTo>
                  <a:pt x="12264" y="61508"/>
                </a:lnTo>
                <a:lnTo>
                  <a:pt x="12170" y="61320"/>
                </a:lnTo>
                <a:lnTo>
                  <a:pt x="11698" y="60942"/>
                </a:lnTo>
                <a:lnTo>
                  <a:pt x="11132" y="60471"/>
                </a:lnTo>
                <a:lnTo>
                  <a:pt x="9906" y="59244"/>
                </a:lnTo>
                <a:lnTo>
                  <a:pt x="9906" y="59244"/>
                </a:lnTo>
                <a:lnTo>
                  <a:pt x="10566" y="59527"/>
                </a:lnTo>
                <a:lnTo>
                  <a:pt x="9434" y="58584"/>
                </a:lnTo>
                <a:lnTo>
                  <a:pt x="8207" y="57546"/>
                </a:lnTo>
                <a:lnTo>
                  <a:pt x="7547" y="56886"/>
                </a:lnTo>
                <a:lnTo>
                  <a:pt x="6981" y="56131"/>
                </a:lnTo>
                <a:lnTo>
                  <a:pt x="6226" y="55094"/>
                </a:lnTo>
                <a:lnTo>
                  <a:pt x="6415" y="55377"/>
                </a:lnTo>
                <a:lnTo>
                  <a:pt x="6038" y="54905"/>
                </a:lnTo>
                <a:lnTo>
                  <a:pt x="5472" y="54244"/>
                </a:lnTo>
                <a:lnTo>
                  <a:pt x="5283" y="53961"/>
                </a:lnTo>
                <a:lnTo>
                  <a:pt x="5094" y="53867"/>
                </a:lnTo>
                <a:lnTo>
                  <a:pt x="5377" y="54622"/>
                </a:lnTo>
                <a:lnTo>
                  <a:pt x="5849" y="55282"/>
                </a:lnTo>
                <a:lnTo>
                  <a:pt x="6321" y="55943"/>
                </a:lnTo>
                <a:lnTo>
                  <a:pt x="6698" y="56603"/>
                </a:lnTo>
                <a:lnTo>
                  <a:pt x="6226" y="56226"/>
                </a:lnTo>
                <a:lnTo>
                  <a:pt x="5943" y="55848"/>
                </a:lnTo>
                <a:lnTo>
                  <a:pt x="6038" y="56037"/>
                </a:lnTo>
                <a:lnTo>
                  <a:pt x="5943" y="55943"/>
                </a:lnTo>
                <a:lnTo>
                  <a:pt x="5377" y="55188"/>
                </a:lnTo>
                <a:lnTo>
                  <a:pt x="5000" y="54716"/>
                </a:lnTo>
                <a:lnTo>
                  <a:pt x="4717" y="54150"/>
                </a:lnTo>
                <a:lnTo>
                  <a:pt x="4528" y="53678"/>
                </a:lnTo>
                <a:lnTo>
                  <a:pt x="4528" y="53584"/>
                </a:lnTo>
                <a:lnTo>
                  <a:pt x="4623" y="53395"/>
                </a:lnTo>
                <a:lnTo>
                  <a:pt x="5094" y="54244"/>
                </a:lnTo>
                <a:lnTo>
                  <a:pt x="4717" y="53301"/>
                </a:lnTo>
                <a:lnTo>
                  <a:pt x="4528" y="53018"/>
                </a:lnTo>
                <a:lnTo>
                  <a:pt x="4151" y="52263"/>
                </a:lnTo>
                <a:lnTo>
                  <a:pt x="4151" y="52169"/>
                </a:lnTo>
                <a:lnTo>
                  <a:pt x="3774" y="51509"/>
                </a:lnTo>
                <a:lnTo>
                  <a:pt x="3396" y="50660"/>
                </a:lnTo>
                <a:lnTo>
                  <a:pt x="3585" y="51603"/>
                </a:lnTo>
                <a:lnTo>
                  <a:pt x="3396" y="51226"/>
                </a:lnTo>
                <a:lnTo>
                  <a:pt x="3208" y="50848"/>
                </a:lnTo>
                <a:lnTo>
                  <a:pt x="3208" y="50471"/>
                </a:lnTo>
                <a:lnTo>
                  <a:pt x="3208" y="50094"/>
                </a:lnTo>
                <a:lnTo>
                  <a:pt x="3585" y="50754"/>
                </a:lnTo>
                <a:lnTo>
                  <a:pt x="3868" y="51509"/>
                </a:lnTo>
                <a:lnTo>
                  <a:pt x="3868" y="51509"/>
                </a:lnTo>
                <a:lnTo>
                  <a:pt x="3208" y="49528"/>
                </a:lnTo>
                <a:lnTo>
                  <a:pt x="3208" y="49528"/>
                </a:lnTo>
                <a:lnTo>
                  <a:pt x="3868" y="50754"/>
                </a:lnTo>
                <a:lnTo>
                  <a:pt x="3208" y="48962"/>
                </a:lnTo>
                <a:lnTo>
                  <a:pt x="3585" y="49339"/>
                </a:lnTo>
                <a:lnTo>
                  <a:pt x="3774" y="49433"/>
                </a:lnTo>
                <a:lnTo>
                  <a:pt x="3962" y="49528"/>
                </a:lnTo>
                <a:lnTo>
                  <a:pt x="4057" y="49905"/>
                </a:lnTo>
                <a:lnTo>
                  <a:pt x="3868" y="48962"/>
                </a:lnTo>
                <a:lnTo>
                  <a:pt x="3491" y="47924"/>
                </a:lnTo>
                <a:lnTo>
                  <a:pt x="2641" y="45565"/>
                </a:lnTo>
                <a:lnTo>
                  <a:pt x="2170" y="43867"/>
                </a:lnTo>
                <a:lnTo>
                  <a:pt x="1698" y="41886"/>
                </a:lnTo>
                <a:lnTo>
                  <a:pt x="1698" y="41886"/>
                </a:lnTo>
                <a:lnTo>
                  <a:pt x="1887" y="42075"/>
                </a:lnTo>
                <a:lnTo>
                  <a:pt x="1981" y="41981"/>
                </a:lnTo>
                <a:lnTo>
                  <a:pt x="2075" y="42075"/>
                </a:lnTo>
                <a:lnTo>
                  <a:pt x="2264" y="42169"/>
                </a:lnTo>
                <a:lnTo>
                  <a:pt x="2170" y="40283"/>
                </a:lnTo>
                <a:lnTo>
                  <a:pt x="2075" y="38301"/>
                </a:lnTo>
                <a:lnTo>
                  <a:pt x="2170" y="36415"/>
                </a:lnTo>
                <a:lnTo>
                  <a:pt x="2358" y="35566"/>
                </a:lnTo>
                <a:lnTo>
                  <a:pt x="2453" y="34811"/>
                </a:lnTo>
                <a:lnTo>
                  <a:pt x="2830" y="32830"/>
                </a:lnTo>
                <a:lnTo>
                  <a:pt x="2830" y="33207"/>
                </a:lnTo>
                <a:lnTo>
                  <a:pt x="2924" y="33490"/>
                </a:lnTo>
                <a:lnTo>
                  <a:pt x="2924" y="32453"/>
                </a:lnTo>
                <a:lnTo>
                  <a:pt x="3019" y="31415"/>
                </a:lnTo>
                <a:lnTo>
                  <a:pt x="3396" y="29245"/>
                </a:lnTo>
                <a:lnTo>
                  <a:pt x="3868" y="27075"/>
                </a:lnTo>
                <a:lnTo>
                  <a:pt x="4623" y="25000"/>
                </a:lnTo>
                <a:lnTo>
                  <a:pt x="5566" y="22830"/>
                </a:lnTo>
                <a:lnTo>
                  <a:pt x="6604" y="20849"/>
                </a:lnTo>
                <a:lnTo>
                  <a:pt x="7830" y="18868"/>
                </a:lnTo>
                <a:lnTo>
                  <a:pt x="9151" y="16887"/>
                </a:lnTo>
                <a:lnTo>
                  <a:pt x="10566" y="15094"/>
                </a:lnTo>
                <a:lnTo>
                  <a:pt x="12075" y="13302"/>
                </a:lnTo>
                <a:lnTo>
                  <a:pt x="13773" y="11698"/>
                </a:lnTo>
                <a:lnTo>
                  <a:pt x="15377" y="10095"/>
                </a:lnTo>
                <a:lnTo>
                  <a:pt x="17170" y="8679"/>
                </a:lnTo>
                <a:lnTo>
                  <a:pt x="18962" y="7453"/>
                </a:lnTo>
                <a:lnTo>
                  <a:pt x="20754" y="6321"/>
                </a:lnTo>
                <a:lnTo>
                  <a:pt x="22547" y="5378"/>
                </a:lnTo>
                <a:lnTo>
                  <a:pt x="21603" y="6227"/>
                </a:lnTo>
                <a:lnTo>
                  <a:pt x="22641" y="5472"/>
                </a:lnTo>
                <a:lnTo>
                  <a:pt x="23302" y="5095"/>
                </a:lnTo>
                <a:lnTo>
                  <a:pt x="25377" y="4151"/>
                </a:lnTo>
                <a:lnTo>
                  <a:pt x="24811" y="4151"/>
                </a:lnTo>
                <a:lnTo>
                  <a:pt x="25660" y="3774"/>
                </a:lnTo>
                <a:lnTo>
                  <a:pt x="26886" y="3208"/>
                </a:lnTo>
                <a:lnTo>
                  <a:pt x="26603" y="3585"/>
                </a:lnTo>
                <a:lnTo>
                  <a:pt x="26886" y="3585"/>
                </a:lnTo>
                <a:lnTo>
                  <a:pt x="26886" y="3680"/>
                </a:lnTo>
                <a:lnTo>
                  <a:pt x="26792" y="3774"/>
                </a:lnTo>
                <a:lnTo>
                  <a:pt x="28301" y="3302"/>
                </a:lnTo>
                <a:lnTo>
                  <a:pt x="29622" y="2736"/>
                </a:lnTo>
                <a:lnTo>
                  <a:pt x="31037" y="2264"/>
                </a:lnTo>
                <a:lnTo>
                  <a:pt x="31792" y="2076"/>
                </a:lnTo>
                <a:lnTo>
                  <a:pt x="32641" y="1981"/>
                </a:lnTo>
                <a:lnTo>
                  <a:pt x="32547" y="2076"/>
                </a:lnTo>
                <a:lnTo>
                  <a:pt x="32924" y="1981"/>
                </a:lnTo>
                <a:lnTo>
                  <a:pt x="34245" y="1793"/>
                </a:lnTo>
                <a:lnTo>
                  <a:pt x="35848" y="1415"/>
                </a:lnTo>
                <a:lnTo>
                  <a:pt x="36981" y="1132"/>
                </a:lnTo>
                <a:lnTo>
                  <a:pt x="36981" y="1415"/>
                </a:lnTo>
                <a:lnTo>
                  <a:pt x="40943" y="1227"/>
                </a:lnTo>
                <a:lnTo>
                  <a:pt x="41509" y="1038"/>
                </a:lnTo>
                <a:lnTo>
                  <a:pt x="41697" y="1132"/>
                </a:lnTo>
                <a:lnTo>
                  <a:pt x="41509" y="1227"/>
                </a:lnTo>
                <a:lnTo>
                  <a:pt x="41320" y="1321"/>
                </a:lnTo>
                <a:lnTo>
                  <a:pt x="42263" y="1321"/>
                </a:lnTo>
                <a:lnTo>
                  <a:pt x="43113" y="1227"/>
                </a:lnTo>
                <a:lnTo>
                  <a:pt x="43396" y="1415"/>
                </a:lnTo>
                <a:lnTo>
                  <a:pt x="44056" y="1604"/>
                </a:lnTo>
                <a:lnTo>
                  <a:pt x="45943" y="2076"/>
                </a:lnTo>
                <a:lnTo>
                  <a:pt x="48018" y="2359"/>
                </a:lnTo>
                <a:lnTo>
                  <a:pt x="49622" y="2736"/>
                </a:lnTo>
                <a:lnTo>
                  <a:pt x="47641" y="1981"/>
                </a:lnTo>
                <a:lnTo>
                  <a:pt x="45282" y="1321"/>
                </a:lnTo>
                <a:lnTo>
                  <a:pt x="42735" y="755"/>
                </a:lnTo>
                <a:lnTo>
                  <a:pt x="40188" y="283"/>
                </a:lnTo>
                <a:lnTo>
                  <a:pt x="37735" y="95"/>
                </a:lnTo>
                <a:lnTo>
                  <a:pt x="35471" y="0"/>
                </a:lnTo>
                <a:close/>
              </a:path>
            </a:pathLst>
          </a:custGeom>
          <a:solidFill>
            <a:srgbClr val="FFFFFF"/>
          </a:solidFill>
          <a:ln cap="flat" cmpd="sng" w="9525">
            <a:solidFill>
              <a:schemeClr val="accent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5" name="Google Shape;335;p55"/>
          <p:cNvSpPr/>
          <p:nvPr/>
        </p:nvSpPr>
        <p:spPr>
          <a:xfrm>
            <a:off x="1411414" y="1130937"/>
            <a:ext cx="310409" cy="372502"/>
          </a:xfrm>
          <a:custGeom>
            <a:rect b="b" l="l" r="r" t="t"/>
            <a:pathLst>
              <a:path extrusionOk="0" h="18981" w="15817">
                <a:moveTo>
                  <a:pt x="11364" y="1"/>
                </a:moveTo>
                <a:lnTo>
                  <a:pt x="11242" y="25"/>
                </a:lnTo>
                <a:lnTo>
                  <a:pt x="11169" y="74"/>
                </a:lnTo>
                <a:lnTo>
                  <a:pt x="11096" y="171"/>
                </a:lnTo>
                <a:lnTo>
                  <a:pt x="10780" y="731"/>
                </a:lnTo>
                <a:lnTo>
                  <a:pt x="10634" y="999"/>
                </a:lnTo>
                <a:lnTo>
                  <a:pt x="10537" y="1315"/>
                </a:lnTo>
                <a:lnTo>
                  <a:pt x="10512" y="1388"/>
                </a:lnTo>
                <a:lnTo>
                  <a:pt x="10537" y="1461"/>
                </a:lnTo>
                <a:lnTo>
                  <a:pt x="10585" y="1534"/>
                </a:lnTo>
                <a:lnTo>
                  <a:pt x="10634" y="1583"/>
                </a:lnTo>
                <a:lnTo>
                  <a:pt x="10707" y="1607"/>
                </a:lnTo>
                <a:lnTo>
                  <a:pt x="10804" y="1631"/>
                </a:lnTo>
                <a:lnTo>
                  <a:pt x="10877" y="1607"/>
                </a:lnTo>
                <a:lnTo>
                  <a:pt x="10950" y="1558"/>
                </a:lnTo>
                <a:lnTo>
                  <a:pt x="11145" y="1315"/>
                </a:lnTo>
                <a:lnTo>
                  <a:pt x="11291" y="1047"/>
                </a:lnTo>
                <a:lnTo>
                  <a:pt x="11510" y="731"/>
                </a:lnTo>
                <a:lnTo>
                  <a:pt x="11583" y="682"/>
                </a:lnTo>
                <a:lnTo>
                  <a:pt x="11656" y="609"/>
                </a:lnTo>
                <a:lnTo>
                  <a:pt x="11705" y="463"/>
                </a:lnTo>
                <a:lnTo>
                  <a:pt x="11729" y="342"/>
                </a:lnTo>
                <a:lnTo>
                  <a:pt x="11705" y="220"/>
                </a:lnTo>
                <a:lnTo>
                  <a:pt x="11656" y="123"/>
                </a:lnTo>
                <a:lnTo>
                  <a:pt x="11583" y="50"/>
                </a:lnTo>
                <a:lnTo>
                  <a:pt x="11486" y="25"/>
                </a:lnTo>
                <a:lnTo>
                  <a:pt x="11461" y="1"/>
                </a:lnTo>
                <a:close/>
                <a:moveTo>
                  <a:pt x="3821" y="171"/>
                </a:moveTo>
                <a:lnTo>
                  <a:pt x="3748" y="196"/>
                </a:lnTo>
                <a:lnTo>
                  <a:pt x="3699" y="244"/>
                </a:lnTo>
                <a:lnTo>
                  <a:pt x="3651" y="317"/>
                </a:lnTo>
                <a:lnTo>
                  <a:pt x="3651" y="390"/>
                </a:lnTo>
                <a:lnTo>
                  <a:pt x="3651" y="463"/>
                </a:lnTo>
                <a:lnTo>
                  <a:pt x="3699" y="634"/>
                </a:lnTo>
                <a:lnTo>
                  <a:pt x="3772" y="804"/>
                </a:lnTo>
                <a:lnTo>
                  <a:pt x="3943" y="1120"/>
                </a:lnTo>
                <a:lnTo>
                  <a:pt x="4113" y="1461"/>
                </a:lnTo>
                <a:lnTo>
                  <a:pt x="4259" y="1802"/>
                </a:lnTo>
                <a:lnTo>
                  <a:pt x="4332" y="1923"/>
                </a:lnTo>
                <a:lnTo>
                  <a:pt x="4429" y="1996"/>
                </a:lnTo>
                <a:lnTo>
                  <a:pt x="4527" y="2021"/>
                </a:lnTo>
                <a:lnTo>
                  <a:pt x="4624" y="1996"/>
                </a:lnTo>
                <a:lnTo>
                  <a:pt x="4721" y="1972"/>
                </a:lnTo>
                <a:lnTo>
                  <a:pt x="4794" y="1899"/>
                </a:lnTo>
                <a:lnTo>
                  <a:pt x="4843" y="1777"/>
                </a:lnTo>
                <a:lnTo>
                  <a:pt x="4843" y="1656"/>
                </a:lnTo>
                <a:lnTo>
                  <a:pt x="4794" y="1461"/>
                </a:lnTo>
                <a:lnTo>
                  <a:pt x="4697" y="1266"/>
                </a:lnTo>
                <a:lnTo>
                  <a:pt x="4502" y="901"/>
                </a:lnTo>
                <a:lnTo>
                  <a:pt x="4283" y="536"/>
                </a:lnTo>
                <a:lnTo>
                  <a:pt x="4162" y="390"/>
                </a:lnTo>
                <a:lnTo>
                  <a:pt x="4040" y="244"/>
                </a:lnTo>
                <a:lnTo>
                  <a:pt x="3967" y="196"/>
                </a:lnTo>
                <a:lnTo>
                  <a:pt x="3894" y="171"/>
                </a:lnTo>
                <a:close/>
                <a:moveTo>
                  <a:pt x="15452" y="4405"/>
                </a:moveTo>
                <a:lnTo>
                  <a:pt x="15379" y="4429"/>
                </a:lnTo>
                <a:lnTo>
                  <a:pt x="15306" y="4454"/>
                </a:lnTo>
                <a:lnTo>
                  <a:pt x="15135" y="4551"/>
                </a:lnTo>
                <a:lnTo>
                  <a:pt x="14941" y="4600"/>
                </a:lnTo>
                <a:lnTo>
                  <a:pt x="14551" y="4697"/>
                </a:lnTo>
                <a:lnTo>
                  <a:pt x="14357" y="4746"/>
                </a:lnTo>
                <a:lnTo>
                  <a:pt x="14162" y="4819"/>
                </a:lnTo>
                <a:lnTo>
                  <a:pt x="14016" y="4916"/>
                </a:lnTo>
                <a:lnTo>
                  <a:pt x="13870" y="5062"/>
                </a:lnTo>
                <a:lnTo>
                  <a:pt x="13822" y="5135"/>
                </a:lnTo>
                <a:lnTo>
                  <a:pt x="13822" y="5232"/>
                </a:lnTo>
                <a:lnTo>
                  <a:pt x="13846" y="5330"/>
                </a:lnTo>
                <a:lnTo>
                  <a:pt x="13895" y="5354"/>
                </a:lnTo>
                <a:lnTo>
                  <a:pt x="13943" y="5354"/>
                </a:lnTo>
                <a:lnTo>
                  <a:pt x="14138" y="5378"/>
                </a:lnTo>
                <a:lnTo>
                  <a:pt x="14357" y="5378"/>
                </a:lnTo>
                <a:lnTo>
                  <a:pt x="14600" y="5354"/>
                </a:lnTo>
                <a:lnTo>
                  <a:pt x="14819" y="5330"/>
                </a:lnTo>
                <a:lnTo>
                  <a:pt x="15038" y="5257"/>
                </a:lnTo>
                <a:lnTo>
                  <a:pt x="15257" y="5208"/>
                </a:lnTo>
                <a:lnTo>
                  <a:pt x="15452" y="5111"/>
                </a:lnTo>
                <a:lnTo>
                  <a:pt x="15646" y="5038"/>
                </a:lnTo>
                <a:lnTo>
                  <a:pt x="15719" y="4989"/>
                </a:lnTo>
                <a:lnTo>
                  <a:pt x="15768" y="4940"/>
                </a:lnTo>
                <a:lnTo>
                  <a:pt x="15817" y="4819"/>
                </a:lnTo>
                <a:lnTo>
                  <a:pt x="15792" y="4697"/>
                </a:lnTo>
                <a:lnTo>
                  <a:pt x="15768" y="4575"/>
                </a:lnTo>
                <a:lnTo>
                  <a:pt x="15671" y="4478"/>
                </a:lnTo>
                <a:lnTo>
                  <a:pt x="15573" y="4429"/>
                </a:lnTo>
                <a:lnTo>
                  <a:pt x="15452" y="4405"/>
                </a:lnTo>
                <a:close/>
                <a:moveTo>
                  <a:pt x="317" y="4697"/>
                </a:moveTo>
                <a:lnTo>
                  <a:pt x="220" y="4721"/>
                </a:lnTo>
                <a:lnTo>
                  <a:pt x="122" y="4746"/>
                </a:lnTo>
                <a:lnTo>
                  <a:pt x="25" y="4794"/>
                </a:lnTo>
                <a:lnTo>
                  <a:pt x="1" y="4867"/>
                </a:lnTo>
                <a:lnTo>
                  <a:pt x="1" y="4965"/>
                </a:lnTo>
                <a:lnTo>
                  <a:pt x="49" y="5038"/>
                </a:lnTo>
                <a:lnTo>
                  <a:pt x="195" y="5184"/>
                </a:lnTo>
                <a:lnTo>
                  <a:pt x="390" y="5305"/>
                </a:lnTo>
                <a:lnTo>
                  <a:pt x="779" y="5524"/>
                </a:lnTo>
                <a:lnTo>
                  <a:pt x="1169" y="5743"/>
                </a:lnTo>
                <a:lnTo>
                  <a:pt x="1388" y="5841"/>
                </a:lnTo>
                <a:lnTo>
                  <a:pt x="1582" y="5938"/>
                </a:lnTo>
                <a:lnTo>
                  <a:pt x="1655" y="5962"/>
                </a:lnTo>
                <a:lnTo>
                  <a:pt x="1801" y="5962"/>
                </a:lnTo>
                <a:lnTo>
                  <a:pt x="1850" y="5938"/>
                </a:lnTo>
                <a:lnTo>
                  <a:pt x="1923" y="5841"/>
                </a:lnTo>
                <a:lnTo>
                  <a:pt x="1972" y="5743"/>
                </a:lnTo>
                <a:lnTo>
                  <a:pt x="1996" y="5622"/>
                </a:lnTo>
                <a:lnTo>
                  <a:pt x="1972" y="5476"/>
                </a:lnTo>
                <a:lnTo>
                  <a:pt x="1899" y="5378"/>
                </a:lnTo>
                <a:lnTo>
                  <a:pt x="1826" y="5330"/>
                </a:lnTo>
                <a:lnTo>
                  <a:pt x="1777" y="5305"/>
                </a:lnTo>
                <a:lnTo>
                  <a:pt x="1582" y="5208"/>
                </a:lnTo>
                <a:lnTo>
                  <a:pt x="1388" y="5111"/>
                </a:lnTo>
                <a:lnTo>
                  <a:pt x="974" y="4892"/>
                </a:lnTo>
                <a:lnTo>
                  <a:pt x="755" y="4794"/>
                </a:lnTo>
                <a:lnTo>
                  <a:pt x="536" y="4721"/>
                </a:lnTo>
                <a:lnTo>
                  <a:pt x="317" y="4697"/>
                </a:lnTo>
                <a:close/>
                <a:moveTo>
                  <a:pt x="8809" y="6936"/>
                </a:moveTo>
                <a:lnTo>
                  <a:pt x="8736" y="6984"/>
                </a:lnTo>
                <a:lnTo>
                  <a:pt x="8663" y="7057"/>
                </a:lnTo>
                <a:lnTo>
                  <a:pt x="8566" y="7252"/>
                </a:lnTo>
                <a:lnTo>
                  <a:pt x="8468" y="7495"/>
                </a:lnTo>
                <a:lnTo>
                  <a:pt x="8420" y="7739"/>
                </a:lnTo>
                <a:lnTo>
                  <a:pt x="8395" y="7958"/>
                </a:lnTo>
                <a:lnTo>
                  <a:pt x="8395" y="8128"/>
                </a:lnTo>
                <a:lnTo>
                  <a:pt x="8322" y="8177"/>
                </a:lnTo>
                <a:lnTo>
                  <a:pt x="8201" y="8225"/>
                </a:lnTo>
                <a:lnTo>
                  <a:pt x="8079" y="8250"/>
                </a:lnTo>
                <a:lnTo>
                  <a:pt x="7982" y="8225"/>
                </a:lnTo>
                <a:lnTo>
                  <a:pt x="7909" y="8201"/>
                </a:lnTo>
                <a:lnTo>
                  <a:pt x="7982" y="8079"/>
                </a:lnTo>
                <a:lnTo>
                  <a:pt x="8055" y="7933"/>
                </a:lnTo>
                <a:lnTo>
                  <a:pt x="8103" y="7812"/>
                </a:lnTo>
                <a:lnTo>
                  <a:pt x="8103" y="7666"/>
                </a:lnTo>
                <a:lnTo>
                  <a:pt x="8103" y="7520"/>
                </a:lnTo>
                <a:lnTo>
                  <a:pt x="8055" y="7398"/>
                </a:lnTo>
                <a:lnTo>
                  <a:pt x="7957" y="7252"/>
                </a:lnTo>
                <a:lnTo>
                  <a:pt x="7836" y="7130"/>
                </a:lnTo>
                <a:lnTo>
                  <a:pt x="7763" y="7082"/>
                </a:lnTo>
                <a:lnTo>
                  <a:pt x="7617" y="7082"/>
                </a:lnTo>
                <a:lnTo>
                  <a:pt x="7544" y="7130"/>
                </a:lnTo>
                <a:lnTo>
                  <a:pt x="7446" y="7252"/>
                </a:lnTo>
                <a:lnTo>
                  <a:pt x="7373" y="7374"/>
                </a:lnTo>
                <a:lnTo>
                  <a:pt x="7325" y="7495"/>
                </a:lnTo>
                <a:lnTo>
                  <a:pt x="7300" y="7641"/>
                </a:lnTo>
                <a:lnTo>
                  <a:pt x="7300" y="7787"/>
                </a:lnTo>
                <a:lnTo>
                  <a:pt x="7300" y="7909"/>
                </a:lnTo>
                <a:lnTo>
                  <a:pt x="7325" y="8055"/>
                </a:lnTo>
                <a:lnTo>
                  <a:pt x="7373" y="8177"/>
                </a:lnTo>
                <a:lnTo>
                  <a:pt x="7179" y="8298"/>
                </a:lnTo>
                <a:lnTo>
                  <a:pt x="7081" y="8323"/>
                </a:lnTo>
                <a:lnTo>
                  <a:pt x="6984" y="8347"/>
                </a:lnTo>
                <a:lnTo>
                  <a:pt x="6911" y="8371"/>
                </a:lnTo>
                <a:lnTo>
                  <a:pt x="6814" y="8347"/>
                </a:lnTo>
                <a:lnTo>
                  <a:pt x="6692" y="8298"/>
                </a:lnTo>
                <a:lnTo>
                  <a:pt x="6570" y="8201"/>
                </a:lnTo>
                <a:lnTo>
                  <a:pt x="6497" y="8055"/>
                </a:lnTo>
                <a:lnTo>
                  <a:pt x="6449" y="7909"/>
                </a:lnTo>
                <a:lnTo>
                  <a:pt x="6449" y="7739"/>
                </a:lnTo>
                <a:lnTo>
                  <a:pt x="6497" y="7544"/>
                </a:lnTo>
                <a:lnTo>
                  <a:pt x="6497" y="7520"/>
                </a:lnTo>
                <a:lnTo>
                  <a:pt x="6473" y="7520"/>
                </a:lnTo>
                <a:lnTo>
                  <a:pt x="6449" y="7495"/>
                </a:lnTo>
                <a:lnTo>
                  <a:pt x="6424" y="7520"/>
                </a:lnTo>
                <a:lnTo>
                  <a:pt x="6327" y="7617"/>
                </a:lnTo>
                <a:lnTo>
                  <a:pt x="6254" y="7739"/>
                </a:lnTo>
                <a:lnTo>
                  <a:pt x="6230" y="7836"/>
                </a:lnTo>
                <a:lnTo>
                  <a:pt x="6206" y="7958"/>
                </a:lnTo>
                <a:lnTo>
                  <a:pt x="6206" y="8055"/>
                </a:lnTo>
                <a:lnTo>
                  <a:pt x="6206" y="8177"/>
                </a:lnTo>
                <a:lnTo>
                  <a:pt x="6254" y="8274"/>
                </a:lnTo>
                <a:lnTo>
                  <a:pt x="6303" y="8371"/>
                </a:lnTo>
                <a:lnTo>
                  <a:pt x="6376" y="8469"/>
                </a:lnTo>
                <a:lnTo>
                  <a:pt x="6449" y="8542"/>
                </a:lnTo>
                <a:lnTo>
                  <a:pt x="6546" y="8615"/>
                </a:lnTo>
                <a:lnTo>
                  <a:pt x="6643" y="8663"/>
                </a:lnTo>
                <a:lnTo>
                  <a:pt x="6765" y="8712"/>
                </a:lnTo>
                <a:lnTo>
                  <a:pt x="6862" y="8736"/>
                </a:lnTo>
                <a:lnTo>
                  <a:pt x="7008" y="8736"/>
                </a:lnTo>
                <a:lnTo>
                  <a:pt x="7130" y="8712"/>
                </a:lnTo>
                <a:lnTo>
                  <a:pt x="7349" y="8615"/>
                </a:lnTo>
                <a:lnTo>
                  <a:pt x="7592" y="8493"/>
                </a:lnTo>
                <a:lnTo>
                  <a:pt x="7690" y="8566"/>
                </a:lnTo>
                <a:lnTo>
                  <a:pt x="7836" y="8639"/>
                </a:lnTo>
                <a:lnTo>
                  <a:pt x="7982" y="8663"/>
                </a:lnTo>
                <a:lnTo>
                  <a:pt x="8128" y="8688"/>
                </a:lnTo>
                <a:lnTo>
                  <a:pt x="8225" y="8688"/>
                </a:lnTo>
                <a:lnTo>
                  <a:pt x="8347" y="8663"/>
                </a:lnTo>
                <a:lnTo>
                  <a:pt x="8566" y="8566"/>
                </a:lnTo>
                <a:lnTo>
                  <a:pt x="8639" y="8663"/>
                </a:lnTo>
                <a:lnTo>
                  <a:pt x="8736" y="8736"/>
                </a:lnTo>
                <a:lnTo>
                  <a:pt x="8833" y="8809"/>
                </a:lnTo>
                <a:lnTo>
                  <a:pt x="8931" y="8858"/>
                </a:lnTo>
                <a:lnTo>
                  <a:pt x="9174" y="8907"/>
                </a:lnTo>
                <a:lnTo>
                  <a:pt x="9417" y="8931"/>
                </a:lnTo>
                <a:lnTo>
                  <a:pt x="9661" y="8882"/>
                </a:lnTo>
                <a:lnTo>
                  <a:pt x="9880" y="8809"/>
                </a:lnTo>
                <a:lnTo>
                  <a:pt x="9977" y="8736"/>
                </a:lnTo>
                <a:lnTo>
                  <a:pt x="10074" y="8663"/>
                </a:lnTo>
                <a:lnTo>
                  <a:pt x="10172" y="8566"/>
                </a:lnTo>
                <a:lnTo>
                  <a:pt x="10269" y="8469"/>
                </a:lnTo>
                <a:lnTo>
                  <a:pt x="10293" y="8396"/>
                </a:lnTo>
                <a:lnTo>
                  <a:pt x="10293" y="8347"/>
                </a:lnTo>
                <a:lnTo>
                  <a:pt x="10269" y="8298"/>
                </a:lnTo>
                <a:lnTo>
                  <a:pt x="10245" y="8250"/>
                </a:lnTo>
                <a:lnTo>
                  <a:pt x="10172" y="8225"/>
                </a:lnTo>
                <a:lnTo>
                  <a:pt x="10123" y="8201"/>
                </a:lnTo>
                <a:lnTo>
                  <a:pt x="10001" y="8201"/>
                </a:lnTo>
                <a:lnTo>
                  <a:pt x="9782" y="8323"/>
                </a:lnTo>
                <a:lnTo>
                  <a:pt x="9563" y="8420"/>
                </a:lnTo>
                <a:lnTo>
                  <a:pt x="9442" y="8444"/>
                </a:lnTo>
                <a:lnTo>
                  <a:pt x="9344" y="8469"/>
                </a:lnTo>
                <a:lnTo>
                  <a:pt x="9223" y="8469"/>
                </a:lnTo>
                <a:lnTo>
                  <a:pt x="9101" y="8420"/>
                </a:lnTo>
                <a:lnTo>
                  <a:pt x="9004" y="8347"/>
                </a:lnTo>
                <a:lnTo>
                  <a:pt x="8931" y="8274"/>
                </a:lnTo>
                <a:lnTo>
                  <a:pt x="9052" y="8128"/>
                </a:lnTo>
                <a:lnTo>
                  <a:pt x="9150" y="7982"/>
                </a:lnTo>
                <a:lnTo>
                  <a:pt x="9247" y="7836"/>
                </a:lnTo>
                <a:lnTo>
                  <a:pt x="9296" y="7666"/>
                </a:lnTo>
                <a:lnTo>
                  <a:pt x="9320" y="7495"/>
                </a:lnTo>
                <a:lnTo>
                  <a:pt x="9296" y="7349"/>
                </a:lnTo>
                <a:lnTo>
                  <a:pt x="9247" y="7203"/>
                </a:lnTo>
                <a:lnTo>
                  <a:pt x="9150" y="7057"/>
                </a:lnTo>
                <a:lnTo>
                  <a:pt x="9052" y="6984"/>
                </a:lnTo>
                <a:lnTo>
                  <a:pt x="8955" y="6936"/>
                </a:lnTo>
                <a:close/>
                <a:moveTo>
                  <a:pt x="1947" y="9710"/>
                </a:moveTo>
                <a:lnTo>
                  <a:pt x="1801" y="9758"/>
                </a:lnTo>
                <a:lnTo>
                  <a:pt x="1582" y="9856"/>
                </a:lnTo>
                <a:lnTo>
                  <a:pt x="1363" y="10002"/>
                </a:lnTo>
                <a:lnTo>
                  <a:pt x="925" y="10294"/>
                </a:lnTo>
                <a:lnTo>
                  <a:pt x="706" y="10415"/>
                </a:lnTo>
                <a:lnTo>
                  <a:pt x="585" y="10513"/>
                </a:lnTo>
                <a:lnTo>
                  <a:pt x="463" y="10610"/>
                </a:lnTo>
                <a:lnTo>
                  <a:pt x="366" y="10707"/>
                </a:lnTo>
                <a:lnTo>
                  <a:pt x="317" y="10829"/>
                </a:lnTo>
                <a:lnTo>
                  <a:pt x="317" y="10878"/>
                </a:lnTo>
                <a:lnTo>
                  <a:pt x="341" y="10926"/>
                </a:lnTo>
                <a:lnTo>
                  <a:pt x="366" y="10999"/>
                </a:lnTo>
                <a:lnTo>
                  <a:pt x="439" y="11048"/>
                </a:lnTo>
                <a:lnTo>
                  <a:pt x="536" y="11097"/>
                </a:lnTo>
                <a:lnTo>
                  <a:pt x="633" y="11097"/>
                </a:lnTo>
                <a:lnTo>
                  <a:pt x="755" y="11072"/>
                </a:lnTo>
                <a:lnTo>
                  <a:pt x="877" y="11048"/>
                </a:lnTo>
                <a:lnTo>
                  <a:pt x="1120" y="10926"/>
                </a:lnTo>
                <a:lnTo>
                  <a:pt x="1315" y="10829"/>
                </a:lnTo>
                <a:lnTo>
                  <a:pt x="1728" y="10610"/>
                </a:lnTo>
                <a:lnTo>
                  <a:pt x="1947" y="10488"/>
                </a:lnTo>
                <a:lnTo>
                  <a:pt x="2142" y="10342"/>
                </a:lnTo>
                <a:lnTo>
                  <a:pt x="2264" y="10245"/>
                </a:lnTo>
                <a:lnTo>
                  <a:pt x="2312" y="10123"/>
                </a:lnTo>
                <a:lnTo>
                  <a:pt x="2312" y="10002"/>
                </a:lnTo>
                <a:lnTo>
                  <a:pt x="2264" y="9880"/>
                </a:lnTo>
                <a:lnTo>
                  <a:pt x="2191" y="9783"/>
                </a:lnTo>
                <a:lnTo>
                  <a:pt x="2069" y="9734"/>
                </a:lnTo>
                <a:lnTo>
                  <a:pt x="1947" y="9710"/>
                </a:lnTo>
                <a:close/>
                <a:moveTo>
                  <a:pt x="14065" y="10026"/>
                </a:moveTo>
                <a:lnTo>
                  <a:pt x="13895" y="10050"/>
                </a:lnTo>
                <a:lnTo>
                  <a:pt x="13846" y="10075"/>
                </a:lnTo>
                <a:lnTo>
                  <a:pt x="13797" y="10123"/>
                </a:lnTo>
                <a:lnTo>
                  <a:pt x="13773" y="10172"/>
                </a:lnTo>
                <a:lnTo>
                  <a:pt x="13749" y="10221"/>
                </a:lnTo>
                <a:lnTo>
                  <a:pt x="13773" y="10318"/>
                </a:lnTo>
                <a:lnTo>
                  <a:pt x="13797" y="10367"/>
                </a:lnTo>
                <a:lnTo>
                  <a:pt x="13846" y="10415"/>
                </a:lnTo>
                <a:lnTo>
                  <a:pt x="14138" y="10586"/>
                </a:lnTo>
                <a:lnTo>
                  <a:pt x="14454" y="10756"/>
                </a:lnTo>
                <a:lnTo>
                  <a:pt x="14624" y="10878"/>
                </a:lnTo>
                <a:lnTo>
                  <a:pt x="14819" y="10975"/>
                </a:lnTo>
                <a:lnTo>
                  <a:pt x="15014" y="11048"/>
                </a:lnTo>
                <a:lnTo>
                  <a:pt x="15208" y="11097"/>
                </a:lnTo>
                <a:lnTo>
                  <a:pt x="15379" y="11097"/>
                </a:lnTo>
                <a:lnTo>
                  <a:pt x="15427" y="11072"/>
                </a:lnTo>
                <a:lnTo>
                  <a:pt x="15500" y="11024"/>
                </a:lnTo>
                <a:lnTo>
                  <a:pt x="15573" y="10951"/>
                </a:lnTo>
                <a:lnTo>
                  <a:pt x="15598" y="10829"/>
                </a:lnTo>
                <a:lnTo>
                  <a:pt x="15598" y="10707"/>
                </a:lnTo>
                <a:lnTo>
                  <a:pt x="15549" y="10586"/>
                </a:lnTo>
                <a:lnTo>
                  <a:pt x="15500" y="10537"/>
                </a:lnTo>
                <a:lnTo>
                  <a:pt x="15452" y="10513"/>
                </a:lnTo>
                <a:lnTo>
                  <a:pt x="15379" y="10464"/>
                </a:lnTo>
                <a:lnTo>
                  <a:pt x="15306" y="10464"/>
                </a:lnTo>
                <a:lnTo>
                  <a:pt x="15135" y="10415"/>
                </a:lnTo>
                <a:lnTo>
                  <a:pt x="14965" y="10367"/>
                </a:lnTo>
                <a:lnTo>
                  <a:pt x="14600" y="10196"/>
                </a:lnTo>
                <a:lnTo>
                  <a:pt x="14430" y="10099"/>
                </a:lnTo>
                <a:lnTo>
                  <a:pt x="14260" y="10050"/>
                </a:lnTo>
                <a:lnTo>
                  <a:pt x="14065" y="10026"/>
                </a:lnTo>
                <a:close/>
                <a:moveTo>
                  <a:pt x="8468" y="2605"/>
                </a:moveTo>
                <a:lnTo>
                  <a:pt x="8760" y="2629"/>
                </a:lnTo>
                <a:lnTo>
                  <a:pt x="9052" y="2678"/>
                </a:lnTo>
                <a:lnTo>
                  <a:pt x="9344" y="2726"/>
                </a:lnTo>
                <a:lnTo>
                  <a:pt x="9125" y="2799"/>
                </a:lnTo>
                <a:lnTo>
                  <a:pt x="9101" y="2824"/>
                </a:lnTo>
                <a:lnTo>
                  <a:pt x="9101" y="2848"/>
                </a:lnTo>
                <a:lnTo>
                  <a:pt x="9101" y="2872"/>
                </a:lnTo>
                <a:lnTo>
                  <a:pt x="9125" y="2897"/>
                </a:lnTo>
                <a:lnTo>
                  <a:pt x="9223" y="2945"/>
                </a:lnTo>
                <a:lnTo>
                  <a:pt x="9320" y="2970"/>
                </a:lnTo>
                <a:lnTo>
                  <a:pt x="9442" y="2945"/>
                </a:lnTo>
                <a:lnTo>
                  <a:pt x="9563" y="2921"/>
                </a:lnTo>
                <a:lnTo>
                  <a:pt x="9855" y="2872"/>
                </a:lnTo>
                <a:lnTo>
                  <a:pt x="10269" y="3043"/>
                </a:lnTo>
                <a:lnTo>
                  <a:pt x="10074" y="3067"/>
                </a:lnTo>
                <a:lnTo>
                  <a:pt x="9855" y="3116"/>
                </a:lnTo>
                <a:lnTo>
                  <a:pt x="9685" y="3189"/>
                </a:lnTo>
                <a:lnTo>
                  <a:pt x="9515" y="3262"/>
                </a:lnTo>
                <a:lnTo>
                  <a:pt x="9515" y="3286"/>
                </a:lnTo>
                <a:lnTo>
                  <a:pt x="9490" y="3310"/>
                </a:lnTo>
                <a:lnTo>
                  <a:pt x="9515" y="3335"/>
                </a:lnTo>
                <a:lnTo>
                  <a:pt x="9539" y="3359"/>
                </a:lnTo>
                <a:lnTo>
                  <a:pt x="9953" y="3335"/>
                </a:lnTo>
                <a:lnTo>
                  <a:pt x="10342" y="3310"/>
                </a:lnTo>
                <a:lnTo>
                  <a:pt x="10780" y="3310"/>
                </a:lnTo>
                <a:lnTo>
                  <a:pt x="11048" y="3505"/>
                </a:lnTo>
                <a:lnTo>
                  <a:pt x="10756" y="3578"/>
                </a:lnTo>
                <a:lnTo>
                  <a:pt x="10464" y="3675"/>
                </a:lnTo>
                <a:lnTo>
                  <a:pt x="10245" y="3797"/>
                </a:lnTo>
                <a:lnTo>
                  <a:pt x="10099" y="3918"/>
                </a:lnTo>
                <a:lnTo>
                  <a:pt x="10074" y="3943"/>
                </a:lnTo>
                <a:lnTo>
                  <a:pt x="10099" y="3943"/>
                </a:lnTo>
                <a:lnTo>
                  <a:pt x="10391" y="3918"/>
                </a:lnTo>
                <a:lnTo>
                  <a:pt x="10683" y="3870"/>
                </a:lnTo>
                <a:lnTo>
                  <a:pt x="10975" y="3821"/>
                </a:lnTo>
                <a:lnTo>
                  <a:pt x="11291" y="3773"/>
                </a:lnTo>
                <a:lnTo>
                  <a:pt x="11364" y="3773"/>
                </a:lnTo>
                <a:lnTo>
                  <a:pt x="11583" y="3967"/>
                </a:lnTo>
                <a:lnTo>
                  <a:pt x="11778" y="4186"/>
                </a:lnTo>
                <a:lnTo>
                  <a:pt x="11388" y="4210"/>
                </a:lnTo>
                <a:lnTo>
                  <a:pt x="10829" y="4259"/>
                </a:lnTo>
                <a:lnTo>
                  <a:pt x="10561" y="4283"/>
                </a:lnTo>
                <a:lnTo>
                  <a:pt x="10318" y="4381"/>
                </a:lnTo>
                <a:lnTo>
                  <a:pt x="10293" y="4405"/>
                </a:lnTo>
                <a:lnTo>
                  <a:pt x="10293" y="4429"/>
                </a:lnTo>
                <a:lnTo>
                  <a:pt x="10318" y="4454"/>
                </a:lnTo>
                <a:lnTo>
                  <a:pt x="10585" y="4527"/>
                </a:lnTo>
                <a:lnTo>
                  <a:pt x="11705" y="4527"/>
                </a:lnTo>
                <a:lnTo>
                  <a:pt x="11997" y="4502"/>
                </a:lnTo>
                <a:lnTo>
                  <a:pt x="12216" y="4867"/>
                </a:lnTo>
                <a:lnTo>
                  <a:pt x="11851" y="4867"/>
                </a:lnTo>
                <a:lnTo>
                  <a:pt x="11267" y="4892"/>
                </a:lnTo>
                <a:lnTo>
                  <a:pt x="10658" y="4940"/>
                </a:lnTo>
                <a:lnTo>
                  <a:pt x="10634" y="4940"/>
                </a:lnTo>
                <a:lnTo>
                  <a:pt x="10634" y="4965"/>
                </a:lnTo>
                <a:lnTo>
                  <a:pt x="10634" y="4989"/>
                </a:lnTo>
                <a:lnTo>
                  <a:pt x="10658" y="5013"/>
                </a:lnTo>
                <a:lnTo>
                  <a:pt x="10902" y="5086"/>
                </a:lnTo>
                <a:lnTo>
                  <a:pt x="11169" y="5111"/>
                </a:lnTo>
                <a:lnTo>
                  <a:pt x="12021" y="5111"/>
                </a:lnTo>
                <a:lnTo>
                  <a:pt x="12362" y="5135"/>
                </a:lnTo>
                <a:lnTo>
                  <a:pt x="12556" y="5622"/>
                </a:lnTo>
                <a:lnTo>
                  <a:pt x="11461" y="5622"/>
                </a:lnTo>
                <a:lnTo>
                  <a:pt x="11291" y="5646"/>
                </a:lnTo>
                <a:lnTo>
                  <a:pt x="11145" y="5695"/>
                </a:lnTo>
                <a:lnTo>
                  <a:pt x="10999" y="5768"/>
                </a:lnTo>
                <a:lnTo>
                  <a:pt x="10975" y="5792"/>
                </a:lnTo>
                <a:lnTo>
                  <a:pt x="10999" y="5841"/>
                </a:lnTo>
                <a:lnTo>
                  <a:pt x="11267" y="5889"/>
                </a:lnTo>
                <a:lnTo>
                  <a:pt x="11534" y="5889"/>
                </a:lnTo>
                <a:lnTo>
                  <a:pt x="12070" y="5914"/>
                </a:lnTo>
                <a:lnTo>
                  <a:pt x="12654" y="5938"/>
                </a:lnTo>
                <a:lnTo>
                  <a:pt x="12702" y="6060"/>
                </a:lnTo>
                <a:lnTo>
                  <a:pt x="12727" y="6181"/>
                </a:lnTo>
                <a:lnTo>
                  <a:pt x="12386" y="6181"/>
                </a:lnTo>
                <a:lnTo>
                  <a:pt x="11729" y="6254"/>
                </a:lnTo>
                <a:lnTo>
                  <a:pt x="11413" y="6279"/>
                </a:lnTo>
                <a:lnTo>
                  <a:pt x="11121" y="6352"/>
                </a:lnTo>
                <a:lnTo>
                  <a:pt x="11096" y="6352"/>
                </a:lnTo>
                <a:lnTo>
                  <a:pt x="11096" y="6376"/>
                </a:lnTo>
                <a:lnTo>
                  <a:pt x="11096" y="6400"/>
                </a:lnTo>
                <a:lnTo>
                  <a:pt x="11121" y="6425"/>
                </a:lnTo>
                <a:lnTo>
                  <a:pt x="11388" y="6473"/>
                </a:lnTo>
                <a:lnTo>
                  <a:pt x="11656" y="6498"/>
                </a:lnTo>
                <a:lnTo>
                  <a:pt x="12508" y="6498"/>
                </a:lnTo>
                <a:lnTo>
                  <a:pt x="12824" y="6522"/>
                </a:lnTo>
                <a:lnTo>
                  <a:pt x="12873" y="6838"/>
                </a:lnTo>
                <a:lnTo>
                  <a:pt x="12556" y="6838"/>
                </a:lnTo>
                <a:lnTo>
                  <a:pt x="12240" y="6863"/>
                </a:lnTo>
                <a:lnTo>
                  <a:pt x="11753" y="6887"/>
                </a:lnTo>
                <a:lnTo>
                  <a:pt x="11510" y="6911"/>
                </a:lnTo>
                <a:lnTo>
                  <a:pt x="11267" y="6936"/>
                </a:lnTo>
                <a:lnTo>
                  <a:pt x="11242" y="6936"/>
                </a:lnTo>
                <a:lnTo>
                  <a:pt x="11242" y="6960"/>
                </a:lnTo>
                <a:lnTo>
                  <a:pt x="11242" y="7009"/>
                </a:lnTo>
                <a:lnTo>
                  <a:pt x="11267" y="7009"/>
                </a:lnTo>
                <a:lnTo>
                  <a:pt x="11461" y="7082"/>
                </a:lnTo>
                <a:lnTo>
                  <a:pt x="11680" y="7130"/>
                </a:lnTo>
                <a:lnTo>
                  <a:pt x="12727" y="7130"/>
                </a:lnTo>
                <a:lnTo>
                  <a:pt x="12921" y="7106"/>
                </a:lnTo>
                <a:lnTo>
                  <a:pt x="12994" y="7593"/>
                </a:lnTo>
                <a:lnTo>
                  <a:pt x="12994" y="7593"/>
                </a:lnTo>
                <a:lnTo>
                  <a:pt x="12848" y="7568"/>
                </a:lnTo>
                <a:lnTo>
                  <a:pt x="12702" y="7568"/>
                </a:lnTo>
                <a:lnTo>
                  <a:pt x="12435" y="7593"/>
                </a:lnTo>
                <a:lnTo>
                  <a:pt x="11997" y="7593"/>
                </a:lnTo>
                <a:lnTo>
                  <a:pt x="11778" y="7617"/>
                </a:lnTo>
                <a:lnTo>
                  <a:pt x="11559" y="7690"/>
                </a:lnTo>
                <a:lnTo>
                  <a:pt x="11534" y="7690"/>
                </a:lnTo>
                <a:lnTo>
                  <a:pt x="11534" y="7739"/>
                </a:lnTo>
                <a:lnTo>
                  <a:pt x="11534" y="7763"/>
                </a:lnTo>
                <a:lnTo>
                  <a:pt x="11559" y="7787"/>
                </a:lnTo>
                <a:lnTo>
                  <a:pt x="11778" y="7836"/>
                </a:lnTo>
                <a:lnTo>
                  <a:pt x="11997" y="7860"/>
                </a:lnTo>
                <a:lnTo>
                  <a:pt x="12435" y="7860"/>
                </a:lnTo>
                <a:lnTo>
                  <a:pt x="12702" y="7885"/>
                </a:lnTo>
                <a:lnTo>
                  <a:pt x="12848" y="7885"/>
                </a:lnTo>
                <a:lnTo>
                  <a:pt x="12994" y="7860"/>
                </a:lnTo>
                <a:lnTo>
                  <a:pt x="12994" y="7909"/>
                </a:lnTo>
                <a:lnTo>
                  <a:pt x="12994" y="8250"/>
                </a:lnTo>
                <a:lnTo>
                  <a:pt x="12873" y="8201"/>
                </a:lnTo>
                <a:lnTo>
                  <a:pt x="12775" y="8201"/>
                </a:lnTo>
                <a:lnTo>
                  <a:pt x="12532" y="8177"/>
                </a:lnTo>
                <a:lnTo>
                  <a:pt x="12094" y="8177"/>
                </a:lnTo>
                <a:lnTo>
                  <a:pt x="11875" y="8201"/>
                </a:lnTo>
                <a:lnTo>
                  <a:pt x="11656" y="8250"/>
                </a:lnTo>
                <a:lnTo>
                  <a:pt x="11656" y="8274"/>
                </a:lnTo>
                <a:lnTo>
                  <a:pt x="11632" y="8298"/>
                </a:lnTo>
                <a:lnTo>
                  <a:pt x="11656" y="8298"/>
                </a:lnTo>
                <a:lnTo>
                  <a:pt x="11656" y="8323"/>
                </a:lnTo>
                <a:lnTo>
                  <a:pt x="12045" y="8396"/>
                </a:lnTo>
                <a:lnTo>
                  <a:pt x="12410" y="8444"/>
                </a:lnTo>
                <a:lnTo>
                  <a:pt x="12702" y="8469"/>
                </a:lnTo>
                <a:lnTo>
                  <a:pt x="12824" y="8493"/>
                </a:lnTo>
                <a:lnTo>
                  <a:pt x="12970" y="8469"/>
                </a:lnTo>
                <a:lnTo>
                  <a:pt x="12873" y="8858"/>
                </a:lnTo>
                <a:lnTo>
                  <a:pt x="12654" y="8809"/>
                </a:lnTo>
                <a:lnTo>
                  <a:pt x="12483" y="8785"/>
                </a:lnTo>
                <a:lnTo>
                  <a:pt x="12264" y="8736"/>
                </a:lnTo>
                <a:lnTo>
                  <a:pt x="11826" y="8736"/>
                </a:lnTo>
                <a:lnTo>
                  <a:pt x="11607" y="8809"/>
                </a:lnTo>
                <a:lnTo>
                  <a:pt x="11583" y="8834"/>
                </a:lnTo>
                <a:lnTo>
                  <a:pt x="11583" y="8858"/>
                </a:lnTo>
                <a:lnTo>
                  <a:pt x="11583" y="8882"/>
                </a:lnTo>
                <a:lnTo>
                  <a:pt x="11851" y="8882"/>
                </a:lnTo>
                <a:lnTo>
                  <a:pt x="12094" y="8931"/>
                </a:lnTo>
                <a:lnTo>
                  <a:pt x="12556" y="9053"/>
                </a:lnTo>
                <a:lnTo>
                  <a:pt x="12775" y="9126"/>
                </a:lnTo>
                <a:lnTo>
                  <a:pt x="12654" y="9345"/>
                </a:lnTo>
                <a:lnTo>
                  <a:pt x="12508" y="9296"/>
                </a:lnTo>
                <a:lnTo>
                  <a:pt x="12313" y="9272"/>
                </a:lnTo>
                <a:lnTo>
                  <a:pt x="12143" y="9223"/>
                </a:lnTo>
                <a:lnTo>
                  <a:pt x="11972" y="9199"/>
                </a:lnTo>
                <a:lnTo>
                  <a:pt x="11607" y="9199"/>
                </a:lnTo>
                <a:lnTo>
                  <a:pt x="11583" y="9223"/>
                </a:lnTo>
                <a:lnTo>
                  <a:pt x="11583" y="9247"/>
                </a:lnTo>
                <a:lnTo>
                  <a:pt x="11583" y="9272"/>
                </a:lnTo>
                <a:lnTo>
                  <a:pt x="11924" y="9418"/>
                </a:lnTo>
                <a:lnTo>
                  <a:pt x="12240" y="9564"/>
                </a:lnTo>
                <a:lnTo>
                  <a:pt x="12532" y="9637"/>
                </a:lnTo>
                <a:lnTo>
                  <a:pt x="12337" y="9929"/>
                </a:lnTo>
                <a:lnTo>
                  <a:pt x="12337" y="9977"/>
                </a:lnTo>
                <a:lnTo>
                  <a:pt x="12167" y="9904"/>
                </a:lnTo>
                <a:lnTo>
                  <a:pt x="11997" y="9880"/>
                </a:lnTo>
                <a:lnTo>
                  <a:pt x="11802" y="9831"/>
                </a:lnTo>
                <a:lnTo>
                  <a:pt x="11242" y="9831"/>
                </a:lnTo>
                <a:lnTo>
                  <a:pt x="11218" y="9856"/>
                </a:lnTo>
                <a:lnTo>
                  <a:pt x="11218" y="9880"/>
                </a:lnTo>
                <a:lnTo>
                  <a:pt x="11242" y="9880"/>
                </a:lnTo>
                <a:lnTo>
                  <a:pt x="11534" y="10002"/>
                </a:lnTo>
                <a:lnTo>
                  <a:pt x="11851" y="10123"/>
                </a:lnTo>
                <a:lnTo>
                  <a:pt x="12167" y="10245"/>
                </a:lnTo>
                <a:lnTo>
                  <a:pt x="11972" y="10513"/>
                </a:lnTo>
                <a:lnTo>
                  <a:pt x="11826" y="10488"/>
                </a:lnTo>
                <a:lnTo>
                  <a:pt x="11413" y="10391"/>
                </a:lnTo>
                <a:lnTo>
                  <a:pt x="11023" y="10342"/>
                </a:lnTo>
                <a:lnTo>
                  <a:pt x="10975" y="10342"/>
                </a:lnTo>
                <a:lnTo>
                  <a:pt x="10975" y="10367"/>
                </a:lnTo>
                <a:lnTo>
                  <a:pt x="10975" y="10391"/>
                </a:lnTo>
                <a:lnTo>
                  <a:pt x="10999" y="10440"/>
                </a:lnTo>
                <a:lnTo>
                  <a:pt x="11145" y="10537"/>
                </a:lnTo>
                <a:lnTo>
                  <a:pt x="11315" y="10610"/>
                </a:lnTo>
                <a:lnTo>
                  <a:pt x="11632" y="10732"/>
                </a:lnTo>
                <a:lnTo>
                  <a:pt x="11802" y="10780"/>
                </a:lnTo>
                <a:lnTo>
                  <a:pt x="11656" y="10999"/>
                </a:lnTo>
                <a:lnTo>
                  <a:pt x="11510" y="10951"/>
                </a:lnTo>
                <a:lnTo>
                  <a:pt x="11364" y="10926"/>
                </a:lnTo>
                <a:lnTo>
                  <a:pt x="11072" y="10853"/>
                </a:lnTo>
                <a:lnTo>
                  <a:pt x="10950" y="10853"/>
                </a:lnTo>
                <a:lnTo>
                  <a:pt x="10804" y="10902"/>
                </a:lnTo>
                <a:lnTo>
                  <a:pt x="10780" y="10926"/>
                </a:lnTo>
                <a:lnTo>
                  <a:pt x="10756" y="10951"/>
                </a:lnTo>
                <a:lnTo>
                  <a:pt x="10756" y="10999"/>
                </a:lnTo>
                <a:lnTo>
                  <a:pt x="10780" y="11048"/>
                </a:lnTo>
                <a:lnTo>
                  <a:pt x="10902" y="11121"/>
                </a:lnTo>
                <a:lnTo>
                  <a:pt x="11023" y="11170"/>
                </a:lnTo>
                <a:lnTo>
                  <a:pt x="11267" y="11243"/>
                </a:lnTo>
                <a:lnTo>
                  <a:pt x="11461" y="11291"/>
                </a:lnTo>
                <a:lnTo>
                  <a:pt x="11242" y="11583"/>
                </a:lnTo>
                <a:lnTo>
                  <a:pt x="11072" y="11535"/>
                </a:lnTo>
                <a:lnTo>
                  <a:pt x="10877" y="11535"/>
                </a:lnTo>
                <a:lnTo>
                  <a:pt x="10683" y="11583"/>
                </a:lnTo>
                <a:lnTo>
                  <a:pt x="10658" y="11608"/>
                </a:lnTo>
                <a:lnTo>
                  <a:pt x="10683" y="11632"/>
                </a:lnTo>
                <a:lnTo>
                  <a:pt x="10829" y="11681"/>
                </a:lnTo>
                <a:lnTo>
                  <a:pt x="10975" y="11729"/>
                </a:lnTo>
                <a:lnTo>
                  <a:pt x="11096" y="11778"/>
                </a:lnTo>
                <a:lnTo>
                  <a:pt x="10877" y="12143"/>
                </a:lnTo>
                <a:lnTo>
                  <a:pt x="10829" y="12118"/>
                </a:lnTo>
                <a:lnTo>
                  <a:pt x="10658" y="12045"/>
                </a:lnTo>
                <a:lnTo>
                  <a:pt x="10561" y="11997"/>
                </a:lnTo>
                <a:lnTo>
                  <a:pt x="10464" y="11972"/>
                </a:lnTo>
                <a:lnTo>
                  <a:pt x="10439" y="11997"/>
                </a:lnTo>
                <a:lnTo>
                  <a:pt x="10439" y="12045"/>
                </a:lnTo>
                <a:lnTo>
                  <a:pt x="10488" y="12118"/>
                </a:lnTo>
                <a:lnTo>
                  <a:pt x="10585" y="12191"/>
                </a:lnTo>
                <a:lnTo>
                  <a:pt x="10756" y="12313"/>
                </a:lnTo>
                <a:lnTo>
                  <a:pt x="10561" y="12654"/>
                </a:lnTo>
                <a:lnTo>
                  <a:pt x="10415" y="12629"/>
                </a:lnTo>
                <a:lnTo>
                  <a:pt x="10172" y="12629"/>
                </a:lnTo>
                <a:lnTo>
                  <a:pt x="10026" y="12654"/>
                </a:lnTo>
                <a:lnTo>
                  <a:pt x="10026" y="12678"/>
                </a:lnTo>
                <a:lnTo>
                  <a:pt x="10026" y="12702"/>
                </a:lnTo>
                <a:lnTo>
                  <a:pt x="10245" y="12800"/>
                </a:lnTo>
                <a:lnTo>
                  <a:pt x="10439" y="12897"/>
                </a:lnTo>
                <a:lnTo>
                  <a:pt x="10196" y="13384"/>
                </a:lnTo>
                <a:lnTo>
                  <a:pt x="9880" y="13384"/>
                </a:lnTo>
                <a:lnTo>
                  <a:pt x="9904" y="13432"/>
                </a:lnTo>
                <a:lnTo>
                  <a:pt x="10147" y="13505"/>
                </a:lnTo>
                <a:lnTo>
                  <a:pt x="10074" y="13700"/>
                </a:lnTo>
                <a:lnTo>
                  <a:pt x="10026" y="13895"/>
                </a:lnTo>
                <a:lnTo>
                  <a:pt x="9953" y="14284"/>
                </a:lnTo>
                <a:lnTo>
                  <a:pt x="9880" y="14673"/>
                </a:lnTo>
                <a:lnTo>
                  <a:pt x="9807" y="15087"/>
                </a:lnTo>
                <a:lnTo>
                  <a:pt x="9101" y="15111"/>
                </a:lnTo>
                <a:lnTo>
                  <a:pt x="9247" y="14673"/>
                </a:lnTo>
                <a:lnTo>
                  <a:pt x="9344" y="14235"/>
                </a:lnTo>
                <a:lnTo>
                  <a:pt x="9539" y="13359"/>
                </a:lnTo>
                <a:lnTo>
                  <a:pt x="9734" y="12459"/>
                </a:lnTo>
                <a:lnTo>
                  <a:pt x="9855" y="12021"/>
                </a:lnTo>
                <a:lnTo>
                  <a:pt x="9977" y="11583"/>
                </a:lnTo>
                <a:lnTo>
                  <a:pt x="10269" y="10659"/>
                </a:lnTo>
                <a:lnTo>
                  <a:pt x="10537" y="9734"/>
                </a:lnTo>
                <a:lnTo>
                  <a:pt x="10658" y="9320"/>
                </a:lnTo>
                <a:lnTo>
                  <a:pt x="10756" y="8858"/>
                </a:lnTo>
                <a:lnTo>
                  <a:pt x="10780" y="8639"/>
                </a:lnTo>
                <a:lnTo>
                  <a:pt x="10780" y="8396"/>
                </a:lnTo>
                <a:lnTo>
                  <a:pt x="10756" y="8177"/>
                </a:lnTo>
                <a:lnTo>
                  <a:pt x="10707" y="7958"/>
                </a:lnTo>
                <a:lnTo>
                  <a:pt x="10683" y="7933"/>
                </a:lnTo>
                <a:lnTo>
                  <a:pt x="10634" y="7933"/>
                </a:lnTo>
                <a:lnTo>
                  <a:pt x="10610" y="7958"/>
                </a:lnTo>
                <a:lnTo>
                  <a:pt x="10537" y="8177"/>
                </a:lnTo>
                <a:lnTo>
                  <a:pt x="10464" y="8420"/>
                </a:lnTo>
                <a:lnTo>
                  <a:pt x="10366" y="8882"/>
                </a:lnTo>
                <a:lnTo>
                  <a:pt x="10293" y="9369"/>
                </a:lnTo>
                <a:lnTo>
                  <a:pt x="10172" y="9831"/>
                </a:lnTo>
                <a:lnTo>
                  <a:pt x="9904" y="10756"/>
                </a:lnTo>
                <a:lnTo>
                  <a:pt x="9588" y="11656"/>
                </a:lnTo>
                <a:lnTo>
                  <a:pt x="9466" y="12094"/>
                </a:lnTo>
                <a:lnTo>
                  <a:pt x="9369" y="12532"/>
                </a:lnTo>
                <a:lnTo>
                  <a:pt x="9174" y="13384"/>
                </a:lnTo>
                <a:lnTo>
                  <a:pt x="8979" y="14260"/>
                </a:lnTo>
                <a:lnTo>
                  <a:pt x="8858" y="14698"/>
                </a:lnTo>
                <a:lnTo>
                  <a:pt x="8736" y="15111"/>
                </a:lnTo>
                <a:lnTo>
                  <a:pt x="8128" y="15136"/>
                </a:lnTo>
                <a:lnTo>
                  <a:pt x="7519" y="15087"/>
                </a:lnTo>
                <a:lnTo>
                  <a:pt x="7179" y="15063"/>
                </a:lnTo>
                <a:lnTo>
                  <a:pt x="7154" y="15038"/>
                </a:lnTo>
                <a:lnTo>
                  <a:pt x="7081" y="14698"/>
                </a:lnTo>
                <a:lnTo>
                  <a:pt x="7033" y="14357"/>
                </a:lnTo>
                <a:lnTo>
                  <a:pt x="6935" y="13651"/>
                </a:lnTo>
                <a:lnTo>
                  <a:pt x="6765" y="12605"/>
                </a:lnTo>
                <a:lnTo>
                  <a:pt x="6570" y="11583"/>
                </a:lnTo>
                <a:lnTo>
                  <a:pt x="6230" y="9880"/>
                </a:lnTo>
                <a:lnTo>
                  <a:pt x="6060" y="9028"/>
                </a:lnTo>
                <a:lnTo>
                  <a:pt x="5841" y="8177"/>
                </a:lnTo>
                <a:lnTo>
                  <a:pt x="5816" y="8152"/>
                </a:lnTo>
                <a:lnTo>
                  <a:pt x="5768" y="8128"/>
                </a:lnTo>
                <a:lnTo>
                  <a:pt x="5743" y="8128"/>
                </a:lnTo>
                <a:lnTo>
                  <a:pt x="5695" y="8152"/>
                </a:lnTo>
                <a:lnTo>
                  <a:pt x="5646" y="8298"/>
                </a:lnTo>
                <a:lnTo>
                  <a:pt x="5646" y="8420"/>
                </a:lnTo>
                <a:lnTo>
                  <a:pt x="5646" y="8542"/>
                </a:lnTo>
                <a:lnTo>
                  <a:pt x="5646" y="8663"/>
                </a:lnTo>
                <a:lnTo>
                  <a:pt x="5719" y="8931"/>
                </a:lnTo>
                <a:lnTo>
                  <a:pt x="5768" y="9199"/>
                </a:lnTo>
                <a:lnTo>
                  <a:pt x="5865" y="9734"/>
                </a:lnTo>
                <a:lnTo>
                  <a:pt x="5962" y="10245"/>
                </a:lnTo>
                <a:lnTo>
                  <a:pt x="6035" y="10780"/>
                </a:lnTo>
                <a:lnTo>
                  <a:pt x="6133" y="11316"/>
                </a:lnTo>
                <a:lnTo>
                  <a:pt x="6327" y="12337"/>
                </a:lnTo>
                <a:lnTo>
                  <a:pt x="6522" y="13384"/>
                </a:lnTo>
                <a:lnTo>
                  <a:pt x="6570" y="13773"/>
                </a:lnTo>
                <a:lnTo>
                  <a:pt x="6619" y="14211"/>
                </a:lnTo>
                <a:lnTo>
                  <a:pt x="6668" y="14625"/>
                </a:lnTo>
                <a:lnTo>
                  <a:pt x="6716" y="14819"/>
                </a:lnTo>
                <a:lnTo>
                  <a:pt x="6765" y="15014"/>
                </a:lnTo>
                <a:lnTo>
                  <a:pt x="6497" y="15038"/>
                </a:lnTo>
                <a:lnTo>
                  <a:pt x="6473" y="14625"/>
                </a:lnTo>
                <a:lnTo>
                  <a:pt x="6400" y="14235"/>
                </a:lnTo>
                <a:lnTo>
                  <a:pt x="6279" y="13846"/>
                </a:lnTo>
                <a:lnTo>
                  <a:pt x="6133" y="13481"/>
                </a:lnTo>
                <a:lnTo>
                  <a:pt x="5938" y="13116"/>
                </a:lnTo>
                <a:lnTo>
                  <a:pt x="5743" y="12775"/>
                </a:lnTo>
                <a:lnTo>
                  <a:pt x="5281" y="12070"/>
                </a:lnTo>
                <a:lnTo>
                  <a:pt x="4746" y="11267"/>
                </a:lnTo>
                <a:lnTo>
                  <a:pt x="4210" y="10415"/>
                </a:lnTo>
                <a:lnTo>
                  <a:pt x="3967" y="9977"/>
                </a:lnTo>
                <a:lnTo>
                  <a:pt x="3724" y="9539"/>
                </a:lnTo>
                <a:lnTo>
                  <a:pt x="3529" y="9077"/>
                </a:lnTo>
                <a:lnTo>
                  <a:pt x="3359" y="8615"/>
                </a:lnTo>
                <a:lnTo>
                  <a:pt x="3286" y="8396"/>
                </a:lnTo>
                <a:lnTo>
                  <a:pt x="3261" y="8152"/>
                </a:lnTo>
                <a:lnTo>
                  <a:pt x="3237" y="7909"/>
                </a:lnTo>
                <a:lnTo>
                  <a:pt x="3237" y="7666"/>
                </a:lnTo>
                <a:lnTo>
                  <a:pt x="3261" y="7155"/>
                </a:lnTo>
                <a:lnTo>
                  <a:pt x="3310" y="6668"/>
                </a:lnTo>
                <a:lnTo>
                  <a:pt x="3334" y="6376"/>
                </a:lnTo>
                <a:lnTo>
                  <a:pt x="3407" y="6108"/>
                </a:lnTo>
                <a:lnTo>
                  <a:pt x="3480" y="5841"/>
                </a:lnTo>
                <a:lnTo>
                  <a:pt x="3578" y="5597"/>
                </a:lnTo>
                <a:lnTo>
                  <a:pt x="3699" y="5354"/>
                </a:lnTo>
                <a:lnTo>
                  <a:pt x="3845" y="5111"/>
                </a:lnTo>
                <a:lnTo>
                  <a:pt x="4016" y="4892"/>
                </a:lnTo>
                <a:lnTo>
                  <a:pt x="4186" y="4673"/>
                </a:lnTo>
                <a:lnTo>
                  <a:pt x="4648" y="4162"/>
                </a:lnTo>
                <a:lnTo>
                  <a:pt x="5062" y="3748"/>
                </a:lnTo>
                <a:lnTo>
                  <a:pt x="5403" y="3432"/>
                </a:lnTo>
                <a:lnTo>
                  <a:pt x="5743" y="3189"/>
                </a:lnTo>
                <a:lnTo>
                  <a:pt x="6060" y="3018"/>
                </a:lnTo>
                <a:lnTo>
                  <a:pt x="6352" y="2872"/>
                </a:lnTo>
                <a:lnTo>
                  <a:pt x="6668" y="2775"/>
                </a:lnTo>
                <a:lnTo>
                  <a:pt x="6984" y="2702"/>
                </a:lnTo>
                <a:lnTo>
                  <a:pt x="7276" y="2653"/>
                </a:lnTo>
                <a:lnTo>
                  <a:pt x="7568" y="2629"/>
                </a:lnTo>
                <a:lnTo>
                  <a:pt x="7860" y="2605"/>
                </a:lnTo>
                <a:close/>
                <a:moveTo>
                  <a:pt x="6716" y="15525"/>
                </a:moveTo>
                <a:lnTo>
                  <a:pt x="6619" y="15720"/>
                </a:lnTo>
                <a:lnTo>
                  <a:pt x="6352" y="16158"/>
                </a:lnTo>
                <a:lnTo>
                  <a:pt x="6279" y="16109"/>
                </a:lnTo>
                <a:lnTo>
                  <a:pt x="6230" y="16060"/>
                </a:lnTo>
                <a:lnTo>
                  <a:pt x="6206" y="15963"/>
                </a:lnTo>
                <a:lnTo>
                  <a:pt x="6206" y="15866"/>
                </a:lnTo>
                <a:lnTo>
                  <a:pt x="6206" y="15768"/>
                </a:lnTo>
                <a:lnTo>
                  <a:pt x="6230" y="15695"/>
                </a:lnTo>
                <a:lnTo>
                  <a:pt x="6279" y="15598"/>
                </a:lnTo>
                <a:lnTo>
                  <a:pt x="6327" y="15549"/>
                </a:lnTo>
                <a:lnTo>
                  <a:pt x="6595" y="15525"/>
                </a:lnTo>
                <a:close/>
                <a:moveTo>
                  <a:pt x="6887" y="15525"/>
                </a:moveTo>
                <a:lnTo>
                  <a:pt x="7276" y="15549"/>
                </a:lnTo>
                <a:lnTo>
                  <a:pt x="7641" y="15598"/>
                </a:lnTo>
                <a:lnTo>
                  <a:pt x="8225" y="15647"/>
                </a:lnTo>
                <a:lnTo>
                  <a:pt x="8809" y="15671"/>
                </a:lnTo>
                <a:lnTo>
                  <a:pt x="8541" y="15963"/>
                </a:lnTo>
                <a:lnTo>
                  <a:pt x="8298" y="16255"/>
                </a:lnTo>
                <a:lnTo>
                  <a:pt x="7909" y="16231"/>
                </a:lnTo>
                <a:lnTo>
                  <a:pt x="8249" y="15744"/>
                </a:lnTo>
                <a:lnTo>
                  <a:pt x="8249" y="15720"/>
                </a:lnTo>
                <a:lnTo>
                  <a:pt x="8225" y="15695"/>
                </a:lnTo>
                <a:lnTo>
                  <a:pt x="8201" y="15671"/>
                </a:lnTo>
                <a:lnTo>
                  <a:pt x="8176" y="15695"/>
                </a:lnTo>
                <a:lnTo>
                  <a:pt x="7690" y="16231"/>
                </a:lnTo>
                <a:lnTo>
                  <a:pt x="7179" y="16182"/>
                </a:lnTo>
                <a:lnTo>
                  <a:pt x="7325" y="15939"/>
                </a:lnTo>
                <a:lnTo>
                  <a:pt x="7471" y="15671"/>
                </a:lnTo>
                <a:lnTo>
                  <a:pt x="7471" y="15647"/>
                </a:lnTo>
                <a:lnTo>
                  <a:pt x="7446" y="15622"/>
                </a:lnTo>
                <a:lnTo>
                  <a:pt x="7422" y="15647"/>
                </a:lnTo>
                <a:lnTo>
                  <a:pt x="7203" y="15890"/>
                </a:lnTo>
                <a:lnTo>
                  <a:pt x="6935" y="16182"/>
                </a:lnTo>
                <a:lnTo>
                  <a:pt x="6741" y="16206"/>
                </a:lnTo>
                <a:lnTo>
                  <a:pt x="6570" y="16255"/>
                </a:lnTo>
                <a:lnTo>
                  <a:pt x="6668" y="16060"/>
                </a:lnTo>
                <a:lnTo>
                  <a:pt x="6814" y="15817"/>
                </a:lnTo>
                <a:lnTo>
                  <a:pt x="6862" y="15671"/>
                </a:lnTo>
                <a:lnTo>
                  <a:pt x="6887" y="15525"/>
                </a:lnTo>
                <a:close/>
                <a:moveTo>
                  <a:pt x="9661" y="15622"/>
                </a:moveTo>
                <a:lnTo>
                  <a:pt x="9734" y="15671"/>
                </a:lnTo>
                <a:lnTo>
                  <a:pt x="9807" y="15695"/>
                </a:lnTo>
                <a:lnTo>
                  <a:pt x="9953" y="15695"/>
                </a:lnTo>
                <a:lnTo>
                  <a:pt x="9782" y="15793"/>
                </a:lnTo>
                <a:lnTo>
                  <a:pt x="9661" y="15939"/>
                </a:lnTo>
                <a:lnTo>
                  <a:pt x="9539" y="16085"/>
                </a:lnTo>
                <a:lnTo>
                  <a:pt x="9417" y="16279"/>
                </a:lnTo>
                <a:lnTo>
                  <a:pt x="9271" y="16279"/>
                </a:lnTo>
                <a:lnTo>
                  <a:pt x="9612" y="15817"/>
                </a:lnTo>
                <a:lnTo>
                  <a:pt x="9612" y="15793"/>
                </a:lnTo>
                <a:lnTo>
                  <a:pt x="9612" y="15768"/>
                </a:lnTo>
                <a:lnTo>
                  <a:pt x="9563" y="15768"/>
                </a:lnTo>
                <a:lnTo>
                  <a:pt x="9320" y="16012"/>
                </a:lnTo>
                <a:lnTo>
                  <a:pt x="9077" y="16255"/>
                </a:lnTo>
                <a:lnTo>
                  <a:pt x="8517" y="16255"/>
                </a:lnTo>
                <a:lnTo>
                  <a:pt x="8882" y="15720"/>
                </a:lnTo>
                <a:lnTo>
                  <a:pt x="8906" y="15695"/>
                </a:lnTo>
                <a:lnTo>
                  <a:pt x="8882" y="15671"/>
                </a:lnTo>
                <a:lnTo>
                  <a:pt x="9271" y="15671"/>
                </a:lnTo>
                <a:lnTo>
                  <a:pt x="9661" y="15622"/>
                </a:lnTo>
                <a:close/>
                <a:moveTo>
                  <a:pt x="10074" y="15768"/>
                </a:moveTo>
                <a:lnTo>
                  <a:pt x="10074" y="15841"/>
                </a:lnTo>
                <a:lnTo>
                  <a:pt x="10099" y="15939"/>
                </a:lnTo>
                <a:lnTo>
                  <a:pt x="10074" y="16060"/>
                </a:lnTo>
                <a:lnTo>
                  <a:pt x="10050" y="16182"/>
                </a:lnTo>
                <a:lnTo>
                  <a:pt x="9977" y="16304"/>
                </a:lnTo>
                <a:lnTo>
                  <a:pt x="9758" y="16279"/>
                </a:lnTo>
                <a:lnTo>
                  <a:pt x="9880" y="16012"/>
                </a:lnTo>
                <a:lnTo>
                  <a:pt x="9977" y="15890"/>
                </a:lnTo>
                <a:lnTo>
                  <a:pt x="10074" y="15768"/>
                </a:lnTo>
                <a:close/>
                <a:moveTo>
                  <a:pt x="6522" y="16571"/>
                </a:moveTo>
                <a:lnTo>
                  <a:pt x="6595" y="16620"/>
                </a:lnTo>
                <a:lnTo>
                  <a:pt x="6424" y="16888"/>
                </a:lnTo>
                <a:lnTo>
                  <a:pt x="6376" y="17034"/>
                </a:lnTo>
                <a:lnTo>
                  <a:pt x="6327" y="17180"/>
                </a:lnTo>
                <a:lnTo>
                  <a:pt x="6254" y="17082"/>
                </a:lnTo>
                <a:lnTo>
                  <a:pt x="6230" y="16985"/>
                </a:lnTo>
                <a:lnTo>
                  <a:pt x="6206" y="16912"/>
                </a:lnTo>
                <a:lnTo>
                  <a:pt x="6230" y="16815"/>
                </a:lnTo>
                <a:lnTo>
                  <a:pt x="6254" y="16839"/>
                </a:lnTo>
                <a:lnTo>
                  <a:pt x="6303" y="16839"/>
                </a:lnTo>
                <a:lnTo>
                  <a:pt x="6352" y="16815"/>
                </a:lnTo>
                <a:lnTo>
                  <a:pt x="6376" y="16766"/>
                </a:lnTo>
                <a:lnTo>
                  <a:pt x="6424" y="16596"/>
                </a:lnTo>
                <a:lnTo>
                  <a:pt x="6449" y="16596"/>
                </a:lnTo>
                <a:lnTo>
                  <a:pt x="6522" y="16571"/>
                </a:lnTo>
                <a:close/>
                <a:moveTo>
                  <a:pt x="7884" y="16693"/>
                </a:moveTo>
                <a:lnTo>
                  <a:pt x="7957" y="16717"/>
                </a:lnTo>
                <a:lnTo>
                  <a:pt x="7787" y="16985"/>
                </a:lnTo>
                <a:lnTo>
                  <a:pt x="7617" y="17253"/>
                </a:lnTo>
                <a:lnTo>
                  <a:pt x="7592" y="17326"/>
                </a:lnTo>
                <a:lnTo>
                  <a:pt x="7300" y="17326"/>
                </a:lnTo>
                <a:lnTo>
                  <a:pt x="7398" y="17107"/>
                </a:lnTo>
                <a:lnTo>
                  <a:pt x="7519" y="16888"/>
                </a:lnTo>
                <a:lnTo>
                  <a:pt x="7617" y="16717"/>
                </a:lnTo>
                <a:lnTo>
                  <a:pt x="7884" y="16693"/>
                </a:lnTo>
                <a:close/>
                <a:moveTo>
                  <a:pt x="8225" y="16717"/>
                </a:moveTo>
                <a:lnTo>
                  <a:pt x="8736" y="16742"/>
                </a:lnTo>
                <a:lnTo>
                  <a:pt x="8541" y="17034"/>
                </a:lnTo>
                <a:lnTo>
                  <a:pt x="8371" y="17326"/>
                </a:lnTo>
                <a:lnTo>
                  <a:pt x="7909" y="17326"/>
                </a:lnTo>
                <a:lnTo>
                  <a:pt x="7933" y="17277"/>
                </a:lnTo>
                <a:lnTo>
                  <a:pt x="8225" y="16717"/>
                </a:lnTo>
                <a:close/>
                <a:moveTo>
                  <a:pt x="9223" y="16742"/>
                </a:moveTo>
                <a:lnTo>
                  <a:pt x="8979" y="17350"/>
                </a:lnTo>
                <a:lnTo>
                  <a:pt x="8663" y="17350"/>
                </a:lnTo>
                <a:lnTo>
                  <a:pt x="8979" y="16742"/>
                </a:lnTo>
                <a:close/>
                <a:moveTo>
                  <a:pt x="9928" y="16742"/>
                </a:moveTo>
                <a:lnTo>
                  <a:pt x="9661" y="17253"/>
                </a:lnTo>
                <a:lnTo>
                  <a:pt x="9612" y="17350"/>
                </a:lnTo>
                <a:lnTo>
                  <a:pt x="9320" y="17350"/>
                </a:lnTo>
                <a:lnTo>
                  <a:pt x="9563" y="16742"/>
                </a:lnTo>
                <a:close/>
                <a:moveTo>
                  <a:pt x="10147" y="16839"/>
                </a:moveTo>
                <a:lnTo>
                  <a:pt x="10220" y="16961"/>
                </a:lnTo>
                <a:lnTo>
                  <a:pt x="10245" y="17107"/>
                </a:lnTo>
                <a:lnTo>
                  <a:pt x="10220" y="17228"/>
                </a:lnTo>
                <a:lnTo>
                  <a:pt x="10147" y="17350"/>
                </a:lnTo>
                <a:lnTo>
                  <a:pt x="9928" y="17350"/>
                </a:lnTo>
                <a:lnTo>
                  <a:pt x="9953" y="17277"/>
                </a:lnTo>
                <a:lnTo>
                  <a:pt x="10050" y="17082"/>
                </a:lnTo>
                <a:lnTo>
                  <a:pt x="10147" y="16839"/>
                </a:lnTo>
                <a:close/>
                <a:moveTo>
                  <a:pt x="6862" y="16693"/>
                </a:moveTo>
                <a:lnTo>
                  <a:pt x="7081" y="16717"/>
                </a:lnTo>
                <a:lnTo>
                  <a:pt x="7300" y="16717"/>
                </a:lnTo>
                <a:lnTo>
                  <a:pt x="7106" y="17009"/>
                </a:lnTo>
                <a:lnTo>
                  <a:pt x="6935" y="17326"/>
                </a:lnTo>
                <a:lnTo>
                  <a:pt x="6741" y="17350"/>
                </a:lnTo>
                <a:lnTo>
                  <a:pt x="6570" y="17399"/>
                </a:lnTo>
                <a:lnTo>
                  <a:pt x="6619" y="17204"/>
                </a:lnTo>
                <a:lnTo>
                  <a:pt x="6692" y="17034"/>
                </a:lnTo>
                <a:lnTo>
                  <a:pt x="6862" y="16693"/>
                </a:lnTo>
                <a:close/>
                <a:moveTo>
                  <a:pt x="6473" y="17618"/>
                </a:moveTo>
                <a:lnTo>
                  <a:pt x="6643" y="17691"/>
                </a:lnTo>
                <a:lnTo>
                  <a:pt x="6814" y="17715"/>
                </a:lnTo>
                <a:lnTo>
                  <a:pt x="6789" y="17910"/>
                </a:lnTo>
                <a:lnTo>
                  <a:pt x="6765" y="18080"/>
                </a:lnTo>
                <a:lnTo>
                  <a:pt x="6643" y="17983"/>
                </a:lnTo>
                <a:lnTo>
                  <a:pt x="6546" y="17861"/>
                </a:lnTo>
                <a:lnTo>
                  <a:pt x="6352" y="17642"/>
                </a:lnTo>
                <a:lnTo>
                  <a:pt x="6376" y="17618"/>
                </a:lnTo>
                <a:lnTo>
                  <a:pt x="6424" y="17642"/>
                </a:lnTo>
                <a:lnTo>
                  <a:pt x="6473" y="17618"/>
                </a:lnTo>
                <a:close/>
                <a:moveTo>
                  <a:pt x="7398" y="17739"/>
                </a:moveTo>
                <a:lnTo>
                  <a:pt x="7300" y="18031"/>
                </a:lnTo>
                <a:lnTo>
                  <a:pt x="7252" y="18177"/>
                </a:lnTo>
                <a:lnTo>
                  <a:pt x="7252" y="18299"/>
                </a:lnTo>
                <a:lnTo>
                  <a:pt x="7008" y="18202"/>
                </a:lnTo>
                <a:lnTo>
                  <a:pt x="7154" y="17739"/>
                </a:lnTo>
                <a:close/>
                <a:moveTo>
                  <a:pt x="8833" y="17715"/>
                </a:moveTo>
                <a:lnTo>
                  <a:pt x="8785" y="17837"/>
                </a:lnTo>
                <a:lnTo>
                  <a:pt x="8736" y="17983"/>
                </a:lnTo>
                <a:lnTo>
                  <a:pt x="8712" y="18104"/>
                </a:lnTo>
                <a:lnTo>
                  <a:pt x="8736" y="18153"/>
                </a:lnTo>
                <a:lnTo>
                  <a:pt x="8736" y="18202"/>
                </a:lnTo>
                <a:lnTo>
                  <a:pt x="8809" y="18250"/>
                </a:lnTo>
                <a:lnTo>
                  <a:pt x="8882" y="18250"/>
                </a:lnTo>
                <a:lnTo>
                  <a:pt x="8931" y="18226"/>
                </a:lnTo>
                <a:lnTo>
                  <a:pt x="9004" y="18153"/>
                </a:lnTo>
                <a:lnTo>
                  <a:pt x="9125" y="17958"/>
                </a:lnTo>
                <a:lnTo>
                  <a:pt x="9198" y="17739"/>
                </a:lnTo>
                <a:lnTo>
                  <a:pt x="9393" y="17739"/>
                </a:lnTo>
                <a:lnTo>
                  <a:pt x="9369" y="17861"/>
                </a:lnTo>
                <a:lnTo>
                  <a:pt x="9369" y="18007"/>
                </a:lnTo>
                <a:lnTo>
                  <a:pt x="9125" y="18153"/>
                </a:lnTo>
                <a:lnTo>
                  <a:pt x="8833" y="18275"/>
                </a:lnTo>
                <a:lnTo>
                  <a:pt x="8566" y="18372"/>
                </a:lnTo>
                <a:lnTo>
                  <a:pt x="8249" y="18421"/>
                </a:lnTo>
                <a:lnTo>
                  <a:pt x="8274" y="18275"/>
                </a:lnTo>
                <a:lnTo>
                  <a:pt x="8371" y="17983"/>
                </a:lnTo>
                <a:lnTo>
                  <a:pt x="8468" y="17715"/>
                </a:lnTo>
                <a:close/>
                <a:moveTo>
                  <a:pt x="8176" y="17715"/>
                </a:moveTo>
                <a:lnTo>
                  <a:pt x="8030" y="18056"/>
                </a:lnTo>
                <a:lnTo>
                  <a:pt x="7957" y="18250"/>
                </a:lnTo>
                <a:lnTo>
                  <a:pt x="7933" y="18445"/>
                </a:lnTo>
                <a:lnTo>
                  <a:pt x="7738" y="18421"/>
                </a:lnTo>
                <a:lnTo>
                  <a:pt x="7568" y="18396"/>
                </a:lnTo>
                <a:lnTo>
                  <a:pt x="7568" y="18226"/>
                </a:lnTo>
                <a:lnTo>
                  <a:pt x="7641" y="17983"/>
                </a:lnTo>
                <a:lnTo>
                  <a:pt x="7738" y="17715"/>
                </a:lnTo>
                <a:close/>
                <a:moveTo>
                  <a:pt x="8128" y="2094"/>
                </a:moveTo>
                <a:lnTo>
                  <a:pt x="7714" y="2142"/>
                </a:lnTo>
                <a:lnTo>
                  <a:pt x="7325" y="2191"/>
                </a:lnTo>
                <a:lnTo>
                  <a:pt x="6935" y="2264"/>
                </a:lnTo>
                <a:lnTo>
                  <a:pt x="6546" y="2386"/>
                </a:lnTo>
                <a:lnTo>
                  <a:pt x="6181" y="2507"/>
                </a:lnTo>
                <a:lnTo>
                  <a:pt x="5841" y="2653"/>
                </a:lnTo>
                <a:lnTo>
                  <a:pt x="5500" y="2824"/>
                </a:lnTo>
                <a:lnTo>
                  <a:pt x="5184" y="3018"/>
                </a:lnTo>
                <a:lnTo>
                  <a:pt x="4892" y="3237"/>
                </a:lnTo>
                <a:lnTo>
                  <a:pt x="4551" y="3554"/>
                </a:lnTo>
                <a:lnTo>
                  <a:pt x="4210" y="3918"/>
                </a:lnTo>
                <a:lnTo>
                  <a:pt x="3918" y="4332"/>
                </a:lnTo>
                <a:lnTo>
                  <a:pt x="3626" y="4746"/>
                </a:lnTo>
                <a:lnTo>
                  <a:pt x="3383" y="5159"/>
                </a:lnTo>
                <a:lnTo>
                  <a:pt x="3164" y="5549"/>
                </a:lnTo>
                <a:lnTo>
                  <a:pt x="3018" y="5889"/>
                </a:lnTo>
                <a:lnTo>
                  <a:pt x="2921" y="6157"/>
                </a:lnTo>
                <a:lnTo>
                  <a:pt x="2823" y="6595"/>
                </a:lnTo>
                <a:lnTo>
                  <a:pt x="2775" y="7057"/>
                </a:lnTo>
                <a:lnTo>
                  <a:pt x="2750" y="7495"/>
                </a:lnTo>
                <a:lnTo>
                  <a:pt x="2775" y="7958"/>
                </a:lnTo>
                <a:lnTo>
                  <a:pt x="2823" y="8396"/>
                </a:lnTo>
                <a:lnTo>
                  <a:pt x="2921" y="8834"/>
                </a:lnTo>
                <a:lnTo>
                  <a:pt x="3067" y="9272"/>
                </a:lnTo>
                <a:lnTo>
                  <a:pt x="3237" y="9685"/>
                </a:lnTo>
                <a:lnTo>
                  <a:pt x="3602" y="10367"/>
                </a:lnTo>
                <a:lnTo>
                  <a:pt x="3991" y="11024"/>
                </a:lnTo>
                <a:lnTo>
                  <a:pt x="4843" y="12337"/>
                </a:lnTo>
                <a:lnTo>
                  <a:pt x="5281" y="13019"/>
                </a:lnTo>
                <a:lnTo>
                  <a:pt x="5476" y="13384"/>
                </a:lnTo>
                <a:lnTo>
                  <a:pt x="5646" y="13724"/>
                </a:lnTo>
                <a:lnTo>
                  <a:pt x="5792" y="14089"/>
                </a:lnTo>
                <a:lnTo>
                  <a:pt x="5914" y="14454"/>
                </a:lnTo>
                <a:lnTo>
                  <a:pt x="5987" y="14844"/>
                </a:lnTo>
                <a:lnTo>
                  <a:pt x="5987" y="15282"/>
                </a:lnTo>
                <a:lnTo>
                  <a:pt x="5962" y="15379"/>
                </a:lnTo>
                <a:lnTo>
                  <a:pt x="5962" y="15428"/>
                </a:lnTo>
                <a:lnTo>
                  <a:pt x="5889" y="15525"/>
                </a:lnTo>
                <a:lnTo>
                  <a:pt x="5841" y="15647"/>
                </a:lnTo>
                <a:lnTo>
                  <a:pt x="5816" y="15768"/>
                </a:lnTo>
                <a:lnTo>
                  <a:pt x="5792" y="15914"/>
                </a:lnTo>
                <a:lnTo>
                  <a:pt x="5816" y="16036"/>
                </a:lnTo>
                <a:lnTo>
                  <a:pt x="5841" y="16158"/>
                </a:lnTo>
                <a:lnTo>
                  <a:pt x="5889" y="16279"/>
                </a:lnTo>
                <a:lnTo>
                  <a:pt x="5962" y="16377"/>
                </a:lnTo>
                <a:lnTo>
                  <a:pt x="5865" y="16474"/>
                </a:lnTo>
                <a:lnTo>
                  <a:pt x="5792" y="16620"/>
                </a:lnTo>
                <a:lnTo>
                  <a:pt x="5768" y="16766"/>
                </a:lnTo>
                <a:lnTo>
                  <a:pt x="5768" y="16912"/>
                </a:lnTo>
                <a:lnTo>
                  <a:pt x="5768" y="17058"/>
                </a:lnTo>
                <a:lnTo>
                  <a:pt x="5816" y="17204"/>
                </a:lnTo>
                <a:lnTo>
                  <a:pt x="5889" y="17350"/>
                </a:lnTo>
                <a:lnTo>
                  <a:pt x="5987" y="17472"/>
                </a:lnTo>
                <a:lnTo>
                  <a:pt x="5962" y="17496"/>
                </a:lnTo>
                <a:lnTo>
                  <a:pt x="5914" y="17618"/>
                </a:lnTo>
                <a:lnTo>
                  <a:pt x="5914" y="17715"/>
                </a:lnTo>
                <a:lnTo>
                  <a:pt x="5938" y="17837"/>
                </a:lnTo>
                <a:lnTo>
                  <a:pt x="5987" y="17934"/>
                </a:lnTo>
                <a:lnTo>
                  <a:pt x="6133" y="18129"/>
                </a:lnTo>
                <a:lnTo>
                  <a:pt x="6303" y="18299"/>
                </a:lnTo>
                <a:lnTo>
                  <a:pt x="6424" y="18421"/>
                </a:lnTo>
                <a:lnTo>
                  <a:pt x="6570" y="18518"/>
                </a:lnTo>
                <a:lnTo>
                  <a:pt x="6862" y="18688"/>
                </a:lnTo>
                <a:lnTo>
                  <a:pt x="7179" y="18810"/>
                </a:lnTo>
                <a:lnTo>
                  <a:pt x="7495" y="18859"/>
                </a:lnTo>
                <a:lnTo>
                  <a:pt x="7738" y="18883"/>
                </a:lnTo>
                <a:lnTo>
                  <a:pt x="7982" y="18883"/>
                </a:lnTo>
                <a:lnTo>
                  <a:pt x="8030" y="18956"/>
                </a:lnTo>
                <a:lnTo>
                  <a:pt x="8079" y="18980"/>
                </a:lnTo>
                <a:lnTo>
                  <a:pt x="8128" y="18980"/>
                </a:lnTo>
                <a:lnTo>
                  <a:pt x="8176" y="18956"/>
                </a:lnTo>
                <a:lnTo>
                  <a:pt x="8201" y="18907"/>
                </a:lnTo>
                <a:lnTo>
                  <a:pt x="8201" y="18883"/>
                </a:lnTo>
                <a:lnTo>
                  <a:pt x="8493" y="18834"/>
                </a:lnTo>
                <a:lnTo>
                  <a:pt x="8785" y="18761"/>
                </a:lnTo>
                <a:lnTo>
                  <a:pt x="9052" y="18664"/>
                </a:lnTo>
                <a:lnTo>
                  <a:pt x="9320" y="18542"/>
                </a:lnTo>
                <a:lnTo>
                  <a:pt x="9563" y="18396"/>
                </a:lnTo>
                <a:lnTo>
                  <a:pt x="9807" y="18226"/>
                </a:lnTo>
                <a:lnTo>
                  <a:pt x="10050" y="18056"/>
                </a:lnTo>
                <a:lnTo>
                  <a:pt x="10269" y="17837"/>
                </a:lnTo>
                <a:lnTo>
                  <a:pt x="10318" y="17764"/>
                </a:lnTo>
                <a:lnTo>
                  <a:pt x="10342" y="17691"/>
                </a:lnTo>
                <a:lnTo>
                  <a:pt x="10464" y="17593"/>
                </a:lnTo>
                <a:lnTo>
                  <a:pt x="10537" y="17447"/>
                </a:lnTo>
                <a:lnTo>
                  <a:pt x="10585" y="17301"/>
                </a:lnTo>
                <a:lnTo>
                  <a:pt x="10634" y="17107"/>
                </a:lnTo>
                <a:lnTo>
                  <a:pt x="10634" y="16936"/>
                </a:lnTo>
                <a:lnTo>
                  <a:pt x="10585" y="16742"/>
                </a:lnTo>
                <a:lnTo>
                  <a:pt x="10512" y="16596"/>
                </a:lnTo>
                <a:lnTo>
                  <a:pt x="10391" y="16474"/>
                </a:lnTo>
                <a:lnTo>
                  <a:pt x="10488" y="16255"/>
                </a:lnTo>
                <a:lnTo>
                  <a:pt x="10537" y="16036"/>
                </a:lnTo>
                <a:lnTo>
                  <a:pt x="10537" y="15817"/>
                </a:lnTo>
                <a:lnTo>
                  <a:pt x="10488" y="15574"/>
                </a:lnTo>
                <a:lnTo>
                  <a:pt x="10415" y="15476"/>
                </a:lnTo>
                <a:lnTo>
                  <a:pt x="10342" y="15379"/>
                </a:lnTo>
                <a:lnTo>
                  <a:pt x="10342" y="15306"/>
                </a:lnTo>
                <a:lnTo>
                  <a:pt x="10415" y="14965"/>
                </a:lnTo>
                <a:lnTo>
                  <a:pt x="10464" y="14625"/>
                </a:lnTo>
                <a:lnTo>
                  <a:pt x="10512" y="14284"/>
                </a:lnTo>
                <a:lnTo>
                  <a:pt x="10585" y="13943"/>
                </a:lnTo>
                <a:lnTo>
                  <a:pt x="10658" y="13700"/>
                </a:lnTo>
                <a:lnTo>
                  <a:pt x="10756" y="13457"/>
                </a:lnTo>
                <a:lnTo>
                  <a:pt x="10999" y="12994"/>
                </a:lnTo>
                <a:lnTo>
                  <a:pt x="11023" y="12970"/>
                </a:lnTo>
                <a:lnTo>
                  <a:pt x="11023" y="12946"/>
                </a:lnTo>
                <a:lnTo>
                  <a:pt x="11340" y="12459"/>
                </a:lnTo>
                <a:lnTo>
                  <a:pt x="11632" y="11972"/>
                </a:lnTo>
                <a:lnTo>
                  <a:pt x="12191" y="11194"/>
                </a:lnTo>
                <a:lnTo>
                  <a:pt x="12483" y="10780"/>
                </a:lnTo>
                <a:lnTo>
                  <a:pt x="12751" y="10367"/>
                </a:lnTo>
                <a:lnTo>
                  <a:pt x="12994" y="9953"/>
                </a:lnTo>
                <a:lnTo>
                  <a:pt x="13213" y="9515"/>
                </a:lnTo>
                <a:lnTo>
                  <a:pt x="13384" y="9053"/>
                </a:lnTo>
                <a:lnTo>
                  <a:pt x="13457" y="8809"/>
                </a:lnTo>
                <a:lnTo>
                  <a:pt x="13505" y="8590"/>
                </a:lnTo>
                <a:lnTo>
                  <a:pt x="13554" y="8152"/>
                </a:lnTo>
                <a:lnTo>
                  <a:pt x="13554" y="7714"/>
                </a:lnTo>
                <a:lnTo>
                  <a:pt x="13505" y="7276"/>
                </a:lnTo>
                <a:lnTo>
                  <a:pt x="13432" y="6838"/>
                </a:lnTo>
                <a:lnTo>
                  <a:pt x="13335" y="6400"/>
                </a:lnTo>
                <a:lnTo>
                  <a:pt x="13213" y="5962"/>
                </a:lnTo>
                <a:lnTo>
                  <a:pt x="12946" y="5135"/>
                </a:lnTo>
                <a:lnTo>
                  <a:pt x="12800" y="4770"/>
                </a:lnTo>
                <a:lnTo>
                  <a:pt x="12605" y="4429"/>
                </a:lnTo>
                <a:lnTo>
                  <a:pt x="12386" y="4113"/>
                </a:lnTo>
                <a:lnTo>
                  <a:pt x="12143" y="3797"/>
                </a:lnTo>
                <a:lnTo>
                  <a:pt x="12143" y="3773"/>
                </a:lnTo>
                <a:lnTo>
                  <a:pt x="12094" y="3675"/>
                </a:lnTo>
                <a:lnTo>
                  <a:pt x="12021" y="3602"/>
                </a:lnTo>
                <a:lnTo>
                  <a:pt x="11948" y="3554"/>
                </a:lnTo>
                <a:lnTo>
                  <a:pt x="11851" y="3505"/>
                </a:lnTo>
                <a:lnTo>
                  <a:pt x="11607" y="3286"/>
                </a:lnTo>
                <a:lnTo>
                  <a:pt x="11340" y="3091"/>
                </a:lnTo>
                <a:lnTo>
                  <a:pt x="11072" y="2897"/>
                </a:lnTo>
                <a:lnTo>
                  <a:pt x="10804" y="2726"/>
                </a:lnTo>
                <a:lnTo>
                  <a:pt x="10464" y="2556"/>
                </a:lnTo>
                <a:lnTo>
                  <a:pt x="10099" y="2386"/>
                </a:lnTo>
                <a:lnTo>
                  <a:pt x="9709" y="2264"/>
                </a:lnTo>
                <a:lnTo>
                  <a:pt x="9320" y="2191"/>
                </a:lnTo>
                <a:lnTo>
                  <a:pt x="8931" y="2142"/>
                </a:lnTo>
                <a:lnTo>
                  <a:pt x="8517" y="2094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336" name="Google Shape;336;p55"/>
          <p:cNvCxnSpPr/>
          <p:nvPr/>
        </p:nvCxnSpPr>
        <p:spPr>
          <a:xfrm>
            <a:off x="597111" y="4214457"/>
            <a:ext cx="7883400" cy="0"/>
          </a:xfrm>
          <a:prstGeom prst="straightConnector1">
            <a:avLst/>
          </a:prstGeom>
          <a:noFill/>
          <a:ln cap="flat" cmpd="sng" w="28575">
            <a:solidFill>
              <a:schemeClr val="accent5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337" name="Google Shape;337;p55"/>
          <p:cNvCxnSpPr/>
          <p:nvPr/>
        </p:nvCxnSpPr>
        <p:spPr>
          <a:xfrm rot="10800000">
            <a:off x="2130270" y="4084495"/>
            <a:ext cx="0" cy="259800"/>
          </a:xfrm>
          <a:prstGeom prst="straightConnector1">
            <a:avLst/>
          </a:prstGeom>
          <a:noFill/>
          <a:ln cap="flat" cmpd="sng" w="28575">
            <a:solidFill>
              <a:schemeClr val="accent5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38" name="Google Shape;338;p55"/>
          <p:cNvCxnSpPr/>
          <p:nvPr/>
        </p:nvCxnSpPr>
        <p:spPr>
          <a:xfrm rot="10800000">
            <a:off x="5625027" y="4084495"/>
            <a:ext cx="0" cy="259800"/>
          </a:xfrm>
          <a:prstGeom prst="straightConnector1">
            <a:avLst/>
          </a:prstGeom>
          <a:noFill/>
          <a:ln cap="flat" cmpd="sng" w="28575">
            <a:solidFill>
              <a:schemeClr val="accent5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339" name="Google Shape;339;p55"/>
          <p:cNvSpPr txBox="1"/>
          <p:nvPr/>
        </p:nvSpPr>
        <p:spPr>
          <a:xfrm>
            <a:off x="626894" y="3913704"/>
            <a:ext cx="1503300" cy="259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1200"/>
              <a:t>F</a:t>
            </a:r>
            <a:r>
              <a:rPr b="1" lang="es" sz="1200"/>
              <a:t>ase diseño</a:t>
            </a:r>
            <a:endParaRPr b="1" sz="1200"/>
          </a:p>
        </p:txBody>
      </p:sp>
      <p:sp>
        <p:nvSpPr>
          <p:cNvPr id="340" name="Google Shape;340;p55"/>
          <p:cNvSpPr txBox="1"/>
          <p:nvPr/>
        </p:nvSpPr>
        <p:spPr>
          <a:xfrm>
            <a:off x="2130178" y="3913704"/>
            <a:ext cx="3494700" cy="259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1200"/>
              <a:t>Fase intervención</a:t>
            </a:r>
            <a:endParaRPr b="1" sz="1200"/>
          </a:p>
        </p:txBody>
      </p:sp>
      <p:sp>
        <p:nvSpPr>
          <p:cNvPr id="341" name="Google Shape;341;p55"/>
          <p:cNvSpPr/>
          <p:nvPr/>
        </p:nvSpPr>
        <p:spPr>
          <a:xfrm>
            <a:off x="695416" y="4710315"/>
            <a:ext cx="1369458" cy="687497"/>
          </a:xfrm>
          <a:custGeom>
            <a:rect b="b" l="l" r="r" t="t"/>
            <a:pathLst>
              <a:path extrusionOk="0" h="62358" w="65189">
                <a:moveTo>
                  <a:pt x="40283" y="1525"/>
                </a:moveTo>
                <a:lnTo>
                  <a:pt x="40000" y="1541"/>
                </a:lnTo>
                <a:lnTo>
                  <a:pt x="40000" y="1541"/>
                </a:lnTo>
                <a:lnTo>
                  <a:pt x="39811" y="1604"/>
                </a:lnTo>
                <a:lnTo>
                  <a:pt x="40283" y="1525"/>
                </a:lnTo>
                <a:close/>
                <a:moveTo>
                  <a:pt x="22547" y="1793"/>
                </a:moveTo>
                <a:lnTo>
                  <a:pt x="22359" y="1887"/>
                </a:lnTo>
                <a:lnTo>
                  <a:pt x="21981" y="2359"/>
                </a:lnTo>
                <a:lnTo>
                  <a:pt x="24057" y="1981"/>
                </a:lnTo>
                <a:lnTo>
                  <a:pt x="23208" y="2076"/>
                </a:lnTo>
                <a:lnTo>
                  <a:pt x="22925" y="1981"/>
                </a:lnTo>
                <a:lnTo>
                  <a:pt x="22642" y="1887"/>
                </a:lnTo>
                <a:lnTo>
                  <a:pt x="22642" y="1793"/>
                </a:lnTo>
                <a:close/>
                <a:moveTo>
                  <a:pt x="64528" y="13585"/>
                </a:moveTo>
                <a:lnTo>
                  <a:pt x="64528" y="13679"/>
                </a:lnTo>
                <a:lnTo>
                  <a:pt x="64551" y="13679"/>
                </a:lnTo>
                <a:lnTo>
                  <a:pt x="64528" y="13585"/>
                </a:lnTo>
                <a:close/>
                <a:moveTo>
                  <a:pt x="33868" y="58678"/>
                </a:moveTo>
                <a:lnTo>
                  <a:pt x="34057" y="58772"/>
                </a:lnTo>
                <a:lnTo>
                  <a:pt x="34057" y="58772"/>
                </a:lnTo>
                <a:lnTo>
                  <a:pt x="33962" y="58678"/>
                </a:lnTo>
                <a:close/>
                <a:moveTo>
                  <a:pt x="30849" y="58678"/>
                </a:moveTo>
                <a:lnTo>
                  <a:pt x="30943" y="58772"/>
                </a:lnTo>
                <a:lnTo>
                  <a:pt x="30283" y="58867"/>
                </a:lnTo>
                <a:lnTo>
                  <a:pt x="30472" y="58772"/>
                </a:lnTo>
                <a:lnTo>
                  <a:pt x="30849" y="58678"/>
                </a:lnTo>
                <a:close/>
                <a:moveTo>
                  <a:pt x="32264" y="59056"/>
                </a:moveTo>
                <a:lnTo>
                  <a:pt x="33113" y="59244"/>
                </a:lnTo>
                <a:lnTo>
                  <a:pt x="31698" y="59339"/>
                </a:lnTo>
                <a:lnTo>
                  <a:pt x="31415" y="59339"/>
                </a:lnTo>
                <a:lnTo>
                  <a:pt x="32264" y="59056"/>
                </a:lnTo>
                <a:close/>
                <a:moveTo>
                  <a:pt x="60849" y="0"/>
                </a:moveTo>
                <a:lnTo>
                  <a:pt x="58679" y="95"/>
                </a:lnTo>
                <a:lnTo>
                  <a:pt x="56792" y="189"/>
                </a:lnTo>
                <a:lnTo>
                  <a:pt x="58584" y="378"/>
                </a:lnTo>
                <a:lnTo>
                  <a:pt x="58301" y="189"/>
                </a:lnTo>
                <a:lnTo>
                  <a:pt x="59151" y="378"/>
                </a:lnTo>
                <a:lnTo>
                  <a:pt x="58679" y="472"/>
                </a:lnTo>
                <a:lnTo>
                  <a:pt x="58018" y="472"/>
                </a:lnTo>
                <a:lnTo>
                  <a:pt x="56792" y="283"/>
                </a:lnTo>
                <a:lnTo>
                  <a:pt x="55943" y="283"/>
                </a:lnTo>
                <a:lnTo>
                  <a:pt x="54528" y="378"/>
                </a:lnTo>
                <a:lnTo>
                  <a:pt x="50660" y="378"/>
                </a:lnTo>
                <a:lnTo>
                  <a:pt x="48585" y="472"/>
                </a:lnTo>
                <a:lnTo>
                  <a:pt x="46226" y="472"/>
                </a:lnTo>
                <a:lnTo>
                  <a:pt x="43868" y="283"/>
                </a:lnTo>
                <a:lnTo>
                  <a:pt x="44056" y="472"/>
                </a:lnTo>
                <a:lnTo>
                  <a:pt x="44339" y="472"/>
                </a:lnTo>
                <a:lnTo>
                  <a:pt x="43396" y="661"/>
                </a:lnTo>
                <a:lnTo>
                  <a:pt x="42170" y="849"/>
                </a:lnTo>
                <a:lnTo>
                  <a:pt x="40849" y="755"/>
                </a:lnTo>
                <a:lnTo>
                  <a:pt x="40377" y="661"/>
                </a:lnTo>
                <a:lnTo>
                  <a:pt x="39906" y="566"/>
                </a:lnTo>
                <a:lnTo>
                  <a:pt x="39717" y="566"/>
                </a:lnTo>
                <a:lnTo>
                  <a:pt x="38207" y="661"/>
                </a:lnTo>
                <a:lnTo>
                  <a:pt x="36509" y="944"/>
                </a:lnTo>
                <a:lnTo>
                  <a:pt x="34906" y="1132"/>
                </a:lnTo>
                <a:lnTo>
                  <a:pt x="33585" y="1132"/>
                </a:lnTo>
                <a:lnTo>
                  <a:pt x="33962" y="1038"/>
                </a:lnTo>
                <a:lnTo>
                  <a:pt x="33774" y="944"/>
                </a:lnTo>
                <a:lnTo>
                  <a:pt x="33396" y="944"/>
                </a:lnTo>
                <a:lnTo>
                  <a:pt x="32453" y="1038"/>
                </a:lnTo>
                <a:lnTo>
                  <a:pt x="30283" y="1321"/>
                </a:lnTo>
                <a:lnTo>
                  <a:pt x="30472" y="1415"/>
                </a:lnTo>
                <a:lnTo>
                  <a:pt x="30566" y="1510"/>
                </a:lnTo>
                <a:lnTo>
                  <a:pt x="29151" y="1604"/>
                </a:lnTo>
                <a:lnTo>
                  <a:pt x="29057" y="1698"/>
                </a:lnTo>
                <a:lnTo>
                  <a:pt x="29717" y="1698"/>
                </a:lnTo>
                <a:lnTo>
                  <a:pt x="28208" y="1793"/>
                </a:lnTo>
                <a:lnTo>
                  <a:pt x="27547" y="1793"/>
                </a:lnTo>
                <a:lnTo>
                  <a:pt x="27642" y="1698"/>
                </a:lnTo>
                <a:lnTo>
                  <a:pt x="28585" y="1510"/>
                </a:lnTo>
                <a:lnTo>
                  <a:pt x="27736" y="1604"/>
                </a:lnTo>
                <a:lnTo>
                  <a:pt x="26887" y="1698"/>
                </a:lnTo>
                <a:lnTo>
                  <a:pt x="26038" y="1698"/>
                </a:lnTo>
                <a:lnTo>
                  <a:pt x="25189" y="1793"/>
                </a:lnTo>
                <a:lnTo>
                  <a:pt x="25189" y="1793"/>
                </a:lnTo>
                <a:lnTo>
                  <a:pt x="25755" y="1698"/>
                </a:lnTo>
                <a:lnTo>
                  <a:pt x="24906" y="1793"/>
                </a:lnTo>
                <a:lnTo>
                  <a:pt x="24057" y="1981"/>
                </a:lnTo>
                <a:lnTo>
                  <a:pt x="25094" y="1887"/>
                </a:lnTo>
                <a:lnTo>
                  <a:pt x="26132" y="1981"/>
                </a:lnTo>
                <a:lnTo>
                  <a:pt x="24906" y="2264"/>
                </a:lnTo>
                <a:lnTo>
                  <a:pt x="23585" y="2359"/>
                </a:lnTo>
                <a:lnTo>
                  <a:pt x="23585" y="2453"/>
                </a:lnTo>
                <a:lnTo>
                  <a:pt x="23585" y="2547"/>
                </a:lnTo>
                <a:lnTo>
                  <a:pt x="25566" y="2359"/>
                </a:lnTo>
                <a:lnTo>
                  <a:pt x="27547" y="2264"/>
                </a:lnTo>
                <a:lnTo>
                  <a:pt x="29434" y="1981"/>
                </a:lnTo>
                <a:lnTo>
                  <a:pt x="30377" y="1793"/>
                </a:lnTo>
                <a:lnTo>
                  <a:pt x="31321" y="1604"/>
                </a:lnTo>
                <a:lnTo>
                  <a:pt x="30472" y="1887"/>
                </a:lnTo>
                <a:lnTo>
                  <a:pt x="30660" y="1981"/>
                </a:lnTo>
                <a:lnTo>
                  <a:pt x="31038" y="2076"/>
                </a:lnTo>
                <a:lnTo>
                  <a:pt x="31981" y="2170"/>
                </a:lnTo>
                <a:lnTo>
                  <a:pt x="33302" y="2170"/>
                </a:lnTo>
                <a:lnTo>
                  <a:pt x="34717" y="2076"/>
                </a:lnTo>
                <a:lnTo>
                  <a:pt x="37075" y="1887"/>
                </a:lnTo>
                <a:lnTo>
                  <a:pt x="37830" y="1793"/>
                </a:lnTo>
                <a:lnTo>
                  <a:pt x="37924" y="1698"/>
                </a:lnTo>
                <a:lnTo>
                  <a:pt x="38868" y="1604"/>
                </a:lnTo>
                <a:lnTo>
                  <a:pt x="38962" y="1510"/>
                </a:lnTo>
                <a:lnTo>
                  <a:pt x="38868" y="1510"/>
                </a:lnTo>
                <a:lnTo>
                  <a:pt x="38113" y="1415"/>
                </a:lnTo>
                <a:lnTo>
                  <a:pt x="40000" y="1510"/>
                </a:lnTo>
                <a:lnTo>
                  <a:pt x="38868" y="1604"/>
                </a:lnTo>
                <a:lnTo>
                  <a:pt x="40000" y="1541"/>
                </a:lnTo>
                <a:lnTo>
                  <a:pt x="40000" y="1541"/>
                </a:lnTo>
                <a:lnTo>
                  <a:pt x="40094" y="1510"/>
                </a:lnTo>
                <a:lnTo>
                  <a:pt x="40377" y="1510"/>
                </a:lnTo>
                <a:lnTo>
                  <a:pt x="40283" y="1525"/>
                </a:lnTo>
                <a:lnTo>
                  <a:pt x="40283" y="1525"/>
                </a:lnTo>
                <a:lnTo>
                  <a:pt x="40566" y="1510"/>
                </a:lnTo>
                <a:lnTo>
                  <a:pt x="41509" y="1604"/>
                </a:lnTo>
                <a:lnTo>
                  <a:pt x="44151" y="1415"/>
                </a:lnTo>
                <a:lnTo>
                  <a:pt x="45000" y="1321"/>
                </a:lnTo>
                <a:lnTo>
                  <a:pt x="44434" y="1321"/>
                </a:lnTo>
                <a:lnTo>
                  <a:pt x="45188" y="1132"/>
                </a:lnTo>
                <a:lnTo>
                  <a:pt x="45660" y="1227"/>
                </a:lnTo>
                <a:lnTo>
                  <a:pt x="45755" y="1227"/>
                </a:lnTo>
                <a:lnTo>
                  <a:pt x="45755" y="1321"/>
                </a:lnTo>
                <a:lnTo>
                  <a:pt x="45377" y="1321"/>
                </a:lnTo>
                <a:lnTo>
                  <a:pt x="46038" y="1415"/>
                </a:lnTo>
                <a:lnTo>
                  <a:pt x="46792" y="1321"/>
                </a:lnTo>
                <a:lnTo>
                  <a:pt x="46792" y="1227"/>
                </a:lnTo>
                <a:lnTo>
                  <a:pt x="46981" y="1321"/>
                </a:lnTo>
                <a:lnTo>
                  <a:pt x="47547" y="1321"/>
                </a:lnTo>
                <a:lnTo>
                  <a:pt x="47358" y="1510"/>
                </a:lnTo>
                <a:lnTo>
                  <a:pt x="46981" y="1510"/>
                </a:lnTo>
                <a:lnTo>
                  <a:pt x="46792" y="1415"/>
                </a:lnTo>
                <a:lnTo>
                  <a:pt x="43868" y="1698"/>
                </a:lnTo>
                <a:lnTo>
                  <a:pt x="45566" y="1698"/>
                </a:lnTo>
                <a:lnTo>
                  <a:pt x="47264" y="1604"/>
                </a:lnTo>
                <a:lnTo>
                  <a:pt x="50566" y="1321"/>
                </a:lnTo>
                <a:lnTo>
                  <a:pt x="52169" y="1227"/>
                </a:lnTo>
                <a:lnTo>
                  <a:pt x="55471" y="1227"/>
                </a:lnTo>
                <a:lnTo>
                  <a:pt x="57075" y="1415"/>
                </a:lnTo>
                <a:lnTo>
                  <a:pt x="56603" y="1321"/>
                </a:lnTo>
                <a:lnTo>
                  <a:pt x="56509" y="1227"/>
                </a:lnTo>
                <a:lnTo>
                  <a:pt x="57264" y="1132"/>
                </a:lnTo>
                <a:lnTo>
                  <a:pt x="58396" y="1227"/>
                </a:lnTo>
                <a:lnTo>
                  <a:pt x="58773" y="1227"/>
                </a:lnTo>
                <a:lnTo>
                  <a:pt x="58962" y="1321"/>
                </a:lnTo>
                <a:lnTo>
                  <a:pt x="59905" y="1321"/>
                </a:lnTo>
                <a:lnTo>
                  <a:pt x="61037" y="1510"/>
                </a:lnTo>
                <a:lnTo>
                  <a:pt x="61603" y="1698"/>
                </a:lnTo>
                <a:lnTo>
                  <a:pt x="62075" y="1887"/>
                </a:lnTo>
                <a:lnTo>
                  <a:pt x="62452" y="2076"/>
                </a:lnTo>
                <a:lnTo>
                  <a:pt x="62547" y="2359"/>
                </a:lnTo>
                <a:lnTo>
                  <a:pt x="62641" y="4528"/>
                </a:lnTo>
                <a:lnTo>
                  <a:pt x="62641" y="8113"/>
                </a:lnTo>
                <a:lnTo>
                  <a:pt x="62547" y="17547"/>
                </a:lnTo>
                <a:lnTo>
                  <a:pt x="62547" y="22547"/>
                </a:lnTo>
                <a:lnTo>
                  <a:pt x="62641" y="27075"/>
                </a:lnTo>
                <a:lnTo>
                  <a:pt x="62830" y="30849"/>
                </a:lnTo>
                <a:lnTo>
                  <a:pt x="62924" y="32169"/>
                </a:lnTo>
                <a:lnTo>
                  <a:pt x="63113" y="33207"/>
                </a:lnTo>
                <a:lnTo>
                  <a:pt x="63113" y="34528"/>
                </a:lnTo>
                <a:lnTo>
                  <a:pt x="63207" y="35943"/>
                </a:lnTo>
                <a:lnTo>
                  <a:pt x="63207" y="36886"/>
                </a:lnTo>
                <a:lnTo>
                  <a:pt x="63113" y="38396"/>
                </a:lnTo>
                <a:lnTo>
                  <a:pt x="62830" y="42358"/>
                </a:lnTo>
                <a:lnTo>
                  <a:pt x="62547" y="46509"/>
                </a:lnTo>
                <a:lnTo>
                  <a:pt x="62452" y="48207"/>
                </a:lnTo>
                <a:lnTo>
                  <a:pt x="62547" y="49527"/>
                </a:lnTo>
                <a:lnTo>
                  <a:pt x="62547" y="51131"/>
                </a:lnTo>
                <a:lnTo>
                  <a:pt x="62547" y="52735"/>
                </a:lnTo>
                <a:lnTo>
                  <a:pt x="62358" y="53584"/>
                </a:lnTo>
                <a:lnTo>
                  <a:pt x="62264" y="54339"/>
                </a:lnTo>
                <a:lnTo>
                  <a:pt x="61981" y="55093"/>
                </a:lnTo>
                <a:lnTo>
                  <a:pt x="61603" y="55754"/>
                </a:lnTo>
                <a:lnTo>
                  <a:pt x="61792" y="55754"/>
                </a:lnTo>
                <a:lnTo>
                  <a:pt x="61886" y="55565"/>
                </a:lnTo>
                <a:lnTo>
                  <a:pt x="62169" y="55376"/>
                </a:lnTo>
                <a:lnTo>
                  <a:pt x="62264" y="55565"/>
                </a:lnTo>
                <a:lnTo>
                  <a:pt x="62169" y="55754"/>
                </a:lnTo>
                <a:lnTo>
                  <a:pt x="61981" y="56225"/>
                </a:lnTo>
                <a:lnTo>
                  <a:pt x="61792" y="56037"/>
                </a:lnTo>
                <a:lnTo>
                  <a:pt x="61509" y="55754"/>
                </a:lnTo>
                <a:lnTo>
                  <a:pt x="61603" y="55942"/>
                </a:lnTo>
                <a:lnTo>
                  <a:pt x="61509" y="55942"/>
                </a:lnTo>
                <a:lnTo>
                  <a:pt x="61603" y="56037"/>
                </a:lnTo>
                <a:lnTo>
                  <a:pt x="60094" y="56320"/>
                </a:lnTo>
                <a:lnTo>
                  <a:pt x="58773" y="56414"/>
                </a:lnTo>
                <a:lnTo>
                  <a:pt x="57547" y="56508"/>
                </a:lnTo>
                <a:lnTo>
                  <a:pt x="56415" y="56508"/>
                </a:lnTo>
                <a:lnTo>
                  <a:pt x="56698" y="56320"/>
                </a:lnTo>
                <a:lnTo>
                  <a:pt x="56698" y="56320"/>
                </a:lnTo>
                <a:lnTo>
                  <a:pt x="56037" y="56508"/>
                </a:lnTo>
                <a:lnTo>
                  <a:pt x="54811" y="56886"/>
                </a:lnTo>
                <a:lnTo>
                  <a:pt x="53679" y="57074"/>
                </a:lnTo>
                <a:lnTo>
                  <a:pt x="53868" y="56791"/>
                </a:lnTo>
                <a:lnTo>
                  <a:pt x="54245" y="56697"/>
                </a:lnTo>
                <a:lnTo>
                  <a:pt x="53019" y="56886"/>
                </a:lnTo>
                <a:lnTo>
                  <a:pt x="51698" y="56980"/>
                </a:lnTo>
                <a:lnTo>
                  <a:pt x="50943" y="57074"/>
                </a:lnTo>
                <a:lnTo>
                  <a:pt x="51132" y="57169"/>
                </a:lnTo>
                <a:lnTo>
                  <a:pt x="48962" y="57452"/>
                </a:lnTo>
                <a:lnTo>
                  <a:pt x="48962" y="57357"/>
                </a:lnTo>
                <a:lnTo>
                  <a:pt x="48019" y="57452"/>
                </a:lnTo>
                <a:lnTo>
                  <a:pt x="47641" y="57452"/>
                </a:lnTo>
                <a:lnTo>
                  <a:pt x="46604" y="57546"/>
                </a:lnTo>
                <a:lnTo>
                  <a:pt x="44717" y="57546"/>
                </a:lnTo>
                <a:lnTo>
                  <a:pt x="44339" y="57452"/>
                </a:lnTo>
                <a:lnTo>
                  <a:pt x="45000" y="57263"/>
                </a:lnTo>
                <a:lnTo>
                  <a:pt x="40000" y="57829"/>
                </a:lnTo>
                <a:lnTo>
                  <a:pt x="38019" y="58206"/>
                </a:lnTo>
                <a:lnTo>
                  <a:pt x="37547" y="58018"/>
                </a:lnTo>
                <a:lnTo>
                  <a:pt x="37075" y="58018"/>
                </a:lnTo>
                <a:lnTo>
                  <a:pt x="36698" y="58112"/>
                </a:lnTo>
                <a:lnTo>
                  <a:pt x="36415" y="58301"/>
                </a:lnTo>
                <a:lnTo>
                  <a:pt x="36038" y="58301"/>
                </a:lnTo>
                <a:lnTo>
                  <a:pt x="36038" y="58395"/>
                </a:lnTo>
                <a:lnTo>
                  <a:pt x="36321" y="58395"/>
                </a:lnTo>
                <a:lnTo>
                  <a:pt x="36132" y="58678"/>
                </a:lnTo>
                <a:lnTo>
                  <a:pt x="37075" y="58678"/>
                </a:lnTo>
                <a:lnTo>
                  <a:pt x="37830" y="58584"/>
                </a:lnTo>
                <a:lnTo>
                  <a:pt x="38585" y="58489"/>
                </a:lnTo>
                <a:lnTo>
                  <a:pt x="39434" y="58489"/>
                </a:lnTo>
                <a:lnTo>
                  <a:pt x="38585" y="58867"/>
                </a:lnTo>
                <a:lnTo>
                  <a:pt x="37358" y="59244"/>
                </a:lnTo>
                <a:lnTo>
                  <a:pt x="36792" y="59339"/>
                </a:lnTo>
                <a:lnTo>
                  <a:pt x="36226" y="59339"/>
                </a:lnTo>
                <a:lnTo>
                  <a:pt x="35755" y="59244"/>
                </a:lnTo>
                <a:lnTo>
                  <a:pt x="35566" y="59056"/>
                </a:lnTo>
                <a:lnTo>
                  <a:pt x="35472" y="58867"/>
                </a:lnTo>
                <a:lnTo>
                  <a:pt x="36509" y="58772"/>
                </a:lnTo>
                <a:lnTo>
                  <a:pt x="35377" y="58678"/>
                </a:lnTo>
                <a:lnTo>
                  <a:pt x="34151" y="58772"/>
                </a:lnTo>
                <a:lnTo>
                  <a:pt x="34057" y="58772"/>
                </a:lnTo>
                <a:lnTo>
                  <a:pt x="33208" y="58961"/>
                </a:lnTo>
                <a:lnTo>
                  <a:pt x="32264" y="59056"/>
                </a:lnTo>
                <a:lnTo>
                  <a:pt x="32264" y="59056"/>
                </a:lnTo>
                <a:lnTo>
                  <a:pt x="33113" y="58867"/>
                </a:lnTo>
                <a:lnTo>
                  <a:pt x="31887" y="58489"/>
                </a:lnTo>
                <a:lnTo>
                  <a:pt x="31132" y="58395"/>
                </a:lnTo>
                <a:lnTo>
                  <a:pt x="31038" y="58301"/>
                </a:lnTo>
                <a:lnTo>
                  <a:pt x="31132" y="58301"/>
                </a:lnTo>
                <a:lnTo>
                  <a:pt x="31509" y="58206"/>
                </a:lnTo>
                <a:lnTo>
                  <a:pt x="30660" y="58206"/>
                </a:lnTo>
                <a:lnTo>
                  <a:pt x="30283" y="58301"/>
                </a:lnTo>
                <a:lnTo>
                  <a:pt x="29906" y="58489"/>
                </a:lnTo>
                <a:lnTo>
                  <a:pt x="29151" y="58678"/>
                </a:lnTo>
                <a:lnTo>
                  <a:pt x="29340" y="58584"/>
                </a:lnTo>
                <a:lnTo>
                  <a:pt x="29434" y="58395"/>
                </a:lnTo>
                <a:lnTo>
                  <a:pt x="29434" y="58395"/>
                </a:lnTo>
                <a:lnTo>
                  <a:pt x="28585" y="58489"/>
                </a:lnTo>
                <a:lnTo>
                  <a:pt x="28491" y="58584"/>
                </a:lnTo>
                <a:lnTo>
                  <a:pt x="28396" y="58678"/>
                </a:lnTo>
                <a:lnTo>
                  <a:pt x="27736" y="58867"/>
                </a:lnTo>
                <a:lnTo>
                  <a:pt x="25660" y="59150"/>
                </a:lnTo>
                <a:lnTo>
                  <a:pt x="22170" y="59622"/>
                </a:lnTo>
                <a:lnTo>
                  <a:pt x="22359" y="59527"/>
                </a:lnTo>
                <a:lnTo>
                  <a:pt x="22359" y="59433"/>
                </a:lnTo>
                <a:lnTo>
                  <a:pt x="22264" y="59433"/>
                </a:lnTo>
                <a:lnTo>
                  <a:pt x="22453" y="59244"/>
                </a:lnTo>
                <a:lnTo>
                  <a:pt x="22453" y="59056"/>
                </a:lnTo>
                <a:lnTo>
                  <a:pt x="21132" y="59339"/>
                </a:lnTo>
                <a:lnTo>
                  <a:pt x="19246" y="59716"/>
                </a:lnTo>
                <a:lnTo>
                  <a:pt x="18208" y="59810"/>
                </a:lnTo>
                <a:lnTo>
                  <a:pt x="17264" y="59905"/>
                </a:lnTo>
                <a:lnTo>
                  <a:pt x="16415" y="59905"/>
                </a:lnTo>
                <a:lnTo>
                  <a:pt x="15849" y="59810"/>
                </a:lnTo>
                <a:lnTo>
                  <a:pt x="14246" y="59810"/>
                </a:lnTo>
                <a:lnTo>
                  <a:pt x="11981" y="59999"/>
                </a:lnTo>
                <a:lnTo>
                  <a:pt x="11981" y="59999"/>
                </a:lnTo>
                <a:lnTo>
                  <a:pt x="12359" y="59905"/>
                </a:lnTo>
                <a:lnTo>
                  <a:pt x="12736" y="59716"/>
                </a:lnTo>
                <a:lnTo>
                  <a:pt x="11415" y="59905"/>
                </a:lnTo>
                <a:lnTo>
                  <a:pt x="10000" y="60093"/>
                </a:lnTo>
                <a:lnTo>
                  <a:pt x="7076" y="60188"/>
                </a:lnTo>
                <a:lnTo>
                  <a:pt x="4151" y="60376"/>
                </a:lnTo>
                <a:lnTo>
                  <a:pt x="2831" y="60471"/>
                </a:lnTo>
                <a:lnTo>
                  <a:pt x="1604" y="60659"/>
                </a:lnTo>
                <a:lnTo>
                  <a:pt x="1227" y="59244"/>
                </a:lnTo>
                <a:lnTo>
                  <a:pt x="1038" y="57735"/>
                </a:lnTo>
                <a:lnTo>
                  <a:pt x="850" y="56131"/>
                </a:lnTo>
                <a:lnTo>
                  <a:pt x="755" y="54433"/>
                </a:lnTo>
                <a:lnTo>
                  <a:pt x="755" y="52735"/>
                </a:lnTo>
                <a:lnTo>
                  <a:pt x="755" y="50942"/>
                </a:lnTo>
                <a:lnTo>
                  <a:pt x="1038" y="47263"/>
                </a:lnTo>
                <a:lnTo>
                  <a:pt x="1321" y="43678"/>
                </a:lnTo>
                <a:lnTo>
                  <a:pt x="1699" y="39999"/>
                </a:lnTo>
                <a:lnTo>
                  <a:pt x="2453" y="33301"/>
                </a:lnTo>
                <a:lnTo>
                  <a:pt x="2548" y="33962"/>
                </a:lnTo>
                <a:lnTo>
                  <a:pt x="2642" y="34622"/>
                </a:lnTo>
                <a:lnTo>
                  <a:pt x="2642" y="33018"/>
                </a:lnTo>
                <a:lnTo>
                  <a:pt x="2551" y="32287"/>
                </a:lnTo>
                <a:lnTo>
                  <a:pt x="2642" y="30000"/>
                </a:lnTo>
                <a:lnTo>
                  <a:pt x="2453" y="30377"/>
                </a:lnTo>
                <a:lnTo>
                  <a:pt x="2453" y="29245"/>
                </a:lnTo>
                <a:lnTo>
                  <a:pt x="2453" y="27830"/>
                </a:lnTo>
                <a:lnTo>
                  <a:pt x="2642" y="28301"/>
                </a:lnTo>
                <a:lnTo>
                  <a:pt x="2736" y="28018"/>
                </a:lnTo>
                <a:lnTo>
                  <a:pt x="2831" y="28018"/>
                </a:lnTo>
                <a:lnTo>
                  <a:pt x="2925" y="28207"/>
                </a:lnTo>
                <a:lnTo>
                  <a:pt x="3019" y="26415"/>
                </a:lnTo>
                <a:lnTo>
                  <a:pt x="3019" y="24811"/>
                </a:lnTo>
                <a:lnTo>
                  <a:pt x="3019" y="23113"/>
                </a:lnTo>
                <a:lnTo>
                  <a:pt x="3019" y="22170"/>
                </a:lnTo>
                <a:lnTo>
                  <a:pt x="3208" y="21320"/>
                </a:lnTo>
                <a:lnTo>
                  <a:pt x="3302" y="19528"/>
                </a:lnTo>
                <a:lnTo>
                  <a:pt x="3302" y="17641"/>
                </a:lnTo>
                <a:lnTo>
                  <a:pt x="3302" y="16887"/>
                </a:lnTo>
                <a:lnTo>
                  <a:pt x="3208" y="16321"/>
                </a:lnTo>
                <a:lnTo>
                  <a:pt x="3397" y="16415"/>
                </a:lnTo>
                <a:lnTo>
                  <a:pt x="3585" y="11981"/>
                </a:lnTo>
                <a:lnTo>
                  <a:pt x="3680" y="11415"/>
                </a:lnTo>
                <a:lnTo>
                  <a:pt x="3680" y="11698"/>
                </a:lnTo>
                <a:lnTo>
                  <a:pt x="3774" y="11132"/>
                </a:lnTo>
                <a:lnTo>
                  <a:pt x="3868" y="10660"/>
                </a:lnTo>
                <a:lnTo>
                  <a:pt x="3774" y="10094"/>
                </a:lnTo>
                <a:lnTo>
                  <a:pt x="3680" y="9623"/>
                </a:lnTo>
                <a:lnTo>
                  <a:pt x="3774" y="9434"/>
                </a:lnTo>
                <a:lnTo>
                  <a:pt x="3868" y="9245"/>
                </a:lnTo>
                <a:lnTo>
                  <a:pt x="4057" y="8491"/>
                </a:lnTo>
                <a:lnTo>
                  <a:pt x="4340" y="6321"/>
                </a:lnTo>
                <a:lnTo>
                  <a:pt x="4623" y="2264"/>
                </a:lnTo>
                <a:lnTo>
                  <a:pt x="3491" y="7170"/>
                </a:lnTo>
                <a:lnTo>
                  <a:pt x="2925" y="9906"/>
                </a:lnTo>
                <a:lnTo>
                  <a:pt x="2359" y="12736"/>
                </a:lnTo>
                <a:lnTo>
                  <a:pt x="1982" y="15377"/>
                </a:lnTo>
                <a:lnTo>
                  <a:pt x="1699" y="17830"/>
                </a:lnTo>
                <a:lnTo>
                  <a:pt x="1510" y="19905"/>
                </a:lnTo>
                <a:lnTo>
                  <a:pt x="1604" y="20754"/>
                </a:lnTo>
                <a:lnTo>
                  <a:pt x="1699" y="21509"/>
                </a:lnTo>
                <a:lnTo>
                  <a:pt x="1321" y="22453"/>
                </a:lnTo>
                <a:lnTo>
                  <a:pt x="1133" y="23585"/>
                </a:lnTo>
                <a:lnTo>
                  <a:pt x="1038" y="24905"/>
                </a:lnTo>
                <a:lnTo>
                  <a:pt x="1038" y="26226"/>
                </a:lnTo>
                <a:lnTo>
                  <a:pt x="1038" y="28962"/>
                </a:lnTo>
                <a:lnTo>
                  <a:pt x="1038" y="31415"/>
                </a:lnTo>
                <a:lnTo>
                  <a:pt x="661" y="40188"/>
                </a:lnTo>
                <a:lnTo>
                  <a:pt x="472" y="44999"/>
                </a:lnTo>
                <a:lnTo>
                  <a:pt x="378" y="49622"/>
                </a:lnTo>
                <a:lnTo>
                  <a:pt x="472" y="51603"/>
                </a:lnTo>
                <a:lnTo>
                  <a:pt x="378" y="53961"/>
                </a:lnTo>
                <a:lnTo>
                  <a:pt x="189" y="53301"/>
                </a:lnTo>
                <a:lnTo>
                  <a:pt x="95" y="52641"/>
                </a:lnTo>
                <a:lnTo>
                  <a:pt x="189" y="53867"/>
                </a:lnTo>
                <a:lnTo>
                  <a:pt x="189" y="55093"/>
                </a:lnTo>
                <a:lnTo>
                  <a:pt x="378" y="55188"/>
                </a:lnTo>
                <a:lnTo>
                  <a:pt x="284" y="56508"/>
                </a:lnTo>
                <a:lnTo>
                  <a:pt x="95" y="54905"/>
                </a:lnTo>
                <a:lnTo>
                  <a:pt x="1" y="58489"/>
                </a:lnTo>
                <a:lnTo>
                  <a:pt x="1" y="62357"/>
                </a:lnTo>
                <a:lnTo>
                  <a:pt x="6038" y="61886"/>
                </a:lnTo>
                <a:lnTo>
                  <a:pt x="8963" y="61697"/>
                </a:lnTo>
                <a:lnTo>
                  <a:pt x="11698" y="61603"/>
                </a:lnTo>
                <a:lnTo>
                  <a:pt x="11698" y="61414"/>
                </a:lnTo>
                <a:lnTo>
                  <a:pt x="11887" y="61225"/>
                </a:lnTo>
                <a:lnTo>
                  <a:pt x="12264" y="61225"/>
                </a:lnTo>
                <a:lnTo>
                  <a:pt x="12548" y="61320"/>
                </a:lnTo>
                <a:lnTo>
                  <a:pt x="12736" y="61414"/>
                </a:lnTo>
                <a:lnTo>
                  <a:pt x="12642" y="61320"/>
                </a:lnTo>
                <a:lnTo>
                  <a:pt x="13302" y="61508"/>
                </a:lnTo>
                <a:lnTo>
                  <a:pt x="13302" y="61508"/>
                </a:lnTo>
                <a:lnTo>
                  <a:pt x="12736" y="61414"/>
                </a:lnTo>
                <a:lnTo>
                  <a:pt x="13019" y="61508"/>
                </a:lnTo>
                <a:lnTo>
                  <a:pt x="12736" y="61603"/>
                </a:lnTo>
                <a:lnTo>
                  <a:pt x="12831" y="61697"/>
                </a:lnTo>
                <a:lnTo>
                  <a:pt x="14246" y="61508"/>
                </a:lnTo>
                <a:lnTo>
                  <a:pt x="13491" y="61508"/>
                </a:lnTo>
                <a:lnTo>
                  <a:pt x="14717" y="61225"/>
                </a:lnTo>
                <a:lnTo>
                  <a:pt x="16038" y="61131"/>
                </a:lnTo>
                <a:lnTo>
                  <a:pt x="18962" y="61131"/>
                </a:lnTo>
                <a:lnTo>
                  <a:pt x="19151" y="61225"/>
                </a:lnTo>
                <a:lnTo>
                  <a:pt x="19623" y="61320"/>
                </a:lnTo>
                <a:lnTo>
                  <a:pt x="21227" y="61320"/>
                </a:lnTo>
                <a:lnTo>
                  <a:pt x="23302" y="61225"/>
                </a:lnTo>
                <a:lnTo>
                  <a:pt x="24245" y="61131"/>
                </a:lnTo>
                <a:lnTo>
                  <a:pt x="25094" y="60942"/>
                </a:lnTo>
                <a:lnTo>
                  <a:pt x="28868" y="60848"/>
                </a:lnTo>
                <a:lnTo>
                  <a:pt x="32642" y="60659"/>
                </a:lnTo>
                <a:lnTo>
                  <a:pt x="36415" y="60376"/>
                </a:lnTo>
                <a:lnTo>
                  <a:pt x="40283" y="60093"/>
                </a:lnTo>
                <a:lnTo>
                  <a:pt x="47830" y="59339"/>
                </a:lnTo>
                <a:lnTo>
                  <a:pt x="55377" y="58678"/>
                </a:lnTo>
                <a:lnTo>
                  <a:pt x="61037" y="58678"/>
                </a:lnTo>
                <a:lnTo>
                  <a:pt x="62264" y="58584"/>
                </a:lnTo>
                <a:lnTo>
                  <a:pt x="63207" y="58395"/>
                </a:lnTo>
                <a:lnTo>
                  <a:pt x="63490" y="58206"/>
                </a:lnTo>
                <a:lnTo>
                  <a:pt x="63773" y="58018"/>
                </a:lnTo>
                <a:lnTo>
                  <a:pt x="63962" y="57735"/>
                </a:lnTo>
                <a:lnTo>
                  <a:pt x="64150" y="57357"/>
                </a:lnTo>
                <a:lnTo>
                  <a:pt x="64339" y="56225"/>
                </a:lnTo>
                <a:lnTo>
                  <a:pt x="64528" y="54716"/>
                </a:lnTo>
                <a:lnTo>
                  <a:pt x="64528" y="53018"/>
                </a:lnTo>
                <a:lnTo>
                  <a:pt x="64622" y="49810"/>
                </a:lnTo>
                <a:lnTo>
                  <a:pt x="64622" y="47546"/>
                </a:lnTo>
                <a:lnTo>
                  <a:pt x="64905" y="40848"/>
                </a:lnTo>
                <a:lnTo>
                  <a:pt x="64999" y="36320"/>
                </a:lnTo>
                <a:lnTo>
                  <a:pt x="65094" y="33301"/>
                </a:lnTo>
                <a:lnTo>
                  <a:pt x="65188" y="33396"/>
                </a:lnTo>
                <a:lnTo>
                  <a:pt x="65188" y="31603"/>
                </a:lnTo>
                <a:lnTo>
                  <a:pt x="65188" y="29811"/>
                </a:lnTo>
                <a:lnTo>
                  <a:pt x="65094" y="30660"/>
                </a:lnTo>
                <a:lnTo>
                  <a:pt x="64905" y="28301"/>
                </a:lnTo>
                <a:lnTo>
                  <a:pt x="64811" y="25849"/>
                </a:lnTo>
                <a:lnTo>
                  <a:pt x="64716" y="23302"/>
                </a:lnTo>
                <a:lnTo>
                  <a:pt x="64622" y="20849"/>
                </a:lnTo>
                <a:lnTo>
                  <a:pt x="64811" y="22075"/>
                </a:lnTo>
                <a:lnTo>
                  <a:pt x="64811" y="20754"/>
                </a:lnTo>
                <a:lnTo>
                  <a:pt x="64811" y="18962"/>
                </a:lnTo>
                <a:lnTo>
                  <a:pt x="64811" y="18868"/>
                </a:lnTo>
                <a:lnTo>
                  <a:pt x="64716" y="17358"/>
                </a:lnTo>
                <a:lnTo>
                  <a:pt x="64811" y="18113"/>
                </a:lnTo>
                <a:lnTo>
                  <a:pt x="64999" y="16981"/>
                </a:lnTo>
                <a:lnTo>
                  <a:pt x="64905" y="15755"/>
                </a:lnTo>
                <a:lnTo>
                  <a:pt x="64811" y="14528"/>
                </a:lnTo>
                <a:lnTo>
                  <a:pt x="64716" y="13396"/>
                </a:lnTo>
                <a:lnTo>
                  <a:pt x="64622" y="13679"/>
                </a:lnTo>
                <a:lnTo>
                  <a:pt x="64551" y="13679"/>
                </a:lnTo>
                <a:lnTo>
                  <a:pt x="64622" y="13962"/>
                </a:lnTo>
                <a:lnTo>
                  <a:pt x="64716" y="15000"/>
                </a:lnTo>
                <a:lnTo>
                  <a:pt x="64528" y="14623"/>
                </a:lnTo>
                <a:lnTo>
                  <a:pt x="64528" y="15094"/>
                </a:lnTo>
                <a:lnTo>
                  <a:pt x="64339" y="12736"/>
                </a:lnTo>
                <a:lnTo>
                  <a:pt x="64150" y="11698"/>
                </a:lnTo>
                <a:lnTo>
                  <a:pt x="64056" y="11604"/>
                </a:lnTo>
                <a:lnTo>
                  <a:pt x="64056" y="11226"/>
                </a:lnTo>
                <a:lnTo>
                  <a:pt x="64245" y="10566"/>
                </a:lnTo>
                <a:lnTo>
                  <a:pt x="64245" y="9811"/>
                </a:lnTo>
                <a:lnTo>
                  <a:pt x="64245" y="9560"/>
                </a:lnTo>
                <a:lnTo>
                  <a:pt x="64433" y="10189"/>
                </a:lnTo>
                <a:lnTo>
                  <a:pt x="64622" y="11604"/>
                </a:lnTo>
                <a:lnTo>
                  <a:pt x="64811" y="13019"/>
                </a:lnTo>
                <a:lnTo>
                  <a:pt x="64905" y="14151"/>
                </a:lnTo>
                <a:lnTo>
                  <a:pt x="64905" y="12830"/>
                </a:lnTo>
                <a:lnTo>
                  <a:pt x="64811" y="11698"/>
                </a:lnTo>
                <a:lnTo>
                  <a:pt x="64528" y="9340"/>
                </a:lnTo>
                <a:lnTo>
                  <a:pt x="64433" y="9528"/>
                </a:lnTo>
                <a:lnTo>
                  <a:pt x="64433" y="9340"/>
                </a:lnTo>
                <a:lnTo>
                  <a:pt x="64245" y="8585"/>
                </a:lnTo>
                <a:lnTo>
                  <a:pt x="64150" y="7264"/>
                </a:lnTo>
                <a:lnTo>
                  <a:pt x="64056" y="9434"/>
                </a:lnTo>
                <a:lnTo>
                  <a:pt x="63773" y="8868"/>
                </a:lnTo>
                <a:lnTo>
                  <a:pt x="63679" y="7925"/>
                </a:lnTo>
                <a:lnTo>
                  <a:pt x="63584" y="6792"/>
                </a:lnTo>
                <a:lnTo>
                  <a:pt x="63490" y="5566"/>
                </a:lnTo>
                <a:lnTo>
                  <a:pt x="63490" y="1227"/>
                </a:lnTo>
                <a:lnTo>
                  <a:pt x="63490" y="661"/>
                </a:lnTo>
                <a:lnTo>
                  <a:pt x="63396" y="566"/>
                </a:lnTo>
                <a:lnTo>
                  <a:pt x="63207" y="378"/>
                </a:lnTo>
                <a:lnTo>
                  <a:pt x="62641" y="189"/>
                </a:lnTo>
                <a:lnTo>
                  <a:pt x="61792" y="95"/>
                </a:lnTo>
                <a:lnTo>
                  <a:pt x="60849" y="0"/>
                </a:lnTo>
                <a:close/>
              </a:path>
            </a:pathLst>
          </a:custGeom>
          <a:solidFill>
            <a:srgbClr val="FFFFFF"/>
          </a:solidFill>
          <a:ln cap="flat" cmpd="sng" w="9525">
            <a:solidFill>
              <a:schemeClr val="accent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"/>
              <a:t>Evaluación diagnóstica</a:t>
            </a:r>
            <a:endParaRPr b="1"/>
          </a:p>
        </p:txBody>
      </p:sp>
      <p:sp>
        <p:nvSpPr>
          <p:cNvPr id="342" name="Google Shape;342;p55"/>
          <p:cNvSpPr/>
          <p:nvPr/>
        </p:nvSpPr>
        <p:spPr>
          <a:xfrm>
            <a:off x="3192849" y="2871828"/>
            <a:ext cx="1369458" cy="687497"/>
          </a:xfrm>
          <a:custGeom>
            <a:rect b="b" l="l" r="r" t="t"/>
            <a:pathLst>
              <a:path extrusionOk="0" h="62358" w="65189">
                <a:moveTo>
                  <a:pt x="40283" y="1525"/>
                </a:moveTo>
                <a:lnTo>
                  <a:pt x="40000" y="1541"/>
                </a:lnTo>
                <a:lnTo>
                  <a:pt x="40000" y="1541"/>
                </a:lnTo>
                <a:lnTo>
                  <a:pt x="39811" y="1604"/>
                </a:lnTo>
                <a:lnTo>
                  <a:pt x="40283" y="1525"/>
                </a:lnTo>
                <a:close/>
                <a:moveTo>
                  <a:pt x="22547" y="1793"/>
                </a:moveTo>
                <a:lnTo>
                  <a:pt x="22359" y="1887"/>
                </a:lnTo>
                <a:lnTo>
                  <a:pt x="21981" y="2359"/>
                </a:lnTo>
                <a:lnTo>
                  <a:pt x="24057" y="1981"/>
                </a:lnTo>
                <a:lnTo>
                  <a:pt x="23208" y="2076"/>
                </a:lnTo>
                <a:lnTo>
                  <a:pt x="22925" y="1981"/>
                </a:lnTo>
                <a:lnTo>
                  <a:pt x="22642" y="1887"/>
                </a:lnTo>
                <a:lnTo>
                  <a:pt x="22642" y="1793"/>
                </a:lnTo>
                <a:close/>
                <a:moveTo>
                  <a:pt x="64528" y="13585"/>
                </a:moveTo>
                <a:lnTo>
                  <a:pt x="64528" y="13679"/>
                </a:lnTo>
                <a:lnTo>
                  <a:pt x="64551" y="13679"/>
                </a:lnTo>
                <a:lnTo>
                  <a:pt x="64528" y="13585"/>
                </a:lnTo>
                <a:close/>
                <a:moveTo>
                  <a:pt x="33868" y="58678"/>
                </a:moveTo>
                <a:lnTo>
                  <a:pt x="34057" y="58772"/>
                </a:lnTo>
                <a:lnTo>
                  <a:pt x="34057" y="58772"/>
                </a:lnTo>
                <a:lnTo>
                  <a:pt x="33962" y="58678"/>
                </a:lnTo>
                <a:close/>
                <a:moveTo>
                  <a:pt x="30849" y="58678"/>
                </a:moveTo>
                <a:lnTo>
                  <a:pt x="30943" y="58772"/>
                </a:lnTo>
                <a:lnTo>
                  <a:pt x="30283" y="58867"/>
                </a:lnTo>
                <a:lnTo>
                  <a:pt x="30472" y="58772"/>
                </a:lnTo>
                <a:lnTo>
                  <a:pt x="30849" y="58678"/>
                </a:lnTo>
                <a:close/>
                <a:moveTo>
                  <a:pt x="32264" y="59056"/>
                </a:moveTo>
                <a:lnTo>
                  <a:pt x="33113" y="59244"/>
                </a:lnTo>
                <a:lnTo>
                  <a:pt x="31698" y="59339"/>
                </a:lnTo>
                <a:lnTo>
                  <a:pt x="31415" y="59339"/>
                </a:lnTo>
                <a:lnTo>
                  <a:pt x="32264" y="59056"/>
                </a:lnTo>
                <a:close/>
                <a:moveTo>
                  <a:pt x="60849" y="0"/>
                </a:moveTo>
                <a:lnTo>
                  <a:pt x="58679" y="95"/>
                </a:lnTo>
                <a:lnTo>
                  <a:pt x="56792" y="189"/>
                </a:lnTo>
                <a:lnTo>
                  <a:pt x="58584" y="378"/>
                </a:lnTo>
                <a:lnTo>
                  <a:pt x="58301" y="189"/>
                </a:lnTo>
                <a:lnTo>
                  <a:pt x="59151" y="378"/>
                </a:lnTo>
                <a:lnTo>
                  <a:pt x="58679" y="472"/>
                </a:lnTo>
                <a:lnTo>
                  <a:pt x="58018" y="472"/>
                </a:lnTo>
                <a:lnTo>
                  <a:pt x="56792" y="283"/>
                </a:lnTo>
                <a:lnTo>
                  <a:pt x="55943" y="283"/>
                </a:lnTo>
                <a:lnTo>
                  <a:pt x="54528" y="378"/>
                </a:lnTo>
                <a:lnTo>
                  <a:pt x="50660" y="378"/>
                </a:lnTo>
                <a:lnTo>
                  <a:pt x="48585" y="472"/>
                </a:lnTo>
                <a:lnTo>
                  <a:pt x="46226" y="472"/>
                </a:lnTo>
                <a:lnTo>
                  <a:pt x="43868" y="283"/>
                </a:lnTo>
                <a:lnTo>
                  <a:pt x="44056" y="472"/>
                </a:lnTo>
                <a:lnTo>
                  <a:pt x="44339" y="472"/>
                </a:lnTo>
                <a:lnTo>
                  <a:pt x="43396" y="661"/>
                </a:lnTo>
                <a:lnTo>
                  <a:pt x="42170" y="849"/>
                </a:lnTo>
                <a:lnTo>
                  <a:pt x="40849" y="755"/>
                </a:lnTo>
                <a:lnTo>
                  <a:pt x="40377" y="661"/>
                </a:lnTo>
                <a:lnTo>
                  <a:pt x="39906" y="566"/>
                </a:lnTo>
                <a:lnTo>
                  <a:pt x="39717" y="566"/>
                </a:lnTo>
                <a:lnTo>
                  <a:pt x="38207" y="661"/>
                </a:lnTo>
                <a:lnTo>
                  <a:pt x="36509" y="944"/>
                </a:lnTo>
                <a:lnTo>
                  <a:pt x="34906" y="1132"/>
                </a:lnTo>
                <a:lnTo>
                  <a:pt x="33585" y="1132"/>
                </a:lnTo>
                <a:lnTo>
                  <a:pt x="33962" y="1038"/>
                </a:lnTo>
                <a:lnTo>
                  <a:pt x="33774" y="944"/>
                </a:lnTo>
                <a:lnTo>
                  <a:pt x="33396" y="944"/>
                </a:lnTo>
                <a:lnTo>
                  <a:pt x="32453" y="1038"/>
                </a:lnTo>
                <a:lnTo>
                  <a:pt x="30283" y="1321"/>
                </a:lnTo>
                <a:lnTo>
                  <a:pt x="30472" y="1415"/>
                </a:lnTo>
                <a:lnTo>
                  <a:pt x="30566" y="1510"/>
                </a:lnTo>
                <a:lnTo>
                  <a:pt x="29151" y="1604"/>
                </a:lnTo>
                <a:lnTo>
                  <a:pt x="29057" y="1698"/>
                </a:lnTo>
                <a:lnTo>
                  <a:pt x="29717" y="1698"/>
                </a:lnTo>
                <a:lnTo>
                  <a:pt x="28208" y="1793"/>
                </a:lnTo>
                <a:lnTo>
                  <a:pt x="27547" y="1793"/>
                </a:lnTo>
                <a:lnTo>
                  <a:pt x="27642" y="1698"/>
                </a:lnTo>
                <a:lnTo>
                  <a:pt x="28585" y="1510"/>
                </a:lnTo>
                <a:lnTo>
                  <a:pt x="27736" y="1604"/>
                </a:lnTo>
                <a:lnTo>
                  <a:pt x="26887" y="1698"/>
                </a:lnTo>
                <a:lnTo>
                  <a:pt x="26038" y="1698"/>
                </a:lnTo>
                <a:lnTo>
                  <a:pt x="25189" y="1793"/>
                </a:lnTo>
                <a:lnTo>
                  <a:pt x="25189" y="1793"/>
                </a:lnTo>
                <a:lnTo>
                  <a:pt x="25755" y="1698"/>
                </a:lnTo>
                <a:lnTo>
                  <a:pt x="24906" y="1793"/>
                </a:lnTo>
                <a:lnTo>
                  <a:pt x="24057" y="1981"/>
                </a:lnTo>
                <a:lnTo>
                  <a:pt x="25094" y="1887"/>
                </a:lnTo>
                <a:lnTo>
                  <a:pt x="26132" y="1981"/>
                </a:lnTo>
                <a:lnTo>
                  <a:pt x="24906" y="2264"/>
                </a:lnTo>
                <a:lnTo>
                  <a:pt x="23585" y="2359"/>
                </a:lnTo>
                <a:lnTo>
                  <a:pt x="23585" y="2453"/>
                </a:lnTo>
                <a:lnTo>
                  <a:pt x="23585" y="2547"/>
                </a:lnTo>
                <a:lnTo>
                  <a:pt x="25566" y="2359"/>
                </a:lnTo>
                <a:lnTo>
                  <a:pt x="27547" y="2264"/>
                </a:lnTo>
                <a:lnTo>
                  <a:pt x="29434" y="1981"/>
                </a:lnTo>
                <a:lnTo>
                  <a:pt x="30377" y="1793"/>
                </a:lnTo>
                <a:lnTo>
                  <a:pt x="31321" y="1604"/>
                </a:lnTo>
                <a:lnTo>
                  <a:pt x="30472" y="1887"/>
                </a:lnTo>
                <a:lnTo>
                  <a:pt x="30660" y="1981"/>
                </a:lnTo>
                <a:lnTo>
                  <a:pt x="31038" y="2076"/>
                </a:lnTo>
                <a:lnTo>
                  <a:pt x="31981" y="2170"/>
                </a:lnTo>
                <a:lnTo>
                  <a:pt x="33302" y="2170"/>
                </a:lnTo>
                <a:lnTo>
                  <a:pt x="34717" y="2076"/>
                </a:lnTo>
                <a:lnTo>
                  <a:pt x="37075" y="1887"/>
                </a:lnTo>
                <a:lnTo>
                  <a:pt x="37830" y="1793"/>
                </a:lnTo>
                <a:lnTo>
                  <a:pt x="37924" y="1698"/>
                </a:lnTo>
                <a:lnTo>
                  <a:pt x="38868" y="1604"/>
                </a:lnTo>
                <a:lnTo>
                  <a:pt x="38962" y="1510"/>
                </a:lnTo>
                <a:lnTo>
                  <a:pt x="38868" y="1510"/>
                </a:lnTo>
                <a:lnTo>
                  <a:pt x="38113" y="1415"/>
                </a:lnTo>
                <a:lnTo>
                  <a:pt x="40000" y="1510"/>
                </a:lnTo>
                <a:lnTo>
                  <a:pt x="38868" y="1604"/>
                </a:lnTo>
                <a:lnTo>
                  <a:pt x="40000" y="1541"/>
                </a:lnTo>
                <a:lnTo>
                  <a:pt x="40000" y="1541"/>
                </a:lnTo>
                <a:lnTo>
                  <a:pt x="40094" y="1510"/>
                </a:lnTo>
                <a:lnTo>
                  <a:pt x="40377" y="1510"/>
                </a:lnTo>
                <a:lnTo>
                  <a:pt x="40283" y="1525"/>
                </a:lnTo>
                <a:lnTo>
                  <a:pt x="40283" y="1525"/>
                </a:lnTo>
                <a:lnTo>
                  <a:pt x="40566" y="1510"/>
                </a:lnTo>
                <a:lnTo>
                  <a:pt x="41509" y="1604"/>
                </a:lnTo>
                <a:lnTo>
                  <a:pt x="44151" y="1415"/>
                </a:lnTo>
                <a:lnTo>
                  <a:pt x="45000" y="1321"/>
                </a:lnTo>
                <a:lnTo>
                  <a:pt x="44434" y="1321"/>
                </a:lnTo>
                <a:lnTo>
                  <a:pt x="45188" y="1132"/>
                </a:lnTo>
                <a:lnTo>
                  <a:pt x="45660" y="1227"/>
                </a:lnTo>
                <a:lnTo>
                  <a:pt x="45755" y="1227"/>
                </a:lnTo>
                <a:lnTo>
                  <a:pt x="45755" y="1321"/>
                </a:lnTo>
                <a:lnTo>
                  <a:pt x="45377" y="1321"/>
                </a:lnTo>
                <a:lnTo>
                  <a:pt x="46038" y="1415"/>
                </a:lnTo>
                <a:lnTo>
                  <a:pt x="46792" y="1321"/>
                </a:lnTo>
                <a:lnTo>
                  <a:pt x="46792" y="1227"/>
                </a:lnTo>
                <a:lnTo>
                  <a:pt x="46981" y="1321"/>
                </a:lnTo>
                <a:lnTo>
                  <a:pt x="47547" y="1321"/>
                </a:lnTo>
                <a:lnTo>
                  <a:pt x="47358" y="1510"/>
                </a:lnTo>
                <a:lnTo>
                  <a:pt x="46981" y="1510"/>
                </a:lnTo>
                <a:lnTo>
                  <a:pt x="46792" y="1415"/>
                </a:lnTo>
                <a:lnTo>
                  <a:pt x="43868" y="1698"/>
                </a:lnTo>
                <a:lnTo>
                  <a:pt x="45566" y="1698"/>
                </a:lnTo>
                <a:lnTo>
                  <a:pt x="47264" y="1604"/>
                </a:lnTo>
                <a:lnTo>
                  <a:pt x="50566" y="1321"/>
                </a:lnTo>
                <a:lnTo>
                  <a:pt x="52169" y="1227"/>
                </a:lnTo>
                <a:lnTo>
                  <a:pt x="55471" y="1227"/>
                </a:lnTo>
                <a:lnTo>
                  <a:pt x="57075" y="1415"/>
                </a:lnTo>
                <a:lnTo>
                  <a:pt x="56603" y="1321"/>
                </a:lnTo>
                <a:lnTo>
                  <a:pt x="56509" y="1227"/>
                </a:lnTo>
                <a:lnTo>
                  <a:pt x="57264" y="1132"/>
                </a:lnTo>
                <a:lnTo>
                  <a:pt x="58396" y="1227"/>
                </a:lnTo>
                <a:lnTo>
                  <a:pt x="58773" y="1227"/>
                </a:lnTo>
                <a:lnTo>
                  <a:pt x="58962" y="1321"/>
                </a:lnTo>
                <a:lnTo>
                  <a:pt x="59905" y="1321"/>
                </a:lnTo>
                <a:lnTo>
                  <a:pt x="61037" y="1510"/>
                </a:lnTo>
                <a:lnTo>
                  <a:pt x="61603" y="1698"/>
                </a:lnTo>
                <a:lnTo>
                  <a:pt x="62075" y="1887"/>
                </a:lnTo>
                <a:lnTo>
                  <a:pt x="62452" y="2076"/>
                </a:lnTo>
                <a:lnTo>
                  <a:pt x="62547" y="2359"/>
                </a:lnTo>
                <a:lnTo>
                  <a:pt x="62641" y="4528"/>
                </a:lnTo>
                <a:lnTo>
                  <a:pt x="62641" y="8113"/>
                </a:lnTo>
                <a:lnTo>
                  <a:pt x="62547" y="17547"/>
                </a:lnTo>
                <a:lnTo>
                  <a:pt x="62547" y="22547"/>
                </a:lnTo>
                <a:lnTo>
                  <a:pt x="62641" y="27075"/>
                </a:lnTo>
                <a:lnTo>
                  <a:pt x="62830" y="30849"/>
                </a:lnTo>
                <a:lnTo>
                  <a:pt x="62924" y="32169"/>
                </a:lnTo>
                <a:lnTo>
                  <a:pt x="63113" y="33207"/>
                </a:lnTo>
                <a:lnTo>
                  <a:pt x="63113" y="34528"/>
                </a:lnTo>
                <a:lnTo>
                  <a:pt x="63207" y="35943"/>
                </a:lnTo>
                <a:lnTo>
                  <a:pt x="63207" y="36886"/>
                </a:lnTo>
                <a:lnTo>
                  <a:pt x="63113" y="38396"/>
                </a:lnTo>
                <a:lnTo>
                  <a:pt x="62830" y="42358"/>
                </a:lnTo>
                <a:lnTo>
                  <a:pt x="62547" y="46509"/>
                </a:lnTo>
                <a:lnTo>
                  <a:pt x="62452" y="48207"/>
                </a:lnTo>
                <a:lnTo>
                  <a:pt x="62547" y="49527"/>
                </a:lnTo>
                <a:lnTo>
                  <a:pt x="62547" y="51131"/>
                </a:lnTo>
                <a:lnTo>
                  <a:pt x="62547" y="52735"/>
                </a:lnTo>
                <a:lnTo>
                  <a:pt x="62358" y="53584"/>
                </a:lnTo>
                <a:lnTo>
                  <a:pt x="62264" y="54339"/>
                </a:lnTo>
                <a:lnTo>
                  <a:pt x="61981" y="55093"/>
                </a:lnTo>
                <a:lnTo>
                  <a:pt x="61603" y="55754"/>
                </a:lnTo>
                <a:lnTo>
                  <a:pt x="61792" y="55754"/>
                </a:lnTo>
                <a:lnTo>
                  <a:pt x="61886" y="55565"/>
                </a:lnTo>
                <a:lnTo>
                  <a:pt x="62169" y="55376"/>
                </a:lnTo>
                <a:lnTo>
                  <a:pt x="62264" y="55565"/>
                </a:lnTo>
                <a:lnTo>
                  <a:pt x="62169" y="55754"/>
                </a:lnTo>
                <a:lnTo>
                  <a:pt x="61981" y="56225"/>
                </a:lnTo>
                <a:lnTo>
                  <a:pt x="61792" y="56037"/>
                </a:lnTo>
                <a:lnTo>
                  <a:pt x="61509" y="55754"/>
                </a:lnTo>
                <a:lnTo>
                  <a:pt x="61603" y="55942"/>
                </a:lnTo>
                <a:lnTo>
                  <a:pt x="61509" y="55942"/>
                </a:lnTo>
                <a:lnTo>
                  <a:pt x="61603" y="56037"/>
                </a:lnTo>
                <a:lnTo>
                  <a:pt x="60094" y="56320"/>
                </a:lnTo>
                <a:lnTo>
                  <a:pt x="58773" y="56414"/>
                </a:lnTo>
                <a:lnTo>
                  <a:pt x="57547" y="56508"/>
                </a:lnTo>
                <a:lnTo>
                  <a:pt x="56415" y="56508"/>
                </a:lnTo>
                <a:lnTo>
                  <a:pt x="56698" y="56320"/>
                </a:lnTo>
                <a:lnTo>
                  <a:pt x="56698" y="56320"/>
                </a:lnTo>
                <a:lnTo>
                  <a:pt x="56037" y="56508"/>
                </a:lnTo>
                <a:lnTo>
                  <a:pt x="54811" y="56886"/>
                </a:lnTo>
                <a:lnTo>
                  <a:pt x="53679" y="57074"/>
                </a:lnTo>
                <a:lnTo>
                  <a:pt x="53868" y="56791"/>
                </a:lnTo>
                <a:lnTo>
                  <a:pt x="54245" y="56697"/>
                </a:lnTo>
                <a:lnTo>
                  <a:pt x="53019" y="56886"/>
                </a:lnTo>
                <a:lnTo>
                  <a:pt x="51698" y="56980"/>
                </a:lnTo>
                <a:lnTo>
                  <a:pt x="50943" y="57074"/>
                </a:lnTo>
                <a:lnTo>
                  <a:pt x="51132" y="57169"/>
                </a:lnTo>
                <a:lnTo>
                  <a:pt x="48962" y="57452"/>
                </a:lnTo>
                <a:lnTo>
                  <a:pt x="48962" y="57357"/>
                </a:lnTo>
                <a:lnTo>
                  <a:pt x="48019" y="57452"/>
                </a:lnTo>
                <a:lnTo>
                  <a:pt x="47641" y="57452"/>
                </a:lnTo>
                <a:lnTo>
                  <a:pt x="46604" y="57546"/>
                </a:lnTo>
                <a:lnTo>
                  <a:pt x="44717" y="57546"/>
                </a:lnTo>
                <a:lnTo>
                  <a:pt x="44339" y="57452"/>
                </a:lnTo>
                <a:lnTo>
                  <a:pt x="45000" y="57263"/>
                </a:lnTo>
                <a:lnTo>
                  <a:pt x="40000" y="57829"/>
                </a:lnTo>
                <a:lnTo>
                  <a:pt x="38019" y="58206"/>
                </a:lnTo>
                <a:lnTo>
                  <a:pt x="37547" y="58018"/>
                </a:lnTo>
                <a:lnTo>
                  <a:pt x="37075" y="58018"/>
                </a:lnTo>
                <a:lnTo>
                  <a:pt x="36698" y="58112"/>
                </a:lnTo>
                <a:lnTo>
                  <a:pt x="36415" y="58301"/>
                </a:lnTo>
                <a:lnTo>
                  <a:pt x="36038" y="58301"/>
                </a:lnTo>
                <a:lnTo>
                  <a:pt x="36038" y="58395"/>
                </a:lnTo>
                <a:lnTo>
                  <a:pt x="36321" y="58395"/>
                </a:lnTo>
                <a:lnTo>
                  <a:pt x="36132" y="58678"/>
                </a:lnTo>
                <a:lnTo>
                  <a:pt x="37075" y="58678"/>
                </a:lnTo>
                <a:lnTo>
                  <a:pt x="37830" y="58584"/>
                </a:lnTo>
                <a:lnTo>
                  <a:pt x="38585" y="58489"/>
                </a:lnTo>
                <a:lnTo>
                  <a:pt x="39434" y="58489"/>
                </a:lnTo>
                <a:lnTo>
                  <a:pt x="38585" y="58867"/>
                </a:lnTo>
                <a:lnTo>
                  <a:pt x="37358" y="59244"/>
                </a:lnTo>
                <a:lnTo>
                  <a:pt x="36792" y="59339"/>
                </a:lnTo>
                <a:lnTo>
                  <a:pt x="36226" y="59339"/>
                </a:lnTo>
                <a:lnTo>
                  <a:pt x="35755" y="59244"/>
                </a:lnTo>
                <a:lnTo>
                  <a:pt x="35566" y="59056"/>
                </a:lnTo>
                <a:lnTo>
                  <a:pt x="35472" y="58867"/>
                </a:lnTo>
                <a:lnTo>
                  <a:pt x="36509" y="58772"/>
                </a:lnTo>
                <a:lnTo>
                  <a:pt x="35377" y="58678"/>
                </a:lnTo>
                <a:lnTo>
                  <a:pt x="34151" y="58772"/>
                </a:lnTo>
                <a:lnTo>
                  <a:pt x="34057" y="58772"/>
                </a:lnTo>
                <a:lnTo>
                  <a:pt x="33208" y="58961"/>
                </a:lnTo>
                <a:lnTo>
                  <a:pt x="32264" y="59056"/>
                </a:lnTo>
                <a:lnTo>
                  <a:pt x="32264" y="59056"/>
                </a:lnTo>
                <a:lnTo>
                  <a:pt x="33113" y="58867"/>
                </a:lnTo>
                <a:lnTo>
                  <a:pt x="31887" y="58489"/>
                </a:lnTo>
                <a:lnTo>
                  <a:pt x="31132" y="58395"/>
                </a:lnTo>
                <a:lnTo>
                  <a:pt x="31038" y="58301"/>
                </a:lnTo>
                <a:lnTo>
                  <a:pt x="31132" y="58301"/>
                </a:lnTo>
                <a:lnTo>
                  <a:pt x="31509" y="58206"/>
                </a:lnTo>
                <a:lnTo>
                  <a:pt x="30660" y="58206"/>
                </a:lnTo>
                <a:lnTo>
                  <a:pt x="30283" y="58301"/>
                </a:lnTo>
                <a:lnTo>
                  <a:pt x="29906" y="58489"/>
                </a:lnTo>
                <a:lnTo>
                  <a:pt x="29151" y="58678"/>
                </a:lnTo>
                <a:lnTo>
                  <a:pt x="29340" y="58584"/>
                </a:lnTo>
                <a:lnTo>
                  <a:pt x="29434" y="58395"/>
                </a:lnTo>
                <a:lnTo>
                  <a:pt x="29434" y="58395"/>
                </a:lnTo>
                <a:lnTo>
                  <a:pt x="28585" y="58489"/>
                </a:lnTo>
                <a:lnTo>
                  <a:pt x="28491" y="58584"/>
                </a:lnTo>
                <a:lnTo>
                  <a:pt x="28396" y="58678"/>
                </a:lnTo>
                <a:lnTo>
                  <a:pt x="27736" y="58867"/>
                </a:lnTo>
                <a:lnTo>
                  <a:pt x="25660" y="59150"/>
                </a:lnTo>
                <a:lnTo>
                  <a:pt x="22170" y="59622"/>
                </a:lnTo>
                <a:lnTo>
                  <a:pt x="22359" y="59527"/>
                </a:lnTo>
                <a:lnTo>
                  <a:pt x="22359" y="59433"/>
                </a:lnTo>
                <a:lnTo>
                  <a:pt x="22264" y="59433"/>
                </a:lnTo>
                <a:lnTo>
                  <a:pt x="22453" y="59244"/>
                </a:lnTo>
                <a:lnTo>
                  <a:pt x="22453" y="59056"/>
                </a:lnTo>
                <a:lnTo>
                  <a:pt x="21132" y="59339"/>
                </a:lnTo>
                <a:lnTo>
                  <a:pt x="19246" y="59716"/>
                </a:lnTo>
                <a:lnTo>
                  <a:pt x="18208" y="59810"/>
                </a:lnTo>
                <a:lnTo>
                  <a:pt x="17264" y="59905"/>
                </a:lnTo>
                <a:lnTo>
                  <a:pt x="16415" y="59905"/>
                </a:lnTo>
                <a:lnTo>
                  <a:pt x="15849" y="59810"/>
                </a:lnTo>
                <a:lnTo>
                  <a:pt x="14246" y="59810"/>
                </a:lnTo>
                <a:lnTo>
                  <a:pt x="11981" y="59999"/>
                </a:lnTo>
                <a:lnTo>
                  <a:pt x="11981" y="59999"/>
                </a:lnTo>
                <a:lnTo>
                  <a:pt x="12359" y="59905"/>
                </a:lnTo>
                <a:lnTo>
                  <a:pt x="12736" y="59716"/>
                </a:lnTo>
                <a:lnTo>
                  <a:pt x="11415" y="59905"/>
                </a:lnTo>
                <a:lnTo>
                  <a:pt x="10000" y="60093"/>
                </a:lnTo>
                <a:lnTo>
                  <a:pt x="7076" y="60188"/>
                </a:lnTo>
                <a:lnTo>
                  <a:pt x="4151" y="60376"/>
                </a:lnTo>
                <a:lnTo>
                  <a:pt x="2831" y="60471"/>
                </a:lnTo>
                <a:lnTo>
                  <a:pt x="1604" y="60659"/>
                </a:lnTo>
                <a:lnTo>
                  <a:pt x="1227" y="59244"/>
                </a:lnTo>
                <a:lnTo>
                  <a:pt x="1038" y="57735"/>
                </a:lnTo>
                <a:lnTo>
                  <a:pt x="850" y="56131"/>
                </a:lnTo>
                <a:lnTo>
                  <a:pt x="755" y="54433"/>
                </a:lnTo>
                <a:lnTo>
                  <a:pt x="755" y="52735"/>
                </a:lnTo>
                <a:lnTo>
                  <a:pt x="755" y="50942"/>
                </a:lnTo>
                <a:lnTo>
                  <a:pt x="1038" y="47263"/>
                </a:lnTo>
                <a:lnTo>
                  <a:pt x="1321" y="43678"/>
                </a:lnTo>
                <a:lnTo>
                  <a:pt x="1699" y="39999"/>
                </a:lnTo>
                <a:lnTo>
                  <a:pt x="2453" y="33301"/>
                </a:lnTo>
                <a:lnTo>
                  <a:pt x="2548" y="33962"/>
                </a:lnTo>
                <a:lnTo>
                  <a:pt x="2642" y="34622"/>
                </a:lnTo>
                <a:lnTo>
                  <a:pt x="2642" y="33018"/>
                </a:lnTo>
                <a:lnTo>
                  <a:pt x="2551" y="32287"/>
                </a:lnTo>
                <a:lnTo>
                  <a:pt x="2642" y="30000"/>
                </a:lnTo>
                <a:lnTo>
                  <a:pt x="2453" y="30377"/>
                </a:lnTo>
                <a:lnTo>
                  <a:pt x="2453" y="29245"/>
                </a:lnTo>
                <a:lnTo>
                  <a:pt x="2453" y="27830"/>
                </a:lnTo>
                <a:lnTo>
                  <a:pt x="2642" y="28301"/>
                </a:lnTo>
                <a:lnTo>
                  <a:pt x="2736" y="28018"/>
                </a:lnTo>
                <a:lnTo>
                  <a:pt x="2831" y="28018"/>
                </a:lnTo>
                <a:lnTo>
                  <a:pt x="2925" y="28207"/>
                </a:lnTo>
                <a:lnTo>
                  <a:pt x="3019" y="26415"/>
                </a:lnTo>
                <a:lnTo>
                  <a:pt x="3019" y="24811"/>
                </a:lnTo>
                <a:lnTo>
                  <a:pt x="3019" y="23113"/>
                </a:lnTo>
                <a:lnTo>
                  <a:pt x="3019" y="22170"/>
                </a:lnTo>
                <a:lnTo>
                  <a:pt x="3208" y="21320"/>
                </a:lnTo>
                <a:lnTo>
                  <a:pt x="3302" y="19528"/>
                </a:lnTo>
                <a:lnTo>
                  <a:pt x="3302" y="17641"/>
                </a:lnTo>
                <a:lnTo>
                  <a:pt x="3302" y="16887"/>
                </a:lnTo>
                <a:lnTo>
                  <a:pt x="3208" y="16321"/>
                </a:lnTo>
                <a:lnTo>
                  <a:pt x="3397" y="16415"/>
                </a:lnTo>
                <a:lnTo>
                  <a:pt x="3585" y="11981"/>
                </a:lnTo>
                <a:lnTo>
                  <a:pt x="3680" y="11415"/>
                </a:lnTo>
                <a:lnTo>
                  <a:pt x="3680" y="11698"/>
                </a:lnTo>
                <a:lnTo>
                  <a:pt x="3774" y="11132"/>
                </a:lnTo>
                <a:lnTo>
                  <a:pt x="3868" y="10660"/>
                </a:lnTo>
                <a:lnTo>
                  <a:pt x="3774" y="10094"/>
                </a:lnTo>
                <a:lnTo>
                  <a:pt x="3680" y="9623"/>
                </a:lnTo>
                <a:lnTo>
                  <a:pt x="3774" y="9434"/>
                </a:lnTo>
                <a:lnTo>
                  <a:pt x="3868" y="9245"/>
                </a:lnTo>
                <a:lnTo>
                  <a:pt x="4057" y="8491"/>
                </a:lnTo>
                <a:lnTo>
                  <a:pt x="4340" y="6321"/>
                </a:lnTo>
                <a:lnTo>
                  <a:pt x="4623" y="2264"/>
                </a:lnTo>
                <a:lnTo>
                  <a:pt x="3491" y="7170"/>
                </a:lnTo>
                <a:lnTo>
                  <a:pt x="2925" y="9906"/>
                </a:lnTo>
                <a:lnTo>
                  <a:pt x="2359" y="12736"/>
                </a:lnTo>
                <a:lnTo>
                  <a:pt x="1982" y="15377"/>
                </a:lnTo>
                <a:lnTo>
                  <a:pt x="1699" y="17830"/>
                </a:lnTo>
                <a:lnTo>
                  <a:pt x="1510" y="19905"/>
                </a:lnTo>
                <a:lnTo>
                  <a:pt x="1604" y="20754"/>
                </a:lnTo>
                <a:lnTo>
                  <a:pt x="1699" y="21509"/>
                </a:lnTo>
                <a:lnTo>
                  <a:pt x="1321" y="22453"/>
                </a:lnTo>
                <a:lnTo>
                  <a:pt x="1133" y="23585"/>
                </a:lnTo>
                <a:lnTo>
                  <a:pt x="1038" y="24905"/>
                </a:lnTo>
                <a:lnTo>
                  <a:pt x="1038" y="26226"/>
                </a:lnTo>
                <a:lnTo>
                  <a:pt x="1038" y="28962"/>
                </a:lnTo>
                <a:lnTo>
                  <a:pt x="1038" y="31415"/>
                </a:lnTo>
                <a:lnTo>
                  <a:pt x="661" y="40188"/>
                </a:lnTo>
                <a:lnTo>
                  <a:pt x="472" y="44999"/>
                </a:lnTo>
                <a:lnTo>
                  <a:pt x="378" y="49622"/>
                </a:lnTo>
                <a:lnTo>
                  <a:pt x="472" y="51603"/>
                </a:lnTo>
                <a:lnTo>
                  <a:pt x="378" y="53961"/>
                </a:lnTo>
                <a:lnTo>
                  <a:pt x="189" y="53301"/>
                </a:lnTo>
                <a:lnTo>
                  <a:pt x="95" y="52641"/>
                </a:lnTo>
                <a:lnTo>
                  <a:pt x="189" y="53867"/>
                </a:lnTo>
                <a:lnTo>
                  <a:pt x="189" y="55093"/>
                </a:lnTo>
                <a:lnTo>
                  <a:pt x="378" y="55188"/>
                </a:lnTo>
                <a:lnTo>
                  <a:pt x="284" y="56508"/>
                </a:lnTo>
                <a:lnTo>
                  <a:pt x="95" y="54905"/>
                </a:lnTo>
                <a:lnTo>
                  <a:pt x="1" y="58489"/>
                </a:lnTo>
                <a:lnTo>
                  <a:pt x="1" y="62357"/>
                </a:lnTo>
                <a:lnTo>
                  <a:pt x="6038" y="61886"/>
                </a:lnTo>
                <a:lnTo>
                  <a:pt x="8963" y="61697"/>
                </a:lnTo>
                <a:lnTo>
                  <a:pt x="11698" y="61603"/>
                </a:lnTo>
                <a:lnTo>
                  <a:pt x="11698" y="61414"/>
                </a:lnTo>
                <a:lnTo>
                  <a:pt x="11887" y="61225"/>
                </a:lnTo>
                <a:lnTo>
                  <a:pt x="12264" y="61225"/>
                </a:lnTo>
                <a:lnTo>
                  <a:pt x="12548" y="61320"/>
                </a:lnTo>
                <a:lnTo>
                  <a:pt x="12736" y="61414"/>
                </a:lnTo>
                <a:lnTo>
                  <a:pt x="12642" y="61320"/>
                </a:lnTo>
                <a:lnTo>
                  <a:pt x="13302" y="61508"/>
                </a:lnTo>
                <a:lnTo>
                  <a:pt x="13302" y="61508"/>
                </a:lnTo>
                <a:lnTo>
                  <a:pt x="12736" y="61414"/>
                </a:lnTo>
                <a:lnTo>
                  <a:pt x="13019" y="61508"/>
                </a:lnTo>
                <a:lnTo>
                  <a:pt x="12736" y="61603"/>
                </a:lnTo>
                <a:lnTo>
                  <a:pt x="12831" y="61697"/>
                </a:lnTo>
                <a:lnTo>
                  <a:pt x="14246" y="61508"/>
                </a:lnTo>
                <a:lnTo>
                  <a:pt x="13491" y="61508"/>
                </a:lnTo>
                <a:lnTo>
                  <a:pt x="14717" y="61225"/>
                </a:lnTo>
                <a:lnTo>
                  <a:pt x="16038" y="61131"/>
                </a:lnTo>
                <a:lnTo>
                  <a:pt x="18962" y="61131"/>
                </a:lnTo>
                <a:lnTo>
                  <a:pt x="19151" y="61225"/>
                </a:lnTo>
                <a:lnTo>
                  <a:pt x="19623" y="61320"/>
                </a:lnTo>
                <a:lnTo>
                  <a:pt x="21227" y="61320"/>
                </a:lnTo>
                <a:lnTo>
                  <a:pt x="23302" y="61225"/>
                </a:lnTo>
                <a:lnTo>
                  <a:pt x="24245" y="61131"/>
                </a:lnTo>
                <a:lnTo>
                  <a:pt x="25094" y="60942"/>
                </a:lnTo>
                <a:lnTo>
                  <a:pt x="28868" y="60848"/>
                </a:lnTo>
                <a:lnTo>
                  <a:pt x="32642" y="60659"/>
                </a:lnTo>
                <a:lnTo>
                  <a:pt x="36415" y="60376"/>
                </a:lnTo>
                <a:lnTo>
                  <a:pt x="40283" y="60093"/>
                </a:lnTo>
                <a:lnTo>
                  <a:pt x="47830" y="59339"/>
                </a:lnTo>
                <a:lnTo>
                  <a:pt x="55377" y="58678"/>
                </a:lnTo>
                <a:lnTo>
                  <a:pt x="61037" y="58678"/>
                </a:lnTo>
                <a:lnTo>
                  <a:pt x="62264" y="58584"/>
                </a:lnTo>
                <a:lnTo>
                  <a:pt x="63207" y="58395"/>
                </a:lnTo>
                <a:lnTo>
                  <a:pt x="63490" y="58206"/>
                </a:lnTo>
                <a:lnTo>
                  <a:pt x="63773" y="58018"/>
                </a:lnTo>
                <a:lnTo>
                  <a:pt x="63962" y="57735"/>
                </a:lnTo>
                <a:lnTo>
                  <a:pt x="64150" y="57357"/>
                </a:lnTo>
                <a:lnTo>
                  <a:pt x="64339" y="56225"/>
                </a:lnTo>
                <a:lnTo>
                  <a:pt x="64528" y="54716"/>
                </a:lnTo>
                <a:lnTo>
                  <a:pt x="64528" y="53018"/>
                </a:lnTo>
                <a:lnTo>
                  <a:pt x="64622" y="49810"/>
                </a:lnTo>
                <a:lnTo>
                  <a:pt x="64622" y="47546"/>
                </a:lnTo>
                <a:lnTo>
                  <a:pt x="64905" y="40848"/>
                </a:lnTo>
                <a:lnTo>
                  <a:pt x="64999" y="36320"/>
                </a:lnTo>
                <a:lnTo>
                  <a:pt x="65094" y="33301"/>
                </a:lnTo>
                <a:lnTo>
                  <a:pt x="65188" y="33396"/>
                </a:lnTo>
                <a:lnTo>
                  <a:pt x="65188" y="31603"/>
                </a:lnTo>
                <a:lnTo>
                  <a:pt x="65188" y="29811"/>
                </a:lnTo>
                <a:lnTo>
                  <a:pt x="65094" y="30660"/>
                </a:lnTo>
                <a:lnTo>
                  <a:pt x="64905" y="28301"/>
                </a:lnTo>
                <a:lnTo>
                  <a:pt x="64811" y="25849"/>
                </a:lnTo>
                <a:lnTo>
                  <a:pt x="64716" y="23302"/>
                </a:lnTo>
                <a:lnTo>
                  <a:pt x="64622" y="20849"/>
                </a:lnTo>
                <a:lnTo>
                  <a:pt x="64811" y="22075"/>
                </a:lnTo>
                <a:lnTo>
                  <a:pt x="64811" y="20754"/>
                </a:lnTo>
                <a:lnTo>
                  <a:pt x="64811" y="18962"/>
                </a:lnTo>
                <a:lnTo>
                  <a:pt x="64811" y="18868"/>
                </a:lnTo>
                <a:lnTo>
                  <a:pt x="64716" y="17358"/>
                </a:lnTo>
                <a:lnTo>
                  <a:pt x="64811" y="18113"/>
                </a:lnTo>
                <a:lnTo>
                  <a:pt x="64999" y="16981"/>
                </a:lnTo>
                <a:lnTo>
                  <a:pt x="64905" y="15755"/>
                </a:lnTo>
                <a:lnTo>
                  <a:pt x="64811" y="14528"/>
                </a:lnTo>
                <a:lnTo>
                  <a:pt x="64716" y="13396"/>
                </a:lnTo>
                <a:lnTo>
                  <a:pt x="64622" y="13679"/>
                </a:lnTo>
                <a:lnTo>
                  <a:pt x="64551" y="13679"/>
                </a:lnTo>
                <a:lnTo>
                  <a:pt x="64622" y="13962"/>
                </a:lnTo>
                <a:lnTo>
                  <a:pt x="64716" y="15000"/>
                </a:lnTo>
                <a:lnTo>
                  <a:pt x="64528" y="14623"/>
                </a:lnTo>
                <a:lnTo>
                  <a:pt x="64528" y="15094"/>
                </a:lnTo>
                <a:lnTo>
                  <a:pt x="64339" y="12736"/>
                </a:lnTo>
                <a:lnTo>
                  <a:pt x="64150" y="11698"/>
                </a:lnTo>
                <a:lnTo>
                  <a:pt x="64056" y="11604"/>
                </a:lnTo>
                <a:lnTo>
                  <a:pt x="64056" y="11226"/>
                </a:lnTo>
                <a:lnTo>
                  <a:pt x="64245" y="10566"/>
                </a:lnTo>
                <a:lnTo>
                  <a:pt x="64245" y="9811"/>
                </a:lnTo>
                <a:lnTo>
                  <a:pt x="64245" y="9560"/>
                </a:lnTo>
                <a:lnTo>
                  <a:pt x="64433" y="10189"/>
                </a:lnTo>
                <a:lnTo>
                  <a:pt x="64622" y="11604"/>
                </a:lnTo>
                <a:lnTo>
                  <a:pt x="64811" y="13019"/>
                </a:lnTo>
                <a:lnTo>
                  <a:pt x="64905" y="14151"/>
                </a:lnTo>
                <a:lnTo>
                  <a:pt x="64905" y="12830"/>
                </a:lnTo>
                <a:lnTo>
                  <a:pt x="64811" y="11698"/>
                </a:lnTo>
                <a:lnTo>
                  <a:pt x="64528" y="9340"/>
                </a:lnTo>
                <a:lnTo>
                  <a:pt x="64433" y="9528"/>
                </a:lnTo>
                <a:lnTo>
                  <a:pt x="64433" y="9340"/>
                </a:lnTo>
                <a:lnTo>
                  <a:pt x="64245" y="8585"/>
                </a:lnTo>
                <a:lnTo>
                  <a:pt x="64150" y="7264"/>
                </a:lnTo>
                <a:lnTo>
                  <a:pt x="64056" y="9434"/>
                </a:lnTo>
                <a:lnTo>
                  <a:pt x="63773" y="8868"/>
                </a:lnTo>
                <a:lnTo>
                  <a:pt x="63679" y="7925"/>
                </a:lnTo>
                <a:lnTo>
                  <a:pt x="63584" y="6792"/>
                </a:lnTo>
                <a:lnTo>
                  <a:pt x="63490" y="5566"/>
                </a:lnTo>
                <a:lnTo>
                  <a:pt x="63490" y="1227"/>
                </a:lnTo>
                <a:lnTo>
                  <a:pt x="63490" y="661"/>
                </a:lnTo>
                <a:lnTo>
                  <a:pt x="63396" y="566"/>
                </a:lnTo>
                <a:lnTo>
                  <a:pt x="63207" y="378"/>
                </a:lnTo>
                <a:lnTo>
                  <a:pt x="62641" y="189"/>
                </a:lnTo>
                <a:lnTo>
                  <a:pt x="61792" y="95"/>
                </a:lnTo>
                <a:lnTo>
                  <a:pt x="60849" y="0"/>
                </a:lnTo>
                <a:close/>
              </a:path>
            </a:pathLst>
          </a:custGeom>
          <a:solidFill>
            <a:srgbClr val="FFFFFF"/>
          </a:solidFill>
          <a:ln cap="flat" cmpd="sng" w="9525">
            <a:solidFill>
              <a:schemeClr val="accent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"/>
              <a:t>Evaluación formativa</a:t>
            </a:r>
            <a:endParaRPr b="1"/>
          </a:p>
        </p:txBody>
      </p:sp>
      <p:sp>
        <p:nvSpPr>
          <p:cNvPr id="343" name="Google Shape;343;p55"/>
          <p:cNvSpPr/>
          <p:nvPr/>
        </p:nvSpPr>
        <p:spPr>
          <a:xfrm>
            <a:off x="4940308" y="4710315"/>
            <a:ext cx="1369458" cy="687497"/>
          </a:xfrm>
          <a:custGeom>
            <a:rect b="b" l="l" r="r" t="t"/>
            <a:pathLst>
              <a:path extrusionOk="0" h="62358" w="65189">
                <a:moveTo>
                  <a:pt x="40283" y="1525"/>
                </a:moveTo>
                <a:lnTo>
                  <a:pt x="40000" y="1541"/>
                </a:lnTo>
                <a:lnTo>
                  <a:pt x="40000" y="1541"/>
                </a:lnTo>
                <a:lnTo>
                  <a:pt x="39811" y="1604"/>
                </a:lnTo>
                <a:lnTo>
                  <a:pt x="40283" y="1525"/>
                </a:lnTo>
                <a:close/>
                <a:moveTo>
                  <a:pt x="22547" y="1793"/>
                </a:moveTo>
                <a:lnTo>
                  <a:pt x="22359" y="1887"/>
                </a:lnTo>
                <a:lnTo>
                  <a:pt x="21981" y="2359"/>
                </a:lnTo>
                <a:lnTo>
                  <a:pt x="24057" y="1981"/>
                </a:lnTo>
                <a:lnTo>
                  <a:pt x="23208" y="2076"/>
                </a:lnTo>
                <a:lnTo>
                  <a:pt x="22925" y="1981"/>
                </a:lnTo>
                <a:lnTo>
                  <a:pt x="22642" y="1887"/>
                </a:lnTo>
                <a:lnTo>
                  <a:pt x="22642" y="1793"/>
                </a:lnTo>
                <a:close/>
                <a:moveTo>
                  <a:pt x="64528" y="13585"/>
                </a:moveTo>
                <a:lnTo>
                  <a:pt x="64528" y="13679"/>
                </a:lnTo>
                <a:lnTo>
                  <a:pt x="64551" y="13679"/>
                </a:lnTo>
                <a:lnTo>
                  <a:pt x="64528" y="13585"/>
                </a:lnTo>
                <a:close/>
                <a:moveTo>
                  <a:pt x="33868" y="58678"/>
                </a:moveTo>
                <a:lnTo>
                  <a:pt x="34057" y="58772"/>
                </a:lnTo>
                <a:lnTo>
                  <a:pt x="34057" y="58772"/>
                </a:lnTo>
                <a:lnTo>
                  <a:pt x="33962" y="58678"/>
                </a:lnTo>
                <a:close/>
                <a:moveTo>
                  <a:pt x="30849" y="58678"/>
                </a:moveTo>
                <a:lnTo>
                  <a:pt x="30943" y="58772"/>
                </a:lnTo>
                <a:lnTo>
                  <a:pt x="30283" y="58867"/>
                </a:lnTo>
                <a:lnTo>
                  <a:pt x="30472" y="58772"/>
                </a:lnTo>
                <a:lnTo>
                  <a:pt x="30849" y="58678"/>
                </a:lnTo>
                <a:close/>
                <a:moveTo>
                  <a:pt x="32264" y="59056"/>
                </a:moveTo>
                <a:lnTo>
                  <a:pt x="33113" y="59244"/>
                </a:lnTo>
                <a:lnTo>
                  <a:pt x="31698" y="59339"/>
                </a:lnTo>
                <a:lnTo>
                  <a:pt x="31415" y="59339"/>
                </a:lnTo>
                <a:lnTo>
                  <a:pt x="32264" y="59056"/>
                </a:lnTo>
                <a:close/>
                <a:moveTo>
                  <a:pt x="60849" y="0"/>
                </a:moveTo>
                <a:lnTo>
                  <a:pt x="58679" y="95"/>
                </a:lnTo>
                <a:lnTo>
                  <a:pt x="56792" y="189"/>
                </a:lnTo>
                <a:lnTo>
                  <a:pt x="58584" y="378"/>
                </a:lnTo>
                <a:lnTo>
                  <a:pt x="58301" y="189"/>
                </a:lnTo>
                <a:lnTo>
                  <a:pt x="59151" y="378"/>
                </a:lnTo>
                <a:lnTo>
                  <a:pt x="58679" y="472"/>
                </a:lnTo>
                <a:lnTo>
                  <a:pt x="58018" y="472"/>
                </a:lnTo>
                <a:lnTo>
                  <a:pt x="56792" y="283"/>
                </a:lnTo>
                <a:lnTo>
                  <a:pt x="55943" y="283"/>
                </a:lnTo>
                <a:lnTo>
                  <a:pt x="54528" y="378"/>
                </a:lnTo>
                <a:lnTo>
                  <a:pt x="50660" y="378"/>
                </a:lnTo>
                <a:lnTo>
                  <a:pt x="48585" y="472"/>
                </a:lnTo>
                <a:lnTo>
                  <a:pt x="46226" y="472"/>
                </a:lnTo>
                <a:lnTo>
                  <a:pt x="43868" y="283"/>
                </a:lnTo>
                <a:lnTo>
                  <a:pt x="44056" y="472"/>
                </a:lnTo>
                <a:lnTo>
                  <a:pt x="44339" y="472"/>
                </a:lnTo>
                <a:lnTo>
                  <a:pt x="43396" y="661"/>
                </a:lnTo>
                <a:lnTo>
                  <a:pt x="42170" y="849"/>
                </a:lnTo>
                <a:lnTo>
                  <a:pt x="40849" y="755"/>
                </a:lnTo>
                <a:lnTo>
                  <a:pt x="40377" y="661"/>
                </a:lnTo>
                <a:lnTo>
                  <a:pt x="39906" y="566"/>
                </a:lnTo>
                <a:lnTo>
                  <a:pt x="39717" y="566"/>
                </a:lnTo>
                <a:lnTo>
                  <a:pt x="38207" y="661"/>
                </a:lnTo>
                <a:lnTo>
                  <a:pt x="36509" y="944"/>
                </a:lnTo>
                <a:lnTo>
                  <a:pt x="34906" y="1132"/>
                </a:lnTo>
                <a:lnTo>
                  <a:pt x="33585" y="1132"/>
                </a:lnTo>
                <a:lnTo>
                  <a:pt x="33962" y="1038"/>
                </a:lnTo>
                <a:lnTo>
                  <a:pt x="33774" y="944"/>
                </a:lnTo>
                <a:lnTo>
                  <a:pt x="33396" y="944"/>
                </a:lnTo>
                <a:lnTo>
                  <a:pt x="32453" y="1038"/>
                </a:lnTo>
                <a:lnTo>
                  <a:pt x="30283" y="1321"/>
                </a:lnTo>
                <a:lnTo>
                  <a:pt x="30472" y="1415"/>
                </a:lnTo>
                <a:lnTo>
                  <a:pt x="30566" y="1510"/>
                </a:lnTo>
                <a:lnTo>
                  <a:pt x="29151" y="1604"/>
                </a:lnTo>
                <a:lnTo>
                  <a:pt x="29057" y="1698"/>
                </a:lnTo>
                <a:lnTo>
                  <a:pt x="29717" y="1698"/>
                </a:lnTo>
                <a:lnTo>
                  <a:pt x="28208" y="1793"/>
                </a:lnTo>
                <a:lnTo>
                  <a:pt x="27547" y="1793"/>
                </a:lnTo>
                <a:lnTo>
                  <a:pt x="27642" y="1698"/>
                </a:lnTo>
                <a:lnTo>
                  <a:pt x="28585" y="1510"/>
                </a:lnTo>
                <a:lnTo>
                  <a:pt x="27736" y="1604"/>
                </a:lnTo>
                <a:lnTo>
                  <a:pt x="26887" y="1698"/>
                </a:lnTo>
                <a:lnTo>
                  <a:pt x="26038" y="1698"/>
                </a:lnTo>
                <a:lnTo>
                  <a:pt x="25189" y="1793"/>
                </a:lnTo>
                <a:lnTo>
                  <a:pt x="25189" y="1793"/>
                </a:lnTo>
                <a:lnTo>
                  <a:pt x="25755" y="1698"/>
                </a:lnTo>
                <a:lnTo>
                  <a:pt x="24906" y="1793"/>
                </a:lnTo>
                <a:lnTo>
                  <a:pt x="24057" y="1981"/>
                </a:lnTo>
                <a:lnTo>
                  <a:pt x="25094" y="1887"/>
                </a:lnTo>
                <a:lnTo>
                  <a:pt x="26132" y="1981"/>
                </a:lnTo>
                <a:lnTo>
                  <a:pt x="24906" y="2264"/>
                </a:lnTo>
                <a:lnTo>
                  <a:pt x="23585" y="2359"/>
                </a:lnTo>
                <a:lnTo>
                  <a:pt x="23585" y="2453"/>
                </a:lnTo>
                <a:lnTo>
                  <a:pt x="23585" y="2547"/>
                </a:lnTo>
                <a:lnTo>
                  <a:pt x="25566" y="2359"/>
                </a:lnTo>
                <a:lnTo>
                  <a:pt x="27547" y="2264"/>
                </a:lnTo>
                <a:lnTo>
                  <a:pt x="29434" y="1981"/>
                </a:lnTo>
                <a:lnTo>
                  <a:pt x="30377" y="1793"/>
                </a:lnTo>
                <a:lnTo>
                  <a:pt x="31321" y="1604"/>
                </a:lnTo>
                <a:lnTo>
                  <a:pt x="30472" y="1887"/>
                </a:lnTo>
                <a:lnTo>
                  <a:pt x="30660" y="1981"/>
                </a:lnTo>
                <a:lnTo>
                  <a:pt x="31038" y="2076"/>
                </a:lnTo>
                <a:lnTo>
                  <a:pt x="31981" y="2170"/>
                </a:lnTo>
                <a:lnTo>
                  <a:pt x="33302" y="2170"/>
                </a:lnTo>
                <a:lnTo>
                  <a:pt x="34717" y="2076"/>
                </a:lnTo>
                <a:lnTo>
                  <a:pt x="37075" y="1887"/>
                </a:lnTo>
                <a:lnTo>
                  <a:pt x="37830" y="1793"/>
                </a:lnTo>
                <a:lnTo>
                  <a:pt x="37924" y="1698"/>
                </a:lnTo>
                <a:lnTo>
                  <a:pt x="38868" y="1604"/>
                </a:lnTo>
                <a:lnTo>
                  <a:pt x="38962" y="1510"/>
                </a:lnTo>
                <a:lnTo>
                  <a:pt x="38868" y="1510"/>
                </a:lnTo>
                <a:lnTo>
                  <a:pt x="38113" y="1415"/>
                </a:lnTo>
                <a:lnTo>
                  <a:pt x="40000" y="1510"/>
                </a:lnTo>
                <a:lnTo>
                  <a:pt x="38868" y="1604"/>
                </a:lnTo>
                <a:lnTo>
                  <a:pt x="40000" y="1541"/>
                </a:lnTo>
                <a:lnTo>
                  <a:pt x="40000" y="1541"/>
                </a:lnTo>
                <a:lnTo>
                  <a:pt x="40094" y="1510"/>
                </a:lnTo>
                <a:lnTo>
                  <a:pt x="40377" y="1510"/>
                </a:lnTo>
                <a:lnTo>
                  <a:pt x="40283" y="1525"/>
                </a:lnTo>
                <a:lnTo>
                  <a:pt x="40283" y="1525"/>
                </a:lnTo>
                <a:lnTo>
                  <a:pt x="40566" y="1510"/>
                </a:lnTo>
                <a:lnTo>
                  <a:pt x="41509" y="1604"/>
                </a:lnTo>
                <a:lnTo>
                  <a:pt x="44151" y="1415"/>
                </a:lnTo>
                <a:lnTo>
                  <a:pt x="45000" y="1321"/>
                </a:lnTo>
                <a:lnTo>
                  <a:pt x="44434" y="1321"/>
                </a:lnTo>
                <a:lnTo>
                  <a:pt x="45188" y="1132"/>
                </a:lnTo>
                <a:lnTo>
                  <a:pt x="45660" y="1227"/>
                </a:lnTo>
                <a:lnTo>
                  <a:pt x="45755" y="1227"/>
                </a:lnTo>
                <a:lnTo>
                  <a:pt x="45755" y="1321"/>
                </a:lnTo>
                <a:lnTo>
                  <a:pt x="45377" y="1321"/>
                </a:lnTo>
                <a:lnTo>
                  <a:pt x="46038" y="1415"/>
                </a:lnTo>
                <a:lnTo>
                  <a:pt x="46792" y="1321"/>
                </a:lnTo>
                <a:lnTo>
                  <a:pt x="46792" y="1227"/>
                </a:lnTo>
                <a:lnTo>
                  <a:pt x="46981" y="1321"/>
                </a:lnTo>
                <a:lnTo>
                  <a:pt x="47547" y="1321"/>
                </a:lnTo>
                <a:lnTo>
                  <a:pt x="47358" y="1510"/>
                </a:lnTo>
                <a:lnTo>
                  <a:pt x="46981" y="1510"/>
                </a:lnTo>
                <a:lnTo>
                  <a:pt x="46792" y="1415"/>
                </a:lnTo>
                <a:lnTo>
                  <a:pt x="43868" y="1698"/>
                </a:lnTo>
                <a:lnTo>
                  <a:pt x="45566" y="1698"/>
                </a:lnTo>
                <a:lnTo>
                  <a:pt x="47264" y="1604"/>
                </a:lnTo>
                <a:lnTo>
                  <a:pt x="50566" y="1321"/>
                </a:lnTo>
                <a:lnTo>
                  <a:pt x="52169" y="1227"/>
                </a:lnTo>
                <a:lnTo>
                  <a:pt x="55471" y="1227"/>
                </a:lnTo>
                <a:lnTo>
                  <a:pt x="57075" y="1415"/>
                </a:lnTo>
                <a:lnTo>
                  <a:pt x="56603" y="1321"/>
                </a:lnTo>
                <a:lnTo>
                  <a:pt x="56509" y="1227"/>
                </a:lnTo>
                <a:lnTo>
                  <a:pt x="57264" y="1132"/>
                </a:lnTo>
                <a:lnTo>
                  <a:pt x="58396" y="1227"/>
                </a:lnTo>
                <a:lnTo>
                  <a:pt x="58773" y="1227"/>
                </a:lnTo>
                <a:lnTo>
                  <a:pt x="58962" y="1321"/>
                </a:lnTo>
                <a:lnTo>
                  <a:pt x="59905" y="1321"/>
                </a:lnTo>
                <a:lnTo>
                  <a:pt x="61037" y="1510"/>
                </a:lnTo>
                <a:lnTo>
                  <a:pt x="61603" y="1698"/>
                </a:lnTo>
                <a:lnTo>
                  <a:pt x="62075" y="1887"/>
                </a:lnTo>
                <a:lnTo>
                  <a:pt x="62452" y="2076"/>
                </a:lnTo>
                <a:lnTo>
                  <a:pt x="62547" y="2359"/>
                </a:lnTo>
                <a:lnTo>
                  <a:pt x="62641" y="4528"/>
                </a:lnTo>
                <a:lnTo>
                  <a:pt x="62641" y="8113"/>
                </a:lnTo>
                <a:lnTo>
                  <a:pt x="62547" y="17547"/>
                </a:lnTo>
                <a:lnTo>
                  <a:pt x="62547" y="22547"/>
                </a:lnTo>
                <a:lnTo>
                  <a:pt x="62641" y="27075"/>
                </a:lnTo>
                <a:lnTo>
                  <a:pt x="62830" y="30849"/>
                </a:lnTo>
                <a:lnTo>
                  <a:pt x="62924" y="32169"/>
                </a:lnTo>
                <a:lnTo>
                  <a:pt x="63113" y="33207"/>
                </a:lnTo>
                <a:lnTo>
                  <a:pt x="63113" y="34528"/>
                </a:lnTo>
                <a:lnTo>
                  <a:pt x="63207" y="35943"/>
                </a:lnTo>
                <a:lnTo>
                  <a:pt x="63207" y="36886"/>
                </a:lnTo>
                <a:lnTo>
                  <a:pt x="63113" y="38396"/>
                </a:lnTo>
                <a:lnTo>
                  <a:pt x="62830" y="42358"/>
                </a:lnTo>
                <a:lnTo>
                  <a:pt x="62547" y="46509"/>
                </a:lnTo>
                <a:lnTo>
                  <a:pt x="62452" y="48207"/>
                </a:lnTo>
                <a:lnTo>
                  <a:pt x="62547" y="49527"/>
                </a:lnTo>
                <a:lnTo>
                  <a:pt x="62547" y="51131"/>
                </a:lnTo>
                <a:lnTo>
                  <a:pt x="62547" y="52735"/>
                </a:lnTo>
                <a:lnTo>
                  <a:pt x="62358" y="53584"/>
                </a:lnTo>
                <a:lnTo>
                  <a:pt x="62264" y="54339"/>
                </a:lnTo>
                <a:lnTo>
                  <a:pt x="61981" y="55093"/>
                </a:lnTo>
                <a:lnTo>
                  <a:pt x="61603" y="55754"/>
                </a:lnTo>
                <a:lnTo>
                  <a:pt x="61792" y="55754"/>
                </a:lnTo>
                <a:lnTo>
                  <a:pt x="61886" y="55565"/>
                </a:lnTo>
                <a:lnTo>
                  <a:pt x="62169" y="55376"/>
                </a:lnTo>
                <a:lnTo>
                  <a:pt x="62264" y="55565"/>
                </a:lnTo>
                <a:lnTo>
                  <a:pt x="62169" y="55754"/>
                </a:lnTo>
                <a:lnTo>
                  <a:pt x="61981" y="56225"/>
                </a:lnTo>
                <a:lnTo>
                  <a:pt x="61792" y="56037"/>
                </a:lnTo>
                <a:lnTo>
                  <a:pt x="61509" y="55754"/>
                </a:lnTo>
                <a:lnTo>
                  <a:pt x="61603" y="55942"/>
                </a:lnTo>
                <a:lnTo>
                  <a:pt x="61509" y="55942"/>
                </a:lnTo>
                <a:lnTo>
                  <a:pt x="61603" y="56037"/>
                </a:lnTo>
                <a:lnTo>
                  <a:pt x="60094" y="56320"/>
                </a:lnTo>
                <a:lnTo>
                  <a:pt x="58773" y="56414"/>
                </a:lnTo>
                <a:lnTo>
                  <a:pt x="57547" y="56508"/>
                </a:lnTo>
                <a:lnTo>
                  <a:pt x="56415" y="56508"/>
                </a:lnTo>
                <a:lnTo>
                  <a:pt x="56698" y="56320"/>
                </a:lnTo>
                <a:lnTo>
                  <a:pt x="56698" y="56320"/>
                </a:lnTo>
                <a:lnTo>
                  <a:pt x="56037" y="56508"/>
                </a:lnTo>
                <a:lnTo>
                  <a:pt x="54811" y="56886"/>
                </a:lnTo>
                <a:lnTo>
                  <a:pt x="53679" y="57074"/>
                </a:lnTo>
                <a:lnTo>
                  <a:pt x="53868" y="56791"/>
                </a:lnTo>
                <a:lnTo>
                  <a:pt x="54245" y="56697"/>
                </a:lnTo>
                <a:lnTo>
                  <a:pt x="53019" y="56886"/>
                </a:lnTo>
                <a:lnTo>
                  <a:pt x="51698" y="56980"/>
                </a:lnTo>
                <a:lnTo>
                  <a:pt x="50943" y="57074"/>
                </a:lnTo>
                <a:lnTo>
                  <a:pt x="51132" y="57169"/>
                </a:lnTo>
                <a:lnTo>
                  <a:pt x="48962" y="57452"/>
                </a:lnTo>
                <a:lnTo>
                  <a:pt x="48962" y="57357"/>
                </a:lnTo>
                <a:lnTo>
                  <a:pt x="48019" y="57452"/>
                </a:lnTo>
                <a:lnTo>
                  <a:pt x="47641" y="57452"/>
                </a:lnTo>
                <a:lnTo>
                  <a:pt x="46604" y="57546"/>
                </a:lnTo>
                <a:lnTo>
                  <a:pt x="44717" y="57546"/>
                </a:lnTo>
                <a:lnTo>
                  <a:pt x="44339" y="57452"/>
                </a:lnTo>
                <a:lnTo>
                  <a:pt x="45000" y="57263"/>
                </a:lnTo>
                <a:lnTo>
                  <a:pt x="40000" y="57829"/>
                </a:lnTo>
                <a:lnTo>
                  <a:pt x="38019" y="58206"/>
                </a:lnTo>
                <a:lnTo>
                  <a:pt x="37547" y="58018"/>
                </a:lnTo>
                <a:lnTo>
                  <a:pt x="37075" y="58018"/>
                </a:lnTo>
                <a:lnTo>
                  <a:pt x="36698" y="58112"/>
                </a:lnTo>
                <a:lnTo>
                  <a:pt x="36415" y="58301"/>
                </a:lnTo>
                <a:lnTo>
                  <a:pt x="36038" y="58301"/>
                </a:lnTo>
                <a:lnTo>
                  <a:pt x="36038" y="58395"/>
                </a:lnTo>
                <a:lnTo>
                  <a:pt x="36321" y="58395"/>
                </a:lnTo>
                <a:lnTo>
                  <a:pt x="36132" y="58678"/>
                </a:lnTo>
                <a:lnTo>
                  <a:pt x="37075" y="58678"/>
                </a:lnTo>
                <a:lnTo>
                  <a:pt x="37830" y="58584"/>
                </a:lnTo>
                <a:lnTo>
                  <a:pt x="38585" y="58489"/>
                </a:lnTo>
                <a:lnTo>
                  <a:pt x="39434" y="58489"/>
                </a:lnTo>
                <a:lnTo>
                  <a:pt x="38585" y="58867"/>
                </a:lnTo>
                <a:lnTo>
                  <a:pt x="37358" y="59244"/>
                </a:lnTo>
                <a:lnTo>
                  <a:pt x="36792" y="59339"/>
                </a:lnTo>
                <a:lnTo>
                  <a:pt x="36226" y="59339"/>
                </a:lnTo>
                <a:lnTo>
                  <a:pt x="35755" y="59244"/>
                </a:lnTo>
                <a:lnTo>
                  <a:pt x="35566" y="59056"/>
                </a:lnTo>
                <a:lnTo>
                  <a:pt x="35472" y="58867"/>
                </a:lnTo>
                <a:lnTo>
                  <a:pt x="36509" y="58772"/>
                </a:lnTo>
                <a:lnTo>
                  <a:pt x="35377" y="58678"/>
                </a:lnTo>
                <a:lnTo>
                  <a:pt x="34151" y="58772"/>
                </a:lnTo>
                <a:lnTo>
                  <a:pt x="34057" y="58772"/>
                </a:lnTo>
                <a:lnTo>
                  <a:pt x="33208" y="58961"/>
                </a:lnTo>
                <a:lnTo>
                  <a:pt x="32264" y="59056"/>
                </a:lnTo>
                <a:lnTo>
                  <a:pt x="32264" y="59056"/>
                </a:lnTo>
                <a:lnTo>
                  <a:pt x="33113" y="58867"/>
                </a:lnTo>
                <a:lnTo>
                  <a:pt x="31887" y="58489"/>
                </a:lnTo>
                <a:lnTo>
                  <a:pt x="31132" y="58395"/>
                </a:lnTo>
                <a:lnTo>
                  <a:pt x="31038" y="58301"/>
                </a:lnTo>
                <a:lnTo>
                  <a:pt x="31132" y="58301"/>
                </a:lnTo>
                <a:lnTo>
                  <a:pt x="31509" y="58206"/>
                </a:lnTo>
                <a:lnTo>
                  <a:pt x="30660" y="58206"/>
                </a:lnTo>
                <a:lnTo>
                  <a:pt x="30283" y="58301"/>
                </a:lnTo>
                <a:lnTo>
                  <a:pt x="29906" y="58489"/>
                </a:lnTo>
                <a:lnTo>
                  <a:pt x="29151" y="58678"/>
                </a:lnTo>
                <a:lnTo>
                  <a:pt x="29340" y="58584"/>
                </a:lnTo>
                <a:lnTo>
                  <a:pt x="29434" y="58395"/>
                </a:lnTo>
                <a:lnTo>
                  <a:pt x="29434" y="58395"/>
                </a:lnTo>
                <a:lnTo>
                  <a:pt x="28585" y="58489"/>
                </a:lnTo>
                <a:lnTo>
                  <a:pt x="28491" y="58584"/>
                </a:lnTo>
                <a:lnTo>
                  <a:pt x="28396" y="58678"/>
                </a:lnTo>
                <a:lnTo>
                  <a:pt x="27736" y="58867"/>
                </a:lnTo>
                <a:lnTo>
                  <a:pt x="25660" y="59150"/>
                </a:lnTo>
                <a:lnTo>
                  <a:pt x="22170" y="59622"/>
                </a:lnTo>
                <a:lnTo>
                  <a:pt x="22359" y="59527"/>
                </a:lnTo>
                <a:lnTo>
                  <a:pt x="22359" y="59433"/>
                </a:lnTo>
                <a:lnTo>
                  <a:pt x="22264" y="59433"/>
                </a:lnTo>
                <a:lnTo>
                  <a:pt x="22453" y="59244"/>
                </a:lnTo>
                <a:lnTo>
                  <a:pt x="22453" y="59056"/>
                </a:lnTo>
                <a:lnTo>
                  <a:pt x="21132" y="59339"/>
                </a:lnTo>
                <a:lnTo>
                  <a:pt x="19246" y="59716"/>
                </a:lnTo>
                <a:lnTo>
                  <a:pt x="18208" y="59810"/>
                </a:lnTo>
                <a:lnTo>
                  <a:pt x="17264" y="59905"/>
                </a:lnTo>
                <a:lnTo>
                  <a:pt x="16415" y="59905"/>
                </a:lnTo>
                <a:lnTo>
                  <a:pt x="15849" y="59810"/>
                </a:lnTo>
                <a:lnTo>
                  <a:pt x="14246" y="59810"/>
                </a:lnTo>
                <a:lnTo>
                  <a:pt x="11981" y="59999"/>
                </a:lnTo>
                <a:lnTo>
                  <a:pt x="11981" y="59999"/>
                </a:lnTo>
                <a:lnTo>
                  <a:pt x="12359" y="59905"/>
                </a:lnTo>
                <a:lnTo>
                  <a:pt x="12736" y="59716"/>
                </a:lnTo>
                <a:lnTo>
                  <a:pt x="11415" y="59905"/>
                </a:lnTo>
                <a:lnTo>
                  <a:pt x="10000" y="60093"/>
                </a:lnTo>
                <a:lnTo>
                  <a:pt x="7076" y="60188"/>
                </a:lnTo>
                <a:lnTo>
                  <a:pt x="4151" y="60376"/>
                </a:lnTo>
                <a:lnTo>
                  <a:pt x="2831" y="60471"/>
                </a:lnTo>
                <a:lnTo>
                  <a:pt x="1604" y="60659"/>
                </a:lnTo>
                <a:lnTo>
                  <a:pt x="1227" y="59244"/>
                </a:lnTo>
                <a:lnTo>
                  <a:pt x="1038" y="57735"/>
                </a:lnTo>
                <a:lnTo>
                  <a:pt x="850" y="56131"/>
                </a:lnTo>
                <a:lnTo>
                  <a:pt x="755" y="54433"/>
                </a:lnTo>
                <a:lnTo>
                  <a:pt x="755" y="52735"/>
                </a:lnTo>
                <a:lnTo>
                  <a:pt x="755" y="50942"/>
                </a:lnTo>
                <a:lnTo>
                  <a:pt x="1038" y="47263"/>
                </a:lnTo>
                <a:lnTo>
                  <a:pt x="1321" y="43678"/>
                </a:lnTo>
                <a:lnTo>
                  <a:pt x="1699" y="39999"/>
                </a:lnTo>
                <a:lnTo>
                  <a:pt x="2453" y="33301"/>
                </a:lnTo>
                <a:lnTo>
                  <a:pt x="2548" y="33962"/>
                </a:lnTo>
                <a:lnTo>
                  <a:pt x="2642" y="34622"/>
                </a:lnTo>
                <a:lnTo>
                  <a:pt x="2642" y="33018"/>
                </a:lnTo>
                <a:lnTo>
                  <a:pt x="2551" y="32287"/>
                </a:lnTo>
                <a:lnTo>
                  <a:pt x="2642" y="30000"/>
                </a:lnTo>
                <a:lnTo>
                  <a:pt x="2453" y="30377"/>
                </a:lnTo>
                <a:lnTo>
                  <a:pt x="2453" y="29245"/>
                </a:lnTo>
                <a:lnTo>
                  <a:pt x="2453" y="27830"/>
                </a:lnTo>
                <a:lnTo>
                  <a:pt x="2642" y="28301"/>
                </a:lnTo>
                <a:lnTo>
                  <a:pt x="2736" y="28018"/>
                </a:lnTo>
                <a:lnTo>
                  <a:pt x="2831" y="28018"/>
                </a:lnTo>
                <a:lnTo>
                  <a:pt x="2925" y="28207"/>
                </a:lnTo>
                <a:lnTo>
                  <a:pt x="3019" y="26415"/>
                </a:lnTo>
                <a:lnTo>
                  <a:pt x="3019" y="24811"/>
                </a:lnTo>
                <a:lnTo>
                  <a:pt x="3019" y="23113"/>
                </a:lnTo>
                <a:lnTo>
                  <a:pt x="3019" y="22170"/>
                </a:lnTo>
                <a:lnTo>
                  <a:pt x="3208" y="21320"/>
                </a:lnTo>
                <a:lnTo>
                  <a:pt x="3302" y="19528"/>
                </a:lnTo>
                <a:lnTo>
                  <a:pt x="3302" y="17641"/>
                </a:lnTo>
                <a:lnTo>
                  <a:pt x="3302" y="16887"/>
                </a:lnTo>
                <a:lnTo>
                  <a:pt x="3208" y="16321"/>
                </a:lnTo>
                <a:lnTo>
                  <a:pt x="3397" y="16415"/>
                </a:lnTo>
                <a:lnTo>
                  <a:pt x="3585" y="11981"/>
                </a:lnTo>
                <a:lnTo>
                  <a:pt x="3680" y="11415"/>
                </a:lnTo>
                <a:lnTo>
                  <a:pt x="3680" y="11698"/>
                </a:lnTo>
                <a:lnTo>
                  <a:pt x="3774" y="11132"/>
                </a:lnTo>
                <a:lnTo>
                  <a:pt x="3868" y="10660"/>
                </a:lnTo>
                <a:lnTo>
                  <a:pt x="3774" y="10094"/>
                </a:lnTo>
                <a:lnTo>
                  <a:pt x="3680" y="9623"/>
                </a:lnTo>
                <a:lnTo>
                  <a:pt x="3774" y="9434"/>
                </a:lnTo>
                <a:lnTo>
                  <a:pt x="3868" y="9245"/>
                </a:lnTo>
                <a:lnTo>
                  <a:pt x="4057" y="8491"/>
                </a:lnTo>
                <a:lnTo>
                  <a:pt x="4340" y="6321"/>
                </a:lnTo>
                <a:lnTo>
                  <a:pt x="4623" y="2264"/>
                </a:lnTo>
                <a:lnTo>
                  <a:pt x="3491" y="7170"/>
                </a:lnTo>
                <a:lnTo>
                  <a:pt x="2925" y="9906"/>
                </a:lnTo>
                <a:lnTo>
                  <a:pt x="2359" y="12736"/>
                </a:lnTo>
                <a:lnTo>
                  <a:pt x="1982" y="15377"/>
                </a:lnTo>
                <a:lnTo>
                  <a:pt x="1699" y="17830"/>
                </a:lnTo>
                <a:lnTo>
                  <a:pt x="1510" y="19905"/>
                </a:lnTo>
                <a:lnTo>
                  <a:pt x="1604" y="20754"/>
                </a:lnTo>
                <a:lnTo>
                  <a:pt x="1699" y="21509"/>
                </a:lnTo>
                <a:lnTo>
                  <a:pt x="1321" y="22453"/>
                </a:lnTo>
                <a:lnTo>
                  <a:pt x="1133" y="23585"/>
                </a:lnTo>
                <a:lnTo>
                  <a:pt x="1038" y="24905"/>
                </a:lnTo>
                <a:lnTo>
                  <a:pt x="1038" y="26226"/>
                </a:lnTo>
                <a:lnTo>
                  <a:pt x="1038" y="28962"/>
                </a:lnTo>
                <a:lnTo>
                  <a:pt x="1038" y="31415"/>
                </a:lnTo>
                <a:lnTo>
                  <a:pt x="661" y="40188"/>
                </a:lnTo>
                <a:lnTo>
                  <a:pt x="472" y="44999"/>
                </a:lnTo>
                <a:lnTo>
                  <a:pt x="378" y="49622"/>
                </a:lnTo>
                <a:lnTo>
                  <a:pt x="472" y="51603"/>
                </a:lnTo>
                <a:lnTo>
                  <a:pt x="378" y="53961"/>
                </a:lnTo>
                <a:lnTo>
                  <a:pt x="189" y="53301"/>
                </a:lnTo>
                <a:lnTo>
                  <a:pt x="95" y="52641"/>
                </a:lnTo>
                <a:lnTo>
                  <a:pt x="189" y="53867"/>
                </a:lnTo>
                <a:lnTo>
                  <a:pt x="189" y="55093"/>
                </a:lnTo>
                <a:lnTo>
                  <a:pt x="378" y="55188"/>
                </a:lnTo>
                <a:lnTo>
                  <a:pt x="284" y="56508"/>
                </a:lnTo>
                <a:lnTo>
                  <a:pt x="95" y="54905"/>
                </a:lnTo>
                <a:lnTo>
                  <a:pt x="1" y="58489"/>
                </a:lnTo>
                <a:lnTo>
                  <a:pt x="1" y="62357"/>
                </a:lnTo>
                <a:lnTo>
                  <a:pt x="6038" y="61886"/>
                </a:lnTo>
                <a:lnTo>
                  <a:pt x="8963" y="61697"/>
                </a:lnTo>
                <a:lnTo>
                  <a:pt x="11698" y="61603"/>
                </a:lnTo>
                <a:lnTo>
                  <a:pt x="11698" y="61414"/>
                </a:lnTo>
                <a:lnTo>
                  <a:pt x="11887" y="61225"/>
                </a:lnTo>
                <a:lnTo>
                  <a:pt x="12264" y="61225"/>
                </a:lnTo>
                <a:lnTo>
                  <a:pt x="12548" y="61320"/>
                </a:lnTo>
                <a:lnTo>
                  <a:pt x="12736" y="61414"/>
                </a:lnTo>
                <a:lnTo>
                  <a:pt x="12642" y="61320"/>
                </a:lnTo>
                <a:lnTo>
                  <a:pt x="13302" y="61508"/>
                </a:lnTo>
                <a:lnTo>
                  <a:pt x="13302" y="61508"/>
                </a:lnTo>
                <a:lnTo>
                  <a:pt x="12736" y="61414"/>
                </a:lnTo>
                <a:lnTo>
                  <a:pt x="13019" y="61508"/>
                </a:lnTo>
                <a:lnTo>
                  <a:pt x="12736" y="61603"/>
                </a:lnTo>
                <a:lnTo>
                  <a:pt x="12831" y="61697"/>
                </a:lnTo>
                <a:lnTo>
                  <a:pt x="14246" y="61508"/>
                </a:lnTo>
                <a:lnTo>
                  <a:pt x="13491" y="61508"/>
                </a:lnTo>
                <a:lnTo>
                  <a:pt x="14717" y="61225"/>
                </a:lnTo>
                <a:lnTo>
                  <a:pt x="16038" y="61131"/>
                </a:lnTo>
                <a:lnTo>
                  <a:pt x="18962" y="61131"/>
                </a:lnTo>
                <a:lnTo>
                  <a:pt x="19151" y="61225"/>
                </a:lnTo>
                <a:lnTo>
                  <a:pt x="19623" y="61320"/>
                </a:lnTo>
                <a:lnTo>
                  <a:pt x="21227" y="61320"/>
                </a:lnTo>
                <a:lnTo>
                  <a:pt x="23302" y="61225"/>
                </a:lnTo>
                <a:lnTo>
                  <a:pt x="24245" y="61131"/>
                </a:lnTo>
                <a:lnTo>
                  <a:pt x="25094" y="60942"/>
                </a:lnTo>
                <a:lnTo>
                  <a:pt x="28868" y="60848"/>
                </a:lnTo>
                <a:lnTo>
                  <a:pt x="32642" y="60659"/>
                </a:lnTo>
                <a:lnTo>
                  <a:pt x="36415" y="60376"/>
                </a:lnTo>
                <a:lnTo>
                  <a:pt x="40283" y="60093"/>
                </a:lnTo>
                <a:lnTo>
                  <a:pt x="47830" y="59339"/>
                </a:lnTo>
                <a:lnTo>
                  <a:pt x="55377" y="58678"/>
                </a:lnTo>
                <a:lnTo>
                  <a:pt x="61037" y="58678"/>
                </a:lnTo>
                <a:lnTo>
                  <a:pt x="62264" y="58584"/>
                </a:lnTo>
                <a:lnTo>
                  <a:pt x="63207" y="58395"/>
                </a:lnTo>
                <a:lnTo>
                  <a:pt x="63490" y="58206"/>
                </a:lnTo>
                <a:lnTo>
                  <a:pt x="63773" y="58018"/>
                </a:lnTo>
                <a:lnTo>
                  <a:pt x="63962" y="57735"/>
                </a:lnTo>
                <a:lnTo>
                  <a:pt x="64150" y="57357"/>
                </a:lnTo>
                <a:lnTo>
                  <a:pt x="64339" y="56225"/>
                </a:lnTo>
                <a:lnTo>
                  <a:pt x="64528" y="54716"/>
                </a:lnTo>
                <a:lnTo>
                  <a:pt x="64528" y="53018"/>
                </a:lnTo>
                <a:lnTo>
                  <a:pt x="64622" y="49810"/>
                </a:lnTo>
                <a:lnTo>
                  <a:pt x="64622" y="47546"/>
                </a:lnTo>
                <a:lnTo>
                  <a:pt x="64905" y="40848"/>
                </a:lnTo>
                <a:lnTo>
                  <a:pt x="64999" y="36320"/>
                </a:lnTo>
                <a:lnTo>
                  <a:pt x="65094" y="33301"/>
                </a:lnTo>
                <a:lnTo>
                  <a:pt x="65188" y="33396"/>
                </a:lnTo>
                <a:lnTo>
                  <a:pt x="65188" y="31603"/>
                </a:lnTo>
                <a:lnTo>
                  <a:pt x="65188" y="29811"/>
                </a:lnTo>
                <a:lnTo>
                  <a:pt x="65094" y="30660"/>
                </a:lnTo>
                <a:lnTo>
                  <a:pt x="64905" y="28301"/>
                </a:lnTo>
                <a:lnTo>
                  <a:pt x="64811" y="25849"/>
                </a:lnTo>
                <a:lnTo>
                  <a:pt x="64716" y="23302"/>
                </a:lnTo>
                <a:lnTo>
                  <a:pt x="64622" y="20849"/>
                </a:lnTo>
                <a:lnTo>
                  <a:pt x="64811" y="22075"/>
                </a:lnTo>
                <a:lnTo>
                  <a:pt x="64811" y="20754"/>
                </a:lnTo>
                <a:lnTo>
                  <a:pt x="64811" y="18962"/>
                </a:lnTo>
                <a:lnTo>
                  <a:pt x="64811" y="18868"/>
                </a:lnTo>
                <a:lnTo>
                  <a:pt x="64716" y="17358"/>
                </a:lnTo>
                <a:lnTo>
                  <a:pt x="64811" y="18113"/>
                </a:lnTo>
                <a:lnTo>
                  <a:pt x="64999" y="16981"/>
                </a:lnTo>
                <a:lnTo>
                  <a:pt x="64905" y="15755"/>
                </a:lnTo>
                <a:lnTo>
                  <a:pt x="64811" y="14528"/>
                </a:lnTo>
                <a:lnTo>
                  <a:pt x="64716" y="13396"/>
                </a:lnTo>
                <a:lnTo>
                  <a:pt x="64622" y="13679"/>
                </a:lnTo>
                <a:lnTo>
                  <a:pt x="64551" y="13679"/>
                </a:lnTo>
                <a:lnTo>
                  <a:pt x="64622" y="13962"/>
                </a:lnTo>
                <a:lnTo>
                  <a:pt x="64716" y="15000"/>
                </a:lnTo>
                <a:lnTo>
                  <a:pt x="64528" y="14623"/>
                </a:lnTo>
                <a:lnTo>
                  <a:pt x="64528" y="15094"/>
                </a:lnTo>
                <a:lnTo>
                  <a:pt x="64339" y="12736"/>
                </a:lnTo>
                <a:lnTo>
                  <a:pt x="64150" y="11698"/>
                </a:lnTo>
                <a:lnTo>
                  <a:pt x="64056" y="11604"/>
                </a:lnTo>
                <a:lnTo>
                  <a:pt x="64056" y="11226"/>
                </a:lnTo>
                <a:lnTo>
                  <a:pt x="64245" y="10566"/>
                </a:lnTo>
                <a:lnTo>
                  <a:pt x="64245" y="9811"/>
                </a:lnTo>
                <a:lnTo>
                  <a:pt x="64245" y="9560"/>
                </a:lnTo>
                <a:lnTo>
                  <a:pt x="64433" y="10189"/>
                </a:lnTo>
                <a:lnTo>
                  <a:pt x="64622" y="11604"/>
                </a:lnTo>
                <a:lnTo>
                  <a:pt x="64811" y="13019"/>
                </a:lnTo>
                <a:lnTo>
                  <a:pt x="64905" y="14151"/>
                </a:lnTo>
                <a:lnTo>
                  <a:pt x="64905" y="12830"/>
                </a:lnTo>
                <a:lnTo>
                  <a:pt x="64811" y="11698"/>
                </a:lnTo>
                <a:lnTo>
                  <a:pt x="64528" y="9340"/>
                </a:lnTo>
                <a:lnTo>
                  <a:pt x="64433" y="9528"/>
                </a:lnTo>
                <a:lnTo>
                  <a:pt x="64433" y="9340"/>
                </a:lnTo>
                <a:lnTo>
                  <a:pt x="64245" y="8585"/>
                </a:lnTo>
                <a:lnTo>
                  <a:pt x="64150" y="7264"/>
                </a:lnTo>
                <a:lnTo>
                  <a:pt x="64056" y="9434"/>
                </a:lnTo>
                <a:lnTo>
                  <a:pt x="63773" y="8868"/>
                </a:lnTo>
                <a:lnTo>
                  <a:pt x="63679" y="7925"/>
                </a:lnTo>
                <a:lnTo>
                  <a:pt x="63584" y="6792"/>
                </a:lnTo>
                <a:lnTo>
                  <a:pt x="63490" y="5566"/>
                </a:lnTo>
                <a:lnTo>
                  <a:pt x="63490" y="1227"/>
                </a:lnTo>
                <a:lnTo>
                  <a:pt x="63490" y="661"/>
                </a:lnTo>
                <a:lnTo>
                  <a:pt x="63396" y="566"/>
                </a:lnTo>
                <a:lnTo>
                  <a:pt x="63207" y="378"/>
                </a:lnTo>
                <a:lnTo>
                  <a:pt x="62641" y="189"/>
                </a:lnTo>
                <a:lnTo>
                  <a:pt x="61792" y="95"/>
                </a:lnTo>
                <a:lnTo>
                  <a:pt x="60849" y="0"/>
                </a:lnTo>
                <a:close/>
              </a:path>
            </a:pathLst>
          </a:custGeom>
          <a:solidFill>
            <a:srgbClr val="FFFFFF"/>
          </a:solidFill>
          <a:ln cap="flat" cmpd="sng" w="9525">
            <a:solidFill>
              <a:schemeClr val="accent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"/>
              <a:t>Evaluación sumativa</a:t>
            </a:r>
            <a:endParaRPr b="1"/>
          </a:p>
        </p:txBody>
      </p:sp>
      <p:sp>
        <p:nvSpPr>
          <p:cNvPr id="344" name="Google Shape;344;p55"/>
          <p:cNvSpPr txBox="1"/>
          <p:nvPr/>
        </p:nvSpPr>
        <p:spPr>
          <a:xfrm>
            <a:off x="5625027" y="3913704"/>
            <a:ext cx="2824800" cy="259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1200"/>
              <a:t>Fase transferencia</a:t>
            </a:r>
            <a:endParaRPr b="1" sz="1200"/>
          </a:p>
        </p:txBody>
      </p:sp>
      <p:cxnSp>
        <p:nvCxnSpPr>
          <p:cNvPr id="345" name="Google Shape;345;p55"/>
          <p:cNvCxnSpPr/>
          <p:nvPr/>
        </p:nvCxnSpPr>
        <p:spPr>
          <a:xfrm>
            <a:off x="1378536" y="4228719"/>
            <a:ext cx="0" cy="386700"/>
          </a:xfrm>
          <a:prstGeom prst="straightConnector1">
            <a:avLst/>
          </a:prstGeom>
          <a:noFill/>
          <a:ln cap="flat" cmpd="sng" w="19050">
            <a:solidFill>
              <a:schemeClr val="accent5"/>
            </a:solidFill>
            <a:prstDash val="solid"/>
            <a:round/>
            <a:headEnd len="med" w="med" type="none"/>
            <a:tailEnd len="med" w="med" type="oval"/>
          </a:ln>
        </p:spPr>
      </p:cxnSp>
      <p:cxnSp>
        <p:nvCxnSpPr>
          <p:cNvPr id="346" name="Google Shape;346;p55"/>
          <p:cNvCxnSpPr/>
          <p:nvPr/>
        </p:nvCxnSpPr>
        <p:spPr>
          <a:xfrm>
            <a:off x="5625027" y="4228719"/>
            <a:ext cx="0" cy="386700"/>
          </a:xfrm>
          <a:prstGeom prst="straightConnector1">
            <a:avLst/>
          </a:prstGeom>
          <a:noFill/>
          <a:ln cap="flat" cmpd="sng" w="19050">
            <a:solidFill>
              <a:schemeClr val="accent5"/>
            </a:solidFill>
            <a:prstDash val="solid"/>
            <a:round/>
            <a:headEnd len="med" w="med" type="none"/>
            <a:tailEnd len="med" w="med" type="oval"/>
          </a:ln>
        </p:spPr>
      </p:cxnSp>
      <p:sp>
        <p:nvSpPr>
          <p:cNvPr id="347" name="Google Shape;347;p55"/>
          <p:cNvSpPr/>
          <p:nvPr/>
        </p:nvSpPr>
        <p:spPr>
          <a:xfrm rot="-5400000">
            <a:off x="3806878" y="2002505"/>
            <a:ext cx="114600" cy="3468000"/>
          </a:xfrm>
          <a:prstGeom prst="rightBrace">
            <a:avLst>
              <a:gd fmla="val 50000" name="adj1"/>
              <a:gd fmla="val 50000" name="adj2"/>
            </a:avLst>
          </a:prstGeom>
          <a:noFill/>
          <a:ln cap="flat" cmpd="sng" w="9525">
            <a:solidFill>
              <a:schemeClr val="accent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8" name="Google Shape;348;p55"/>
          <p:cNvSpPr/>
          <p:nvPr/>
        </p:nvSpPr>
        <p:spPr>
          <a:xfrm>
            <a:off x="6352677" y="2871828"/>
            <a:ext cx="1369458" cy="687497"/>
          </a:xfrm>
          <a:custGeom>
            <a:rect b="b" l="l" r="r" t="t"/>
            <a:pathLst>
              <a:path extrusionOk="0" h="62358" w="65189">
                <a:moveTo>
                  <a:pt x="40283" y="1525"/>
                </a:moveTo>
                <a:lnTo>
                  <a:pt x="40000" y="1541"/>
                </a:lnTo>
                <a:lnTo>
                  <a:pt x="40000" y="1541"/>
                </a:lnTo>
                <a:lnTo>
                  <a:pt x="39811" y="1604"/>
                </a:lnTo>
                <a:lnTo>
                  <a:pt x="40283" y="1525"/>
                </a:lnTo>
                <a:close/>
                <a:moveTo>
                  <a:pt x="22547" y="1793"/>
                </a:moveTo>
                <a:lnTo>
                  <a:pt x="22359" y="1887"/>
                </a:lnTo>
                <a:lnTo>
                  <a:pt x="21981" y="2359"/>
                </a:lnTo>
                <a:lnTo>
                  <a:pt x="24057" y="1981"/>
                </a:lnTo>
                <a:lnTo>
                  <a:pt x="23208" y="2076"/>
                </a:lnTo>
                <a:lnTo>
                  <a:pt x="22925" y="1981"/>
                </a:lnTo>
                <a:lnTo>
                  <a:pt x="22642" y="1887"/>
                </a:lnTo>
                <a:lnTo>
                  <a:pt x="22642" y="1793"/>
                </a:lnTo>
                <a:close/>
                <a:moveTo>
                  <a:pt x="64528" y="13585"/>
                </a:moveTo>
                <a:lnTo>
                  <a:pt x="64528" y="13679"/>
                </a:lnTo>
                <a:lnTo>
                  <a:pt x="64551" y="13679"/>
                </a:lnTo>
                <a:lnTo>
                  <a:pt x="64528" y="13585"/>
                </a:lnTo>
                <a:close/>
                <a:moveTo>
                  <a:pt x="33868" y="58678"/>
                </a:moveTo>
                <a:lnTo>
                  <a:pt x="34057" y="58772"/>
                </a:lnTo>
                <a:lnTo>
                  <a:pt x="34057" y="58772"/>
                </a:lnTo>
                <a:lnTo>
                  <a:pt x="33962" y="58678"/>
                </a:lnTo>
                <a:close/>
                <a:moveTo>
                  <a:pt x="30849" y="58678"/>
                </a:moveTo>
                <a:lnTo>
                  <a:pt x="30943" y="58772"/>
                </a:lnTo>
                <a:lnTo>
                  <a:pt x="30283" y="58867"/>
                </a:lnTo>
                <a:lnTo>
                  <a:pt x="30472" y="58772"/>
                </a:lnTo>
                <a:lnTo>
                  <a:pt x="30849" y="58678"/>
                </a:lnTo>
                <a:close/>
                <a:moveTo>
                  <a:pt x="32264" y="59056"/>
                </a:moveTo>
                <a:lnTo>
                  <a:pt x="33113" y="59244"/>
                </a:lnTo>
                <a:lnTo>
                  <a:pt x="31698" y="59339"/>
                </a:lnTo>
                <a:lnTo>
                  <a:pt x="31415" y="59339"/>
                </a:lnTo>
                <a:lnTo>
                  <a:pt x="32264" y="59056"/>
                </a:lnTo>
                <a:close/>
                <a:moveTo>
                  <a:pt x="60849" y="0"/>
                </a:moveTo>
                <a:lnTo>
                  <a:pt x="58679" y="95"/>
                </a:lnTo>
                <a:lnTo>
                  <a:pt x="56792" y="189"/>
                </a:lnTo>
                <a:lnTo>
                  <a:pt x="58584" y="378"/>
                </a:lnTo>
                <a:lnTo>
                  <a:pt x="58301" y="189"/>
                </a:lnTo>
                <a:lnTo>
                  <a:pt x="59151" y="378"/>
                </a:lnTo>
                <a:lnTo>
                  <a:pt x="58679" y="472"/>
                </a:lnTo>
                <a:lnTo>
                  <a:pt x="58018" y="472"/>
                </a:lnTo>
                <a:lnTo>
                  <a:pt x="56792" y="283"/>
                </a:lnTo>
                <a:lnTo>
                  <a:pt x="55943" y="283"/>
                </a:lnTo>
                <a:lnTo>
                  <a:pt x="54528" y="378"/>
                </a:lnTo>
                <a:lnTo>
                  <a:pt x="50660" y="378"/>
                </a:lnTo>
                <a:lnTo>
                  <a:pt x="48585" y="472"/>
                </a:lnTo>
                <a:lnTo>
                  <a:pt x="46226" y="472"/>
                </a:lnTo>
                <a:lnTo>
                  <a:pt x="43868" y="283"/>
                </a:lnTo>
                <a:lnTo>
                  <a:pt x="44056" y="472"/>
                </a:lnTo>
                <a:lnTo>
                  <a:pt x="44339" y="472"/>
                </a:lnTo>
                <a:lnTo>
                  <a:pt x="43396" y="661"/>
                </a:lnTo>
                <a:lnTo>
                  <a:pt x="42170" y="849"/>
                </a:lnTo>
                <a:lnTo>
                  <a:pt x="40849" y="755"/>
                </a:lnTo>
                <a:lnTo>
                  <a:pt x="40377" y="661"/>
                </a:lnTo>
                <a:lnTo>
                  <a:pt x="39906" y="566"/>
                </a:lnTo>
                <a:lnTo>
                  <a:pt x="39717" y="566"/>
                </a:lnTo>
                <a:lnTo>
                  <a:pt x="38207" y="661"/>
                </a:lnTo>
                <a:lnTo>
                  <a:pt x="36509" y="944"/>
                </a:lnTo>
                <a:lnTo>
                  <a:pt x="34906" y="1132"/>
                </a:lnTo>
                <a:lnTo>
                  <a:pt x="33585" y="1132"/>
                </a:lnTo>
                <a:lnTo>
                  <a:pt x="33962" y="1038"/>
                </a:lnTo>
                <a:lnTo>
                  <a:pt x="33774" y="944"/>
                </a:lnTo>
                <a:lnTo>
                  <a:pt x="33396" y="944"/>
                </a:lnTo>
                <a:lnTo>
                  <a:pt x="32453" y="1038"/>
                </a:lnTo>
                <a:lnTo>
                  <a:pt x="30283" y="1321"/>
                </a:lnTo>
                <a:lnTo>
                  <a:pt x="30472" y="1415"/>
                </a:lnTo>
                <a:lnTo>
                  <a:pt x="30566" y="1510"/>
                </a:lnTo>
                <a:lnTo>
                  <a:pt x="29151" y="1604"/>
                </a:lnTo>
                <a:lnTo>
                  <a:pt x="29057" y="1698"/>
                </a:lnTo>
                <a:lnTo>
                  <a:pt x="29717" y="1698"/>
                </a:lnTo>
                <a:lnTo>
                  <a:pt x="28208" y="1793"/>
                </a:lnTo>
                <a:lnTo>
                  <a:pt x="27547" y="1793"/>
                </a:lnTo>
                <a:lnTo>
                  <a:pt x="27642" y="1698"/>
                </a:lnTo>
                <a:lnTo>
                  <a:pt x="28585" y="1510"/>
                </a:lnTo>
                <a:lnTo>
                  <a:pt x="27736" y="1604"/>
                </a:lnTo>
                <a:lnTo>
                  <a:pt x="26887" y="1698"/>
                </a:lnTo>
                <a:lnTo>
                  <a:pt x="26038" y="1698"/>
                </a:lnTo>
                <a:lnTo>
                  <a:pt x="25189" y="1793"/>
                </a:lnTo>
                <a:lnTo>
                  <a:pt x="25189" y="1793"/>
                </a:lnTo>
                <a:lnTo>
                  <a:pt x="25755" y="1698"/>
                </a:lnTo>
                <a:lnTo>
                  <a:pt x="24906" y="1793"/>
                </a:lnTo>
                <a:lnTo>
                  <a:pt x="24057" y="1981"/>
                </a:lnTo>
                <a:lnTo>
                  <a:pt x="25094" y="1887"/>
                </a:lnTo>
                <a:lnTo>
                  <a:pt x="26132" y="1981"/>
                </a:lnTo>
                <a:lnTo>
                  <a:pt x="24906" y="2264"/>
                </a:lnTo>
                <a:lnTo>
                  <a:pt x="23585" y="2359"/>
                </a:lnTo>
                <a:lnTo>
                  <a:pt x="23585" y="2453"/>
                </a:lnTo>
                <a:lnTo>
                  <a:pt x="23585" y="2547"/>
                </a:lnTo>
                <a:lnTo>
                  <a:pt x="25566" y="2359"/>
                </a:lnTo>
                <a:lnTo>
                  <a:pt x="27547" y="2264"/>
                </a:lnTo>
                <a:lnTo>
                  <a:pt x="29434" y="1981"/>
                </a:lnTo>
                <a:lnTo>
                  <a:pt x="30377" y="1793"/>
                </a:lnTo>
                <a:lnTo>
                  <a:pt x="31321" y="1604"/>
                </a:lnTo>
                <a:lnTo>
                  <a:pt x="30472" y="1887"/>
                </a:lnTo>
                <a:lnTo>
                  <a:pt x="30660" y="1981"/>
                </a:lnTo>
                <a:lnTo>
                  <a:pt x="31038" y="2076"/>
                </a:lnTo>
                <a:lnTo>
                  <a:pt x="31981" y="2170"/>
                </a:lnTo>
                <a:lnTo>
                  <a:pt x="33302" y="2170"/>
                </a:lnTo>
                <a:lnTo>
                  <a:pt x="34717" y="2076"/>
                </a:lnTo>
                <a:lnTo>
                  <a:pt x="37075" y="1887"/>
                </a:lnTo>
                <a:lnTo>
                  <a:pt x="37830" y="1793"/>
                </a:lnTo>
                <a:lnTo>
                  <a:pt x="37924" y="1698"/>
                </a:lnTo>
                <a:lnTo>
                  <a:pt x="38868" y="1604"/>
                </a:lnTo>
                <a:lnTo>
                  <a:pt x="38962" y="1510"/>
                </a:lnTo>
                <a:lnTo>
                  <a:pt x="38868" y="1510"/>
                </a:lnTo>
                <a:lnTo>
                  <a:pt x="38113" y="1415"/>
                </a:lnTo>
                <a:lnTo>
                  <a:pt x="40000" y="1510"/>
                </a:lnTo>
                <a:lnTo>
                  <a:pt x="38868" y="1604"/>
                </a:lnTo>
                <a:lnTo>
                  <a:pt x="40000" y="1541"/>
                </a:lnTo>
                <a:lnTo>
                  <a:pt x="40000" y="1541"/>
                </a:lnTo>
                <a:lnTo>
                  <a:pt x="40094" y="1510"/>
                </a:lnTo>
                <a:lnTo>
                  <a:pt x="40377" y="1510"/>
                </a:lnTo>
                <a:lnTo>
                  <a:pt x="40283" y="1525"/>
                </a:lnTo>
                <a:lnTo>
                  <a:pt x="40283" y="1525"/>
                </a:lnTo>
                <a:lnTo>
                  <a:pt x="40566" y="1510"/>
                </a:lnTo>
                <a:lnTo>
                  <a:pt x="41509" y="1604"/>
                </a:lnTo>
                <a:lnTo>
                  <a:pt x="44151" y="1415"/>
                </a:lnTo>
                <a:lnTo>
                  <a:pt x="45000" y="1321"/>
                </a:lnTo>
                <a:lnTo>
                  <a:pt x="44434" y="1321"/>
                </a:lnTo>
                <a:lnTo>
                  <a:pt x="45188" y="1132"/>
                </a:lnTo>
                <a:lnTo>
                  <a:pt x="45660" y="1227"/>
                </a:lnTo>
                <a:lnTo>
                  <a:pt x="45755" y="1227"/>
                </a:lnTo>
                <a:lnTo>
                  <a:pt x="45755" y="1321"/>
                </a:lnTo>
                <a:lnTo>
                  <a:pt x="45377" y="1321"/>
                </a:lnTo>
                <a:lnTo>
                  <a:pt x="46038" y="1415"/>
                </a:lnTo>
                <a:lnTo>
                  <a:pt x="46792" y="1321"/>
                </a:lnTo>
                <a:lnTo>
                  <a:pt x="46792" y="1227"/>
                </a:lnTo>
                <a:lnTo>
                  <a:pt x="46981" y="1321"/>
                </a:lnTo>
                <a:lnTo>
                  <a:pt x="47547" y="1321"/>
                </a:lnTo>
                <a:lnTo>
                  <a:pt x="47358" y="1510"/>
                </a:lnTo>
                <a:lnTo>
                  <a:pt x="46981" y="1510"/>
                </a:lnTo>
                <a:lnTo>
                  <a:pt x="46792" y="1415"/>
                </a:lnTo>
                <a:lnTo>
                  <a:pt x="43868" y="1698"/>
                </a:lnTo>
                <a:lnTo>
                  <a:pt x="45566" y="1698"/>
                </a:lnTo>
                <a:lnTo>
                  <a:pt x="47264" y="1604"/>
                </a:lnTo>
                <a:lnTo>
                  <a:pt x="50566" y="1321"/>
                </a:lnTo>
                <a:lnTo>
                  <a:pt x="52169" y="1227"/>
                </a:lnTo>
                <a:lnTo>
                  <a:pt x="55471" y="1227"/>
                </a:lnTo>
                <a:lnTo>
                  <a:pt x="57075" y="1415"/>
                </a:lnTo>
                <a:lnTo>
                  <a:pt x="56603" y="1321"/>
                </a:lnTo>
                <a:lnTo>
                  <a:pt x="56509" y="1227"/>
                </a:lnTo>
                <a:lnTo>
                  <a:pt x="57264" y="1132"/>
                </a:lnTo>
                <a:lnTo>
                  <a:pt x="58396" y="1227"/>
                </a:lnTo>
                <a:lnTo>
                  <a:pt x="58773" y="1227"/>
                </a:lnTo>
                <a:lnTo>
                  <a:pt x="58962" y="1321"/>
                </a:lnTo>
                <a:lnTo>
                  <a:pt x="59905" y="1321"/>
                </a:lnTo>
                <a:lnTo>
                  <a:pt x="61037" y="1510"/>
                </a:lnTo>
                <a:lnTo>
                  <a:pt x="61603" y="1698"/>
                </a:lnTo>
                <a:lnTo>
                  <a:pt x="62075" y="1887"/>
                </a:lnTo>
                <a:lnTo>
                  <a:pt x="62452" y="2076"/>
                </a:lnTo>
                <a:lnTo>
                  <a:pt x="62547" y="2359"/>
                </a:lnTo>
                <a:lnTo>
                  <a:pt x="62641" y="4528"/>
                </a:lnTo>
                <a:lnTo>
                  <a:pt x="62641" y="8113"/>
                </a:lnTo>
                <a:lnTo>
                  <a:pt x="62547" y="17547"/>
                </a:lnTo>
                <a:lnTo>
                  <a:pt x="62547" y="22547"/>
                </a:lnTo>
                <a:lnTo>
                  <a:pt x="62641" y="27075"/>
                </a:lnTo>
                <a:lnTo>
                  <a:pt x="62830" y="30849"/>
                </a:lnTo>
                <a:lnTo>
                  <a:pt x="62924" y="32169"/>
                </a:lnTo>
                <a:lnTo>
                  <a:pt x="63113" y="33207"/>
                </a:lnTo>
                <a:lnTo>
                  <a:pt x="63113" y="34528"/>
                </a:lnTo>
                <a:lnTo>
                  <a:pt x="63207" y="35943"/>
                </a:lnTo>
                <a:lnTo>
                  <a:pt x="63207" y="36886"/>
                </a:lnTo>
                <a:lnTo>
                  <a:pt x="63113" y="38396"/>
                </a:lnTo>
                <a:lnTo>
                  <a:pt x="62830" y="42358"/>
                </a:lnTo>
                <a:lnTo>
                  <a:pt x="62547" y="46509"/>
                </a:lnTo>
                <a:lnTo>
                  <a:pt x="62452" y="48207"/>
                </a:lnTo>
                <a:lnTo>
                  <a:pt x="62547" y="49527"/>
                </a:lnTo>
                <a:lnTo>
                  <a:pt x="62547" y="51131"/>
                </a:lnTo>
                <a:lnTo>
                  <a:pt x="62547" y="52735"/>
                </a:lnTo>
                <a:lnTo>
                  <a:pt x="62358" y="53584"/>
                </a:lnTo>
                <a:lnTo>
                  <a:pt x="62264" y="54339"/>
                </a:lnTo>
                <a:lnTo>
                  <a:pt x="61981" y="55093"/>
                </a:lnTo>
                <a:lnTo>
                  <a:pt x="61603" y="55754"/>
                </a:lnTo>
                <a:lnTo>
                  <a:pt x="61792" y="55754"/>
                </a:lnTo>
                <a:lnTo>
                  <a:pt x="61886" y="55565"/>
                </a:lnTo>
                <a:lnTo>
                  <a:pt x="62169" y="55376"/>
                </a:lnTo>
                <a:lnTo>
                  <a:pt x="62264" y="55565"/>
                </a:lnTo>
                <a:lnTo>
                  <a:pt x="62169" y="55754"/>
                </a:lnTo>
                <a:lnTo>
                  <a:pt x="61981" y="56225"/>
                </a:lnTo>
                <a:lnTo>
                  <a:pt x="61792" y="56037"/>
                </a:lnTo>
                <a:lnTo>
                  <a:pt x="61509" y="55754"/>
                </a:lnTo>
                <a:lnTo>
                  <a:pt x="61603" y="55942"/>
                </a:lnTo>
                <a:lnTo>
                  <a:pt x="61509" y="55942"/>
                </a:lnTo>
                <a:lnTo>
                  <a:pt x="61603" y="56037"/>
                </a:lnTo>
                <a:lnTo>
                  <a:pt x="60094" y="56320"/>
                </a:lnTo>
                <a:lnTo>
                  <a:pt x="58773" y="56414"/>
                </a:lnTo>
                <a:lnTo>
                  <a:pt x="57547" y="56508"/>
                </a:lnTo>
                <a:lnTo>
                  <a:pt x="56415" y="56508"/>
                </a:lnTo>
                <a:lnTo>
                  <a:pt x="56698" y="56320"/>
                </a:lnTo>
                <a:lnTo>
                  <a:pt x="56698" y="56320"/>
                </a:lnTo>
                <a:lnTo>
                  <a:pt x="56037" y="56508"/>
                </a:lnTo>
                <a:lnTo>
                  <a:pt x="54811" y="56886"/>
                </a:lnTo>
                <a:lnTo>
                  <a:pt x="53679" y="57074"/>
                </a:lnTo>
                <a:lnTo>
                  <a:pt x="53868" y="56791"/>
                </a:lnTo>
                <a:lnTo>
                  <a:pt x="54245" y="56697"/>
                </a:lnTo>
                <a:lnTo>
                  <a:pt x="53019" y="56886"/>
                </a:lnTo>
                <a:lnTo>
                  <a:pt x="51698" y="56980"/>
                </a:lnTo>
                <a:lnTo>
                  <a:pt x="50943" y="57074"/>
                </a:lnTo>
                <a:lnTo>
                  <a:pt x="51132" y="57169"/>
                </a:lnTo>
                <a:lnTo>
                  <a:pt x="48962" y="57452"/>
                </a:lnTo>
                <a:lnTo>
                  <a:pt x="48962" y="57357"/>
                </a:lnTo>
                <a:lnTo>
                  <a:pt x="48019" y="57452"/>
                </a:lnTo>
                <a:lnTo>
                  <a:pt x="47641" y="57452"/>
                </a:lnTo>
                <a:lnTo>
                  <a:pt x="46604" y="57546"/>
                </a:lnTo>
                <a:lnTo>
                  <a:pt x="44717" y="57546"/>
                </a:lnTo>
                <a:lnTo>
                  <a:pt x="44339" y="57452"/>
                </a:lnTo>
                <a:lnTo>
                  <a:pt x="45000" y="57263"/>
                </a:lnTo>
                <a:lnTo>
                  <a:pt x="40000" y="57829"/>
                </a:lnTo>
                <a:lnTo>
                  <a:pt x="38019" y="58206"/>
                </a:lnTo>
                <a:lnTo>
                  <a:pt x="37547" y="58018"/>
                </a:lnTo>
                <a:lnTo>
                  <a:pt x="37075" y="58018"/>
                </a:lnTo>
                <a:lnTo>
                  <a:pt x="36698" y="58112"/>
                </a:lnTo>
                <a:lnTo>
                  <a:pt x="36415" y="58301"/>
                </a:lnTo>
                <a:lnTo>
                  <a:pt x="36038" y="58301"/>
                </a:lnTo>
                <a:lnTo>
                  <a:pt x="36038" y="58395"/>
                </a:lnTo>
                <a:lnTo>
                  <a:pt x="36321" y="58395"/>
                </a:lnTo>
                <a:lnTo>
                  <a:pt x="36132" y="58678"/>
                </a:lnTo>
                <a:lnTo>
                  <a:pt x="37075" y="58678"/>
                </a:lnTo>
                <a:lnTo>
                  <a:pt x="37830" y="58584"/>
                </a:lnTo>
                <a:lnTo>
                  <a:pt x="38585" y="58489"/>
                </a:lnTo>
                <a:lnTo>
                  <a:pt x="39434" y="58489"/>
                </a:lnTo>
                <a:lnTo>
                  <a:pt x="38585" y="58867"/>
                </a:lnTo>
                <a:lnTo>
                  <a:pt x="37358" y="59244"/>
                </a:lnTo>
                <a:lnTo>
                  <a:pt x="36792" y="59339"/>
                </a:lnTo>
                <a:lnTo>
                  <a:pt x="36226" y="59339"/>
                </a:lnTo>
                <a:lnTo>
                  <a:pt x="35755" y="59244"/>
                </a:lnTo>
                <a:lnTo>
                  <a:pt x="35566" y="59056"/>
                </a:lnTo>
                <a:lnTo>
                  <a:pt x="35472" y="58867"/>
                </a:lnTo>
                <a:lnTo>
                  <a:pt x="36509" y="58772"/>
                </a:lnTo>
                <a:lnTo>
                  <a:pt x="35377" y="58678"/>
                </a:lnTo>
                <a:lnTo>
                  <a:pt x="34151" y="58772"/>
                </a:lnTo>
                <a:lnTo>
                  <a:pt x="34057" y="58772"/>
                </a:lnTo>
                <a:lnTo>
                  <a:pt x="33208" y="58961"/>
                </a:lnTo>
                <a:lnTo>
                  <a:pt x="32264" y="59056"/>
                </a:lnTo>
                <a:lnTo>
                  <a:pt x="32264" y="59056"/>
                </a:lnTo>
                <a:lnTo>
                  <a:pt x="33113" y="58867"/>
                </a:lnTo>
                <a:lnTo>
                  <a:pt x="31887" y="58489"/>
                </a:lnTo>
                <a:lnTo>
                  <a:pt x="31132" y="58395"/>
                </a:lnTo>
                <a:lnTo>
                  <a:pt x="31038" y="58301"/>
                </a:lnTo>
                <a:lnTo>
                  <a:pt x="31132" y="58301"/>
                </a:lnTo>
                <a:lnTo>
                  <a:pt x="31509" y="58206"/>
                </a:lnTo>
                <a:lnTo>
                  <a:pt x="30660" y="58206"/>
                </a:lnTo>
                <a:lnTo>
                  <a:pt x="30283" y="58301"/>
                </a:lnTo>
                <a:lnTo>
                  <a:pt x="29906" y="58489"/>
                </a:lnTo>
                <a:lnTo>
                  <a:pt x="29151" y="58678"/>
                </a:lnTo>
                <a:lnTo>
                  <a:pt x="29340" y="58584"/>
                </a:lnTo>
                <a:lnTo>
                  <a:pt x="29434" y="58395"/>
                </a:lnTo>
                <a:lnTo>
                  <a:pt x="29434" y="58395"/>
                </a:lnTo>
                <a:lnTo>
                  <a:pt x="28585" y="58489"/>
                </a:lnTo>
                <a:lnTo>
                  <a:pt x="28491" y="58584"/>
                </a:lnTo>
                <a:lnTo>
                  <a:pt x="28396" y="58678"/>
                </a:lnTo>
                <a:lnTo>
                  <a:pt x="27736" y="58867"/>
                </a:lnTo>
                <a:lnTo>
                  <a:pt x="25660" y="59150"/>
                </a:lnTo>
                <a:lnTo>
                  <a:pt x="22170" y="59622"/>
                </a:lnTo>
                <a:lnTo>
                  <a:pt x="22359" y="59527"/>
                </a:lnTo>
                <a:lnTo>
                  <a:pt x="22359" y="59433"/>
                </a:lnTo>
                <a:lnTo>
                  <a:pt x="22264" y="59433"/>
                </a:lnTo>
                <a:lnTo>
                  <a:pt x="22453" y="59244"/>
                </a:lnTo>
                <a:lnTo>
                  <a:pt x="22453" y="59056"/>
                </a:lnTo>
                <a:lnTo>
                  <a:pt x="21132" y="59339"/>
                </a:lnTo>
                <a:lnTo>
                  <a:pt x="19246" y="59716"/>
                </a:lnTo>
                <a:lnTo>
                  <a:pt x="18208" y="59810"/>
                </a:lnTo>
                <a:lnTo>
                  <a:pt x="17264" y="59905"/>
                </a:lnTo>
                <a:lnTo>
                  <a:pt x="16415" y="59905"/>
                </a:lnTo>
                <a:lnTo>
                  <a:pt x="15849" y="59810"/>
                </a:lnTo>
                <a:lnTo>
                  <a:pt x="14246" y="59810"/>
                </a:lnTo>
                <a:lnTo>
                  <a:pt x="11981" y="59999"/>
                </a:lnTo>
                <a:lnTo>
                  <a:pt x="11981" y="59999"/>
                </a:lnTo>
                <a:lnTo>
                  <a:pt x="12359" y="59905"/>
                </a:lnTo>
                <a:lnTo>
                  <a:pt x="12736" y="59716"/>
                </a:lnTo>
                <a:lnTo>
                  <a:pt x="11415" y="59905"/>
                </a:lnTo>
                <a:lnTo>
                  <a:pt x="10000" y="60093"/>
                </a:lnTo>
                <a:lnTo>
                  <a:pt x="7076" y="60188"/>
                </a:lnTo>
                <a:lnTo>
                  <a:pt x="4151" y="60376"/>
                </a:lnTo>
                <a:lnTo>
                  <a:pt x="2831" y="60471"/>
                </a:lnTo>
                <a:lnTo>
                  <a:pt x="1604" y="60659"/>
                </a:lnTo>
                <a:lnTo>
                  <a:pt x="1227" y="59244"/>
                </a:lnTo>
                <a:lnTo>
                  <a:pt x="1038" y="57735"/>
                </a:lnTo>
                <a:lnTo>
                  <a:pt x="850" y="56131"/>
                </a:lnTo>
                <a:lnTo>
                  <a:pt x="755" y="54433"/>
                </a:lnTo>
                <a:lnTo>
                  <a:pt x="755" y="52735"/>
                </a:lnTo>
                <a:lnTo>
                  <a:pt x="755" y="50942"/>
                </a:lnTo>
                <a:lnTo>
                  <a:pt x="1038" y="47263"/>
                </a:lnTo>
                <a:lnTo>
                  <a:pt x="1321" y="43678"/>
                </a:lnTo>
                <a:lnTo>
                  <a:pt x="1699" y="39999"/>
                </a:lnTo>
                <a:lnTo>
                  <a:pt x="2453" y="33301"/>
                </a:lnTo>
                <a:lnTo>
                  <a:pt x="2548" y="33962"/>
                </a:lnTo>
                <a:lnTo>
                  <a:pt x="2642" y="34622"/>
                </a:lnTo>
                <a:lnTo>
                  <a:pt x="2642" y="33018"/>
                </a:lnTo>
                <a:lnTo>
                  <a:pt x="2551" y="32287"/>
                </a:lnTo>
                <a:lnTo>
                  <a:pt x="2642" y="30000"/>
                </a:lnTo>
                <a:lnTo>
                  <a:pt x="2453" y="30377"/>
                </a:lnTo>
                <a:lnTo>
                  <a:pt x="2453" y="29245"/>
                </a:lnTo>
                <a:lnTo>
                  <a:pt x="2453" y="27830"/>
                </a:lnTo>
                <a:lnTo>
                  <a:pt x="2642" y="28301"/>
                </a:lnTo>
                <a:lnTo>
                  <a:pt x="2736" y="28018"/>
                </a:lnTo>
                <a:lnTo>
                  <a:pt x="2831" y="28018"/>
                </a:lnTo>
                <a:lnTo>
                  <a:pt x="2925" y="28207"/>
                </a:lnTo>
                <a:lnTo>
                  <a:pt x="3019" y="26415"/>
                </a:lnTo>
                <a:lnTo>
                  <a:pt x="3019" y="24811"/>
                </a:lnTo>
                <a:lnTo>
                  <a:pt x="3019" y="23113"/>
                </a:lnTo>
                <a:lnTo>
                  <a:pt x="3019" y="22170"/>
                </a:lnTo>
                <a:lnTo>
                  <a:pt x="3208" y="21320"/>
                </a:lnTo>
                <a:lnTo>
                  <a:pt x="3302" y="19528"/>
                </a:lnTo>
                <a:lnTo>
                  <a:pt x="3302" y="17641"/>
                </a:lnTo>
                <a:lnTo>
                  <a:pt x="3302" y="16887"/>
                </a:lnTo>
                <a:lnTo>
                  <a:pt x="3208" y="16321"/>
                </a:lnTo>
                <a:lnTo>
                  <a:pt x="3397" y="16415"/>
                </a:lnTo>
                <a:lnTo>
                  <a:pt x="3585" y="11981"/>
                </a:lnTo>
                <a:lnTo>
                  <a:pt x="3680" y="11415"/>
                </a:lnTo>
                <a:lnTo>
                  <a:pt x="3680" y="11698"/>
                </a:lnTo>
                <a:lnTo>
                  <a:pt x="3774" y="11132"/>
                </a:lnTo>
                <a:lnTo>
                  <a:pt x="3868" y="10660"/>
                </a:lnTo>
                <a:lnTo>
                  <a:pt x="3774" y="10094"/>
                </a:lnTo>
                <a:lnTo>
                  <a:pt x="3680" y="9623"/>
                </a:lnTo>
                <a:lnTo>
                  <a:pt x="3774" y="9434"/>
                </a:lnTo>
                <a:lnTo>
                  <a:pt x="3868" y="9245"/>
                </a:lnTo>
                <a:lnTo>
                  <a:pt x="4057" y="8491"/>
                </a:lnTo>
                <a:lnTo>
                  <a:pt x="4340" y="6321"/>
                </a:lnTo>
                <a:lnTo>
                  <a:pt x="4623" y="2264"/>
                </a:lnTo>
                <a:lnTo>
                  <a:pt x="3491" y="7170"/>
                </a:lnTo>
                <a:lnTo>
                  <a:pt x="2925" y="9906"/>
                </a:lnTo>
                <a:lnTo>
                  <a:pt x="2359" y="12736"/>
                </a:lnTo>
                <a:lnTo>
                  <a:pt x="1982" y="15377"/>
                </a:lnTo>
                <a:lnTo>
                  <a:pt x="1699" y="17830"/>
                </a:lnTo>
                <a:lnTo>
                  <a:pt x="1510" y="19905"/>
                </a:lnTo>
                <a:lnTo>
                  <a:pt x="1604" y="20754"/>
                </a:lnTo>
                <a:lnTo>
                  <a:pt x="1699" y="21509"/>
                </a:lnTo>
                <a:lnTo>
                  <a:pt x="1321" y="22453"/>
                </a:lnTo>
                <a:lnTo>
                  <a:pt x="1133" y="23585"/>
                </a:lnTo>
                <a:lnTo>
                  <a:pt x="1038" y="24905"/>
                </a:lnTo>
                <a:lnTo>
                  <a:pt x="1038" y="26226"/>
                </a:lnTo>
                <a:lnTo>
                  <a:pt x="1038" y="28962"/>
                </a:lnTo>
                <a:lnTo>
                  <a:pt x="1038" y="31415"/>
                </a:lnTo>
                <a:lnTo>
                  <a:pt x="661" y="40188"/>
                </a:lnTo>
                <a:lnTo>
                  <a:pt x="472" y="44999"/>
                </a:lnTo>
                <a:lnTo>
                  <a:pt x="378" y="49622"/>
                </a:lnTo>
                <a:lnTo>
                  <a:pt x="472" y="51603"/>
                </a:lnTo>
                <a:lnTo>
                  <a:pt x="378" y="53961"/>
                </a:lnTo>
                <a:lnTo>
                  <a:pt x="189" y="53301"/>
                </a:lnTo>
                <a:lnTo>
                  <a:pt x="95" y="52641"/>
                </a:lnTo>
                <a:lnTo>
                  <a:pt x="189" y="53867"/>
                </a:lnTo>
                <a:lnTo>
                  <a:pt x="189" y="55093"/>
                </a:lnTo>
                <a:lnTo>
                  <a:pt x="378" y="55188"/>
                </a:lnTo>
                <a:lnTo>
                  <a:pt x="284" y="56508"/>
                </a:lnTo>
                <a:lnTo>
                  <a:pt x="95" y="54905"/>
                </a:lnTo>
                <a:lnTo>
                  <a:pt x="1" y="58489"/>
                </a:lnTo>
                <a:lnTo>
                  <a:pt x="1" y="62357"/>
                </a:lnTo>
                <a:lnTo>
                  <a:pt x="6038" y="61886"/>
                </a:lnTo>
                <a:lnTo>
                  <a:pt x="8963" y="61697"/>
                </a:lnTo>
                <a:lnTo>
                  <a:pt x="11698" y="61603"/>
                </a:lnTo>
                <a:lnTo>
                  <a:pt x="11698" y="61414"/>
                </a:lnTo>
                <a:lnTo>
                  <a:pt x="11887" y="61225"/>
                </a:lnTo>
                <a:lnTo>
                  <a:pt x="12264" y="61225"/>
                </a:lnTo>
                <a:lnTo>
                  <a:pt x="12548" y="61320"/>
                </a:lnTo>
                <a:lnTo>
                  <a:pt x="12736" y="61414"/>
                </a:lnTo>
                <a:lnTo>
                  <a:pt x="12642" y="61320"/>
                </a:lnTo>
                <a:lnTo>
                  <a:pt x="13302" y="61508"/>
                </a:lnTo>
                <a:lnTo>
                  <a:pt x="13302" y="61508"/>
                </a:lnTo>
                <a:lnTo>
                  <a:pt x="12736" y="61414"/>
                </a:lnTo>
                <a:lnTo>
                  <a:pt x="13019" y="61508"/>
                </a:lnTo>
                <a:lnTo>
                  <a:pt x="12736" y="61603"/>
                </a:lnTo>
                <a:lnTo>
                  <a:pt x="12831" y="61697"/>
                </a:lnTo>
                <a:lnTo>
                  <a:pt x="14246" y="61508"/>
                </a:lnTo>
                <a:lnTo>
                  <a:pt x="13491" y="61508"/>
                </a:lnTo>
                <a:lnTo>
                  <a:pt x="14717" y="61225"/>
                </a:lnTo>
                <a:lnTo>
                  <a:pt x="16038" y="61131"/>
                </a:lnTo>
                <a:lnTo>
                  <a:pt x="18962" y="61131"/>
                </a:lnTo>
                <a:lnTo>
                  <a:pt x="19151" y="61225"/>
                </a:lnTo>
                <a:lnTo>
                  <a:pt x="19623" y="61320"/>
                </a:lnTo>
                <a:lnTo>
                  <a:pt x="21227" y="61320"/>
                </a:lnTo>
                <a:lnTo>
                  <a:pt x="23302" y="61225"/>
                </a:lnTo>
                <a:lnTo>
                  <a:pt x="24245" y="61131"/>
                </a:lnTo>
                <a:lnTo>
                  <a:pt x="25094" y="60942"/>
                </a:lnTo>
                <a:lnTo>
                  <a:pt x="28868" y="60848"/>
                </a:lnTo>
                <a:lnTo>
                  <a:pt x="32642" y="60659"/>
                </a:lnTo>
                <a:lnTo>
                  <a:pt x="36415" y="60376"/>
                </a:lnTo>
                <a:lnTo>
                  <a:pt x="40283" y="60093"/>
                </a:lnTo>
                <a:lnTo>
                  <a:pt x="47830" y="59339"/>
                </a:lnTo>
                <a:lnTo>
                  <a:pt x="55377" y="58678"/>
                </a:lnTo>
                <a:lnTo>
                  <a:pt x="61037" y="58678"/>
                </a:lnTo>
                <a:lnTo>
                  <a:pt x="62264" y="58584"/>
                </a:lnTo>
                <a:lnTo>
                  <a:pt x="63207" y="58395"/>
                </a:lnTo>
                <a:lnTo>
                  <a:pt x="63490" y="58206"/>
                </a:lnTo>
                <a:lnTo>
                  <a:pt x="63773" y="58018"/>
                </a:lnTo>
                <a:lnTo>
                  <a:pt x="63962" y="57735"/>
                </a:lnTo>
                <a:lnTo>
                  <a:pt x="64150" y="57357"/>
                </a:lnTo>
                <a:lnTo>
                  <a:pt x="64339" y="56225"/>
                </a:lnTo>
                <a:lnTo>
                  <a:pt x="64528" y="54716"/>
                </a:lnTo>
                <a:lnTo>
                  <a:pt x="64528" y="53018"/>
                </a:lnTo>
                <a:lnTo>
                  <a:pt x="64622" y="49810"/>
                </a:lnTo>
                <a:lnTo>
                  <a:pt x="64622" y="47546"/>
                </a:lnTo>
                <a:lnTo>
                  <a:pt x="64905" y="40848"/>
                </a:lnTo>
                <a:lnTo>
                  <a:pt x="64999" y="36320"/>
                </a:lnTo>
                <a:lnTo>
                  <a:pt x="65094" y="33301"/>
                </a:lnTo>
                <a:lnTo>
                  <a:pt x="65188" y="33396"/>
                </a:lnTo>
                <a:lnTo>
                  <a:pt x="65188" y="31603"/>
                </a:lnTo>
                <a:lnTo>
                  <a:pt x="65188" y="29811"/>
                </a:lnTo>
                <a:lnTo>
                  <a:pt x="65094" y="30660"/>
                </a:lnTo>
                <a:lnTo>
                  <a:pt x="64905" y="28301"/>
                </a:lnTo>
                <a:lnTo>
                  <a:pt x="64811" y="25849"/>
                </a:lnTo>
                <a:lnTo>
                  <a:pt x="64716" y="23302"/>
                </a:lnTo>
                <a:lnTo>
                  <a:pt x="64622" y="20849"/>
                </a:lnTo>
                <a:lnTo>
                  <a:pt x="64811" y="22075"/>
                </a:lnTo>
                <a:lnTo>
                  <a:pt x="64811" y="20754"/>
                </a:lnTo>
                <a:lnTo>
                  <a:pt x="64811" y="18962"/>
                </a:lnTo>
                <a:lnTo>
                  <a:pt x="64811" y="18868"/>
                </a:lnTo>
                <a:lnTo>
                  <a:pt x="64716" y="17358"/>
                </a:lnTo>
                <a:lnTo>
                  <a:pt x="64811" y="18113"/>
                </a:lnTo>
                <a:lnTo>
                  <a:pt x="64999" y="16981"/>
                </a:lnTo>
                <a:lnTo>
                  <a:pt x="64905" y="15755"/>
                </a:lnTo>
                <a:lnTo>
                  <a:pt x="64811" y="14528"/>
                </a:lnTo>
                <a:lnTo>
                  <a:pt x="64716" y="13396"/>
                </a:lnTo>
                <a:lnTo>
                  <a:pt x="64622" y="13679"/>
                </a:lnTo>
                <a:lnTo>
                  <a:pt x="64551" y="13679"/>
                </a:lnTo>
                <a:lnTo>
                  <a:pt x="64622" y="13962"/>
                </a:lnTo>
                <a:lnTo>
                  <a:pt x="64716" y="15000"/>
                </a:lnTo>
                <a:lnTo>
                  <a:pt x="64528" y="14623"/>
                </a:lnTo>
                <a:lnTo>
                  <a:pt x="64528" y="15094"/>
                </a:lnTo>
                <a:lnTo>
                  <a:pt x="64339" y="12736"/>
                </a:lnTo>
                <a:lnTo>
                  <a:pt x="64150" y="11698"/>
                </a:lnTo>
                <a:lnTo>
                  <a:pt x="64056" y="11604"/>
                </a:lnTo>
                <a:lnTo>
                  <a:pt x="64056" y="11226"/>
                </a:lnTo>
                <a:lnTo>
                  <a:pt x="64245" y="10566"/>
                </a:lnTo>
                <a:lnTo>
                  <a:pt x="64245" y="9811"/>
                </a:lnTo>
                <a:lnTo>
                  <a:pt x="64245" y="9560"/>
                </a:lnTo>
                <a:lnTo>
                  <a:pt x="64433" y="10189"/>
                </a:lnTo>
                <a:lnTo>
                  <a:pt x="64622" y="11604"/>
                </a:lnTo>
                <a:lnTo>
                  <a:pt x="64811" y="13019"/>
                </a:lnTo>
                <a:lnTo>
                  <a:pt x="64905" y="14151"/>
                </a:lnTo>
                <a:lnTo>
                  <a:pt x="64905" y="12830"/>
                </a:lnTo>
                <a:lnTo>
                  <a:pt x="64811" y="11698"/>
                </a:lnTo>
                <a:lnTo>
                  <a:pt x="64528" y="9340"/>
                </a:lnTo>
                <a:lnTo>
                  <a:pt x="64433" y="9528"/>
                </a:lnTo>
                <a:lnTo>
                  <a:pt x="64433" y="9340"/>
                </a:lnTo>
                <a:lnTo>
                  <a:pt x="64245" y="8585"/>
                </a:lnTo>
                <a:lnTo>
                  <a:pt x="64150" y="7264"/>
                </a:lnTo>
                <a:lnTo>
                  <a:pt x="64056" y="9434"/>
                </a:lnTo>
                <a:lnTo>
                  <a:pt x="63773" y="8868"/>
                </a:lnTo>
                <a:lnTo>
                  <a:pt x="63679" y="7925"/>
                </a:lnTo>
                <a:lnTo>
                  <a:pt x="63584" y="6792"/>
                </a:lnTo>
                <a:lnTo>
                  <a:pt x="63490" y="5566"/>
                </a:lnTo>
                <a:lnTo>
                  <a:pt x="63490" y="1227"/>
                </a:lnTo>
                <a:lnTo>
                  <a:pt x="63490" y="661"/>
                </a:lnTo>
                <a:lnTo>
                  <a:pt x="63396" y="566"/>
                </a:lnTo>
                <a:lnTo>
                  <a:pt x="63207" y="378"/>
                </a:lnTo>
                <a:lnTo>
                  <a:pt x="62641" y="189"/>
                </a:lnTo>
                <a:lnTo>
                  <a:pt x="61792" y="95"/>
                </a:lnTo>
                <a:lnTo>
                  <a:pt x="60849" y="0"/>
                </a:lnTo>
                <a:close/>
              </a:path>
            </a:pathLst>
          </a:custGeom>
          <a:solidFill>
            <a:srgbClr val="FFFFFF"/>
          </a:solidFill>
          <a:ln cap="flat" cmpd="sng" w="9525">
            <a:solidFill>
              <a:schemeClr val="accent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"/>
              <a:t>Evaluación confirmatoria</a:t>
            </a:r>
            <a:endParaRPr b="1"/>
          </a:p>
        </p:txBody>
      </p:sp>
      <p:cxnSp>
        <p:nvCxnSpPr>
          <p:cNvPr id="349" name="Google Shape;349;p55"/>
          <p:cNvCxnSpPr/>
          <p:nvPr/>
        </p:nvCxnSpPr>
        <p:spPr>
          <a:xfrm rot="10800000">
            <a:off x="6996132" y="3727514"/>
            <a:ext cx="0" cy="234000"/>
          </a:xfrm>
          <a:prstGeom prst="straightConnector1">
            <a:avLst/>
          </a:prstGeom>
          <a:noFill/>
          <a:ln cap="flat" cmpd="sng" w="19050">
            <a:solidFill>
              <a:schemeClr val="accent5"/>
            </a:solidFill>
            <a:prstDash val="solid"/>
            <a:round/>
            <a:headEnd len="med" w="med" type="none"/>
            <a:tailEnd len="med" w="med" type="oval"/>
          </a:ln>
        </p:spPr>
      </p:cxnSp>
      <p:sp>
        <p:nvSpPr>
          <p:cNvPr id="350" name="Google Shape;350;p55"/>
          <p:cNvSpPr/>
          <p:nvPr/>
        </p:nvSpPr>
        <p:spPr>
          <a:xfrm>
            <a:off x="406950" y="545800"/>
            <a:ext cx="8330100" cy="5748000"/>
          </a:xfrm>
          <a:prstGeom prst="rect">
            <a:avLst/>
          </a:prstGeom>
          <a:noFill/>
          <a:ln cap="flat" cmpd="sng" w="38100">
            <a:solidFill>
              <a:srgbClr val="93C01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4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p56"/>
          <p:cNvSpPr/>
          <p:nvPr/>
        </p:nvSpPr>
        <p:spPr>
          <a:xfrm>
            <a:off x="5481730" y="2731909"/>
            <a:ext cx="2573100" cy="2573100"/>
          </a:xfrm>
          <a:prstGeom prst="ellipse">
            <a:avLst/>
          </a:prstGeom>
          <a:solidFill>
            <a:schemeClr val="accent5"/>
          </a:solidFill>
          <a:ln cap="flat" cmpd="sng" w="1905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 sz="1800">
                <a:solidFill>
                  <a:srgbClr val="FFFFFF"/>
                </a:solidFill>
                <a:latin typeface="Sniglet"/>
                <a:ea typeface="Sniglet"/>
                <a:cs typeface="Sniglet"/>
                <a:sym typeface="Sniglet"/>
              </a:rPr>
              <a:t>Autoevaluación</a:t>
            </a:r>
            <a:endParaRPr sz="1800">
              <a:solidFill>
                <a:srgbClr val="FFFFFF"/>
              </a:solidFill>
              <a:latin typeface="Sniglet"/>
              <a:ea typeface="Sniglet"/>
              <a:cs typeface="Sniglet"/>
              <a:sym typeface="Sniglet"/>
            </a:endParaRPr>
          </a:p>
        </p:txBody>
      </p:sp>
      <p:sp>
        <p:nvSpPr>
          <p:cNvPr id="356" name="Google Shape;356;p56"/>
          <p:cNvSpPr txBox="1"/>
          <p:nvPr/>
        </p:nvSpPr>
        <p:spPr>
          <a:xfrm>
            <a:off x="461400" y="1093361"/>
            <a:ext cx="8221200" cy="769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 sz="2600"/>
              <a:t>Metodologías de evaluación formativa</a:t>
            </a:r>
            <a:endParaRPr sz="2600"/>
          </a:p>
        </p:txBody>
      </p:sp>
      <p:sp>
        <p:nvSpPr>
          <p:cNvPr id="357" name="Google Shape;357;p56"/>
          <p:cNvSpPr/>
          <p:nvPr/>
        </p:nvSpPr>
        <p:spPr>
          <a:xfrm>
            <a:off x="983925" y="955687"/>
            <a:ext cx="708201" cy="723016"/>
          </a:xfrm>
          <a:custGeom>
            <a:rect b="b" l="l" r="r" t="t"/>
            <a:pathLst>
              <a:path extrusionOk="0" h="69056" w="67641">
                <a:moveTo>
                  <a:pt x="49622" y="2736"/>
                </a:moveTo>
                <a:lnTo>
                  <a:pt x="49622" y="2736"/>
                </a:lnTo>
                <a:lnTo>
                  <a:pt x="49622" y="2736"/>
                </a:lnTo>
                <a:close/>
                <a:moveTo>
                  <a:pt x="59622" y="55565"/>
                </a:moveTo>
                <a:lnTo>
                  <a:pt x="59622" y="55565"/>
                </a:lnTo>
                <a:lnTo>
                  <a:pt x="59622" y="55565"/>
                </a:lnTo>
                <a:close/>
                <a:moveTo>
                  <a:pt x="35471" y="0"/>
                </a:moveTo>
                <a:lnTo>
                  <a:pt x="34433" y="95"/>
                </a:lnTo>
                <a:lnTo>
                  <a:pt x="33584" y="189"/>
                </a:lnTo>
                <a:lnTo>
                  <a:pt x="32735" y="378"/>
                </a:lnTo>
                <a:lnTo>
                  <a:pt x="32169" y="566"/>
                </a:lnTo>
                <a:lnTo>
                  <a:pt x="31509" y="472"/>
                </a:lnTo>
                <a:lnTo>
                  <a:pt x="30754" y="472"/>
                </a:lnTo>
                <a:lnTo>
                  <a:pt x="29339" y="566"/>
                </a:lnTo>
                <a:lnTo>
                  <a:pt x="27830" y="849"/>
                </a:lnTo>
                <a:lnTo>
                  <a:pt x="26320" y="1321"/>
                </a:lnTo>
                <a:lnTo>
                  <a:pt x="24811" y="1981"/>
                </a:lnTo>
                <a:lnTo>
                  <a:pt x="23207" y="2736"/>
                </a:lnTo>
                <a:lnTo>
                  <a:pt x="21698" y="3585"/>
                </a:lnTo>
                <a:lnTo>
                  <a:pt x="20188" y="4623"/>
                </a:lnTo>
                <a:lnTo>
                  <a:pt x="18679" y="5661"/>
                </a:lnTo>
                <a:lnTo>
                  <a:pt x="17170" y="6793"/>
                </a:lnTo>
                <a:lnTo>
                  <a:pt x="15754" y="8019"/>
                </a:lnTo>
                <a:lnTo>
                  <a:pt x="14434" y="9151"/>
                </a:lnTo>
                <a:lnTo>
                  <a:pt x="11981" y="11510"/>
                </a:lnTo>
                <a:lnTo>
                  <a:pt x="10000" y="13774"/>
                </a:lnTo>
                <a:lnTo>
                  <a:pt x="7736" y="16981"/>
                </a:lnTo>
                <a:lnTo>
                  <a:pt x="8019" y="16321"/>
                </a:lnTo>
                <a:lnTo>
                  <a:pt x="8302" y="15660"/>
                </a:lnTo>
                <a:lnTo>
                  <a:pt x="7736" y="16604"/>
                </a:lnTo>
                <a:lnTo>
                  <a:pt x="7075" y="17642"/>
                </a:lnTo>
                <a:lnTo>
                  <a:pt x="7170" y="17830"/>
                </a:lnTo>
                <a:lnTo>
                  <a:pt x="6509" y="18868"/>
                </a:lnTo>
                <a:lnTo>
                  <a:pt x="7075" y="17359"/>
                </a:lnTo>
                <a:lnTo>
                  <a:pt x="6132" y="19057"/>
                </a:lnTo>
                <a:lnTo>
                  <a:pt x="5189" y="20849"/>
                </a:lnTo>
                <a:lnTo>
                  <a:pt x="4434" y="22736"/>
                </a:lnTo>
                <a:lnTo>
                  <a:pt x="3679" y="24622"/>
                </a:lnTo>
                <a:lnTo>
                  <a:pt x="2453" y="28490"/>
                </a:lnTo>
                <a:lnTo>
                  <a:pt x="1321" y="32169"/>
                </a:lnTo>
                <a:lnTo>
                  <a:pt x="1509" y="32264"/>
                </a:lnTo>
                <a:lnTo>
                  <a:pt x="1604" y="32453"/>
                </a:lnTo>
                <a:lnTo>
                  <a:pt x="1604" y="32641"/>
                </a:lnTo>
                <a:lnTo>
                  <a:pt x="1509" y="32924"/>
                </a:lnTo>
                <a:lnTo>
                  <a:pt x="1226" y="33396"/>
                </a:lnTo>
                <a:lnTo>
                  <a:pt x="1038" y="33585"/>
                </a:lnTo>
                <a:lnTo>
                  <a:pt x="1038" y="33773"/>
                </a:lnTo>
                <a:lnTo>
                  <a:pt x="1038" y="35000"/>
                </a:lnTo>
                <a:lnTo>
                  <a:pt x="849" y="36132"/>
                </a:lnTo>
                <a:lnTo>
                  <a:pt x="660" y="37358"/>
                </a:lnTo>
                <a:lnTo>
                  <a:pt x="472" y="38867"/>
                </a:lnTo>
                <a:lnTo>
                  <a:pt x="283" y="38301"/>
                </a:lnTo>
                <a:lnTo>
                  <a:pt x="94" y="39811"/>
                </a:lnTo>
                <a:lnTo>
                  <a:pt x="0" y="41509"/>
                </a:lnTo>
                <a:lnTo>
                  <a:pt x="94" y="43301"/>
                </a:lnTo>
                <a:lnTo>
                  <a:pt x="283" y="44056"/>
                </a:lnTo>
                <a:lnTo>
                  <a:pt x="472" y="44622"/>
                </a:lnTo>
                <a:lnTo>
                  <a:pt x="566" y="45660"/>
                </a:lnTo>
                <a:lnTo>
                  <a:pt x="755" y="46792"/>
                </a:lnTo>
                <a:lnTo>
                  <a:pt x="1226" y="48962"/>
                </a:lnTo>
                <a:lnTo>
                  <a:pt x="1981" y="51037"/>
                </a:lnTo>
                <a:lnTo>
                  <a:pt x="2924" y="53112"/>
                </a:lnTo>
                <a:lnTo>
                  <a:pt x="4057" y="55094"/>
                </a:lnTo>
                <a:lnTo>
                  <a:pt x="5283" y="56980"/>
                </a:lnTo>
                <a:lnTo>
                  <a:pt x="6698" y="58678"/>
                </a:lnTo>
                <a:lnTo>
                  <a:pt x="8113" y="60282"/>
                </a:lnTo>
                <a:lnTo>
                  <a:pt x="9056" y="61131"/>
                </a:lnTo>
                <a:lnTo>
                  <a:pt x="10000" y="61980"/>
                </a:lnTo>
                <a:lnTo>
                  <a:pt x="11038" y="62829"/>
                </a:lnTo>
                <a:lnTo>
                  <a:pt x="12075" y="63584"/>
                </a:lnTo>
                <a:lnTo>
                  <a:pt x="14339" y="64905"/>
                </a:lnTo>
                <a:lnTo>
                  <a:pt x="16604" y="66131"/>
                </a:lnTo>
                <a:lnTo>
                  <a:pt x="19056" y="67169"/>
                </a:lnTo>
                <a:lnTo>
                  <a:pt x="21509" y="67923"/>
                </a:lnTo>
                <a:lnTo>
                  <a:pt x="24056" y="68584"/>
                </a:lnTo>
                <a:lnTo>
                  <a:pt x="26603" y="69055"/>
                </a:lnTo>
                <a:lnTo>
                  <a:pt x="27830" y="69055"/>
                </a:lnTo>
                <a:lnTo>
                  <a:pt x="30188" y="68867"/>
                </a:lnTo>
                <a:lnTo>
                  <a:pt x="33113" y="68678"/>
                </a:lnTo>
                <a:lnTo>
                  <a:pt x="36509" y="68301"/>
                </a:lnTo>
                <a:lnTo>
                  <a:pt x="39811" y="67923"/>
                </a:lnTo>
                <a:lnTo>
                  <a:pt x="42735" y="67452"/>
                </a:lnTo>
                <a:lnTo>
                  <a:pt x="44905" y="66980"/>
                </a:lnTo>
                <a:lnTo>
                  <a:pt x="45565" y="66791"/>
                </a:lnTo>
                <a:lnTo>
                  <a:pt x="45943" y="66508"/>
                </a:lnTo>
                <a:lnTo>
                  <a:pt x="47358" y="65942"/>
                </a:lnTo>
                <a:lnTo>
                  <a:pt x="48018" y="65565"/>
                </a:lnTo>
                <a:lnTo>
                  <a:pt x="48678" y="65188"/>
                </a:lnTo>
                <a:lnTo>
                  <a:pt x="47924" y="65471"/>
                </a:lnTo>
                <a:lnTo>
                  <a:pt x="51509" y="62924"/>
                </a:lnTo>
                <a:lnTo>
                  <a:pt x="53301" y="61508"/>
                </a:lnTo>
                <a:lnTo>
                  <a:pt x="55093" y="59905"/>
                </a:lnTo>
                <a:lnTo>
                  <a:pt x="55093" y="59905"/>
                </a:lnTo>
                <a:lnTo>
                  <a:pt x="54810" y="60376"/>
                </a:lnTo>
                <a:lnTo>
                  <a:pt x="54339" y="60754"/>
                </a:lnTo>
                <a:lnTo>
                  <a:pt x="55376" y="59999"/>
                </a:lnTo>
                <a:lnTo>
                  <a:pt x="56320" y="59056"/>
                </a:lnTo>
                <a:lnTo>
                  <a:pt x="57075" y="58395"/>
                </a:lnTo>
                <a:lnTo>
                  <a:pt x="57169" y="58207"/>
                </a:lnTo>
                <a:lnTo>
                  <a:pt x="57075" y="58207"/>
                </a:lnTo>
                <a:lnTo>
                  <a:pt x="57924" y="57546"/>
                </a:lnTo>
                <a:lnTo>
                  <a:pt x="58678" y="56697"/>
                </a:lnTo>
                <a:lnTo>
                  <a:pt x="59339" y="55754"/>
                </a:lnTo>
                <a:lnTo>
                  <a:pt x="59905" y="54905"/>
                </a:lnTo>
                <a:lnTo>
                  <a:pt x="59716" y="54999"/>
                </a:lnTo>
                <a:lnTo>
                  <a:pt x="59622" y="54999"/>
                </a:lnTo>
                <a:lnTo>
                  <a:pt x="59810" y="54622"/>
                </a:lnTo>
                <a:lnTo>
                  <a:pt x="59150" y="55565"/>
                </a:lnTo>
                <a:lnTo>
                  <a:pt x="59527" y="55094"/>
                </a:lnTo>
                <a:lnTo>
                  <a:pt x="59433" y="55377"/>
                </a:lnTo>
                <a:lnTo>
                  <a:pt x="58867" y="56037"/>
                </a:lnTo>
                <a:lnTo>
                  <a:pt x="59056" y="55660"/>
                </a:lnTo>
                <a:lnTo>
                  <a:pt x="59056" y="55660"/>
                </a:lnTo>
                <a:lnTo>
                  <a:pt x="58678" y="56037"/>
                </a:lnTo>
                <a:lnTo>
                  <a:pt x="59810" y="54339"/>
                </a:lnTo>
                <a:lnTo>
                  <a:pt x="60282" y="53490"/>
                </a:lnTo>
                <a:lnTo>
                  <a:pt x="60282" y="53301"/>
                </a:lnTo>
                <a:lnTo>
                  <a:pt x="60188" y="53395"/>
                </a:lnTo>
                <a:lnTo>
                  <a:pt x="60188" y="53395"/>
                </a:lnTo>
                <a:lnTo>
                  <a:pt x="60565" y="52924"/>
                </a:lnTo>
                <a:lnTo>
                  <a:pt x="61037" y="52452"/>
                </a:lnTo>
                <a:lnTo>
                  <a:pt x="61886" y="51509"/>
                </a:lnTo>
                <a:lnTo>
                  <a:pt x="61508" y="52452"/>
                </a:lnTo>
                <a:lnTo>
                  <a:pt x="60848" y="53584"/>
                </a:lnTo>
                <a:lnTo>
                  <a:pt x="59622" y="55565"/>
                </a:lnTo>
                <a:lnTo>
                  <a:pt x="60376" y="54528"/>
                </a:lnTo>
                <a:lnTo>
                  <a:pt x="60942" y="53678"/>
                </a:lnTo>
                <a:lnTo>
                  <a:pt x="61980" y="51792"/>
                </a:lnTo>
                <a:lnTo>
                  <a:pt x="61886" y="51886"/>
                </a:lnTo>
                <a:lnTo>
                  <a:pt x="61886" y="51697"/>
                </a:lnTo>
                <a:lnTo>
                  <a:pt x="62169" y="51037"/>
                </a:lnTo>
                <a:lnTo>
                  <a:pt x="62735" y="49999"/>
                </a:lnTo>
                <a:lnTo>
                  <a:pt x="61508" y="51603"/>
                </a:lnTo>
                <a:lnTo>
                  <a:pt x="61603" y="51037"/>
                </a:lnTo>
                <a:lnTo>
                  <a:pt x="61697" y="50377"/>
                </a:lnTo>
                <a:lnTo>
                  <a:pt x="62169" y="48962"/>
                </a:lnTo>
                <a:lnTo>
                  <a:pt x="62829" y="47358"/>
                </a:lnTo>
                <a:lnTo>
                  <a:pt x="63678" y="45565"/>
                </a:lnTo>
                <a:lnTo>
                  <a:pt x="65376" y="42169"/>
                </a:lnTo>
                <a:lnTo>
                  <a:pt x="66131" y="40660"/>
                </a:lnTo>
                <a:lnTo>
                  <a:pt x="66697" y="39339"/>
                </a:lnTo>
                <a:lnTo>
                  <a:pt x="66603" y="39528"/>
                </a:lnTo>
                <a:lnTo>
                  <a:pt x="66697" y="39056"/>
                </a:lnTo>
                <a:lnTo>
                  <a:pt x="66791" y="38962"/>
                </a:lnTo>
                <a:lnTo>
                  <a:pt x="66791" y="39056"/>
                </a:lnTo>
                <a:lnTo>
                  <a:pt x="66886" y="38584"/>
                </a:lnTo>
                <a:lnTo>
                  <a:pt x="66791" y="38867"/>
                </a:lnTo>
                <a:lnTo>
                  <a:pt x="66980" y="38207"/>
                </a:lnTo>
                <a:lnTo>
                  <a:pt x="67169" y="37264"/>
                </a:lnTo>
                <a:lnTo>
                  <a:pt x="67263" y="36415"/>
                </a:lnTo>
                <a:lnTo>
                  <a:pt x="67357" y="36509"/>
                </a:lnTo>
                <a:lnTo>
                  <a:pt x="67452" y="36509"/>
                </a:lnTo>
                <a:lnTo>
                  <a:pt x="67546" y="35943"/>
                </a:lnTo>
                <a:lnTo>
                  <a:pt x="67546" y="34811"/>
                </a:lnTo>
                <a:lnTo>
                  <a:pt x="67640" y="31037"/>
                </a:lnTo>
                <a:lnTo>
                  <a:pt x="67640" y="28490"/>
                </a:lnTo>
                <a:lnTo>
                  <a:pt x="67546" y="27736"/>
                </a:lnTo>
                <a:lnTo>
                  <a:pt x="67546" y="27547"/>
                </a:lnTo>
                <a:lnTo>
                  <a:pt x="67452" y="27547"/>
                </a:lnTo>
                <a:lnTo>
                  <a:pt x="67074" y="26792"/>
                </a:lnTo>
                <a:lnTo>
                  <a:pt x="66791" y="25660"/>
                </a:lnTo>
                <a:lnTo>
                  <a:pt x="66508" y="24528"/>
                </a:lnTo>
                <a:lnTo>
                  <a:pt x="66414" y="23585"/>
                </a:lnTo>
                <a:lnTo>
                  <a:pt x="66320" y="23679"/>
                </a:lnTo>
                <a:lnTo>
                  <a:pt x="66320" y="23490"/>
                </a:lnTo>
                <a:lnTo>
                  <a:pt x="65942" y="22924"/>
                </a:lnTo>
                <a:lnTo>
                  <a:pt x="65565" y="22358"/>
                </a:lnTo>
                <a:lnTo>
                  <a:pt x="64527" y="21132"/>
                </a:lnTo>
                <a:lnTo>
                  <a:pt x="63584" y="19906"/>
                </a:lnTo>
                <a:lnTo>
                  <a:pt x="63207" y="19340"/>
                </a:lnTo>
                <a:lnTo>
                  <a:pt x="63018" y="18774"/>
                </a:lnTo>
                <a:lnTo>
                  <a:pt x="63112" y="18962"/>
                </a:lnTo>
                <a:lnTo>
                  <a:pt x="63301" y="19057"/>
                </a:lnTo>
                <a:lnTo>
                  <a:pt x="63301" y="19057"/>
                </a:lnTo>
                <a:lnTo>
                  <a:pt x="63207" y="18868"/>
                </a:lnTo>
                <a:lnTo>
                  <a:pt x="62923" y="18491"/>
                </a:lnTo>
                <a:lnTo>
                  <a:pt x="61980" y="17453"/>
                </a:lnTo>
                <a:lnTo>
                  <a:pt x="61037" y="16509"/>
                </a:lnTo>
                <a:lnTo>
                  <a:pt x="61037" y="16698"/>
                </a:lnTo>
                <a:lnTo>
                  <a:pt x="61037" y="16887"/>
                </a:lnTo>
                <a:lnTo>
                  <a:pt x="60093" y="15943"/>
                </a:lnTo>
                <a:lnTo>
                  <a:pt x="60376" y="16321"/>
                </a:lnTo>
                <a:lnTo>
                  <a:pt x="59527" y="15377"/>
                </a:lnTo>
                <a:lnTo>
                  <a:pt x="59056" y="14906"/>
                </a:lnTo>
                <a:lnTo>
                  <a:pt x="59244" y="14906"/>
                </a:lnTo>
                <a:lnTo>
                  <a:pt x="59905" y="15472"/>
                </a:lnTo>
                <a:lnTo>
                  <a:pt x="59905" y="15472"/>
                </a:lnTo>
                <a:lnTo>
                  <a:pt x="57641" y="13396"/>
                </a:lnTo>
                <a:lnTo>
                  <a:pt x="58112" y="13868"/>
                </a:lnTo>
                <a:lnTo>
                  <a:pt x="56886" y="13019"/>
                </a:lnTo>
                <a:lnTo>
                  <a:pt x="55754" y="12453"/>
                </a:lnTo>
                <a:lnTo>
                  <a:pt x="56603" y="13113"/>
                </a:lnTo>
                <a:lnTo>
                  <a:pt x="57452" y="13774"/>
                </a:lnTo>
                <a:lnTo>
                  <a:pt x="58961" y="15283"/>
                </a:lnTo>
                <a:lnTo>
                  <a:pt x="60376" y="16604"/>
                </a:lnTo>
                <a:lnTo>
                  <a:pt x="61225" y="17264"/>
                </a:lnTo>
                <a:lnTo>
                  <a:pt x="62074" y="17925"/>
                </a:lnTo>
                <a:lnTo>
                  <a:pt x="62074" y="17925"/>
                </a:lnTo>
                <a:lnTo>
                  <a:pt x="61414" y="17547"/>
                </a:lnTo>
                <a:lnTo>
                  <a:pt x="60659" y="16981"/>
                </a:lnTo>
                <a:lnTo>
                  <a:pt x="60754" y="17264"/>
                </a:lnTo>
                <a:lnTo>
                  <a:pt x="60942" y="17642"/>
                </a:lnTo>
                <a:lnTo>
                  <a:pt x="61980" y="19151"/>
                </a:lnTo>
                <a:lnTo>
                  <a:pt x="63301" y="20943"/>
                </a:lnTo>
                <a:lnTo>
                  <a:pt x="63207" y="20943"/>
                </a:lnTo>
                <a:lnTo>
                  <a:pt x="63395" y="21038"/>
                </a:lnTo>
                <a:lnTo>
                  <a:pt x="63490" y="21321"/>
                </a:lnTo>
                <a:lnTo>
                  <a:pt x="63678" y="21604"/>
                </a:lnTo>
                <a:lnTo>
                  <a:pt x="63773" y="21698"/>
                </a:lnTo>
                <a:lnTo>
                  <a:pt x="63584" y="21321"/>
                </a:lnTo>
                <a:lnTo>
                  <a:pt x="63584" y="21321"/>
                </a:lnTo>
                <a:lnTo>
                  <a:pt x="64244" y="22170"/>
                </a:lnTo>
                <a:lnTo>
                  <a:pt x="64716" y="22641"/>
                </a:lnTo>
                <a:lnTo>
                  <a:pt x="64905" y="22830"/>
                </a:lnTo>
                <a:lnTo>
                  <a:pt x="64999" y="22830"/>
                </a:lnTo>
                <a:lnTo>
                  <a:pt x="64999" y="22641"/>
                </a:lnTo>
                <a:lnTo>
                  <a:pt x="64905" y="22358"/>
                </a:lnTo>
                <a:lnTo>
                  <a:pt x="65282" y="23207"/>
                </a:lnTo>
                <a:lnTo>
                  <a:pt x="65565" y="24056"/>
                </a:lnTo>
                <a:lnTo>
                  <a:pt x="66225" y="25943"/>
                </a:lnTo>
                <a:lnTo>
                  <a:pt x="66697" y="27830"/>
                </a:lnTo>
                <a:lnTo>
                  <a:pt x="66886" y="28490"/>
                </a:lnTo>
                <a:lnTo>
                  <a:pt x="66980" y="28868"/>
                </a:lnTo>
                <a:lnTo>
                  <a:pt x="66886" y="28962"/>
                </a:lnTo>
                <a:lnTo>
                  <a:pt x="66697" y="28679"/>
                </a:lnTo>
                <a:lnTo>
                  <a:pt x="66697" y="29245"/>
                </a:lnTo>
                <a:lnTo>
                  <a:pt x="66791" y="29905"/>
                </a:lnTo>
                <a:lnTo>
                  <a:pt x="66886" y="29905"/>
                </a:lnTo>
                <a:lnTo>
                  <a:pt x="66886" y="30094"/>
                </a:lnTo>
                <a:lnTo>
                  <a:pt x="66886" y="30566"/>
                </a:lnTo>
                <a:lnTo>
                  <a:pt x="66697" y="30377"/>
                </a:lnTo>
                <a:lnTo>
                  <a:pt x="66603" y="30188"/>
                </a:lnTo>
                <a:lnTo>
                  <a:pt x="66603" y="30094"/>
                </a:lnTo>
                <a:lnTo>
                  <a:pt x="66697" y="29905"/>
                </a:lnTo>
                <a:lnTo>
                  <a:pt x="66508" y="28679"/>
                </a:lnTo>
                <a:lnTo>
                  <a:pt x="66225" y="27358"/>
                </a:lnTo>
                <a:lnTo>
                  <a:pt x="66603" y="30283"/>
                </a:lnTo>
                <a:lnTo>
                  <a:pt x="66697" y="31792"/>
                </a:lnTo>
                <a:lnTo>
                  <a:pt x="66697" y="33302"/>
                </a:lnTo>
                <a:lnTo>
                  <a:pt x="66603" y="34717"/>
                </a:lnTo>
                <a:lnTo>
                  <a:pt x="66414" y="36226"/>
                </a:lnTo>
                <a:lnTo>
                  <a:pt x="66131" y="37547"/>
                </a:lnTo>
                <a:lnTo>
                  <a:pt x="65659" y="38962"/>
                </a:lnTo>
                <a:lnTo>
                  <a:pt x="65848" y="38584"/>
                </a:lnTo>
                <a:lnTo>
                  <a:pt x="65942" y="38584"/>
                </a:lnTo>
                <a:lnTo>
                  <a:pt x="65848" y="39245"/>
                </a:lnTo>
                <a:lnTo>
                  <a:pt x="65565" y="40188"/>
                </a:lnTo>
                <a:lnTo>
                  <a:pt x="65471" y="40471"/>
                </a:lnTo>
                <a:lnTo>
                  <a:pt x="65282" y="40660"/>
                </a:lnTo>
                <a:lnTo>
                  <a:pt x="65282" y="40566"/>
                </a:lnTo>
                <a:lnTo>
                  <a:pt x="65093" y="41132"/>
                </a:lnTo>
                <a:lnTo>
                  <a:pt x="64433" y="43018"/>
                </a:lnTo>
                <a:lnTo>
                  <a:pt x="63678" y="45282"/>
                </a:lnTo>
                <a:lnTo>
                  <a:pt x="62735" y="47264"/>
                </a:lnTo>
                <a:lnTo>
                  <a:pt x="61697" y="49056"/>
                </a:lnTo>
                <a:lnTo>
                  <a:pt x="60659" y="50943"/>
                </a:lnTo>
                <a:lnTo>
                  <a:pt x="59433" y="52735"/>
                </a:lnTo>
                <a:lnTo>
                  <a:pt x="58207" y="54433"/>
                </a:lnTo>
                <a:lnTo>
                  <a:pt x="56886" y="56037"/>
                </a:lnTo>
                <a:lnTo>
                  <a:pt x="55376" y="57641"/>
                </a:lnTo>
                <a:lnTo>
                  <a:pt x="53867" y="59150"/>
                </a:lnTo>
                <a:lnTo>
                  <a:pt x="52169" y="60376"/>
                </a:lnTo>
                <a:lnTo>
                  <a:pt x="48961" y="62452"/>
                </a:lnTo>
                <a:lnTo>
                  <a:pt x="44528" y="65282"/>
                </a:lnTo>
                <a:lnTo>
                  <a:pt x="44622" y="65188"/>
                </a:lnTo>
                <a:lnTo>
                  <a:pt x="44716" y="65093"/>
                </a:lnTo>
                <a:lnTo>
                  <a:pt x="45094" y="64810"/>
                </a:lnTo>
                <a:lnTo>
                  <a:pt x="45660" y="64527"/>
                </a:lnTo>
                <a:lnTo>
                  <a:pt x="43867" y="65376"/>
                </a:lnTo>
                <a:lnTo>
                  <a:pt x="43113" y="65754"/>
                </a:lnTo>
                <a:lnTo>
                  <a:pt x="42924" y="65754"/>
                </a:lnTo>
                <a:lnTo>
                  <a:pt x="43113" y="65659"/>
                </a:lnTo>
                <a:lnTo>
                  <a:pt x="41603" y="66037"/>
                </a:lnTo>
                <a:lnTo>
                  <a:pt x="39999" y="66320"/>
                </a:lnTo>
                <a:lnTo>
                  <a:pt x="38396" y="66508"/>
                </a:lnTo>
                <a:lnTo>
                  <a:pt x="36792" y="66697"/>
                </a:lnTo>
                <a:lnTo>
                  <a:pt x="33584" y="66980"/>
                </a:lnTo>
                <a:lnTo>
                  <a:pt x="32169" y="67169"/>
                </a:lnTo>
                <a:lnTo>
                  <a:pt x="30754" y="67357"/>
                </a:lnTo>
                <a:lnTo>
                  <a:pt x="30094" y="67357"/>
                </a:lnTo>
                <a:lnTo>
                  <a:pt x="29339" y="67263"/>
                </a:lnTo>
                <a:lnTo>
                  <a:pt x="27830" y="66886"/>
                </a:lnTo>
                <a:lnTo>
                  <a:pt x="26415" y="66508"/>
                </a:lnTo>
                <a:lnTo>
                  <a:pt x="25754" y="66414"/>
                </a:lnTo>
                <a:lnTo>
                  <a:pt x="25094" y="66414"/>
                </a:lnTo>
                <a:lnTo>
                  <a:pt x="25566" y="66980"/>
                </a:lnTo>
                <a:lnTo>
                  <a:pt x="25471" y="67074"/>
                </a:lnTo>
                <a:lnTo>
                  <a:pt x="25188" y="66980"/>
                </a:lnTo>
                <a:lnTo>
                  <a:pt x="24339" y="66791"/>
                </a:lnTo>
                <a:lnTo>
                  <a:pt x="23773" y="66508"/>
                </a:lnTo>
                <a:lnTo>
                  <a:pt x="24245" y="66414"/>
                </a:lnTo>
                <a:lnTo>
                  <a:pt x="24717" y="66603"/>
                </a:lnTo>
                <a:lnTo>
                  <a:pt x="24811" y="66414"/>
                </a:lnTo>
                <a:lnTo>
                  <a:pt x="24811" y="66320"/>
                </a:lnTo>
                <a:lnTo>
                  <a:pt x="24717" y="66225"/>
                </a:lnTo>
                <a:lnTo>
                  <a:pt x="24528" y="66131"/>
                </a:lnTo>
                <a:lnTo>
                  <a:pt x="24151" y="66225"/>
                </a:lnTo>
                <a:lnTo>
                  <a:pt x="23679" y="66320"/>
                </a:lnTo>
                <a:lnTo>
                  <a:pt x="23018" y="66414"/>
                </a:lnTo>
                <a:lnTo>
                  <a:pt x="23490" y="66225"/>
                </a:lnTo>
                <a:lnTo>
                  <a:pt x="22075" y="65942"/>
                </a:lnTo>
                <a:lnTo>
                  <a:pt x="20943" y="65659"/>
                </a:lnTo>
                <a:lnTo>
                  <a:pt x="20000" y="65282"/>
                </a:lnTo>
                <a:lnTo>
                  <a:pt x="19056" y="64810"/>
                </a:lnTo>
                <a:lnTo>
                  <a:pt x="19056" y="64810"/>
                </a:lnTo>
                <a:lnTo>
                  <a:pt x="19717" y="64999"/>
                </a:lnTo>
                <a:lnTo>
                  <a:pt x="19151" y="64716"/>
                </a:lnTo>
                <a:lnTo>
                  <a:pt x="18962" y="64810"/>
                </a:lnTo>
                <a:lnTo>
                  <a:pt x="19151" y="64905"/>
                </a:lnTo>
                <a:lnTo>
                  <a:pt x="18490" y="64905"/>
                </a:lnTo>
                <a:lnTo>
                  <a:pt x="17830" y="64716"/>
                </a:lnTo>
                <a:lnTo>
                  <a:pt x="17264" y="64527"/>
                </a:lnTo>
                <a:lnTo>
                  <a:pt x="16698" y="64150"/>
                </a:lnTo>
                <a:lnTo>
                  <a:pt x="16981" y="64056"/>
                </a:lnTo>
                <a:lnTo>
                  <a:pt x="17264" y="64150"/>
                </a:lnTo>
                <a:lnTo>
                  <a:pt x="17264" y="64150"/>
                </a:lnTo>
                <a:lnTo>
                  <a:pt x="15188" y="63207"/>
                </a:lnTo>
                <a:lnTo>
                  <a:pt x="14622" y="62829"/>
                </a:lnTo>
                <a:lnTo>
                  <a:pt x="14717" y="62924"/>
                </a:lnTo>
                <a:lnTo>
                  <a:pt x="13773" y="62546"/>
                </a:lnTo>
                <a:lnTo>
                  <a:pt x="12924" y="62075"/>
                </a:lnTo>
                <a:lnTo>
                  <a:pt x="12358" y="61697"/>
                </a:lnTo>
                <a:lnTo>
                  <a:pt x="12264" y="61508"/>
                </a:lnTo>
                <a:lnTo>
                  <a:pt x="12170" y="61320"/>
                </a:lnTo>
                <a:lnTo>
                  <a:pt x="11698" y="60942"/>
                </a:lnTo>
                <a:lnTo>
                  <a:pt x="11132" y="60471"/>
                </a:lnTo>
                <a:lnTo>
                  <a:pt x="9906" y="59244"/>
                </a:lnTo>
                <a:lnTo>
                  <a:pt x="9906" y="59244"/>
                </a:lnTo>
                <a:lnTo>
                  <a:pt x="10566" y="59527"/>
                </a:lnTo>
                <a:lnTo>
                  <a:pt x="9434" y="58584"/>
                </a:lnTo>
                <a:lnTo>
                  <a:pt x="8207" y="57546"/>
                </a:lnTo>
                <a:lnTo>
                  <a:pt x="7547" y="56886"/>
                </a:lnTo>
                <a:lnTo>
                  <a:pt x="6981" y="56131"/>
                </a:lnTo>
                <a:lnTo>
                  <a:pt x="6226" y="55094"/>
                </a:lnTo>
                <a:lnTo>
                  <a:pt x="6415" y="55377"/>
                </a:lnTo>
                <a:lnTo>
                  <a:pt x="6038" y="54905"/>
                </a:lnTo>
                <a:lnTo>
                  <a:pt x="5472" y="54244"/>
                </a:lnTo>
                <a:lnTo>
                  <a:pt x="5283" y="53961"/>
                </a:lnTo>
                <a:lnTo>
                  <a:pt x="5094" y="53867"/>
                </a:lnTo>
                <a:lnTo>
                  <a:pt x="5377" y="54622"/>
                </a:lnTo>
                <a:lnTo>
                  <a:pt x="5849" y="55282"/>
                </a:lnTo>
                <a:lnTo>
                  <a:pt x="6321" y="55943"/>
                </a:lnTo>
                <a:lnTo>
                  <a:pt x="6698" y="56603"/>
                </a:lnTo>
                <a:lnTo>
                  <a:pt x="6226" y="56226"/>
                </a:lnTo>
                <a:lnTo>
                  <a:pt x="5943" y="55848"/>
                </a:lnTo>
                <a:lnTo>
                  <a:pt x="6038" y="56037"/>
                </a:lnTo>
                <a:lnTo>
                  <a:pt x="5943" y="55943"/>
                </a:lnTo>
                <a:lnTo>
                  <a:pt x="5377" y="55188"/>
                </a:lnTo>
                <a:lnTo>
                  <a:pt x="5000" y="54716"/>
                </a:lnTo>
                <a:lnTo>
                  <a:pt x="4717" y="54150"/>
                </a:lnTo>
                <a:lnTo>
                  <a:pt x="4528" y="53678"/>
                </a:lnTo>
                <a:lnTo>
                  <a:pt x="4528" y="53584"/>
                </a:lnTo>
                <a:lnTo>
                  <a:pt x="4623" y="53395"/>
                </a:lnTo>
                <a:lnTo>
                  <a:pt x="5094" y="54244"/>
                </a:lnTo>
                <a:lnTo>
                  <a:pt x="4717" y="53301"/>
                </a:lnTo>
                <a:lnTo>
                  <a:pt x="4528" y="53018"/>
                </a:lnTo>
                <a:lnTo>
                  <a:pt x="4151" y="52263"/>
                </a:lnTo>
                <a:lnTo>
                  <a:pt x="4151" y="52169"/>
                </a:lnTo>
                <a:lnTo>
                  <a:pt x="3774" y="51509"/>
                </a:lnTo>
                <a:lnTo>
                  <a:pt x="3396" y="50660"/>
                </a:lnTo>
                <a:lnTo>
                  <a:pt x="3585" y="51603"/>
                </a:lnTo>
                <a:lnTo>
                  <a:pt x="3396" y="51226"/>
                </a:lnTo>
                <a:lnTo>
                  <a:pt x="3208" y="50848"/>
                </a:lnTo>
                <a:lnTo>
                  <a:pt x="3208" y="50471"/>
                </a:lnTo>
                <a:lnTo>
                  <a:pt x="3208" y="50094"/>
                </a:lnTo>
                <a:lnTo>
                  <a:pt x="3585" y="50754"/>
                </a:lnTo>
                <a:lnTo>
                  <a:pt x="3868" y="51509"/>
                </a:lnTo>
                <a:lnTo>
                  <a:pt x="3868" y="51509"/>
                </a:lnTo>
                <a:lnTo>
                  <a:pt x="3208" y="49528"/>
                </a:lnTo>
                <a:lnTo>
                  <a:pt x="3208" y="49528"/>
                </a:lnTo>
                <a:lnTo>
                  <a:pt x="3868" y="50754"/>
                </a:lnTo>
                <a:lnTo>
                  <a:pt x="3208" y="48962"/>
                </a:lnTo>
                <a:lnTo>
                  <a:pt x="3585" y="49339"/>
                </a:lnTo>
                <a:lnTo>
                  <a:pt x="3774" y="49433"/>
                </a:lnTo>
                <a:lnTo>
                  <a:pt x="3962" y="49528"/>
                </a:lnTo>
                <a:lnTo>
                  <a:pt x="4057" y="49905"/>
                </a:lnTo>
                <a:lnTo>
                  <a:pt x="3868" y="48962"/>
                </a:lnTo>
                <a:lnTo>
                  <a:pt x="3491" y="47924"/>
                </a:lnTo>
                <a:lnTo>
                  <a:pt x="2641" y="45565"/>
                </a:lnTo>
                <a:lnTo>
                  <a:pt x="2170" y="43867"/>
                </a:lnTo>
                <a:lnTo>
                  <a:pt x="1698" y="41886"/>
                </a:lnTo>
                <a:lnTo>
                  <a:pt x="1698" y="41886"/>
                </a:lnTo>
                <a:lnTo>
                  <a:pt x="1887" y="42075"/>
                </a:lnTo>
                <a:lnTo>
                  <a:pt x="1981" y="41981"/>
                </a:lnTo>
                <a:lnTo>
                  <a:pt x="2075" y="42075"/>
                </a:lnTo>
                <a:lnTo>
                  <a:pt x="2264" y="42169"/>
                </a:lnTo>
                <a:lnTo>
                  <a:pt x="2170" y="40283"/>
                </a:lnTo>
                <a:lnTo>
                  <a:pt x="2075" y="38301"/>
                </a:lnTo>
                <a:lnTo>
                  <a:pt x="2170" y="36415"/>
                </a:lnTo>
                <a:lnTo>
                  <a:pt x="2358" y="35566"/>
                </a:lnTo>
                <a:lnTo>
                  <a:pt x="2453" y="34811"/>
                </a:lnTo>
                <a:lnTo>
                  <a:pt x="2830" y="32830"/>
                </a:lnTo>
                <a:lnTo>
                  <a:pt x="2830" y="33207"/>
                </a:lnTo>
                <a:lnTo>
                  <a:pt x="2924" y="33490"/>
                </a:lnTo>
                <a:lnTo>
                  <a:pt x="2924" y="32453"/>
                </a:lnTo>
                <a:lnTo>
                  <a:pt x="3019" y="31415"/>
                </a:lnTo>
                <a:lnTo>
                  <a:pt x="3396" y="29245"/>
                </a:lnTo>
                <a:lnTo>
                  <a:pt x="3868" y="27075"/>
                </a:lnTo>
                <a:lnTo>
                  <a:pt x="4623" y="25000"/>
                </a:lnTo>
                <a:lnTo>
                  <a:pt x="5566" y="22830"/>
                </a:lnTo>
                <a:lnTo>
                  <a:pt x="6604" y="20849"/>
                </a:lnTo>
                <a:lnTo>
                  <a:pt x="7830" y="18868"/>
                </a:lnTo>
                <a:lnTo>
                  <a:pt x="9151" y="16887"/>
                </a:lnTo>
                <a:lnTo>
                  <a:pt x="10566" y="15094"/>
                </a:lnTo>
                <a:lnTo>
                  <a:pt x="12075" y="13302"/>
                </a:lnTo>
                <a:lnTo>
                  <a:pt x="13773" y="11698"/>
                </a:lnTo>
                <a:lnTo>
                  <a:pt x="15377" y="10095"/>
                </a:lnTo>
                <a:lnTo>
                  <a:pt x="17170" y="8679"/>
                </a:lnTo>
                <a:lnTo>
                  <a:pt x="18962" y="7453"/>
                </a:lnTo>
                <a:lnTo>
                  <a:pt x="20754" y="6321"/>
                </a:lnTo>
                <a:lnTo>
                  <a:pt x="22547" y="5378"/>
                </a:lnTo>
                <a:lnTo>
                  <a:pt x="21603" y="6227"/>
                </a:lnTo>
                <a:lnTo>
                  <a:pt x="22641" y="5472"/>
                </a:lnTo>
                <a:lnTo>
                  <a:pt x="23302" y="5095"/>
                </a:lnTo>
                <a:lnTo>
                  <a:pt x="25377" y="4151"/>
                </a:lnTo>
                <a:lnTo>
                  <a:pt x="24811" y="4151"/>
                </a:lnTo>
                <a:lnTo>
                  <a:pt x="25660" y="3774"/>
                </a:lnTo>
                <a:lnTo>
                  <a:pt x="26886" y="3208"/>
                </a:lnTo>
                <a:lnTo>
                  <a:pt x="26603" y="3585"/>
                </a:lnTo>
                <a:lnTo>
                  <a:pt x="26886" y="3585"/>
                </a:lnTo>
                <a:lnTo>
                  <a:pt x="26886" y="3680"/>
                </a:lnTo>
                <a:lnTo>
                  <a:pt x="26792" y="3774"/>
                </a:lnTo>
                <a:lnTo>
                  <a:pt x="28301" y="3302"/>
                </a:lnTo>
                <a:lnTo>
                  <a:pt x="29622" y="2736"/>
                </a:lnTo>
                <a:lnTo>
                  <a:pt x="31037" y="2264"/>
                </a:lnTo>
                <a:lnTo>
                  <a:pt x="31792" y="2076"/>
                </a:lnTo>
                <a:lnTo>
                  <a:pt x="32641" y="1981"/>
                </a:lnTo>
                <a:lnTo>
                  <a:pt x="32547" y="2076"/>
                </a:lnTo>
                <a:lnTo>
                  <a:pt x="32924" y="1981"/>
                </a:lnTo>
                <a:lnTo>
                  <a:pt x="34245" y="1793"/>
                </a:lnTo>
                <a:lnTo>
                  <a:pt x="35848" y="1415"/>
                </a:lnTo>
                <a:lnTo>
                  <a:pt x="36981" y="1132"/>
                </a:lnTo>
                <a:lnTo>
                  <a:pt x="36981" y="1415"/>
                </a:lnTo>
                <a:lnTo>
                  <a:pt x="40943" y="1227"/>
                </a:lnTo>
                <a:lnTo>
                  <a:pt x="41509" y="1038"/>
                </a:lnTo>
                <a:lnTo>
                  <a:pt x="41697" y="1132"/>
                </a:lnTo>
                <a:lnTo>
                  <a:pt x="41509" y="1227"/>
                </a:lnTo>
                <a:lnTo>
                  <a:pt x="41320" y="1321"/>
                </a:lnTo>
                <a:lnTo>
                  <a:pt x="42263" y="1321"/>
                </a:lnTo>
                <a:lnTo>
                  <a:pt x="43113" y="1227"/>
                </a:lnTo>
                <a:lnTo>
                  <a:pt x="43396" y="1415"/>
                </a:lnTo>
                <a:lnTo>
                  <a:pt x="44056" y="1604"/>
                </a:lnTo>
                <a:lnTo>
                  <a:pt x="45943" y="2076"/>
                </a:lnTo>
                <a:lnTo>
                  <a:pt x="48018" y="2359"/>
                </a:lnTo>
                <a:lnTo>
                  <a:pt x="49622" y="2736"/>
                </a:lnTo>
                <a:lnTo>
                  <a:pt x="47641" y="1981"/>
                </a:lnTo>
                <a:lnTo>
                  <a:pt x="45282" y="1321"/>
                </a:lnTo>
                <a:lnTo>
                  <a:pt x="42735" y="755"/>
                </a:lnTo>
                <a:lnTo>
                  <a:pt x="40188" y="283"/>
                </a:lnTo>
                <a:lnTo>
                  <a:pt x="37735" y="95"/>
                </a:lnTo>
                <a:lnTo>
                  <a:pt x="35471" y="0"/>
                </a:lnTo>
                <a:close/>
              </a:path>
            </a:pathLst>
          </a:custGeom>
          <a:solidFill>
            <a:srgbClr val="FFFFFF"/>
          </a:solidFill>
          <a:ln cap="flat" cmpd="sng" w="9525">
            <a:solidFill>
              <a:schemeClr val="accent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8" name="Google Shape;358;p56"/>
          <p:cNvSpPr/>
          <p:nvPr/>
        </p:nvSpPr>
        <p:spPr>
          <a:xfrm>
            <a:off x="1182814" y="1130937"/>
            <a:ext cx="310409" cy="372502"/>
          </a:xfrm>
          <a:custGeom>
            <a:rect b="b" l="l" r="r" t="t"/>
            <a:pathLst>
              <a:path extrusionOk="0" h="18981" w="15817">
                <a:moveTo>
                  <a:pt x="11364" y="1"/>
                </a:moveTo>
                <a:lnTo>
                  <a:pt x="11242" y="25"/>
                </a:lnTo>
                <a:lnTo>
                  <a:pt x="11169" y="74"/>
                </a:lnTo>
                <a:lnTo>
                  <a:pt x="11096" y="171"/>
                </a:lnTo>
                <a:lnTo>
                  <a:pt x="10780" y="731"/>
                </a:lnTo>
                <a:lnTo>
                  <a:pt x="10634" y="999"/>
                </a:lnTo>
                <a:lnTo>
                  <a:pt x="10537" y="1315"/>
                </a:lnTo>
                <a:lnTo>
                  <a:pt x="10512" y="1388"/>
                </a:lnTo>
                <a:lnTo>
                  <a:pt x="10537" y="1461"/>
                </a:lnTo>
                <a:lnTo>
                  <a:pt x="10585" y="1534"/>
                </a:lnTo>
                <a:lnTo>
                  <a:pt x="10634" y="1583"/>
                </a:lnTo>
                <a:lnTo>
                  <a:pt x="10707" y="1607"/>
                </a:lnTo>
                <a:lnTo>
                  <a:pt x="10804" y="1631"/>
                </a:lnTo>
                <a:lnTo>
                  <a:pt x="10877" y="1607"/>
                </a:lnTo>
                <a:lnTo>
                  <a:pt x="10950" y="1558"/>
                </a:lnTo>
                <a:lnTo>
                  <a:pt x="11145" y="1315"/>
                </a:lnTo>
                <a:lnTo>
                  <a:pt x="11291" y="1047"/>
                </a:lnTo>
                <a:lnTo>
                  <a:pt x="11510" y="731"/>
                </a:lnTo>
                <a:lnTo>
                  <a:pt x="11583" y="682"/>
                </a:lnTo>
                <a:lnTo>
                  <a:pt x="11656" y="609"/>
                </a:lnTo>
                <a:lnTo>
                  <a:pt x="11705" y="463"/>
                </a:lnTo>
                <a:lnTo>
                  <a:pt x="11729" y="342"/>
                </a:lnTo>
                <a:lnTo>
                  <a:pt x="11705" y="220"/>
                </a:lnTo>
                <a:lnTo>
                  <a:pt x="11656" y="123"/>
                </a:lnTo>
                <a:lnTo>
                  <a:pt x="11583" y="50"/>
                </a:lnTo>
                <a:lnTo>
                  <a:pt x="11486" y="25"/>
                </a:lnTo>
                <a:lnTo>
                  <a:pt x="11461" y="1"/>
                </a:lnTo>
                <a:close/>
                <a:moveTo>
                  <a:pt x="3821" y="171"/>
                </a:moveTo>
                <a:lnTo>
                  <a:pt x="3748" y="196"/>
                </a:lnTo>
                <a:lnTo>
                  <a:pt x="3699" y="244"/>
                </a:lnTo>
                <a:lnTo>
                  <a:pt x="3651" y="317"/>
                </a:lnTo>
                <a:lnTo>
                  <a:pt x="3651" y="390"/>
                </a:lnTo>
                <a:lnTo>
                  <a:pt x="3651" y="463"/>
                </a:lnTo>
                <a:lnTo>
                  <a:pt x="3699" y="634"/>
                </a:lnTo>
                <a:lnTo>
                  <a:pt x="3772" y="804"/>
                </a:lnTo>
                <a:lnTo>
                  <a:pt x="3943" y="1120"/>
                </a:lnTo>
                <a:lnTo>
                  <a:pt x="4113" y="1461"/>
                </a:lnTo>
                <a:lnTo>
                  <a:pt x="4259" y="1802"/>
                </a:lnTo>
                <a:lnTo>
                  <a:pt x="4332" y="1923"/>
                </a:lnTo>
                <a:lnTo>
                  <a:pt x="4429" y="1996"/>
                </a:lnTo>
                <a:lnTo>
                  <a:pt x="4527" y="2021"/>
                </a:lnTo>
                <a:lnTo>
                  <a:pt x="4624" y="1996"/>
                </a:lnTo>
                <a:lnTo>
                  <a:pt x="4721" y="1972"/>
                </a:lnTo>
                <a:lnTo>
                  <a:pt x="4794" y="1899"/>
                </a:lnTo>
                <a:lnTo>
                  <a:pt x="4843" y="1777"/>
                </a:lnTo>
                <a:lnTo>
                  <a:pt x="4843" y="1656"/>
                </a:lnTo>
                <a:lnTo>
                  <a:pt x="4794" y="1461"/>
                </a:lnTo>
                <a:lnTo>
                  <a:pt x="4697" y="1266"/>
                </a:lnTo>
                <a:lnTo>
                  <a:pt x="4502" y="901"/>
                </a:lnTo>
                <a:lnTo>
                  <a:pt x="4283" y="536"/>
                </a:lnTo>
                <a:lnTo>
                  <a:pt x="4162" y="390"/>
                </a:lnTo>
                <a:lnTo>
                  <a:pt x="4040" y="244"/>
                </a:lnTo>
                <a:lnTo>
                  <a:pt x="3967" y="196"/>
                </a:lnTo>
                <a:lnTo>
                  <a:pt x="3894" y="171"/>
                </a:lnTo>
                <a:close/>
                <a:moveTo>
                  <a:pt x="15452" y="4405"/>
                </a:moveTo>
                <a:lnTo>
                  <a:pt x="15379" y="4429"/>
                </a:lnTo>
                <a:lnTo>
                  <a:pt x="15306" y="4454"/>
                </a:lnTo>
                <a:lnTo>
                  <a:pt x="15135" y="4551"/>
                </a:lnTo>
                <a:lnTo>
                  <a:pt x="14941" y="4600"/>
                </a:lnTo>
                <a:lnTo>
                  <a:pt x="14551" y="4697"/>
                </a:lnTo>
                <a:lnTo>
                  <a:pt x="14357" y="4746"/>
                </a:lnTo>
                <a:lnTo>
                  <a:pt x="14162" y="4819"/>
                </a:lnTo>
                <a:lnTo>
                  <a:pt x="14016" y="4916"/>
                </a:lnTo>
                <a:lnTo>
                  <a:pt x="13870" y="5062"/>
                </a:lnTo>
                <a:lnTo>
                  <a:pt x="13822" y="5135"/>
                </a:lnTo>
                <a:lnTo>
                  <a:pt x="13822" y="5232"/>
                </a:lnTo>
                <a:lnTo>
                  <a:pt x="13846" y="5330"/>
                </a:lnTo>
                <a:lnTo>
                  <a:pt x="13895" y="5354"/>
                </a:lnTo>
                <a:lnTo>
                  <a:pt x="13943" y="5354"/>
                </a:lnTo>
                <a:lnTo>
                  <a:pt x="14138" y="5378"/>
                </a:lnTo>
                <a:lnTo>
                  <a:pt x="14357" y="5378"/>
                </a:lnTo>
                <a:lnTo>
                  <a:pt x="14600" y="5354"/>
                </a:lnTo>
                <a:lnTo>
                  <a:pt x="14819" y="5330"/>
                </a:lnTo>
                <a:lnTo>
                  <a:pt x="15038" y="5257"/>
                </a:lnTo>
                <a:lnTo>
                  <a:pt x="15257" y="5208"/>
                </a:lnTo>
                <a:lnTo>
                  <a:pt x="15452" y="5111"/>
                </a:lnTo>
                <a:lnTo>
                  <a:pt x="15646" y="5038"/>
                </a:lnTo>
                <a:lnTo>
                  <a:pt x="15719" y="4989"/>
                </a:lnTo>
                <a:lnTo>
                  <a:pt x="15768" y="4940"/>
                </a:lnTo>
                <a:lnTo>
                  <a:pt x="15817" y="4819"/>
                </a:lnTo>
                <a:lnTo>
                  <a:pt x="15792" y="4697"/>
                </a:lnTo>
                <a:lnTo>
                  <a:pt x="15768" y="4575"/>
                </a:lnTo>
                <a:lnTo>
                  <a:pt x="15671" y="4478"/>
                </a:lnTo>
                <a:lnTo>
                  <a:pt x="15573" y="4429"/>
                </a:lnTo>
                <a:lnTo>
                  <a:pt x="15452" y="4405"/>
                </a:lnTo>
                <a:close/>
                <a:moveTo>
                  <a:pt x="317" y="4697"/>
                </a:moveTo>
                <a:lnTo>
                  <a:pt x="220" y="4721"/>
                </a:lnTo>
                <a:lnTo>
                  <a:pt x="122" y="4746"/>
                </a:lnTo>
                <a:lnTo>
                  <a:pt x="25" y="4794"/>
                </a:lnTo>
                <a:lnTo>
                  <a:pt x="1" y="4867"/>
                </a:lnTo>
                <a:lnTo>
                  <a:pt x="1" y="4965"/>
                </a:lnTo>
                <a:lnTo>
                  <a:pt x="49" y="5038"/>
                </a:lnTo>
                <a:lnTo>
                  <a:pt x="195" y="5184"/>
                </a:lnTo>
                <a:lnTo>
                  <a:pt x="390" y="5305"/>
                </a:lnTo>
                <a:lnTo>
                  <a:pt x="779" y="5524"/>
                </a:lnTo>
                <a:lnTo>
                  <a:pt x="1169" y="5743"/>
                </a:lnTo>
                <a:lnTo>
                  <a:pt x="1388" y="5841"/>
                </a:lnTo>
                <a:lnTo>
                  <a:pt x="1582" y="5938"/>
                </a:lnTo>
                <a:lnTo>
                  <a:pt x="1655" y="5962"/>
                </a:lnTo>
                <a:lnTo>
                  <a:pt x="1801" y="5962"/>
                </a:lnTo>
                <a:lnTo>
                  <a:pt x="1850" y="5938"/>
                </a:lnTo>
                <a:lnTo>
                  <a:pt x="1923" y="5841"/>
                </a:lnTo>
                <a:lnTo>
                  <a:pt x="1972" y="5743"/>
                </a:lnTo>
                <a:lnTo>
                  <a:pt x="1996" y="5622"/>
                </a:lnTo>
                <a:lnTo>
                  <a:pt x="1972" y="5476"/>
                </a:lnTo>
                <a:lnTo>
                  <a:pt x="1899" y="5378"/>
                </a:lnTo>
                <a:lnTo>
                  <a:pt x="1826" y="5330"/>
                </a:lnTo>
                <a:lnTo>
                  <a:pt x="1777" y="5305"/>
                </a:lnTo>
                <a:lnTo>
                  <a:pt x="1582" y="5208"/>
                </a:lnTo>
                <a:lnTo>
                  <a:pt x="1388" y="5111"/>
                </a:lnTo>
                <a:lnTo>
                  <a:pt x="974" y="4892"/>
                </a:lnTo>
                <a:lnTo>
                  <a:pt x="755" y="4794"/>
                </a:lnTo>
                <a:lnTo>
                  <a:pt x="536" y="4721"/>
                </a:lnTo>
                <a:lnTo>
                  <a:pt x="317" y="4697"/>
                </a:lnTo>
                <a:close/>
                <a:moveTo>
                  <a:pt x="8809" y="6936"/>
                </a:moveTo>
                <a:lnTo>
                  <a:pt x="8736" y="6984"/>
                </a:lnTo>
                <a:lnTo>
                  <a:pt x="8663" y="7057"/>
                </a:lnTo>
                <a:lnTo>
                  <a:pt x="8566" y="7252"/>
                </a:lnTo>
                <a:lnTo>
                  <a:pt x="8468" y="7495"/>
                </a:lnTo>
                <a:lnTo>
                  <a:pt x="8420" y="7739"/>
                </a:lnTo>
                <a:lnTo>
                  <a:pt x="8395" y="7958"/>
                </a:lnTo>
                <a:lnTo>
                  <a:pt x="8395" y="8128"/>
                </a:lnTo>
                <a:lnTo>
                  <a:pt x="8322" y="8177"/>
                </a:lnTo>
                <a:lnTo>
                  <a:pt x="8201" y="8225"/>
                </a:lnTo>
                <a:lnTo>
                  <a:pt x="8079" y="8250"/>
                </a:lnTo>
                <a:lnTo>
                  <a:pt x="7982" y="8225"/>
                </a:lnTo>
                <a:lnTo>
                  <a:pt x="7909" y="8201"/>
                </a:lnTo>
                <a:lnTo>
                  <a:pt x="7982" y="8079"/>
                </a:lnTo>
                <a:lnTo>
                  <a:pt x="8055" y="7933"/>
                </a:lnTo>
                <a:lnTo>
                  <a:pt x="8103" y="7812"/>
                </a:lnTo>
                <a:lnTo>
                  <a:pt x="8103" y="7666"/>
                </a:lnTo>
                <a:lnTo>
                  <a:pt x="8103" y="7520"/>
                </a:lnTo>
                <a:lnTo>
                  <a:pt x="8055" y="7398"/>
                </a:lnTo>
                <a:lnTo>
                  <a:pt x="7957" y="7252"/>
                </a:lnTo>
                <a:lnTo>
                  <a:pt x="7836" y="7130"/>
                </a:lnTo>
                <a:lnTo>
                  <a:pt x="7763" y="7082"/>
                </a:lnTo>
                <a:lnTo>
                  <a:pt x="7617" y="7082"/>
                </a:lnTo>
                <a:lnTo>
                  <a:pt x="7544" y="7130"/>
                </a:lnTo>
                <a:lnTo>
                  <a:pt x="7446" y="7252"/>
                </a:lnTo>
                <a:lnTo>
                  <a:pt x="7373" y="7374"/>
                </a:lnTo>
                <a:lnTo>
                  <a:pt x="7325" y="7495"/>
                </a:lnTo>
                <a:lnTo>
                  <a:pt x="7300" y="7641"/>
                </a:lnTo>
                <a:lnTo>
                  <a:pt x="7300" y="7787"/>
                </a:lnTo>
                <a:lnTo>
                  <a:pt x="7300" y="7909"/>
                </a:lnTo>
                <a:lnTo>
                  <a:pt x="7325" y="8055"/>
                </a:lnTo>
                <a:lnTo>
                  <a:pt x="7373" y="8177"/>
                </a:lnTo>
                <a:lnTo>
                  <a:pt x="7179" y="8298"/>
                </a:lnTo>
                <a:lnTo>
                  <a:pt x="7081" y="8323"/>
                </a:lnTo>
                <a:lnTo>
                  <a:pt x="6984" y="8347"/>
                </a:lnTo>
                <a:lnTo>
                  <a:pt x="6911" y="8371"/>
                </a:lnTo>
                <a:lnTo>
                  <a:pt x="6814" y="8347"/>
                </a:lnTo>
                <a:lnTo>
                  <a:pt x="6692" y="8298"/>
                </a:lnTo>
                <a:lnTo>
                  <a:pt x="6570" y="8201"/>
                </a:lnTo>
                <a:lnTo>
                  <a:pt x="6497" y="8055"/>
                </a:lnTo>
                <a:lnTo>
                  <a:pt x="6449" y="7909"/>
                </a:lnTo>
                <a:lnTo>
                  <a:pt x="6449" y="7739"/>
                </a:lnTo>
                <a:lnTo>
                  <a:pt x="6497" y="7544"/>
                </a:lnTo>
                <a:lnTo>
                  <a:pt x="6497" y="7520"/>
                </a:lnTo>
                <a:lnTo>
                  <a:pt x="6473" y="7520"/>
                </a:lnTo>
                <a:lnTo>
                  <a:pt x="6449" y="7495"/>
                </a:lnTo>
                <a:lnTo>
                  <a:pt x="6424" y="7520"/>
                </a:lnTo>
                <a:lnTo>
                  <a:pt x="6327" y="7617"/>
                </a:lnTo>
                <a:lnTo>
                  <a:pt x="6254" y="7739"/>
                </a:lnTo>
                <a:lnTo>
                  <a:pt x="6230" y="7836"/>
                </a:lnTo>
                <a:lnTo>
                  <a:pt x="6206" y="7958"/>
                </a:lnTo>
                <a:lnTo>
                  <a:pt x="6206" y="8055"/>
                </a:lnTo>
                <a:lnTo>
                  <a:pt x="6206" y="8177"/>
                </a:lnTo>
                <a:lnTo>
                  <a:pt x="6254" y="8274"/>
                </a:lnTo>
                <a:lnTo>
                  <a:pt x="6303" y="8371"/>
                </a:lnTo>
                <a:lnTo>
                  <a:pt x="6376" y="8469"/>
                </a:lnTo>
                <a:lnTo>
                  <a:pt x="6449" y="8542"/>
                </a:lnTo>
                <a:lnTo>
                  <a:pt x="6546" y="8615"/>
                </a:lnTo>
                <a:lnTo>
                  <a:pt x="6643" y="8663"/>
                </a:lnTo>
                <a:lnTo>
                  <a:pt x="6765" y="8712"/>
                </a:lnTo>
                <a:lnTo>
                  <a:pt x="6862" y="8736"/>
                </a:lnTo>
                <a:lnTo>
                  <a:pt x="7008" y="8736"/>
                </a:lnTo>
                <a:lnTo>
                  <a:pt x="7130" y="8712"/>
                </a:lnTo>
                <a:lnTo>
                  <a:pt x="7349" y="8615"/>
                </a:lnTo>
                <a:lnTo>
                  <a:pt x="7592" y="8493"/>
                </a:lnTo>
                <a:lnTo>
                  <a:pt x="7690" y="8566"/>
                </a:lnTo>
                <a:lnTo>
                  <a:pt x="7836" y="8639"/>
                </a:lnTo>
                <a:lnTo>
                  <a:pt x="7982" y="8663"/>
                </a:lnTo>
                <a:lnTo>
                  <a:pt x="8128" y="8688"/>
                </a:lnTo>
                <a:lnTo>
                  <a:pt x="8225" y="8688"/>
                </a:lnTo>
                <a:lnTo>
                  <a:pt x="8347" y="8663"/>
                </a:lnTo>
                <a:lnTo>
                  <a:pt x="8566" y="8566"/>
                </a:lnTo>
                <a:lnTo>
                  <a:pt x="8639" y="8663"/>
                </a:lnTo>
                <a:lnTo>
                  <a:pt x="8736" y="8736"/>
                </a:lnTo>
                <a:lnTo>
                  <a:pt x="8833" y="8809"/>
                </a:lnTo>
                <a:lnTo>
                  <a:pt x="8931" y="8858"/>
                </a:lnTo>
                <a:lnTo>
                  <a:pt x="9174" y="8907"/>
                </a:lnTo>
                <a:lnTo>
                  <a:pt x="9417" y="8931"/>
                </a:lnTo>
                <a:lnTo>
                  <a:pt x="9661" y="8882"/>
                </a:lnTo>
                <a:lnTo>
                  <a:pt x="9880" y="8809"/>
                </a:lnTo>
                <a:lnTo>
                  <a:pt x="9977" y="8736"/>
                </a:lnTo>
                <a:lnTo>
                  <a:pt x="10074" y="8663"/>
                </a:lnTo>
                <a:lnTo>
                  <a:pt x="10172" y="8566"/>
                </a:lnTo>
                <a:lnTo>
                  <a:pt x="10269" y="8469"/>
                </a:lnTo>
                <a:lnTo>
                  <a:pt x="10293" y="8396"/>
                </a:lnTo>
                <a:lnTo>
                  <a:pt x="10293" y="8347"/>
                </a:lnTo>
                <a:lnTo>
                  <a:pt x="10269" y="8298"/>
                </a:lnTo>
                <a:lnTo>
                  <a:pt x="10245" y="8250"/>
                </a:lnTo>
                <a:lnTo>
                  <a:pt x="10172" y="8225"/>
                </a:lnTo>
                <a:lnTo>
                  <a:pt x="10123" y="8201"/>
                </a:lnTo>
                <a:lnTo>
                  <a:pt x="10001" y="8201"/>
                </a:lnTo>
                <a:lnTo>
                  <a:pt x="9782" y="8323"/>
                </a:lnTo>
                <a:lnTo>
                  <a:pt x="9563" y="8420"/>
                </a:lnTo>
                <a:lnTo>
                  <a:pt x="9442" y="8444"/>
                </a:lnTo>
                <a:lnTo>
                  <a:pt x="9344" y="8469"/>
                </a:lnTo>
                <a:lnTo>
                  <a:pt x="9223" y="8469"/>
                </a:lnTo>
                <a:lnTo>
                  <a:pt x="9101" y="8420"/>
                </a:lnTo>
                <a:lnTo>
                  <a:pt x="9004" y="8347"/>
                </a:lnTo>
                <a:lnTo>
                  <a:pt x="8931" y="8274"/>
                </a:lnTo>
                <a:lnTo>
                  <a:pt x="9052" y="8128"/>
                </a:lnTo>
                <a:lnTo>
                  <a:pt x="9150" y="7982"/>
                </a:lnTo>
                <a:lnTo>
                  <a:pt x="9247" y="7836"/>
                </a:lnTo>
                <a:lnTo>
                  <a:pt x="9296" y="7666"/>
                </a:lnTo>
                <a:lnTo>
                  <a:pt x="9320" y="7495"/>
                </a:lnTo>
                <a:lnTo>
                  <a:pt x="9296" y="7349"/>
                </a:lnTo>
                <a:lnTo>
                  <a:pt x="9247" y="7203"/>
                </a:lnTo>
                <a:lnTo>
                  <a:pt x="9150" y="7057"/>
                </a:lnTo>
                <a:lnTo>
                  <a:pt x="9052" y="6984"/>
                </a:lnTo>
                <a:lnTo>
                  <a:pt x="8955" y="6936"/>
                </a:lnTo>
                <a:close/>
                <a:moveTo>
                  <a:pt x="1947" y="9710"/>
                </a:moveTo>
                <a:lnTo>
                  <a:pt x="1801" y="9758"/>
                </a:lnTo>
                <a:lnTo>
                  <a:pt x="1582" y="9856"/>
                </a:lnTo>
                <a:lnTo>
                  <a:pt x="1363" y="10002"/>
                </a:lnTo>
                <a:lnTo>
                  <a:pt x="925" y="10294"/>
                </a:lnTo>
                <a:lnTo>
                  <a:pt x="706" y="10415"/>
                </a:lnTo>
                <a:lnTo>
                  <a:pt x="585" y="10513"/>
                </a:lnTo>
                <a:lnTo>
                  <a:pt x="463" y="10610"/>
                </a:lnTo>
                <a:lnTo>
                  <a:pt x="366" y="10707"/>
                </a:lnTo>
                <a:lnTo>
                  <a:pt x="317" y="10829"/>
                </a:lnTo>
                <a:lnTo>
                  <a:pt x="317" y="10878"/>
                </a:lnTo>
                <a:lnTo>
                  <a:pt x="341" y="10926"/>
                </a:lnTo>
                <a:lnTo>
                  <a:pt x="366" y="10999"/>
                </a:lnTo>
                <a:lnTo>
                  <a:pt x="439" y="11048"/>
                </a:lnTo>
                <a:lnTo>
                  <a:pt x="536" y="11097"/>
                </a:lnTo>
                <a:lnTo>
                  <a:pt x="633" y="11097"/>
                </a:lnTo>
                <a:lnTo>
                  <a:pt x="755" y="11072"/>
                </a:lnTo>
                <a:lnTo>
                  <a:pt x="877" y="11048"/>
                </a:lnTo>
                <a:lnTo>
                  <a:pt x="1120" y="10926"/>
                </a:lnTo>
                <a:lnTo>
                  <a:pt x="1315" y="10829"/>
                </a:lnTo>
                <a:lnTo>
                  <a:pt x="1728" y="10610"/>
                </a:lnTo>
                <a:lnTo>
                  <a:pt x="1947" y="10488"/>
                </a:lnTo>
                <a:lnTo>
                  <a:pt x="2142" y="10342"/>
                </a:lnTo>
                <a:lnTo>
                  <a:pt x="2264" y="10245"/>
                </a:lnTo>
                <a:lnTo>
                  <a:pt x="2312" y="10123"/>
                </a:lnTo>
                <a:lnTo>
                  <a:pt x="2312" y="10002"/>
                </a:lnTo>
                <a:lnTo>
                  <a:pt x="2264" y="9880"/>
                </a:lnTo>
                <a:lnTo>
                  <a:pt x="2191" y="9783"/>
                </a:lnTo>
                <a:lnTo>
                  <a:pt x="2069" y="9734"/>
                </a:lnTo>
                <a:lnTo>
                  <a:pt x="1947" y="9710"/>
                </a:lnTo>
                <a:close/>
                <a:moveTo>
                  <a:pt x="14065" y="10026"/>
                </a:moveTo>
                <a:lnTo>
                  <a:pt x="13895" y="10050"/>
                </a:lnTo>
                <a:lnTo>
                  <a:pt x="13846" y="10075"/>
                </a:lnTo>
                <a:lnTo>
                  <a:pt x="13797" y="10123"/>
                </a:lnTo>
                <a:lnTo>
                  <a:pt x="13773" y="10172"/>
                </a:lnTo>
                <a:lnTo>
                  <a:pt x="13749" y="10221"/>
                </a:lnTo>
                <a:lnTo>
                  <a:pt x="13773" y="10318"/>
                </a:lnTo>
                <a:lnTo>
                  <a:pt x="13797" y="10367"/>
                </a:lnTo>
                <a:lnTo>
                  <a:pt x="13846" y="10415"/>
                </a:lnTo>
                <a:lnTo>
                  <a:pt x="14138" y="10586"/>
                </a:lnTo>
                <a:lnTo>
                  <a:pt x="14454" y="10756"/>
                </a:lnTo>
                <a:lnTo>
                  <a:pt x="14624" y="10878"/>
                </a:lnTo>
                <a:lnTo>
                  <a:pt x="14819" y="10975"/>
                </a:lnTo>
                <a:lnTo>
                  <a:pt x="15014" y="11048"/>
                </a:lnTo>
                <a:lnTo>
                  <a:pt x="15208" y="11097"/>
                </a:lnTo>
                <a:lnTo>
                  <a:pt x="15379" y="11097"/>
                </a:lnTo>
                <a:lnTo>
                  <a:pt x="15427" y="11072"/>
                </a:lnTo>
                <a:lnTo>
                  <a:pt x="15500" y="11024"/>
                </a:lnTo>
                <a:lnTo>
                  <a:pt x="15573" y="10951"/>
                </a:lnTo>
                <a:lnTo>
                  <a:pt x="15598" y="10829"/>
                </a:lnTo>
                <a:lnTo>
                  <a:pt x="15598" y="10707"/>
                </a:lnTo>
                <a:lnTo>
                  <a:pt x="15549" y="10586"/>
                </a:lnTo>
                <a:lnTo>
                  <a:pt x="15500" y="10537"/>
                </a:lnTo>
                <a:lnTo>
                  <a:pt x="15452" y="10513"/>
                </a:lnTo>
                <a:lnTo>
                  <a:pt x="15379" y="10464"/>
                </a:lnTo>
                <a:lnTo>
                  <a:pt x="15306" y="10464"/>
                </a:lnTo>
                <a:lnTo>
                  <a:pt x="15135" y="10415"/>
                </a:lnTo>
                <a:lnTo>
                  <a:pt x="14965" y="10367"/>
                </a:lnTo>
                <a:lnTo>
                  <a:pt x="14600" y="10196"/>
                </a:lnTo>
                <a:lnTo>
                  <a:pt x="14430" y="10099"/>
                </a:lnTo>
                <a:lnTo>
                  <a:pt x="14260" y="10050"/>
                </a:lnTo>
                <a:lnTo>
                  <a:pt x="14065" y="10026"/>
                </a:lnTo>
                <a:close/>
                <a:moveTo>
                  <a:pt x="8468" y="2605"/>
                </a:moveTo>
                <a:lnTo>
                  <a:pt x="8760" y="2629"/>
                </a:lnTo>
                <a:lnTo>
                  <a:pt x="9052" y="2678"/>
                </a:lnTo>
                <a:lnTo>
                  <a:pt x="9344" y="2726"/>
                </a:lnTo>
                <a:lnTo>
                  <a:pt x="9125" y="2799"/>
                </a:lnTo>
                <a:lnTo>
                  <a:pt x="9101" y="2824"/>
                </a:lnTo>
                <a:lnTo>
                  <a:pt x="9101" y="2848"/>
                </a:lnTo>
                <a:lnTo>
                  <a:pt x="9101" y="2872"/>
                </a:lnTo>
                <a:lnTo>
                  <a:pt x="9125" y="2897"/>
                </a:lnTo>
                <a:lnTo>
                  <a:pt x="9223" y="2945"/>
                </a:lnTo>
                <a:lnTo>
                  <a:pt x="9320" y="2970"/>
                </a:lnTo>
                <a:lnTo>
                  <a:pt x="9442" y="2945"/>
                </a:lnTo>
                <a:lnTo>
                  <a:pt x="9563" y="2921"/>
                </a:lnTo>
                <a:lnTo>
                  <a:pt x="9855" y="2872"/>
                </a:lnTo>
                <a:lnTo>
                  <a:pt x="10269" y="3043"/>
                </a:lnTo>
                <a:lnTo>
                  <a:pt x="10074" y="3067"/>
                </a:lnTo>
                <a:lnTo>
                  <a:pt x="9855" y="3116"/>
                </a:lnTo>
                <a:lnTo>
                  <a:pt x="9685" y="3189"/>
                </a:lnTo>
                <a:lnTo>
                  <a:pt x="9515" y="3262"/>
                </a:lnTo>
                <a:lnTo>
                  <a:pt x="9515" y="3286"/>
                </a:lnTo>
                <a:lnTo>
                  <a:pt x="9490" y="3310"/>
                </a:lnTo>
                <a:lnTo>
                  <a:pt x="9515" y="3335"/>
                </a:lnTo>
                <a:lnTo>
                  <a:pt x="9539" y="3359"/>
                </a:lnTo>
                <a:lnTo>
                  <a:pt x="9953" y="3335"/>
                </a:lnTo>
                <a:lnTo>
                  <a:pt x="10342" y="3310"/>
                </a:lnTo>
                <a:lnTo>
                  <a:pt x="10780" y="3310"/>
                </a:lnTo>
                <a:lnTo>
                  <a:pt x="11048" y="3505"/>
                </a:lnTo>
                <a:lnTo>
                  <a:pt x="10756" y="3578"/>
                </a:lnTo>
                <a:lnTo>
                  <a:pt x="10464" y="3675"/>
                </a:lnTo>
                <a:lnTo>
                  <a:pt x="10245" y="3797"/>
                </a:lnTo>
                <a:lnTo>
                  <a:pt x="10099" y="3918"/>
                </a:lnTo>
                <a:lnTo>
                  <a:pt x="10074" y="3943"/>
                </a:lnTo>
                <a:lnTo>
                  <a:pt x="10099" y="3943"/>
                </a:lnTo>
                <a:lnTo>
                  <a:pt x="10391" y="3918"/>
                </a:lnTo>
                <a:lnTo>
                  <a:pt x="10683" y="3870"/>
                </a:lnTo>
                <a:lnTo>
                  <a:pt x="10975" y="3821"/>
                </a:lnTo>
                <a:lnTo>
                  <a:pt x="11291" y="3773"/>
                </a:lnTo>
                <a:lnTo>
                  <a:pt x="11364" y="3773"/>
                </a:lnTo>
                <a:lnTo>
                  <a:pt x="11583" y="3967"/>
                </a:lnTo>
                <a:lnTo>
                  <a:pt x="11778" y="4186"/>
                </a:lnTo>
                <a:lnTo>
                  <a:pt x="11388" y="4210"/>
                </a:lnTo>
                <a:lnTo>
                  <a:pt x="10829" y="4259"/>
                </a:lnTo>
                <a:lnTo>
                  <a:pt x="10561" y="4283"/>
                </a:lnTo>
                <a:lnTo>
                  <a:pt x="10318" y="4381"/>
                </a:lnTo>
                <a:lnTo>
                  <a:pt x="10293" y="4405"/>
                </a:lnTo>
                <a:lnTo>
                  <a:pt x="10293" y="4429"/>
                </a:lnTo>
                <a:lnTo>
                  <a:pt x="10318" y="4454"/>
                </a:lnTo>
                <a:lnTo>
                  <a:pt x="10585" y="4527"/>
                </a:lnTo>
                <a:lnTo>
                  <a:pt x="11705" y="4527"/>
                </a:lnTo>
                <a:lnTo>
                  <a:pt x="11997" y="4502"/>
                </a:lnTo>
                <a:lnTo>
                  <a:pt x="12216" y="4867"/>
                </a:lnTo>
                <a:lnTo>
                  <a:pt x="11851" y="4867"/>
                </a:lnTo>
                <a:lnTo>
                  <a:pt x="11267" y="4892"/>
                </a:lnTo>
                <a:lnTo>
                  <a:pt x="10658" y="4940"/>
                </a:lnTo>
                <a:lnTo>
                  <a:pt x="10634" y="4940"/>
                </a:lnTo>
                <a:lnTo>
                  <a:pt x="10634" y="4965"/>
                </a:lnTo>
                <a:lnTo>
                  <a:pt x="10634" y="4989"/>
                </a:lnTo>
                <a:lnTo>
                  <a:pt x="10658" y="5013"/>
                </a:lnTo>
                <a:lnTo>
                  <a:pt x="10902" y="5086"/>
                </a:lnTo>
                <a:lnTo>
                  <a:pt x="11169" y="5111"/>
                </a:lnTo>
                <a:lnTo>
                  <a:pt x="12021" y="5111"/>
                </a:lnTo>
                <a:lnTo>
                  <a:pt x="12362" y="5135"/>
                </a:lnTo>
                <a:lnTo>
                  <a:pt x="12556" y="5622"/>
                </a:lnTo>
                <a:lnTo>
                  <a:pt x="11461" y="5622"/>
                </a:lnTo>
                <a:lnTo>
                  <a:pt x="11291" y="5646"/>
                </a:lnTo>
                <a:lnTo>
                  <a:pt x="11145" y="5695"/>
                </a:lnTo>
                <a:lnTo>
                  <a:pt x="10999" y="5768"/>
                </a:lnTo>
                <a:lnTo>
                  <a:pt x="10975" y="5792"/>
                </a:lnTo>
                <a:lnTo>
                  <a:pt x="10999" y="5841"/>
                </a:lnTo>
                <a:lnTo>
                  <a:pt x="11267" y="5889"/>
                </a:lnTo>
                <a:lnTo>
                  <a:pt x="11534" y="5889"/>
                </a:lnTo>
                <a:lnTo>
                  <a:pt x="12070" y="5914"/>
                </a:lnTo>
                <a:lnTo>
                  <a:pt x="12654" y="5938"/>
                </a:lnTo>
                <a:lnTo>
                  <a:pt x="12702" y="6060"/>
                </a:lnTo>
                <a:lnTo>
                  <a:pt x="12727" y="6181"/>
                </a:lnTo>
                <a:lnTo>
                  <a:pt x="12386" y="6181"/>
                </a:lnTo>
                <a:lnTo>
                  <a:pt x="11729" y="6254"/>
                </a:lnTo>
                <a:lnTo>
                  <a:pt x="11413" y="6279"/>
                </a:lnTo>
                <a:lnTo>
                  <a:pt x="11121" y="6352"/>
                </a:lnTo>
                <a:lnTo>
                  <a:pt x="11096" y="6352"/>
                </a:lnTo>
                <a:lnTo>
                  <a:pt x="11096" y="6376"/>
                </a:lnTo>
                <a:lnTo>
                  <a:pt x="11096" y="6400"/>
                </a:lnTo>
                <a:lnTo>
                  <a:pt x="11121" y="6425"/>
                </a:lnTo>
                <a:lnTo>
                  <a:pt x="11388" y="6473"/>
                </a:lnTo>
                <a:lnTo>
                  <a:pt x="11656" y="6498"/>
                </a:lnTo>
                <a:lnTo>
                  <a:pt x="12508" y="6498"/>
                </a:lnTo>
                <a:lnTo>
                  <a:pt x="12824" y="6522"/>
                </a:lnTo>
                <a:lnTo>
                  <a:pt x="12873" y="6838"/>
                </a:lnTo>
                <a:lnTo>
                  <a:pt x="12556" y="6838"/>
                </a:lnTo>
                <a:lnTo>
                  <a:pt x="12240" y="6863"/>
                </a:lnTo>
                <a:lnTo>
                  <a:pt x="11753" y="6887"/>
                </a:lnTo>
                <a:lnTo>
                  <a:pt x="11510" y="6911"/>
                </a:lnTo>
                <a:lnTo>
                  <a:pt x="11267" y="6936"/>
                </a:lnTo>
                <a:lnTo>
                  <a:pt x="11242" y="6936"/>
                </a:lnTo>
                <a:lnTo>
                  <a:pt x="11242" y="6960"/>
                </a:lnTo>
                <a:lnTo>
                  <a:pt x="11242" y="7009"/>
                </a:lnTo>
                <a:lnTo>
                  <a:pt x="11267" y="7009"/>
                </a:lnTo>
                <a:lnTo>
                  <a:pt x="11461" y="7082"/>
                </a:lnTo>
                <a:lnTo>
                  <a:pt x="11680" y="7130"/>
                </a:lnTo>
                <a:lnTo>
                  <a:pt x="12727" y="7130"/>
                </a:lnTo>
                <a:lnTo>
                  <a:pt x="12921" y="7106"/>
                </a:lnTo>
                <a:lnTo>
                  <a:pt x="12994" y="7593"/>
                </a:lnTo>
                <a:lnTo>
                  <a:pt x="12994" y="7593"/>
                </a:lnTo>
                <a:lnTo>
                  <a:pt x="12848" y="7568"/>
                </a:lnTo>
                <a:lnTo>
                  <a:pt x="12702" y="7568"/>
                </a:lnTo>
                <a:lnTo>
                  <a:pt x="12435" y="7593"/>
                </a:lnTo>
                <a:lnTo>
                  <a:pt x="11997" y="7593"/>
                </a:lnTo>
                <a:lnTo>
                  <a:pt x="11778" y="7617"/>
                </a:lnTo>
                <a:lnTo>
                  <a:pt x="11559" y="7690"/>
                </a:lnTo>
                <a:lnTo>
                  <a:pt x="11534" y="7690"/>
                </a:lnTo>
                <a:lnTo>
                  <a:pt x="11534" y="7739"/>
                </a:lnTo>
                <a:lnTo>
                  <a:pt x="11534" y="7763"/>
                </a:lnTo>
                <a:lnTo>
                  <a:pt x="11559" y="7787"/>
                </a:lnTo>
                <a:lnTo>
                  <a:pt x="11778" y="7836"/>
                </a:lnTo>
                <a:lnTo>
                  <a:pt x="11997" y="7860"/>
                </a:lnTo>
                <a:lnTo>
                  <a:pt x="12435" y="7860"/>
                </a:lnTo>
                <a:lnTo>
                  <a:pt x="12702" y="7885"/>
                </a:lnTo>
                <a:lnTo>
                  <a:pt x="12848" y="7885"/>
                </a:lnTo>
                <a:lnTo>
                  <a:pt x="12994" y="7860"/>
                </a:lnTo>
                <a:lnTo>
                  <a:pt x="12994" y="7909"/>
                </a:lnTo>
                <a:lnTo>
                  <a:pt x="12994" y="8250"/>
                </a:lnTo>
                <a:lnTo>
                  <a:pt x="12873" y="8201"/>
                </a:lnTo>
                <a:lnTo>
                  <a:pt x="12775" y="8201"/>
                </a:lnTo>
                <a:lnTo>
                  <a:pt x="12532" y="8177"/>
                </a:lnTo>
                <a:lnTo>
                  <a:pt x="12094" y="8177"/>
                </a:lnTo>
                <a:lnTo>
                  <a:pt x="11875" y="8201"/>
                </a:lnTo>
                <a:lnTo>
                  <a:pt x="11656" y="8250"/>
                </a:lnTo>
                <a:lnTo>
                  <a:pt x="11656" y="8274"/>
                </a:lnTo>
                <a:lnTo>
                  <a:pt x="11632" y="8298"/>
                </a:lnTo>
                <a:lnTo>
                  <a:pt x="11656" y="8298"/>
                </a:lnTo>
                <a:lnTo>
                  <a:pt x="11656" y="8323"/>
                </a:lnTo>
                <a:lnTo>
                  <a:pt x="12045" y="8396"/>
                </a:lnTo>
                <a:lnTo>
                  <a:pt x="12410" y="8444"/>
                </a:lnTo>
                <a:lnTo>
                  <a:pt x="12702" y="8469"/>
                </a:lnTo>
                <a:lnTo>
                  <a:pt x="12824" y="8493"/>
                </a:lnTo>
                <a:lnTo>
                  <a:pt x="12970" y="8469"/>
                </a:lnTo>
                <a:lnTo>
                  <a:pt x="12873" y="8858"/>
                </a:lnTo>
                <a:lnTo>
                  <a:pt x="12654" y="8809"/>
                </a:lnTo>
                <a:lnTo>
                  <a:pt x="12483" y="8785"/>
                </a:lnTo>
                <a:lnTo>
                  <a:pt x="12264" y="8736"/>
                </a:lnTo>
                <a:lnTo>
                  <a:pt x="11826" y="8736"/>
                </a:lnTo>
                <a:lnTo>
                  <a:pt x="11607" y="8809"/>
                </a:lnTo>
                <a:lnTo>
                  <a:pt x="11583" y="8834"/>
                </a:lnTo>
                <a:lnTo>
                  <a:pt x="11583" y="8858"/>
                </a:lnTo>
                <a:lnTo>
                  <a:pt x="11583" y="8882"/>
                </a:lnTo>
                <a:lnTo>
                  <a:pt x="11851" y="8882"/>
                </a:lnTo>
                <a:lnTo>
                  <a:pt x="12094" y="8931"/>
                </a:lnTo>
                <a:lnTo>
                  <a:pt x="12556" y="9053"/>
                </a:lnTo>
                <a:lnTo>
                  <a:pt x="12775" y="9126"/>
                </a:lnTo>
                <a:lnTo>
                  <a:pt x="12654" y="9345"/>
                </a:lnTo>
                <a:lnTo>
                  <a:pt x="12508" y="9296"/>
                </a:lnTo>
                <a:lnTo>
                  <a:pt x="12313" y="9272"/>
                </a:lnTo>
                <a:lnTo>
                  <a:pt x="12143" y="9223"/>
                </a:lnTo>
                <a:lnTo>
                  <a:pt x="11972" y="9199"/>
                </a:lnTo>
                <a:lnTo>
                  <a:pt x="11607" y="9199"/>
                </a:lnTo>
                <a:lnTo>
                  <a:pt x="11583" y="9223"/>
                </a:lnTo>
                <a:lnTo>
                  <a:pt x="11583" y="9247"/>
                </a:lnTo>
                <a:lnTo>
                  <a:pt x="11583" y="9272"/>
                </a:lnTo>
                <a:lnTo>
                  <a:pt x="11924" y="9418"/>
                </a:lnTo>
                <a:lnTo>
                  <a:pt x="12240" y="9564"/>
                </a:lnTo>
                <a:lnTo>
                  <a:pt x="12532" y="9637"/>
                </a:lnTo>
                <a:lnTo>
                  <a:pt x="12337" y="9929"/>
                </a:lnTo>
                <a:lnTo>
                  <a:pt x="12337" y="9977"/>
                </a:lnTo>
                <a:lnTo>
                  <a:pt x="12167" y="9904"/>
                </a:lnTo>
                <a:lnTo>
                  <a:pt x="11997" y="9880"/>
                </a:lnTo>
                <a:lnTo>
                  <a:pt x="11802" y="9831"/>
                </a:lnTo>
                <a:lnTo>
                  <a:pt x="11242" y="9831"/>
                </a:lnTo>
                <a:lnTo>
                  <a:pt x="11218" y="9856"/>
                </a:lnTo>
                <a:lnTo>
                  <a:pt x="11218" y="9880"/>
                </a:lnTo>
                <a:lnTo>
                  <a:pt x="11242" y="9880"/>
                </a:lnTo>
                <a:lnTo>
                  <a:pt x="11534" y="10002"/>
                </a:lnTo>
                <a:lnTo>
                  <a:pt x="11851" y="10123"/>
                </a:lnTo>
                <a:lnTo>
                  <a:pt x="12167" y="10245"/>
                </a:lnTo>
                <a:lnTo>
                  <a:pt x="11972" y="10513"/>
                </a:lnTo>
                <a:lnTo>
                  <a:pt x="11826" y="10488"/>
                </a:lnTo>
                <a:lnTo>
                  <a:pt x="11413" y="10391"/>
                </a:lnTo>
                <a:lnTo>
                  <a:pt x="11023" y="10342"/>
                </a:lnTo>
                <a:lnTo>
                  <a:pt x="10975" y="10342"/>
                </a:lnTo>
                <a:lnTo>
                  <a:pt x="10975" y="10367"/>
                </a:lnTo>
                <a:lnTo>
                  <a:pt x="10975" y="10391"/>
                </a:lnTo>
                <a:lnTo>
                  <a:pt x="10999" y="10440"/>
                </a:lnTo>
                <a:lnTo>
                  <a:pt x="11145" y="10537"/>
                </a:lnTo>
                <a:lnTo>
                  <a:pt x="11315" y="10610"/>
                </a:lnTo>
                <a:lnTo>
                  <a:pt x="11632" y="10732"/>
                </a:lnTo>
                <a:lnTo>
                  <a:pt x="11802" y="10780"/>
                </a:lnTo>
                <a:lnTo>
                  <a:pt x="11656" y="10999"/>
                </a:lnTo>
                <a:lnTo>
                  <a:pt x="11510" y="10951"/>
                </a:lnTo>
                <a:lnTo>
                  <a:pt x="11364" y="10926"/>
                </a:lnTo>
                <a:lnTo>
                  <a:pt x="11072" y="10853"/>
                </a:lnTo>
                <a:lnTo>
                  <a:pt x="10950" y="10853"/>
                </a:lnTo>
                <a:lnTo>
                  <a:pt x="10804" y="10902"/>
                </a:lnTo>
                <a:lnTo>
                  <a:pt x="10780" y="10926"/>
                </a:lnTo>
                <a:lnTo>
                  <a:pt x="10756" y="10951"/>
                </a:lnTo>
                <a:lnTo>
                  <a:pt x="10756" y="10999"/>
                </a:lnTo>
                <a:lnTo>
                  <a:pt x="10780" y="11048"/>
                </a:lnTo>
                <a:lnTo>
                  <a:pt x="10902" y="11121"/>
                </a:lnTo>
                <a:lnTo>
                  <a:pt x="11023" y="11170"/>
                </a:lnTo>
                <a:lnTo>
                  <a:pt x="11267" y="11243"/>
                </a:lnTo>
                <a:lnTo>
                  <a:pt x="11461" y="11291"/>
                </a:lnTo>
                <a:lnTo>
                  <a:pt x="11242" y="11583"/>
                </a:lnTo>
                <a:lnTo>
                  <a:pt x="11072" y="11535"/>
                </a:lnTo>
                <a:lnTo>
                  <a:pt x="10877" y="11535"/>
                </a:lnTo>
                <a:lnTo>
                  <a:pt x="10683" y="11583"/>
                </a:lnTo>
                <a:lnTo>
                  <a:pt x="10658" y="11608"/>
                </a:lnTo>
                <a:lnTo>
                  <a:pt x="10683" y="11632"/>
                </a:lnTo>
                <a:lnTo>
                  <a:pt x="10829" y="11681"/>
                </a:lnTo>
                <a:lnTo>
                  <a:pt x="10975" y="11729"/>
                </a:lnTo>
                <a:lnTo>
                  <a:pt x="11096" y="11778"/>
                </a:lnTo>
                <a:lnTo>
                  <a:pt x="10877" y="12143"/>
                </a:lnTo>
                <a:lnTo>
                  <a:pt x="10829" y="12118"/>
                </a:lnTo>
                <a:lnTo>
                  <a:pt x="10658" y="12045"/>
                </a:lnTo>
                <a:lnTo>
                  <a:pt x="10561" y="11997"/>
                </a:lnTo>
                <a:lnTo>
                  <a:pt x="10464" y="11972"/>
                </a:lnTo>
                <a:lnTo>
                  <a:pt x="10439" y="11997"/>
                </a:lnTo>
                <a:lnTo>
                  <a:pt x="10439" y="12045"/>
                </a:lnTo>
                <a:lnTo>
                  <a:pt x="10488" y="12118"/>
                </a:lnTo>
                <a:lnTo>
                  <a:pt x="10585" y="12191"/>
                </a:lnTo>
                <a:lnTo>
                  <a:pt x="10756" y="12313"/>
                </a:lnTo>
                <a:lnTo>
                  <a:pt x="10561" y="12654"/>
                </a:lnTo>
                <a:lnTo>
                  <a:pt x="10415" y="12629"/>
                </a:lnTo>
                <a:lnTo>
                  <a:pt x="10172" y="12629"/>
                </a:lnTo>
                <a:lnTo>
                  <a:pt x="10026" y="12654"/>
                </a:lnTo>
                <a:lnTo>
                  <a:pt x="10026" y="12678"/>
                </a:lnTo>
                <a:lnTo>
                  <a:pt x="10026" y="12702"/>
                </a:lnTo>
                <a:lnTo>
                  <a:pt x="10245" y="12800"/>
                </a:lnTo>
                <a:lnTo>
                  <a:pt x="10439" y="12897"/>
                </a:lnTo>
                <a:lnTo>
                  <a:pt x="10196" y="13384"/>
                </a:lnTo>
                <a:lnTo>
                  <a:pt x="9880" y="13384"/>
                </a:lnTo>
                <a:lnTo>
                  <a:pt x="9904" y="13432"/>
                </a:lnTo>
                <a:lnTo>
                  <a:pt x="10147" y="13505"/>
                </a:lnTo>
                <a:lnTo>
                  <a:pt x="10074" y="13700"/>
                </a:lnTo>
                <a:lnTo>
                  <a:pt x="10026" y="13895"/>
                </a:lnTo>
                <a:lnTo>
                  <a:pt x="9953" y="14284"/>
                </a:lnTo>
                <a:lnTo>
                  <a:pt x="9880" y="14673"/>
                </a:lnTo>
                <a:lnTo>
                  <a:pt x="9807" y="15087"/>
                </a:lnTo>
                <a:lnTo>
                  <a:pt x="9101" y="15111"/>
                </a:lnTo>
                <a:lnTo>
                  <a:pt x="9247" y="14673"/>
                </a:lnTo>
                <a:lnTo>
                  <a:pt x="9344" y="14235"/>
                </a:lnTo>
                <a:lnTo>
                  <a:pt x="9539" y="13359"/>
                </a:lnTo>
                <a:lnTo>
                  <a:pt x="9734" y="12459"/>
                </a:lnTo>
                <a:lnTo>
                  <a:pt x="9855" y="12021"/>
                </a:lnTo>
                <a:lnTo>
                  <a:pt x="9977" y="11583"/>
                </a:lnTo>
                <a:lnTo>
                  <a:pt x="10269" y="10659"/>
                </a:lnTo>
                <a:lnTo>
                  <a:pt x="10537" y="9734"/>
                </a:lnTo>
                <a:lnTo>
                  <a:pt x="10658" y="9320"/>
                </a:lnTo>
                <a:lnTo>
                  <a:pt x="10756" y="8858"/>
                </a:lnTo>
                <a:lnTo>
                  <a:pt x="10780" y="8639"/>
                </a:lnTo>
                <a:lnTo>
                  <a:pt x="10780" y="8396"/>
                </a:lnTo>
                <a:lnTo>
                  <a:pt x="10756" y="8177"/>
                </a:lnTo>
                <a:lnTo>
                  <a:pt x="10707" y="7958"/>
                </a:lnTo>
                <a:lnTo>
                  <a:pt x="10683" y="7933"/>
                </a:lnTo>
                <a:lnTo>
                  <a:pt x="10634" y="7933"/>
                </a:lnTo>
                <a:lnTo>
                  <a:pt x="10610" y="7958"/>
                </a:lnTo>
                <a:lnTo>
                  <a:pt x="10537" y="8177"/>
                </a:lnTo>
                <a:lnTo>
                  <a:pt x="10464" y="8420"/>
                </a:lnTo>
                <a:lnTo>
                  <a:pt x="10366" y="8882"/>
                </a:lnTo>
                <a:lnTo>
                  <a:pt x="10293" y="9369"/>
                </a:lnTo>
                <a:lnTo>
                  <a:pt x="10172" y="9831"/>
                </a:lnTo>
                <a:lnTo>
                  <a:pt x="9904" y="10756"/>
                </a:lnTo>
                <a:lnTo>
                  <a:pt x="9588" y="11656"/>
                </a:lnTo>
                <a:lnTo>
                  <a:pt x="9466" y="12094"/>
                </a:lnTo>
                <a:lnTo>
                  <a:pt x="9369" y="12532"/>
                </a:lnTo>
                <a:lnTo>
                  <a:pt x="9174" y="13384"/>
                </a:lnTo>
                <a:lnTo>
                  <a:pt x="8979" y="14260"/>
                </a:lnTo>
                <a:lnTo>
                  <a:pt x="8858" y="14698"/>
                </a:lnTo>
                <a:lnTo>
                  <a:pt x="8736" y="15111"/>
                </a:lnTo>
                <a:lnTo>
                  <a:pt x="8128" y="15136"/>
                </a:lnTo>
                <a:lnTo>
                  <a:pt x="7519" y="15087"/>
                </a:lnTo>
                <a:lnTo>
                  <a:pt x="7179" y="15063"/>
                </a:lnTo>
                <a:lnTo>
                  <a:pt x="7154" y="15038"/>
                </a:lnTo>
                <a:lnTo>
                  <a:pt x="7081" y="14698"/>
                </a:lnTo>
                <a:lnTo>
                  <a:pt x="7033" y="14357"/>
                </a:lnTo>
                <a:lnTo>
                  <a:pt x="6935" y="13651"/>
                </a:lnTo>
                <a:lnTo>
                  <a:pt x="6765" y="12605"/>
                </a:lnTo>
                <a:lnTo>
                  <a:pt x="6570" y="11583"/>
                </a:lnTo>
                <a:lnTo>
                  <a:pt x="6230" y="9880"/>
                </a:lnTo>
                <a:lnTo>
                  <a:pt x="6060" y="9028"/>
                </a:lnTo>
                <a:lnTo>
                  <a:pt x="5841" y="8177"/>
                </a:lnTo>
                <a:lnTo>
                  <a:pt x="5816" y="8152"/>
                </a:lnTo>
                <a:lnTo>
                  <a:pt x="5768" y="8128"/>
                </a:lnTo>
                <a:lnTo>
                  <a:pt x="5743" y="8128"/>
                </a:lnTo>
                <a:lnTo>
                  <a:pt x="5695" y="8152"/>
                </a:lnTo>
                <a:lnTo>
                  <a:pt x="5646" y="8298"/>
                </a:lnTo>
                <a:lnTo>
                  <a:pt x="5646" y="8420"/>
                </a:lnTo>
                <a:lnTo>
                  <a:pt x="5646" y="8542"/>
                </a:lnTo>
                <a:lnTo>
                  <a:pt x="5646" y="8663"/>
                </a:lnTo>
                <a:lnTo>
                  <a:pt x="5719" y="8931"/>
                </a:lnTo>
                <a:lnTo>
                  <a:pt x="5768" y="9199"/>
                </a:lnTo>
                <a:lnTo>
                  <a:pt x="5865" y="9734"/>
                </a:lnTo>
                <a:lnTo>
                  <a:pt x="5962" y="10245"/>
                </a:lnTo>
                <a:lnTo>
                  <a:pt x="6035" y="10780"/>
                </a:lnTo>
                <a:lnTo>
                  <a:pt x="6133" y="11316"/>
                </a:lnTo>
                <a:lnTo>
                  <a:pt x="6327" y="12337"/>
                </a:lnTo>
                <a:lnTo>
                  <a:pt x="6522" y="13384"/>
                </a:lnTo>
                <a:lnTo>
                  <a:pt x="6570" y="13773"/>
                </a:lnTo>
                <a:lnTo>
                  <a:pt x="6619" y="14211"/>
                </a:lnTo>
                <a:lnTo>
                  <a:pt x="6668" y="14625"/>
                </a:lnTo>
                <a:lnTo>
                  <a:pt x="6716" y="14819"/>
                </a:lnTo>
                <a:lnTo>
                  <a:pt x="6765" y="15014"/>
                </a:lnTo>
                <a:lnTo>
                  <a:pt x="6497" y="15038"/>
                </a:lnTo>
                <a:lnTo>
                  <a:pt x="6473" y="14625"/>
                </a:lnTo>
                <a:lnTo>
                  <a:pt x="6400" y="14235"/>
                </a:lnTo>
                <a:lnTo>
                  <a:pt x="6279" y="13846"/>
                </a:lnTo>
                <a:lnTo>
                  <a:pt x="6133" y="13481"/>
                </a:lnTo>
                <a:lnTo>
                  <a:pt x="5938" y="13116"/>
                </a:lnTo>
                <a:lnTo>
                  <a:pt x="5743" y="12775"/>
                </a:lnTo>
                <a:lnTo>
                  <a:pt x="5281" y="12070"/>
                </a:lnTo>
                <a:lnTo>
                  <a:pt x="4746" y="11267"/>
                </a:lnTo>
                <a:lnTo>
                  <a:pt x="4210" y="10415"/>
                </a:lnTo>
                <a:lnTo>
                  <a:pt x="3967" y="9977"/>
                </a:lnTo>
                <a:lnTo>
                  <a:pt x="3724" y="9539"/>
                </a:lnTo>
                <a:lnTo>
                  <a:pt x="3529" y="9077"/>
                </a:lnTo>
                <a:lnTo>
                  <a:pt x="3359" y="8615"/>
                </a:lnTo>
                <a:lnTo>
                  <a:pt x="3286" y="8396"/>
                </a:lnTo>
                <a:lnTo>
                  <a:pt x="3261" y="8152"/>
                </a:lnTo>
                <a:lnTo>
                  <a:pt x="3237" y="7909"/>
                </a:lnTo>
                <a:lnTo>
                  <a:pt x="3237" y="7666"/>
                </a:lnTo>
                <a:lnTo>
                  <a:pt x="3261" y="7155"/>
                </a:lnTo>
                <a:lnTo>
                  <a:pt x="3310" y="6668"/>
                </a:lnTo>
                <a:lnTo>
                  <a:pt x="3334" y="6376"/>
                </a:lnTo>
                <a:lnTo>
                  <a:pt x="3407" y="6108"/>
                </a:lnTo>
                <a:lnTo>
                  <a:pt x="3480" y="5841"/>
                </a:lnTo>
                <a:lnTo>
                  <a:pt x="3578" y="5597"/>
                </a:lnTo>
                <a:lnTo>
                  <a:pt x="3699" y="5354"/>
                </a:lnTo>
                <a:lnTo>
                  <a:pt x="3845" y="5111"/>
                </a:lnTo>
                <a:lnTo>
                  <a:pt x="4016" y="4892"/>
                </a:lnTo>
                <a:lnTo>
                  <a:pt x="4186" y="4673"/>
                </a:lnTo>
                <a:lnTo>
                  <a:pt x="4648" y="4162"/>
                </a:lnTo>
                <a:lnTo>
                  <a:pt x="5062" y="3748"/>
                </a:lnTo>
                <a:lnTo>
                  <a:pt x="5403" y="3432"/>
                </a:lnTo>
                <a:lnTo>
                  <a:pt x="5743" y="3189"/>
                </a:lnTo>
                <a:lnTo>
                  <a:pt x="6060" y="3018"/>
                </a:lnTo>
                <a:lnTo>
                  <a:pt x="6352" y="2872"/>
                </a:lnTo>
                <a:lnTo>
                  <a:pt x="6668" y="2775"/>
                </a:lnTo>
                <a:lnTo>
                  <a:pt x="6984" y="2702"/>
                </a:lnTo>
                <a:lnTo>
                  <a:pt x="7276" y="2653"/>
                </a:lnTo>
                <a:lnTo>
                  <a:pt x="7568" y="2629"/>
                </a:lnTo>
                <a:lnTo>
                  <a:pt x="7860" y="2605"/>
                </a:lnTo>
                <a:close/>
                <a:moveTo>
                  <a:pt x="6716" y="15525"/>
                </a:moveTo>
                <a:lnTo>
                  <a:pt x="6619" y="15720"/>
                </a:lnTo>
                <a:lnTo>
                  <a:pt x="6352" y="16158"/>
                </a:lnTo>
                <a:lnTo>
                  <a:pt x="6279" y="16109"/>
                </a:lnTo>
                <a:lnTo>
                  <a:pt x="6230" y="16060"/>
                </a:lnTo>
                <a:lnTo>
                  <a:pt x="6206" y="15963"/>
                </a:lnTo>
                <a:lnTo>
                  <a:pt x="6206" y="15866"/>
                </a:lnTo>
                <a:lnTo>
                  <a:pt x="6206" y="15768"/>
                </a:lnTo>
                <a:lnTo>
                  <a:pt x="6230" y="15695"/>
                </a:lnTo>
                <a:lnTo>
                  <a:pt x="6279" y="15598"/>
                </a:lnTo>
                <a:lnTo>
                  <a:pt x="6327" y="15549"/>
                </a:lnTo>
                <a:lnTo>
                  <a:pt x="6595" y="15525"/>
                </a:lnTo>
                <a:close/>
                <a:moveTo>
                  <a:pt x="6887" y="15525"/>
                </a:moveTo>
                <a:lnTo>
                  <a:pt x="7276" y="15549"/>
                </a:lnTo>
                <a:lnTo>
                  <a:pt x="7641" y="15598"/>
                </a:lnTo>
                <a:lnTo>
                  <a:pt x="8225" y="15647"/>
                </a:lnTo>
                <a:lnTo>
                  <a:pt x="8809" y="15671"/>
                </a:lnTo>
                <a:lnTo>
                  <a:pt x="8541" y="15963"/>
                </a:lnTo>
                <a:lnTo>
                  <a:pt x="8298" y="16255"/>
                </a:lnTo>
                <a:lnTo>
                  <a:pt x="7909" y="16231"/>
                </a:lnTo>
                <a:lnTo>
                  <a:pt x="8249" y="15744"/>
                </a:lnTo>
                <a:lnTo>
                  <a:pt x="8249" y="15720"/>
                </a:lnTo>
                <a:lnTo>
                  <a:pt x="8225" y="15695"/>
                </a:lnTo>
                <a:lnTo>
                  <a:pt x="8201" y="15671"/>
                </a:lnTo>
                <a:lnTo>
                  <a:pt x="8176" y="15695"/>
                </a:lnTo>
                <a:lnTo>
                  <a:pt x="7690" y="16231"/>
                </a:lnTo>
                <a:lnTo>
                  <a:pt x="7179" y="16182"/>
                </a:lnTo>
                <a:lnTo>
                  <a:pt x="7325" y="15939"/>
                </a:lnTo>
                <a:lnTo>
                  <a:pt x="7471" y="15671"/>
                </a:lnTo>
                <a:lnTo>
                  <a:pt x="7471" y="15647"/>
                </a:lnTo>
                <a:lnTo>
                  <a:pt x="7446" y="15622"/>
                </a:lnTo>
                <a:lnTo>
                  <a:pt x="7422" y="15647"/>
                </a:lnTo>
                <a:lnTo>
                  <a:pt x="7203" y="15890"/>
                </a:lnTo>
                <a:lnTo>
                  <a:pt x="6935" y="16182"/>
                </a:lnTo>
                <a:lnTo>
                  <a:pt x="6741" y="16206"/>
                </a:lnTo>
                <a:lnTo>
                  <a:pt x="6570" y="16255"/>
                </a:lnTo>
                <a:lnTo>
                  <a:pt x="6668" y="16060"/>
                </a:lnTo>
                <a:lnTo>
                  <a:pt x="6814" y="15817"/>
                </a:lnTo>
                <a:lnTo>
                  <a:pt x="6862" y="15671"/>
                </a:lnTo>
                <a:lnTo>
                  <a:pt x="6887" y="15525"/>
                </a:lnTo>
                <a:close/>
                <a:moveTo>
                  <a:pt x="9661" y="15622"/>
                </a:moveTo>
                <a:lnTo>
                  <a:pt x="9734" y="15671"/>
                </a:lnTo>
                <a:lnTo>
                  <a:pt x="9807" y="15695"/>
                </a:lnTo>
                <a:lnTo>
                  <a:pt x="9953" y="15695"/>
                </a:lnTo>
                <a:lnTo>
                  <a:pt x="9782" y="15793"/>
                </a:lnTo>
                <a:lnTo>
                  <a:pt x="9661" y="15939"/>
                </a:lnTo>
                <a:lnTo>
                  <a:pt x="9539" y="16085"/>
                </a:lnTo>
                <a:lnTo>
                  <a:pt x="9417" y="16279"/>
                </a:lnTo>
                <a:lnTo>
                  <a:pt x="9271" y="16279"/>
                </a:lnTo>
                <a:lnTo>
                  <a:pt x="9612" y="15817"/>
                </a:lnTo>
                <a:lnTo>
                  <a:pt x="9612" y="15793"/>
                </a:lnTo>
                <a:lnTo>
                  <a:pt x="9612" y="15768"/>
                </a:lnTo>
                <a:lnTo>
                  <a:pt x="9563" y="15768"/>
                </a:lnTo>
                <a:lnTo>
                  <a:pt x="9320" y="16012"/>
                </a:lnTo>
                <a:lnTo>
                  <a:pt x="9077" y="16255"/>
                </a:lnTo>
                <a:lnTo>
                  <a:pt x="8517" y="16255"/>
                </a:lnTo>
                <a:lnTo>
                  <a:pt x="8882" y="15720"/>
                </a:lnTo>
                <a:lnTo>
                  <a:pt x="8906" y="15695"/>
                </a:lnTo>
                <a:lnTo>
                  <a:pt x="8882" y="15671"/>
                </a:lnTo>
                <a:lnTo>
                  <a:pt x="9271" y="15671"/>
                </a:lnTo>
                <a:lnTo>
                  <a:pt x="9661" y="15622"/>
                </a:lnTo>
                <a:close/>
                <a:moveTo>
                  <a:pt x="10074" y="15768"/>
                </a:moveTo>
                <a:lnTo>
                  <a:pt x="10074" y="15841"/>
                </a:lnTo>
                <a:lnTo>
                  <a:pt x="10099" y="15939"/>
                </a:lnTo>
                <a:lnTo>
                  <a:pt x="10074" y="16060"/>
                </a:lnTo>
                <a:lnTo>
                  <a:pt x="10050" y="16182"/>
                </a:lnTo>
                <a:lnTo>
                  <a:pt x="9977" y="16304"/>
                </a:lnTo>
                <a:lnTo>
                  <a:pt x="9758" y="16279"/>
                </a:lnTo>
                <a:lnTo>
                  <a:pt x="9880" y="16012"/>
                </a:lnTo>
                <a:lnTo>
                  <a:pt x="9977" y="15890"/>
                </a:lnTo>
                <a:lnTo>
                  <a:pt x="10074" y="15768"/>
                </a:lnTo>
                <a:close/>
                <a:moveTo>
                  <a:pt x="6522" y="16571"/>
                </a:moveTo>
                <a:lnTo>
                  <a:pt x="6595" y="16620"/>
                </a:lnTo>
                <a:lnTo>
                  <a:pt x="6424" y="16888"/>
                </a:lnTo>
                <a:lnTo>
                  <a:pt x="6376" y="17034"/>
                </a:lnTo>
                <a:lnTo>
                  <a:pt x="6327" y="17180"/>
                </a:lnTo>
                <a:lnTo>
                  <a:pt x="6254" y="17082"/>
                </a:lnTo>
                <a:lnTo>
                  <a:pt x="6230" y="16985"/>
                </a:lnTo>
                <a:lnTo>
                  <a:pt x="6206" y="16912"/>
                </a:lnTo>
                <a:lnTo>
                  <a:pt x="6230" y="16815"/>
                </a:lnTo>
                <a:lnTo>
                  <a:pt x="6254" y="16839"/>
                </a:lnTo>
                <a:lnTo>
                  <a:pt x="6303" y="16839"/>
                </a:lnTo>
                <a:lnTo>
                  <a:pt x="6352" y="16815"/>
                </a:lnTo>
                <a:lnTo>
                  <a:pt x="6376" y="16766"/>
                </a:lnTo>
                <a:lnTo>
                  <a:pt x="6424" y="16596"/>
                </a:lnTo>
                <a:lnTo>
                  <a:pt x="6449" y="16596"/>
                </a:lnTo>
                <a:lnTo>
                  <a:pt x="6522" y="16571"/>
                </a:lnTo>
                <a:close/>
                <a:moveTo>
                  <a:pt x="7884" y="16693"/>
                </a:moveTo>
                <a:lnTo>
                  <a:pt x="7957" y="16717"/>
                </a:lnTo>
                <a:lnTo>
                  <a:pt x="7787" y="16985"/>
                </a:lnTo>
                <a:lnTo>
                  <a:pt x="7617" y="17253"/>
                </a:lnTo>
                <a:lnTo>
                  <a:pt x="7592" y="17326"/>
                </a:lnTo>
                <a:lnTo>
                  <a:pt x="7300" y="17326"/>
                </a:lnTo>
                <a:lnTo>
                  <a:pt x="7398" y="17107"/>
                </a:lnTo>
                <a:lnTo>
                  <a:pt x="7519" y="16888"/>
                </a:lnTo>
                <a:lnTo>
                  <a:pt x="7617" y="16717"/>
                </a:lnTo>
                <a:lnTo>
                  <a:pt x="7884" y="16693"/>
                </a:lnTo>
                <a:close/>
                <a:moveTo>
                  <a:pt x="8225" y="16717"/>
                </a:moveTo>
                <a:lnTo>
                  <a:pt x="8736" y="16742"/>
                </a:lnTo>
                <a:lnTo>
                  <a:pt x="8541" y="17034"/>
                </a:lnTo>
                <a:lnTo>
                  <a:pt x="8371" y="17326"/>
                </a:lnTo>
                <a:lnTo>
                  <a:pt x="7909" y="17326"/>
                </a:lnTo>
                <a:lnTo>
                  <a:pt x="7933" y="17277"/>
                </a:lnTo>
                <a:lnTo>
                  <a:pt x="8225" y="16717"/>
                </a:lnTo>
                <a:close/>
                <a:moveTo>
                  <a:pt x="9223" y="16742"/>
                </a:moveTo>
                <a:lnTo>
                  <a:pt x="8979" y="17350"/>
                </a:lnTo>
                <a:lnTo>
                  <a:pt x="8663" y="17350"/>
                </a:lnTo>
                <a:lnTo>
                  <a:pt x="8979" y="16742"/>
                </a:lnTo>
                <a:close/>
                <a:moveTo>
                  <a:pt x="9928" y="16742"/>
                </a:moveTo>
                <a:lnTo>
                  <a:pt x="9661" y="17253"/>
                </a:lnTo>
                <a:lnTo>
                  <a:pt x="9612" y="17350"/>
                </a:lnTo>
                <a:lnTo>
                  <a:pt x="9320" y="17350"/>
                </a:lnTo>
                <a:lnTo>
                  <a:pt x="9563" y="16742"/>
                </a:lnTo>
                <a:close/>
                <a:moveTo>
                  <a:pt x="10147" y="16839"/>
                </a:moveTo>
                <a:lnTo>
                  <a:pt x="10220" y="16961"/>
                </a:lnTo>
                <a:lnTo>
                  <a:pt x="10245" y="17107"/>
                </a:lnTo>
                <a:lnTo>
                  <a:pt x="10220" y="17228"/>
                </a:lnTo>
                <a:lnTo>
                  <a:pt x="10147" y="17350"/>
                </a:lnTo>
                <a:lnTo>
                  <a:pt x="9928" y="17350"/>
                </a:lnTo>
                <a:lnTo>
                  <a:pt x="9953" y="17277"/>
                </a:lnTo>
                <a:lnTo>
                  <a:pt x="10050" y="17082"/>
                </a:lnTo>
                <a:lnTo>
                  <a:pt x="10147" y="16839"/>
                </a:lnTo>
                <a:close/>
                <a:moveTo>
                  <a:pt x="6862" y="16693"/>
                </a:moveTo>
                <a:lnTo>
                  <a:pt x="7081" y="16717"/>
                </a:lnTo>
                <a:lnTo>
                  <a:pt x="7300" y="16717"/>
                </a:lnTo>
                <a:lnTo>
                  <a:pt x="7106" y="17009"/>
                </a:lnTo>
                <a:lnTo>
                  <a:pt x="6935" y="17326"/>
                </a:lnTo>
                <a:lnTo>
                  <a:pt x="6741" y="17350"/>
                </a:lnTo>
                <a:lnTo>
                  <a:pt x="6570" y="17399"/>
                </a:lnTo>
                <a:lnTo>
                  <a:pt x="6619" y="17204"/>
                </a:lnTo>
                <a:lnTo>
                  <a:pt x="6692" y="17034"/>
                </a:lnTo>
                <a:lnTo>
                  <a:pt x="6862" y="16693"/>
                </a:lnTo>
                <a:close/>
                <a:moveTo>
                  <a:pt x="6473" y="17618"/>
                </a:moveTo>
                <a:lnTo>
                  <a:pt x="6643" y="17691"/>
                </a:lnTo>
                <a:lnTo>
                  <a:pt x="6814" y="17715"/>
                </a:lnTo>
                <a:lnTo>
                  <a:pt x="6789" y="17910"/>
                </a:lnTo>
                <a:lnTo>
                  <a:pt x="6765" y="18080"/>
                </a:lnTo>
                <a:lnTo>
                  <a:pt x="6643" y="17983"/>
                </a:lnTo>
                <a:lnTo>
                  <a:pt x="6546" y="17861"/>
                </a:lnTo>
                <a:lnTo>
                  <a:pt x="6352" y="17642"/>
                </a:lnTo>
                <a:lnTo>
                  <a:pt x="6376" y="17618"/>
                </a:lnTo>
                <a:lnTo>
                  <a:pt x="6424" y="17642"/>
                </a:lnTo>
                <a:lnTo>
                  <a:pt x="6473" y="17618"/>
                </a:lnTo>
                <a:close/>
                <a:moveTo>
                  <a:pt x="7398" y="17739"/>
                </a:moveTo>
                <a:lnTo>
                  <a:pt x="7300" y="18031"/>
                </a:lnTo>
                <a:lnTo>
                  <a:pt x="7252" y="18177"/>
                </a:lnTo>
                <a:lnTo>
                  <a:pt x="7252" y="18299"/>
                </a:lnTo>
                <a:lnTo>
                  <a:pt x="7008" y="18202"/>
                </a:lnTo>
                <a:lnTo>
                  <a:pt x="7154" y="17739"/>
                </a:lnTo>
                <a:close/>
                <a:moveTo>
                  <a:pt x="8833" y="17715"/>
                </a:moveTo>
                <a:lnTo>
                  <a:pt x="8785" y="17837"/>
                </a:lnTo>
                <a:lnTo>
                  <a:pt x="8736" y="17983"/>
                </a:lnTo>
                <a:lnTo>
                  <a:pt x="8712" y="18104"/>
                </a:lnTo>
                <a:lnTo>
                  <a:pt x="8736" y="18153"/>
                </a:lnTo>
                <a:lnTo>
                  <a:pt x="8736" y="18202"/>
                </a:lnTo>
                <a:lnTo>
                  <a:pt x="8809" y="18250"/>
                </a:lnTo>
                <a:lnTo>
                  <a:pt x="8882" y="18250"/>
                </a:lnTo>
                <a:lnTo>
                  <a:pt x="8931" y="18226"/>
                </a:lnTo>
                <a:lnTo>
                  <a:pt x="9004" y="18153"/>
                </a:lnTo>
                <a:lnTo>
                  <a:pt x="9125" y="17958"/>
                </a:lnTo>
                <a:lnTo>
                  <a:pt x="9198" y="17739"/>
                </a:lnTo>
                <a:lnTo>
                  <a:pt x="9393" y="17739"/>
                </a:lnTo>
                <a:lnTo>
                  <a:pt x="9369" y="17861"/>
                </a:lnTo>
                <a:lnTo>
                  <a:pt x="9369" y="18007"/>
                </a:lnTo>
                <a:lnTo>
                  <a:pt x="9125" y="18153"/>
                </a:lnTo>
                <a:lnTo>
                  <a:pt x="8833" y="18275"/>
                </a:lnTo>
                <a:lnTo>
                  <a:pt x="8566" y="18372"/>
                </a:lnTo>
                <a:lnTo>
                  <a:pt x="8249" y="18421"/>
                </a:lnTo>
                <a:lnTo>
                  <a:pt x="8274" y="18275"/>
                </a:lnTo>
                <a:lnTo>
                  <a:pt x="8371" y="17983"/>
                </a:lnTo>
                <a:lnTo>
                  <a:pt x="8468" y="17715"/>
                </a:lnTo>
                <a:close/>
                <a:moveTo>
                  <a:pt x="8176" y="17715"/>
                </a:moveTo>
                <a:lnTo>
                  <a:pt x="8030" y="18056"/>
                </a:lnTo>
                <a:lnTo>
                  <a:pt x="7957" y="18250"/>
                </a:lnTo>
                <a:lnTo>
                  <a:pt x="7933" y="18445"/>
                </a:lnTo>
                <a:lnTo>
                  <a:pt x="7738" y="18421"/>
                </a:lnTo>
                <a:lnTo>
                  <a:pt x="7568" y="18396"/>
                </a:lnTo>
                <a:lnTo>
                  <a:pt x="7568" y="18226"/>
                </a:lnTo>
                <a:lnTo>
                  <a:pt x="7641" y="17983"/>
                </a:lnTo>
                <a:lnTo>
                  <a:pt x="7738" y="17715"/>
                </a:lnTo>
                <a:close/>
                <a:moveTo>
                  <a:pt x="8128" y="2094"/>
                </a:moveTo>
                <a:lnTo>
                  <a:pt x="7714" y="2142"/>
                </a:lnTo>
                <a:lnTo>
                  <a:pt x="7325" y="2191"/>
                </a:lnTo>
                <a:lnTo>
                  <a:pt x="6935" y="2264"/>
                </a:lnTo>
                <a:lnTo>
                  <a:pt x="6546" y="2386"/>
                </a:lnTo>
                <a:lnTo>
                  <a:pt x="6181" y="2507"/>
                </a:lnTo>
                <a:lnTo>
                  <a:pt x="5841" y="2653"/>
                </a:lnTo>
                <a:lnTo>
                  <a:pt x="5500" y="2824"/>
                </a:lnTo>
                <a:lnTo>
                  <a:pt x="5184" y="3018"/>
                </a:lnTo>
                <a:lnTo>
                  <a:pt x="4892" y="3237"/>
                </a:lnTo>
                <a:lnTo>
                  <a:pt x="4551" y="3554"/>
                </a:lnTo>
                <a:lnTo>
                  <a:pt x="4210" y="3918"/>
                </a:lnTo>
                <a:lnTo>
                  <a:pt x="3918" y="4332"/>
                </a:lnTo>
                <a:lnTo>
                  <a:pt x="3626" y="4746"/>
                </a:lnTo>
                <a:lnTo>
                  <a:pt x="3383" y="5159"/>
                </a:lnTo>
                <a:lnTo>
                  <a:pt x="3164" y="5549"/>
                </a:lnTo>
                <a:lnTo>
                  <a:pt x="3018" y="5889"/>
                </a:lnTo>
                <a:lnTo>
                  <a:pt x="2921" y="6157"/>
                </a:lnTo>
                <a:lnTo>
                  <a:pt x="2823" y="6595"/>
                </a:lnTo>
                <a:lnTo>
                  <a:pt x="2775" y="7057"/>
                </a:lnTo>
                <a:lnTo>
                  <a:pt x="2750" y="7495"/>
                </a:lnTo>
                <a:lnTo>
                  <a:pt x="2775" y="7958"/>
                </a:lnTo>
                <a:lnTo>
                  <a:pt x="2823" y="8396"/>
                </a:lnTo>
                <a:lnTo>
                  <a:pt x="2921" y="8834"/>
                </a:lnTo>
                <a:lnTo>
                  <a:pt x="3067" y="9272"/>
                </a:lnTo>
                <a:lnTo>
                  <a:pt x="3237" y="9685"/>
                </a:lnTo>
                <a:lnTo>
                  <a:pt x="3602" y="10367"/>
                </a:lnTo>
                <a:lnTo>
                  <a:pt x="3991" y="11024"/>
                </a:lnTo>
                <a:lnTo>
                  <a:pt x="4843" y="12337"/>
                </a:lnTo>
                <a:lnTo>
                  <a:pt x="5281" y="13019"/>
                </a:lnTo>
                <a:lnTo>
                  <a:pt x="5476" y="13384"/>
                </a:lnTo>
                <a:lnTo>
                  <a:pt x="5646" y="13724"/>
                </a:lnTo>
                <a:lnTo>
                  <a:pt x="5792" y="14089"/>
                </a:lnTo>
                <a:lnTo>
                  <a:pt x="5914" y="14454"/>
                </a:lnTo>
                <a:lnTo>
                  <a:pt x="5987" y="14844"/>
                </a:lnTo>
                <a:lnTo>
                  <a:pt x="5987" y="15282"/>
                </a:lnTo>
                <a:lnTo>
                  <a:pt x="5962" y="15379"/>
                </a:lnTo>
                <a:lnTo>
                  <a:pt x="5962" y="15428"/>
                </a:lnTo>
                <a:lnTo>
                  <a:pt x="5889" y="15525"/>
                </a:lnTo>
                <a:lnTo>
                  <a:pt x="5841" y="15647"/>
                </a:lnTo>
                <a:lnTo>
                  <a:pt x="5816" y="15768"/>
                </a:lnTo>
                <a:lnTo>
                  <a:pt x="5792" y="15914"/>
                </a:lnTo>
                <a:lnTo>
                  <a:pt x="5816" y="16036"/>
                </a:lnTo>
                <a:lnTo>
                  <a:pt x="5841" y="16158"/>
                </a:lnTo>
                <a:lnTo>
                  <a:pt x="5889" y="16279"/>
                </a:lnTo>
                <a:lnTo>
                  <a:pt x="5962" y="16377"/>
                </a:lnTo>
                <a:lnTo>
                  <a:pt x="5865" y="16474"/>
                </a:lnTo>
                <a:lnTo>
                  <a:pt x="5792" y="16620"/>
                </a:lnTo>
                <a:lnTo>
                  <a:pt x="5768" y="16766"/>
                </a:lnTo>
                <a:lnTo>
                  <a:pt x="5768" y="16912"/>
                </a:lnTo>
                <a:lnTo>
                  <a:pt x="5768" y="17058"/>
                </a:lnTo>
                <a:lnTo>
                  <a:pt x="5816" y="17204"/>
                </a:lnTo>
                <a:lnTo>
                  <a:pt x="5889" y="17350"/>
                </a:lnTo>
                <a:lnTo>
                  <a:pt x="5987" y="17472"/>
                </a:lnTo>
                <a:lnTo>
                  <a:pt x="5962" y="17496"/>
                </a:lnTo>
                <a:lnTo>
                  <a:pt x="5914" y="17618"/>
                </a:lnTo>
                <a:lnTo>
                  <a:pt x="5914" y="17715"/>
                </a:lnTo>
                <a:lnTo>
                  <a:pt x="5938" y="17837"/>
                </a:lnTo>
                <a:lnTo>
                  <a:pt x="5987" y="17934"/>
                </a:lnTo>
                <a:lnTo>
                  <a:pt x="6133" y="18129"/>
                </a:lnTo>
                <a:lnTo>
                  <a:pt x="6303" y="18299"/>
                </a:lnTo>
                <a:lnTo>
                  <a:pt x="6424" y="18421"/>
                </a:lnTo>
                <a:lnTo>
                  <a:pt x="6570" y="18518"/>
                </a:lnTo>
                <a:lnTo>
                  <a:pt x="6862" y="18688"/>
                </a:lnTo>
                <a:lnTo>
                  <a:pt x="7179" y="18810"/>
                </a:lnTo>
                <a:lnTo>
                  <a:pt x="7495" y="18859"/>
                </a:lnTo>
                <a:lnTo>
                  <a:pt x="7738" y="18883"/>
                </a:lnTo>
                <a:lnTo>
                  <a:pt x="7982" y="18883"/>
                </a:lnTo>
                <a:lnTo>
                  <a:pt x="8030" y="18956"/>
                </a:lnTo>
                <a:lnTo>
                  <a:pt x="8079" y="18980"/>
                </a:lnTo>
                <a:lnTo>
                  <a:pt x="8128" y="18980"/>
                </a:lnTo>
                <a:lnTo>
                  <a:pt x="8176" y="18956"/>
                </a:lnTo>
                <a:lnTo>
                  <a:pt x="8201" y="18907"/>
                </a:lnTo>
                <a:lnTo>
                  <a:pt x="8201" y="18883"/>
                </a:lnTo>
                <a:lnTo>
                  <a:pt x="8493" y="18834"/>
                </a:lnTo>
                <a:lnTo>
                  <a:pt x="8785" y="18761"/>
                </a:lnTo>
                <a:lnTo>
                  <a:pt x="9052" y="18664"/>
                </a:lnTo>
                <a:lnTo>
                  <a:pt x="9320" y="18542"/>
                </a:lnTo>
                <a:lnTo>
                  <a:pt x="9563" y="18396"/>
                </a:lnTo>
                <a:lnTo>
                  <a:pt x="9807" y="18226"/>
                </a:lnTo>
                <a:lnTo>
                  <a:pt x="10050" y="18056"/>
                </a:lnTo>
                <a:lnTo>
                  <a:pt x="10269" y="17837"/>
                </a:lnTo>
                <a:lnTo>
                  <a:pt x="10318" y="17764"/>
                </a:lnTo>
                <a:lnTo>
                  <a:pt x="10342" y="17691"/>
                </a:lnTo>
                <a:lnTo>
                  <a:pt x="10464" y="17593"/>
                </a:lnTo>
                <a:lnTo>
                  <a:pt x="10537" y="17447"/>
                </a:lnTo>
                <a:lnTo>
                  <a:pt x="10585" y="17301"/>
                </a:lnTo>
                <a:lnTo>
                  <a:pt x="10634" y="17107"/>
                </a:lnTo>
                <a:lnTo>
                  <a:pt x="10634" y="16936"/>
                </a:lnTo>
                <a:lnTo>
                  <a:pt x="10585" y="16742"/>
                </a:lnTo>
                <a:lnTo>
                  <a:pt x="10512" y="16596"/>
                </a:lnTo>
                <a:lnTo>
                  <a:pt x="10391" y="16474"/>
                </a:lnTo>
                <a:lnTo>
                  <a:pt x="10488" y="16255"/>
                </a:lnTo>
                <a:lnTo>
                  <a:pt x="10537" y="16036"/>
                </a:lnTo>
                <a:lnTo>
                  <a:pt x="10537" y="15817"/>
                </a:lnTo>
                <a:lnTo>
                  <a:pt x="10488" y="15574"/>
                </a:lnTo>
                <a:lnTo>
                  <a:pt x="10415" y="15476"/>
                </a:lnTo>
                <a:lnTo>
                  <a:pt x="10342" y="15379"/>
                </a:lnTo>
                <a:lnTo>
                  <a:pt x="10342" y="15306"/>
                </a:lnTo>
                <a:lnTo>
                  <a:pt x="10415" y="14965"/>
                </a:lnTo>
                <a:lnTo>
                  <a:pt x="10464" y="14625"/>
                </a:lnTo>
                <a:lnTo>
                  <a:pt x="10512" y="14284"/>
                </a:lnTo>
                <a:lnTo>
                  <a:pt x="10585" y="13943"/>
                </a:lnTo>
                <a:lnTo>
                  <a:pt x="10658" y="13700"/>
                </a:lnTo>
                <a:lnTo>
                  <a:pt x="10756" y="13457"/>
                </a:lnTo>
                <a:lnTo>
                  <a:pt x="10999" y="12994"/>
                </a:lnTo>
                <a:lnTo>
                  <a:pt x="11023" y="12970"/>
                </a:lnTo>
                <a:lnTo>
                  <a:pt x="11023" y="12946"/>
                </a:lnTo>
                <a:lnTo>
                  <a:pt x="11340" y="12459"/>
                </a:lnTo>
                <a:lnTo>
                  <a:pt x="11632" y="11972"/>
                </a:lnTo>
                <a:lnTo>
                  <a:pt x="12191" y="11194"/>
                </a:lnTo>
                <a:lnTo>
                  <a:pt x="12483" y="10780"/>
                </a:lnTo>
                <a:lnTo>
                  <a:pt x="12751" y="10367"/>
                </a:lnTo>
                <a:lnTo>
                  <a:pt x="12994" y="9953"/>
                </a:lnTo>
                <a:lnTo>
                  <a:pt x="13213" y="9515"/>
                </a:lnTo>
                <a:lnTo>
                  <a:pt x="13384" y="9053"/>
                </a:lnTo>
                <a:lnTo>
                  <a:pt x="13457" y="8809"/>
                </a:lnTo>
                <a:lnTo>
                  <a:pt x="13505" y="8590"/>
                </a:lnTo>
                <a:lnTo>
                  <a:pt x="13554" y="8152"/>
                </a:lnTo>
                <a:lnTo>
                  <a:pt x="13554" y="7714"/>
                </a:lnTo>
                <a:lnTo>
                  <a:pt x="13505" y="7276"/>
                </a:lnTo>
                <a:lnTo>
                  <a:pt x="13432" y="6838"/>
                </a:lnTo>
                <a:lnTo>
                  <a:pt x="13335" y="6400"/>
                </a:lnTo>
                <a:lnTo>
                  <a:pt x="13213" y="5962"/>
                </a:lnTo>
                <a:lnTo>
                  <a:pt x="12946" y="5135"/>
                </a:lnTo>
                <a:lnTo>
                  <a:pt x="12800" y="4770"/>
                </a:lnTo>
                <a:lnTo>
                  <a:pt x="12605" y="4429"/>
                </a:lnTo>
                <a:lnTo>
                  <a:pt x="12386" y="4113"/>
                </a:lnTo>
                <a:lnTo>
                  <a:pt x="12143" y="3797"/>
                </a:lnTo>
                <a:lnTo>
                  <a:pt x="12143" y="3773"/>
                </a:lnTo>
                <a:lnTo>
                  <a:pt x="12094" y="3675"/>
                </a:lnTo>
                <a:lnTo>
                  <a:pt x="12021" y="3602"/>
                </a:lnTo>
                <a:lnTo>
                  <a:pt x="11948" y="3554"/>
                </a:lnTo>
                <a:lnTo>
                  <a:pt x="11851" y="3505"/>
                </a:lnTo>
                <a:lnTo>
                  <a:pt x="11607" y="3286"/>
                </a:lnTo>
                <a:lnTo>
                  <a:pt x="11340" y="3091"/>
                </a:lnTo>
                <a:lnTo>
                  <a:pt x="11072" y="2897"/>
                </a:lnTo>
                <a:lnTo>
                  <a:pt x="10804" y="2726"/>
                </a:lnTo>
                <a:lnTo>
                  <a:pt x="10464" y="2556"/>
                </a:lnTo>
                <a:lnTo>
                  <a:pt x="10099" y="2386"/>
                </a:lnTo>
                <a:lnTo>
                  <a:pt x="9709" y="2264"/>
                </a:lnTo>
                <a:lnTo>
                  <a:pt x="9320" y="2191"/>
                </a:lnTo>
                <a:lnTo>
                  <a:pt x="8931" y="2142"/>
                </a:lnTo>
                <a:lnTo>
                  <a:pt x="8517" y="2094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9" name="Google Shape;359;p56"/>
          <p:cNvSpPr/>
          <p:nvPr/>
        </p:nvSpPr>
        <p:spPr>
          <a:xfrm>
            <a:off x="3283646" y="2731909"/>
            <a:ext cx="2573100" cy="2573100"/>
          </a:xfrm>
          <a:prstGeom prst="ellipse">
            <a:avLst/>
          </a:prstGeom>
          <a:solidFill>
            <a:schemeClr val="accent5"/>
          </a:solidFill>
          <a:ln cap="flat" cmpd="sng" w="1905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 sz="1800">
                <a:solidFill>
                  <a:srgbClr val="FFFFFF"/>
                </a:solidFill>
                <a:latin typeface="Sniglet"/>
                <a:ea typeface="Sniglet"/>
                <a:cs typeface="Sniglet"/>
                <a:sym typeface="Sniglet"/>
              </a:rPr>
              <a:t>Ipsativa</a:t>
            </a:r>
            <a:endParaRPr sz="1800">
              <a:solidFill>
                <a:srgbClr val="FFFFFF"/>
              </a:solidFill>
              <a:latin typeface="Sniglet"/>
              <a:ea typeface="Sniglet"/>
              <a:cs typeface="Sniglet"/>
              <a:sym typeface="Sniglet"/>
            </a:endParaRPr>
          </a:p>
        </p:txBody>
      </p:sp>
      <p:sp>
        <p:nvSpPr>
          <p:cNvPr id="360" name="Google Shape;360;p56"/>
          <p:cNvSpPr/>
          <p:nvPr/>
        </p:nvSpPr>
        <p:spPr>
          <a:xfrm>
            <a:off x="1085562" y="2731909"/>
            <a:ext cx="2573100" cy="2573100"/>
          </a:xfrm>
          <a:prstGeom prst="ellipse">
            <a:avLst/>
          </a:prstGeom>
          <a:solidFill>
            <a:schemeClr val="accent5"/>
          </a:solidFill>
          <a:ln cap="flat" cmpd="sng" w="1905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 sz="1800">
                <a:solidFill>
                  <a:srgbClr val="FFFFFF"/>
                </a:solidFill>
                <a:latin typeface="Sniglet"/>
                <a:ea typeface="Sniglet"/>
                <a:cs typeface="Sniglet"/>
                <a:sym typeface="Sniglet"/>
              </a:rPr>
              <a:t>Entre pares</a:t>
            </a:r>
            <a:endParaRPr sz="1800">
              <a:solidFill>
                <a:srgbClr val="FFFFFF"/>
              </a:solidFill>
              <a:latin typeface="Sniglet"/>
              <a:ea typeface="Sniglet"/>
              <a:cs typeface="Sniglet"/>
              <a:sym typeface="Snigle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 sz="1800">
                <a:solidFill>
                  <a:srgbClr val="FFFFFF"/>
                </a:solidFill>
                <a:latin typeface="Sniglet"/>
                <a:ea typeface="Sniglet"/>
                <a:cs typeface="Sniglet"/>
                <a:sym typeface="Sniglet"/>
              </a:rPr>
              <a:t>o</a:t>
            </a:r>
            <a:br>
              <a:rPr lang="es" sz="1800">
                <a:solidFill>
                  <a:srgbClr val="FFFFFF"/>
                </a:solidFill>
                <a:latin typeface="Sniglet"/>
                <a:ea typeface="Sniglet"/>
                <a:cs typeface="Sniglet"/>
                <a:sym typeface="Sniglet"/>
              </a:rPr>
            </a:br>
            <a:r>
              <a:rPr lang="es" sz="1800">
                <a:solidFill>
                  <a:srgbClr val="FFFFFF"/>
                </a:solidFill>
                <a:latin typeface="Sniglet"/>
                <a:ea typeface="Sniglet"/>
                <a:cs typeface="Sniglet"/>
                <a:sym typeface="Sniglet"/>
              </a:rPr>
              <a:t>Entre grupos</a:t>
            </a:r>
            <a:endParaRPr sz="1800">
              <a:solidFill>
                <a:srgbClr val="FFFFFF"/>
              </a:solidFill>
              <a:latin typeface="Sniglet"/>
              <a:ea typeface="Sniglet"/>
              <a:cs typeface="Sniglet"/>
              <a:sym typeface="Sniglet"/>
            </a:endParaRPr>
          </a:p>
        </p:txBody>
      </p:sp>
      <p:sp>
        <p:nvSpPr>
          <p:cNvPr id="361" name="Google Shape;361;p56"/>
          <p:cNvSpPr/>
          <p:nvPr/>
        </p:nvSpPr>
        <p:spPr>
          <a:xfrm>
            <a:off x="406950" y="545800"/>
            <a:ext cx="8330100" cy="5748000"/>
          </a:xfrm>
          <a:prstGeom prst="rect">
            <a:avLst/>
          </a:prstGeom>
          <a:noFill/>
          <a:ln cap="flat" cmpd="sng" w="38100">
            <a:solidFill>
              <a:srgbClr val="93C01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5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p57"/>
          <p:cNvSpPr txBox="1"/>
          <p:nvPr/>
        </p:nvSpPr>
        <p:spPr>
          <a:xfrm>
            <a:off x="461400" y="1093361"/>
            <a:ext cx="8221200" cy="769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 sz="2600"/>
              <a:t>Evaluación entre pares</a:t>
            </a:r>
            <a:endParaRPr sz="26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600"/>
          </a:p>
        </p:txBody>
      </p:sp>
      <p:sp>
        <p:nvSpPr>
          <p:cNvPr id="367" name="Google Shape;367;p57"/>
          <p:cNvSpPr/>
          <p:nvPr/>
        </p:nvSpPr>
        <p:spPr>
          <a:xfrm>
            <a:off x="1212525" y="955687"/>
            <a:ext cx="708201" cy="723016"/>
          </a:xfrm>
          <a:custGeom>
            <a:rect b="b" l="l" r="r" t="t"/>
            <a:pathLst>
              <a:path extrusionOk="0" h="69056" w="67641">
                <a:moveTo>
                  <a:pt x="49622" y="2736"/>
                </a:moveTo>
                <a:lnTo>
                  <a:pt x="49622" y="2736"/>
                </a:lnTo>
                <a:lnTo>
                  <a:pt x="49622" y="2736"/>
                </a:lnTo>
                <a:close/>
                <a:moveTo>
                  <a:pt x="59622" y="55565"/>
                </a:moveTo>
                <a:lnTo>
                  <a:pt x="59622" y="55565"/>
                </a:lnTo>
                <a:lnTo>
                  <a:pt x="59622" y="55565"/>
                </a:lnTo>
                <a:close/>
                <a:moveTo>
                  <a:pt x="35471" y="0"/>
                </a:moveTo>
                <a:lnTo>
                  <a:pt x="34433" y="95"/>
                </a:lnTo>
                <a:lnTo>
                  <a:pt x="33584" y="189"/>
                </a:lnTo>
                <a:lnTo>
                  <a:pt x="32735" y="378"/>
                </a:lnTo>
                <a:lnTo>
                  <a:pt x="32169" y="566"/>
                </a:lnTo>
                <a:lnTo>
                  <a:pt x="31509" y="472"/>
                </a:lnTo>
                <a:lnTo>
                  <a:pt x="30754" y="472"/>
                </a:lnTo>
                <a:lnTo>
                  <a:pt x="29339" y="566"/>
                </a:lnTo>
                <a:lnTo>
                  <a:pt x="27830" y="849"/>
                </a:lnTo>
                <a:lnTo>
                  <a:pt x="26320" y="1321"/>
                </a:lnTo>
                <a:lnTo>
                  <a:pt x="24811" y="1981"/>
                </a:lnTo>
                <a:lnTo>
                  <a:pt x="23207" y="2736"/>
                </a:lnTo>
                <a:lnTo>
                  <a:pt x="21698" y="3585"/>
                </a:lnTo>
                <a:lnTo>
                  <a:pt x="20188" y="4623"/>
                </a:lnTo>
                <a:lnTo>
                  <a:pt x="18679" y="5661"/>
                </a:lnTo>
                <a:lnTo>
                  <a:pt x="17170" y="6793"/>
                </a:lnTo>
                <a:lnTo>
                  <a:pt x="15754" y="8019"/>
                </a:lnTo>
                <a:lnTo>
                  <a:pt x="14434" y="9151"/>
                </a:lnTo>
                <a:lnTo>
                  <a:pt x="11981" y="11510"/>
                </a:lnTo>
                <a:lnTo>
                  <a:pt x="10000" y="13774"/>
                </a:lnTo>
                <a:lnTo>
                  <a:pt x="7736" y="16981"/>
                </a:lnTo>
                <a:lnTo>
                  <a:pt x="8019" y="16321"/>
                </a:lnTo>
                <a:lnTo>
                  <a:pt x="8302" y="15660"/>
                </a:lnTo>
                <a:lnTo>
                  <a:pt x="7736" y="16604"/>
                </a:lnTo>
                <a:lnTo>
                  <a:pt x="7075" y="17642"/>
                </a:lnTo>
                <a:lnTo>
                  <a:pt x="7170" y="17830"/>
                </a:lnTo>
                <a:lnTo>
                  <a:pt x="6509" y="18868"/>
                </a:lnTo>
                <a:lnTo>
                  <a:pt x="7075" y="17359"/>
                </a:lnTo>
                <a:lnTo>
                  <a:pt x="6132" y="19057"/>
                </a:lnTo>
                <a:lnTo>
                  <a:pt x="5189" y="20849"/>
                </a:lnTo>
                <a:lnTo>
                  <a:pt x="4434" y="22736"/>
                </a:lnTo>
                <a:lnTo>
                  <a:pt x="3679" y="24622"/>
                </a:lnTo>
                <a:lnTo>
                  <a:pt x="2453" y="28490"/>
                </a:lnTo>
                <a:lnTo>
                  <a:pt x="1321" y="32169"/>
                </a:lnTo>
                <a:lnTo>
                  <a:pt x="1509" y="32264"/>
                </a:lnTo>
                <a:lnTo>
                  <a:pt x="1604" y="32453"/>
                </a:lnTo>
                <a:lnTo>
                  <a:pt x="1604" y="32641"/>
                </a:lnTo>
                <a:lnTo>
                  <a:pt x="1509" y="32924"/>
                </a:lnTo>
                <a:lnTo>
                  <a:pt x="1226" y="33396"/>
                </a:lnTo>
                <a:lnTo>
                  <a:pt x="1038" y="33585"/>
                </a:lnTo>
                <a:lnTo>
                  <a:pt x="1038" y="33773"/>
                </a:lnTo>
                <a:lnTo>
                  <a:pt x="1038" y="35000"/>
                </a:lnTo>
                <a:lnTo>
                  <a:pt x="849" y="36132"/>
                </a:lnTo>
                <a:lnTo>
                  <a:pt x="660" y="37358"/>
                </a:lnTo>
                <a:lnTo>
                  <a:pt x="472" y="38867"/>
                </a:lnTo>
                <a:lnTo>
                  <a:pt x="283" y="38301"/>
                </a:lnTo>
                <a:lnTo>
                  <a:pt x="94" y="39811"/>
                </a:lnTo>
                <a:lnTo>
                  <a:pt x="0" y="41509"/>
                </a:lnTo>
                <a:lnTo>
                  <a:pt x="94" y="43301"/>
                </a:lnTo>
                <a:lnTo>
                  <a:pt x="283" y="44056"/>
                </a:lnTo>
                <a:lnTo>
                  <a:pt x="472" y="44622"/>
                </a:lnTo>
                <a:lnTo>
                  <a:pt x="566" y="45660"/>
                </a:lnTo>
                <a:lnTo>
                  <a:pt x="755" y="46792"/>
                </a:lnTo>
                <a:lnTo>
                  <a:pt x="1226" y="48962"/>
                </a:lnTo>
                <a:lnTo>
                  <a:pt x="1981" y="51037"/>
                </a:lnTo>
                <a:lnTo>
                  <a:pt x="2924" y="53112"/>
                </a:lnTo>
                <a:lnTo>
                  <a:pt x="4057" y="55094"/>
                </a:lnTo>
                <a:lnTo>
                  <a:pt x="5283" y="56980"/>
                </a:lnTo>
                <a:lnTo>
                  <a:pt x="6698" y="58678"/>
                </a:lnTo>
                <a:lnTo>
                  <a:pt x="8113" y="60282"/>
                </a:lnTo>
                <a:lnTo>
                  <a:pt x="9056" y="61131"/>
                </a:lnTo>
                <a:lnTo>
                  <a:pt x="10000" y="61980"/>
                </a:lnTo>
                <a:lnTo>
                  <a:pt x="11038" y="62829"/>
                </a:lnTo>
                <a:lnTo>
                  <a:pt x="12075" y="63584"/>
                </a:lnTo>
                <a:lnTo>
                  <a:pt x="14339" y="64905"/>
                </a:lnTo>
                <a:lnTo>
                  <a:pt x="16604" y="66131"/>
                </a:lnTo>
                <a:lnTo>
                  <a:pt x="19056" y="67169"/>
                </a:lnTo>
                <a:lnTo>
                  <a:pt x="21509" y="67923"/>
                </a:lnTo>
                <a:lnTo>
                  <a:pt x="24056" y="68584"/>
                </a:lnTo>
                <a:lnTo>
                  <a:pt x="26603" y="69055"/>
                </a:lnTo>
                <a:lnTo>
                  <a:pt x="27830" y="69055"/>
                </a:lnTo>
                <a:lnTo>
                  <a:pt x="30188" y="68867"/>
                </a:lnTo>
                <a:lnTo>
                  <a:pt x="33113" y="68678"/>
                </a:lnTo>
                <a:lnTo>
                  <a:pt x="36509" y="68301"/>
                </a:lnTo>
                <a:lnTo>
                  <a:pt x="39811" y="67923"/>
                </a:lnTo>
                <a:lnTo>
                  <a:pt x="42735" y="67452"/>
                </a:lnTo>
                <a:lnTo>
                  <a:pt x="44905" y="66980"/>
                </a:lnTo>
                <a:lnTo>
                  <a:pt x="45565" y="66791"/>
                </a:lnTo>
                <a:lnTo>
                  <a:pt x="45943" y="66508"/>
                </a:lnTo>
                <a:lnTo>
                  <a:pt x="47358" y="65942"/>
                </a:lnTo>
                <a:lnTo>
                  <a:pt x="48018" y="65565"/>
                </a:lnTo>
                <a:lnTo>
                  <a:pt x="48678" y="65188"/>
                </a:lnTo>
                <a:lnTo>
                  <a:pt x="47924" y="65471"/>
                </a:lnTo>
                <a:lnTo>
                  <a:pt x="51509" y="62924"/>
                </a:lnTo>
                <a:lnTo>
                  <a:pt x="53301" y="61508"/>
                </a:lnTo>
                <a:lnTo>
                  <a:pt x="55093" y="59905"/>
                </a:lnTo>
                <a:lnTo>
                  <a:pt x="55093" y="59905"/>
                </a:lnTo>
                <a:lnTo>
                  <a:pt x="54810" y="60376"/>
                </a:lnTo>
                <a:lnTo>
                  <a:pt x="54339" y="60754"/>
                </a:lnTo>
                <a:lnTo>
                  <a:pt x="55376" y="59999"/>
                </a:lnTo>
                <a:lnTo>
                  <a:pt x="56320" y="59056"/>
                </a:lnTo>
                <a:lnTo>
                  <a:pt x="57075" y="58395"/>
                </a:lnTo>
                <a:lnTo>
                  <a:pt x="57169" y="58207"/>
                </a:lnTo>
                <a:lnTo>
                  <a:pt x="57075" y="58207"/>
                </a:lnTo>
                <a:lnTo>
                  <a:pt x="57924" y="57546"/>
                </a:lnTo>
                <a:lnTo>
                  <a:pt x="58678" y="56697"/>
                </a:lnTo>
                <a:lnTo>
                  <a:pt x="59339" y="55754"/>
                </a:lnTo>
                <a:lnTo>
                  <a:pt x="59905" y="54905"/>
                </a:lnTo>
                <a:lnTo>
                  <a:pt x="59716" y="54999"/>
                </a:lnTo>
                <a:lnTo>
                  <a:pt x="59622" y="54999"/>
                </a:lnTo>
                <a:lnTo>
                  <a:pt x="59810" y="54622"/>
                </a:lnTo>
                <a:lnTo>
                  <a:pt x="59150" y="55565"/>
                </a:lnTo>
                <a:lnTo>
                  <a:pt x="59527" y="55094"/>
                </a:lnTo>
                <a:lnTo>
                  <a:pt x="59433" y="55377"/>
                </a:lnTo>
                <a:lnTo>
                  <a:pt x="58867" y="56037"/>
                </a:lnTo>
                <a:lnTo>
                  <a:pt x="59056" y="55660"/>
                </a:lnTo>
                <a:lnTo>
                  <a:pt x="59056" y="55660"/>
                </a:lnTo>
                <a:lnTo>
                  <a:pt x="58678" y="56037"/>
                </a:lnTo>
                <a:lnTo>
                  <a:pt x="59810" y="54339"/>
                </a:lnTo>
                <a:lnTo>
                  <a:pt x="60282" y="53490"/>
                </a:lnTo>
                <a:lnTo>
                  <a:pt x="60282" y="53301"/>
                </a:lnTo>
                <a:lnTo>
                  <a:pt x="60188" y="53395"/>
                </a:lnTo>
                <a:lnTo>
                  <a:pt x="60188" y="53395"/>
                </a:lnTo>
                <a:lnTo>
                  <a:pt x="60565" y="52924"/>
                </a:lnTo>
                <a:lnTo>
                  <a:pt x="61037" y="52452"/>
                </a:lnTo>
                <a:lnTo>
                  <a:pt x="61886" y="51509"/>
                </a:lnTo>
                <a:lnTo>
                  <a:pt x="61508" y="52452"/>
                </a:lnTo>
                <a:lnTo>
                  <a:pt x="60848" y="53584"/>
                </a:lnTo>
                <a:lnTo>
                  <a:pt x="59622" y="55565"/>
                </a:lnTo>
                <a:lnTo>
                  <a:pt x="60376" y="54528"/>
                </a:lnTo>
                <a:lnTo>
                  <a:pt x="60942" y="53678"/>
                </a:lnTo>
                <a:lnTo>
                  <a:pt x="61980" y="51792"/>
                </a:lnTo>
                <a:lnTo>
                  <a:pt x="61886" y="51886"/>
                </a:lnTo>
                <a:lnTo>
                  <a:pt x="61886" y="51697"/>
                </a:lnTo>
                <a:lnTo>
                  <a:pt x="62169" y="51037"/>
                </a:lnTo>
                <a:lnTo>
                  <a:pt x="62735" y="49999"/>
                </a:lnTo>
                <a:lnTo>
                  <a:pt x="61508" y="51603"/>
                </a:lnTo>
                <a:lnTo>
                  <a:pt x="61603" y="51037"/>
                </a:lnTo>
                <a:lnTo>
                  <a:pt x="61697" y="50377"/>
                </a:lnTo>
                <a:lnTo>
                  <a:pt x="62169" y="48962"/>
                </a:lnTo>
                <a:lnTo>
                  <a:pt x="62829" y="47358"/>
                </a:lnTo>
                <a:lnTo>
                  <a:pt x="63678" y="45565"/>
                </a:lnTo>
                <a:lnTo>
                  <a:pt x="65376" y="42169"/>
                </a:lnTo>
                <a:lnTo>
                  <a:pt x="66131" y="40660"/>
                </a:lnTo>
                <a:lnTo>
                  <a:pt x="66697" y="39339"/>
                </a:lnTo>
                <a:lnTo>
                  <a:pt x="66603" y="39528"/>
                </a:lnTo>
                <a:lnTo>
                  <a:pt x="66697" y="39056"/>
                </a:lnTo>
                <a:lnTo>
                  <a:pt x="66791" y="38962"/>
                </a:lnTo>
                <a:lnTo>
                  <a:pt x="66791" y="39056"/>
                </a:lnTo>
                <a:lnTo>
                  <a:pt x="66886" y="38584"/>
                </a:lnTo>
                <a:lnTo>
                  <a:pt x="66791" y="38867"/>
                </a:lnTo>
                <a:lnTo>
                  <a:pt x="66980" y="38207"/>
                </a:lnTo>
                <a:lnTo>
                  <a:pt x="67169" y="37264"/>
                </a:lnTo>
                <a:lnTo>
                  <a:pt x="67263" y="36415"/>
                </a:lnTo>
                <a:lnTo>
                  <a:pt x="67357" y="36509"/>
                </a:lnTo>
                <a:lnTo>
                  <a:pt x="67452" y="36509"/>
                </a:lnTo>
                <a:lnTo>
                  <a:pt x="67546" y="35943"/>
                </a:lnTo>
                <a:lnTo>
                  <a:pt x="67546" y="34811"/>
                </a:lnTo>
                <a:lnTo>
                  <a:pt x="67640" y="31037"/>
                </a:lnTo>
                <a:lnTo>
                  <a:pt x="67640" y="28490"/>
                </a:lnTo>
                <a:lnTo>
                  <a:pt x="67546" y="27736"/>
                </a:lnTo>
                <a:lnTo>
                  <a:pt x="67546" y="27547"/>
                </a:lnTo>
                <a:lnTo>
                  <a:pt x="67452" y="27547"/>
                </a:lnTo>
                <a:lnTo>
                  <a:pt x="67074" y="26792"/>
                </a:lnTo>
                <a:lnTo>
                  <a:pt x="66791" y="25660"/>
                </a:lnTo>
                <a:lnTo>
                  <a:pt x="66508" y="24528"/>
                </a:lnTo>
                <a:lnTo>
                  <a:pt x="66414" y="23585"/>
                </a:lnTo>
                <a:lnTo>
                  <a:pt x="66320" y="23679"/>
                </a:lnTo>
                <a:lnTo>
                  <a:pt x="66320" y="23490"/>
                </a:lnTo>
                <a:lnTo>
                  <a:pt x="65942" y="22924"/>
                </a:lnTo>
                <a:lnTo>
                  <a:pt x="65565" y="22358"/>
                </a:lnTo>
                <a:lnTo>
                  <a:pt x="64527" y="21132"/>
                </a:lnTo>
                <a:lnTo>
                  <a:pt x="63584" y="19906"/>
                </a:lnTo>
                <a:lnTo>
                  <a:pt x="63207" y="19340"/>
                </a:lnTo>
                <a:lnTo>
                  <a:pt x="63018" y="18774"/>
                </a:lnTo>
                <a:lnTo>
                  <a:pt x="63112" y="18962"/>
                </a:lnTo>
                <a:lnTo>
                  <a:pt x="63301" y="19057"/>
                </a:lnTo>
                <a:lnTo>
                  <a:pt x="63301" y="19057"/>
                </a:lnTo>
                <a:lnTo>
                  <a:pt x="63207" y="18868"/>
                </a:lnTo>
                <a:lnTo>
                  <a:pt x="62923" y="18491"/>
                </a:lnTo>
                <a:lnTo>
                  <a:pt x="61980" y="17453"/>
                </a:lnTo>
                <a:lnTo>
                  <a:pt x="61037" y="16509"/>
                </a:lnTo>
                <a:lnTo>
                  <a:pt x="61037" y="16698"/>
                </a:lnTo>
                <a:lnTo>
                  <a:pt x="61037" y="16887"/>
                </a:lnTo>
                <a:lnTo>
                  <a:pt x="60093" y="15943"/>
                </a:lnTo>
                <a:lnTo>
                  <a:pt x="60376" y="16321"/>
                </a:lnTo>
                <a:lnTo>
                  <a:pt x="59527" y="15377"/>
                </a:lnTo>
                <a:lnTo>
                  <a:pt x="59056" y="14906"/>
                </a:lnTo>
                <a:lnTo>
                  <a:pt x="59244" y="14906"/>
                </a:lnTo>
                <a:lnTo>
                  <a:pt x="59905" y="15472"/>
                </a:lnTo>
                <a:lnTo>
                  <a:pt x="59905" y="15472"/>
                </a:lnTo>
                <a:lnTo>
                  <a:pt x="57641" y="13396"/>
                </a:lnTo>
                <a:lnTo>
                  <a:pt x="58112" y="13868"/>
                </a:lnTo>
                <a:lnTo>
                  <a:pt x="56886" y="13019"/>
                </a:lnTo>
                <a:lnTo>
                  <a:pt x="55754" y="12453"/>
                </a:lnTo>
                <a:lnTo>
                  <a:pt x="56603" y="13113"/>
                </a:lnTo>
                <a:lnTo>
                  <a:pt x="57452" y="13774"/>
                </a:lnTo>
                <a:lnTo>
                  <a:pt x="58961" y="15283"/>
                </a:lnTo>
                <a:lnTo>
                  <a:pt x="60376" y="16604"/>
                </a:lnTo>
                <a:lnTo>
                  <a:pt x="61225" y="17264"/>
                </a:lnTo>
                <a:lnTo>
                  <a:pt x="62074" y="17925"/>
                </a:lnTo>
                <a:lnTo>
                  <a:pt x="62074" y="17925"/>
                </a:lnTo>
                <a:lnTo>
                  <a:pt x="61414" y="17547"/>
                </a:lnTo>
                <a:lnTo>
                  <a:pt x="60659" y="16981"/>
                </a:lnTo>
                <a:lnTo>
                  <a:pt x="60754" y="17264"/>
                </a:lnTo>
                <a:lnTo>
                  <a:pt x="60942" y="17642"/>
                </a:lnTo>
                <a:lnTo>
                  <a:pt x="61980" y="19151"/>
                </a:lnTo>
                <a:lnTo>
                  <a:pt x="63301" y="20943"/>
                </a:lnTo>
                <a:lnTo>
                  <a:pt x="63207" y="20943"/>
                </a:lnTo>
                <a:lnTo>
                  <a:pt x="63395" y="21038"/>
                </a:lnTo>
                <a:lnTo>
                  <a:pt x="63490" y="21321"/>
                </a:lnTo>
                <a:lnTo>
                  <a:pt x="63678" y="21604"/>
                </a:lnTo>
                <a:lnTo>
                  <a:pt x="63773" y="21698"/>
                </a:lnTo>
                <a:lnTo>
                  <a:pt x="63584" y="21321"/>
                </a:lnTo>
                <a:lnTo>
                  <a:pt x="63584" y="21321"/>
                </a:lnTo>
                <a:lnTo>
                  <a:pt x="64244" y="22170"/>
                </a:lnTo>
                <a:lnTo>
                  <a:pt x="64716" y="22641"/>
                </a:lnTo>
                <a:lnTo>
                  <a:pt x="64905" y="22830"/>
                </a:lnTo>
                <a:lnTo>
                  <a:pt x="64999" y="22830"/>
                </a:lnTo>
                <a:lnTo>
                  <a:pt x="64999" y="22641"/>
                </a:lnTo>
                <a:lnTo>
                  <a:pt x="64905" y="22358"/>
                </a:lnTo>
                <a:lnTo>
                  <a:pt x="65282" y="23207"/>
                </a:lnTo>
                <a:lnTo>
                  <a:pt x="65565" y="24056"/>
                </a:lnTo>
                <a:lnTo>
                  <a:pt x="66225" y="25943"/>
                </a:lnTo>
                <a:lnTo>
                  <a:pt x="66697" y="27830"/>
                </a:lnTo>
                <a:lnTo>
                  <a:pt x="66886" y="28490"/>
                </a:lnTo>
                <a:lnTo>
                  <a:pt x="66980" y="28868"/>
                </a:lnTo>
                <a:lnTo>
                  <a:pt x="66886" y="28962"/>
                </a:lnTo>
                <a:lnTo>
                  <a:pt x="66697" y="28679"/>
                </a:lnTo>
                <a:lnTo>
                  <a:pt x="66697" y="29245"/>
                </a:lnTo>
                <a:lnTo>
                  <a:pt x="66791" y="29905"/>
                </a:lnTo>
                <a:lnTo>
                  <a:pt x="66886" y="29905"/>
                </a:lnTo>
                <a:lnTo>
                  <a:pt x="66886" y="30094"/>
                </a:lnTo>
                <a:lnTo>
                  <a:pt x="66886" y="30566"/>
                </a:lnTo>
                <a:lnTo>
                  <a:pt x="66697" y="30377"/>
                </a:lnTo>
                <a:lnTo>
                  <a:pt x="66603" y="30188"/>
                </a:lnTo>
                <a:lnTo>
                  <a:pt x="66603" y="30094"/>
                </a:lnTo>
                <a:lnTo>
                  <a:pt x="66697" y="29905"/>
                </a:lnTo>
                <a:lnTo>
                  <a:pt x="66508" y="28679"/>
                </a:lnTo>
                <a:lnTo>
                  <a:pt x="66225" y="27358"/>
                </a:lnTo>
                <a:lnTo>
                  <a:pt x="66603" y="30283"/>
                </a:lnTo>
                <a:lnTo>
                  <a:pt x="66697" y="31792"/>
                </a:lnTo>
                <a:lnTo>
                  <a:pt x="66697" y="33302"/>
                </a:lnTo>
                <a:lnTo>
                  <a:pt x="66603" y="34717"/>
                </a:lnTo>
                <a:lnTo>
                  <a:pt x="66414" y="36226"/>
                </a:lnTo>
                <a:lnTo>
                  <a:pt x="66131" y="37547"/>
                </a:lnTo>
                <a:lnTo>
                  <a:pt x="65659" y="38962"/>
                </a:lnTo>
                <a:lnTo>
                  <a:pt x="65848" y="38584"/>
                </a:lnTo>
                <a:lnTo>
                  <a:pt x="65942" y="38584"/>
                </a:lnTo>
                <a:lnTo>
                  <a:pt x="65848" y="39245"/>
                </a:lnTo>
                <a:lnTo>
                  <a:pt x="65565" y="40188"/>
                </a:lnTo>
                <a:lnTo>
                  <a:pt x="65471" y="40471"/>
                </a:lnTo>
                <a:lnTo>
                  <a:pt x="65282" y="40660"/>
                </a:lnTo>
                <a:lnTo>
                  <a:pt x="65282" y="40566"/>
                </a:lnTo>
                <a:lnTo>
                  <a:pt x="65093" y="41132"/>
                </a:lnTo>
                <a:lnTo>
                  <a:pt x="64433" y="43018"/>
                </a:lnTo>
                <a:lnTo>
                  <a:pt x="63678" y="45282"/>
                </a:lnTo>
                <a:lnTo>
                  <a:pt x="62735" y="47264"/>
                </a:lnTo>
                <a:lnTo>
                  <a:pt x="61697" y="49056"/>
                </a:lnTo>
                <a:lnTo>
                  <a:pt x="60659" y="50943"/>
                </a:lnTo>
                <a:lnTo>
                  <a:pt x="59433" y="52735"/>
                </a:lnTo>
                <a:lnTo>
                  <a:pt x="58207" y="54433"/>
                </a:lnTo>
                <a:lnTo>
                  <a:pt x="56886" y="56037"/>
                </a:lnTo>
                <a:lnTo>
                  <a:pt x="55376" y="57641"/>
                </a:lnTo>
                <a:lnTo>
                  <a:pt x="53867" y="59150"/>
                </a:lnTo>
                <a:lnTo>
                  <a:pt x="52169" y="60376"/>
                </a:lnTo>
                <a:lnTo>
                  <a:pt x="48961" y="62452"/>
                </a:lnTo>
                <a:lnTo>
                  <a:pt x="44528" y="65282"/>
                </a:lnTo>
                <a:lnTo>
                  <a:pt x="44622" y="65188"/>
                </a:lnTo>
                <a:lnTo>
                  <a:pt x="44716" y="65093"/>
                </a:lnTo>
                <a:lnTo>
                  <a:pt x="45094" y="64810"/>
                </a:lnTo>
                <a:lnTo>
                  <a:pt x="45660" y="64527"/>
                </a:lnTo>
                <a:lnTo>
                  <a:pt x="43867" y="65376"/>
                </a:lnTo>
                <a:lnTo>
                  <a:pt x="43113" y="65754"/>
                </a:lnTo>
                <a:lnTo>
                  <a:pt x="42924" y="65754"/>
                </a:lnTo>
                <a:lnTo>
                  <a:pt x="43113" y="65659"/>
                </a:lnTo>
                <a:lnTo>
                  <a:pt x="41603" y="66037"/>
                </a:lnTo>
                <a:lnTo>
                  <a:pt x="39999" y="66320"/>
                </a:lnTo>
                <a:lnTo>
                  <a:pt x="38396" y="66508"/>
                </a:lnTo>
                <a:lnTo>
                  <a:pt x="36792" y="66697"/>
                </a:lnTo>
                <a:lnTo>
                  <a:pt x="33584" y="66980"/>
                </a:lnTo>
                <a:lnTo>
                  <a:pt x="32169" y="67169"/>
                </a:lnTo>
                <a:lnTo>
                  <a:pt x="30754" y="67357"/>
                </a:lnTo>
                <a:lnTo>
                  <a:pt x="30094" y="67357"/>
                </a:lnTo>
                <a:lnTo>
                  <a:pt x="29339" y="67263"/>
                </a:lnTo>
                <a:lnTo>
                  <a:pt x="27830" y="66886"/>
                </a:lnTo>
                <a:lnTo>
                  <a:pt x="26415" y="66508"/>
                </a:lnTo>
                <a:lnTo>
                  <a:pt x="25754" y="66414"/>
                </a:lnTo>
                <a:lnTo>
                  <a:pt x="25094" y="66414"/>
                </a:lnTo>
                <a:lnTo>
                  <a:pt x="25566" y="66980"/>
                </a:lnTo>
                <a:lnTo>
                  <a:pt x="25471" y="67074"/>
                </a:lnTo>
                <a:lnTo>
                  <a:pt x="25188" y="66980"/>
                </a:lnTo>
                <a:lnTo>
                  <a:pt x="24339" y="66791"/>
                </a:lnTo>
                <a:lnTo>
                  <a:pt x="23773" y="66508"/>
                </a:lnTo>
                <a:lnTo>
                  <a:pt x="24245" y="66414"/>
                </a:lnTo>
                <a:lnTo>
                  <a:pt x="24717" y="66603"/>
                </a:lnTo>
                <a:lnTo>
                  <a:pt x="24811" y="66414"/>
                </a:lnTo>
                <a:lnTo>
                  <a:pt x="24811" y="66320"/>
                </a:lnTo>
                <a:lnTo>
                  <a:pt x="24717" y="66225"/>
                </a:lnTo>
                <a:lnTo>
                  <a:pt x="24528" y="66131"/>
                </a:lnTo>
                <a:lnTo>
                  <a:pt x="24151" y="66225"/>
                </a:lnTo>
                <a:lnTo>
                  <a:pt x="23679" y="66320"/>
                </a:lnTo>
                <a:lnTo>
                  <a:pt x="23018" y="66414"/>
                </a:lnTo>
                <a:lnTo>
                  <a:pt x="23490" y="66225"/>
                </a:lnTo>
                <a:lnTo>
                  <a:pt x="22075" y="65942"/>
                </a:lnTo>
                <a:lnTo>
                  <a:pt x="20943" y="65659"/>
                </a:lnTo>
                <a:lnTo>
                  <a:pt x="20000" y="65282"/>
                </a:lnTo>
                <a:lnTo>
                  <a:pt x="19056" y="64810"/>
                </a:lnTo>
                <a:lnTo>
                  <a:pt x="19056" y="64810"/>
                </a:lnTo>
                <a:lnTo>
                  <a:pt x="19717" y="64999"/>
                </a:lnTo>
                <a:lnTo>
                  <a:pt x="19151" y="64716"/>
                </a:lnTo>
                <a:lnTo>
                  <a:pt x="18962" y="64810"/>
                </a:lnTo>
                <a:lnTo>
                  <a:pt x="19151" y="64905"/>
                </a:lnTo>
                <a:lnTo>
                  <a:pt x="18490" y="64905"/>
                </a:lnTo>
                <a:lnTo>
                  <a:pt x="17830" y="64716"/>
                </a:lnTo>
                <a:lnTo>
                  <a:pt x="17264" y="64527"/>
                </a:lnTo>
                <a:lnTo>
                  <a:pt x="16698" y="64150"/>
                </a:lnTo>
                <a:lnTo>
                  <a:pt x="16981" y="64056"/>
                </a:lnTo>
                <a:lnTo>
                  <a:pt x="17264" y="64150"/>
                </a:lnTo>
                <a:lnTo>
                  <a:pt x="17264" y="64150"/>
                </a:lnTo>
                <a:lnTo>
                  <a:pt x="15188" y="63207"/>
                </a:lnTo>
                <a:lnTo>
                  <a:pt x="14622" y="62829"/>
                </a:lnTo>
                <a:lnTo>
                  <a:pt x="14717" y="62924"/>
                </a:lnTo>
                <a:lnTo>
                  <a:pt x="13773" y="62546"/>
                </a:lnTo>
                <a:lnTo>
                  <a:pt x="12924" y="62075"/>
                </a:lnTo>
                <a:lnTo>
                  <a:pt x="12358" y="61697"/>
                </a:lnTo>
                <a:lnTo>
                  <a:pt x="12264" y="61508"/>
                </a:lnTo>
                <a:lnTo>
                  <a:pt x="12170" y="61320"/>
                </a:lnTo>
                <a:lnTo>
                  <a:pt x="11698" y="60942"/>
                </a:lnTo>
                <a:lnTo>
                  <a:pt x="11132" y="60471"/>
                </a:lnTo>
                <a:lnTo>
                  <a:pt x="9906" y="59244"/>
                </a:lnTo>
                <a:lnTo>
                  <a:pt x="9906" y="59244"/>
                </a:lnTo>
                <a:lnTo>
                  <a:pt x="10566" y="59527"/>
                </a:lnTo>
                <a:lnTo>
                  <a:pt x="9434" y="58584"/>
                </a:lnTo>
                <a:lnTo>
                  <a:pt x="8207" y="57546"/>
                </a:lnTo>
                <a:lnTo>
                  <a:pt x="7547" y="56886"/>
                </a:lnTo>
                <a:lnTo>
                  <a:pt x="6981" y="56131"/>
                </a:lnTo>
                <a:lnTo>
                  <a:pt x="6226" y="55094"/>
                </a:lnTo>
                <a:lnTo>
                  <a:pt x="6415" y="55377"/>
                </a:lnTo>
                <a:lnTo>
                  <a:pt x="6038" y="54905"/>
                </a:lnTo>
                <a:lnTo>
                  <a:pt x="5472" y="54244"/>
                </a:lnTo>
                <a:lnTo>
                  <a:pt x="5283" y="53961"/>
                </a:lnTo>
                <a:lnTo>
                  <a:pt x="5094" y="53867"/>
                </a:lnTo>
                <a:lnTo>
                  <a:pt x="5377" y="54622"/>
                </a:lnTo>
                <a:lnTo>
                  <a:pt x="5849" y="55282"/>
                </a:lnTo>
                <a:lnTo>
                  <a:pt x="6321" y="55943"/>
                </a:lnTo>
                <a:lnTo>
                  <a:pt x="6698" y="56603"/>
                </a:lnTo>
                <a:lnTo>
                  <a:pt x="6226" y="56226"/>
                </a:lnTo>
                <a:lnTo>
                  <a:pt x="5943" y="55848"/>
                </a:lnTo>
                <a:lnTo>
                  <a:pt x="6038" y="56037"/>
                </a:lnTo>
                <a:lnTo>
                  <a:pt x="5943" y="55943"/>
                </a:lnTo>
                <a:lnTo>
                  <a:pt x="5377" y="55188"/>
                </a:lnTo>
                <a:lnTo>
                  <a:pt x="5000" y="54716"/>
                </a:lnTo>
                <a:lnTo>
                  <a:pt x="4717" y="54150"/>
                </a:lnTo>
                <a:lnTo>
                  <a:pt x="4528" y="53678"/>
                </a:lnTo>
                <a:lnTo>
                  <a:pt x="4528" y="53584"/>
                </a:lnTo>
                <a:lnTo>
                  <a:pt x="4623" y="53395"/>
                </a:lnTo>
                <a:lnTo>
                  <a:pt x="5094" y="54244"/>
                </a:lnTo>
                <a:lnTo>
                  <a:pt x="4717" y="53301"/>
                </a:lnTo>
                <a:lnTo>
                  <a:pt x="4528" y="53018"/>
                </a:lnTo>
                <a:lnTo>
                  <a:pt x="4151" y="52263"/>
                </a:lnTo>
                <a:lnTo>
                  <a:pt x="4151" y="52169"/>
                </a:lnTo>
                <a:lnTo>
                  <a:pt x="3774" y="51509"/>
                </a:lnTo>
                <a:lnTo>
                  <a:pt x="3396" y="50660"/>
                </a:lnTo>
                <a:lnTo>
                  <a:pt x="3585" y="51603"/>
                </a:lnTo>
                <a:lnTo>
                  <a:pt x="3396" y="51226"/>
                </a:lnTo>
                <a:lnTo>
                  <a:pt x="3208" y="50848"/>
                </a:lnTo>
                <a:lnTo>
                  <a:pt x="3208" y="50471"/>
                </a:lnTo>
                <a:lnTo>
                  <a:pt x="3208" y="50094"/>
                </a:lnTo>
                <a:lnTo>
                  <a:pt x="3585" y="50754"/>
                </a:lnTo>
                <a:lnTo>
                  <a:pt x="3868" y="51509"/>
                </a:lnTo>
                <a:lnTo>
                  <a:pt x="3868" y="51509"/>
                </a:lnTo>
                <a:lnTo>
                  <a:pt x="3208" y="49528"/>
                </a:lnTo>
                <a:lnTo>
                  <a:pt x="3208" y="49528"/>
                </a:lnTo>
                <a:lnTo>
                  <a:pt x="3868" y="50754"/>
                </a:lnTo>
                <a:lnTo>
                  <a:pt x="3208" y="48962"/>
                </a:lnTo>
                <a:lnTo>
                  <a:pt x="3585" y="49339"/>
                </a:lnTo>
                <a:lnTo>
                  <a:pt x="3774" y="49433"/>
                </a:lnTo>
                <a:lnTo>
                  <a:pt x="3962" y="49528"/>
                </a:lnTo>
                <a:lnTo>
                  <a:pt x="4057" y="49905"/>
                </a:lnTo>
                <a:lnTo>
                  <a:pt x="3868" y="48962"/>
                </a:lnTo>
                <a:lnTo>
                  <a:pt x="3491" y="47924"/>
                </a:lnTo>
                <a:lnTo>
                  <a:pt x="2641" y="45565"/>
                </a:lnTo>
                <a:lnTo>
                  <a:pt x="2170" y="43867"/>
                </a:lnTo>
                <a:lnTo>
                  <a:pt x="1698" y="41886"/>
                </a:lnTo>
                <a:lnTo>
                  <a:pt x="1698" y="41886"/>
                </a:lnTo>
                <a:lnTo>
                  <a:pt x="1887" y="42075"/>
                </a:lnTo>
                <a:lnTo>
                  <a:pt x="1981" y="41981"/>
                </a:lnTo>
                <a:lnTo>
                  <a:pt x="2075" y="42075"/>
                </a:lnTo>
                <a:lnTo>
                  <a:pt x="2264" y="42169"/>
                </a:lnTo>
                <a:lnTo>
                  <a:pt x="2170" y="40283"/>
                </a:lnTo>
                <a:lnTo>
                  <a:pt x="2075" y="38301"/>
                </a:lnTo>
                <a:lnTo>
                  <a:pt x="2170" y="36415"/>
                </a:lnTo>
                <a:lnTo>
                  <a:pt x="2358" y="35566"/>
                </a:lnTo>
                <a:lnTo>
                  <a:pt x="2453" y="34811"/>
                </a:lnTo>
                <a:lnTo>
                  <a:pt x="2830" y="32830"/>
                </a:lnTo>
                <a:lnTo>
                  <a:pt x="2830" y="33207"/>
                </a:lnTo>
                <a:lnTo>
                  <a:pt x="2924" y="33490"/>
                </a:lnTo>
                <a:lnTo>
                  <a:pt x="2924" y="32453"/>
                </a:lnTo>
                <a:lnTo>
                  <a:pt x="3019" y="31415"/>
                </a:lnTo>
                <a:lnTo>
                  <a:pt x="3396" y="29245"/>
                </a:lnTo>
                <a:lnTo>
                  <a:pt x="3868" y="27075"/>
                </a:lnTo>
                <a:lnTo>
                  <a:pt x="4623" y="25000"/>
                </a:lnTo>
                <a:lnTo>
                  <a:pt x="5566" y="22830"/>
                </a:lnTo>
                <a:lnTo>
                  <a:pt x="6604" y="20849"/>
                </a:lnTo>
                <a:lnTo>
                  <a:pt x="7830" y="18868"/>
                </a:lnTo>
                <a:lnTo>
                  <a:pt x="9151" y="16887"/>
                </a:lnTo>
                <a:lnTo>
                  <a:pt x="10566" y="15094"/>
                </a:lnTo>
                <a:lnTo>
                  <a:pt x="12075" y="13302"/>
                </a:lnTo>
                <a:lnTo>
                  <a:pt x="13773" y="11698"/>
                </a:lnTo>
                <a:lnTo>
                  <a:pt x="15377" y="10095"/>
                </a:lnTo>
                <a:lnTo>
                  <a:pt x="17170" y="8679"/>
                </a:lnTo>
                <a:lnTo>
                  <a:pt x="18962" y="7453"/>
                </a:lnTo>
                <a:lnTo>
                  <a:pt x="20754" y="6321"/>
                </a:lnTo>
                <a:lnTo>
                  <a:pt x="22547" y="5378"/>
                </a:lnTo>
                <a:lnTo>
                  <a:pt x="21603" y="6227"/>
                </a:lnTo>
                <a:lnTo>
                  <a:pt x="22641" y="5472"/>
                </a:lnTo>
                <a:lnTo>
                  <a:pt x="23302" y="5095"/>
                </a:lnTo>
                <a:lnTo>
                  <a:pt x="25377" y="4151"/>
                </a:lnTo>
                <a:lnTo>
                  <a:pt x="24811" y="4151"/>
                </a:lnTo>
                <a:lnTo>
                  <a:pt x="25660" y="3774"/>
                </a:lnTo>
                <a:lnTo>
                  <a:pt x="26886" y="3208"/>
                </a:lnTo>
                <a:lnTo>
                  <a:pt x="26603" y="3585"/>
                </a:lnTo>
                <a:lnTo>
                  <a:pt x="26886" y="3585"/>
                </a:lnTo>
                <a:lnTo>
                  <a:pt x="26886" y="3680"/>
                </a:lnTo>
                <a:lnTo>
                  <a:pt x="26792" y="3774"/>
                </a:lnTo>
                <a:lnTo>
                  <a:pt x="28301" y="3302"/>
                </a:lnTo>
                <a:lnTo>
                  <a:pt x="29622" y="2736"/>
                </a:lnTo>
                <a:lnTo>
                  <a:pt x="31037" y="2264"/>
                </a:lnTo>
                <a:lnTo>
                  <a:pt x="31792" y="2076"/>
                </a:lnTo>
                <a:lnTo>
                  <a:pt x="32641" y="1981"/>
                </a:lnTo>
                <a:lnTo>
                  <a:pt x="32547" y="2076"/>
                </a:lnTo>
                <a:lnTo>
                  <a:pt x="32924" y="1981"/>
                </a:lnTo>
                <a:lnTo>
                  <a:pt x="34245" y="1793"/>
                </a:lnTo>
                <a:lnTo>
                  <a:pt x="35848" y="1415"/>
                </a:lnTo>
                <a:lnTo>
                  <a:pt x="36981" y="1132"/>
                </a:lnTo>
                <a:lnTo>
                  <a:pt x="36981" y="1415"/>
                </a:lnTo>
                <a:lnTo>
                  <a:pt x="40943" y="1227"/>
                </a:lnTo>
                <a:lnTo>
                  <a:pt x="41509" y="1038"/>
                </a:lnTo>
                <a:lnTo>
                  <a:pt x="41697" y="1132"/>
                </a:lnTo>
                <a:lnTo>
                  <a:pt x="41509" y="1227"/>
                </a:lnTo>
                <a:lnTo>
                  <a:pt x="41320" y="1321"/>
                </a:lnTo>
                <a:lnTo>
                  <a:pt x="42263" y="1321"/>
                </a:lnTo>
                <a:lnTo>
                  <a:pt x="43113" y="1227"/>
                </a:lnTo>
                <a:lnTo>
                  <a:pt x="43396" y="1415"/>
                </a:lnTo>
                <a:lnTo>
                  <a:pt x="44056" y="1604"/>
                </a:lnTo>
                <a:lnTo>
                  <a:pt x="45943" y="2076"/>
                </a:lnTo>
                <a:lnTo>
                  <a:pt x="48018" y="2359"/>
                </a:lnTo>
                <a:lnTo>
                  <a:pt x="49622" y="2736"/>
                </a:lnTo>
                <a:lnTo>
                  <a:pt x="47641" y="1981"/>
                </a:lnTo>
                <a:lnTo>
                  <a:pt x="45282" y="1321"/>
                </a:lnTo>
                <a:lnTo>
                  <a:pt x="42735" y="755"/>
                </a:lnTo>
                <a:lnTo>
                  <a:pt x="40188" y="283"/>
                </a:lnTo>
                <a:lnTo>
                  <a:pt x="37735" y="95"/>
                </a:lnTo>
                <a:lnTo>
                  <a:pt x="35471" y="0"/>
                </a:lnTo>
                <a:close/>
              </a:path>
            </a:pathLst>
          </a:custGeom>
          <a:solidFill>
            <a:srgbClr val="FFFFFF"/>
          </a:solidFill>
          <a:ln cap="flat" cmpd="sng" w="9525">
            <a:solidFill>
              <a:schemeClr val="accent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8" name="Google Shape;368;p57"/>
          <p:cNvSpPr/>
          <p:nvPr/>
        </p:nvSpPr>
        <p:spPr>
          <a:xfrm>
            <a:off x="1311650" y="1127650"/>
            <a:ext cx="509936" cy="444685"/>
          </a:xfrm>
          <a:custGeom>
            <a:rect b="b" l="l" r="r" t="t"/>
            <a:pathLst>
              <a:path extrusionOk="0" h="15330" w="17495">
                <a:moveTo>
                  <a:pt x="4648" y="1412"/>
                </a:moveTo>
                <a:lnTo>
                  <a:pt x="4526" y="1485"/>
                </a:lnTo>
                <a:lnTo>
                  <a:pt x="4429" y="1558"/>
                </a:lnTo>
                <a:lnTo>
                  <a:pt x="4258" y="1728"/>
                </a:lnTo>
                <a:lnTo>
                  <a:pt x="4185" y="1825"/>
                </a:lnTo>
                <a:lnTo>
                  <a:pt x="4112" y="1947"/>
                </a:lnTo>
                <a:lnTo>
                  <a:pt x="3869" y="1947"/>
                </a:lnTo>
                <a:lnTo>
                  <a:pt x="3893" y="1898"/>
                </a:lnTo>
                <a:lnTo>
                  <a:pt x="4015" y="1679"/>
                </a:lnTo>
                <a:lnTo>
                  <a:pt x="4088" y="1436"/>
                </a:lnTo>
                <a:lnTo>
                  <a:pt x="4088" y="1412"/>
                </a:lnTo>
                <a:close/>
                <a:moveTo>
                  <a:pt x="4939" y="1412"/>
                </a:moveTo>
                <a:lnTo>
                  <a:pt x="4867" y="1509"/>
                </a:lnTo>
                <a:lnTo>
                  <a:pt x="4818" y="1631"/>
                </a:lnTo>
                <a:lnTo>
                  <a:pt x="4794" y="1752"/>
                </a:lnTo>
                <a:lnTo>
                  <a:pt x="4769" y="1898"/>
                </a:lnTo>
                <a:lnTo>
                  <a:pt x="4769" y="1947"/>
                </a:lnTo>
                <a:lnTo>
                  <a:pt x="4380" y="1947"/>
                </a:lnTo>
                <a:lnTo>
                  <a:pt x="4404" y="1898"/>
                </a:lnTo>
                <a:lnTo>
                  <a:pt x="4526" y="1679"/>
                </a:lnTo>
                <a:lnTo>
                  <a:pt x="4672" y="1436"/>
                </a:lnTo>
                <a:lnTo>
                  <a:pt x="4672" y="1412"/>
                </a:lnTo>
                <a:close/>
                <a:moveTo>
                  <a:pt x="5815" y="1387"/>
                </a:moveTo>
                <a:lnTo>
                  <a:pt x="5645" y="1558"/>
                </a:lnTo>
                <a:lnTo>
                  <a:pt x="5475" y="1704"/>
                </a:lnTo>
                <a:lnTo>
                  <a:pt x="5402" y="1825"/>
                </a:lnTo>
                <a:lnTo>
                  <a:pt x="5304" y="1947"/>
                </a:lnTo>
                <a:lnTo>
                  <a:pt x="5037" y="1947"/>
                </a:lnTo>
                <a:lnTo>
                  <a:pt x="5037" y="1898"/>
                </a:lnTo>
                <a:lnTo>
                  <a:pt x="5061" y="1777"/>
                </a:lnTo>
                <a:lnTo>
                  <a:pt x="5085" y="1631"/>
                </a:lnTo>
                <a:lnTo>
                  <a:pt x="5183" y="1387"/>
                </a:lnTo>
                <a:close/>
                <a:moveTo>
                  <a:pt x="3407" y="1412"/>
                </a:moveTo>
                <a:lnTo>
                  <a:pt x="3285" y="1533"/>
                </a:lnTo>
                <a:lnTo>
                  <a:pt x="3188" y="1679"/>
                </a:lnTo>
                <a:lnTo>
                  <a:pt x="3090" y="1825"/>
                </a:lnTo>
                <a:lnTo>
                  <a:pt x="3042" y="1971"/>
                </a:lnTo>
                <a:lnTo>
                  <a:pt x="2774" y="1971"/>
                </a:lnTo>
                <a:lnTo>
                  <a:pt x="2847" y="1801"/>
                </a:lnTo>
                <a:lnTo>
                  <a:pt x="3042" y="1412"/>
                </a:lnTo>
                <a:close/>
                <a:moveTo>
                  <a:pt x="4039" y="1412"/>
                </a:moveTo>
                <a:lnTo>
                  <a:pt x="3966" y="1509"/>
                </a:lnTo>
                <a:lnTo>
                  <a:pt x="3893" y="1606"/>
                </a:lnTo>
                <a:lnTo>
                  <a:pt x="3747" y="1801"/>
                </a:lnTo>
                <a:lnTo>
                  <a:pt x="3626" y="1947"/>
                </a:lnTo>
                <a:lnTo>
                  <a:pt x="3334" y="1971"/>
                </a:lnTo>
                <a:lnTo>
                  <a:pt x="3455" y="1679"/>
                </a:lnTo>
                <a:lnTo>
                  <a:pt x="3601" y="1412"/>
                </a:lnTo>
                <a:close/>
                <a:moveTo>
                  <a:pt x="2239" y="1412"/>
                </a:moveTo>
                <a:lnTo>
                  <a:pt x="2068" y="1533"/>
                </a:lnTo>
                <a:lnTo>
                  <a:pt x="1947" y="1679"/>
                </a:lnTo>
                <a:lnTo>
                  <a:pt x="1801" y="1825"/>
                </a:lnTo>
                <a:lnTo>
                  <a:pt x="1679" y="1971"/>
                </a:lnTo>
                <a:lnTo>
                  <a:pt x="1509" y="1996"/>
                </a:lnTo>
                <a:lnTo>
                  <a:pt x="1655" y="1704"/>
                </a:lnTo>
                <a:lnTo>
                  <a:pt x="1849" y="1436"/>
                </a:lnTo>
                <a:lnTo>
                  <a:pt x="2166" y="1412"/>
                </a:lnTo>
                <a:close/>
                <a:moveTo>
                  <a:pt x="2896" y="1412"/>
                </a:moveTo>
                <a:lnTo>
                  <a:pt x="2774" y="1558"/>
                </a:lnTo>
                <a:lnTo>
                  <a:pt x="2677" y="1704"/>
                </a:lnTo>
                <a:lnTo>
                  <a:pt x="2579" y="1850"/>
                </a:lnTo>
                <a:lnTo>
                  <a:pt x="2506" y="1996"/>
                </a:lnTo>
                <a:lnTo>
                  <a:pt x="2214" y="1971"/>
                </a:lnTo>
                <a:lnTo>
                  <a:pt x="1995" y="1971"/>
                </a:lnTo>
                <a:lnTo>
                  <a:pt x="2239" y="1679"/>
                </a:lnTo>
                <a:lnTo>
                  <a:pt x="2482" y="1412"/>
                </a:lnTo>
                <a:close/>
                <a:moveTo>
                  <a:pt x="7056" y="1387"/>
                </a:moveTo>
                <a:lnTo>
                  <a:pt x="6935" y="1558"/>
                </a:lnTo>
                <a:lnTo>
                  <a:pt x="6667" y="1898"/>
                </a:lnTo>
                <a:lnTo>
                  <a:pt x="6594" y="1996"/>
                </a:lnTo>
                <a:lnTo>
                  <a:pt x="6278" y="1971"/>
                </a:lnTo>
                <a:lnTo>
                  <a:pt x="6302" y="1898"/>
                </a:lnTo>
                <a:lnTo>
                  <a:pt x="6594" y="1436"/>
                </a:lnTo>
                <a:lnTo>
                  <a:pt x="6570" y="1412"/>
                </a:lnTo>
                <a:lnTo>
                  <a:pt x="6545" y="1412"/>
                </a:lnTo>
                <a:lnTo>
                  <a:pt x="6351" y="1582"/>
                </a:lnTo>
                <a:lnTo>
                  <a:pt x="6156" y="1777"/>
                </a:lnTo>
                <a:lnTo>
                  <a:pt x="6083" y="1874"/>
                </a:lnTo>
                <a:lnTo>
                  <a:pt x="6010" y="1971"/>
                </a:lnTo>
                <a:lnTo>
                  <a:pt x="5596" y="1971"/>
                </a:lnTo>
                <a:lnTo>
                  <a:pt x="5694" y="1801"/>
                </a:lnTo>
                <a:lnTo>
                  <a:pt x="5840" y="1606"/>
                </a:lnTo>
                <a:lnTo>
                  <a:pt x="5986" y="1387"/>
                </a:lnTo>
                <a:close/>
                <a:moveTo>
                  <a:pt x="7665" y="1387"/>
                </a:moveTo>
                <a:lnTo>
                  <a:pt x="7519" y="1509"/>
                </a:lnTo>
                <a:lnTo>
                  <a:pt x="7373" y="1655"/>
                </a:lnTo>
                <a:lnTo>
                  <a:pt x="7251" y="1825"/>
                </a:lnTo>
                <a:lnTo>
                  <a:pt x="7154" y="1996"/>
                </a:lnTo>
                <a:lnTo>
                  <a:pt x="6910" y="1996"/>
                </a:lnTo>
                <a:lnTo>
                  <a:pt x="7056" y="1777"/>
                </a:lnTo>
                <a:lnTo>
                  <a:pt x="7348" y="1387"/>
                </a:lnTo>
                <a:close/>
                <a:moveTo>
                  <a:pt x="15135" y="1412"/>
                </a:moveTo>
                <a:lnTo>
                  <a:pt x="15281" y="1436"/>
                </a:lnTo>
                <a:lnTo>
                  <a:pt x="15524" y="1436"/>
                </a:lnTo>
                <a:lnTo>
                  <a:pt x="15475" y="1509"/>
                </a:lnTo>
                <a:lnTo>
                  <a:pt x="15232" y="1728"/>
                </a:lnTo>
                <a:lnTo>
                  <a:pt x="15135" y="1874"/>
                </a:lnTo>
                <a:lnTo>
                  <a:pt x="15037" y="1996"/>
                </a:lnTo>
                <a:lnTo>
                  <a:pt x="14697" y="1996"/>
                </a:lnTo>
                <a:lnTo>
                  <a:pt x="14794" y="1898"/>
                </a:lnTo>
                <a:lnTo>
                  <a:pt x="14989" y="1655"/>
                </a:lnTo>
                <a:lnTo>
                  <a:pt x="15135" y="1412"/>
                </a:lnTo>
                <a:close/>
                <a:moveTo>
                  <a:pt x="15865" y="1436"/>
                </a:moveTo>
                <a:lnTo>
                  <a:pt x="16254" y="1460"/>
                </a:lnTo>
                <a:lnTo>
                  <a:pt x="16278" y="1460"/>
                </a:lnTo>
                <a:lnTo>
                  <a:pt x="16157" y="1606"/>
                </a:lnTo>
                <a:lnTo>
                  <a:pt x="16035" y="1801"/>
                </a:lnTo>
                <a:lnTo>
                  <a:pt x="15913" y="1996"/>
                </a:lnTo>
                <a:lnTo>
                  <a:pt x="15427" y="1996"/>
                </a:lnTo>
                <a:lnTo>
                  <a:pt x="15646" y="1728"/>
                </a:lnTo>
                <a:lnTo>
                  <a:pt x="15865" y="1436"/>
                </a:lnTo>
                <a:close/>
                <a:moveTo>
                  <a:pt x="8176" y="1387"/>
                </a:moveTo>
                <a:lnTo>
                  <a:pt x="8030" y="1533"/>
                </a:lnTo>
                <a:lnTo>
                  <a:pt x="7884" y="1679"/>
                </a:lnTo>
                <a:lnTo>
                  <a:pt x="7665" y="2020"/>
                </a:lnTo>
                <a:lnTo>
                  <a:pt x="7494" y="2020"/>
                </a:lnTo>
                <a:lnTo>
                  <a:pt x="7640" y="1704"/>
                </a:lnTo>
                <a:lnTo>
                  <a:pt x="7786" y="1387"/>
                </a:lnTo>
                <a:close/>
                <a:moveTo>
                  <a:pt x="8687" y="1387"/>
                </a:moveTo>
                <a:lnTo>
                  <a:pt x="8638" y="1436"/>
                </a:lnTo>
                <a:lnTo>
                  <a:pt x="8419" y="1679"/>
                </a:lnTo>
                <a:lnTo>
                  <a:pt x="8322" y="1825"/>
                </a:lnTo>
                <a:lnTo>
                  <a:pt x="8224" y="1971"/>
                </a:lnTo>
                <a:lnTo>
                  <a:pt x="8224" y="2020"/>
                </a:lnTo>
                <a:lnTo>
                  <a:pt x="8005" y="2020"/>
                </a:lnTo>
                <a:lnTo>
                  <a:pt x="8200" y="1704"/>
                </a:lnTo>
                <a:lnTo>
                  <a:pt x="8273" y="1558"/>
                </a:lnTo>
                <a:lnTo>
                  <a:pt x="8346" y="1387"/>
                </a:lnTo>
                <a:close/>
                <a:moveTo>
                  <a:pt x="9441" y="1387"/>
                </a:moveTo>
                <a:lnTo>
                  <a:pt x="9271" y="1558"/>
                </a:lnTo>
                <a:lnTo>
                  <a:pt x="9125" y="1752"/>
                </a:lnTo>
                <a:lnTo>
                  <a:pt x="9027" y="1874"/>
                </a:lnTo>
                <a:lnTo>
                  <a:pt x="8930" y="2020"/>
                </a:lnTo>
                <a:lnTo>
                  <a:pt x="8468" y="2020"/>
                </a:lnTo>
                <a:lnTo>
                  <a:pt x="8565" y="1923"/>
                </a:lnTo>
                <a:lnTo>
                  <a:pt x="8833" y="1631"/>
                </a:lnTo>
                <a:lnTo>
                  <a:pt x="8954" y="1509"/>
                </a:lnTo>
                <a:lnTo>
                  <a:pt x="9076" y="1387"/>
                </a:lnTo>
                <a:close/>
                <a:moveTo>
                  <a:pt x="10220" y="1363"/>
                </a:moveTo>
                <a:lnTo>
                  <a:pt x="10074" y="1436"/>
                </a:lnTo>
                <a:lnTo>
                  <a:pt x="9952" y="1558"/>
                </a:lnTo>
                <a:lnTo>
                  <a:pt x="9757" y="1801"/>
                </a:lnTo>
                <a:lnTo>
                  <a:pt x="9587" y="2020"/>
                </a:lnTo>
                <a:lnTo>
                  <a:pt x="9271" y="2020"/>
                </a:lnTo>
                <a:lnTo>
                  <a:pt x="9368" y="1874"/>
                </a:lnTo>
                <a:lnTo>
                  <a:pt x="9514" y="1631"/>
                </a:lnTo>
                <a:lnTo>
                  <a:pt x="9587" y="1509"/>
                </a:lnTo>
                <a:lnTo>
                  <a:pt x="9636" y="1387"/>
                </a:lnTo>
                <a:lnTo>
                  <a:pt x="10220" y="1363"/>
                </a:lnTo>
                <a:close/>
                <a:moveTo>
                  <a:pt x="11436" y="1339"/>
                </a:moveTo>
                <a:lnTo>
                  <a:pt x="11290" y="1558"/>
                </a:lnTo>
                <a:lnTo>
                  <a:pt x="11120" y="1777"/>
                </a:lnTo>
                <a:lnTo>
                  <a:pt x="11047" y="1898"/>
                </a:lnTo>
                <a:lnTo>
                  <a:pt x="10998" y="2020"/>
                </a:lnTo>
                <a:lnTo>
                  <a:pt x="10609" y="2020"/>
                </a:lnTo>
                <a:lnTo>
                  <a:pt x="10755" y="1874"/>
                </a:lnTo>
                <a:lnTo>
                  <a:pt x="10877" y="1728"/>
                </a:lnTo>
                <a:lnTo>
                  <a:pt x="10950" y="1582"/>
                </a:lnTo>
                <a:lnTo>
                  <a:pt x="11023" y="1412"/>
                </a:lnTo>
                <a:lnTo>
                  <a:pt x="10998" y="1363"/>
                </a:lnTo>
                <a:lnTo>
                  <a:pt x="10950" y="1363"/>
                </a:lnTo>
                <a:lnTo>
                  <a:pt x="10585" y="1679"/>
                </a:lnTo>
                <a:lnTo>
                  <a:pt x="10244" y="2020"/>
                </a:lnTo>
                <a:lnTo>
                  <a:pt x="9830" y="2020"/>
                </a:lnTo>
                <a:lnTo>
                  <a:pt x="9952" y="1850"/>
                </a:lnTo>
                <a:lnTo>
                  <a:pt x="10074" y="1704"/>
                </a:lnTo>
                <a:lnTo>
                  <a:pt x="10195" y="1533"/>
                </a:lnTo>
                <a:lnTo>
                  <a:pt x="10317" y="1363"/>
                </a:lnTo>
                <a:lnTo>
                  <a:pt x="11436" y="1339"/>
                </a:lnTo>
                <a:close/>
                <a:moveTo>
                  <a:pt x="11996" y="1339"/>
                </a:moveTo>
                <a:lnTo>
                  <a:pt x="11874" y="1485"/>
                </a:lnTo>
                <a:lnTo>
                  <a:pt x="11777" y="1655"/>
                </a:lnTo>
                <a:lnTo>
                  <a:pt x="11704" y="1850"/>
                </a:lnTo>
                <a:lnTo>
                  <a:pt x="11680" y="2020"/>
                </a:lnTo>
                <a:lnTo>
                  <a:pt x="11290" y="2020"/>
                </a:lnTo>
                <a:lnTo>
                  <a:pt x="11388" y="1850"/>
                </a:lnTo>
                <a:lnTo>
                  <a:pt x="11485" y="1679"/>
                </a:lnTo>
                <a:lnTo>
                  <a:pt x="11558" y="1509"/>
                </a:lnTo>
                <a:lnTo>
                  <a:pt x="11631" y="1339"/>
                </a:lnTo>
                <a:close/>
                <a:moveTo>
                  <a:pt x="12993" y="1314"/>
                </a:moveTo>
                <a:lnTo>
                  <a:pt x="12823" y="1485"/>
                </a:lnTo>
                <a:lnTo>
                  <a:pt x="12653" y="1655"/>
                </a:lnTo>
                <a:lnTo>
                  <a:pt x="12507" y="1801"/>
                </a:lnTo>
                <a:lnTo>
                  <a:pt x="12434" y="1898"/>
                </a:lnTo>
                <a:lnTo>
                  <a:pt x="12385" y="2020"/>
                </a:lnTo>
                <a:lnTo>
                  <a:pt x="11972" y="2020"/>
                </a:lnTo>
                <a:lnTo>
                  <a:pt x="12045" y="1801"/>
                </a:lnTo>
                <a:lnTo>
                  <a:pt x="12166" y="1582"/>
                </a:lnTo>
                <a:lnTo>
                  <a:pt x="12312" y="1314"/>
                </a:lnTo>
                <a:close/>
                <a:moveTo>
                  <a:pt x="13115" y="1314"/>
                </a:moveTo>
                <a:lnTo>
                  <a:pt x="13602" y="1339"/>
                </a:lnTo>
                <a:lnTo>
                  <a:pt x="13407" y="1582"/>
                </a:lnTo>
                <a:lnTo>
                  <a:pt x="13261" y="1777"/>
                </a:lnTo>
                <a:lnTo>
                  <a:pt x="13188" y="1898"/>
                </a:lnTo>
                <a:lnTo>
                  <a:pt x="13139" y="2020"/>
                </a:lnTo>
                <a:lnTo>
                  <a:pt x="12677" y="2020"/>
                </a:lnTo>
                <a:lnTo>
                  <a:pt x="12775" y="1825"/>
                </a:lnTo>
                <a:lnTo>
                  <a:pt x="13115" y="1314"/>
                </a:lnTo>
                <a:close/>
                <a:moveTo>
                  <a:pt x="13796" y="1339"/>
                </a:moveTo>
                <a:lnTo>
                  <a:pt x="14137" y="1363"/>
                </a:lnTo>
                <a:lnTo>
                  <a:pt x="13894" y="1631"/>
                </a:lnTo>
                <a:lnTo>
                  <a:pt x="13748" y="1801"/>
                </a:lnTo>
                <a:lnTo>
                  <a:pt x="13699" y="1898"/>
                </a:lnTo>
                <a:lnTo>
                  <a:pt x="13675" y="2020"/>
                </a:lnTo>
                <a:lnTo>
                  <a:pt x="13431" y="2020"/>
                </a:lnTo>
                <a:lnTo>
                  <a:pt x="13553" y="1752"/>
                </a:lnTo>
                <a:lnTo>
                  <a:pt x="13796" y="1339"/>
                </a:lnTo>
                <a:close/>
                <a:moveTo>
                  <a:pt x="14259" y="1387"/>
                </a:moveTo>
                <a:lnTo>
                  <a:pt x="15013" y="1412"/>
                </a:lnTo>
                <a:lnTo>
                  <a:pt x="14794" y="1606"/>
                </a:lnTo>
                <a:lnTo>
                  <a:pt x="14599" y="1801"/>
                </a:lnTo>
                <a:lnTo>
                  <a:pt x="14502" y="1898"/>
                </a:lnTo>
                <a:lnTo>
                  <a:pt x="14405" y="2020"/>
                </a:lnTo>
                <a:lnTo>
                  <a:pt x="13918" y="2020"/>
                </a:lnTo>
                <a:lnTo>
                  <a:pt x="14015" y="1850"/>
                </a:lnTo>
                <a:lnTo>
                  <a:pt x="14088" y="1704"/>
                </a:lnTo>
                <a:lnTo>
                  <a:pt x="14259" y="1387"/>
                </a:lnTo>
                <a:close/>
                <a:moveTo>
                  <a:pt x="16643" y="1412"/>
                </a:moveTo>
                <a:lnTo>
                  <a:pt x="16789" y="1436"/>
                </a:lnTo>
                <a:lnTo>
                  <a:pt x="16838" y="1460"/>
                </a:lnTo>
                <a:lnTo>
                  <a:pt x="16911" y="1485"/>
                </a:lnTo>
                <a:lnTo>
                  <a:pt x="16643" y="1679"/>
                </a:lnTo>
                <a:lnTo>
                  <a:pt x="16424" y="1898"/>
                </a:lnTo>
                <a:lnTo>
                  <a:pt x="16278" y="2044"/>
                </a:lnTo>
                <a:lnTo>
                  <a:pt x="16230" y="2020"/>
                </a:lnTo>
                <a:lnTo>
                  <a:pt x="16157" y="1996"/>
                </a:lnTo>
                <a:lnTo>
                  <a:pt x="16303" y="1728"/>
                </a:lnTo>
                <a:lnTo>
                  <a:pt x="16497" y="1436"/>
                </a:lnTo>
                <a:lnTo>
                  <a:pt x="16643" y="1412"/>
                </a:lnTo>
                <a:close/>
                <a:moveTo>
                  <a:pt x="389" y="1387"/>
                </a:moveTo>
                <a:lnTo>
                  <a:pt x="657" y="1436"/>
                </a:lnTo>
                <a:lnTo>
                  <a:pt x="973" y="1460"/>
                </a:lnTo>
                <a:lnTo>
                  <a:pt x="803" y="1606"/>
                </a:lnTo>
                <a:lnTo>
                  <a:pt x="657" y="1752"/>
                </a:lnTo>
                <a:lnTo>
                  <a:pt x="535" y="1923"/>
                </a:lnTo>
                <a:lnTo>
                  <a:pt x="487" y="1996"/>
                </a:lnTo>
                <a:lnTo>
                  <a:pt x="438" y="2069"/>
                </a:lnTo>
                <a:lnTo>
                  <a:pt x="438" y="1679"/>
                </a:lnTo>
                <a:lnTo>
                  <a:pt x="389" y="1387"/>
                </a:lnTo>
                <a:close/>
                <a:moveTo>
                  <a:pt x="1655" y="1436"/>
                </a:moveTo>
                <a:lnTo>
                  <a:pt x="1509" y="1558"/>
                </a:lnTo>
                <a:lnTo>
                  <a:pt x="1363" y="1728"/>
                </a:lnTo>
                <a:lnTo>
                  <a:pt x="1241" y="1898"/>
                </a:lnTo>
                <a:lnTo>
                  <a:pt x="1168" y="2093"/>
                </a:lnTo>
                <a:lnTo>
                  <a:pt x="1144" y="2093"/>
                </a:lnTo>
                <a:lnTo>
                  <a:pt x="1095" y="2142"/>
                </a:lnTo>
                <a:lnTo>
                  <a:pt x="1071" y="2190"/>
                </a:lnTo>
                <a:lnTo>
                  <a:pt x="1071" y="2239"/>
                </a:lnTo>
                <a:lnTo>
                  <a:pt x="1071" y="2288"/>
                </a:lnTo>
                <a:lnTo>
                  <a:pt x="1071" y="2409"/>
                </a:lnTo>
                <a:lnTo>
                  <a:pt x="1046" y="2409"/>
                </a:lnTo>
                <a:lnTo>
                  <a:pt x="925" y="2458"/>
                </a:lnTo>
                <a:lnTo>
                  <a:pt x="827" y="2531"/>
                </a:lnTo>
                <a:lnTo>
                  <a:pt x="633" y="2726"/>
                </a:lnTo>
                <a:lnTo>
                  <a:pt x="462" y="2872"/>
                </a:lnTo>
                <a:lnTo>
                  <a:pt x="462" y="2677"/>
                </a:lnTo>
                <a:lnTo>
                  <a:pt x="438" y="2263"/>
                </a:lnTo>
                <a:lnTo>
                  <a:pt x="462" y="2263"/>
                </a:lnTo>
                <a:lnTo>
                  <a:pt x="608" y="2215"/>
                </a:lnTo>
                <a:lnTo>
                  <a:pt x="657" y="2166"/>
                </a:lnTo>
                <a:lnTo>
                  <a:pt x="730" y="2117"/>
                </a:lnTo>
                <a:lnTo>
                  <a:pt x="973" y="1850"/>
                </a:lnTo>
                <a:lnTo>
                  <a:pt x="1168" y="1655"/>
                </a:lnTo>
                <a:lnTo>
                  <a:pt x="1387" y="1460"/>
                </a:lnTo>
                <a:lnTo>
                  <a:pt x="1655" y="1436"/>
                </a:lnTo>
                <a:close/>
                <a:moveTo>
                  <a:pt x="16935" y="1631"/>
                </a:moveTo>
                <a:lnTo>
                  <a:pt x="16960" y="1947"/>
                </a:lnTo>
                <a:lnTo>
                  <a:pt x="16960" y="2239"/>
                </a:lnTo>
                <a:lnTo>
                  <a:pt x="16935" y="2847"/>
                </a:lnTo>
                <a:lnTo>
                  <a:pt x="16814" y="2920"/>
                </a:lnTo>
                <a:lnTo>
                  <a:pt x="16692" y="2993"/>
                </a:lnTo>
                <a:lnTo>
                  <a:pt x="16473" y="3188"/>
                </a:lnTo>
                <a:lnTo>
                  <a:pt x="16376" y="3310"/>
                </a:lnTo>
                <a:lnTo>
                  <a:pt x="16424" y="2872"/>
                </a:lnTo>
                <a:lnTo>
                  <a:pt x="16619" y="2726"/>
                </a:lnTo>
                <a:lnTo>
                  <a:pt x="16765" y="2628"/>
                </a:lnTo>
                <a:lnTo>
                  <a:pt x="16838" y="2580"/>
                </a:lnTo>
                <a:lnTo>
                  <a:pt x="16911" y="2507"/>
                </a:lnTo>
                <a:lnTo>
                  <a:pt x="16911" y="2482"/>
                </a:lnTo>
                <a:lnTo>
                  <a:pt x="16911" y="2434"/>
                </a:lnTo>
                <a:lnTo>
                  <a:pt x="16887" y="2409"/>
                </a:lnTo>
                <a:lnTo>
                  <a:pt x="16838" y="2385"/>
                </a:lnTo>
                <a:lnTo>
                  <a:pt x="16765" y="2409"/>
                </a:lnTo>
                <a:lnTo>
                  <a:pt x="16692" y="2458"/>
                </a:lnTo>
                <a:lnTo>
                  <a:pt x="16570" y="2580"/>
                </a:lnTo>
                <a:lnTo>
                  <a:pt x="16400" y="2701"/>
                </a:lnTo>
                <a:lnTo>
                  <a:pt x="16376" y="2555"/>
                </a:lnTo>
                <a:lnTo>
                  <a:pt x="16327" y="2434"/>
                </a:lnTo>
                <a:lnTo>
                  <a:pt x="16424" y="2361"/>
                </a:lnTo>
                <a:lnTo>
                  <a:pt x="16497" y="2239"/>
                </a:lnTo>
                <a:lnTo>
                  <a:pt x="16643" y="2020"/>
                </a:lnTo>
                <a:lnTo>
                  <a:pt x="16935" y="1631"/>
                </a:lnTo>
                <a:close/>
                <a:moveTo>
                  <a:pt x="1022" y="2896"/>
                </a:moveTo>
                <a:lnTo>
                  <a:pt x="998" y="3237"/>
                </a:lnTo>
                <a:lnTo>
                  <a:pt x="900" y="3310"/>
                </a:lnTo>
                <a:lnTo>
                  <a:pt x="803" y="3407"/>
                </a:lnTo>
                <a:lnTo>
                  <a:pt x="657" y="3675"/>
                </a:lnTo>
                <a:lnTo>
                  <a:pt x="511" y="3966"/>
                </a:lnTo>
                <a:lnTo>
                  <a:pt x="487" y="3310"/>
                </a:lnTo>
                <a:lnTo>
                  <a:pt x="608" y="3261"/>
                </a:lnTo>
                <a:lnTo>
                  <a:pt x="706" y="3188"/>
                </a:lnTo>
                <a:lnTo>
                  <a:pt x="900" y="3018"/>
                </a:lnTo>
                <a:lnTo>
                  <a:pt x="1022" y="2896"/>
                </a:lnTo>
                <a:close/>
                <a:moveTo>
                  <a:pt x="16935" y="3139"/>
                </a:moveTo>
                <a:lnTo>
                  <a:pt x="16935" y="3504"/>
                </a:lnTo>
                <a:lnTo>
                  <a:pt x="16789" y="3577"/>
                </a:lnTo>
                <a:lnTo>
                  <a:pt x="16668" y="3675"/>
                </a:lnTo>
                <a:lnTo>
                  <a:pt x="16449" y="3893"/>
                </a:lnTo>
                <a:lnTo>
                  <a:pt x="16376" y="3991"/>
                </a:lnTo>
                <a:lnTo>
                  <a:pt x="16376" y="3723"/>
                </a:lnTo>
                <a:lnTo>
                  <a:pt x="16400" y="3675"/>
                </a:lnTo>
                <a:lnTo>
                  <a:pt x="16619" y="3407"/>
                </a:lnTo>
                <a:lnTo>
                  <a:pt x="16741" y="3310"/>
                </a:lnTo>
                <a:lnTo>
                  <a:pt x="16838" y="3212"/>
                </a:lnTo>
                <a:lnTo>
                  <a:pt x="16935" y="3139"/>
                </a:lnTo>
                <a:close/>
                <a:moveTo>
                  <a:pt x="16935" y="3723"/>
                </a:moveTo>
                <a:lnTo>
                  <a:pt x="16935" y="4258"/>
                </a:lnTo>
                <a:lnTo>
                  <a:pt x="16546" y="4599"/>
                </a:lnTo>
                <a:lnTo>
                  <a:pt x="16424" y="4721"/>
                </a:lnTo>
                <a:lnTo>
                  <a:pt x="16400" y="4429"/>
                </a:lnTo>
                <a:lnTo>
                  <a:pt x="16522" y="4210"/>
                </a:lnTo>
                <a:lnTo>
                  <a:pt x="16643" y="4015"/>
                </a:lnTo>
                <a:lnTo>
                  <a:pt x="16935" y="3723"/>
                </a:lnTo>
                <a:close/>
                <a:moveTo>
                  <a:pt x="998" y="3553"/>
                </a:moveTo>
                <a:lnTo>
                  <a:pt x="973" y="4210"/>
                </a:lnTo>
                <a:lnTo>
                  <a:pt x="949" y="4234"/>
                </a:lnTo>
                <a:lnTo>
                  <a:pt x="803" y="4429"/>
                </a:lnTo>
                <a:lnTo>
                  <a:pt x="657" y="4623"/>
                </a:lnTo>
                <a:lnTo>
                  <a:pt x="535" y="4769"/>
                </a:lnTo>
                <a:lnTo>
                  <a:pt x="535" y="4234"/>
                </a:lnTo>
                <a:lnTo>
                  <a:pt x="681" y="4039"/>
                </a:lnTo>
                <a:lnTo>
                  <a:pt x="803" y="3845"/>
                </a:lnTo>
                <a:lnTo>
                  <a:pt x="998" y="3553"/>
                </a:lnTo>
                <a:close/>
                <a:moveTo>
                  <a:pt x="16935" y="4599"/>
                </a:moveTo>
                <a:lnTo>
                  <a:pt x="16911" y="5256"/>
                </a:lnTo>
                <a:lnTo>
                  <a:pt x="16668" y="5426"/>
                </a:lnTo>
                <a:lnTo>
                  <a:pt x="16570" y="5524"/>
                </a:lnTo>
                <a:lnTo>
                  <a:pt x="16449" y="5621"/>
                </a:lnTo>
                <a:lnTo>
                  <a:pt x="16424" y="5670"/>
                </a:lnTo>
                <a:lnTo>
                  <a:pt x="16424" y="5207"/>
                </a:lnTo>
                <a:lnTo>
                  <a:pt x="16570" y="5037"/>
                </a:lnTo>
                <a:lnTo>
                  <a:pt x="16692" y="4891"/>
                </a:lnTo>
                <a:lnTo>
                  <a:pt x="16814" y="4745"/>
                </a:lnTo>
                <a:lnTo>
                  <a:pt x="16935" y="4599"/>
                </a:lnTo>
                <a:close/>
                <a:moveTo>
                  <a:pt x="973" y="4696"/>
                </a:moveTo>
                <a:lnTo>
                  <a:pt x="973" y="5280"/>
                </a:lnTo>
                <a:lnTo>
                  <a:pt x="730" y="5475"/>
                </a:lnTo>
                <a:lnTo>
                  <a:pt x="633" y="5597"/>
                </a:lnTo>
                <a:lnTo>
                  <a:pt x="535" y="5718"/>
                </a:lnTo>
                <a:lnTo>
                  <a:pt x="535" y="5159"/>
                </a:lnTo>
                <a:lnTo>
                  <a:pt x="584" y="5134"/>
                </a:lnTo>
                <a:lnTo>
                  <a:pt x="754" y="4964"/>
                </a:lnTo>
                <a:lnTo>
                  <a:pt x="900" y="4794"/>
                </a:lnTo>
                <a:lnTo>
                  <a:pt x="973" y="4696"/>
                </a:lnTo>
                <a:close/>
                <a:moveTo>
                  <a:pt x="16911" y="5378"/>
                </a:moveTo>
                <a:lnTo>
                  <a:pt x="16911" y="5962"/>
                </a:lnTo>
                <a:lnTo>
                  <a:pt x="16911" y="6132"/>
                </a:lnTo>
                <a:lnTo>
                  <a:pt x="16789" y="6181"/>
                </a:lnTo>
                <a:lnTo>
                  <a:pt x="16643" y="6278"/>
                </a:lnTo>
                <a:lnTo>
                  <a:pt x="16424" y="6473"/>
                </a:lnTo>
                <a:lnTo>
                  <a:pt x="16424" y="6108"/>
                </a:lnTo>
                <a:lnTo>
                  <a:pt x="16570" y="5937"/>
                </a:lnTo>
                <a:lnTo>
                  <a:pt x="16911" y="5378"/>
                </a:lnTo>
                <a:close/>
                <a:moveTo>
                  <a:pt x="973" y="5670"/>
                </a:moveTo>
                <a:lnTo>
                  <a:pt x="973" y="6156"/>
                </a:lnTo>
                <a:lnTo>
                  <a:pt x="876" y="6229"/>
                </a:lnTo>
                <a:lnTo>
                  <a:pt x="779" y="6278"/>
                </a:lnTo>
                <a:lnTo>
                  <a:pt x="633" y="6448"/>
                </a:lnTo>
                <a:lnTo>
                  <a:pt x="511" y="6619"/>
                </a:lnTo>
                <a:lnTo>
                  <a:pt x="511" y="6181"/>
                </a:lnTo>
                <a:lnTo>
                  <a:pt x="973" y="5670"/>
                </a:lnTo>
                <a:close/>
                <a:moveTo>
                  <a:pt x="16911" y="6351"/>
                </a:moveTo>
                <a:lnTo>
                  <a:pt x="16911" y="6765"/>
                </a:lnTo>
                <a:lnTo>
                  <a:pt x="16668" y="6935"/>
                </a:lnTo>
                <a:lnTo>
                  <a:pt x="16570" y="7032"/>
                </a:lnTo>
                <a:lnTo>
                  <a:pt x="16449" y="7130"/>
                </a:lnTo>
                <a:lnTo>
                  <a:pt x="16400" y="7203"/>
                </a:lnTo>
                <a:lnTo>
                  <a:pt x="16400" y="6838"/>
                </a:lnTo>
                <a:lnTo>
                  <a:pt x="16424" y="6813"/>
                </a:lnTo>
                <a:lnTo>
                  <a:pt x="16643" y="6594"/>
                </a:lnTo>
                <a:lnTo>
                  <a:pt x="16911" y="6351"/>
                </a:lnTo>
                <a:close/>
                <a:moveTo>
                  <a:pt x="949" y="6619"/>
                </a:moveTo>
                <a:lnTo>
                  <a:pt x="949" y="6789"/>
                </a:lnTo>
                <a:lnTo>
                  <a:pt x="949" y="7178"/>
                </a:lnTo>
                <a:lnTo>
                  <a:pt x="827" y="7227"/>
                </a:lnTo>
                <a:lnTo>
                  <a:pt x="706" y="7324"/>
                </a:lnTo>
                <a:lnTo>
                  <a:pt x="584" y="7446"/>
                </a:lnTo>
                <a:lnTo>
                  <a:pt x="487" y="7568"/>
                </a:lnTo>
                <a:lnTo>
                  <a:pt x="487" y="7130"/>
                </a:lnTo>
                <a:lnTo>
                  <a:pt x="584" y="7057"/>
                </a:lnTo>
                <a:lnTo>
                  <a:pt x="681" y="6959"/>
                </a:lnTo>
                <a:lnTo>
                  <a:pt x="852" y="6740"/>
                </a:lnTo>
                <a:lnTo>
                  <a:pt x="949" y="6619"/>
                </a:lnTo>
                <a:close/>
                <a:moveTo>
                  <a:pt x="16911" y="6886"/>
                </a:moveTo>
                <a:lnTo>
                  <a:pt x="16935" y="7519"/>
                </a:lnTo>
                <a:lnTo>
                  <a:pt x="16814" y="7616"/>
                </a:lnTo>
                <a:lnTo>
                  <a:pt x="16668" y="7714"/>
                </a:lnTo>
                <a:lnTo>
                  <a:pt x="16546" y="7835"/>
                </a:lnTo>
                <a:lnTo>
                  <a:pt x="16449" y="7957"/>
                </a:lnTo>
                <a:lnTo>
                  <a:pt x="16376" y="8030"/>
                </a:lnTo>
                <a:lnTo>
                  <a:pt x="16376" y="7665"/>
                </a:lnTo>
                <a:lnTo>
                  <a:pt x="16522" y="7495"/>
                </a:lnTo>
                <a:lnTo>
                  <a:pt x="16619" y="7324"/>
                </a:lnTo>
                <a:lnTo>
                  <a:pt x="16789" y="7105"/>
                </a:lnTo>
                <a:lnTo>
                  <a:pt x="16911" y="6886"/>
                </a:lnTo>
                <a:close/>
                <a:moveTo>
                  <a:pt x="949" y="7422"/>
                </a:moveTo>
                <a:lnTo>
                  <a:pt x="973" y="8006"/>
                </a:lnTo>
                <a:lnTo>
                  <a:pt x="852" y="8054"/>
                </a:lnTo>
                <a:lnTo>
                  <a:pt x="754" y="8103"/>
                </a:lnTo>
                <a:lnTo>
                  <a:pt x="560" y="8273"/>
                </a:lnTo>
                <a:lnTo>
                  <a:pt x="462" y="8371"/>
                </a:lnTo>
                <a:lnTo>
                  <a:pt x="462" y="7957"/>
                </a:lnTo>
                <a:lnTo>
                  <a:pt x="535" y="7957"/>
                </a:lnTo>
                <a:lnTo>
                  <a:pt x="584" y="7933"/>
                </a:lnTo>
                <a:lnTo>
                  <a:pt x="608" y="7884"/>
                </a:lnTo>
                <a:lnTo>
                  <a:pt x="730" y="7714"/>
                </a:lnTo>
                <a:lnTo>
                  <a:pt x="852" y="7543"/>
                </a:lnTo>
                <a:lnTo>
                  <a:pt x="949" y="7422"/>
                </a:lnTo>
                <a:close/>
                <a:moveTo>
                  <a:pt x="16935" y="7714"/>
                </a:moveTo>
                <a:lnTo>
                  <a:pt x="16935" y="8419"/>
                </a:lnTo>
                <a:lnTo>
                  <a:pt x="16716" y="8541"/>
                </a:lnTo>
                <a:lnTo>
                  <a:pt x="16497" y="8711"/>
                </a:lnTo>
                <a:lnTo>
                  <a:pt x="16351" y="8857"/>
                </a:lnTo>
                <a:lnTo>
                  <a:pt x="16376" y="8444"/>
                </a:lnTo>
                <a:lnTo>
                  <a:pt x="16449" y="8371"/>
                </a:lnTo>
                <a:lnTo>
                  <a:pt x="16522" y="8273"/>
                </a:lnTo>
                <a:lnTo>
                  <a:pt x="16668" y="8079"/>
                </a:lnTo>
                <a:lnTo>
                  <a:pt x="16862" y="7835"/>
                </a:lnTo>
                <a:lnTo>
                  <a:pt x="16935" y="7714"/>
                </a:lnTo>
                <a:close/>
                <a:moveTo>
                  <a:pt x="13042" y="3869"/>
                </a:moveTo>
                <a:lnTo>
                  <a:pt x="12872" y="3893"/>
                </a:lnTo>
                <a:lnTo>
                  <a:pt x="12702" y="3918"/>
                </a:lnTo>
                <a:lnTo>
                  <a:pt x="12239" y="3966"/>
                </a:lnTo>
                <a:lnTo>
                  <a:pt x="11777" y="3991"/>
                </a:lnTo>
                <a:lnTo>
                  <a:pt x="11388" y="3991"/>
                </a:lnTo>
                <a:lnTo>
                  <a:pt x="10974" y="3966"/>
                </a:lnTo>
                <a:lnTo>
                  <a:pt x="10755" y="3966"/>
                </a:lnTo>
                <a:lnTo>
                  <a:pt x="10560" y="4015"/>
                </a:lnTo>
                <a:lnTo>
                  <a:pt x="10366" y="4064"/>
                </a:lnTo>
                <a:lnTo>
                  <a:pt x="10220" y="4137"/>
                </a:lnTo>
                <a:lnTo>
                  <a:pt x="10171" y="4185"/>
                </a:lnTo>
                <a:lnTo>
                  <a:pt x="10122" y="4258"/>
                </a:lnTo>
                <a:lnTo>
                  <a:pt x="10147" y="4331"/>
                </a:lnTo>
                <a:lnTo>
                  <a:pt x="10171" y="4404"/>
                </a:lnTo>
                <a:lnTo>
                  <a:pt x="10341" y="4502"/>
                </a:lnTo>
                <a:lnTo>
                  <a:pt x="10536" y="4575"/>
                </a:lnTo>
                <a:lnTo>
                  <a:pt x="10731" y="4599"/>
                </a:lnTo>
                <a:lnTo>
                  <a:pt x="10950" y="4623"/>
                </a:lnTo>
                <a:lnTo>
                  <a:pt x="12142" y="4623"/>
                </a:lnTo>
                <a:lnTo>
                  <a:pt x="12580" y="4599"/>
                </a:lnTo>
                <a:lnTo>
                  <a:pt x="12458" y="4745"/>
                </a:lnTo>
                <a:lnTo>
                  <a:pt x="12312" y="4867"/>
                </a:lnTo>
                <a:lnTo>
                  <a:pt x="12020" y="5110"/>
                </a:lnTo>
                <a:lnTo>
                  <a:pt x="11461" y="5548"/>
                </a:lnTo>
                <a:lnTo>
                  <a:pt x="10901" y="5986"/>
                </a:lnTo>
                <a:lnTo>
                  <a:pt x="10633" y="6205"/>
                </a:lnTo>
                <a:lnTo>
                  <a:pt x="10366" y="6473"/>
                </a:lnTo>
                <a:lnTo>
                  <a:pt x="9879" y="7008"/>
                </a:lnTo>
                <a:lnTo>
                  <a:pt x="9392" y="7568"/>
                </a:lnTo>
                <a:lnTo>
                  <a:pt x="9149" y="7835"/>
                </a:lnTo>
                <a:lnTo>
                  <a:pt x="8881" y="8079"/>
                </a:lnTo>
                <a:lnTo>
                  <a:pt x="8760" y="7957"/>
                </a:lnTo>
                <a:lnTo>
                  <a:pt x="8614" y="7860"/>
                </a:lnTo>
                <a:lnTo>
                  <a:pt x="8346" y="7665"/>
                </a:lnTo>
                <a:lnTo>
                  <a:pt x="7957" y="7324"/>
                </a:lnTo>
                <a:lnTo>
                  <a:pt x="7567" y="6959"/>
                </a:lnTo>
                <a:lnTo>
                  <a:pt x="7300" y="6692"/>
                </a:lnTo>
                <a:lnTo>
                  <a:pt x="7008" y="6424"/>
                </a:lnTo>
                <a:lnTo>
                  <a:pt x="6837" y="6302"/>
                </a:lnTo>
                <a:lnTo>
                  <a:pt x="6667" y="6205"/>
                </a:lnTo>
                <a:lnTo>
                  <a:pt x="6497" y="6132"/>
                </a:lnTo>
                <a:lnTo>
                  <a:pt x="6302" y="6083"/>
                </a:lnTo>
                <a:lnTo>
                  <a:pt x="6253" y="6059"/>
                </a:lnTo>
                <a:lnTo>
                  <a:pt x="6107" y="6059"/>
                </a:lnTo>
                <a:lnTo>
                  <a:pt x="6034" y="6108"/>
                </a:lnTo>
                <a:lnTo>
                  <a:pt x="5864" y="6205"/>
                </a:lnTo>
                <a:lnTo>
                  <a:pt x="5718" y="6351"/>
                </a:lnTo>
                <a:lnTo>
                  <a:pt x="5450" y="6643"/>
                </a:lnTo>
                <a:lnTo>
                  <a:pt x="5207" y="6984"/>
                </a:lnTo>
                <a:lnTo>
                  <a:pt x="4964" y="7300"/>
                </a:lnTo>
                <a:lnTo>
                  <a:pt x="4818" y="7519"/>
                </a:lnTo>
                <a:lnTo>
                  <a:pt x="4623" y="7714"/>
                </a:lnTo>
                <a:lnTo>
                  <a:pt x="4258" y="8079"/>
                </a:lnTo>
                <a:lnTo>
                  <a:pt x="3918" y="8468"/>
                </a:lnTo>
                <a:lnTo>
                  <a:pt x="3747" y="8687"/>
                </a:lnTo>
                <a:lnTo>
                  <a:pt x="3626" y="8906"/>
                </a:lnTo>
                <a:lnTo>
                  <a:pt x="3601" y="8955"/>
                </a:lnTo>
                <a:lnTo>
                  <a:pt x="3601" y="9003"/>
                </a:lnTo>
                <a:lnTo>
                  <a:pt x="3626" y="9052"/>
                </a:lnTo>
                <a:lnTo>
                  <a:pt x="3650" y="9101"/>
                </a:lnTo>
                <a:lnTo>
                  <a:pt x="3699" y="9125"/>
                </a:lnTo>
                <a:lnTo>
                  <a:pt x="3747" y="9149"/>
                </a:lnTo>
                <a:lnTo>
                  <a:pt x="3796" y="9149"/>
                </a:lnTo>
                <a:lnTo>
                  <a:pt x="3869" y="9125"/>
                </a:lnTo>
                <a:lnTo>
                  <a:pt x="4064" y="9028"/>
                </a:lnTo>
                <a:lnTo>
                  <a:pt x="4283" y="8857"/>
                </a:lnTo>
                <a:lnTo>
                  <a:pt x="4477" y="8687"/>
                </a:lnTo>
                <a:lnTo>
                  <a:pt x="4672" y="8492"/>
                </a:lnTo>
                <a:lnTo>
                  <a:pt x="5037" y="8103"/>
                </a:lnTo>
                <a:lnTo>
                  <a:pt x="5353" y="7689"/>
                </a:lnTo>
                <a:lnTo>
                  <a:pt x="5669" y="7276"/>
                </a:lnTo>
                <a:lnTo>
                  <a:pt x="6010" y="6838"/>
                </a:lnTo>
                <a:lnTo>
                  <a:pt x="6156" y="6716"/>
                </a:lnTo>
                <a:lnTo>
                  <a:pt x="6302" y="6594"/>
                </a:lnTo>
                <a:lnTo>
                  <a:pt x="6594" y="6838"/>
                </a:lnTo>
                <a:lnTo>
                  <a:pt x="6910" y="7105"/>
                </a:lnTo>
                <a:lnTo>
                  <a:pt x="7470" y="7665"/>
                </a:lnTo>
                <a:lnTo>
                  <a:pt x="7762" y="7933"/>
                </a:lnTo>
                <a:lnTo>
                  <a:pt x="8078" y="8249"/>
                </a:lnTo>
                <a:lnTo>
                  <a:pt x="8249" y="8395"/>
                </a:lnTo>
                <a:lnTo>
                  <a:pt x="8443" y="8492"/>
                </a:lnTo>
                <a:lnTo>
                  <a:pt x="8614" y="8565"/>
                </a:lnTo>
                <a:lnTo>
                  <a:pt x="8808" y="8590"/>
                </a:lnTo>
                <a:lnTo>
                  <a:pt x="8906" y="8565"/>
                </a:lnTo>
                <a:lnTo>
                  <a:pt x="8979" y="8590"/>
                </a:lnTo>
                <a:lnTo>
                  <a:pt x="9076" y="8541"/>
                </a:lnTo>
                <a:lnTo>
                  <a:pt x="9392" y="8298"/>
                </a:lnTo>
                <a:lnTo>
                  <a:pt x="9684" y="8006"/>
                </a:lnTo>
                <a:lnTo>
                  <a:pt x="10244" y="7422"/>
                </a:lnTo>
                <a:lnTo>
                  <a:pt x="10779" y="6838"/>
                </a:lnTo>
                <a:lnTo>
                  <a:pt x="11071" y="6570"/>
                </a:lnTo>
                <a:lnTo>
                  <a:pt x="11388" y="6302"/>
                </a:lnTo>
                <a:lnTo>
                  <a:pt x="11996" y="5840"/>
                </a:lnTo>
                <a:lnTo>
                  <a:pt x="12604" y="5353"/>
                </a:lnTo>
                <a:lnTo>
                  <a:pt x="12847" y="5134"/>
                </a:lnTo>
                <a:lnTo>
                  <a:pt x="13066" y="4915"/>
                </a:lnTo>
                <a:lnTo>
                  <a:pt x="13139" y="5743"/>
                </a:lnTo>
                <a:lnTo>
                  <a:pt x="13115" y="6059"/>
                </a:lnTo>
                <a:lnTo>
                  <a:pt x="13091" y="6448"/>
                </a:lnTo>
                <a:lnTo>
                  <a:pt x="13091" y="6643"/>
                </a:lnTo>
                <a:lnTo>
                  <a:pt x="13115" y="6813"/>
                </a:lnTo>
                <a:lnTo>
                  <a:pt x="13164" y="6984"/>
                </a:lnTo>
                <a:lnTo>
                  <a:pt x="13261" y="7105"/>
                </a:lnTo>
                <a:lnTo>
                  <a:pt x="13310" y="7130"/>
                </a:lnTo>
                <a:lnTo>
                  <a:pt x="13383" y="7154"/>
                </a:lnTo>
                <a:lnTo>
                  <a:pt x="13456" y="7154"/>
                </a:lnTo>
                <a:lnTo>
                  <a:pt x="13504" y="7130"/>
                </a:lnTo>
                <a:lnTo>
                  <a:pt x="13626" y="7032"/>
                </a:lnTo>
                <a:lnTo>
                  <a:pt x="13699" y="6886"/>
                </a:lnTo>
                <a:lnTo>
                  <a:pt x="13723" y="6716"/>
                </a:lnTo>
                <a:lnTo>
                  <a:pt x="13748" y="6546"/>
                </a:lnTo>
                <a:lnTo>
                  <a:pt x="13723" y="6181"/>
                </a:lnTo>
                <a:lnTo>
                  <a:pt x="13699" y="5889"/>
                </a:lnTo>
                <a:lnTo>
                  <a:pt x="13675" y="5086"/>
                </a:lnTo>
                <a:lnTo>
                  <a:pt x="13650" y="4672"/>
                </a:lnTo>
                <a:lnTo>
                  <a:pt x="13602" y="4477"/>
                </a:lnTo>
                <a:lnTo>
                  <a:pt x="13529" y="4307"/>
                </a:lnTo>
                <a:lnTo>
                  <a:pt x="13504" y="4258"/>
                </a:lnTo>
                <a:lnTo>
                  <a:pt x="13456" y="4210"/>
                </a:lnTo>
                <a:lnTo>
                  <a:pt x="13456" y="4137"/>
                </a:lnTo>
                <a:lnTo>
                  <a:pt x="13456" y="4064"/>
                </a:lnTo>
                <a:lnTo>
                  <a:pt x="13407" y="4015"/>
                </a:lnTo>
                <a:lnTo>
                  <a:pt x="13358" y="3966"/>
                </a:lnTo>
                <a:lnTo>
                  <a:pt x="13285" y="3918"/>
                </a:lnTo>
                <a:lnTo>
                  <a:pt x="13188" y="3893"/>
                </a:lnTo>
                <a:lnTo>
                  <a:pt x="13042" y="3869"/>
                </a:lnTo>
                <a:close/>
                <a:moveTo>
                  <a:pt x="973" y="8298"/>
                </a:moveTo>
                <a:lnTo>
                  <a:pt x="998" y="8882"/>
                </a:lnTo>
                <a:lnTo>
                  <a:pt x="925" y="8906"/>
                </a:lnTo>
                <a:lnTo>
                  <a:pt x="827" y="8979"/>
                </a:lnTo>
                <a:lnTo>
                  <a:pt x="730" y="9052"/>
                </a:lnTo>
                <a:lnTo>
                  <a:pt x="487" y="9320"/>
                </a:lnTo>
                <a:lnTo>
                  <a:pt x="487" y="8955"/>
                </a:lnTo>
                <a:lnTo>
                  <a:pt x="560" y="8906"/>
                </a:lnTo>
                <a:lnTo>
                  <a:pt x="608" y="8809"/>
                </a:lnTo>
                <a:lnTo>
                  <a:pt x="803" y="8541"/>
                </a:lnTo>
                <a:lnTo>
                  <a:pt x="973" y="8298"/>
                </a:lnTo>
                <a:close/>
                <a:moveTo>
                  <a:pt x="16935" y="8541"/>
                </a:moveTo>
                <a:lnTo>
                  <a:pt x="16935" y="8979"/>
                </a:lnTo>
                <a:lnTo>
                  <a:pt x="16960" y="9247"/>
                </a:lnTo>
                <a:lnTo>
                  <a:pt x="16716" y="9393"/>
                </a:lnTo>
                <a:lnTo>
                  <a:pt x="16497" y="9539"/>
                </a:lnTo>
                <a:lnTo>
                  <a:pt x="16376" y="9660"/>
                </a:lnTo>
                <a:lnTo>
                  <a:pt x="16376" y="9198"/>
                </a:lnTo>
                <a:lnTo>
                  <a:pt x="16424" y="9149"/>
                </a:lnTo>
                <a:lnTo>
                  <a:pt x="16497" y="9076"/>
                </a:lnTo>
                <a:lnTo>
                  <a:pt x="16595" y="8930"/>
                </a:lnTo>
                <a:lnTo>
                  <a:pt x="16935" y="8541"/>
                </a:lnTo>
                <a:close/>
                <a:moveTo>
                  <a:pt x="998" y="9076"/>
                </a:moveTo>
                <a:lnTo>
                  <a:pt x="1022" y="9685"/>
                </a:lnTo>
                <a:lnTo>
                  <a:pt x="925" y="9709"/>
                </a:lnTo>
                <a:lnTo>
                  <a:pt x="827" y="9782"/>
                </a:lnTo>
                <a:lnTo>
                  <a:pt x="657" y="9904"/>
                </a:lnTo>
                <a:lnTo>
                  <a:pt x="535" y="10025"/>
                </a:lnTo>
                <a:lnTo>
                  <a:pt x="511" y="9636"/>
                </a:lnTo>
                <a:lnTo>
                  <a:pt x="584" y="9587"/>
                </a:lnTo>
                <a:lnTo>
                  <a:pt x="852" y="9247"/>
                </a:lnTo>
                <a:lnTo>
                  <a:pt x="998" y="9076"/>
                </a:lnTo>
                <a:close/>
                <a:moveTo>
                  <a:pt x="16960" y="9368"/>
                </a:moveTo>
                <a:lnTo>
                  <a:pt x="16935" y="9806"/>
                </a:lnTo>
                <a:lnTo>
                  <a:pt x="16741" y="9928"/>
                </a:lnTo>
                <a:lnTo>
                  <a:pt x="16546" y="10074"/>
                </a:lnTo>
                <a:lnTo>
                  <a:pt x="16400" y="10196"/>
                </a:lnTo>
                <a:lnTo>
                  <a:pt x="16376" y="9952"/>
                </a:lnTo>
                <a:lnTo>
                  <a:pt x="16449" y="9855"/>
                </a:lnTo>
                <a:lnTo>
                  <a:pt x="16668" y="9636"/>
                </a:lnTo>
                <a:lnTo>
                  <a:pt x="16960" y="9368"/>
                </a:lnTo>
                <a:close/>
                <a:moveTo>
                  <a:pt x="16935" y="10001"/>
                </a:moveTo>
                <a:lnTo>
                  <a:pt x="16935" y="10342"/>
                </a:lnTo>
                <a:lnTo>
                  <a:pt x="16814" y="10415"/>
                </a:lnTo>
                <a:lnTo>
                  <a:pt x="16668" y="10488"/>
                </a:lnTo>
                <a:lnTo>
                  <a:pt x="16424" y="10682"/>
                </a:lnTo>
                <a:lnTo>
                  <a:pt x="16400" y="10488"/>
                </a:lnTo>
                <a:lnTo>
                  <a:pt x="16546" y="10342"/>
                </a:lnTo>
                <a:lnTo>
                  <a:pt x="16692" y="10220"/>
                </a:lnTo>
                <a:lnTo>
                  <a:pt x="16935" y="10001"/>
                </a:lnTo>
                <a:close/>
                <a:moveTo>
                  <a:pt x="1046" y="10050"/>
                </a:moveTo>
                <a:lnTo>
                  <a:pt x="1046" y="10415"/>
                </a:lnTo>
                <a:lnTo>
                  <a:pt x="949" y="10463"/>
                </a:lnTo>
                <a:lnTo>
                  <a:pt x="852" y="10512"/>
                </a:lnTo>
                <a:lnTo>
                  <a:pt x="681" y="10682"/>
                </a:lnTo>
                <a:lnTo>
                  <a:pt x="584" y="10755"/>
                </a:lnTo>
                <a:lnTo>
                  <a:pt x="560" y="10536"/>
                </a:lnTo>
                <a:lnTo>
                  <a:pt x="657" y="10463"/>
                </a:lnTo>
                <a:lnTo>
                  <a:pt x="730" y="10390"/>
                </a:lnTo>
                <a:lnTo>
                  <a:pt x="876" y="10220"/>
                </a:lnTo>
                <a:lnTo>
                  <a:pt x="1046" y="10050"/>
                </a:lnTo>
                <a:close/>
                <a:moveTo>
                  <a:pt x="4185" y="2385"/>
                </a:moveTo>
                <a:lnTo>
                  <a:pt x="5158" y="2409"/>
                </a:lnTo>
                <a:lnTo>
                  <a:pt x="6132" y="2434"/>
                </a:lnTo>
                <a:lnTo>
                  <a:pt x="7129" y="2458"/>
                </a:lnTo>
                <a:lnTo>
                  <a:pt x="8103" y="2482"/>
                </a:lnTo>
                <a:lnTo>
                  <a:pt x="15938" y="2482"/>
                </a:lnTo>
                <a:lnTo>
                  <a:pt x="15938" y="2823"/>
                </a:lnTo>
                <a:lnTo>
                  <a:pt x="15913" y="3164"/>
                </a:lnTo>
                <a:lnTo>
                  <a:pt x="15889" y="3529"/>
                </a:lnTo>
                <a:lnTo>
                  <a:pt x="15913" y="3869"/>
                </a:lnTo>
                <a:lnTo>
                  <a:pt x="15938" y="5013"/>
                </a:lnTo>
                <a:lnTo>
                  <a:pt x="15938" y="5597"/>
                </a:lnTo>
                <a:lnTo>
                  <a:pt x="15938" y="6181"/>
                </a:lnTo>
                <a:lnTo>
                  <a:pt x="15913" y="7300"/>
                </a:lnTo>
                <a:lnTo>
                  <a:pt x="15889" y="8419"/>
                </a:lnTo>
                <a:lnTo>
                  <a:pt x="15889" y="9539"/>
                </a:lnTo>
                <a:lnTo>
                  <a:pt x="15913" y="10123"/>
                </a:lnTo>
                <a:lnTo>
                  <a:pt x="15938" y="10682"/>
                </a:lnTo>
                <a:lnTo>
                  <a:pt x="14161" y="10634"/>
                </a:lnTo>
                <a:lnTo>
                  <a:pt x="13285" y="10609"/>
                </a:lnTo>
                <a:lnTo>
                  <a:pt x="12385" y="10609"/>
                </a:lnTo>
                <a:lnTo>
                  <a:pt x="11315" y="10585"/>
                </a:lnTo>
                <a:lnTo>
                  <a:pt x="10220" y="10561"/>
                </a:lnTo>
                <a:lnTo>
                  <a:pt x="9149" y="10536"/>
                </a:lnTo>
                <a:lnTo>
                  <a:pt x="8614" y="10536"/>
                </a:lnTo>
                <a:lnTo>
                  <a:pt x="8054" y="10561"/>
                </a:lnTo>
                <a:lnTo>
                  <a:pt x="7056" y="10609"/>
                </a:lnTo>
                <a:lnTo>
                  <a:pt x="6059" y="10609"/>
                </a:lnTo>
                <a:lnTo>
                  <a:pt x="5037" y="10634"/>
                </a:lnTo>
                <a:lnTo>
                  <a:pt x="4039" y="10658"/>
                </a:lnTo>
                <a:lnTo>
                  <a:pt x="3334" y="10707"/>
                </a:lnTo>
                <a:lnTo>
                  <a:pt x="2604" y="10755"/>
                </a:lnTo>
                <a:lnTo>
                  <a:pt x="2068" y="10731"/>
                </a:lnTo>
                <a:lnTo>
                  <a:pt x="1533" y="10707"/>
                </a:lnTo>
                <a:lnTo>
                  <a:pt x="1460" y="8833"/>
                </a:lnTo>
                <a:lnTo>
                  <a:pt x="1436" y="7908"/>
                </a:lnTo>
                <a:lnTo>
                  <a:pt x="1411" y="6959"/>
                </a:lnTo>
                <a:lnTo>
                  <a:pt x="1460" y="5840"/>
                </a:lnTo>
                <a:lnTo>
                  <a:pt x="1509" y="4672"/>
                </a:lnTo>
                <a:lnTo>
                  <a:pt x="1533" y="3529"/>
                </a:lnTo>
                <a:lnTo>
                  <a:pt x="1509" y="2945"/>
                </a:lnTo>
                <a:lnTo>
                  <a:pt x="1484" y="2385"/>
                </a:lnTo>
                <a:lnTo>
                  <a:pt x="1703" y="2385"/>
                </a:lnTo>
                <a:lnTo>
                  <a:pt x="1947" y="2409"/>
                </a:lnTo>
                <a:lnTo>
                  <a:pt x="2409" y="2434"/>
                </a:lnTo>
                <a:lnTo>
                  <a:pt x="3285" y="2409"/>
                </a:lnTo>
                <a:lnTo>
                  <a:pt x="4185" y="2385"/>
                </a:lnTo>
                <a:close/>
                <a:moveTo>
                  <a:pt x="12288" y="11096"/>
                </a:moveTo>
                <a:lnTo>
                  <a:pt x="12531" y="11120"/>
                </a:lnTo>
                <a:lnTo>
                  <a:pt x="12434" y="11193"/>
                </a:lnTo>
                <a:lnTo>
                  <a:pt x="12191" y="11364"/>
                </a:lnTo>
                <a:lnTo>
                  <a:pt x="12118" y="11437"/>
                </a:lnTo>
                <a:lnTo>
                  <a:pt x="11874" y="11437"/>
                </a:lnTo>
                <a:lnTo>
                  <a:pt x="11923" y="11388"/>
                </a:lnTo>
                <a:lnTo>
                  <a:pt x="12118" y="11242"/>
                </a:lnTo>
                <a:lnTo>
                  <a:pt x="12288" y="11096"/>
                </a:lnTo>
                <a:close/>
                <a:moveTo>
                  <a:pt x="11290" y="11072"/>
                </a:moveTo>
                <a:lnTo>
                  <a:pt x="11972" y="11096"/>
                </a:lnTo>
                <a:lnTo>
                  <a:pt x="11753" y="11193"/>
                </a:lnTo>
                <a:lnTo>
                  <a:pt x="11534" y="11339"/>
                </a:lnTo>
                <a:lnTo>
                  <a:pt x="11388" y="11437"/>
                </a:lnTo>
                <a:lnTo>
                  <a:pt x="10877" y="11461"/>
                </a:lnTo>
                <a:lnTo>
                  <a:pt x="10925" y="11412"/>
                </a:lnTo>
                <a:lnTo>
                  <a:pt x="11120" y="11242"/>
                </a:lnTo>
                <a:lnTo>
                  <a:pt x="11217" y="11169"/>
                </a:lnTo>
                <a:lnTo>
                  <a:pt x="11290" y="11072"/>
                </a:lnTo>
                <a:close/>
                <a:moveTo>
                  <a:pt x="13115" y="11120"/>
                </a:moveTo>
                <a:lnTo>
                  <a:pt x="12920" y="11291"/>
                </a:lnTo>
                <a:lnTo>
                  <a:pt x="12775" y="11461"/>
                </a:lnTo>
                <a:lnTo>
                  <a:pt x="12604" y="11461"/>
                </a:lnTo>
                <a:lnTo>
                  <a:pt x="12945" y="11120"/>
                </a:lnTo>
                <a:close/>
                <a:moveTo>
                  <a:pt x="1509" y="11145"/>
                </a:moveTo>
                <a:lnTo>
                  <a:pt x="1776" y="11218"/>
                </a:lnTo>
                <a:lnTo>
                  <a:pt x="2044" y="11266"/>
                </a:lnTo>
                <a:lnTo>
                  <a:pt x="1849" y="11388"/>
                </a:lnTo>
                <a:lnTo>
                  <a:pt x="1679" y="11510"/>
                </a:lnTo>
                <a:lnTo>
                  <a:pt x="1095" y="11510"/>
                </a:lnTo>
                <a:lnTo>
                  <a:pt x="1241" y="11364"/>
                </a:lnTo>
                <a:lnTo>
                  <a:pt x="1387" y="11266"/>
                </a:lnTo>
                <a:lnTo>
                  <a:pt x="1509" y="11145"/>
                </a:lnTo>
                <a:close/>
                <a:moveTo>
                  <a:pt x="13504" y="11145"/>
                </a:moveTo>
                <a:lnTo>
                  <a:pt x="14234" y="11169"/>
                </a:lnTo>
                <a:lnTo>
                  <a:pt x="14088" y="11242"/>
                </a:lnTo>
                <a:lnTo>
                  <a:pt x="13942" y="11315"/>
                </a:lnTo>
                <a:lnTo>
                  <a:pt x="13821" y="11412"/>
                </a:lnTo>
                <a:lnTo>
                  <a:pt x="13723" y="11510"/>
                </a:lnTo>
                <a:lnTo>
                  <a:pt x="13139" y="11485"/>
                </a:lnTo>
                <a:lnTo>
                  <a:pt x="13285" y="11339"/>
                </a:lnTo>
                <a:lnTo>
                  <a:pt x="13504" y="11145"/>
                </a:lnTo>
                <a:close/>
                <a:moveTo>
                  <a:pt x="16960" y="10999"/>
                </a:moveTo>
                <a:lnTo>
                  <a:pt x="17008" y="11485"/>
                </a:lnTo>
                <a:lnTo>
                  <a:pt x="16935" y="11461"/>
                </a:lnTo>
                <a:lnTo>
                  <a:pt x="16887" y="11461"/>
                </a:lnTo>
                <a:lnTo>
                  <a:pt x="16570" y="11510"/>
                </a:lnTo>
                <a:lnTo>
                  <a:pt x="16765" y="11242"/>
                </a:lnTo>
                <a:lnTo>
                  <a:pt x="16960" y="10999"/>
                </a:lnTo>
                <a:close/>
                <a:moveTo>
                  <a:pt x="15037" y="11169"/>
                </a:moveTo>
                <a:lnTo>
                  <a:pt x="14818" y="11339"/>
                </a:lnTo>
                <a:lnTo>
                  <a:pt x="14697" y="11461"/>
                </a:lnTo>
                <a:lnTo>
                  <a:pt x="14624" y="11558"/>
                </a:lnTo>
                <a:lnTo>
                  <a:pt x="14259" y="11558"/>
                </a:lnTo>
                <a:lnTo>
                  <a:pt x="14551" y="11364"/>
                </a:lnTo>
                <a:lnTo>
                  <a:pt x="14697" y="11266"/>
                </a:lnTo>
                <a:lnTo>
                  <a:pt x="14818" y="11169"/>
                </a:lnTo>
                <a:close/>
                <a:moveTo>
                  <a:pt x="15962" y="11193"/>
                </a:moveTo>
                <a:lnTo>
                  <a:pt x="15913" y="11242"/>
                </a:lnTo>
                <a:lnTo>
                  <a:pt x="15743" y="11388"/>
                </a:lnTo>
                <a:lnTo>
                  <a:pt x="15621" y="11558"/>
                </a:lnTo>
                <a:lnTo>
                  <a:pt x="15037" y="11558"/>
                </a:lnTo>
                <a:lnTo>
                  <a:pt x="15183" y="11412"/>
                </a:lnTo>
                <a:lnTo>
                  <a:pt x="15329" y="11291"/>
                </a:lnTo>
                <a:lnTo>
                  <a:pt x="15500" y="11193"/>
                </a:lnTo>
                <a:close/>
                <a:moveTo>
                  <a:pt x="16935" y="10366"/>
                </a:moveTo>
                <a:lnTo>
                  <a:pt x="16960" y="10853"/>
                </a:lnTo>
                <a:lnTo>
                  <a:pt x="16765" y="10974"/>
                </a:lnTo>
                <a:lnTo>
                  <a:pt x="16570" y="11120"/>
                </a:lnTo>
                <a:lnTo>
                  <a:pt x="16400" y="11315"/>
                </a:lnTo>
                <a:lnTo>
                  <a:pt x="16230" y="11534"/>
                </a:lnTo>
                <a:lnTo>
                  <a:pt x="15962" y="11558"/>
                </a:lnTo>
                <a:lnTo>
                  <a:pt x="16084" y="11412"/>
                </a:lnTo>
                <a:lnTo>
                  <a:pt x="16181" y="11315"/>
                </a:lnTo>
                <a:lnTo>
                  <a:pt x="16230" y="11266"/>
                </a:lnTo>
                <a:lnTo>
                  <a:pt x="16278" y="11193"/>
                </a:lnTo>
                <a:lnTo>
                  <a:pt x="16376" y="11169"/>
                </a:lnTo>
                <a:lnTo>
                  <a:pt x="16449" y="11096"/>
                </a:lnTo>
                <a:lnTo>
                  <a:pt x="16497" y="11023"/>
                </a:lnTo>
                <a:lnTo>
                  <a:pt x="16497" y="10926"/>
                </a:lnTo>
                <a:lnTo>
                  <a:pt x="16570" y="10877"/>
                </a:lnTo>
                <a:lnTo>
                  <a:pt x="16789" y="10634"/>
                </a:lnTo>
                <a:lnTo>
                  <a:pt x="16887" y="10512"/>
                </a:lnTo>
                <a:lnTo>
                  <a:pt x="16935" y="10366"/>
                </a:lnTo>
                <a:close/>
                <a:moveTo>
                  <a:pt x="1071" y="10780"/>
                </a:moveTo>
                <a:lnTo>
                  <a:pt x="1071" y="10828"/>
                </a:lnTo>
                <a:lnTo>
                  <a:pt x="1071" y="10901"/>
                </a:lnTo>
                <a:lnTo>
                  <a:pt x="1119" y="10974"/>
                </a:lnTo>
                <a:lnTo>
                  <a:pt x="1144" y="10999"/>
                </a:lnTo>
                <a:lnTo>
                  <a:pt x="1192" y="11047"/>
                </a:lnTo>
                <a:lnTo>
                  <a:pt x="1022" y="11169"/>
                </a:lnTo>
                <a:lnTo>
                  <a:pt x="827" y="11339"/>
                </a:lnTo>
                <a:lnTo>
                  <a:pt x="730" y="11461"/>
                </a:lnTo>
                <a:lnTo>
                  <a:pt x="657" y="11558"/>
                </a:lnTo>
                <a:lnTo>
                  <a:pt x="608" y="11583"/>
                </a:lnTo>
                <a:lnTo>
                  <a:pt x="608" y="11266"/>
                </a:lnTo>
                <a:lnTo>
                  <a:pt x="681" y="11193"/>
                </a:lnTo>
                <a:lnTo>
                  <a:pt x="754" y="11120"/>
                </a:lnTo>
                <a:lnTo>
                  <a:pt x="949" y="10901"/>
                </a:lnTo>
                <a:lnTo>
                  <a:pt x="1071" y="10780"/>
                </a:lnTo>
                <a:close/>
                <a:moveTo>
                  <a:pt x="2750" y="11266"/>
                </a:moveTo>
                <a:lnTo>
                  <a:pt x="2604" y="11412"/>
                </a:lnTo>
                <a:lnTo>
                  <a:pt x="2458" y="11583"/>
                </a:lnTo>
                <a:lnTo>
                  <a:pt x="2117" y="11534"/>
                </a:lnTo>
                <a:lnTo>
                  <a:pt x="2141" y="11510"/>
                </a:lnTo>
                <a:lnTo>
                  <a:pt x="2287" y="11388"/>
                </a:lnTo>
                <a:lnTo>
                  <a:pt x="2385" y="11266"/>
                </a:lnTo>
                <a:close/>
                <a:moveTo>
                  <a:pt x="8176" y="11072"/>
                </a:moveTo>
                <a:lnTo>
                  <a:pt x="8127" y="11120"/>
                </a:lnTo>
                <a:lnTo>
                  <a:pt x="7884" y="11339"/>
                </a:lnTo>
                <a:lnTo>
                  <a:pt x="7665" y="11583"/>
                </a:lnTo>
                <a:lnTo>
                  <a:pt x="7251" y="11583"/>
                </a:lnTo>
                <a:lnTo>
                  <a:pt x="7373" y="11461"/>
                </a:lnTo>
                <a:lnTo>
                  <a:pt x="7738" y="11096"/>
                </a:lnTo>
                <a:lnTo>
                  <a:pt x="8176" y="11072"/>
                </a:lnTo>
                <a:close/>
                <a:moveTo>
                  <a:pt x="9125" y="11047"/>
                </a:moveTo>
                <a:lnTo>
                  <a:pt x="8979" y="11145"/>
                </a:lnTo>
                <a:lnTo>
                  <a:pt x="8735" y="11339"/>
                </a:lnTo>
                <a:lnTo>
                  <a:pt x="8614" y="11461"/>
                </a:lnTo>
                <a:lnTo>
                  <a:pt x="8541" y="11583"/>
                </a:lnTo>
                <a:lnTo>
                  <a:pt x="8030" y="11583"/>
                </a:lnTo>
                <a:lnTo>
                  <a:pt x="8224" y="11388"/>
                </a:lnTo>
                <a:lnTo>
                  <a:pt x="8468" y="11169"/>
                </a:lnTo>
                <a:lnTo>
                  <a:pt x="8614" y="11072"/>
                </a:lnTo>
                <a:lnTo>
                  <a:pt x="9125" y="11047"/>
                </a:lnTo>
                <a:close/>
                <a:moveTo>
                  <a:pt x="10317" y="11047"/>
                </a:moveTo>
                <a:lnTo>
                  <a:pt x="10828" y="11072"/>
                </a:lnTo>
                <a:lnTo>
                  <a:pt x="10731" y="11120"/>
                </a:lnTo>
                <a:lnTo>
                  <a:pt x="10512" y="11315"/>
                </a:lnTo>
                <a:lnTo>
                  <a:pt x="10414" y="11412"/>
                </a:lnTo>
                <a:lnTo>
                  <a:pt x="10341" y="11534"/>
                </a:lnTo>
                <a:lnTo>
                  <a:pt x="9733" y="11583"/>
                </a:lnTo>
                <a:lnTo>
                  <a:pt x="10001" y="11315"/>
                </a:lnTo>
                <a:lnTo>
                  <a:pt x="10317" y="11072"/>
                </a:lnTo>
                <a:lnTo>
                  <a:pt x="10317" y="11047"/>
                </a:lnTo>
                <a:close/>
                <a:moveTo>
                  <a:pt x="7446" y="11096"/>
                </a:moveTo>
                <a:lnTo>
                  <a:pt x="7227" y="11242"/>
                </a:lnTo>
                <a:lnTo>
                  <a:pt x="7032" y="11388"/>
                </a:lnTo>
                <a:lnTo>
                  <a:pt x="6935" y="11485"/>
                </a:lnTo>
                <a:lnTo>
                  <a:pt x="6862" y="11583"/>
                </a:lnTo>
                <a:lnTo>
                  <a:pt x="6618" y="11607"/>
                </a:lnTo>
                <a:lnTo>
                  <a:pt x="6156" y="11607"/>
                </a:lnTo>
                <a:lnTo>
                  <a:pt x="6424" y="11388"/>
                </a:lnTo>
                <a:lnTo>
                  <a:pt x="6594" y="11266"/>
                </a:lnTo>
                <a:lnTo>
                  <a:pt x="6667" y="11193"/>
                </a:lnTo>
                <a:lnTo>
                  <a:pt x="6740" y="11120"/>
                </a:lnTo>
                <a:lnTo>
                  <a:pt x="7446" y="11096"/>
                </a:lnTo>
                <a:close/>
                <a:moveTo>
                  <a:pt x="10122" y="11047"/>
                </a:moveTo>
                <a:lnTo>
                  <a:pt x="9928" y="11169"/>
                </a:lnTo>
                <a:lnTo>
                  <a:pt x="9733" y="11291"/>
                </a:lnTo>
                <a:lnTo>
                  <a:pt x="9563" y="11437"/>
                </a:lnTo>
                <a:lnTo>
                  <a:pt x="9392" y="11607"/>
                </a:lnTo>
                <a:lnTo>
                  <a:pt x="8906" y="11607"/>
                </a:lnTo>
                <a:lnTo>
                  <a:pt x="9149" y="11364"/>
                </a:lnTo>
                <a:lnTo>
                  <a:pt x="9490" y="11047"/>
                </a:lnTo>
                <a:close/>
                <a:moveTo>
                  <a:pt x="3650" y="11193"/>
                </a:moveTo>
                <a:lnTo>
                  <a:pt x="3382" y="11364"/>
                </a:lnTo>
                <a:lnTo>
                  <a:pt x="3261" y="11485"/>
                </a:lnTo>
                <a:lnTo>
                  <a:pt x="3139" y="11631"/>
                </a:lnTo>
                <a:lnTo>
                  <a:pt x="2798" y="11607"/>
                </a:lnTo>
                <a:lnTo>
                  <a:pt x="3066" y="11242"/>
                </a:lnTo>
                <a:lnTo>
                  <a:pt x="3650" y="11193"/>
                </a:lnTo>
                <a:close/>
                <a:moveTo>
                  <a:pt x="4331" y="11145"/>
                </a:moveTo>
                <a:lnTo>
                  <a:pt x="4112" y="11315"/>
                </a:lnTo>
                <a:lnTo>
                  <a:pt x="3966" y="11461"/>
                </a:lnTo>
                <a:lnTo>
                  <a:pt x="3869" y="11558"/>
                </a:lnTo>
                <a:lnTo>
                  <a:pt x="3772" y="11656"/>
                </a:lnTo>
                <a:lnTo>
                  <a:pt x="3407" y="11656"/>
                </a:lnTo>
                <a:lnTo>
                  <a:pt x="3577" y="11485"/>
                </a:lnTo>
                <a:lnTo>
                  <a:pt x="3699" y="11339"/>
                </a:lnTo>
                <a:lnTo>
                  <a:pt x="3820" y="11169"/>
                </a:lnTo>
                <a:lnTo>
                  <a:pt x="4331" y="11145"/>
                </a:lnTo>
                <a:close/>
                <a:moveTo>
                  <a:pt x="6375" y="11120"/>
                </a:moveTo>
                <a:lnTo>
                  <a:pt x="6205" y="11242"/>
                </a:lnTo>
                <a:lnTo>
                  <a:pt x="5986" y="11412"/>
                </a:lnTo>
                <a:lnTo>
                  <a:pt x="5888" y="11510"/>
                </a:lnTo>
                <a:lnTo>
                  <a:pt x="5815" y="11631"/>
                </a:lnTo>
                <a:lnTo>
                  <a:pt x="5037" y="11656"/>
                </a:lnTo>
                <a:lnTo>
                  <a:pt x="5353" y="11339"/>
                </a:lnTo>
                <a:lnTo>
                  <a:pt x="5572" y="11169"/>
                </a:lnTo>
                <a:lnTo>
                  <a:pt x="5596" y="11120"/>
                </a:lnTo>
                <a:close/>
                <a:moveTo>
                  <a:pt x="5134" y="11145"/>
                </a:moveTo>
                <a:lnTo>
                  <a:pt x="4964" y="11291"/>
                </a:lnTo>
                <a:lnTo>
                  <a:pt x="4794" y="11461"/>
                </a:lnTo>
                <a:lnTo>
                  <a:pt x="4769" y="11510"/>
                </a:lnTo>
                <a:lnTo>
                  <a:pt x="4769" y="11583"/>
                </a:lnTo>
                <a:lnTo>
                  <a:pt x="4769" y="11631"/>
                </a:lnTo>
                <a:lnTo>
                  <a:pt x="4794" y="11656"/>
                </a:lnTo>
                <a:lnTo>
                  <a:pt x="4137" y="11680"/>
                </a:lnTo>
                <a:lnTo>
                  <a:pt x="4137" y="11680"/>
                </a:lnTo>
                <a:lnTo>
                  <a:pt x="4258" y="11510"/>
                </a:lnTo>
                <a:lnTo>
                  <a:pt x="4404" y="11388"/>
                </a:lnTo>
                <a:lnTo>
                  <a:pt x="4575" y="11266"/>
                </a:lnTo>
                <a:lnTo>
                  <a:pt x="4672" y="11218"/>
                </a:lnTo>
                <a:lnTo>
                  <a:pt x="4721" y="11145"/>
                </a:lnTo>
                <a:close/>
                <a:moveTo>
                  <a:pt x="8541" y="0"/>
                </a:moveTo>
                <a:lnTo>
                  <a:pt x="8468" y="49"/>
                </a:lnTo>
                <a:lnTo>
                  <a:pt x="8395" y="146"/>
                </a:lnTo>
                <a:lnTo>
                  <a:pt x="8370" y="244"/>
                </a:lnTo>
                <a:lnTo>
                  <a:pt x="8346" y="463"/>
                </a:lnTo>
                <a:lnTo>
                  <a:pt x="8370" y="706"/>
                </a:lnTo>
                <a:lnTo>
                  <a:pt x="8419" y="949"/>
                </a:lnTo>
                <a:lnTo>
                  <a:pt x="4842" y="974"/>
                </a:lnTo>
                <a:lnTo>
                  <a:pt x="2555" y="998"/>
                </a:lnTo>
                <a:lnTo>
                  <a:pt x="1411" y="1022"/>
                </a:lnTo>
                <a:lnTo>
                  <a:pt x="827" y="1022"/>
                </a:lnTo>
                <a:lnTo>
                  <a:pt x="511" y="1047"/>
                </a:lnTo>
                <a:lnTo>
                  <a:pt x="243" y="1120"/>
                </a:lnTo>
                <a:lnTo>
                  <a:pt x="195" y="1144"/>
                </a:lnTo>
                <a:lnTo>
                  <a:pt x="170" y="1193"/>
                </a:lnTo>
                <a:lnTo>
                  <a:pt x="146" y="1241"/>
                </a:lnTo>
                <a:lnTo>
                  <a:pt x="170" y="1290"/>
                </a:lnTo>
                <a:lnTo>
                  <a:pt x="146" y="1314"/>
                </a:lnTo>
                <a:lnTo>
                  <a:pt x="73" y="1509"/>
                </a:lnTo>
                <a:lnTo>
                  <a:pt x="24" y="1704"/>
                </a:lnTo>
                <a:lnTo>
                  <a:pt x="0" y="1923"/>
                </a:lnTo>
                <a:lnTo>
                  <a:pt x="0" y="2142"/>
                </a:lnTo>
                <a:lnTo>
                  <a:pt x="24" y="2580"/>
                </a:lnTo>
                <a:lnTo>
                  <a:pt x="73" y="2993"/>
                </a:lnTo>
                <a:lnTo>
                  <a:pt x="97" y="3626"/>
                </a:lnTo>
                <a:lnTo>
                  <a:pt x="122" y="4234"/>
                </a:lnTo>
                <a:lnTo>
                  <a:pt x="122" y="5475"/>
                </a:lnTo>
                <a:lnTo>
                  <a:pt x="97" y="6302"/>
                </a:lnTo>
                <a:lnTo>
                  <a:pt x="73" y="7130"/>
                </a:lnTo>
                <a:lnTo>
                  <a:pt x="49" y="7957"/>
                </a:lnTo>
                <a:lnTo>
                  <a:pt x="49" y="8784"/>
                </a:lnTo>
                <a:lnTo>
                  <a:pt x="73" y="9563"/>
                </a:lnTo>
                <a:lnTo>
                  <a:pt x="97" y="10317"/>
                </a:lnTo>
                <a:lnTo>
                  <a:pt x="146" y="11072"/>
                </a:lnTo>
                <a:lnTo>
                  <a:pt x="170" y="11850"/>
                </a:lnTo>
                <a:lnTo>
                  <a:pt x="195" y="11923"/>
                </a:lnTo>
                <a:lnTo>
                  <a:pt x="219" y="11972"/>
                </a:lnTo>
                <a:lnTo>
                  <a:pt x="268" y="12020"/>
                </a:lnTo>
                <a:lnTo>
                  <a:pt x="316" y="12045"/>
                </a:lnTo>
                <a:lnTo>
                  <a:pt x="438" y="12045"/>
                </a:lnTo>
                <a:lnTo>
                  <a:pt x="511" y="12020"/>
                </a:lnTo>
                <a:lnTo>
                  <a:pt x="560" y="11996"/>
                </a:lnTo>
                <a:lnTo>
                  <a:pt x="560" y="11972"/>
                </a:lnTo>
                <a:lnTo>
                  <a:pt x="681" y="11923"/>
                </a:lnTo>
                <a:lnTo>
                  <a:pt x="803" y="11899"/>
                </a:lnTo>
                <a:lnTo>
                  <a:pt x="949" y="11874"/>
                </a:lnTo>
                <a:lnTo>
                  <a:pt x="1119" y="11874"/>
                </a:lnTo>
                <a:lnTo>
                  <a:pt x="1436" y="11899"/>
                </a:lnTo>
                <a:lnTo>
                  <a:pt x="1679" y="11923"/>
                </a:lnTo>
                <a:lnTo>
                  <a:pt x="2360" y="11972"/>
                </a:lnTo>
                <a:lnTo>
                  <a:pt x="3042" y="12045"/>
                </a:lnTo>
                <a:lnTo>
                  <a:pt x="3747" y="12093"/>
                </a:lnTo>
                <a:lnTo>
                  <a:pt x="4477" y="12118"/>
                </a:lnTo>
                <a:lnTo>
                  <a:pt x="4404" y="12215"/>
                </a:lnTo>
                <a:lnTo>
                  <a:pt x="4307" y="12337"/>
                </a:lnTo>
                <a:lnTo>
                  <a:pt x="4161" y="12580"/>
                </a:lnTo>
                <a:lnTo>
                  <a:pt x="3991" y="13018"/>
                </a:lnTo>
                <a:lnTo>
                  <a:pt x="3845" y="13334"/>
                </a:lnTo>
                <a:lnTo>
                  <a:pt x="3674" y="13651"/>
                </a:lnTo>
                <a:lnTo>
                  <a:pt x="3358" y="14283"/>
                </a:lnTo>
                <a:lnTo>
                  <a:pt x="3236" y="14502"/>
                </a:lnTo>
                <a:lnTo>
                  <a:pt x="3139" y="14746"/>
                </a:lnTo>
                <a:lnTo>
                  <a:pt x="3090" y="14843"/>
                </a:lnTo>
                <a:lnTo>
                  <a:pt x="3090" y="14965"/>
                </a:lnTo>
                <a:lnTo>
                  <a:pt x="3090" y="15086"/>
                </a:lnTo>
                <a:lnTo>
                  <a:pt x="3139" y="15232"/>
                </a:lnTo>
                <a:lnTo>
                  <a:pt x="3188" y="15281"/>
                </a:lnTo>
                <a:lnTo>
                  <a:pt x="3236" y="15305"/>
                </a:lnTo>
                <a:lnTo>
                  <a:pt x="3309" y="15330"/>
                </a:lnTo>
                <a:lnTo>
                  <a:pt x="3382" y="15305"/>
                </a:lnTo>
                <a:lnTo>
                  <a:pt x="3480" y="15281"/>
                </a:lnTo>
                <a:lnTo>
                  <a:pt x="3553" y="15208"/>
                </a:lnTo>
                <a:lnTo>
                  <a:pt x="3601" y="15159"/>
                </a:lnTo>
                <a:lnTo>
                  <a:pt x="3650" y="15086"/>
                </a:lnTo>
                <a:lnTo>
                  <a:pt x="3747" y="14916"/>
                </a:lnTo>
                <a:lnTo>
                  <a:pt x="3820" y="14721"/>
                </a:lnTo>
                <a:lnTo>
                  <a:pt x="4088" y="14210"/>
                </a:lnTo>
                <a:lnTo>
                  <a:pt x="4331" y="13699"/>
                </a:lnTo>
                <a:lnTo>
                  <a:pt x="4526" y="13237"/>
                </a:lnTo>
                <a:lnTo>
                  <a:pt x="4721" y="12750"/>
                </a:lnTo>
                <a:lnTo>
                  <a:pt x="4867" y="12434"/>
                </a:lnTo>
                <a:lnTo>
                  <a:pt x="4939" y="12264"/>
                </a:lnTo>
                <a:lnTo>
                  <a:pt x="4988" y="12118"/>
                </a:lnTo>
                <a:lnTo>
                  <a:pt x="6180" y="12045"/>
                </a:lnTo>
                <a:lnTo>
                  <a:pt x="7348" y="11996"/>
                </a:lnTo>
                <a:lnTo>
                  <a:pt x="7932" y="11996"/>
                </a:lnTo>
                <a:lnTo>
                  <a:pt x="8516" y="12020"/>
                </a:lnTo>
                <a:lnTo>
                  <a:pt x="9684" y="12020"/>
                </a:lnTo>
                <a:lnTo>
                  <a:pt x="10341" y="11996"/>
                </a:lnTo>
                <a:lnTo>
                  <a:pt x="10998" y="11947"/>
                </a:lnTo>
                <a:lnTo>
                  <a:pt x="11631" y="11874"/>
                </a:lnTo>
                <a:lnTo>
                  <a:pt x="12337" y="11874"/>
                </a:lnTo>
                <a:lnTo>
                  <a:pt x="12337" y="11996"/>
                </a:lnTo>
                <a:lnTo>
                  <a:pt x="12434" y="12410"/>
                </a:lnTo>
                <a:lnTo>
                  <a:pt x="12580" y="12799"/>
                </a:lnTo>
                <a:lnTo>
                  <a:pt x="12775" y="13188"/>
                </a:lnTo>
                <a:lnTo>
                  <a:pt x="12969" y="13578"/>
                </a:lnTo>
                <a:lnTo>
                  <a:pt x="13188" y="13943"/>
                </a:lnTo>
                <a:lnTo>
                  <a:pt x="13431" y="14308"/>
                </a:lnTo>
                <a:lnTo>
                  <a:pt x="13918" y="15013"/>
                </a:lnTo>
                <a:lnTo>
                  <a:pt x="14015" y="15111"/>
                </a:lnTo>
                <a:lnTo>
                  <a:pt x="14137" y="15159"/>
                </a:lnTo>
                <a:lnTo>
                  <a:pt x="14259" y="15135"/>
                </a:lnTo>
                <a:lnTo>
                  <a:pt x="14356" y="15111"/>
                </a:lnTo>
                <a:lnTo>
                  <a:pt x="14453" y="15038"/>
                </a:lnTo>
                <a:lnTo>
                  <a:pt x="14502" y="14940"/>
                </a:lnTo>
                <a:lnTo>
                  <a:pt x="14502" y="14819"/>
                </a:lnTo>
                <a:lnTo>
                  <a:pt x="14478" y="14770"/>
                </a:lnTo>
                <a:lnTo>
                  <a:pt x="14453" y="14697"/>
                </a:lnTo>
                <a:lnTo>
                  <a:pt x="13991" y="14040"/>
                </a:lnTo>
                <a:lnTo>
                  <a:pt x="13577" y="13359"/>
                </a:lnTo>
                <a:lnTo>
                  <a:pt x="13383" y="12994"/>
                </a:lnTo>
                <a:lnTo>
                  <a:pt x="13188" y="12653"/>
                </a:lnTo>
                <a:lnTo>
                  <a:pt x="13042" y="12288"/>
                </a:lnTo>
                <a:lnTo>
                  <a:pt x="12872" y="11899"/>
                </a:lnTo>
                <a:lnTo>
                  <a:pt x="13918" y="11947"/>
                </a:lnTo>
                <a:lnTo>
                  <a:pt x="14940" y="11996"/>
                </a:lnTo>
                <a:lnTo>
                  <a:pt x="15451" y="11996"/>
                </a:lnTo>
                <a:lnTo>
                  <a:pt x="15986" y="11972"/>
                </a:lnTo>
                <a:lnTo>
                  <a:pt x="16497" y="11947"/>
                </a:lnTo>
                <a:lnTo>
                  <a:pt x="17008" y="11899"/>
                </a:lnTo>
                <a:lnTo>
                  <a:pt x="17057" y="11874"/>
                </a:lnTo>
                <a:lnTo>
                  <a:pt x="17106" y="11947"/>
                </a:lnTo>
                <a:lnTo>
                  <a:pt x="17154" y="11996"/>
                </a:lnTo>
                <a:lnTo>
                  <a:pt x="17325" y="11996"/>
                </a:lnTo>
                <a:lnTo>
                  <a:pt x="17398" y="11947"/>
                </a:lnTo>
                <a:lnTo>
                  <a:pt x="17446" y="11899"/>
                </a:lnTo>
                <a:lnTo>
                  <a:pt x="17495" y="11802"/>
                </a:lnTo>
                <a:lnTo>
                  <a:pt x="17495" y="11704"/>
                </a:lnTo>
                <a:lnTo>
                  <a:pt x="17446" y="11339"/>
                </a:lnTo>
                <a:lnTo>
                  <a:pt x="17398" y="10950"/>
                </a:lnTo>
                <a:lnTo>
                  <a:pt x="17373" y="10171"/>
                </a:lnTo>
                <a:lnTo>
                  <a:pt x="17398" y="9393"/>
                </a:lnTo>
                <a:lnTo>
                  <a:pt x="17373" y="8614"/>
                </a:lnTo>
                <a:lnTo>
                  <a:pt x="17373" y="7008"/>
                </a:lnTo>
                <a:lnTo>
                  <a:pt x="17349" y="5402"/>
                </a:lnTo>
                <a:lnTo>
                  <a:pt x="17349" y="2507"/>
                </a:lnTo>
                <a:lnTo>
                  <a:pt x="17373" y="2239"/>
                </a:lnTo>
                <a:lnTo>
                  <a:pt x="17373" y="1898"/>
                </a:lnTo>
                <a:lnTo>
                  <a:pt x="17349" y="1728"/>
                </a:lnTo>
                <a:lnTo>
                  <a:pt x="17325" y="1558"/>
                </a:lnTo>
                <a:lnTo>
                  <a:pt x="17276" y="1436"/>
                </a:lnTo>
                <a:lnTo>
                  <a:pt x="17203" y="1314"/>
                </a:lnTo>
                <a:lnTo>
                  <a:pt x="17203" y="1241"/>
                </a:lnTo>
                <a:lnTo>
                  <a:pt x="17203" y="1193"/>
                </a:lnTo>
                <a:lnTo>
                  <a:pt x="17179" y="1144"/>
                </a:lnTo>
                <a:lnTo>
                  <a:pt x="17154" y="1095"/>
                </a:lnTo>
                <a:lnTo>
                  <a:pt x="17033" y="1047"/>
                </a:lnTo>
                <a:lnTo>
                  <a:pt x="16911" y="998"/>
                </a:lnTo>
                <a:lnTo>
                  <a:pt x="16789" y="974"/>
                </a:lnTo>
                <a:lnTo>
                  <a:pt x="16643" y="974"/>
                </a:lnTo>
                <a:lnTo>
                  <a:pt x="16351" y="998"/>
                </a:lnTo>
                <a:lnTo>
                  <a:pt x="16108" y="998"/>
                </a:lnTo>
                <a:lnTo>
                  <a:pt x="15062" y="974"/>
                </a:lnTo>
                <a:lnTo>
                  <a:pt x="14015" y="925"/>
                </a:lnTo>
                <a:lnTo>
                  <a:pt x="13456" y="901"/>
                </a:lnTo>
                <a:lnTo>
                  <a:pt x="12872" y="876"/>
                </a:lnTo>
                <a:lnTo>
                  <a:pt x="11704" y="901"/>
                </a:lnTo>
                <a:lnTo>
                  <a:pt x="9392" y="949"/>
                </a:lnTo>
                <a:lnTo>
                  <a:pt x="8930" y="949"/>
                </a:lnTo>
                <a:lnTo>
                  <a:pt x="8954" y="852"/>
                </a:lnTo>
                <a:lnTo>
                  <a:pt x="8954" y="779"/>
                </a:lnTo>
                <a:lnTo>
                  <a:pt x="8954" y="706"/>
                </a:lnTo>
                <a:lnTo>
                  <a:pt x="8906" y="609"/>
                </a:lnTo>
                <a:lnTo>
                  <a:pt x="8881" y="584"/>
                </a:lnTo>
                <a:lnTo>
                  <a:pt x="8857" y="463"/>
                </a:lnTo>
                <a:lnTo>
                  <a:pt x="8833" y="244"/>
                </a:lnTo>
                <a:lnTo>
                  <a:pt x="8808" y="146"/>
                </a:lnTo>
                <a:lnTo>
                  <a:pt x="8735" y="49"/>
                </a:lnTo>
                <a:lnTo>
                  <a:pt x="8662" y="0"/>
                </a:lnTo>
                <a:close/>
              </a:path>
            </a:pathLst>
          </a:custGeom>
          <a:solidFill>
            <a:srgbClr val="FFFFFF"/>
          </a:solidFill>
          <a:ln cap="flat" cmpd="sng" w="9525">
            <a:solidFill>
              <a:schemeClr val="accent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9" name="Google Shape;369;p57"/>
          <p:cNvSpPr txBox="1"/>
          <p:nvPr/>
        </p:nvSpPr>
        <p:spPr>
          <a:xfrm>
            <a:off x="461250" y="2236000"/>
            <a:ext cx="8221500" cy="273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b="1" lang="es" sz="1600"/>
              <a:t>Ventajas</a:t>
            </a:r>
            <a:br>
              <a:rPr lang="es" sz="1600"/>
            </a:br>
            <a:br>
              <a:rPr lang="es" sz="1600"/>
            </a:br>
            <a:r>
              <a:rPr lang="es" sz="1600"/>
              <a:t>-Observamos que han entendido y el nivel de integración de los criterios</a:t>
            </a:r>
            <a:br>
              <a:rPr lang="es" sz="1600"/>
            </a:br>
            <a:r>
              <a:rPr lang="es" sz="1600"/>
              <a:t>-Se pueden comparar con el docente</a:t>
            </a:r>
            <a:br>
              <a:rPr lang="es" sz="1600"/>
            </a:br>
            <a:r>
              <a:rPr lang="es" sz="1600"/>
              <a:t>-Se adelantan a lo que harán en el futuro profesional y que no se le suele pedir en</a:t>
            </a:r>
            <a:br>
              <a:rPr lang="es" sz="1600"/>
            </a:br>
            <a:r>
              <a:rPr lang="es" sz="1600"/>
              <a:t>la universidad.</a:t>
            </a:r>
            <a:br>
              <a:rPr lang="es" sz="1600"/>
            </a:br>
            <a:r>
              <a:rPr lang="es" sz="1600"/>
              <a:t>-Resalta los aspectos más débiles y más fuertes de nuestro diseño</a:t>
            </a:r>
            <a:br>
              <a:rPr lang="es" sz="1600"/>
            </a:br>
            <a:r>
              <a:rPr lang="es" sz="1600"/>
              <a:t>-Aumenta la confianza y la sensación de objetividad de los evaluados</a:t>
            </a:r>
            <a:br>
              <a:rPr lang="es" sz="1600"/>
            </a:br>
            <a:br>
              <a:rPr lang="es" sz="1600"/>
            </a:br>
            <a:r>
              <a:rPr b="1" lang="es" sz="1600"/>
              <a:t>Inconvenientes o requerimientos</a:t>
            </a:r>
            <a:br>
              <a:rPr lang="es" sz="1600"/>
            </a:br>
            <a:br>
              <a:rPr lang="es" sz="1600"/>
            </a:br>
            <a:r>
              <a:rPr lang="es" sz="1600"/>
              <a:t>-Interiorizar criterios requiere tiempo</a:t>
            </a:r>
            <a:br>
              <a:rPr lang="es" sz="1600"/>
            </a:br>
            <a:r>
              <a:rPr lang="es" sz="1600"/>
              <a:t>-Requiere un proceso y cambio de mentalidad</a:t>
            </a:r>
            <a:br>
              <a:rPr lang="es" sz="1600"/>
            </a:br>
            <a:r>
              <a:rPr lang="es" sz="1600"/>
              <a:t>-Puede dar lugar o potenciar rencillas entre los grupos</a:t>
            </a:r>
            <a:endParaRPr/>
          </a:p>
        </p:txBody>
      </p:sp>
      <p:sp>
        <p:nvSpPr>
          <p:cNvPr id="370" name="Google Shape;370;p57"/>
          <p:cNvSpPr/>
          <p:nvPr/>
        </p:nvSpPr>
        <p:spPr>
          <a:xfrm>
            <a:off x="541150" y="2662985"/>
            <a:ext cx="823102" cy="102978"/>
          </a:xfrm>
          <a:custGeom>
            <a:rect b="b" l="l" r="r" t="t"/>
            <a:pathLst>
              <a:path extrusionOk="0" h="2831" w="27831">
                <a:moveTo>
                  <a:pt x="27264" y="944"/>
                </a:moveTo>
                <a:lnTo>
                  <a:pt x="27359" y="1086"/>
                </a:lnTo>
                <a:lnTo>
                  <a:pt x="27359" y="944"/>
                </a:lnTo>
                <a:close/>
                <a:moveTo>
                  <a:pt x="27359" y="1086"/>
                </a:moveTo>
                <a:lnTo>
                  <a:pt x="27359" y="1133"/>
                </a:lnTo>
                <a:lnTo>
                  <a:pt x="27372" y="1106"/>
                </a:lnTo>
                <a:lnTo>
                  <a:pt x="27372" y="1106"/>
                </a:lnTo>
                <a:lnTo>
                  <a:pt x="27359" y="1086"/>
                </a:lnTo>
                <a:close/>
                <a:moveTo>
                  <a:pt x="27453" y="944"/>
                </a:moveTo>
                <a:lnTo>
                  <a:pt x="27372" y="1106"/>
                </a:lnTo>
                <a:lnTo>
                  <a:pt x="27372" y="1106"/>
                </a:lnTo>
                <a:lnTo>
                  <a:pt x="27453" y="1227"/>
                </a:lnTo>
                <a:lnTo>
                  <a:pt x="27453" y="944"/>
                </a:lnTo>
                <a:close/>
                <a:moveTo>
                  <a:pt x="27642" y="1039"/>
                </a:moveTo>
                <a:lnTo>
                  <a:pt x="27453" y="1227"/>
                </a:lnTo>
                <a:lnTo>
                  <a:pt x="27453" y="1322"/>
                </a:lnTo>
                <a:lnTo>
                  <a:pt x="27453" y="1416"/>
                </a:lnTo>
                <a:lnTo>
                  <a:pt x="27830" y="1416"/>
                </a:lnTo>
                <a:lnTo>
                  <a:pt x="27830" y="1227"/>
                </a:lnTo>
                <a:lnTo>
                  <a:pt x="27736" y="1322"/>
                </a:lnTo>
                <a:lnTo>
                  <a:pt x="27736" y="1227"/>
                </a:lnTo>
                <a:lnTo>
                  <a:pt x="27736" y="1133"/>
                </a:lnTo>
                <a:lnTo>
                  <a:pt x="27642" y="1039"/>
                </a:lnTo>
                <a:close/>
                <a:moveTo>
                  <a:pt x="20189" y="1"/>
                </a:moveTo>
                <a:lnTo>
                  <a:pt x="20095" y="190"/>
                </a:lnTo>
                <a:lnTo>
                  <a:pt x="20000" y="95"/>
                </a:lnTo>
                <a:lnTo>
                  <a:pt x="19906" y="284"/>
                </a:lnTo>
                <a:lnTo>
                  <a:pt x="19812" y="473"/>
                </a:lnTo>
                <a:lnTo>
                  <a:pt x="19529" y="284"/>
                </a:lnTo>
                <a:lnTo>
                  <a:pt x="19340" y="95"/>
                </a:lnTo>
                <a:lnTo>
                  <a:pt x="19246" y="95"/>
                </a:lnTo>
                <a:lnTo>
                  <a:pt x="19246" y="190"/>
                </a:lnTo>
                <a:lnTo>
                  <a:pt x="19151" y="378"/>
                </a:lnTo>
                <a:lnTo>
                  <a:pt x="19434" y="190"/>
                </a:lnTo>
                <a:lnTo>
                  <a:pt x="19246" y="473"/>
                </a:lnTo>
                <a:lnTo>
                  <a:pt x="19434" y="378"/>
                </a:lnTo>
                <a:lnTo>
                  <a:pt x="19434" y="567"/>
                </a:lnTo>
                <a:lnTo>
                  <a:pt x="19151" y="567"/>
                </a:lnTo>
                <a:lnTo>
                  <a:pt x="19151" y="190"/>
                </a:lnTo>
                <a:lnTo>
                  <a:pt x="19057" y="95"/>
                </a:lnTo>
                <a:lnTo>
                  <a:pt x="18963" y="95"/>
                </a:lnTo>
                <a:lnTo>
                  <a:pt x="18774" y="284"/>
                </a:lnTo>
                <a:lnTo>
                  <a:pt x="18680" y="473"/>
                </a:lnTo>
                <a:lnTo>
                  <a:pt x="18585" y="378"/>
                </a:lnTo>
                <a:lnTo>
                  <a:pt x="18491" y="190"/>
                </a:lnTo>
                <a:lnTo>
                  <a:pt x="18397" y="378"/>
                </a:lnTo>
                <a:lnTo>
                  <a:pt x="17925" y="567"/>
                </a:lnTo>
                <a:lnTo>
                  <a:pt x="18019" y="284"/>
                </a:lnTo>
                <a:lnTo>
                  <a:pt x="17831" y="378"/>
                </a:lnTo>
                <a:lnTo>
                  <a:pt x="17642" y="567"/>
                </a:lnTo>
                <a:lnTo>
                  <a:pt x="17642" y="661"/>
                </a:lnTo>
                <a:lnTo>
                  <a:pt x="17453" y="567"/>
                </a:lnTo>
                <a:lnTo>
                  <a:pt x="17170" y="473"/>
                </a:lnTo>
                <a:lnTo>
                  <a:pt x="16699" y="473"/>
                </a:lnTo>
                <a:lnTo>
                  <a:pt x="16699" y="567"/>
                </a:lnTo>
                <a:lnTo>
                  <a:pt x="16604" y="661"/>
                </a:lnTo>
                <a:lnTo>
                  <a:pt x="16416" y="378"/>
                </a:lnTo>
                <a:lnTo>
                  <a:pt x="16227" y="378"/>
                </a:lnTo>
                <a:lnTo>
                  <a:pt x="15661" y="661"/>
                </a:lnTo>
                <a:lnTo>
                  <a:pt x="15661" y="473"/>
                </a:lnTo>
                <a:lnTo>
                  <a:pt x="15567" y="756"/>
                </a:lnTo>
                <a:lnTo>
                  <a:pt x="15378" y="473"/>
                </a:lnTo>
                <a:lnTo>
                  <a:pt x="15567" y="473"/>
                </a:lnTo>
                <a:lnTo>
                  <a:pt x="15472" y="378"/>
                </a:lnTo>
                <a:lnTo>
                  <a:pt x="15378" y="378"/>
                </a:lnTo>
                <a:lnTo>
                  <a:pt x="15189" y="473"/>
                </a:lnTo>
                <a:lnTo>
                  <a:pt x="15000" y="756"/>
                </a:lnTo>
                <a:lnTo>
                  <a:pt x="14906" y="661"/>
                </a:lnTo>
                <a:lnTo>
                  <a:pt x="14812" y="473"/>
                </a:lnTo>
                <a:lnTo>
                  <a:pt x="14529" y="756"/>
                </a:lnTo>
                <a:lnTo>
                  <a:pt x="14623" y="567"/>
                </a:lnTo>
                <a:lnTo>
                  <a:pt x="14529" y="661"/>
                </a:lnTo>
                <a:lnTo>
                  <a:pt x="14340" y="756"/>
                </a:lnTo>
                <a:lnTo>
                  <a:pt x="14340" y="567"/>
                </a:lnTo>
                <a:lnTo>
                  <a:pt x="14246" y="473"/>
                </a:lnTo>
                <a:lnTo>
                  <a:pt x="13963" y="378"/>
                </a:lnTo>
                <a:lnTo>
                  <a:pt x="13585" y="284"/>
                </a:lnTo>
                <a:lnTo>
                  <a:pt x="13302" y="284"/>
                </a:lnTo>
                <a:lnTo>
                  <a:pt x="13302" y="378"/>
                </a:lnTo>
                <a:lnTo>
                  <a:pt x="13302" y="473"/>
                </a:lnTo>
                <a:lnTo>
                  <a:pt x="13208" y="473"/>
                </a:lnTo>
                <a:lnTo>
                  <a:pt x="13208" y="661"/>
                </a:lnTo>
                <a:lnTo>
                  <a:pt x="13114" y="661"/>
                </a:lnTo>
                <a:lnTo>
                  <a:pt x="13019" y="567"/>
                </a:lnTo>
                <a:lnTo>
                  <a:pt x="12925" y="378"/>
                </a:lnTo>
                <a:lnTo>
                  <a:pt x="12831" y="95"/>
                </a:lnTo>
                <a:lnTo>
                  <a:pt x="12831" y="378"/>
                </a:lnTo>
                <a:lnTo>
                  <a:pt x="12736" y="378"/>
                </a:lnTo>
                <a:lnTo>
                  <a:pt x="12642" y="284"/>
                </a:lnTo>
                <a:lnTo>
                  <a:pt x="12548" y="190"/>
                </a:lnTo>
                <a:lnTo>
                  <a:pt x="12265" y="190"/>
                </a:lnTo>
                <a:lnTo>
                  <a:pt x="12170" y="473"/>
                </a:lnTo>
                <a:lnTo>
                  <a:pt x="12076" y="378"/>
                </a:lnTo>
                <a:lnTo>
                  <a:pt x="11887" y="284"/>
                </a:lnTo>
                <a:lnTo>
                  <a:pt x="11510" y="378"/>
                </a:lnTo>
                <a:lnTo>
                  <a:pt x="10755" y="661"/>
                </a:lnTo>
                <a:lnTo>
                  <a:pt x="10661" y="473"/>
                </a:lnTo>
                <a:lnTo>
                  <a:pt x="10567" y="378"/>
                </a:lnTo>
                <a:lnTo>
                  <a:pt x="10095" y="378"/>
                </a:lnTo>
                <a:lnTo>
                  <a:pt x="9529" y="473"/>
                </a:lnTo>
                <a:lnTo>
                  <a:pt x="9340" y="473"/>
                </a:lnTo>
                <a:lnTo>
                  <a:pt x="9152" y="378"/>
                </a:lnTo>
                <a:lnTo>
                  <a:pt x="9152" y="473"/>
                </a:lnTo>
                <a:lnTo>
                  <a:pt x="9152" y="567"/>
                </a:lnTo>
                <a:lnTo>
                  <a:pt x="8963" y="661"/>
                </a:lnTo>
                <a:lnTo>
                  <a:pt x="8869" y="567"/>
                </a:lnTo>
                <a:lnTo>
                  <a:pt x="8680" y="473"/>
                </a:lnTo>
                <a:lnTo>
                  <a:pt x="8680" y="756"/>
                </a:lnTo>
                <a:lnTo>
                  <a:pt x="8491" y="661"/>
                </a:lnTo>
                <a:lnTo>
                  <a:pt x="8208" y="567"/>
                </a:lnTo>
                <a:lnTo>
                  <a:pt x="7925" y="661"/>
                </a:lnTo>
                <a:lnTo>
                  <a:pt x="7831" y="756"/>
                </a:lnTo>
                <a:lnTo>
                  <a:pt x="7548" y="567"/>
                </a:lnTo>
                <a:lnTo>
                  <a:pt x="7359" y="473"/>
                </a:lnTo>
                <a:lnTo>
                  <a:pt x="7170" y="944"/>
                </a:lnTo>
                <a:lnTo>
                  <a:pt x="6982" y="661"/>
                </a:lnTo>
                <a:lnTo>
                  <a:pt x="6793" y="661"/>
                </a:lnTo>
                <a:lnTo>
                  <a:pt x="6604" y="756"/>
                </a:lnTo>
                <a:lnTo>
                  <a:pt x="6510" y="661"/>
                </a:lnTo>
                <a:lnTo>
                  <a:pt x="6416" y="756"/>
                </a:lnTo>
                <a:lnTo>
                  <a:pt x="6038" y="944"/>
                </a:lnTo>
                <a:lnTo>
                  <a:pt x="6038" y="1039"/>
                </a:lnTo>
                <a:lnTo>
                  <a:pt x="5850" y="1133"/>
                </a:lnTo>
                <a:lnTo>
                  <a:pt x="5850" y="1039"/>
                </a:lnTo>
                <a:lnTo>
                  <a:pt x="5755" y="1039"/>
                </a:lnTo>
                <a:lnTo>
                  <a:pt x="5567" y="1227"/>
                </a:lnTo>
                <a:lnTo>
                  <a:pt x="5472" y="1227"/>
                </a:lnTo>
                <a:lnTo>
                  <a:pt x="5378" y="1039"/>
                </a:lnTo>
                <a:lnTo>
                  <a:pt x="5378" y="1133"/>
                </a:lnTo>
                <a:lnTo>
                  <a:pt x="5189" y="1227"/>
                </a:lnTo>
                <a:lnTo>
                  <a:pt x="5095" y="1133"/>
                </a:lnTo>
                <a:lnTo>
                  <a:pt x="4906" y="1039"/>
                </a:lnTo>
                <a:lnTo>
                  <a:pt x="5189" y="1039"/>
                </a:lnTo>
                <a:lnTo>
                  <a:pt x="5095" y="944"/>
                </a:lnTo>
                <a:lnTo>
                  <a:pt x="5095" y="756"/>
                </a:lnTo>
                <a:lnTo>
                  <a:pt x="5001" y="944"/>
                </a:lnTo>
                <a:lnTo>
                  <a:pt x="4529" y="944"/>
                </a:lnTo>
                <a:lnTo>
                  <a:pt x="4529" y="1133"/>
                </a:lnTo>
                <a:lnTo>
                  <a:pt x="4718" y="1133"/>
                </a:lnTo>
                <a:lnTo>
                  <a:pt x="4623" y="1227"/>
                </a:lnTo>
                <a:lnTo>
                  <a:pt x="4623" y="1133"/>
                </a:lnTo>
                <a:lnTo>
                  <a:pt x="4529" y="1416"/>
                </a:lnTo>
                <a:lnTo>
                  <a:pt x="4340" y="1227"/>
                </a:lnTo>
                <a:lnTo>
                  <a:pt x="4152" y="1039"/>
                </a:lnTo>
                <a:lnTo>
                  <a:pt x="3963" y="1039"/>
                </a:lnTo>
                <a:lnTo>
                  <a:pt x="3774" y="1416"/>
                </a:lnTo>
                <a:lnTo>
                  <a:pt x="3774" y="1322"/>
                </a:lnTo>
                <a:lnTo>
                  <a:pt x="3774" y="1227"/>
                </a:lnTo>
                <a:lnTo>
                  <a:pt x="3680" y="1322"/>
                </a:lnTo>
                <a:lnTo>
                  <a:pt x="3586" y="1510"/>
                </a:lnTo>
                <a:lnTo>
                  <a:pt x="3208" y="1416"/>
                </a:lnTo>
                <a:lnTo>
                  <a:pt x="2454" y="1416"/>
                </a:lnTo>
                <a:lnTo>
                  <a:pt x="1793" y="1510"/>
                </a:lnTo>
                <a:lnTo>
                  <a:pt x="1510" y="1605"/>
                </a:lnTo>
                <a:lnTo>
                  <a:pt x="1321" y="1699"/>
                </a:lnTo>
                <a:lnTo>
                  <a:pt x="1321" y="1605"/>
                </a:lnTo>
                <a:lnTo>
                  <a:pt x="1038" y="1699"/>
                </a:lnTo>
                <a:lnTo>
                  <a:pt x="755" y="1793"/>
                </a:lnTo>
                <a:lnTo>
                  <a:pt x="567" y="1793"/>
                </a:lnTo>
                <a:lnTo>
                  <a:pt x="378" y="1888"/>
                </a:lnTo>
                <a:lnTo>
                  <a:pt x="284" y="1699"/>
                </a:lnTo>
                <a:lnTo>
                  <a:pt x="95" y="1605"/>
                </a:lnTo>
                <a:lnTo>
                  <a:pt x="1" y="1793"/>
                </a:lnTo>
                <a:lnTo>
                  <a:pt x="1" y="2076"/>
                </a:lnTo>
                <a:lnTo>
                  <a:pt x="95" y="2548"/>
                </a:lnTo>
                <a:lnTo>
                  <a:pt x="189" y="2831"/>
                </a:lnTo>
                <a:lnTo>
                  <a:pt x="284" y="2737"/>
                </a:lnTo>
                <a:lnTo>
                  <a:pt x="472" y="2831"/>
                </a:lnTo>
                <a:lnTo>
                  <a:pt x="567" y="2548"/>
                </a:lnTo>
                <a:lnTo>
                  <a:pt x="661" y="2642"/>
                </a:lnTo>
                <a:lnTo>
                  <a:pt x="661" y="2737"/>
                </a:lnTo>
                <a:lnTo>
                  <a:pt x="755" y="2642"/>
                </a:lnTo>
                <a:lnTo>
                  <a:pt x="944" y="2548"/>
                </a:lnTo>
                <a:lnTo>
                  <a:pt x="1227" y="2548"/>
                </a:lnTo>
                <a:lnTo>
                  <a:pt x="1227" y="2642"/>
                </a:lnTo>
                <a:lnTo>
                  <a:pt x="1321" y="2737"/>
                </a:lnTo>
                <a:lnTo>
                  <a:pt x="1416" y="2831"/>
                </a:lnTo>
                <a:lnTo>
                  <a:pt x="1510" y="2642"/>
                </a:lnTo>
                <a:lnTo>
                  <a:pt x="1793" y="2548"/>
                </a:lnTo>
                <a:lnTo>
                  <a:pt x="1699" y="2642"/>
                </a:lnTo>
                <a:lnTo>
                  <a:pt x="1887" y="2737"/>
                </a:lnTo>
                <a:lnTo>
                  <a:pt x="1887" y="2454"/>
                </a:lnTo>
                <a:lnTo>
                  <a:pt x="1982" y="2265"/>
                </a:lnTo>
                <a:lnTo>
                  <a:pt x="2076" y="2737"/>
                </a:lnTo>
                <a:lnTo>
                  <a:pt x="2171" y="2359"/>
                </a:lnTo>
                <a:lnTo>
                  <a:pt x="2265" y="2642"/>
                </a:lnTo>
                <a:lnTo>
                  <a:pt x="2265" y="2548"/>
                </a:lnTo>
                <a:lnTo>
                  <a:pt x="2359" y="2454"/>
                </a:lnTo>
                <a:lnTo>
                  <a:pt x="2454" y="2548"/>
                </a:lnTo>
                <a:lnTo>
                  <a:pt x="2454" y="2737"/>
                </a:lnTo>
                <a:lnTo>
                  <a:pt x="2548" y="2548"/>
                </a:lnTo>
                <a:lnTo>
                  <a:pt x="2548" y="2454"/>
                </a:lnTo>
                <a:lnTo>
                  <a:pt x="2642" y="2548"/>
                </a:lnTo>
                <a:lnTo>
                  <a:pt x="2642" y="2642"/>
                </a:lnTo>
                <a:lnTo>
                  <a:pt x="2831" y="2454"/>
                </a:lnTo>
                <a:lnTo>
                  <a:pt x="3020" y="2454"/>
                </a:lnTo>
                <a:lnTo>
                  <a:pt x="3114" y="2265"/>
                </a:lnTo>
                <a:lnTo>
                  <a:pt x="3114" y="2076"/>
                </a:lnTo>
                <a:lnTo>
                  <a:pt x="3208" y="1982"/>
                </a:lnTo>
                <a:lnTo>
                  <a:pt x="3208" y="2076"/>
                </a:lnTo>
                <a:lnTo>
                  <a:pt x="3208" y="2265"/>
                </a:lnTo>
                <a:lnTo>
                  <a:pt x="3303" y="2076"/>
                </a:lnTo>
                <a:lnTo>
                  <a:pt x="3491" y="2076"/>
                </a:lnTo>
                <a:lnTo>
                  <a:pt x="3491" y="2171"/>
                </a:lnTo>
                <a:lnTo>
                  <a:pt x="3397" y="2265"/>
                </a:lnTo>
                <a:lnTo>
                  <a:pt x="3303" y="2359"/>
                </a:lnTo>
                <a:lnTo>
                  <a:pt x="3303" y="2548"/>
                </a:lnTo>
                <a:lnTo>
                  <a:pt x="3491" y="2548"/>
                </a:lnTo>
                <a:lnTo>
                  <a:pt x="3586" y="2454"/>
                </a:lnTo>
                <a:lnTo>
                  <a:pt x="3680" y="2265"/>
                </a:lnTo>
                <a:lnTo>
                  <a:pt x="4152" y="2265"/>
                </a:lnTo>
                <a:lnTo>
                  <a:pt x="4152" y="2359"/>
                </a:lnTo>
                <a:lnTo>
                  <a:pt x="4246" y="2171"/>
                </a:lnTo>
                <a:lnTo>
                  <a:pt x="4340" y="2171"/>
                </a:lnTo>
                <a:lnTo>
                  <a:pt x="4246" y="2265"/>
                </a:lnTo>
                <a:lnTo>
                  <a:pt x="5284" y="2265"/>
                </a:lnTo>
                <a:lnTo>
                  <a:pt x="5567" y="2171"/>
                </a:lnTo>
                <a:lnTo>
                  <a:pt x="5755" y="2171"/>
                </a:lnTo>
                <a:lnTo>
                  <a:pt x="5755" y="2076"/>
                </a:lnTo>
                <a:lnTo>
                  <a:pt x="6416" y="2076"/>
                </a:lnTo>
                <a:lnTo>
                  <a:pt x="6510" y="1888"/>
                </a:lnTo>
                <a:lnTo>
                  <a:pt x="6604" y="1888"/>
                </a:lnTo>
                <a:lnTo>
                  <a:pt x="7170" y="1982"/>
                </a:lnTo>
                <a:lnTo>
                  <a:pt x="7453" y="1888"/>
                </a:lnTo>
                <a:lnTo>
                  <a:pt x="7548" y="1888"/>
                </a:lnTo>
                <a:lnTo>
                  <a:pt x="7642" y="1699"/>
                </a:lnTo>
                <a:lnTo>
                  <a:pt x="7736" y="1888"/>
                </a:lnTo>
                <a:lnTo>
                  <a:pt x="7925" y="2076"/>
                </a:lnTo>
                <a:lnTo>
                  <a:pt x="8114" y="1793"/>
                </a:lnTo>
                <a:lnTo>
                  <a:pt x="8114" y="1982"/>
                </a:lnTo>
                <a:lnTo>
                  <a:pt x="8208" y="1793"/>
                </a:lnTo>
                <a:lnTo>
                  <a:pt x="8302" y="1982"/>
                </a:lnTo>
                <a:lnTo>
                  <a:pt x="8302" y="1888"/>
                </a:lnTo>
                <a:lnTo>
                  <a:pt x="8302" y="1793"/>
                </a:lnTo>
                <a:lnTo>
                  <a:pt x="8491" y="1793"/>
                </a:lnTo>
                <a:lnTo>
                  <a:pt x="8585" y="1888"/>
                </a:lnTo>
                <a:lnTo>
                  <a:pt x="8774" y="1793"/>
                </a:lnTo>
                <a:lnTo>
                  <a:pt x="8774" y="1982"/>
                </a:lnTo>
                <a:lnTo>
                  <a:pt x="8869" y="1888"/>
                </a:lnTo>
                <a:lnTo>
                  <a:pt x="9718" y="1888"/>
                </a:lnTo>
                <a:lnTo>
                  <a:pt x="9623" y="1793"/>
                </a:lnTo>
                <a:lnTo>
                  <a:pt x="9718" y="1605"/>
                </a:lnTo>
                <a:lnTo>
                  <a:pt x="9812" y="1699"/>
                </a:lnTo>
                <a:lnTo>
                  <a:pt x="9812" y="1793"/>
                </a:lnTo>
                <a:lnTo>
                  <a:pt x="9906" y="1888"/>
                </a:lnTo>
                <a:lnTo>
                  <a:pt x="10095" y="1982"/>
                </a:lnTo>
                <a:lnTo>
                  <a:pt x="10661" y="1793"/>
                </a:lnTo>
                <a:lnTo>
                  <a:pt x="11038" y="1510"/>
                </a:lnTo>
                <a:lnTo>
                  <a:pt x="11133" y="1699"/>
                </a:lnTo>
                <a:lnTo>
                  <a:pt x="11321" y="1699"/>
                </a:lnTo>
                <a:lnTo>
                  <a:pt x="11510" y="1605"/>
                </a:lnTo>
                <a:lnTo>
                  <a:pt x="11604" y="1416"/>
                </a:lnTo>
                <a:lnTo>
                  <a:pt x="11982" y="1605"/>
                </a:lnTo>
                <a:lnTo>
                  <a:pt x="12453" y="1699"/>
                </a:lnTo>
                <a:lnTo>
                  <a:pt x="12642" y="1510"/>
                </a:lnTo>
                <a:lnTo>
                  <a:pt x="12642" y="1699"/>
                </a:lnTo>
                <a:lnTo>
                  <a:pt x="12925" y="1510"/>
                </a:lnTo>
                <a:lnTo>
                  <a:pt x="13208" y="1510"/>
                </a:lnTo>
                <a:lnTo>
                  <a:pt x="14057" y="1699"/>
                </a:lnTo>
                <a:lnTo>
                  <a:pt x="14434" y="1793"/>
                </a:lnTo>
                <a:lnTo>
                  <a:pt x="14812" y="1793"/>
                </a:lnTo>
                <a:lnTo>
                  <a:pt x="15095" y="1699"/>
                </a:lnTo>
                <a:lnTo>
                  <a:pt x="15378" y="1510"/>
                </a:lnTo>
                <a:lnTo>
                  <a:pt x="15472" y="1416"/>
                </a:lnTo>
                <a:lnTo>
                  <a:pt x="15472" y="1510"/>
                </a:lnTo>
                <a:lnTo>
                  <a:pt x="15472" y="1699"/>
                </a:lnTo>
                <a:lnTo>
                  <a:pt x="16416" y="1510"/>
                </a:lnTo>
                <a:lnTo>
                  <a:pt x="16416" y="1605"/>
                </a:lnTo>
                <a:lnTo>
                  <a:pt x="16510" y="1605"/>
                </a:lnTo>
                <a:lnTo>
                  <a:pt x="16604" y="1510"/>
                </a:lnTo>
                <a:lnTo>
                  <a:pt x="17642" y="1510"/>
                </a:lnTo>
                <a:lnTo>
                  <a:pt x="17736" y="1605"/>
                </a:lnTo>
                <a:lnTo>
                  <a:pt x="17831" y="1605"/>
                </a:lnTo>
                <a:lnTo>
                  <a:pt x="18397" y="1510"/>
                </a:lnTo>
                <a:lnTo>
                  <a:pt x="19057" y="1322"/>
                </a:lnTo>
                <a:lnTo>
                  <a:pt x="18774" y="1605"/>
                </a:lnTo>
                <a:lnTo>
                  <a:pt x="19151" y="1322"/>
                </a:lnTo>
                <a:lnTo>
                  <a:pt x="19340" y="1322"/>
                </a:lnTo>
                <a:lnTo>
                  <a:pt x="19340" y="1510"/>
                </a:lnTo>
                <a:lnTo>
                  <a:pt x="19529" y="1416"/>
                </a:lnTo>
                <a:lnTo>
                  <a:pt x="19906" y="1416"/>
                </a:lnTo>
                <a:lnTo>
                  <a:pt x="20000" y="1322"/>
                </a:lnTo>
                <a:lnTo>
                  <a:pt x="20095" y="944"/>
                </a:lnTo>
                <a:lnTo>
                  <a:pt x="20095" y="1133"/>
                </a:lnTo>
                <a:lnTo>
                  <a:pt x="20189" y="1227"/>
                </a:lnTo>
                <a:lnTo>
                  <a:pt x="20189" y="1416"/>
                </a:lnTo>
                <a:lnTo>
                  <a:pt x="20283" y="1322"/>
                </a:lnTo>
                <a:lnTo>
                  <a:pt x="20378" y="1322"/>
                </a:lnTo>
                <a:lnTo>
                  <a:pt x="20378" y="1416"/>
                </a:lnTo>
                <a:lnTo>
                  <a:pt x="20661" y="1227"/>
                </a:lnTo>
                <a:lnTo>
                  <a:pt x="20944" y="1133"/>
                </a:lnTo>
                <a:lnTo>
                  <a:pt x="21038" y="1133"/>
                </a:lnTo>
                <a:lnTo>
                  <a:pt x="21132" y="1416"/>
                </a:lnTo>
                <a:lnTo>
                  <a:pt x="21604" y="1227"/>
                </a:lnTo>
                <a:lnTo>
                  <a:pt x="21510" y="1039"/>
                </a:lnTo>
                <a:lnTo>
                  <a:pt x="21510" y="944"/>
                </a:lnTo>
                <a:lnTo>
                  <a:pt x="21698" y="944"/>
                </a:lnTo>
                <a:lnTo>
                  <a:pt x="21604" y="1039"/>
                </a:lnTo>
                <a:lnTo>
                  <a:pt x="21982" y="1039"/>
                </a:lnTo>
                <a:lnTo>
                  <a:pt x="21887" y="1227"/>
                </a:lnTo>
                <a:lnTo>
                  <a:pt x="21887" y="1227"/>
                </a:lnTo>
                <a:lnTo>
                  <a:pt x="22170" y="1039"/>
                </a:lnTo>
                <a:lnTo>
                  <a:pt x="22265" y="1227"/>
                </a:lnTo>
                <a:lnTo>
                  <a:pt x="22265" y="1133"/>
                </a:lnTo>
                <a:lnTo>
                  <a:pt x="22265" y="1039"/>
                </a:lnTo>
                <a:lnTo>
                  <a:pt x="22548" y="1039"/>
                </a:lnTo>
                <a:lnTo>
                  <a:pt x="22642" y="1322"/>
                </a:lnTo>
                <a:lnTo>
                  <a:pt x="23019" y="1227"/>
                </a:lnTo>
                <a:lnTo>
                  <a:pt x="23208" y="1133"/>
                </a:lnTo>
                <a:lnTo>
                  <a:pt x="23302" y="1039"/>
                </a:lnTo>
                <a:lnTo>
                  <a:pt x="23397" y="1133"/>
                </a:lnTo>
                <a:lnTo>
                  <a:pt x="23397" y="1227"/>
                </a:lnTo>
                <a:lnTo>
                  <a:pt x="23680" y="1227"/>
                </a:lnTo>
                <a:lnTo>
                  <a:pt x="23868" y="1133"/>
                </a:lnTo>
                <a:lnTo>
                  <a:pt x="24057" y="1227"/>
                </a:lnTo>
                <a:lnTo>
                  <a:pt x="24246" y="1227"/>
                </a:lnTo>
                <a:lnTo>
                  <a:pt x="24246" y="1133"/>
                </a:lnTo>
                <a:lnTo>
                  <a:pt x="24529" y="1227"/>
                </a:lnTo>
                <a:lnTo>
                  <a:pt x="24906" y="1322"/>
                </a:lnTo>
                <a:lnTo>
                  <a:pt x="25179" y="1048"/>
                </a:lnTo>
                <a:lnTo>
                  <a:pt x="25095" y="1133"/>
                </a:lnTo>
                <a:lnTo>
                  <a:pt x="25189" y="1227"/>
                </a:lnTo>
                <a:lnTo>
                  <a:pt x="25189" y="1133"/>
                </a:lnTo>
                <a:lnTo>
                  <a:pt x="25283" y="1039"/>
                </a:lnTo>
                <a:lnTo>
                  <a:pt x="25378" y="944"/>
                </a:lnTo>
                <a:lnTo>
                  <a:pt x="25472" y="944"/>
                </a:lnTo>
                <a:lnTo>
                  <a:pt x="25472" y="1133"/>
                </a:lnTo>
                <a:lnTo>
                  <a:pt x="25566" y="1039"/>
                </a:lnTo>
                <a:lnTo>
                  <a:pt x="25661" y="1039"/>
                </a:lnTo>
                <a:lnTo>
                  <a:pt x="25566" y="1133"/>
                </a:lnTo>
                <a:lnTo>
                  <a:pt x="25661" y="1227"/>
                </a:lnTo>
                <a:lnTo>
                  <a:pt x="25849" y="1322"/>
                </a:lnTo>
                <a:lnTo>
                  <a:pt x="25944" y="1133"/>
                </a:lnTo>
                <a:lnTo>
                  <a:pt x="26132" y="1039"/>
                </a:lnTo>
                <a:lnTo>
                  <a:pt x="26132" y="1039"/>
                </a:lnTo>
                <a:lnTo>
                  <a:pt x="26038" y="1227"/>
                </a:lnTo>
                <a:lnTo>
                  <a:pt x="26132" y="1322"/>
                </a:lnTo>
                <a:lnTo>
                  <a:pt x="26321" y="1416"/>
                </a:lnTo>
                <a:lnTo>
                  <a:pt x="26415" y="1416"/>
                </a:lnTo>
                <a:lnTo>
                  <a:pt x="26887" y="1227"/>
                </a:lnTo>
                <a:lnTo>
                  <a:pt x="27264" y="944"/>
                </a:lnTo>
                <a:lnTo>
                  <a:pt x="27170" y="944"/>
                </a:lnTo>
                <a:lnTo>
                  <a:pt x="27264" y="850"/>
                </a:lnTo>
                <a:lnTo>
                  <a:pt x="26981" y="756"/>
                </a:lnTo>
                <a:lnTo>
                  <a:pt x="26887" y="944"/>
                </a:lnTo>
                <a:lnTo>
                  <a:pt x="26793" y="1133"/>
                </a:lnTo>
                <a:lnTo>
                  <a:pt x="26793" y="661"/>
                </a:lnTo>
                <a:lnTo>
                  <a:pt x="26604" y="944"/>
                </a:lnTo>
                <a:lnTo>
                  <a:pt x="26510" y="850"/>
                </a:lnTo>
                <a:lnTo>
                  <a:pt x="26415" y="756"/>
                </a:lnTo>
                <a:lnTo>
                  <a:pt x="26321" y="944"/>
                </a:lnTo>
                <a:lnTo>
                  <a:pt x="26227" y="661"/>
                </a:lnTo>
                <a:lnTo>
                  <a:pt x="26038" y="756"/>
                </a:lnTo>
                <a:lnTo>
                  <a:pt x="25849" y="661"/>
                </a:lnTo>
                <a:lnTo>
                  <a:pt x="25378" y="567"/>
                </a:lnTo>
                <a:lnTo>
                  <a:pt x="25283" y="661"/>
                </a:lnTo>
                <a:lnTo>
                  <a:pt x="25095" y="756"/>
                </a:lnTo>
                <a:lnTo>
                  <a:pt x="25189" y="473"/>
                </a:lnTo>
                <a:lnTo>
                  <a:pt x="25000" y="661"/>
                </a:lnTo>
                <a:lnTo>
                  <a:pt x="25000" y="661"/>
                </a:lnTo>
                <a:lnTo>
                  <a:pt x="25095" y="473"/>
                </a:lnTo>
                <a:lnTo>
                  <a:pt x="24906" y="567"/>
                </a:lnTo>
                <a:lnTo>
                  <a:pt x="24717" y="567"/>
                </a:lnTo>
                <a:lnTo>
                  <a:pt x="24717" y="756"/>
                </a:lnTo>
                <a:lnTo>
                  <a:pt x="24623" y="1039"/>
                </a:lnTo>
                <a:lnTo>
                  <a:pt x="24623" y="850"/>
                </a:lnTo>
                <a:lnTo>
                  <a:pt x="24717" y="661"/>
                </a:lnTo>
                <a:lnTo>
                  <a:pt x="24623" y="756"/>
                </a:lnTo>
                <a:lnTo>
                  <a:pt x="24623" y="661"/>
                </a:lnTo>
                <a:lnTo>
                  <a:pt x="24529" y="473"/>
                </a:lnTo>
                <a:lnTo>
                  <a:pt x="24529" y="661"/>
                </a:lnTo>
                <a:lnTo>
                  <a:pt x="24434" y="567"/>
                </a:lnTo>
                <a:lnTo>
                  <a:pt x="24340" y="378"/>
                </a:lnTo>
                <a:lnTo>
                  <a:pt x="24246" y="567"/>
                </a:lnTo>
                <a:lnTo>
                  <a:pt x="23963" y="567"/>
                </a:lnTo>
                <a:lnTo>
                  <a:pt x="23397" y="661"/>
                </a:lnTo>
                <a:lnTo>
                  <a:pt x="23114" y="661"/>
                </a:lnTo>
                <a:lnTo>
                  <a:pt x="22925" y="567"/>
                </a:lnTo>
                <a:lnTo>
                  <a:pt x="22925" y="473"/>
                </a:lnTo>
                <a:lnTo>
                  <a:pt x="23019" y="473"/>
                </a:lnTo>
                <a:lnTo>
                  <a:pt x="22642" y="378"/>
                </a:lnTo>
                <a:lnTo>
                  <a:pt x="22736" y="473"/>
                </a:lnTo>
                <a:lnTo>
                  <a:pt x="22548" y="473"/>
                </a:lnTo>
                <a:lnTo>
                  <a:pt x="22642" y="284"/>
                </a:lnTo>
                <a:lnTo>
                  <a:pt x="22548" y="190"/>
                </a:lnTo>
                <a:lnTo>
                  <a:pt x="22453" y="190"/>
                </a:lnTo>
                <a:lnTo>
                  <a:pt x="22359" y="284"/>
                </a:lnTo>
                <a:lnTo>
                  <a:pt x="22170" y="378"/>
                </a:lnTo>
                <a:lnTo>
                  <a:pt x="22076" y="284"/>
                </a:lnTo>
                <a:lnTo>
                  <a:pt x="22170" y="473"/>
                </a:lnTo>
                <a:lnTo>
                  <a:pt x="21887" y="190"/>
                </a:lnTo>
                <a:lnTo>
                  <a:pt x="21793" y="190"/>
                </a:lnTo>
                <a:lnTo>
                  <a:pt x="21698" y="378"/>
                </a:lnTo>
                <a:lnTo>
                  <a:pt x="21604" y="756"/>
                </a:lnTo>
                <a:lnTo>
                  <a:pt x="21415" y="661"/>
                </a:lnTo>
                <a:lnTo>
                  <a:pt x="21510" y="473"/>
                </a:lnTo>
                <a:lnTo>
                  <a:pt x="21604" y="284"/>
                </a:lnTo>
                <a:lnTo>
                  <a:pt x="21415" y="284"/>
                </a:lnTo>
                <a:lnTo>
                  <a:pt x="21415" y="190"/>
                </a:lnTo>
                <a:lnTo>
                  <a:pt x="21227" y="378"/>
                </a:lnTo>
                <a:lnTo>
                  <a:pt x="20944" y="567"/>
                </a:lnTo>
                <a:lnTo>
                  <a:pt x="20566" y="1"/>
                </a:lnTo>
                <a:lnTo>
                  <a:pt x="20472" y="95"/>
                </a:lnTo>
                <a:lnTo>
                  <a:pt x="20472" y="190"/>
                </a:lnTo>
                <a:lnTo>
                  <a:pt x="20472" y="378"/>
                </a:lnTo>
                <a:lnTo>
                  <a:pt x="20283" y="284"/>
                </a:lnTo>
                <a:lnTo>
                  <a:pt x="20283" y="190"/>
                </a:lnTo>
                <a:lnTo>
                  <a:pt x="20378" y="95"/>
                </a:lnTo>
                <a:lnTo>
                  <a:pt x="2028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1" name="Google Shape;371;p57"/>
          <p:cNvSpPr/>
          <p:nvPr/>
        </p:nvSpPr>
        <p:spPr>
          <a:xfrm>
            <a:off x="541150" y="4890365"/>
            <a:ext cx="1459318" cy="102978"/>
          </a:xfrm>
          <a:custGeom>
            <a:rect b="b" l="l" r="r" t="t"/>
            <a:pathLst>
              <a:path extrusionOk="0" h="2831" w="27831">
                <a:moveTo>
                  <a:pt x="27264" y="944"/>
                </a:moveTo>
                <a:lnTo>
                  <a:pt x="27359" y="1086"/>
                </a:lnTo>
                <a:lnTo>
                  <a:pt x="27359" y="944"/>
                </a:lnTo>
                <a:close/>
                <a:moveTo>
                  <a:pt x="27359" y="1086"/>
                </a:moveTo>
                <a:lnTo>
                  <a:pt x="27359" y="1133"/>
                </a:lnTo>
                <a:lnTo>
                  <a:pt x="27372" y="1106"/>
                </a:lnTo>
                <a:lnTo>
                  <a:pt x="27372" y="1106"/>
                </a:lnTo>
                <a:lnTo>
                  <a:pt x="27359" y="1086"/>
                </a:lnTo>
                <a:close/>
                <a:moveTo>
                  <a:pt x="27453" y="944"/>
                </a:moveTo>
                <a:lnTo>
                  <a:pt x="27372" y="1106"/>
                </a:lnTo>
                <a:lnTo>
                  <a:pt x="27372" y="1106"/>
                </a:lnTo>
                <a:lnTo>
                  <a:pt x="27453" y="1227"/>
                </a:lnTo>
                <a:lnTo>
                  <a:pt x="27453" y="944"/>
                </a:lnTo>
                <a:close/>
                <a:moveTo>
                  <a:pt x="27642" y="1039"/>
                </a:moveTo>
                <a:lnTo>
                  <a:pt x="27453" y="1227"/>
                </a:lnTo>
                <a:lnTo>
                  <a:pt x="27453" y="1322"/>
                </a:lnTo>
                <a:lnTo>
                  <a:pt x="27453" y="1416"/>
                </a:lnTo>
                <a:lnTo>
                  <a:pt x="27830" y="1416"/>
                </a:lnTo>
                <a:lnTo>
                  <a:pt x="27830" y="1227"/>
                </a:lnTo>
                <a:lnTo>
                  <a:pt x="27736" y="1322"/>
                </a:lnTo>
                <a:lnTo>
                  <a:pt x="27736" y="1227"/>
                </a:lnTo>
                <a:lnTo>
                  <a:pt x="27736" y="1133"/>
                </a:lnTo>
                <a:lnTo>
                  <a:pt x="27642" y="1039"/>
                </a:lnTo>
                <a:close/>
                <a:moveTo>
                  <a:pt x="20189" y="1"/>
                </a:moveTo>
                <a:lnTo>
                  <a:pt x="20095" y="190"/>
                </a:lnTo>
                <a:lnTo>
                  <a:pt x="20000" y="95"/>
                </a:lnTo>
                <a:lnTo>
                  <a:pt x="19906" y="284"/>
                </a:lnTo>
                <a:lnTo>
                  <a:pt x="19812" y="473"/>
                </a:lnTo>
                <a:lnTo>
                  <a:pt x="19529" y="284"/>
                </a:lnTo>
                <a:lnTo>
                  <a:pt x="19340" y="95"/>
                </a:lnTo>
                <a:lnTo>
                  <a:pt x="19246" y="95"/>
                </a:lnTo>
                <a:lnTo>
                  <a:pt x="19246" y="190"/>
                </a:lnTo>
                <a:lnTo>
                  <a:pt x="19151" y="378"/>
                </a:lnTo>
                <a:lnTo>
                  <a:pt x="19434" y="190"/>
                </a:lnTo>
                <a:lnTo>
                  <a:pt x="19246" y="473"/>
                </a:lnTo>
                <a:lnTo>
                  <a:pt x="19434" y="378"/>
                </a:lnTo>
                <a:lnTo>
                  <a:pt x="19434" y="567"/>
                </a:lnTo>
                <a:lnTo>
                  <a:pt x="19151" y="567"/>
                </a:lnTo>
                <a:lnTo>
                  <a:pt x="19151" y="190"/>
                </a:lnTo>
                <a:lnTo>
                  <a:pt x="19057" y="95"/>
                </a:lnTo>
                <a:lnTo>
                  <a:pt x="18963" y="95"/>
                </a:lnTo>
                <a:lnTo>
                  <a:pt x="18774" y="284"/>
                </a:lnTo>
                <a:lnTo>
                  <a:pt x="18680" y="473"/>
                </a:lnTo>
                <a:lnTo>
                  <a:pt x="18585" y="378"/>
                </a:lnTo>
                <a:lnTo>
                  <a:pt x="18491" y="190"/>
                </a:lnTo>
                <a:lnTo>
                  <a:pt x="18397" y="378"/>
                </a:lnTo>
                <a:lnTo>
                  <a:pt x="17925" y="567"/>
                </a:lnTo>
                <a:lnTo>
                  <a:pt x="18019" y="284"/>
                </a:lnTo>
                <a:lnTo>
                  <a:pt x="17831" y="378"/>
                </a:lnTo>
                <a:lnTo>
                  <a:pt x="17642" y="567"/>
                </a:lnTo>
                <a:lnTo>
                  <a:pt x="17642" y="661"/>
                </a:lnTo>
                <a:lnTo>
                  <a:pt x="17453" y="567"/>
                </a:lnTo>
                <a:lnTo>
                  <a:pt x="17170" y="473"/>
                </a:lnTo>
                <a:lnTo>
                  <a:pt x="16699" y="473"/>
                </a:lnTo>
                <a:lnTo>
                  <a:pt x="16699" y="567"/>
                </a:lnTo>
                <a:lnTo>
                  <a:pt x="16604" y="661"/>
                </a:lnTo>
                <a:lnTo>
                  <a:pt x="16416" y="378"/>
                </a:lnTo>
                <a:lnTo>
                  <a:pt x="16227" y="378"/>
                </a:lnTo>
                <a:lnTo>
                  <a:pt x="15661" y="661"/>
                </a:lnTo>
                <a:lnTo>
                  <a:pt x="15661" y="473"/>
                </a:lnTo>
                <a:lnTo>
                  <a:pt x="15567" y="756"/>
                </a:lnTo>
                <a:lnTo>
                  <a:pt x="15378" y="473"/>
                </a:lnTo>
                <a:lnTo>
                  <a:pt x="15567" y="473"/>
                </a:lnTo>
                <a:lnTo>
                  <a:pt x="15472" y="378"/>
                </a:lnTo>
                <a:lnTo>
                  <a:pt x="15378" y="378"/>
                </a:lnTo>
                <a:lnTo>
                  <a:pt x="15189" y="473"/>
                </a:lnTo>
                <a:lnTo>
                  <a:pt x="15000" y="756"/>
                </a:lnTo>
                <a:lnTo>
                  <a:pt x="14906" y="661"/>
                </a:lnTo>
                <a:lnTo>
                  <a:pt x="14812" y="473"/>
                </a:lnTo>
                <a:lnTo>
                  <a:pt x="14529" y="756"/>
                </a:lnTo>
                <a:lnTo>
                  <a:pt x="14623" y="567"/>
                </a:lnTo>
                <a:lnTo>
                  <a:pt x="14529" y="661"/>
                </a:lnTo>
                <a:lnTo>
                  <a:pt x="14340" y="756"/>
                </a:lnTo>
                <a:lnTo>
                  <a:pt x="14340" y="567"/>
                </a:lnTo>
                <a:lnTo>
                  <a:pt x="14246" y="473"/>
                </a:lnTo>
                <a:lnTo>
                  <a:pt x="13963" y="378"/>
                </a:lnTo>
                <a:lnTo>
                  <a:pt x="13585" y="284"/>
                </a:lnTo>
                <a:lnTo>
                  <a:pt x="13302" y="284"/>
                </a:lnTo>
                <a:lnTo>
                  <a:pt x="13302" y="378"/>
                </a:lnTo>
                <a:lnTo>
                  <a:pt x="13302" y="473"/>
                </a:lnTo>
                <a:lnTo>
                  <a:pt x="13208" y="473"/>
                </a:lnTo>
                <a:lnTo>
                  <a:pt x="13208" y="661"/>
                </a:lnTo>
                <a:lnTo>
                  <a:pt x="13114" y="661"/>
                </a:lnTo>
                <a:lnTo>
                  <a:pt x="13019" y="567"/>
                </a:lnTo>
                <a:lnTo>
                  <a:pt x="12925" y="378"/>
                </a:lnTo>
                <a:lnTo>
                  <a:pt x="12831" y="95"/>
                </a:lnTo>
                <a:lnTo>
                  <a:pt x="12831" y="378"/>
                </a:lnTo>
                <a:lnTo>
                  <a:pt x="12736" y="378"/>
                </a:lnTo>
                <a:lnTo>
                  <a:pt x="12642" y="284"/>
                </a:lnTo>
                <a:lnTo>
                  <a:pt x="12548" y="190"/>
                </a:lnTo>
                <a:lnTo>
                  <a:pt x="12265" y="190"/>
                </a:lnTo>
                <a:lnTo>
                  <a:pt x="12170" y="473"/>
                </a:lnTo>
                <a:lnTo>
                  <a:pt x="12076" y="378"/>
                </a:lnTo>
                <a:lnTo>
                  <a:pt x="11887" y="284"/>
                </a:lnTo>
                <a:lnTo>
                  <a:pt x="11510" y="378"/>
                </a:lnTo>
                <a:lnTo>
                  <a:pt x="10755" y="661"/>
                </a:lnTo>
                <a:lnTo>
                  <a:pt x="10661" y="473"/>
                </a:lnTo>
                <a:lnTo>
                  <a:pt x="10567" y="378"/>
                </a:lnTo>
                <a:lnTo>
                  <a:pt x="10095" y="378"/>
                </a:lnTo>
                <a:lnTo>
                  <a:pt x="9529" y="473"/>
                </a:lnTo>
                <a:lnTo>
                  <a:pt x="9340" y="473"/>
                </a:lnTo>
                <a:lnTo>
                  <a:pt x="9152" y="378"/>
                </a:lnTo>
                <a:lnTo>
                  <a:pt x="9152" y="473"/>
                </a:lnTo>
                <a:lnTo>
                  <a:pt x="9152" y="567"/>
                </a:lnTo>
                <a:lnTo>
                  <a:pt x="8963" y="661"/>
                </a:lnTo>
                <a:lnTo>
                  <a:pt x="8869" y="567"/>
                </a:lnTo>
                <a:lnTo>
                  <a:pt x="8680" y="473"/>
                </a:lnTo>
                <a:lnTo>
                  <a:pt x="8680" y="756"/>
                </a:lnTo>
                <a:lnTo>
                  <a:pt x="8491" y="661"/>
                </a:lnTo>
                <a:lnTo>
                  <a:pt x="8208" y="567"/>
                </a:lnTo>
                <a:lnTo>
                  <a:pt x="7925" y="661"/>
                </a:lnTo>
                <a:lnTo>
                  <a:pt x="7831" y="756"/>
                </a:lnTo>
                <a:lnTo>
                  <a:pt x="7548" y="567"/>
                </a:lnTo>
                <a:lnTo>
                  <a:pt x="7359" y="473"/>
                </a:lnTo>
                <a:lnTo>
                  <a:pt x="7170" y="944"/>
                </a:lnTo>
                <a:lnTo>
                  <a:pt x="6982" y="661"/>
                </a:lnTo>
                <a:lnTo>
                  <a:pt x="6793" y="661"/>
                </a:lnTo>
                <a:lnTo>
                  <a:pt x="6604" y="756"/>
                </a:lnTo>
                <a:lnTo>
                  <a:pt x="6510" y="661"/>
                </a:lnTo>
                <a:lnTo>
                  <a:pt x="6416" y="756"/>
                </a:lnTo>
                <a:lnTo>
                  <a:pt x="6038" y="944"/>
                </a:lnTo>
                <a:lnTo>
                  <a:pt x="6038" y="1039"/>
                </a:lnTo>
                <a:lnTo>
                  <a:pt x="5850" y="1133"/>
                </a:lnTo>
                <a:lnTo>
                  <a:pt x="5850" y="1039"/>
                </a:lnTo>
                <a:lnTo>
                  <a:pt x="5755" y="1039"/>
                </a:lnTo>
                <a:lnTo>
                  <a:pt x="5567" y="1227"/>
                </a:lnTo>
                <a:lnTo>
                  <a:pt x="5472" y="1227"/>
                </a:lnTo>
                <a:lnTo>
                  <a:pt x="5378" y="1039"/>
                </a:lnTo>
                <a:lnTo>
                  <a:pt x="5378" y="1133"/>
                </a:lnTo>
                <a:lnTo>
                  <a:pt x="5189" y="1227"/>
                </a:lnTo>
                <a:lnTo>
                  <a:pt x="5095" y="1133"/>
                </a:lnTo>
                <a:lnTo>
                  <a:pt x="4906" y="1039"/>
                </a:lnTo>
                <a:lnTo>
                  <a:pt x="5189" y="1039"/>
                </a:lnTo>
                <a:lnTo>
                  <a:pt x="5095" y="944"/>
                </a:lnTo>
                <a:lnTo>
                  <a:pt x="5095" y="756"/>
                </a:lnTo>
                <a:lnTo>
                  <a:pt x="5001" y="944"/>
                </a:lnTo>
                <a:lnTo>
                  <a:pt x="4529" y="944"/>
                </a:lnTo>
                <a:lnTo>
                  <a:pt x="4529" y="1133"/>
                </a:lnTo>
                <a:lnTo>
                  <a:pt x="4718" y="1133"/>
                </a:lnTo>
                <a:lnTo>
                  <a:pt x="4623" y="1227"/>
                </a:lnTo>
                <a:lnTo>
                  <a:pt x="4623" y="1133"/>
                </a:lnTo>
                <a:lnTo>
                  <a:pt x="4529" y="1416"/>
                </a:lnTo>
                <a:lnTo>
                  <a:pt x="4340" y="1227"/>
                </a:lnTo>
                <a:lnTo>
                  <a:pt x="4152" y="1039"/>
                </a:lnTo>
                <a:lnTo>
                  <a:pt x="3963" y="1039"/>
                </a:lnTo>
                <a:lnTo>
                  <a:pt x="3774" y="1416"/>
                </a:lnTo>
                <a:lnTo>
                  <a:pt x="3774" y="1322"/>
                </a:lnTo>
                <a:lnTo>
                  <a:pt x="3774" y="1227"/>
                </a:lnTo>
                <a:lnTo>
                  <a:pt x="3680" y="1322"/>
                </a:lnTo>
                <a:lnTo>
                  <a:pt x="3586" y="1510"/>
                </a:lnTo>
                <a:lnTo>
                  <a:pt x="3208" y="1416"/>
                </a:lnTo>
                <a:lnTo>
                  <a:pt x="2454" y="1416"/>
                </a:lnTo>
                <a:lnTo>
                  <a:pt x="1793" y="1510"/>
                </a:lnTo>
                <a:lnTo>
                  <a:pt x="1510" y="1605"/>
                </a:lnTo>
                <a:lnTo>
                  <a:pt x="1321" y="1699"/>
                </a:lnTo>
                <a:lnTo>
                  <a:pt x="1321" y="1605"/>
                </a:lnTo>
                <a:lnTo>
                  <a:pt x="1038" y="1699"/>
                </a:lnTo>
                <a:lnTo>
                  <a:pt x="755" y="1793"/>
                </a:lnTo>
                <a:lnTo>
                  <a:pt x="567" y="1793"/>
                </a:lnTo>
                <a:lnTo>
                  <a:pt x="378" y="1888"/>
                </a:lnTo>
                <a:lnTo>
                  <a:pt x="284" y="1699"/>
                </a:lnTo>
                <a:lnTo>
                  <a:pt x="95" y="1605"/>
                </a:lnTo>
                <a:lnTo>
                  <a:pt x="1" y="1793"/>
                </a:lnTo>
                <a:lnTo>
                  <a:pt x="1" y="2076"/>
                </a:lnTo>
                <a:lnTo>
                  <a:pt x="95" y="2548"/>
                </a:lnTo>
                <a:lnTo>
                  <a:pt x="189" y="2831"/>
                </a:lnTo>
                <a:lnTo>
                  <a:pt x="284" y="2737"/>
                </a:lnTo>
                <a:lnTo>
                  <a:pt x="472" y="2831"/>
                </a:lnTo>
                <a:lnTo>
                  <a:pt x="567" y="2548"/>
                </a:lnTo>
                <a:lnTo>
                  <a:pt x="661" y="2642"/>
                </a:lnTo>
                <a:lnTo>
                  <a:pt x="661" y="2737"/>
                </a:lnTo>
                <a:lnTo>
                  <a:pt x="755" y="2642"/>
                </a:lnTo>
                <a:lnTo>
                  <a:pt x="944" y="2548"/>
                </a:lnTo>
                <a:lnTo>
                  <a:pt x="1227" y="2548"/>
                </a:lnTo>
                <a:lnTo>
                  <a:pt x="1227" y="2642"/>
                </a:lnTo>
                <a:lnTo>
                  <a:pt x="1321" y="2737"/>
                </a:lnTo>
                <a:lnTo>
                  <a:pt x="1416" y="2831"/>
                </a:lnTo>
                <a:lnTo>
                  <a:pt x="1510" y="2642"/>
                </a:lnTo>
                <a:lnTo>
                  <a:pt x="1793" y="2548"/>
                </a:lnTo>
                <a:lnTo>
                  <a:pt x="1699" y="2642"/>
                </a:lnTo>
                <a:lnTo>
                  <a:pt x="1887" y="2737"/>
                </a:lnTo>
                <a:lnTo>
                  <a:pt x="1887" y="2454"/>
                </a:lnTo>
                <a:lnTo>
                  <a:pt x="1982" y="2265"/>
                </a:lnTo>
                <a:lnTo>
                  <a:pt x="2076" y="2737"/>
                </a:lnTo>
                <a:lnTo>
                  <a:pt x="2171" y="2359"/>
                </a:lnTo>
                <a:lnTo>
                  <a:pt x="2265" y="2642"/>
                </a:lnTo>
                <a:lnTo>
                  <a:pt x="2265" y="2548"/>
                </a:lnTo>
                <a:lnTo>
                  <a:pt x="2359" y="2454"/>
                </a:lnTo>
                <a:lnTo>
                  <a:pt x="2454" y="2548"/>
                </a:lnTo>
                <a:lnTo>
                  <a:pt x="2454" y="2737"/>
                </a:lnTo>
                <a:lnTo>
                  <a:pt x="2548" y="2548"/>
                </a:lnTo>
                <a:lnTo>
                  <a:pt x="2548" y="2454"/>
                </a:lnTo>
                <a:lnTo>
                  <a:pt x="2642" y="2548"/>
                </a:lnTo>
                <a:lnTo>
                  <a:pt x="2642" y="2642"/>
                </a:lnTo>
                <a:lnTo>
                  <a:pt x="2831" y="2454"/>
                </a:lnTo>
                <a:lnTo>
                  <a:pt x="3020" y="2454"/>
                </a:lnTo>
                <a:lnTo>
                  <a:pt x="3114" y="2265"/>
                </a:lnTo>
                <a:lnTo>
                  <a:pt x="3114" y="2076"/>
                </a:lnTo>
                <a:lnTo>
                  <a:pt x="3208" y="1982"/>
                </a:lnTo>
                <a:lnTo>
                  <a:pt x="3208" y="2076"/>
                </a:lnTo>
                <a:lnTo>
                  <a:pt x="3208" y="2265"/>
                </a:lnTo>
                <a:lnTo>
                  <a:pt x="3303" y="2076"/>
                </a:lnTo>
                <a:lnTo>
                  <a:pt x="3491" y="2076"/>
                </a:lnTo>
                <a:lnTo>
                  <a:pt x="3491" y="2171"/>
                </a:lnTo>
                <a:lnTo>
                  <a:pt x="3397" y="2265"/>
                </a:lnTo>
                <a:lnTo>
                  <a:pt x="3303" y="2359"/>
                </a:lnTo>
                <a:lnTo>
                  <a:pt x="3303" y="2548"/>
                </a:lnTo>
                <a:lnTo>
                  <a:pt x="3491" y="2548"/>
                </a:lnTo>
                <a:lnTo>
                  <a:pt x="3586" y="2454"/>
                </a:lnTo>
                <a:lnTo>
                  <a:pt x="3680" y="2265"/>
                </a:lnTo>
                <a:lnTo>
                  <a:pt x="4152" y="2265"/>
                </a:lnTo>
                <a:lnTo>
                  <a:pt x="4152" y="2359"/>
                </a:lnTo>
                <a:lnTo>
                  <a:pt x="4246" y="2171"/>
                </a:lnTo>
                <a:lnTo>
                  <a:pt x="4340" y="2171"/>
                </a:lnTo>
                <a:lnTo>
                  <a:pt x="4246" y="2265"/>
                </a:lnTo>
                <a:lnTo>
                  <a:pt x="5284" y="2265"/>
                </a:lnTo>
                <a:lnTo>
                  <a:pt x="5567" y="2171"/>
                </a:lnTo>
                <a:lnTo>
                  <a:pt x="5755" y="2171"/>
                </a:lnTo>
                <a:lnTo>
                  <a:pt x="5755" y="2076"/>
                </a:lnTo>
                <a:lnTo>
                  <a:pt x="6416" y="2076"/>
                </a:lnTo>
                <a:lnTo>
                  <a:pt x="6510" y="1888"/>
                </a:lnTo>
                <a:lnTo>
                  <a:pt x="6604" y="1888"/>
                </a:lnTo>
                <a:lnTo>
                  <a:pt x="7170" y="1982"/>
                </a:lnTo>
                <a:lnTo>
                  <a:pt x="7453" y="1888"/>
                </a:lnTo>
                <a:lnTo>
                  <a:pt x="7548" y="1888"/>
                </a:lnTo>
                <a:lnTo>
                  <a:pt x="7642" y="1699"/>
                </a:lnTo>
                <a:lnTo>
                  <a:pt x="7736" y="1888"/>
                </a:lnTo>
                <a:lnTo>
                  <a:pt x="7925" y="2076"/>
                </a:lnTo>
                <a:lnTo>
                  <a:pt x="8114" y="1793"/>
                </a:lnTo>
                <a:lnTo>
                  <a:pt x="8114" y="1982"/>
                </a:lnTo>
                <a:lnTo>
                  <a:pt x="8208" y="1793"/>
                </a:lnTo>
                <a:lnTo>
                  <a:pt x="8302" y="1982"/>
                </a:lnTo>
                <a:lnTo>
                  <a:pt x="8302" y="1888"/>
                </a:lnTo>
                <a:lnTo>
                  <a:pt x="8302" y="1793"/>
                </a:lnTo>
                <a:lnTo>
                  <a:pt x="8491" y="1793"/>
                </a:lnTo>
                <a:lnTo>
                  <a:pt x="8585" y="1888"/>
                </a:lnTo>
                <a:lnTo>
                  <a:pt x="8774" y="1793"/>
                </a:lnTo>
                <a:lnTo>
                  <a:pt x="8774" y="1982"/>
                </a:lnTo>
                <a:lnTo>
                  <a:pt x="8869" y="1888"/>
                </a:lnTo>
                <a:lnTo>
                  <a:pt x="9718" y="1888"/>
                </a:lnTo>
                <a:lnTo>
                  <a:pt x="9623" y="1793"/>
                </a:lnTo>
                <a:lnTo>
                  <a:pt x="9718" y="1605"/>
                </a:lnTo>
                <a:lnTo>
                  <a:pt x="9812" y="1699"/>
                </a:lnTo>
                <a:lnTo>
                  <a:pt x="9812" y="1793"/>
                </a:lnTo>
                <a:lnTo>
                  <a:pt x="9906" y="1888"/>
                </a:lnTo>
                <a:lnTo>
                  <a:pt x="10095" y="1982"/>
                </a:lnTo>
                <a:lnTo>
                  <a:pt x="10661" y="1793"/>
                </a:lnTo>
                <a:lnTo>
                  <a:pt x="11038" y="1510"/>
                </a:lnTo>
                <a:lnTo>
                  <a:pt x="11133" y="1699"/>
                </a:lnTo>
                <a:lnTo>
                  <a:pt x="11321" y="1699"/>
                </a:lnTo>
                <a:lnTo>
                  <a:pt x="11510" y="1605"/>
                </a:lnTo>
                <a:lnTo>
                  <a:pt x="11604" y="1416"/>
                </a:lnTo>
                <a:lnTo>
                  <a:pt x="11982" y="1605"/>
                </a:lnTo>
                <a:lnTo>
                  <a:pt x="12453" y="1699"/>
                </a:lnTo>
                <a:lnTo>
                  <a:pt x="12642" y="1510"/>
                </a:lnTo>
                <a:lnTo>
                  <a:pt x="12642" y="1699"/>
                </a:lnTo>
                <a:lnTo>
                  <a:pt x="12925" y="1510"/>
                </a:lnTo>
                <a:lnTo>
                  <a:pt x="13208" y="1510"/>
                </a:lnTo>
                <a:lnTo>
                  <a:pt x="14057" y="1699"/>
                </a:lnTo>
                <a:lnTo>
                  <a:pt x="14434" y="1793"/>
                </a:lnTo>
                <a:lnTo>
                  <a:pt x="14812" y="1793"/>
                </a:lnTo>
                <a:lnTo>
                  <a:pt x="15095" y="1699"/>
                </a:lnTo>
                <a:lnTo>
                  <a:pt x="15378" y="1510"/>
                </a:lnTo>
                <a:lnTo>
                  <a:pt x="15472" y="1416"/>
                </a:lnTo>
                <a:lnTo>
                  <a:pt x="15472" y="1510"/>
                </a:lnTo>
                <a:lnTo>
                  <a:pt x="15472" y="1699"/>
                </a:lnTo>
                <a:lnTo>
                  <a:pt x="16416" y="1510"/>
                </a:lnTo>
                <a:lnTo>
                  <a:pt x="16416" y="1605"/>
                </a:lnTo>
                <a:lnTo>
                  <a:pt x="16510" y="1605"/>
                </a:lnTo>
                <a:lnTo>
                  <a:pt x="16604" y="1510"/>
                </a:lnTo>
                <a:lnTo>
                  <a:pt x="17642" y="1510"/>
                </a:lnTo>
                <a:lnTo>
                  <a:pt x="17736" y="1605"/>
                </a:lnTo>
                <a:lnTo>
                  <a:pt x="17831" y="1605"/>
                </a:lnTo>
                <a:lnTo>
                  <a:pt x="18397" y="1510"/>
                </a:lnTo>
                <a:lnTo>
                  <a:pt x="19057" y="1322"/>
                </a:lnTo>
                <a:lnTo>
                  <a:pt x="18774" y="1605"/>
                </a:lnTo>
                <a:lnTo>
                  <a:pt x="19151" y="1322"/>
                </a:lnTo>
                <a:lnTo>
                  <a:pt x="19340" y="1322"/>
                </a:lnTo>
                <a:lnTo>
                  <a:pt x="19340" y="1510"/>
                </a:lnTo>
                <a:lnTo>
                  <a:pt x="19529" y="1416"/>
                </a:lnTo>
                <a:lnTo>
                  <a:pt x="19906" y="1416"/>
                </a:lnTo>
                <a:lnTo>
                  <a:pt x="20000" y="1322"/>
                </a:lnTo>
                <a:lnTo>
                  <a:pt x="20095" y="944"/>
                </a:lnTo>
                <a:lnTo>
                  <a:pt x="20095" y="1133"/>
                </a:lnTo>
                <a:lnTo>
                  <a:pt x="20189" y="1227"/>
                </a:lnTo>
                <a:lnTo>
                  <a:pt x="20189" y="1416"/>
                </a:lnTo>
                <a:lnTo>
                  <a:pt x="20283" y="1322"/>
                </a:lnTo>
                <a:lnTo>
                  <a:pt x="20378" y="1322"/>
                </a:lnTo>
                <a:lnTo>
                  <a:pt x="20378" y="1416"/>
                </a:lnTo>
                <a:lnTo>
                  <a:pt x="20661" y="1227"/>
                </a:lnTo>
                <a:lnTo>
                  <a:pt x="20944" y="1133"/>
                </a:lnTo>
                <a:lnTo>
                  <a:pt x="21038" y="1133"/>
                </a:lnTo>
                <a:lnTo>
                  <a:pt x="21132" y="1416"/>
                </a:lnTo>
                <a:lnTo>
                  <a:pt x="21604" y="1227"/>
                </a:lnTo>
                <a:lnTo>
                  <a:pt x="21510" y="1039"/>
                </a:lnTo>
                <a:lnTo>
                  <a:pt x="21510" y="944"/>
                </a:lnTo>
                <a:lnTo>
                  <a:pt x="21698" y="944"/>
                </a:lnTo>
                <a:lnTo>
                  <a:pt x="21604" y="1039"/>
                </a:lnTo>
                <a:lnTo>
                  <a:pt x="21982" y="1039"/>
                </a:lnTo>
                <a:lnTo>
                  <a:pt x="21887" y="1227"/>
                </a:lnTo>
                <a:lnTo>
                  <a:pt x="21887" y="1227"/>
                </a:lnTo>
                <a:lnTo>
                  <a:pt x="22170" y="1039"/>
                </a:lnTo>
                <a:lnTo>
                  <a:pt x="22265" y="1227"/>
                </a:lnTo>
                <a:lnTo>
                  <a:pt x="22265" y="1133"/>
                </a:lnTo>
                <a:lnTo>
                  <a:pt x="22265" y="1039"/>
                </a:lnTo>
                <a:lnTo>
                  <a:pt x="22548" y="1039"/>
                </a:lnTo>
                <a:lnTo>
                  <a:pt x="22642" y="1322"/>
                </a:lnTo>
                <a:lnTo>
                  <a:pt x="23019" y="1227"/>
                </a:lnTo>
                <a:lnTo>
                  <a:pt x="23208" y="1133"/>
                </a:lnTo>
                <a:lnTo>
                  <a:pt x="23302" y="1039"/>
                </a:lnTo>
                <a:lnTo>
                  <a:pt x="23397" y="1133"/>
                </a:lnTo>
                <a:lnTo>
                  <a:pt x="23397" y="1227"/>
                </a:lnTo>
                <a:lnTo>
                  <a:pt x="23680" y="1227"/>
                </a:lnTo>
                <a:lnTo>
                  <a:pt x="23868" y="1133"/>
                </a:lnTo>
                <a:lnTo>
                  <a:pt x="24057" y="1227"/>
                </a:lnTo>
                <a:lnTo>
                  <a:pt x="24246" y="1227"/>
                </a:lnTo>
                <a:lnTo>
                  <a:pt x="24246" y="1133"/>
                </a:lnTo>
                <a:lnTo>
                  <a:pt x="24529" y="1227"/>
                </a:lnTo>
                <a:lnTo>
                  <a:pt x="24906" y="1322"/>
                </a:lnTo>
                <a:lnTo>
                  <a:pt x="25179" y="1048"/>
                </a:lnTo>
                <a:lnTo>
                  <a:pt x="25095" y="1133"/>
                </a:lnTo>
                <a:lnTo>
                  <a:pt x="25189" y="1227"/>
                </a:lnTo>
                <a:lnTo>
                  <a:pt x="25189" y="1133"/>
                </a:lnTo>
                <a:lnTo>
                  <a:pt x="25283" y="1039"/>
                </a:lnTo>
                <a:lnTo>
                  <a:pt x="25378" y="944"/>
                </a:lnTo>
                <a:lnTo>
                  <a:pt x="25472" y="944"/>
                </a:lnTo>
                <a:lnTo>
                  <a:pt x="25472" y="1133"/>
                </a:lnTo>
                <a:lnTo>
                  <a:pt x="25566" y="1039"/>
                </a:lnTo>
                <a:lnTo>
                  <a:pt x="25661" y="1039"/>
                </a:lnTo>
                <a:lnTo>
                  <a:pt x="25566" y="1133"/>
                </a:lnTo>
                <a:lnTo>
                  <a:pt x="25661" y="1227"/>
                </a:lnTo>
                <a:lnTo>
                  <a:pt x="25849" y="1322"/>
                </a:lnTo>
                <a:lnTo>
                  <a:pt x="25944" y="1133"/>
                </a:lnTo>
                <a:lnTo>
                  <a:pt x="26132" y="1039"/>
                </a:lnTo>
                <a:lnTo>
                  <a:pt x="26132" y="1039"/>
                </a:lnTo>
                <a:lnTo>
                  <a:pt x="26038" y="1227"/>
                </a:lnTo>
                <a:lnTo>
                  <a:pt x="26132" y="1322"/>
                </a:lnTo>
                <a:lnTo>
                  <a:pt x="26321" y="1416"/>
                </a:lnTo>
                <a:lnTo>
                  <a:pt x="26415" y="1416"/>
                </a:lnTo>
                <a:lnTo>
                  <a:pt x="26887" y="1227"/>
                </a:lnTo>
                <a:lnTo>
                  <a:pt x="27264" y="944"/>
                </a:lnTo>
                <a:lnTo>
                  <a:pt x="27170" y="944"/>
                </a:lnTo>
                <a:lnTo>
                  <a:pt x="27264" y="850"/>
                </a:lnTo>
                <a:lnTo>
                  <a:pt x="26981" y="756"/>
                </a:lnTo>
                <a:lnTo>
                  <a:pt x="26887" y="944"/>
                </a:lnTo>
                <a:lnTo>
                  <a:pt x="26793" y="1133"/>
                </a:lnTo>
                <a:lnTo>
                  <a:pt x="26793" y="661"/>
                </a:lnTo>
                <a:lnTo>
                  <a:pt x="26604" y="944"/>
                </a:lnTo>
                <a:lnTo>
                  <a:pt x="26510" y="850"/>
                </a:lnTo>
                <a:lnTo>
                  <a:pt x="26415" y="756"/>
                </a:lnTo>
                <a:lnTo>
                  <a:pt x="26321" y="944"/>
                </a:lnTo>
                <a:lnTo>
                  <a:pt x="26227" y="661"/>
                </a:lnTo>
                <a:lnTo>
                  <a:pt x="26038" y="756"/>
                </a:lnTo>
                <a:lnTo>
                  <a:pt x="25849" y="661"/>
                </a:lnTo>
                <a:lnTo>
                  <a:pt x="25378" y="567"/>
                </a:lnTo>
                <a:lnTo>
                  <a:pt x="25283" y="661"/>
                </a:lnTo>
                <a:lnTo>
                  <a:pt x="25095" y="756"/>
                </a:lnTo>
                <a:lnTo>
                  <a:pt x="25189" y="473"/>
                </a:lnTo>
                <a:lnTo>
                  <a:pt x="25000" y="661"/>
                </a:lnTo>
                <a:lnTo>
                  <a:pt x="25000" y="661"/>
                </a:lnTo>
                <a:lnTo>
                  <a:pt x="25095" y="473"/>
                </a:lnTo>
                <a:lnTo>
                  <a:pt x="24906" y="567"/>
                </a:lnTo>
                <a:lnTo>
                  <a:pt x="24717" y="567"/>
                </a:lnTo>
                <a:lnTo>
                  <a:pt x="24717" y="756"/>
                </a:lnTo>
                <a:lnTo>
                  <a:pt x="24623" y="1039"/>
                </a:lnTo>
                <a:lnTo>
                  <a:pt x="24623" y="850"/>
                </a:lnTo>
                <a:lnTo>
                  <a:pt x="24717" y="661"/>
                </a:lnTo>
                <a:lnTo>
                  <a:pt x="24623" y="756"/>
                </a:lnTo>
                <a:lnTo>
                  <a:pt x="24623" y="661"/>
                </a:lnTo>
                <a:lnTo>
                  <a:pt x="24529" y="473"/>
                </a:lnTo>
                <a:lnTo>
                  <a:pt x="24529" y="661"/>
                </a:lnTo>
                <a:lnTo>
                  <a:pt x="24434" y="567"/>
                </a:lnTo>
                <a:lnTo>
                  <a:pt x="24340" y="378"/>
                </a:lnTo>
                <a:lnTo>
                  <a:pt x="24246" y="567"/>
                </a:lnTo>
                <a:lnTo>
                  <a:pt x="23963" y="567"/>
                </a:lnTo>
                <a:lnTo>
                  <a:pt x="23397" y="661"/>
                </a:lnTo>
                <a:lnTo>
                  <a:pt x="23114" y="661"/>
                </a:lnTo>
                <a:lnTo>
                  <a:pt x="22925" y="567"/>
                </a:lnTo>
                <a:lnTo>
                  <a:pt x="22925" y="473"/>
                </a:lnTo>
                <a:lnTo>
                  <a:pt x="23019" y="473"/>
                </a:lnTo>
                <a:lnTo>
                  <a:pt x="22642" y="378"/>
                </a:lnTo>
                <a:lnTo>
                  <a:pt x="22736" y="473"/>
                </a:lnTo>
                <a:lnTo>
                  <a:pt x="22548" y="473"/>
                </a:lnTo>
                <a:lnTo>
                  <a:pt x="22642" y="284"/>
                </a:lnTo>
                <a:lnTo>
                  <a:pt x="22548" y="190"/>
                </a:lnTo>
                <a:lnTo>
                  <a:pt x="22453" y="190"/>
                </a:lnTo>
                <a:lnTo>
                  <a:pt x="22359" y="284"/>
                </a:lnTo>
                <a:lnTo>
                  <a:pt x="22170" y="378"/>
                </a:lnTo>
                <a:lnTo>
                  <a:pt x="22076" y="284"/>
                </a:lnTo>
                <a:lnTo>
                  <a:pt x="22170" y="473"/>
                </a:lnTo>
                <a:lnTo>
                  <a:pt x="21887" y="190"/>
                </a:lnTo>
                <a:lnTo>
                  <a:pt x="21793" y="190"/>
                </a:lnTo>
                <a:lnTo>
                  <a:pt x="21698" y="378"/>
                </a:lnTo>
                <a:lnTo>
                  <a:pt x="21604" y="756"/>
                </a:lnTo>
                <a:lnTo>
                  <a:pt x="21415" y="661"/>
                </a:lnTo>
                <a:lnTo>
                  <a:pt x="21510" y="473"/>
                </a:lnTo>
                <a:lnTo>
                  <a:pt x="21604" y="284"/>
                </a:lnTo>
                <a:lnTo>
                  <a:pt x="21415" y="284"/>
                </a:lnTo>
                <a:lnTo>
                  <a:pt x="21415" y="190"/>
                </a:lnTo>
                <a:lnTo>
                  <a:pt x="21227" y="378"/>
                </a:lnTo>
                <a:lnTo>
                  <a:pt x="20944" y="567"/>
                </a:lnTo>
                <a:lnTo>
                  <a:pt x="20566" y="1"/>
                </a:lnTo>
                <a:lnTo>
                  <a:pt x="20472" y="95"/>
                </a:lnTo>
                <a:lnTo>
                  <a:pt x="20472" y="190"/>
                </a:lnTo>
                <a:lnTo>
                  <a:pt x="20472" y="378"/>
                </a:lnTo>
                <a:lnTo>
                  <a:pt x="20283" y="284"/>
                </a:lnTo>
                <a:lnTo>
                  <a:pt x="20283" y="190"/>
                </a:lnTo>
                <a:lnTo>
                  <a:pt x="20378" y="95"/>
                </a:lnTo>
                <a:lnTo>
                  <a:pt x="2028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2" name="Google Shape;372;p57"/>
          <p:cNvSpPr/>
          <p:nvPr/>
        </p:nvSpPr>
        <p:spPr>
          <a:xfrm>
            <a:off x="406950" y="545800"/>
            <a:ext cx="8330100" cy="5748000"/>
          </a:xfrm>
          <a:prstGeom prst="rect">
            <a:avLst/>
          </a:prstGeom>
          <a:noFill/>
          <a:ln cap="flat" cmpd="sng" w="38100">
            <a:solidFill>
              <a:srgbClr val="93C01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6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7" name="Google Shape;377;p5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51802" y="1558350"/>
            <a:ext cx="7840400" cy="4703226"/>
          </a:xfrm>
          <a:prstGeom prst="rect">
            <a:avLst/>
          </a:prstGeom>
          <a:noFill/>
          <a:ln>
            <a:noFill/>
          </a:ln>
        </p:spPr>
      </p:pic>
      <p:sp>
        <p:nvSpPr>
          <p:cNvPr id="378" name="Google Shape;378;p58"/>
          <p:cNvSpPr txBox="1"/>
          <p:nvPr/>
        </p:nvSpPr>
        <p:spPr>
          <a:xfrm>
            <a:off x="461400" y="788561"/>
            <a:ext cx="8221200" cy="769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 sz="2600"/>
              <a:t>El tamaños de los grupos y su contexto determinan el diseño del ePortafolios</a:t>
            </a:r>
            <a:endParaRPr sz="26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6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600"/>
          </a:p>
        </p:txBody>
      </p:sp>
      <p:sp>
        <p:nvSpPr>
          <p:cNvPr id="379" name="Google Shape;379;p58"/>
          <p:cNvSpPr/>
          <p:nvPr/>
        </p:nvSpPr>
        <p:spPr>
          <a:xfrm>
            <a:off x="406950" y="545800"/>
            <a:ext cx="8330100" cy="5748000"/>
          </a:xfrm>
          <a:prstGeom prst="rect">
            <a:avLst/>
          </a:prstGeom>
          <a:noFill/>
          <a:ln cap="flat" cmpd="sng" w="38100">
            <a:solidFill>
              <a:srgbClr val="93C01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3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59"/>
          <p:cNvSpPr txBox="1"/>
          <p:nvPr>
            <p:ph idx="1" type="subTitle"/>
          </p:nvPr>
        </p:nvSpPr>
        <p:spPr>
          <a:xfrm>
            <a:off x="4598900" y="3957590"/>
            <a:ext cx="2920800" cy="2120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600">
                <a:solidFill>
                  <a:srgbClr val="666666"/>
                </a:solidFill>
              </a:rPr>
              <a:t>¿Q</a:t>
            </a:r>
            <a:r>
              <a:rPr lang="es" sz="1600">
                <a:solidFill>
                  <a:srgbClr val="666666"/>
                </a:solidFill>
              </a:rPr>
              <a:t>ué son</a:t>
            </a:r>
            <a:r>
              <a:rPr lang="es" sz="1600">
                <a:solidFill>
                  <a:srgbClr val="666666"/>
                </a:solidFill>
              </a:rPr>
              <a:t>? Elementos de la rúbrica. Tipología de rúbricas</a:t>
            </a:r>
            <a:endParaRPr sz="1600">
              <a:solidFill>
                <a:srgbClr val="666666"/>
              </a:solidFill>
            </a:endParaRPr>
          </a:p>
        </p:txBody>
      </p:sp>
      <p:sp>
        <p:nvSpPr>
          <p:cNvPr id="385" name="Google Shape;385;p59"/>
          <p:cNvSpPr txBox="1"/>
          <p:nvPr>
            <p:ph type="title"/>
          </p:nvPr>
        </p:nvSpPr>
        <p:spPr>
          <a:xfrm>
            <a:off x="4598900" y="1989067"/>
            <a:ext cx="3593700" cy="1608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s"/>
              <a:t>2</a:t>
            </a:r>
            <a:r>
              <a:rPr lang="es">
                <a:solidFill>
                  <a:srgbClr val="434343"/>
                </a:solidFill>
              </a:rPr>
              <a:t>. </a:t>
            </a:r>
            <a:r>
              <a:rPr lang="es"/>
              <a:t>Las </a:t>
            </a:r>
            <a:r>
              <a:rPr lang="es"/>
              <a:t>rúbricas</a:t>
            </a:r>
            <a:endParaRPr>
              <a:solidFill>
                <a:srgbClr val="434343"/>
              </a:solidFill>
            </a:endParaRPr>
          </a:p>
        </p:txBody>
      </p:sp>
      <p:sp>
        <p:nvSpPr>
          <p:cNvPr id="386" name="Google Shape;386;p59"/>
          <p:cNvSpPr/>
          <p:nvPr/>
        </p:nvSpPr>
        <p:spPr>
          <a:xfrm>
            <a:off x="0" y="0"/>
            <a:ext cx="4259700" cy="6858000"/>
          </a:xfrm>
          <a:prstGeom prst="snip2DiagRect">
            <a:avLst>
              <a:gd fmla="val 0" name="adj1"/>
              <a:gd fmla="val 50000" name="adj2"/>
            </a:avLst>
          </a:prstGeom>
          <a:solidFill>
            <a:srgbClr val="93C01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387" name="Google Shape;387;p59"/>
          <p:cNvCxnSpPr/>
          <p:nvPr/>
        </p:nvCxnSpPr>
        <p:spPr>
          <a:xfrm>
            <a:off x="4778200" y="3707500"/>
            <a:ext cx="676200" cy="0"/>
          </a:xfrm>
          <a:prstGeom prst="straightConnector1">
            <a:avLst/>
          </a:prstGeom>
          <a:noFill/>
          <a:ln cap="flat" cmpd="sng" w="76200">
            <a:solidFill>
              <a:srgbClr val="93C01F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Google Shape;392;p60"/>
          <p:cNvSpPr/>
          <p:nvPr/>
        </p:nvSpPr>
        <p:spPr>
          <a:xfrm>
            <a:off x="406900" y="554993"/>
            <a:ext cx="8330100" cy="5748000"/>
          </a:xfrm>
          <a:prstGeom prst="rect">
            <a:avLst/>
          </a:prstGeom>
          <a:solidFill>
            <a:srgbClr val="D2D7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3" name="Google Shape;393;p60"/>
          <p:cNvSpPr txBox="1"/>
          <p:nvPr>
            <p:ph type="title"/>
          </p:nvPr>
        </p:nvSpPr>
        <p:spPr>
          <a:xfrm>
            <a:off x="-50" y="2018847"/>
            <a:ext cx="9144000" cy="2820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 sz="6000"/>
              <a:t>¿</a:t>
            </a:r>
            <a:r>
              <a:rPr lang="es" sz="6000"/>
              <a:t>Qué</a:t>
            </a:r>
            <a:r>
              <a:rPr lang="es" sz="6000"/>
              <a:t> son </a:t>
            </a:r>
            <a:br>
              <a:rPr lang="es" sz="6000"/>
            </a:br>
            <a:r>
              <a:rPr lang="es" sz="6000"/>
              <a:t>las rúbricas?</a:t>
            </a:r>
            <a:endParaRPr sz="600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7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p61"/>
          <p:cNvSpPr/>
          <p:nvPr/>
        </p:nvSpPr>
        <p:spPr>
          <a:xfrm>
            <a:off x="406950" y="545800"/>
            <a:ext cx="8330100" cy="5748000"/>
          </a:xfrm>
          <a:prstGeom prst="rect">
            <a:avLst/>
          </a:prstGeom>
          <a:noFill/>
          <a:ln cap="flat" cmpd="sng" w="38100">
            <a:solidFill>
              <a:srgbClr val="D2D7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399" name="Google Shape;399;p61"/>
          <p:cNvCxnSpPr/>
          <p:nvPr/>
        </p:nvCxnSpPr>
        <p:spPr>
          <a:xfrm>
            <a:off x="4233900" y="1631467"/>
            <a:ext cx="676200" cy="0"/>
          </a:xfrm>
          <a:prstGeom prst="straightConnector1">
            <a:avLst/>
          </a:prstGeom>
          <a:noFill/>
          <a:ln cap="flat" cmpd="sng" w="76200">
            <a:solidFill>
              <a:srgbClr val="93C01F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400" name="Google Shape;400;p61"/>
          <p:cNvSpPr txBox="1"/>
          <p:nvPr>
            <p:ph type="title"/>
          </p:nvPr>
        </p:nvSpPr>
        <p:spPr>
          <a:xfrm>
            <a:off x="0" y="288300"/>
            <a:ext cx="9144000" cy="1218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 sz="2400"/>
              <a:t>¿</a:t>
            </a:r>
            <a:r>
              <a:rPr lang="es" sz="2400"/>
              <a:t>Qué</a:t>
            </a:r>
            <a:r>
              <a:rPr lang="es" sz="2400"/>
              <a:t> son las rúbricas?</a:t>
            </a:r>
            <a:endParaRPr sz="2400">
              <a:solidFill>
                <a:srgbClr val="434343"/>
              </a:solidFill>
            </a:endParaRPr>
          </a:p>
        </p:txBody>
      </p:sp>
      <p:sp>
        <p:nvSpPr>
          <p:cNvPr id="401" name="Google Shape;401;p61"/>
          <p:cNvSpPr txBox="1"/>
          <p:nvPr/>
        </p:nvSpPr>
        <p:spPr>
          <a:xfrm>
            <a:off x="672750" y="2337325"/>
            <a:ext cx="7798500" cy="2861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600"/>
              </a:spcBef>
              <a:spcAft>
                <a:spcPts val="0"/>
              </a:spcAft>
              <a:buNone/>
            </a:pPr>
            <a:r>
              <a:rPr i="1" lang="es" sz="2400"/>
              <a:t>Instrumentos de evaluación que tienen beneficios sobre el proceso de enseñanza-aprendizaje como: un </a:t>
            </a:r>
            <a:r>
              <a:rPr i="1" lang="es" sz="2400">
                <a:solidFill>
                  <a:srgbClr val="85B016"/>
                </a:solidFill>
              </a:rPr>
              <a:t>ahorro en el tiempo de evaluación, </a:t>
            </a:r>
            <a:r>
              <a:rPr i="1" lang="es" sz="2400"/>
              <a:t>una </a:t>
            </a:r>
            <a:r>
              <a:rPr i="1" lang="es" sz="2400">
                <a:solidFill>
                  <a:srgbClr val="85B016"/>
                </a:solidFill>
              </a:rPr>
              <a:t>retroalimentación</a:t>
            </a:r>
            <a:r>
              <a:rPr i="1" lang="es" sz="2400"/>
              <a:t> más </a:t>
            </a:r>
            <a:r>
              <a:rPr i="1" lang="es" sz="2400">
                <a:solidFill>
                  <a:srgbClr val="85B016"/>
                </a:solidFill>
              </a:rPr>
              <a:t>objetiva</a:t>
            </a:r>
            <a:r>
              <a:rPr i="1" lang="es" sz="2400"/>
              <a:t> y, en definitiva, una </a:t>
            </a:r>
            <a:r>
              <a:rPr i="1" lang="es" sz="2400">
                <a:solidFill>
                  <a:srgbClr val="85B016"/>
                </a:solidFill>
              </a:rPr>
              <a:t>ayuda</a:t>
            </a:r>
            <a:r>
              <a:rPr i="1" lang="es" sz="2400"/>
              <a:t> al </a:t>
            </a:r>
            <a:r>
              <a:rPr i="1" lang="es" sz="2400">
                <a:solidFill>
                  <a:srgbClr val="85B016"/>
                </a:solidFill>
              </a:rPr>
              <a:t>aprendizaje </a:t>
            </a:r>
            <a:r>
              <a:rPr i="1" lang="es" sz="2400"/>
              <a:t>del alumnado</a:t>
            </a:r>
            <a:endParaRPr i="1" sz="240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5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62"/>
          <p:cNvSpPr/>
          <p:nvPr/>
        </p:nvSpPr>
        <p:spPr>
          <a:xfrm>
            <a:off x="406950" y="545800"/>
            <a:ext cx="8330100" cy="5748000"/>
          </a:xfrm>
          <a:prstGeom prst="rect">
            <a:avLst/>
          </a:prstGeom>
          <a:noFill/>
          <a:ln cap="flat" cmpd="sng" w="38100">
            <a:solidFill>
              <a:srgbClr val="D2D7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407" name="Google Shape;407;p62"/>
          <p:cNvCxnSpPr/>
          <p:nvPr/>
        </p:nvCxnSpPr>
        <p:spPr>
          <a:xfrm>
            <a:off x="4233900" y="1631467"/>
            <a:ext cx="676200" cy="0"/>
          </a:xfrm>
          <a:prstGeom prst="straightConnector1">
            <a:avLst/>
          </a:prstGeom>
          <a:noFill/>
          <a:ln cap="flat" cmpd="sng" w="76200">
            <a:solidFill>
              <a:srgbClr val="93C01F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408" name="Google Shape;408;p62"/>
          <p:cNvSpPr txBox="1"/>
          <p:nvPr>
            <p:ph type="title"/>
          </p:nvPr>
        </p:nvSpPr>
        <p:spPr>
          <a:xfrm>
            <a:off x="0" y="288300"/>
            <a:ext cx="9144000" cy="1218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 sz="2400"/>
              <a:t>Elementos de una rúbrica</a:t>
            </a:r>
            <a:endParaRPr sz="2400">
              <a:solidFill>
                <a:srgbClr val="434343"/>
              </a:solidFill>
            </a:endParaRPr>
          </a:p>
        </p:txBody>
      </p:sp>
      <p:grpSp>
        <p:nvGrpSpPr>
          <p:cNvPr id="409" name="Google Shape;409;p62"/>
          <p:cNvGrpSpPr/>
          <p:nvPr/>
        </p:nvGrpSpPr>
        <p:grpSpPr>
          <a:xfrm>
            <a:off x="550001" y="2138566"/>
            <a:ext cx="8043970" cy="3577135"/>
            <a:chOff x="294026" y="1800498"/>
            <a:chExt cx="6841856" cy="3042558"/>
          </a:xfrm>
        </p:grpSpPr>
        <p:cxnSp>
          <p:nvCxnSpPr>
            <p:cNvPr id="410" name="Google Shape;410;p62"/>
            <p:cNvCxnSpPr>
              <a:stCxn id="411" idx="6"/>
              <a:endCxn id="412" idx="2"/>
            </p:cNvCxnSpPr>
            <p:nvPr/>
          </p:nvCxnSpPr>
          <p:spPr>
            <a:xfrm>
              <a:off x="1634925" y="3131287"/>
              <a:ext cx="587700" cy="690600"/>
            </a:xfrm>
            <a:prstGeom prst="bentConnector3">
              <a:avLst>
                <a:gd fmla="val 49993" name="adj1"/>
              </a:avLst>
            </a:prstGeom>
            <a:noFill/>
            <a:ln cap="flat" cmpd="sng" w="9525">
              <a:solidFill>
                <a:srgbClr val="C2C2C2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413" name="Google Shape;413;p62"/>
            <p:cNvCxnSpPr>
              <a:stCxn id="411" idx="6"/>
              <a:endCxn id="414" idx="2"/>
            </p:cNvCxnSpPr>
            <p:nvPr/>
          </p:nvCxnSpPr>
          <p:spPr>
            <a:xfrm flipH="1" rot="10800000">
              <a:off x="1634925" y="2440687"/>
              <a:ext cx="587700" cy="690600"/>
            </a:xfrm>
            <a:prstGeom prst="bentConnector3">
              <a:avLst>
                <a:gd fmla="val 49993" name="adj1"/>
              </a:avLst>
            </a:prstGeom>
            <a:noFill/>
            <a:ln cap="flat" cmpd="sng" w="9525">
              <a:solidFill>
                <a:srgbClr val="C2C2C2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415" name="Google Shape;415;p62"/>
            <p:cNvCxnSpPr>
              <a:stCxn id="416" idx="3"/>
              <a:endCxn id="417" idx="2"/>
            </p:cNvCxnSpPr>
            <p:nvPr/>
          </p:nvCxnSpPr>
          <p:spPr>
            <a:xfrm flipH="1" rot="10800000">
              <a:off x="3357499" y="2103413"/>
              <a:ext cx="490500" cy="337200"/>
            </a:xfrm>
            <a:prstGeom prst="bentConnector3">
              <a:avLst>
                <a:gd fmla="val 49981" name="adj1"/>
              </a:avLst>
            </a:prstGeom>
            <a:noFill/>
            <a:ln cap="flat" cmpd="sng" w="9525">
              <a:solidFill>
                <a:srgbClr val="C2C2C2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418" name="Google Shape;418;p62"/>
            <p:cNvCxnSpPr>
              <a:stCxn id="416" idx="3"/>
              <a:endCxn id="419" idx="2"/>
            </p:cNvCxnSpPr>
            <p:nvPr/>
          </p:nvCxnSpPr>
          <p:spPr>
            <a:xfrm>
              <a:off x="3357499" y="2440613"/>
              <a:ext cx="490500" cy="326700"/>
            </a:xfrm>
            <a:prstGeom prst="bentConnector3">
              <a:avLst>
                <a:gd fmla="val 49981" name="adj1"/>
              </a:avLst>
            </a:prstGeom>
            <a:noFill/>
            <a:ln cap="flat" cmpd="sng" w="9525">
              <a:solidFill>
                <a:srgbClr val="C2C2C2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420" name="Google Shape;420;p62"/>
            <p:cNvCxnSpPr>
              <a:stCxn id="421" idx="3"/>
              <a:endCxn id="422" idx="2"/>
            </p:cNvCxnSpPr>
            <p:nvPr/>
          </p:nvCxnSpPr>
          <p:spPr>
            <a:xfrm flipH="1" rot="10800000">
              <a:off x="3357499" y="3484762"/>
              <a:ext cx="490500" cy="337200"/>
            </a:xfrm>
            <a:prstGeom prst="bentConnector3">
              <a:avLst>
                <a:gd fmla="val 49981" name="adj1"/>
              </a:avLst>
            </a:prstGeom>
            <a:noFill/>
            <a:ln cap="flat" cmpd="sng" w="9525">
              <a:solidFill>
                <a:srgbClr val="C2C2C2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423" name="Google Shape;423;p62"/>
            <p:cNvCxnSpPr>
              <a:stCxn id="421" idx="3"/>
              <a:endCxn id="424" idx="2"/>
            </p:cNvCxnSpPr>
            <p:nvPr/>
          </p:nvCxnSpPr>
          <p:spPr>
            <a:xfrm>
              <a:off x="3357499" y="3821962"/>
              <a:ext cx="490500" cy="337200"/>
            </a:xfrm>
            <a:prstGeom prst="bentConnector3">
              <a:avLst>
                <a:gd fmla="val 49981" name="adj1"/>
              </a:avLst>
            </a:prstGeom>
            <a:noFill/>
            <a:ln cap="flat" cmpd="sng" w="9525">
              <a:solidFill>
                <a:srgbClr val="C2C2C2"/>
              </a:solidFill>
              <a:prstDash val="solid"/>
              <a:round/>
              <a:headEnd len="sm" w="sm" type="none"/>
              <a:tailEnd len="sm" w="sm" type="none"/>
            </a:ln>
          </p:spPr>
        </p:cxnSp>
        <p:grpSp>
          <p:nvGrpSpPr>
            <p:cNvPr id="425" name="Google Shape;425;p62"/>
            <p:cNvGrpSpPr/>
            <p:nvPr/>
          </p:nvGrpSpPr>
          <p:grpSpPr>
            <a:xfrm>
              <a:off x="3847813" y="1985474"/>
              <a:ext cx="1340838" cy="235538"/>
              <a:chOff x="4621325" y="1018950"/>
              <a:chExt cx="1356300" cy="319200"/>
            </a:xfrm>
          </p:grpSpPr>
          <p:sp>
            <p:nvSpPr>
              <p:cNvPr id="426" name="Google Shape;426;p62"/>
              <p:cNvSpPr/>
              <p:nvPr/>
            </p:nvSpPr>
            <p:spPr>
              <a:xfrm>
                <a:off x="4795325" y="1018950"/>
                <a:ext cx="1182300" cy="319200"/>
              </a:xfrm>
              <a:prstGeom prst="roundRect">
                <a:avLst>
                  <a:gd fmla="val 16667" name="adj"/>
                </a:avLst>
              </a:prstGeom>
              <a:noFill/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s" sz="1100">
                    <a:latin typeface="Roboto"/>
                    <a:ea typeface="Roboto"/>
                    <a:cs typeface="Roboto"/>
                    <a:sym typeface="Roboto"/>
                  </a:rPr>
                  <a:t>Evidencia 1</a:t>
                </a:r>
                <a:endParaRPr sz="1100">
                  <a:latin typeface="Roboto"/>
                  <a:ea typeface="Roboto"/>
                  <a:cs typeface="Roboto"/>
                  <a:sym typeface="Roboto"/>
                </a:endParaRPr>
              </a:p>
            </p:txBody>
          </p:sp>
          <p:sp>
            <p:nvSpPr>
              <p:cNvPr id="417" name="Google Shape;417;p62"/>
              <p:cNvSpPr/>
              <p:nvPr/>
            </p:nvSpPr>
            <p:spPr>
              <a:xfrm>
                <a:off x="4621325" y="1091550"/>
                <a:ext cx="174000" cy="174000"/>
              </a:xfrm>
              <a:prstGeom prst="ellipse">
                <a:avLst/>
              </a:prstGeom>
              <a:solidFill>
                <a:srgbClr val="41414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427" name="Google Shape;427;p62"/>
            <p:cNvGrpSpPr/>
            <p:nvPr/>
          </p:nvGrpSpPr>
          <p:grpSpPr>
            <a:xfrm>
              <a:off x="2222547" y="2322844"/>
              <a:ext cx="1134952" cy="235538"/>
              <a:chOff x="2678825" y="1476150"/>
              <a:chExt cx="1356300" cy="319200"/>
            </a:xfrm>
          </p:grpSpPr>
          <p:sp>
            <p:nvSpPr>
              <p:cNvPr id="416" name="Google Shape;416;p62"/>
              <p:cNvSpPr/>
              <p:nvPr/>
            </p:nvSpPr>
            <p:spPr>
              <a:xfrm>
                <a:off x="2852825" y="1476150"/>
                <a:ext cx="1182300" cy="319200"/>
              </a:xfrm>
              <a:prstGeom prst="roundRect">
                <a:avLst>
                  <a:gd fmla="val 16667" name="adj"/>
                </a:avLst>
              </a:prstGeom>
              <a:noFill/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s" sz="1100">
                    <a:latin typeface="Roboto"/>
                    <a:ea typeface="Roboto"/>
                    <a:cs typeface="Roboto"/>
                    <a:sym typeface="Roboto"/>
                  </a:rPr>
                  <a:t>Indicador 1*</a:t>
                </a:r>
                <a:endParaRPr sz="1100">
                  <a:latin typeface="Roboto"/>
                  <a:ea typeface="Roboto"/>
                  <a:cs typeface="Roboto"/>
                  <a:sym typeface="Roboto"/>
                </a:endParaRPr>
              </a:p>
            </p:txBody>
          </p:sp>
          <p:sp>
            <p:nvSpPr>
              <p:cNvPr id="414" name="Google Shape;414;p62"/>
              <p:cNvSpPr/>
              <p:nvPr/>
            </p:nvSpPr>
            <p:spPr>
              <a:xfrm>
                <a:off x="2678825" y="1548750"/>
                <a:ext cx="174000" cy="174000"/>
              </a:xfrm>
              <a:prstGeom prst="ellipse">
                <a:avLst/>
              </a:prstGeom>
              <a:solidFill>
                <a:srgbClr val="3D3D3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428" name="Google Shape;428;p62"/>
            <p:cNvGrpSpPr/>
            <p:nvPr/>
          </p:nvGrpSpPr>
          <p:grpSpPr>
            <a:xfrm>
              <a:off x="294026" y="3013525"/>
              <a:ext cx="1340900" cy="235538"/>
              <a:chOff x="374186" y="2412159"/>
              <a:chExt cx="1602414" cy="319200"/>
            </a:xfrm>
          </p:grpSpPr>
          <p:sp>
            <p:nvSpPr>
              <p:cNvPr id="429" name="Google Shape;429;p62"/>
              <p:cNvSpPr/>
              <p:nvPr/>
            </p:nvSpPr>
            <p:spPr>
              <a:xfrm>
                <a:off x="374186" y="2412159"/>
                <a:ext cx="1422300" cy="319200"/>
              </a:xfrm>
              <a:prstGeom prst="roundRect">
                <a:avLst>
                  <a:gd fmla="val 16667" name="adj"/>
                </a:avLst>
              </a:prstGeom>
              <a:noFill/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s" sz="1100">
                    <a:latin typeface="Roboto"/>
                    <a:ea typeface="Roboto"/>
                    <a:cs typeface="Roboto"/>
                    <a:sym typeface="Roboto"/>
                  </a:rPr>
                  <a:t>Competencia 1</a:t>
                </a:r>
                <a:endParaRPr sz="1100">
                  <a:latin typeface="Roboto"/>
                  <a:ea typeface="Roboto"/>
                  <a:cs typeface="Roboto"/>
                  <a:sym typeface="Roboto"/>
                </a:endParaRPr>
              </a:p>
            </p:txBody>
          </p:sp>
          <p:sp>
            <p:nvSpPr>
              <p:cNvPr id="411" name="Google Shape;411;p62"/>
              <p:cNvSpPr/>
              <p:nvPr/>
            </p:nvSpPr>
            <p:spPr>
              <a:xfrm>
                <a:off x="1802600" y="2484750"/>
                <a:ext cx="174000" cy="174000"/>
              </a:xfrm>
              <a:prstGeom prst="ellipse">
                <a:avLst/>
              </a:prstGeom>
              <a:solidFill>
                <a:srgbClr val="2F2F2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430" name="Google Shape;430;p62"/>
            <p:cNvGrpSpPr/>
            <p:nvPr/>
          </p:nvGrpSpPr>
          <p:grpSpPr>
            <a:xfrm>
              <a:off x="2222547" y="3704193"/>
              <a:ext cx="1134952" cy="235538"/>
              <a:chOff x="2678825" y="3348150"/>
              <a:chExt cx="1356300" cy="319200"/>
            </a:xfrm>
          </p:grpSpPr>
          <p:sp>
            <p:nvSpPr>
              <p:cNvPr id="421" name="Google Shape;421;p62"/>
              <p:cNvSpPr/>
              <p:nvPr/>
            </p:nvSpPr>
            <p:spPr>
              <a:xfrm>
                <a:off x="2852825" y="3348150"/>
                <a:ext cx="1182300" cy="319200"/>
              </a:xfrm>
              <a:prstGeom prst="roundRect">
                <a:avLst>
                  <a:gd fmla="val 16667" name="adj"/>
                </a:avLst>
              </a:prstGeom>
              <a:noFill/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s" sz="1100">
                    <a:latin typeface="Roboto"/>
                    <a:ea typeface="Roboto"/>
                    <a:cs typeface="Roboto"/>
                    <a:sym typeface="Roboto"/>
                  </a:rPr>
                  <a:t>Indicador 2*</a:t>
                </a:r>
                <a:endParaRPr sz="1100">
                  <a:latin typeface="Roboto"/>
                  <a:ea typeface="Roboto"/>
                  <a:cs typeface="Roboto"/>
                  <a:sym typeface="Roboto"/>
                </a:endParaRPr>
              </a:p>
            </p:txBody>
          </p:sp>
          <p:sp>
            <p:nvSpPr>
              <p:cNvPr id="412" name="Google Shape;412;p62"/>
              <p:cNvSpPr/>
              <p:nvPr/>
            </p:nvSpPr>
            <p:spPr>
              <a:xfrm>
                <a:off x="2678825" y="3420750"/>
                <a:ext cx="174000" cy="174000"/>
              </a:xfrm>
              <a:prstGeom prst="ellipse">
                <a:avLst/>
              </a:prstGeom>
              <a:solidFill>
                <a:srgbClr val="3D3D3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431" name="Google Shape;431;p62"/>
            <p:cNvGrpSpPr/>
            <p:nvPr/>
          </p:nvGrpSpPr>
          <p:grpSpPr>
            <a:xfrm>
              <a:off x="3847813" y="2660210"/>
              <a:ext cx="1340838" cy="235538"/>
              <a:chOff x="4621325" y="1933350"/>
              <a:chExt cx="1356300" cy="319200"/>
            </a:xfrm>
          </p:grpSpPr>
          <p:sp>
            <p:nvSpPr>
              <p:cNvPr id="432" name="Google Shape;432;p62"/>
              <p:cNvSpPr/>
              <p:nvPr/>
            </p:nvSpPr>
            <p:spPr>
              <a:xfrm>
                <a:off x="4795325" y="1933350"/>
                <a:ext cx="1182300" cy="319200"/>
              </a:xfrm>
              <a:prstGeom prst="roundRect">
                <a:avLst>
                  <a:gd fmla="val 16667" name="adj"/>
                </a:avLst>
              </a:prstGeom>
              <a:noFill/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s" sz="1100">
                    <a:latin typeface="Roboto"/>
                    <a:ea typeface="Roboto"/>
                    <a:cs typeface="Roboto"/>
                    <a:sym typeface="Roboto"/>
                  </a:rPr>
                  <a:t>Evidencia 2</a:t>
                </a:r>
                <a:endParaRPr sz="1100">
                  <a:latin typeface="Roboto"/>
                  <a:ea typeface="Roboto"/>
                  <a:cs typeface="Roboto"/>
                  <a:sym typeface="Roboto"/>
                </a:endParaRPr>
              </a:p>
            </p:txBody>
          </p:sp>
          <p:sp>
            <p:nvSpPr>
              <p:cNvPr id="419" name="Google Shape;419;p62"/>
              <p:cNvSpPr/>
              <p:nvPr/>
            </p:nvSpPr>
            <p:spPr>
              <a:xfrm>
                <a:off x="4621325" y="1991250"/>
                <a:ext cx="174000" cy="174000"/>
              </a:xfrm>
              <a:prstGeom prst="ellipse">
                <a:avLst/>
              </a:prstGeom>
              <a:solidFill>
                <a:srgbClr val="41414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433" name="Google Shape;433;p62"/>
            <p:cNvGrpSpPr/>
            <p:nvPr/>
          </p:nvGrpSpPr>
          <p:grpSpPr>
            <a:xfrm>
              <a:off x="3847813" y="3366823"/>
              <a:ext cx="1340838" cy="235538"/>
              <a:chOff x="4621325" y="2890950"/>
              <a:chExt cx="1356300" cy="319200"/>
            </a:xfrm>
          </p:grpSpPr>
          <p:sp>
            <p:nvSpPr>
              <p:cNvPr id="434" name="Google Shape;434;p62"/>
              <p:cNvSpPr/>
              <p:nvPr/>
            </p:nvSpPr>
            <p:spPr>
              <a:xfrm>
                <a:off x="4795325" y="2890950"/>
                <a:ext cx="1182300" cy="319200"/>
              </a:xfrm>
              <a:prstGeom prst="roundRect">
                <a:avLst>
                  <a:gd fmla="val 16667" name="adj"/>
                </a:avLst>
              </a:prstGeom>
              <a:noFill/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s" sz="1100">
                    <a:latin typeface="Roboto"/>
                    <a:ea typeface="Roboto"/>
                    <a:cs typeface="Roboto"/>
                    <a:sym typeface="Roboto"/>
                  </a:rPr>
                  <a:t>Evidencia 1</a:t>
                </a:r>
                <a:endParaRPr sz="1100">
                  <a:latin typeface="Roboto"/>
                  <a:ea typeface="Roboto"/>
                  <a:cs typeface="Roboto"/>
                  <a:sym typeface="Roboto"/>
                </a:endParaRPr>
              </a:p>
            </p:txBody>
          </p:sp>
          <p:sp>
            <p:nvSpPr>
              <p:cNvPr id="422" name="Google Shape;422;p62"/>
              <p:cNvSpPr/>
              <p:nvPr/>
            </p:nvSpPr>
            <p:spPr>
              <a:xfrm>
                <a:off x="4621325" y="2963550"/>
                <a:ext cx="174000" cy="174000"/>
              </a:xfrm>
              <a:prstGeom prst="ellipse">
                <a:avLst/>
              </a:prstGeom>
              <a:solidFill>
                <a:srgbClr val="41414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435" name="Google Shape;435;p62"/>
            <p:cNvGrpSpPr/>
            <p:nvPr/>
          </p:nvGrpSpPr>
          <p:grpSpPr>
            <a:xfrm>
              <a:off x="3847813" y="4041559"/>
              <a:ext cx="1340838" cy="235538"/>
              <a:chOff x="4621325" y="3805350"/>
              <a:chExt cx="1356300" cy="319200"/>
            </a:xfrm>
          </p:grpSpPr>
          <p:sp>
            <p:nvSpPr>
              <p:cNvPr id="436" name="Google Shape;436;p62"/>
              <p:cNvSpPr/>
              <p:nvPr/>
            </p:nvSpPr>
            <p:spPr>
              <a:xfrm>
                <a:off x="4795325" y="3805350"/>
                <a:ext cx="1182300" cy="319200"/>
              </a:xfrm>
              <a:prstGeom prst="roundRect">
                <a:avLst>
                  <a:gd fmla="val 16667" name="adj"/>
                </a:avLst>
              </a:prstGeom>
              <a:noFill/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s" sz="1100">
                    <a:latin typeface="Roboto"/>
                    <a:ea typeface="Roboto"/>
                    <a:cs typeface="Roboto"/>
                    <a:sym typeface="Roboto"/>
                  </a:rPr>
                  <a:t>Evidencia 2</a:t>
                </a:r>
                <a:endParaRPr sz="1100">
                  <a:latin typeface="Roboto"/>
                  <a:ea typeface="Roboto"/>
                  <a:cs typeface="Roboto"/>
                  <a:sym typeface="Roboto"/>
                </a:endParaRPr>
              </a:p>
            </p:txBody>
          </p:sp>
          <p:sp>
            <p:nvSpPr>
              <p:cNvPr id="424" name="Google Shape;424;p62"/>
              <p:cNvSpPr/>
              <p:nvPr/>
            </p:nvSpPr>
            <p:spPr>
              <a:xfrm>
                <a:off x="4621325" y="3877950"/>
                <a:ext cx="174000" cy="174000"/>
              </a:xfrm>
              <a:prstGeom prst="ellipse">
                <a:avLst/>
              </a:prstGeom>
              <a:solidFill>
                <a:srgbClr val="41414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>
                  <a:solidFill>
                    <a:srgbClr val="FFFFFF"/>
                  </a:solidFill>
                </a:endParaRPr>
              </a:p>
            </p:txBody>
          </p:sp>
        </p:grpSp>
        <p:cxnSp>
          <p:nvCxnSpPr>
            <p:cNvPr id="437" name="Google Shape;437;p62"/>
            <p:cNvCxnSpPr>
              <a:stCxn id="426" idx="3"/>
              <a:endCxn id="438" idx="2"/>
            </p:cNvCxnSpPr>
            <p:nvPr/>
          </p:nvCxnSpPr>
          <p:spPr>
            <a:xfrm flipH="1" rot="10800000">
              <a:off x="5188651" y="1918143"/>
              <a:ext cx="285000" cy="185100"/>
            </a:xfrm>
            <a:prstGeom prst="bentConnector3">
              <a:avLst>
                <a:gd fmla="val 49991" name="adj1"/>
              </a:avLst>
            </a:prstGeom>
            <a:noFill/>
            <a:ln cap="flat" cmpd="sng" w="9525">
              <a:solidFill>
                <a:srgbClr val="C2C2C2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439" name="Google Shape;439;p62"/>
            <p:cNvCxnSpPr>
              <a:stCxn id="426" idx="3"/>
              <a:endCxn id="440" idx="2"/>
            </p:cNvCxnSpPr>
            <p:nvPr/>
          </p:nvCxnSpPr>
          <p:spPr>
            <a:xfrm>
              <a:off x="5188651" y="2103243"/>
              <a:ext cx="285000" cy="174000"/>
            </a:xfrm>
            <a:prstGeom prst="bentConnector3">
              <a:avLst>
                <a:gd fmla="val 49991" name="adj1"/>
              </a:avLst>
            </a:prstGeom>
            <a:noFill/>
            <a:ln cap="flat" cmpd="sng" w="9525">
              <a:solidFill>
                <a:srgbClr val="C2C2C2"/>
              </a:solidFill>
              <a:prstDash val="solid"/>
              <a:round/>
              <a:headEnd len="sm" w="sm" type="none"/>
              <a:tailEnd len="sm" w="sm" type="none"/>
            </a:ln>
          </p:spPr>
        </p:cxnSp>
        <p:grpSp>
          <p:nvGrpSpPr>
            <p:cNvPr id="441" name="Google Shape;441;p62"/>
            <p:cNvGrpSpPr/>
            <p:nvPr/>
          </p:nvGrpSpPr>
          <p:grpSpPr>
            <a:xfrm>
              <a:off x="5473600" y="1800498"/>
              <a:ext cx="1662281" cy="235538"/>
              <a:chOff x="6563750" y="561750"/>
              <a:chExt cx="1356300" cy="319200"/>
            </a:xfrm>
          </p:grpSpPr>
          <p:sp>
            <p:nvSpPr>
              <p:cNvPr id="442" name="Google Shape;442;p62"/>
              <p:cNvSpPr/>
              <p:nvPr/>
            </p:nvSpPr>
            <p:spPr>
              <a:xfrm>
                <a:off x="6737750" y="561750"/>
                <a:ext cx="1182300" cy="319200"/>
              </a:xfrm>
              <a:prstGeom prst="roundRect">
                <a:avLst>
                  <a:gd fmla="val 16667" name="adj"/>
                </a:avLst>
              </a:prstGeom>
              <a:noFill/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s" sz="1100"/>
                  <a:t>Nivel de logro 1</a:t>
                </a:r>
                <a:endParaRPr sz="1100"/>
              </a:p>
            </p:txBody>
          </p:sp>
          <p:sp>
            <p:nvSpPr>
              <p:cNvPr id="438" name="Google Shape;438;p62"/>
              <p:cNvSpPr/>
              <p:nvPr/>
            </p:nvSpPr>
            <p:spPr>
              <a:xfrm>
                <a:off x="6563750" y="634350"/>
                <a:ext cx="174000" cy="174000"/>
              </a:xfrm>
              <a:prstGeom prst="ellipse">
                <a:avLst/>
              </a:prstGeom>
              <a:solidFill>
                <a:srgbClr val="46464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>
                  <a:solidFill>
                    <a:srgbClr val="FFFFFF"/>
                  </a:solidFill>
                </a:endParaRPr>
              </a:p>
            </p:txBody>
          </p:sp>
        </p:grpSp>
        <p:cxnSp>
          <p:nvCxnSpPr>
            <p:cNvPr id="443" name="Google Shape;443;p62"/>
            <p:cNvCxnSpPr>
              <a:stCxn id="436" idx="3"/>
              <a:endCxn id="444" idx="2"/>
            </p:cNvCxnSpPr>
            <p:nvPr/>
          </p:nvCxnSpPr>
          <p:spPr>
            <a:xfrm>
              <a:off x="5188651" y="4159327"/>
              <a:ext cx="285000" cy="228600"/>
            </a:xfrm>
            <a:prstGeom prst="bentConnector3">
              <a:avLst>
                <a:gd fmla="val 49991" name="adj1"/>
              </a:avLst>
            </a:prstGeom>
            <a:noFill/>
            <a:ln cap="flat" cmpd="sng" w="9525">
              <a:solidFill>
                <a:srgbClr val="C2C2C2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445" name="Google Shape;445;p62"/>
            <p:cNvCxnSpPr>
              <a:stCxn id="436" idx="3"/>
              <a:endCxn id="446" idx="2"/>
            </p:cNvCxnSpPr>
            <p:nvPr/>
          </p:nvCxnSpPr>
          <p:spPr>
            <a:xfrm>
              <a:off x="5188651" y="4159327"/>
              <a:ext cx="285000" cy="566100"/>
            </a:xfrm>
            <a:prstGeom prst="bentConnector3">
              <a:avLst>
                <a:gd fmla="val 49991" name="adj1"/>
              </a:avLst>
            </a:prstGeom>
            <a:noFill/>
            <a:ln cap="flat" cmpd="sng" w="9525">
              <a:solidFill>
                <a:srgbClr val="C2C2C2"/>
              </a:solidFill>
              <a:prstDash val="solid"/>
              <a:round/>
              <a:headEnd len="sm" w="sm" type="none"/>
              <a:tailEnd len="sm" w="sm" type="none"/>
            </a:ln>
          </p:spPr>
        </p:cxnSp>
        <p:grpSp>
          <p:nvGrpSpPr>
            <p:cNvPr id="447" name="Google Shape;447;p62"/>
            <p:cNvGrpSpPr/>
            <p:nvPr/>
          </p:nvGrpSpPr>
          <p:grpSpPr>
            <a:xfrm>
              <a:off x="5473600" y="4270150"/>
              <a:ext cx="1662281" cy="235538"/>
              <a:chOff x="6563750" y="3805350"/>
              <a:chExt cx="1356300" cy="319200"/>
            </a:xfrm>
          </p:grpSpPr>
          <p:sp>
            <p:nvSpPr>
              <p:cNvPr id="448" name="Google Shape;448;p62"/>
              <p:cNvSpPr/>
              <p:nvPr/>
            </p:nvSpPr>
            <p:spPr>
              <a:xfrm>
                <a:off x="6737750" y="3805350"/>
                <a:ext cx="1182300" cy="319200"/>
              </a:xfrm>
              <a:prstGeom prst="roundRect">
                <a:avLst>
                  <a:gd fmla="val 16667" name="adj"/>
                </a:avLst>
              </a:prstGeom>
              <a:noFill/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s" sz="1100"/>
                  <a:t>Nivel de logro 2</a:t>
                </a:r>
                <a:endParaRPr sz="1100"/>
              </a:p>
            </p:txBody>
          </p:sp>
          <p:sp>
            <p:nvSpPr>
              <p:cNvPr id="444" name="Google Shape;444;p62"/>
              <p:cNvSpPr/>
              <p:nvPr/>
            </p:nvSpPr>
            <p:spPr>
              <a:xfrm>
                <a:off x="6563750" y="3877950"/>
                <a:ext cx="174000" cy="174000"/>
              </a:xfrm>
              <a:prstGeom prst="ellipse">
                <a:avLst/>
              </a:prstGeom>
              <a:solidFill>
                <a:srgbClr val="46464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449" name="Google Shape;449;p62"/>
            <p:cNvGrpSpPr/>
            <p:nvPr/>
          </p:nvGrpSpPr>
          <p:grpSpPr>
            <a:xfrm>
              <a:off x="5473600" y="4607518"/>
              <a:ext cx="1662281" cy="235538"/>
              <a:chOff x="6563750" y="4262550"/>
              <a:chExt cx="1356300" cy="319200"/>
            </a:xfrm>
          </p:grpSpPr>
          <p:sp>
            <p:nvSpPr>
              <p:cNvPr id="450" name="Google Shape;450;p62"/>
              <p:cNvSpPr/>
              <p:nvPr/>
            </p:nvSpPr>
            <p:spPr>
              <a:xfrm>
                <a:off x="6737750" y="4262550"/>
                <a:ext cx="1182300" cy="319200"/>
              </a:xfrm>
              <a:prstGeom prst="roundRect">
                <a:avLst>
                  <a:gd fmla="val 16667" name="adj"/>
                </a:avLst>
              </a:prstGeom>
              <a:noFill/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s" sz="1100"/>
                  <a:t>Nivel de logro 3</a:t>
                </a:r>
                <a:endParaRPr sz="1100"/>
              </a:p>
            </p:txBody>
          </p:sp>
          <p:sp>
            <p:nvSpPr>
              <p:cNvPr id="446" name="Google Shape;446;p62"/>
              <p:cNvSpPr/>
              <p:nvPr/>
            </p:nvSpPr>
            <p:spPr>
              <a:xfrm>
                <a:off x="6563750" y="4335150"/>
                <a:ext cx="174000" cy="174000"/>
              </a:xfrm>
              <a:prstGeom prst="ellipse">
                <a:avLst/>
              </a:prstGeom>
              <a:solidFill>
                <a:srgbClr val="46464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451" name="Google Shape;451;p62"/>
            <p:cNvGrpSpPr/>
            <p:nvPr/>
          </p:nvGrpSpPr>
          <p:grpSpPr>
            <a:xfrm>
              <a:off x="5473600" y="3932782"/>
              <a:ext cx="1662281" cy="235538"/>
              <a:chOff x="6563750" y="3348150"/>
              <a:chExt cx="1356300" cy="319200"/>
            </a:xfrm>
          </p:grpSpPr>
          <p:sp>
            <p:nvSpPr>
              <p:cNvPr id="452" name="Google Shape;452;p62"/>
              <p:cNvSpPr/>
              <p:nvPr/>
            </p:nvSpPr>
            <p:spPr>
              <a:xfrm>
                <a:off x="6737750" y="3348150"/>
                <a:ext cx="1182300" cy="319200"/>
              </a:xfrm>
              <a:prstGeom prst="roundRect">
                <a:avLst>
                  <a:gd fmla="val 16667" name="adj"/>
                </a:avLst>
              </a:prstGeom>
              <a:noFill/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s" sz="1100"/>
                  <a:t>Nivel de logro 1</a:t>
                </a:r>
                <a:endParaRPr sz="1100"/>
              </a:p>
            </p:txBody>
          </p:sp>
          <p:sp>
            <p:nvSpPr>
              <p:cNvPr id="453" name="Google Shape;453;p62"/>
              <p:cNvSpPr/>
              <p:nvPr/>
            </p:nvSpPr>
            <p:spPr>
              <a:xfrm>
                <a:off x="6563750" y="3420750"/>
                <a:ext cx="174000" cy="174000"/>
              </a:xfrm>
              <a:prstGeom prst="ellipse">
                <a:avLst/>
              </a:prstGeom>
              <a:solidFill>
                <a:srgbClr val="46464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>
                  <a:solidFill>
                    <a:srgbClr val="FFFFFF"/>
                  </a:solidFill>
                </a:endParaRPr>
              </a:p>
            </p:txBody>
          </p:sp>
        </p:grpSp>
        <p:cxnSp>
          <p:nvCxnSpPr>
            <p:cNvPr id="454" name="Google Shape;454;p62"/>
            <p:cNvCxnSpPr>
              <a:stCxn id="436" idx="3"/>
              <a:endCxn id="453" idx="2"/>
            </p:cNvCxnSpPr>
            <p:nvPr/>
          </p:nvCxnSpPr>
          <p:spPr>
            <a:xfrm flipH="1" rot="10800000">
              <a:off x="5188651" y="4050727"/>
              <a:ext cx="285000" cy="108600"/>
            </a:xfrm>
            <a:prstGeom prst="bentConnector3">
              <a:avLst>
                <a:gd fmla="val 49991" name="adj1"/>
              </a:avLst>
            </a:prstGeom>
            <a:noFill/>
            <a:ln cap="flat" cmpd="sng" w="9525">
              <a:solidFill>
                <a:srgbClr val="C2C2C2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455" name="Google Shape;455;p62"/>
            <p:cNvCxnSpPr>
              <a:endCxn id="456" idx="2"/>
            </p:cNvCxnSpPr>
            <p:nvPr/>
          </p:nvCxnSpPr>
          <p:spPr>
            <a:xfrm>
              <a:off x="4982875" y="3463606"/>
              <a:ext cx="490500" cy="600"/>
            </a:xfrm>
            <a:prstGeom prst="bentConnector3">
              <a:avLst>
                <a:gd fmla="val 50000" name="adj1"/>
              </a:avLst>
            </a:prstGeom>
            <a:noFill/>
            <a:ln cap="flat" cmpd="sng" w="9525">
              <a:solidFill>
                <a:srgbClr val="C2C2C2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457" name="Google Shape;457;p62"/>
            <p:cNvCxnSpPr>
              <a:endCxn id="458" idx="2"/>
            </p:cNvCxnSpPr>
            <p:nvPr/>
          </p:nvCxnSpPr>
          <p:spPr>
            <a:xfrm>
              <a:off x="4982875" y="3464074"/>
              <a:ext cx="490500" cy="337500"/>
            </a:xfrm>
            <a:prstGeom prst="bentConnector3">
              <a:avLst>
                <a:gd fmla="val 50000" name="adj1"/>
              </a:avLst>
            </a:prstGeom>
            <a:noFill/>
            <a:ln cap="flat" cmpd="sng" w="9525">
              <a:solidFill>
                <a:srgbClr val="C2C2C2"/>
              </a:solidFill>
              <a:prstDash val="solid"/>
              <a:round/>
              <a:headEnd len="sm" w="sm" type="none"/>
              <a:tailEnd len="sm" w="sm" type="none"/>
            </a:ln>
          </p:spPr>
        </p:cxnSp>
        <p:grpSp>
          <p:nvGrpSpPr>
            <p:cNvPr id="459" name="Google Shape;459;p62"/>
            <p:cNvGrpSpPr/>
            <p:nvPr/>
          </p:nvGrpSpPr>
          <p:grpSpPr>
            <a:xfrm>
              <a:off x="5473375" y="3346438"/>
              <a:ext cx="1662281" cy="235538"/>
              <a:chOff x="6563750" y="3805350"/>
              <a:chExt cx="1356300" cy="319200"/>
            </a:xfrm>
          </p:grpSpPr>
          <p:sp>
            <p:nvSpPr>
              <p:cNvPr id="460" name="Google Shape;460;p62"/>
              <p:cNvSpPr/>
              <p:nvPr/>
            </p:nvSpPr>
            <p:spPr>
              <a:xfrm>
                <a:off x="6737750" y="3805350"/>
                <a:ext cx="1182300" cy="319200"/>
              </a:xfrm>
              <a:prstGeom prst="roundRect">
                <a:avLst>
                  <a:gd fmla="val 16667" name="adj"/>
                </a:avLst>
              </a:prstGeom>
              <a:noFill/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s" sz="1100"/>
                  <a:t>Nivel de logro 2</a:t>
                </a:r>
                <a:endParaRPr sz="1100"/>
              </a:p>
            </p:txBody>
          </p:sp>
          <p:sp>
            <p:nvSpPr>
              <p:cNvPr id="456" name="Google Shape;456;p62"/>
              <p:cNvSpPr/>
              <p:nvPr/>
            </p:nvSpPr>
            <p:spPr>
              <a:xfrm>
                <a:off x="6563750" y="3877950"/>
                <a:ext cx="174000" cy="174000"/>
              </a:xfrm>
              <a:prstGeom prst="ellipse">
                <a:avLst/>
              </a:prstGeom>
              <a:solidFill>
                <a:srgbClr val="46464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461" name="Google Shape;461;p62"/>
            <p:cNvGrpSpPr/>
            <p:nvPr/>
          </p:nvGrpSpPr>
          <p:grpSpPr>
            <a:xfrm>
              <a:off x="5473375" y="3683805"/>
              <a:ext cx="1662281" cy="235538"/>
              <a:chOff x="6563750" y="4262550"/>
              <a:chExt cx="1356300" cy="319200"/>
            </a:xfrm>
          </p:grpSpPr>
          <p:sp>
            <p:nvSpPr>
              <p:cNvPr id="462" name="Google Shape;462;p62"/>
              <p:cNvSpPr/>
              <p:nvPr/>
            </p:nvSpPr>
            <p:spPr>
              <a:xfrm>
                <a:off x="6737750" y="4262550"/>
                <a:ext cx="1182300" cy="319200"/>
              </a:xfrm>
              <a:prstGeom prst="roundRect">
                <a:avLst>
                  <a:gd fmla="val 16667" name="adj"/>
                </a:avLst>
              </a:prstGeom>
              <a:noFill/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s" sz="1100"/>
                  <a:t>Nivel de logro 3</a:t>
                </a:r>
                <a:endParaRPr sz="1100"/>
              </a:p>
            </p:txBody>
          </p:sp>
          <p:sp>
            <p:nvSpPr>
              <p:cNvPr id="458" name="Google Shape;458;p62"/>
              <p:cNvSpPr/>
              <p:nvPr/>
            </p:nvSpPr>
            <p:spPr>
              <a:xfrm>
                <a:off x="6563750" y="4335150"/>
                <a:ext cx="174000" cy="174000"/>
              </a:xfrm>
              <a:prstGeom prst="ellipse">
                <a:avLst/>
              </a:prstGeom>
              <a:solidFill>
                <a:srgbClr val="46464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>
                  <a:solidFill>
                    <a:srgbClr val="FFFFFF"/>
                  </a:solidFill>
                </a:endParaRPr>
              </a:p>
            </p:txBody>
          </p:sp>
        </p:grpSp>
        <p:cxnSp>
          <p:nvCxnSpPr>
            <p:cNvPr id="463" name="Google Shape;463;p62"/>
            <p:cNvCxnSpPr/>
            <p:nvPr/>
          </p:nvCxnSpPr>
          <p:spPr>
            <a:xfrm flipH="1" rot="10800000">
              <a:off x="4982875" y="3126839"/>
              <a:ext cx="490500" cy="337500"/>
            </a:xfrm>
            <a:prstGeom prst="bentConnector3">
              <a:avLst>
                <a:gd fmla="val 50000" name="adj1"/>
              </a:avLst>
            </a:prstGeom>
            <a:noFill/>
            <a:ln cap="flat" cmpd="sng" w="9525">
              <a:solidFill>
                <a:srgbClr val="C2C2C2"/>
              </a:solidFill>
              <a:prstDash val="solid"/>
              <a:round/>
              <a:headEnd len="sm" w="sm" type="none"/>
              <a:tailEnd len="sm" w="sm" type="none"/>
            </a:ln>
          </p:spPr>
        </p:cxnSp>
        <p:grpSp>
          <p:nvGrpSpPr>
            <p:cNvPr id="464" name="Google Shape;464;p62"/>
            <p:cNvGrpSpPr/>
            <p:nvPr/>
          </p:nvGrpSpPr>
          <p:grpSpPr>
            <a:xfrm>
              <a:off x="5473600" y="2170433"/>
              <a:ext cx="1662281" cy="235538"/>
              <a:chOff x="6563750" y="1476150"/>
              <a:chExt cx="1356300" cy="319200"/>
            </a:xfrm>
          </p:grpSpPr>
          <p:sp>
            <p:nvSpPr>
              <p:cNvPr id="465" name="Google Shape;465;p62"/>
              <p:cNvSpPr/>
              <p:nvPr/>
            </p:nvSpPr>
            <p:spPr>
              <a:xfrm>
                <a:off x="6737750" y="1476150"/>
                <a:ext cx="1182300" cy="319200"/>
              </a:xfrm>
              <a:prstGeom prst="roundRect">
                <a:avLst>
                  <a:gd fmla="val 16667" name="adj"/>
                </a:avLst>
              </a:prstGeom>
              <a:noFill/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s" sz="1100"/>
                  <a:t>Nivel de logro 2</a:t>
                </a:r>
                <a:endParaRPr sz="1100"/>
              </a:p>
            </p:txBody>
          </p:sp>
          <p:sp>
            <p:nvSpPr>
              <p:cNvPr id="440" name="Google Shape;440;p62"/>
              <p:cNvSpPr/>
              <p:nvPr/>
            </p:nvSpPr>
            <p:spPr>
              <a:xfrm>
                <a:off x="6563750" y="1534050"/>
                <a:ext cx="174000" cy="174000"/>
              </a:xfrm>
              <a:prstGeom prst="ellipse">
                <a:avLst/>
              </a:prstGeom>
              <a:solidFill>
                <a:srgbClr val="46464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466" name="Google Shape;466;p62"/>
            <p:cNvGrpSpPr/>
            <p:nvPr/>
          </p:nvGrpSpPr>
          <p:grpSpPr>
            <a:xfrm>
              <a:off x="5473375" y="3009070"/>
              <a:ext cx="1662281" cy="235538"/>
              <a:chOff x="6563750" y="3657948"/>
              <a:chExt cx="1356300" cy="319200"/>
            </a:xfrm>
          </p:grpSpPr>
          <p:sp>
            <p:nvSpPr>
              <p:cNvPr id="467" name="Google Shape;467;p62"/>
              <p:cNvSpPr/>
              <p:nvPr/>
            </p:nvSpPr>
            <p:spPr>
              <a:xfrm>
                <a:off x="6737750" y="3657948"/>
                <a:ext cx="1182300" cy="319200"/>
              </a:xfrm>
              <a:prstGeom prst="roundRect">
                <a:avLst>
                  <a:gd fmla="val 16667" name="adj"/>
                </a:avLst>
              </a:prstGeom>
              <a:noFill/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s" sz="1100"/>
                  <a:t>Nivel de logro 1</a:t>
                </a:r>
                <a:endParaRPr sz="1100"/>
              </a:p>
            </p:txBody>
          </p:sp>
          <p:sp>
            <p:nvSpPr>
              <p:cNvPr id="468" name="Google Shape;468;p62"/>
              <p:cNvSpPr/>
              <p:nvPr/>
            </p:nvSpPr>
            <p:spPr>
              <a:xfrm>
                <a:off x="6563750" y="3730548"/>
                <a:ext cx="174000" cy="174000"/>
              </a:xfrm>
              <a:prstGeom prst="ellipse">
                <a:avLst/>
              </a:prstGeom>
              <a:solidFill>
                <a:srgbClr val="46464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>
                  <a:solidFill>
                    <a:srgbClr val="FFFFFF"/>
                  </a:solidFill>
                </a:endParaRPr>
              </a:p>
            </p:txBody>
          </p:sp>
        </p:grpSp>
        <p:cxnSp>
          <p:nvCxnSpPr>
            <p:cNvPr id="469" name="Google Shape;469;p62"/>
            <p:cNvCxnSpPr>
              <a:endCxn id="470" idx="2"/>
            </p:cNvCxnSpPr>
            <p:nvPr/>
          </p:nvCxnSpPr>
          <p:spPr>
            <a:xfrm flipH="1" rot="10800000">
              <a:off x="4983100" y="2527866"/>
              <a:ext cx="490500" cy="185100"/>
            </a:xfrm>
            <a:prstGeom prst="bentConnector3">
              <a:avLst>
                <a:gd fmla="val 50000" name="adj1"/>
              </a:avLst>
            </a:prstGeom>
            <a:noFill/>
            <a:ln cap="flat" cmpd="sng" w="9525">
              <a:solidFill>
                <a:srgbClr val="C2C2C2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471" name="Google Shape;471;p62"/>
            <p:cNvCxnSpPr>
              <a:endCxn id="472" idx="2"/>
            </p:cNvCxnSpPr>
            <p:nvPr/>
          </p:nvCxnSpPr>
          <p:spPr>
            <a:xfrm>
              <a:off x="4983100" y="2712955"/>
              <a:ext cx="490500" cy="174000"/>
            </a:xfrm>
            <a:prstGeom prst="bentConnector3">
              <a:avLst>
                <a:gd fmla="val 50000" name="adj1"/>
              </a:avLst>
            </a:prstGeom>
            <a:noFill/>
            <a:ln cap="flat" cmpd="sng" w="9525">
              <a:solidFill>
                <a:srgbClr val="C2C2C2"/>
              </a:solidFill>
              <a:prstDash val="solid"/>
              <a:round/>
              <a:headEnd len="sm" w="sm" type="none"/>
              <a:tailEnd len="sm" w="sm" type="none"/>
            </a:ln>
          </p:spPr>
        </p:cxnSp>
        <p:grpSp>
          <p:nvGrpSpPr>
            <p:cNvPr id="473" name="Google Shape;473;p62"/>
            <p:cNvGrpSpPr/>
            <p:nvPr/>
          </p:nvGrpSpPr>
          <p:grpSpPr>
            <a:xfrm>
              <a:off x="5473600" y="2410098"/>
              <a:ext cx="1662281" cy="235538"/>
              <a:chOff x="6563750" y="561750"/>
              <a:chExt cx="1356300" cy="319200"/>
            </a:xfrm>
          </p:grpSpPr>
          <p:sp>
            <p:nvSpPr>
              <p:cNvPr id="474" name="Google Shape;474;p62"/>
              <p:cNvSpPr/>
              <p:nvPr/>
            </p:nvSpPr>
            <p:spPr>
              <a:xfrm>
                <a:off x="6737750" y="561750"/>
                <a:ext cx="1182300" cy="319200"/>
              </a:xfrm>
              <a:prstGeom prst="roundRect">
                <a:avLst>
                  <a:gd fmla="val 16667" name="adj"/>
                </a:avLst>
              </a:prstGeom>
              <a:noFill/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s" sz="1100"/>
                  <a:t>Nivel de logro 1</a:t>
                </a:r>
                <a:endParaRPr sz="1100"/>
              </a:p>
            </p:txBody>
          </p:sp>
          <p:sp>
            <p:nvSpPr>
              <p:cNvPr id="470" name="Google Shape;470;p62"/>
              <p:cNvSpPr/>
              <p:nvPr/>
            </p:nvSpPr>
            <p:spPr>
              <a:xfrm>
                <a:off x="6563750" y="634350"/>
                <a:ext cx="174000" cy="174000"/>
              </a:xfrm>
              <a:prstGeom prst="ellipse">
                <a:avLst/>
              </a:prstGeom>
              <a:solidFill>
                <a:srgbClr val="46464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475" name="Google Shape;475;p62"/>
            <p:cNvGrpSpPr/>
            <p:nvPr/>
          </p:nvGrpSpPr>
          <p:grpSpPr>
            <a:xfrm>
              <a:off x="5473600" y="2780033"/>
              <a:ext cx="1662281" cy="235538"/>
              <a:chOff x="6563750" y="1476150"/>
              <a:chExt cx="1356300" cy="319200"/>
            </a:xfrm>
          </p:grpSpPr>
          <p:sp>
            <p:nvSpPr>
              <p:cNvPr id="476" name="Google Shape;476;p62"/>
              <p:cNvSpPr/>
              <p:nvPr/>
            </p:nvSpPr>
            <p:spPr>
              <a:xfrm>
                <a:off x="6737750" y="1476150"/>
                <a:ext cx="1182300" cy="319200"/>
              </a:xfrm>
              <a:prstGeom prst="roundRect">
                <a:avLst>
                  <a:gd fmla="val 16667" name="adj"/>
                </a:avLst>
              </a:prstGeom>
              <a:noFill/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s" sz="1100"/>
                  <a:t>Nivel de logro 2</a:t>
                </a:r>
                <a:endParaRPr sz="1100"/>
              </a:p>
            </p:txBody>
          </p:sp>
          <p:sp>
            <p:nvSpPr>
              <p:cNvPr id="472" name="Google Shape;472;p62"/>
              <p:cNvSpPr/>
              <p:nvPr/>
            </p:nvSpPr>
            <p:spPr>
              <a:xfrm>
                <a:off x="6563750" y="1534050"/>
                <a:ext cx="174000" cy="174000"/>
              </a:xfrm>
              <a:prstGeom prst="ellipse">
                <a:avLst/>
              </a:prstGeom>
              <a:solidFill>
                <a:srgbClr val="46464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>
                  <a:solidFill>
                    <a:srgbClr val="FFFFFF"/>
                  </a:solidFill>
                </a:endParaRPr>
              </a:p>
            </p:txBody>
          </p:sp>
        </p:grpSp>
      </p:grpSp>
      <p:sp>
        <p:nvSpPr>
          <p:cNvPr id="477" name="Google Shape;477;p62"/>
          <p:cNvSpPr/>
          <p:nvPr/>
        </p:nvSpPr>
        <p:spPr>
          <a:xfrm>
            <a:off x="550000" y="5896040"/>
            <a:ext cx="5011800" cy="2769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100">
                <a:latin typeface="Roboto"/>
                <a:ea typeface="Roboto"/>
                <a:cs typeface="Roboto"/>
                <a:sym typeface="Roboto"/>
              </a:rPr>
              <a:t>* No tiene por qué aparecer el indicador si es único</a:t>
            </a:r>
            <a:endParaRPr sz="1100"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45"/>
          <p:cNvSpPr txBox="1"/>
          <p:nvPr>
            <p:ph type="title"/>
          </p:nvPr>
        </p:nvSpPr>
        <p:spPr>
          <a:xfrm>
            <a:off x="570050" y="1325200"/>
            <a:ext cx="3801300" cy="1485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2600"/>
              <a:t>Daniel Cebrián Robles</a:t>
            </a:r>
            <a:endParaRPr b="1" sz="2600">
              <a:solidFill>
                <a:srgbClr val="434343"/>
              </a:solidFill>
            </a:endParaRPr>
          </a:p>
        </p:txBody>
      </p:sp>
      <p:sp>
        <p:nvSpPr>
          <p:cNvPr id="206" name="Google Shape;206;p45"/>
          <p:cNvSpPr txBox="1"/>
          <p:nvPr>
            <p:ph idx="1" type="subTitle"/>
          </p:nvPr>
        </p:nvSpPr>
        <p:spPr>
          <a:xfrm>
            <a:off x="614775" y="3419700"/>
            <a:ext cx="2920800" cy="2129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lang="es" sz="1800"/>
              <a:t>Universidad de Málaga </a:t>
            </a:r>
            <a:endParaRPr b="1" sz="18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lang="es" sz="1800"/>
              <a:t>Málaga - España</a:t>
            </a:r>
            <a:endParaRPr b="1" sz="18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lang="es" sz="1800"/>
              <a:t>2020</a:t>
            </a:r>
            <a:endParaRPr b="1" sz="18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1" sz="18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1" sz="18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lang="es" sz="1800" u="sng">
                <a:solidFill>
                  <a:schemeClr val="hlink"/>
                </a:solidFill>
                <a:hlinkClick r:id="rId3"/>
              </a:rPr>
              <a:t>http://danielcebrian.com</a:t>
            </a:r>
            <a:r>
              <a:rPr b="1" lang="es" sz="1800"/>
              <a:t> </a:t>
            </a:r>
            <a:endParaRPr b="1" sz="18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1" sz="1800"/>
          </a:p>
        </p:txBody>
      </p:sp>
      <p:cxnSp>
        <p:nvCxnSpPr>
          <p:cNvPr id="207" name="Google Shape;207;p45"/>
          <p:cNvCxnSpPr/>
          <p:nvPr/>
        </p:nvCxnSpPr>
        <p:spPr>
          <a:xfrm>
            <a:off x="678525" y="2747433"/>
            <a:ext cx="676200" cy="0"/>
          </a:xfrm>
          <a:prstGeom prst="straightConnector1">
            <a:avLst/>
          </a:prstGeom>
          <a:noFill/>
          <a:ln cap="flat" cmpd="sng" w="76200">
            <a:solidFill>
              <a:srgbClr val="D2D700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208" name="Google Shape;208;p4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447575" y="1017600"/>
            <a:ext cx="4023614" cy="46464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1" name="Shape 4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" name="Google Shape;482;p63"/>
          <p:cNvSpPr/>
          <p:nvPr/>
        </p:nvSpPr>
        <p:spPr>
          <a:xfrm>
            <a:off x="406950" y="545800"/>
            <a:ext cx="8330100" cy="5748000"/>
          </a:xfrm>
          <a:prstGeom prst="rect">
            <a:avLst/>
          </a:prstGeom>
          <a:noFill/>
          <a:ln cap="flat" cmpd="sng" w="38100">
            <a:solidFill>
              <a:srgbClr val="D2D7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483" name="Google Shape;483;p63"/>
          <p:cNvCxnSpPr/>
          <p:nvPr/>
        </p:nvCxnSpPr>
        <p:spPr>
          <a:xfrm>
            <a:off x="4233900" y="1631467"/>
            <a:ext cx="676200" cy="0"/>
          </a:xfrm>
          <a:prstGeom prst="straightConnector1">
            <a:avLst/>
          </a:prstGeom>
          <a:noFill/>
          <a:ln cap="flat" cmpd="sng" w="76200">
            <a:solidFill>
              <a:srgbClr val="93C01F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484" name="Google Shape;484;p63"/>
          <p:cNvSpPr txBox="1"/>
          <p:nvPr>
            <p:ph type="title"/>
          </p:nvPr>
        </p:nvSpPr>
        <p:spPr>
          <a:xfrm>
            <a:off x="0" y="288300"/>
            <a:ext cx="9144000" cy="1218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 sz="2400"/>
              <a:t>Niveles de concreción</a:t>
            </a:r>
            <a:endParaRPr sz="2400">
              <a:solidFill>
                <a:srgbClr val="434343"/>
              </a:solidFill>
            </a:endParaRPr>
          </a:p>
        </p:txBody>
      </p:sp>
      <p:pic>
        <p:nvPicPr>
          <p:cNvPr id="485" name="Google Shape;485;p6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13075" y="1881100"/>
            <a:ext cx="7517851" cy="4081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9" name="Shape 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" name="Google Shape;490;p64"/>
          <p:cNvSpPr/>
          <p:nvPr/>
        </p:nvSpPr>
        <p:spPr>
          <a:xfrm>
            <a:off x="406900" y="554993"/>
            <a:ext cx="8330100" cy="5748000"/>
          </a:xfrm>
          <a:prstGeom prst="rect">
            <a:avLst/>
          </a:prstGeom>
          <a:solidFill>
            <a:srgbClr val="D2D7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1" name="Google Shape;491;p64"/>
          <p:cNvSpPr txBox="1"/>
          <p:nvPr>
            <p:ph type="title"/>
          </p:nvPr>
        </p:nvSpPr>
        <p:spPr>
          <a:xfrm>
            <a:off x="-50" y="2018847"/>
            <a:ext cx="9144000" cy="2820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 sz="6000"/>
              <a:t>Tipos de rúbricas</a:t>
            </a:r>
            <a:endParaRPr sz="600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5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Google Shape;496;p65"/>
          <p:cNvSpPr/>
          <p:nvPr/>
        </p:nvSpPr>
        <p:spPr>
          <a:xfrm>
            <a:off x="406950" y="545800"/>
            <a:ext cx="8330100" cy="5748000"/>
          </a:xfrm>
          <a:prstGeom prst="rect">
            <a:avLst/>
          </a:prstGeom>
          <a:noFill/>
          <a:ln cap="flat" cmpd="sng" w="38100">
            <a:solidFill>
              <a:srgbClr val="D2D7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7" name="Google Shape;497;p65"/>
          <p:cNvSpPr txBox="1"/>
          <p:nvPr/>
        </p:nvSpPr>
        <p:spPr>
          <a:xfrm>
            <a:off x="582275" y="3115551"/>
            <a:ext cx="7979400" cy="747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 sz="2600"/>
              <a:t>T</a:t>
            </a:r>
            <a:r>
              <a:rPr lang="es" sz="2600"/>
              <a:t>ipos de rúbricas</a:t>
            </a:r>
            <a:endParaRPr sz="2600"/>
          </a:p>
        </p:txBody>
      </p:sp>
      <p:sp>
        <p:nvSpPr>
          <p:cNvPr id="498" name="Google Shape;498;p65"/>
          <p:cNvSpPr/>
          <p:nvPr/>
        </p:nvSpPr>
        <p:spPr>
          <a:xfrm>
            <a:off x="2175269" y="1320736"/>
            <a:ext cx="1846200" cy="1846200"/>
          </a:xfrm>
          <a:prstGeom prst="ellipse">
            <a:avLst/>
          </a:prstGeom>
          <a:solidFill>
            <a:srgbClr val="D2D700"/>
          </a:solidFill>
          <a:ln cap="flat" cmpd="sng" w="19050">
            <a:solidFill>
              <a:srgbClr val="D2D7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 sz="1600"/>
              <a:t>Diseño</a:t>
            </a:r>
            <a:endParaRPr sz="16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 sz="1600"/>
              <a:t>Analítico</a:t>
            </a:r>
            <a:endParaRPr sz="1600"/>
          </a:p>
        </p:txBody>
      </p:sp>
      <p:sp>
        <p:nvSpPr>
          <p:cNvPr id="499" name="Google Shape;499;p65"/>
          <p:cNvSpPr/>
          <p:nvPr/>
        </p:nvSpPr>
        <p:spPr>
          <a:xfrm>
            <a:off x="645175" y="1320736"/>
            <a:ext cx="1846200" cy="1846200"/>
          </a:xfrm>
          <a:prstGeom prst="ellipse">
            <a:avLst/>
          </a:prstGeom>
          <a:solidFill>
            <a:srgbClr val="D2D700"/>
          </a:solidFill>
          <a:ln cap="flat" cmpd="sng" w="19050">
            <a:solidFill>
              <a:srgbClr val="D2D7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 sz="1600"/>
              <a:t>Diseño</a:t>
            </a:r>
            <a:endParaRPr sz="16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s" sz="1600"/>
              <a:t>Holístico</a:t>
            </a:r>
            <a:endParaRPr sz="1600"/>
          </a:p>
        </p:txBody>
      </p:sp>
      <p:sp>
        <p:nvSpPr>
          <p:cNvPr id="500" name="Google Shape;500;p65"/>
          <p:cNvSpPr/>
          <p:nvPr/>
        </p:nvSpPr>
        <p:spPr>
          <a:xfrm>
            <a:off x="4388624" y="4034347"/>
            <a:ext cx="1846200" cy="1846200"/>
          </a:xfrm>
          <a:prstGeom prst="ellipse">
            <a:avLst/>
          </a:prstGeom>
          <a:solidFill>
            <a:srgbClr val="D2D700"/>
          </a:solidFill>
          <a:ln cap="flat" cmpd="sng" w="19050">
            <a:solidFill>
              <a:srgbClr val="D2D7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 sz="1600"/>
              <a:t>Basada en competencias</a:t>
            </a:r>
            <a:endParaRPr sz="1600"/>
          </a:p>
        </p:txBody>
      </p:sp>
      <p:sp>
        <p:nvSpPr>
          <p:cNvPr id="501" name="Google Shape;501;p65"/>
          <p:cNvSpPr/>
          <p:nvPr/>
        </p:nvSpPr>
        <p:spPr>
          <a:xfrm>
            <a:off x="4197059" y="2450661"/>
            <a:ext cx="687233" cy="701609"/>
          </a:xfrm>
          <a:custGeom>
            <a:rect b="b" l="l" r="r" t="t"/>
            <a:pathLst>
              <a:path extrusionOk="0" h="69056" w="67641">
                <a:moveTo>
                  <a:pt x="49622" y="2736"/>
                </a:moveTo>
                <a:lnTo>
                  <a:pt x="49622" y="2736"/>
                </a:lnTo>
                <a:lnTo>
                  <a:pt x="49622" y="2736"/>
                </a:lnTo>
                <a:close/>
                <a:moveTo>
                  <a:pt x="59622" y="55565"/>
                </a:moveTo>
                <a:lnTo>
                  <a:pt x="59622" y="55565"/>
                </a:lnTo>
                <a:lnTo>
                  <a:pt x="59622" y="55565"/>
                </a:lnTo>
                <a:close/>
                <a:moveTo>
                  <a:pt x="35471" y="0"/>
                </a:moveTo>
                <a:lnTo>
                  <a:pt x="34433" y="95"/>
                </a:lnTo>
                <a:lnTo>
                  <a:pt x="33584" y="189"/>
                </a:lnTo>
                <a:lnTo>
                  <a:pt x="32735" y="378"/>
                </a:lnTo>
                <a:lnTo>
                  <a:pt x="32169" y="566"/>
                </a:lnTo>
                <a:lnTo>
                  <a:pt x="31509" y="472"/>
                </a:lnTo>
                <a:lnTo>
                  <a:pt x="30754" y="472"/>
                </a:lnTo>
                <a:lnTo>
                  <a:pt x="29339" y="566"/>
                </a:lnTo>
                <a:lnTo>
                  <a:pt x="27830" y="849"/>
                </a:lnTo>
                <a:lnTo>
                  <a:pt x="26320" y="1321"/>
                </a:lnTo>
                <a:lnTo>
                  <a:pt x="24811" y="1981"/>
                </a:lnTo>
                <a:lnTo>
                  <a:pt x="23207" y="2736"/>
                </a:lnTo>
                <a:lnTo>
                  <a:pt x="21698" y="3585"/>
                </a:lnTo>
                <a:lnTo>
                  <a:pt x="20188" y="4623"/>
                </a:lnTo>
                <a:lnTo>
                  <a:pt x="18679" y="5661"/>
                </a:lnTo>
                <a:lnTo>
                  <a:pt x="17170" y="6793"/>
                </a:lnTo>
                <a:lnTo>
                  <a:pt x="15754" y="8019"/>
                </a:lnTo>
                <a:lnTo>
                  <a:pt x="14434" y="9151"/>
                </a:lnTo>
                <a:lnTo>
                  <a:pt x="11981" y="11510"/>
                </a:lnTo>
                <a:lnTo>
                  <a:pt x="10000" y="13774"/>
                </a:lnTo>
                <a:lnTo>
                  <a:pt x="7736" y="16981"/>
                </a:lnTo>
                <a:lnTo>
                  <a:pt x="8019" y="16321"/>
                </a:lnTo>
                <a:lnTo>
                  <a:pt x="8302" y="15660"/>
                </a:lnTo>
                <a:lnTo>
                  <a:pt x="7736" y="16604"/>
                </a:lnTo>
                <a:lnTo>
                  <a:pt x="7075" y="17642"/>
                </a:lnTo>
                <a:lnTo>
                  <a:pt x="7170" y="17830"/>
                </a:lnTo>
                <a:lnTo>
                  <a:pt x="6509" y="18868"/>
                </a:lnTo>
                <a:lnTo>
                  <a:pt x="7075" y="17359"/>
                </a:lnTo>
                <a:lnTo>
                  <a:pt x="6132" y="19057"/>
                </a:lnTo>
                <a:lnTo>
                  <a:pt x="5189" y="20849"/>
                </a:lnTo>
                <a:lnTo>
                  <a:pt x="4434" y="22736"/>
                </a:lnTo>
                <a:lnTo>
                  <a:pt x="3679" y="24622"/>
                </a:lnTo>
                <a:lnTo>
                  <a:pt x="2453" y="28490"/>
                </a:lnTo>
                <a:lnTo>
                  <a:pt x="1321" y="32169"/>
                </a:lnTo>
                <a:lnTo>
                  <a:pt x="1509" y="32264"/>
                </a:lnTo>
                <a:lnTo>
                  <a:pt x="1604" y="32453"/>
                </a:lnTo>
                <a:lnTo>
                  <a:pt x="1604" y="32641"/>
                </a:lnTo>
                <a:lnTo>
                  <a:pt x="1509" y="32924"/>
                </a:lnTo>
                <a:lnTo>
                  <a:pt x="1226" y="33396"/>
                </a:lnTo>
                <a:lnTo>
                  <a:pt x="1038" y="33585"/>
                </a:lnTo>
                <a:lnTo>
                  <a:pt x="1038" y="33773"/>
                </a:lnTo>
                <a:lnTo>
                  <a:pt x="1038" y="35000"/>
                </a:lnTo>
                <a:lnTo>
                  <a:pt x="849" y="36132"/>
                </a:lnTo>
                <a:lnTo>
                  <a:pt x="660" y="37358"/>
                </a:lnTo>
                <a:lnTo>
                  <a:pt x="472" y="38867"/>
                </a:lnTo>
                <a:lnTo>
                  <a:pt x="283" y="38301"/>
                </a:lnTo>
                <a:lnTo>
                  <a:pt x="94" y="39811"/>
                </a:lnTo>
                <a:lnTo>
                  <a:pt x="0" y="41509"/>
                </a:lnTo>
                <a:lnTo>
                  <a:pt x="94" y="43301"/>
                </a:lnTo>
                <a:lnTo>
                  <a:pt x="283" y="44056"/>
                </a:lnTo>
                <a:lnTo>
                  <a:pt x="472" y="44622"/>
                </a:lnTo>
                <a:lnTo>
                  <a:pt x="566" y="45660"/>
                </a:lnTo>
                <a:lnTo>
                  <a:pt x="755" y="46792"/>
                </a:lnTo>
                <a:lnTo>
                  <a:pt x="1226" y="48962"/>
                </a:lnTo>
                <a:lnTo>
                  <a:pt x="1981" y="51037"/>
                </a:lnTo>
                <a:lnTo>
                  <a:pt x="2924" y="53112"/>
                </a:lnTo>
                <a:lnTo>
                  <a:pt x="4057" y="55094"/>
                </a:lnTo>
                <a:lnTo>
                  <a:pt x="5283" y="56980"/>
                </a:lnTo>
                <a:lnTo>
                  <a:pt x="6698" y="58678"/>
                </a:lnTo>
                <a:lnTo>
                  <a:pt x="8113" y="60282"/>
                </a:lnTo>
                <a:lnTo>
                  <a:pt x="9056" y="61131"/>
                </a:lnTo>
                <a:lnTo>
                  <a:pt x="10000" y="61980"/>
                </a:lnTo>
                <a:lnTo>
                  <a:pt x="11038" y="62829"/>
                </a:lnTo>
                <a:lnTo>
                  <a:pt x="12075" y="63584"/>
                </a:lnTo>
                <a:lnTo>
                  <a:pt x="14339" y="64905"/>
                </a:lnTo>
                <a:lnTo>
                  <a:pt x="16604" y="66131"/>
                </a:lnTo>
                <a:lnTo>
                  <a:pt x="19056" y="67169"/>
                </a:lnTo>
                <a:lnTo>
                  <a:pt x="21509" y="67923"/>
                </a:lnTo>
                <a:lnTo>
                  <a:pt x="24056" y="68584"/>
                </a:lnTo>
                <a:lnTo>
                  <a:pt x="26603" y="69055"/>
                </a:lnTo>
                <a:lnTo>
                  <a:pt x="27830" y="69055"/>
                </a:lnTo>
                <a:lnTo>
                  <a:pt x="30188" y="68867"/>
                </a:lnTo>
                <a:lnTo>
                  <a:pt x="33113" y="68678"/>
                </a:lnTo>
                <a:lnTo>
                  <a:pt x="36509" y="68301"/>
                </a:lnTo>
                <a:lnTo>
                  <a:pt x="39811" y="67923"/>
                </a:lnTo>
                <a:lnTo>
                  <a:pt x="42735" y="67452"/>
                </a:lnTo>
                <a:lnTo>
                  <a:pt x="44905" y="66980"/>
                </a:lnTo>
                <a:lnTo>
                  <a:pt x="45565" y="66791"/>
                </a:lnTo>
                <a:lnTo>
                  <a:pt x="45943" y="66508"/>
                </a:lnTo>
                <a:lnTo>
                  <a:pt x="47358" y="65942"/>
                </a:lnTo>
                <a:lnTo>
                  <a:pt x="48018" y="65565"/>
                </a:lnTo>
                <a:lnTo>
                  <a:pt x="48678" y="65188"/>
                </a:lnTo>
                <a:lnTo>
                  <a:pt x="47924" y="65471"/>
                </a:lnTo>
                <a:lnTo>
                  <a:pt x="51509" y="62924"/>
                </a:lnTo>
                <a:lnTo>
                  <a:pt x="53301" y="61508"/>
                </a:lnTo>
                <a:lnTo>
                  <a:pt x="55093" y="59905"/>
                </a:lnTo>
                <a:lnTo>
                  <a:pt x="55093" y="59905"/>
                </a:lnTo>
                <a:lnTo>
                  <a:pt x="54810" y="60376"/>
                </a:lnTo>
                <a:lnTo>
                  <a:pt x="54339" y="60754"/>
                </a:lnTo>
                <a:lnTo>
                  <a:pt x="55376" y="59999"/>
                </a:lnTo>
                <a:lnTo>
                  <a:pt x="56320" y="59056"/>
                </a:lnTo>
                <a:lnTo>
                  <a:pt x="57075" y="58395"/>
                </a:lnTo>
                <a:lnTo>
                  <a:pt x="57169" y="58207"/>
                </a:lnTo>
                <a:lnTo>
                  <a:pt x="57075" y="58207"/>
                </a:lnTo>
                <a:lnTo>
                  <a:pt x="57924" y="57546"/>
                </a:lnTo>
                <a:lnTo>
                  <a:pt x="58678" y="56697"/>
                </a:lnTo>
                <a:lnTo>
                  <a:pt x="59339" y="55754"/>
                </a:lnTo>
                <a:lnTo>
                  <a:pt x="59905" y="54905"/>
                </a:lnTo>
                <a:lnTo>
                  <a:pt x="59716" y="54999"/>
                </a:lnTo>
                <a:lnTo>
                  <a:pt x="59622" y="54999"/>
                </a:lnTo>
                <a:lnTo>
                  <a:pt x="59810" y="54622"/>
                </a:lnTo>
                <a:lnTo>
                  <a:pt x="59150" y="55565"/>
                </a:lnTo>
                <a:lnTo>
                  <a:pt x="59527" y="55094"/>
                </a:lnTo>
                <a:lnTo>
                  <a:pt x="59433" y="55377"/>
                </a:lnTo>
                <a:lnTo>
                  <a:pt x="58867" y="56037"/>
                </a:lnTo>
                <a:lnTo>
                  <a:pt x="59056" y="55660"/>
                </a:lnTo>
                <a:lnTo>
                  <a:pt x="59056" y="55660"/>
                </a:lnTo>
                <a:lnTo>
                  <a:pt x="58678" y="56037"/>
                </a:lnTo>
                <a:lnTo>
                  <a:pt x="59810" y="54339"/>
                </a:lnTo>
                <a:lnTo>
                  <a:pt x="60282" y="53490"/>
                </a:lnTo>
                <a:lnTo>
                  <a:pt x="60282" y="53301"/>
                </a:lnTo>
                <a:lnTo>
                  <a:pt x="60188" y="53395"/>
                </a:lnTo>
                <a:lnTo>
                  <a:pt x="60188" y="53395"/>
                </a:lnTo>
                <a:lnTo>
                  <a:pt x="60565" y="52924"/>
                </a:lnTo>
                <a:lnTo>
                  <a:pt x="61037" y="52452"/>
                </a:lnTo>
                <a:lnTo>
                  <a:pt x="61886" y="51509"/>
                </a:lnTo>
                <a:lnTo>
                  <a:pt x="61508" y="52452"/>
                </a:lnTo>
                <a:lnTo>
                  <a:pt x="60848" y="53584"/>
                </a:lnTo>
                <a:lnTo>
                  <a:pt x="59622" y="55565"/>
                </a:lnTo>
                <a:lnTo>
                  <a:pt x="60376" y="54528"/>
                </a:lnTo>
                <a:lnTo>
                  <a:pt x="60942" y="53678"/>
                </a:lnTo>
                <a:lnTo>
                  <a:pt x="61980" y="51792"/>
                </a:lnTo>
                <a:lnTo>
                  <a:pt x="61886" y="51886"/>
                </a:lnTo>
                <a:lnTo>
                  <a:pt x="61886" y="51697"/>
                </a:lnTo>
                <a:lnTo>
                  <a:pt x="62169" y="51037"/>
                </a:lnTo>
                <a:lnTo>
                  <a:pt x="62735" y="49999"/>
                </a:lnTo>
                <a:lnTo>
                  <a:pt x="61508" y="51603"/>
                </a:lnTo>
                <a:lnTo>
                  <a:pt x="61603" y="51037"/>
                </a:lnTo>
                <a:lnTo>
                  <a:pt x="61697" y="50377"/>
                </a:lnTo>
                <a:lnTo>
                  <a:pt x="62169" y="48962"/>
                </a:lnTo>
                <a:lnTo>
                  <a:pt x="62829" y="47358"/>
                </a:lnTo>
                <a:lnTo>
                  <a:pt x="63678" y="45565"/>
                </a:lnTo>
                <a:lnTo>
                  <a:pt x="65376" y="42169"/>
                </a:lnTo>
                <a:lnTo>
                  <a:pt x="66131" y="40660"/>
                </a:lnTo>
                <a:lnTo>
                  <a:pt x="66697" y="39339"/>
                </a:lnTo>
                <a:lnTo>
                  <a:pt x="66603" y="39528"/>
                </a:lnTo>
                <a:lnTo>
                  <a:pt x="66697" y="39056"/>
                </a:lnTo>
                <a:lnTo>
                  <a:pt x="66791" y="38962"/>
                </a:lnTo>
                <a:lnTo>
                  <a:pt x="66791" y="39056"/>
                </a:lnTo>
                <a:lnTo>
                  <a:pt x="66886" y="38584"/>
                </a:lnTo>
                <a:lnTo>
                  <a:pt x="66791" y="38867"/>
                </a:lnTo>
                <a:lnTo>
                  <a:pt x="66980" y="38207"/>
                </a:lnTo>
                <a:lnTo>
                  <a:pt x="67169" y="37264"/>
                </a:lnTo>
                <a:lnTo>
                  <a:pt x="67263" y="36415"/>
                </a:lnTo>
                <a:lnTo>
                  <a:pt x="67357" y="36509"/>
                </a:lnTo>
                <a:lnTo>
                  <a:pt x="67452" y="36509"/>
                </a:lnTo>
                <a:lnTo>
                  <a:pt x="67546" y="35943"/>
                </a:lnTo>
                <a:lnTo>
                  <a:pt x="67546" y="34811"/>
                </a:lnTo>
                <a:lnTo>
                  <a:pt x="67640" y="31037"/>
                </a:lnTo>
                <a:lnTo>
                  <a:pt x="67640" y="28490"/>
                </a:lnTo>
                <a:lnTo>
                  <a:pt x="67546" y="27736"/>
                </a:lnTo>
                <a:lnTo>
                  <a:pt x="67546" y="27547"/>
                </a:lnTo>
                <a:lnTo>
                  <a:pt x="67452" y="27547"/>
                </a:lnTo>
                <a:lnTo>
                  <a:pt x="67074" y="26792"/>
                </a:lnTo>
                <a:lnTo>
                  <a:pt x="66791" y="25660"/>
                </a:lnTo>
                <a:lnTo>
                  <a:pt x="66508" y="24528"/>
                </a:lnTo>
                <a:lnTo>
                  <a:pt x="66414" y="23585"/>
                </a:lnTo>
                <a:lnTo>
                  <a:pt x="66320" y="23679"/>
                </a:lnTo>
                <a:lnTo>
                  <a:pt x="66320" y="23490"/>
                </a:lnTo>
                <a:lnTo>
                  <a:pt x="65942" y="22924"/>
                </a:lnTo>
                <a:lnTo>
                  <a:pt x="65565" y="22358"/>
                </a:lnTo>
                <a:lnTo>
                  <a:pt x="64527" y="21132"/>
                </a:lnTo>
                <a:lnTo>
                  <a:pt x="63584" y="19906"/>
                </a:lnTo>
                <a:lnTo>
                  <a:pt x="63207" y="19340"/>
                </a:lnTo>
                <a:lnTo>
                  <a:pt x="63018" y="18774"/>
                </a:lnTo>
                <a:lnTo>
                  <a:pt x="63112" y="18962"/>
                </a:lnTo>
                <a:lnTo>
                  <a:pt x="63301" y="19057"/>
                </a:lnTo>
                <a:lnTo>
                  <a:pt x="63301" y="19057"/>
                </a:lnTo>
                <a:lnTo>
                  <a:pt x="63207" y="18868"/>
                </a:lnTo>
                <a:lnTo>
                  <a:pt x="62923" y="18491"/>
                </a:lnTo>
                <a:lnTo>
                  <a:pt x="61980" y="17453"/>
                </a:lnTo>
                <a:lnTo>
                  <a:pt x="61037" y="16509"/>
                </a:lnTo>
                <a:lnTo>
                  <a:pt x="61037" y="16698"/>
                </a:lnTo>
                <a:lnTo>
                  <a:pt x="61037" y="16887"/>
                </a:lnTo>
                <a:lnTo>
                  <a:pt x="60093" y="15943"/>
                </a:lnTo>
                <a:lnTo>
                  <a:pt x="60376" y="16321"/>
                </a:lnTo>
                <a:lnTo>
                  <a:pt x="59527" y="15377"/>
                </a:lnTo>
                <a:lnTo>
                  <a:pt x="59056" y="14906"/>
                </a:lnTo>
                <a:lnTo>
                  <a:pt x="59244" y="14906"/>
                </a:lnTo>
                <a:lnTo>
                  <a:pt x="59905" y="15472"/>
                </a:lnTo>
                <a:lnTo>
                  <a:pt x="59905" y="15472"/>
                </a:lnTo>
                <a:lnTo>
                  <a:pt x="57641" y="13396"/>
                </a:lnTo>
                <a:lnTo>
                  <a:pt x="58112" y="13868"/>
                </a:lnTo>
                <a:lnTo>
                  <a:pt x="56886" y="13019"/>
                </a:lnTo>
                <a:lnTo>
                  <a:pt x="55754" y="12453"/>
                </a:lnTo>
                <a:lnTo>
                  <a:pt x="56603" y="13113"/>
                </a:lnTo>
                <a:lnTo>
                  <a:pt x="57452" y="13774"/>
                </a:lnTo>
                <a:lnTo>
                  <a:pt x="58961" y="15283"/>
                </a:lnTo>
                <a:lnTo>
                  <a:pt x="60376" y="16604"/>
                </a:lnTo>
                <a:lnTo>
                  <a:pt x="61225" y="17264"/>
                </a:lnTo>
                <a:lnTo>
                  <a:pt x="62074" y="17925"/>
                </a:lnTo>
                <a:lnTo>
                  <a:pt x="62074" y="17925"/>
                </a:lnTo>
                <a:lnTo>
                  <a:pt x="61414" y="17547"/>
                </a:lnTo>
                <a:lnTo>
                  <a:pt x="60659" y="16981"/>
                </a:lnTo>
                <a:lnTo>
                  <a:pt x="60754" y="17264"/>
                </a:lnTo>
                <a:lnTo>
                  <a:pt x="60942" y="17642"/>
                </a:lnTo>
                <a:lnTo>
                  <a:pt x="61980" y="19151"/>
                </a:lnTo>
                <a:lnTo>
                  <a:pt x="63301" y="20943"/>
                </a:lnTo>
                <a:lnTo>
                  <a:pt x="63207" y="20943"/>
                </a:lnTo>
                <a:lnTo>
                  <a:pt x="63395" y="21038"/>
                </a:lnTo>
                <a:lnTo>
                  <a:pt x="63490" y="21321"/>
                </a:lnTo>
                <a:lnTo>
                  <a:pt x="63678" y="21604"/>
                </a:lnTo>
                <a:lnTo>
                  <a:pt x="63773" y="21698"/>
                </a:lnTo>
                <a:lnTo>
                  <a:pt x="63584" y="21321"/>
                </a:lnTo>
                <a:lnTo>
                  <a:pt x="63584" y="21321"/>
                </a:lnTo>
                <a:lnTo>
                  <a:pt x="64244" y="22170"/>
                </a:lnTo>
                <a:lnTo>
                  <a:pt x="64716" y="22641"/>
                </a:lnTo>
                <a:lnTo>
                  <a:pt x="64905" y="22830"/>
                </a:lnTo>
                <a:lnTo>
                  <a:pt x="64999" y="22830"/>
                </a:lnTo>
                <a:lnTo>
                  <a:pt x="64999" y="22641"/>
                </a:lnTo>
                <a:lnTo>
                  <a:pt x="64905" y="22358"/>
                </a:lnTo>
                <a:lnTo>
                  <a:pt x="65282" y="23207"/>
                </a:lnTo>
                <a:lnTo>
                  <a:pt x="65565" y="24056"/>
                </a:lnTo>
                <a:lnTo>
                  <a:pt x="66225" y="25943"/>
                </a:lnTo>
                <a:lnTo>
                  <a:pt x="66697" y="27830"/>
                </a:lnTo>
                <a:lnTo>
                  <a:pt x="66886" y="28490"/>
                </a:lnTo>
                <a:lnTo>
                  <a:pt x="66980" y="28868"/>
                </a:lnTo>
                <a:lnTo>
                  <a:pt x="66886" y="28962"/>
                </a:lnTo>
                <a:lnTo>
                  <a:pt x="66697" y="28679"/>
                </a:lnTo>
                <a:lnTo>
                  <a:pt x="66697" y="29245"/>
                </a:lnTo>
                <a:lnTo>
                  <a:pt x="66791" y="29905"/>
                </a:lnTo>
                <a:lnTo>
                  <a:pt x="66886" y="29905"/>
                </a:lnTo>
                <a:lnTo>
                  <a:pt x="66886" y="30094"/>
                </a:lnTo>
                <a:lnTo>
                  <a:pt x="66886" y="30566"/>
                </a:lnTo>
                <a:lnTo>
                  <a:pt x="66697" y="30377"/>
                </a:lnTo>
                <a:lnTo>
                  <a:pt x="66603" y="30188"/>
                </a:lnTo>
                <a:lnTo>
                  <a:pt x="66603" y="30094"/>
                </a:lnTo>
                <a:lnTo>
                  <a:pt x="66697" y="29905"/>
                </a:lnTo>
                <a:lnTo>
                  <a:pt x="66508" y="28679"/>
                </a:lnTo>
                <a:lnTo>
                  <a:pt x="66225" y="27358"/>
                </a:lnTo>
                <a:lnTo>
                  <a:pt x="66603" y="30283"/>
                </a:lnTo>
                <a:lnTo>
                  <a:pt x="66697" y="31792"/>
                </a:lnTo>
                <a:lnTo>
                  <a:pt x="66697" y="33302"/>
                </a:lnTo>
                <a:lnTo>
                  <a:pt x="66603" y="34717"/>
                </a:lnTo>
                <a:lnTo>
                  <a:pt x="66414" y="36226"/>
                </a:lnTo>
                <a:lnTo>
                  <a:pt x="66131" y="37547"/>
                </a:lnTo>
                <a:lnTo>
                  <a:pt x="65659" y="38962"/>
                </a:lnTo>
                <a:lnTo>
                  <a:pt x="65848" y="38584"/>
                </a:lnTo>
                <a:lnTo>
                  <a:pt x="65942" y="38584"/>
                </a:lnTo>
                <a:lnTo>
                  <a:pt x="65848" y="39245"/>
                </a:lnTo>
                <a:lnTo>
                  <a:pt x="65565" y="40188"/>
                </a:lnTo>
                <a:lnTo>
                  <a:pt x="65471" y="40471"/>
                </a:lnTo>
                <a:lnTo>
                  <a:pt x="65282" y="40660"/>
                </a:lnTo>
                <a:lnTo>
                  <a:pt x="65282" y="40566"/>
                </a:lnTo>
                <a:lnTo>
                  <a:pt x="65093" y="41132"/>
                </a:lnTo>
                <a:lnTo>
                  <a:pt x="64433" y="43018"/>
                </a:lnTo>
                <a:lnTo>
                  <a:pt x="63678" y="45282"/>
                </a:lnTo>
                <a:lnTo>
                  <a:pt x="62735" y="47264"/>
                </a:lnTo>
                <a:lnTo>
                  <a:pt x="61697" y="49056"/>
                </a:lnTo>
                <a:lnTo>
                  <a:pt x="60659" y="50943"/>
                </a:lnTo>
                <a:lnTo>
                  <a:pt x="59433" y="52735"/>
                </a:lnTo>
                <a:lnTo>
                  <a:pt x="58207" y="54433"/>
                </a:lnTo>
                <a:lnTo>
                  <a:pt x="56886" y="56037"/>
                </a:lnTo>
                <a:lnTo>
                  <a:pt x="55376" y="57641"/>
                </a:lnTo>
                <a:lnTo>
                  <a:pt x="53867" y="59150"/>
                </a:lnTo>
                <a:lnTo>
                  <a:pt x="52169" y="60376"/>
                </a:lnTo>
                <a:lnTo>
                  <a:pt x="48961" y="62452"/>
                </a:lnTo>
                <a:lnTo>
                  <a:pt x="44528" y="65282"/>
                </a:lnTo>
                <a:lnTo>
                  <a:pt x="44622" y="65188"/>
                </a:lnTo>
                <a:lnTo>
                  <a:pt x="44716" y="65093"/>
                </a:lnTo>
                <a:lnTo>
                  <a:pt x="45094" y="64810"/>
                </a:lnTo>
                <a:lnTo>
                  <a:pt x="45660" y="64527"/>
                </a:lnTo>
                <a:lnTo>
                  <a:pt x="43867" y="65376"/>
                </a:lnTo>
                <a:lnTo>
                  <a:pt x="43113" y="65754"/>
                </a:lnTo>
                <a:lnTo>
                  <a:pt x="42924" y="65754"/>
                </a:lnTo>
                <a:lnTo>
                  <a:pt x="43113" y="65659"/>
                </a:lnTo>
                <a:lnTo>
                  <a:pt x="41603" y="66037"/>
                </a:lnTo>
                <a:lnTo>
                  <a:pt x="39999" y="66320"/>
                </a:lnTo>
                <a:lnTo>
                  <a:pt x="38396" y="66508"/>
                </a:lnTo>
                <a:lnTo>
                  <a:pt x="36792" y="66697"/>
                </a:lnTo>
                <a:lnTo>
                  <a:pt x="33584" y="66980"/>
                </a:lnTo>
                <a:lnTo>
                  <a:pt x="32169" y="67169"/>
                </a:lnTo>
                <a:lnTo>
                  <a:pt x="30754" y="67357"/>
                </a:lnTo>
                <a:lnTo>
                  <a:pt x="30094" y="67357"/>
                </a:lnTo>
                <a:lnTo>
                  <a:pt x="29339" y="67263"/>
                </a:lnTo>
                <a:lnTo>
                  <a:pt x="27830" y="66886"/>
                </a:lnTo>
                <a:lnTo>
                  <a:pt x="26415" y="66508"/>
                </a:lnTo>
                <a:lnTo>
                  <a:pt x="25754" y="66414"/>
                </a:lnTo>
                <a:lnTo>
                  <a:pt x="25094" y="66414"/>
                </a:lnTo>
                <a:lnTo>
                  <a:pt x="25566" y="66980"/>
                </a:lnTo>
                <a:lnTo>
                  <a:pt x="25471" y="67074"/>
                </a:lnTo>
                <a:lnTo>
                  <a:pt x="25188" y="66980"/>
                </a:lnTo>
                <a:lnTo>
                  <a:pt x="24339" y="66791"/>
                </a:lnTo>
                <a:lnTo>
                  <a:pt x="23773" y="66508"/>
                </a:lnTo>
                <a:lnTo>
                  <a:pt x="24245" y="66414"/>
                </a:lnTo>
                <a:lnTo>
                  <a:pt x="24717" y="66603"/>
                </a:lnTo>
                <a:lnTo>
                  <a:pt x="24811" y="66414"/>
                </a:lnTo>
                <a:lnTo>
                  <a:pt x="24811" y="66320"/>
                </a:lnTo>
                <a:lnTo>
                  <a:pt x="24717" y="66225"/>
                </a:lnTo>
                <a:lnTo>
                  <a:pt x="24528" y="66131"/>
                </a:lnTo>
                <a:lnTo>
                  <a:pt x="24151" y="66225"/>
                </a:lnTo>
                <a:lnTo>
                  <a:pt x="23679" y="66320"/>
                </a:lnTo>
                <a:lnTo>
                  <a:pt x="23018" y="66414"/>
                </a:lnTo>
                <a:lnTo>
                  <a:pt x="23490" y="66225"/>
                </a:lnTo>
                <a:lnTo>
                  <a:pt x="22075" y="65942"/>
                </a:lnTo>
                <a:lnTo>
                  <a:pt x="20943" y="65659"/>
                </a:lnTo>
                <a:lnTo>
                  <a:pt x="20000" y="65282"/>
                </a:lnTo>
                <a:lnTo>
                  <a:pt x="19056" y="64810"/>
                </a:lnTo>
                <a:lnTo>
                  <a:pt x="19056" y="64810"/>
                </a:lnTo>
                <a:lnTo>
                  <a:pt x="19717" y="64999"/>
                </a:lnTo>
                <a:lnTo>
                  <a:pt x="19151" y="64716"/>
                </a:lnTo>
                <a:lnTo>
                  <a:pt x="18962" y="64810"/>
                </a:lnTo>
                <a:lnTo>
                  <a:pt x="19151" y="64905"/>
                </a:lnTo>
                <a:lnTo>
                  <a:pt x="18490" y="64905"/>
                </a:lnTo>
                <a:lnTo>
                  <a:pt x="17830" y="64716"/>
                </a:lnTo>
                <a:lnTo>
                  <a:pt x="17264" y="64527"/>
                </a:lnTo>
                <a:lnTo>
                  <a:pt x="16698" y="64150"/>
                </a:lnTo>
                <a:lnTo>
                  <a:pt x="16981" y="64056"/>
                </a:lnTo>
                <a:lnTo>
                  <a:pt x="17264" y="64150"/>
                </a:lnTo>
                <a:lnTo>
                  <a:pt x="17264" y="64150"/>
                </a:lnTo>
                <a:lnTo>
                  <a:pt x="15188" y="63207"/>
                </a:lnTo>
                <a:lnTo>
                  <a:pt x="14622" y="62829"/>
                </a:lnTo>
                <a:lnTo>
                  <a:pt x="14717" y="62924"/>
                </a:lnTo>
                <a:lnTo>
                  <a:pt x="13773" y="62546"/>
                </a:lnTo>
                <a:lnTo>
                  <a:pt x="12924" y="62075"/>
                </a:lnTo>
                <a:lnTo>
                  <a:pt x="12358" y="61697"/>
                </a:lnTo>
                <a:lnTo>
                  <a:pt x="12264" y="61508"/>
                </a:lnTo>
                <a:lnTo>
                  <a:pt x="12170" y="61320"/>
                </a:lnTo>
                <a:lnTo>
                  <a:pt x="11698" y="60942"/>
                </a:lnTo>
                <a:lnTo>
                  <a:pt x="11132" y="60471"/>
                </a:lnTo>
                <a:lnTo>
                  <a:pt x="9906" y="59244"/>
                </a:lnTo>
                <a:lnTo>
                  <a:pt x="9906" y="59244"/>
                </a:lnTo>
                <a:lnTo>
                  <a:pt x="10566" y="59527"/>
                </a:lnTo>
                <a:lnTo>
                  <a:pt x="9434" y="58584"/>
                </a:lnTo>
                <a:lnTo>
                  <a:pt x="8207" y="57546"/>
                </a:lnTo>
                <a:lnTo>
                  <a:pt x="7547" y="56886"/>
                </a:lnTo>
                <a:lnTo>
                  <a:pt x="6981" y="56131"/>
                </a:lnTo>
                <a:lnTo>
                  <a:pt x="6226" y="55094"/>
                </a:lnTo>
                <a:lnTo>
                  <a:pt x="6415" y="55377"/>
                </a:lnTo>
                <a:lnTo>
                  <a:pt x="6038" y="54905"/>
                </a:lnTo>
                <a:lnTo>
                  <a:pt x="5472" y="54244"/>
                </a:lnTo>
                <a:lnTo>
                  <a:pt x="5283" y="53961"/>
                </a:lnTo>
                <a:lnTo>
                  <a:pt x="5094" y="53867"/>
                </a:lnTo>
                <a:lnTo>
                  <a:pt x="5377" y="54622"/>
                </a:lnTo>
                <a:lnTo>
                  <a:pt x="5849" y="55282"/>
                </a:lnTo>
                <a:lnTo>
                  <a:pt x="6321" y="55943"/>
                </a:lnTo>
                <a:lnTo>
                  <a:pt x="6698" y="56603"/>
                </a:lnTo>
                <a:lnTo>
                  <a:pt x="6226" y="56226"/>
                </a:lnTo>
                <a:lnTo>
                  <a:pt x="5943" y="55848"/>
                </a:lnTo>
                <a:lnTo>
                  <a:pt x="6038" y="56037"/>
                </a:lnTo>
                <a:lnTo>
                  <a:pt x="5943" y="55943"/>
                </a:lnTo>
                <a:lnTo>
                  <a:pt x="5377" y="55188"/>
                </a:lnTo>
                <a:lnTo>
                  <a:pt x="5000" y="54716"/>
                </a:lnTo>
                <a:lnTo>
                  <a:pt x="4717" y="54150"/>
                </a:lnTo>
                <a:lnTo>
                  <a:pt x="4528" y="53678"/>
                </a:lnTo>
                <a:lnTo>
                  <a:pt x="4528" y="53584"/>
                </a:lnTo>
                <a:lnTo>
                  <a:pt x="4623" y="53395"/>
                </a:lnTo>
                <a:lnTo>
                  <a:pt x="5094" y="54244"/>
                </a:lnTo>
                <a:lnTo>
                  <a:pt x="4717" y="53301"/>
                </a:lnTo>
                <a:lnTo>
                  <a:pt x="4528" y="53018"/>
                </a:lnTo>
                <a:lnTo>
                  <a:pt x="4151" y="52263"/>
                </a:lnTo>
                <a:lnTo>
                  <a:pt x="4151" y="52169"/>
                </a:lnTo>
                <a:lnTo>
                  <a:pt x="3774" y="51509"/>
                </a:lnTo>
                <a:lnTo>
                  <a:pt x="3396" y="50660"/>
                </a:lnTo>
                <a:lnTo>
                  <a:pt x="3585" y="51603"/>
                </a:lnTo>
                <a:lnTo>
                  <a:pt x="3396" y="51226"/>
                </a:lnTo>
                <a:lnTo>
                  <a:pt x="3208" y="50848"/>
                </a:lnTo>
                <a:lnTo>
                  <a:pt x="3208" y="50471"/>
                </a:lnTo>
                <a:lnTo>
                  <a:pt x="3208" y="50094"/>
                </a:lnTo>
                <a:lnTo>
                  <a:pt x="3585" y="50754"/>
                </a:lnTo>
                <a:lnTo>
                  <a:pt x="3868" y="51509"/>
                </a:lnTo>
                <a:lnTo>
                  <a:pt x="3868" y="51509"/>
                </a:lnTo>
                <a:lnTo>
                  <a:pt x="3208" y="49528"/>
                </a:lnTo>
                <a:lnTo>
                  <a:pt x="3208" y="49528"/>
                </a:lnTo>
                <a:lnTo>
                  <a:pt x="3868" y="50754"/>
                </a:lnTo>
                <a:lnTo>
                  <a:pt x="3208" y="48962"/>
                </a:lnTo>
                <a:lnTo>
                  <a:pt x="3585" y="49339"/>
                </a:lnTo>
                <a:lnTo>
                  <a:pt x="3774" y="49433"/>
                </a:lnTo>
                <a:lnTo>
                  <a:pt x="3962" y="49528"/>
                </a:lnTo>
                <a:lnTo>
                  <a:pt x="4057" y="49905"/>
                </a:lnTo>
                <a:lnTo>
                  <a:pt x="3868" y="48962"/>
                </a:lnTo>
                <a:lnTo>
                  <a:pt x="3491" y="47924"/>
                </a:lnTo>
                <a:lnTo>
                  <a:pt x="2641" y="45565"/>
                </a:lnTo>
                <a:lnTo>
                  <a:pt x="2170" y="43867"/>
                </a:lnTo>
                <a:lnTo>
                  <a:pt x="1698" y="41886"/>
                </a:lnTo>
                <a:lnTo>
                  <a:pt x="1698" y="41886"/>
                </a:lnTo>
                <a:lnTo>
                  <a:pt x="1887" y="42075"/>
                </a:lnTo>
                <a:lnTo>
                  <a:pt x="1981" y="41981"/>
                </a:lnTo>
                <a:lnTo>
                  <a:pt x="2075" y="42075"/>
                </a:lnTo>
                <a:lnTo>
                  <a:pt x="2264" y="42169"/>
                </a:lnTo>
                <a:lnTo>
                  <a:pt x="2170" y="40283"/>
                </a:lnTo>
                <a:lnTo>
                  <a:pt x="2075" y="38301"/>
                </a:lnTo>
                <a:lnTo>
                  <a:pt x="2170" y="36415"/>
                </a:lnTo>
                <a:lnTo>
                  <a:pt x="2358" y="35566"/>
                </a:lnTo>
                <a:lnTo>
                  <a:pt x="2453" y="34811"/>
                </a:lnTo>
                <a:lnTo>
                  <a:pt x="2830" y="32830"/>
                </a:lnTo>
                <a:lnTo>
                  <a:pt x="2830" y="33207"/>
                </a:lnTo>
                <a:lnTo>
                  <a:pt x="2924" y="33490"/>
                </a:lnTo>
                <a:lnTo>
                  <a:pt x="2924" y="32453"/>
                </a:lnTo>
                <a:lnTo>
                  <a:pt x="3019" y="31415"/>
                </a:lnTo>
                <a:lnTo>
                  <a:pt x="3396" y="29245"/>
                </a:lnTo>
                <a:lnTo>
                  <a:pt x="3868" y="27075"/>
                </a:lnTo>
                <a:lnTo>
                  <a:pt x="4623" y="25000"/>
                </a:lnTo>
                <a:lnTo>
                  <a:pt x="5566" y="22830"/>
                </a:lnTo>
                <a:lnTo>
                  <a:pt x="6604" y="20849"/>
                </a:lnTo>
                <a:lnTo>
                  <a:pt x="7830" y="18868"/>
                </a:lnTo>
                <a:lnTo>
                  <a:pt x="9151" y="16887"/>
                </a:lnTo>
                <a:lnTo>
                  <a:pt x="10566" y="15094"/>
                </a:lnTo>
                <a:lnTo>
                  <a:pt x="12075" y="13302"/>
                </a:lnTo>
                <a:lnTo>
                  <a:pt x="13773" y="11698"/>
                </a:lnTo>
                <a:lnTo>
                  <a:pt x="15377" y="10095"/>
                </a:lnTo>
                <a:lnTo>
                  <a:pt x="17170" y="8679"/>
                </a:lnTo>
                <a:lnTo>
                  <a:pt x="18962" y="7453"/>
                </a:lnTo>
                <a:lnTo>
                  <a:pt x="20754" y="6321"/>
                </a:lnTo>
                <a:lnTo>
                  <a:pt x="22547" y="5378"/>
                </a:lnTo>
                <a:lnTo>
                  <a:pt x="21603" y="6227"/>
                </a:lnTo>
                <a:lnTo>
                  <a:pt x="22641" y="5472"/>
                </a:lnTo>
                <a:lnTo>
                  <a:pt x="23302" y="5095"/>
                </a:lnTo>
                <a:lnTo>
                  <a:pt x="25377" y="4151"/>
                </a:lnTo>
                <a:lnTo>
                  <a:pt x="24811" y="4151"/>
                </a:lnTo>
                <a:lnTo>
                  <a:pt x="25660" y="3774"/>
                </a:lnTo>
                <a:lnTo>
                  <a:pt x="26886" y="3208"/>
                </a:lnTo>
                <a:lnTo>
                  <a:pt x="26603" y="3585"/>
                </a:lnTo>
                <a:lnTo>
                  <a:pt x="26886" y="3585"/>
                </a:lnTo>
                <a:lnTo>
                  <a:pt x="26886" y="3680"/>
                </a:lnTo>
                <a:lnTo>
                  <a:pt x="26792" y="3774"/>
                </a:lnTo>
                <a:lnTo>
                  <a:pt x="28301" y="3302"/>
                </a:lnTo>
                <a:lnTo>
                  <a:pt x="29622" y="2736"/>
                </a:lnTo>
                <a:lnTo>
                  <a:pt x="31037" y="2264"/>
                </a:lnTo>
                <a:lnTo>
                  <a:pt x="31792" y="2076"/>
                </a:lnTo>
                <a:lnTo>
                  <a:pt x="32641" y="1981"/>
                </a:lnTo>
                <a:lnTo>
                  <a:pt x="32547" y="2076"/>
                </a:lnTo>
                <a:lnTo>
                  <a:pt x="32924" y="1981"/>
                </a:lnTo>
                <a:lnTo>
                  <a:pt x="34245" y="1793"/>
                </a:lnTo>
                <a:lnTo>
                  <a:pt x="35848" y="1415"/>
                </a:lnTo>
                <a:lnTo>
                  <a:pt x="36981" y="1132"/>
                </a:lnTo>
                <a:lnTo>
                  <a:pt x="36981" y="1415"/>
                </a:lnTo>
                <a:lnTo>
                  <a:pt x="40943" y="1227"/>
                </a:lnTo>
                <a:lnTo>
                  <a:pt x="41509" y="1038"/>
                </a:lnTo>
                <a:lnTo>
                  <a:pt x="41697" y="1132"/>
                </a:lnTo>
                <a:lnTo>
                  <a:pt x="41509" y="1227"/>
                </a:lnTo>
                <a:lnTo>
                  <a:pt x="41320" y="1321"/>
                </a:lnTo>
                <a:lnTo>
                  <a:pt x="42263" y="1321"/>
                </a:lnTo>
                <a:lnTo>
                  <a:pt x="43113" y="1227"/>
                </a:lnTo>
                <a:lnTo>
                  <a:pt x="43396" y="1415"/>
                </a:lnTo>
                <a:lnTo>
                  <a:pt x="44056" y="1604"/>
                </a:lnTo>
                <a:lnTo>
                  <a:pt x="45943" y="2076"/>
                </a:lnTo>
                <a:lnTo>
                  <a:pt x="48018" y="2359"/>
                </a:lnTo>
                <a:lnTo>
                  <a:pt x="49622" y="2736"/>
                </a:lnTo>
                <a:lnTo>
                  <a:pt x="47641" y="1981"/>
                </a:lnTo>
                <a:lnTo>
                  <a:pt x="45282" y="1321"/>
                </a:lnTo>
                <a:lnTo>
                  <a:pt x="42735" y="755"/>
                </a:lnTo>
                <a:lnTo>
                  <a:pt x="40188" y="283"/>
                </a:lnTo>
                <a:lnTo>
                  <a:pt x="37735" y="95"/>
                </a:lnTo>
                <a:lnTo>
                  <a:pt x="35471" y="0"/>
                </a:lnTo>
                <a:close/>
              </a:path>
            </a:pathLst>
          </a:custGeom>
          <a:solidFill>
            <a:srgbClr val="D2D700"/>
          </a:solidFill>
          <a:ln cap="flat" cmpd="sng" w="9525">
            <a:solidFill>
              <a:srgbClr val="D2D7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2" name="Google Shape;502;p65"/>
          <p:cNvSpPr/>
          <p:nvPr/>
        </p:nvSpPr>
        <p:spPr>
          <a:xfrm>
            <a:off x="4390098" y="2620768"/>
            <a:ext cx="301235" cy="361493"/>
          </a:xfrm>
          <a:custGeom>
            <a:rect b="b" l="l" r="r" t="t"/>
            <a:pathLst>
              <a:path extrusionOk="0" h="18981" w="15817">
                <a:moveTo>
                  <a:pt x="11364" y="1"/>
                </a:moveTo>
                <a:lnTo>
                  <a:pt x="11242" y="25"/>
                </a:lnTo>
                <a:lnTo>
                  <a:pt x="11169" y="74"/>
                </a:lnTo>
                <a:lnTo>
                  <a:pt x="11096" y="171"/>
                </a:lnTo>
                <a:lnTo>
                  <a:pt x="10780" y="731"/>
                </a:lnTo>
                <a:lnTo>
                  <a:pt x="10634" y="999"/>
                </a:lnTo>
                <a:lnTo>
                  <a:pt x="10537" y="1315"/>
                </a:lnTo>
                <a:lnTo>
                  <a:pt x="10512" y="1388"/>
                </a:lnTo>
                <a:lnTo>
                  <a:pt x="10537" y="1461"/>
                </a:lnTo>
                <a:lnTo>
                  <a:pt x="10585" y="1534"/>
                </a:lnTo>
                <a:lnTo>
                  <a:pt x="10634" y="1583"/>
                </a:lnTo>
                <a:lnTo>
                  <a:pt x="10707" y="1607"/>
                </a:lnTo>
                <a:lnTo>
                  <a:pt x="10804" y="1631"/>
                </a:lnTo>
                <a:lnTo>
                  <a:pt x="10877" y="1607"/>
                </a:lnTo>
                <a:lnTo>
                  <a:pt x="10950" y="1558"/>
                </a:lnTo>
                <a:lnTo>
                  <a:pt x="11145" y="1315"/>
                </a:lnTo>
                <a:lnTo>
                  <a:pt x="11291" y="1047"/>
                </a:lnTo>
                <a:lnTo>
                  <a:pt x="11510" y="731"/>
                </a:lnTo>
                <a:lnTo>
                  <a:pt x="11583" y="682"/>
                </a:lnTo>
                <a:lnTo>
                  <a:pt x="11656" y="609"/>
                </a:lnTo>
                <a:lnTo>
                  <a:pt x="11705" y="463"/>
                </a:lnTo>
                <a:lnTo>
                  <a:pt x="11729" y="342"/>
                </a:lnTo>
                <a:lnTo>
                  <a:pt x="11705" y="220"/>
                </a:lnTo>
                <a:lnTo>
                  <a:pt x="11656" y="123"/>
                </a:lnTo>
                <a:lnTo>
                  <a:pt x="11583" y="50"/>
                </a:lnTo>
                <a:lnTo>
                  <a:pt x="11486" y="25"/>
                </a:lnTo>
                <a:lnTo>
                  <a:pt x="11461" y="1"/>
                </a:lnTo>
                <a:close/>
                <a:moveTo>
                  <a:pt x="3821" y="171"/>
                </a:moveTo>
                <a:lnTo>
                  <a:pt x="3748" y="196"/>
                </a:lnTo>
                <a:lnTo>
                  <a:pt x="3699" y="244"/>
                </a:lnTo>
                <a:lnTo>
                  <a:pt x="3651" y="317"/>
                </a:lnTo>
                <a:lnTo>
                  <a:pt x="3651" y="390"/>
                </a:lnTo>
                <a:lnTo>
                  <a:pt x="3651" y="463"/>
                </a:lnTo>
                <a:lnTo>
                  <a:pt x="3699" y="634"/>
                </a:lnTo>
                <a:lnTo>
                  <a:pt x="3772" y="804"/>
                </a:lnTo>
                <a:lnTo>
                  <a:pt x="3943" y="1120"/>
                </a:lnTo>
                <a:lnTo>
                  <a:pt x="4113" y="1461"/>
                </a:lnTo>
                <a:lnTo>
                  <a:pt x="4259" y="1802"/>
                </a:lnTo>
                <a:lnTo>
                  <a:pt x="4332" y="1923"/>
                </a:lnTo>
                <a:lnTo>
                  <a:pt x="4429" y="1996"/>
                </a:lnTo>
                <a:lnTo>
                  <a:pt x="4527" y="2021"/>
                </a:lnTo>
                <a:lnTo>
                  <a:pt x="4624" y="1996"/>
                </a:lnTo>
                <a:lnTo>
                  <a:pt x="4721" y="1972"/>
                </a:lnTo>
                <a:lnTo>
                  <a:pt x="4794" y="1899"/>
                </a:lnTo>
                <a:lnTo>
                  <a:pt x="4843" y="1777"/>
                </a:lnTo>
                <a:lnTo>
                  <a:pt x="4843" y="1656"/>
                </a:lnTo>
                <a:lnTo>
                  <a:pt x="4794" y="1461"/>
                </a:lnTo>
                <a:lnTo>
                  <a:pt x="4697" y="1266"/>
                </a:lnTo>
                <a:lnTo>
                  <a:pt x="4502" y="901"/>
                </a:lnTo>
                <a:lnTo>
                  <a:pt x="4283" y="536"/>
                </a:lnTo>
                <a:lnTo>
                  <a:pt x="4162" y="390"/>
                </a:lnTo>
                <a:lnTo>
                  <a:pt x="4040" y="244"/>
                </a:lnTo>
                <a:lnTo>
                  <a:pt x="3967" y="196"/>
                </a:lnTo>
                <a:lnTo>
                  <a:pt x="3894" y="171"/>
                </a:lnTo>
                <a:close/>
                <a:moveTo>
                  <a:pt x="15452" y="4405"/>
                </a:moveTo>
                <a:lnTo>
                  <a:pt x="15379" y="4429"/>
                </a:lnTo>
                <a:lnTo>
                  <a:pt x="15306" y="4454"/>
                </a:lnTo>
                <a:lnTo>
                  <a:pt x="15135" y="4551"/>
                </a:lnTo>
                <a:lnTo>
                  <a:pt x="14941" y="4600"/>
                </a:lnTo>
                <a:lnTo>
                  <a:pt x="14551" y="4697"/>
                </a:lnTo>
                <a:lnTo>
                  <a:pt x="14357" y="4746"/>
                </a:lnTo>
                <a:lnTo>
                  <a:pt x="14162" y="4819"/>
                </a:lnTo>
                <a:lnTo>
                  <a:pt x="14016" y="4916"/>
                </a:lnTo>
                <a:lnTo>
                  <a:pt x="13870" y="5062"/>
                </a:lnTo>
                <a:lnTo>
                  <a:pt x="13822" y="5135"/>
                </a:lnTo>
                <a:lnTo>
                  <a:pt x="13822" y="5232"/>
                </a:lnTo>
                <a:lnTo>
                  <a:pt x="13846" y="5330"/>
                </a:lnTo>
                <a:lnTo>
                  <a:pt x="13895" y="5354"/>
                </a:lnTo>
                <a:lnTo>
                  <a:pt x="13943" y="5354"/>
                </a:lnTo>
                <a:lnTo>
                  <a:pt x="14138" y="5378"/>
                </a:lnTo>
                <a:lnTo>
                  <a:pt x="14357" y="5378"/>
                </a:lnTo>
                <a:lnTo>
                  <a:pt x="14600" y="5354"/>
                </a:lnTo>
                <a:lnTo>
                  <a:pt x="14819" y="5330"/>
                </a:lnTo>
                <a:lnTo>
                  <a:pt x="15038" y="5257"/>
                </a:lnTo>
                <a:lnTo>
                  <a:pt x="15257" y="5208"/>
                </a:lnTo>
                <a:lnTo>
                  <a:pt x="15452" y="5111"/>
                </a:lnTo>
                <a:lnTo>
                  <a:pt x="15646" y="5038"/>
                </a:lnTo>
                <a:lnTo>
                  <a:pt x="15719" y="4989"/>
                </a:lnTo>
                <a:lnTo>
                  <a:pt x="15768" y="4940"/>
                </a:lnTo>
                <a:lnTo>
                  <a:pt x="15817" y="4819"/>
                </a:lnTo>
                <a:lnTo>
                  <a:pt x="15792" y="4697"/>
                </a:lnTo>
                <a:lnTo>
                  <a:pt x="15768" y="4575"/>
                </a:lnTo>
                <a:lnTo>
                  <a:pt x="15671" y="4478"/>
                </a:lnTo>
                <a:lnTo>
                  <a:pt x="15573" y="4429"/>
                </a:lnTo>
                <a:lnTo>
                  <a:pt x="15452" y="4405"/>
                </a:lnTo>
                <a:close/>
                <a:moveTo>
                  <a:pt x="317" y="4697"/>
                </a:moveTo>
                <a:lnTo>
                  <a:pt x="220" y="4721"/>
                </a:lnTo>
                <a:lnTo>
                  <a:pt x="122" y="4746"/>
                </a:lnTo>
                <a:lnTo>
                  <a:pt x="25" y="4794"/>
                </a:lnTo>
                <a:lnTo>
                  <a:pt x="1" y="4867"/>
                </a:lnTo>
                <a:lnTo>
                  <a:pt x="1" y="4965"/>
                </a:lnTo>
                <a:lnTo>
                  <a:pt x="49" y="5038"/>
                </a:lnTo>
                <a:lnTo>
                  <a:pt x="195" y="5184"/>
                </a:lnTo>
                <a:lnTo>
                  <a:pt x="390" y="5305"/>
                </a:lnTo>
                <a:lnTo>
                  <a:pt x="779" y="5524"/>
                </a:lnTo>
                <a:lnTo>
                  <a:pt x="1169" y="5743"/>
                </a:lnTo>
                <a:lnTo>
                  <a:pt x="1388" y="5841"/>
                </a:lnTo>
                <a:lnTo>
                  <a:pt x="1582" y="5938"/>
                </a:lnTo>
                <a:lnTo>
                  <a:pt x="1655" y="5962"/>
                </a:lnTo>
                <a:lnTo>
                  <a:pt x="1801" y="5962"/>
                </a:lnTo>
                <a:lnTo>
                  <a:pt x="1850" y="5938"/>
                </a:lnTo>
                <a:lnTo>
                  <a:pt x="1923" y="5841"/>
                </a:lnTo>
                <a:lnTo>
                  <a:pt x="1972" y="5743"/>
                </a:lnTo>
                <a:lnTo>
                  <a:pt x="1996" y="5622"/>
                </a:lnTo>
                <a:lnTo>
                  <a:pt x="1972" y="5476"/>
                </a:lnTo>
                <a:lnTo>
                  <a:pt x="1899" y="5378"/>
                </a:lnTo>
                <a:lnTo>
                  <a:pt x="1826" y="5330"/>
                </a:lnTo>
                <a:lnTo>
                  <a:pt x="1777" y="5305"/>
                </a:lnTo>
                <a:lnTo>
                  <a:pt x="1582" y="5208"/>
                </a:lnTo>
                <a:lnTo>
                  <a:pt x="1388" y="5111"/>
                </a:lnTo>
                <a:lnTo>
                  <a:pt x="974" y="4892"/>
                </a:lnTo>
                <a:lnTo>
                  <a:pt x="755" y="4794"/>
                </a:lnTo>
                <a:lnTo>
                  <a:pt x="536" y="4721"/>
                </a:lnTo>
                <a:lnTo>
                  <a:pt x="317" y="4697"/>
                </a:lnTo>
                <a:close/>
                <a:moveTo>
                  <a:pt x="8809" y="6936"/>
                </a:moveTo>
                <a:lnTo>
                  <a:pt x="8736" y="6984"/>
                </a:lnTo>
                <a:lnTo>
                  <a:pt x="8663" y="7057"/>
                </a:lnTo>
                <a:lnTo>
                  <a:pt x="8566" y="7252"/>
                </a:lnTo>
                <a:lnTo>
                  <a:pt x="8468" y="7495"/>
                </a:lnTo>
                <a:lnTo>
                  <a:pt x="8420" y="7739"/>
                </a:lnTo>
                <a:lnTo>
                  <a:pt x="8395" y="7958"/>
                </a:lnTo>
                <a:lnTo>
                  <a:pt x="8395" y="8128"/>
                </a:lnTo>
                <a:lnTo>
                  <a:pt x="8322" y="8177"/>
                </a:lnTo>
                <a:lnTo>
                  <a:pt x="8201" y="8225"/>
                </a:lnTo>
                <a:lnTo>
                  <a:pt x="8079" y="8250"/>
                </a:lnTo>
                <a:lnTo>
                  <a:pt x="7982" y="8225"/>
                </a:lnTo>
                <a:lnTo>
                  <a:pt x="7909" y="8201"/>
                </a:lnTo>
                <a:lnTo>
                  <a:pt x="7982" y="8079"/>
                </a:lnTo>
                <a:lnTo>
                  <a:pt x="8055" y="7933"/>
                </a:lnTo>
                <a:lnTo>
                  <a:pt x="8103" y="7812"/>
                </a:lnTo>
                <a:lnTo>
                  <a:pt x="8103" y="7666"/>
                </a:lnTo>
                <a:lnTo>
                  <a:pt x="8103" y="7520"/>
                </a:lnTo>
                <a:lnTo>
                  <a:pt x="8055" y="7398"/>
                </a:lnTo>
                <a:lnTo>
                  <a:pt x="7957" y="7252"/>
                </a:lnTo>
                <a:lnTo>
                  <a:pt x="7836" y="7130"/>
                </a:lnTo>
                <a:lnTo>
                  <a:pt x="7763" y="7082"/>
                </a:lnTo>
                <a:lnTo>
                  <a:pt x="7617" y="7082"/>
                </a:lnTo>
                <a:lnTo>
                  <a:pt x="7544" y="7130"/>
                </a:lnTo>
                <a:lnTo>
                  <a:pt x="7446" y="7252"/>
                </a:lnTo>
                <a:lnTo>
                  <a:pt x="7373" y="7374"/>
                </a:lnTo>
                <a:lnTo>
                  <a:pt x="7325" y="7495"/>
                </a:lnTo>
                <a:lnTo>
                  <a:pt x="7300" y="7641"/>
                </a:lnTo>
                <a:lnTo>
                  <a:pt x="7300" y="7787"/>
                </a:lnTo>
                <a:lnTo>
                  <a:pt x="7300" y="7909"/>
                </a:lnTo>
                <a:lnTo>
                  <a:pt x="7325" y="8055"/>
                </a:lnTo>
                <a:lnTo>
                  <a:pt x="7373" y="8177"/>
                </a:lnTo>
                <a:lnTo>
                  <a:pt x="7179" y="8298"/>
                </a:lnTo>
                <a:lnTo>
                  <a:pt x="7081" y="8323"/>
                </a:lnTo>
                <a:lnTo>
                  <a:pt x="6984" y="8347"/>
                </a:lnTo>
                <a:lnTo>
                  <a:pt x="6911" y="8371"/>
                </a:lnTo>
                <a:lnTo>
                  <a:pt x="6814" y="8347"/>
                </a:lnTo>
                <a:lnTo>
                  <a:pt x="6692" y="8298"/>
                </a:lnTo>
                <a:lnTo>
                  <a:pt x="6570" y="8201"/>
                </a:lnTo>
                <a:lnTo>
                  <a:pt x="6497" y="8055"/>
                </a:lnTo>
                <a:lnTo>
                  <a:pt x="6449" y="7909"/>
                </a:lnTo>
                <a:lnTo>
                  <a:pt x="6449" y="7739"/>
                </a:lnTo>
                <a:lnTo>
                  <a:pt x="6497" y="7544"/>
                </a:lnTo>
                <a:lnTo>
                  <a:pt x="6497" y="7520"/>
                </a:lnTo>
                <a:lnTo>
                  <a:pt x="6473" y="7520"/>
                </a:lnTo>
                <a:lnTo>
                  <a:pt x="6449" y="7495"/>
                </a:lnTo>
                <a:lnTo>
                  <a:pt x="6424" y="7520"/>
                </a:lnTo>
                <a:lnTo>
                  <a:pt x="6327" y="7617"/>
                </a:lnTo>
                <a:lnTo>
                  <a:pt x="6254" y="7739"/>
                </a:lnTo>
                <a:lnTo>
                  <a:pt x="6230" y="7836"/>
                </a:lnTo>
                <a:lnTo>
                  <a:pt x="6206" y="7958"/>
                </a:lnTo>
                <a:lnTo>
                  <a:pt x="6206" y="8055"/>
                </a:lnTo>
                <a:lnTo>
                  <a:pt x="6206" y="8177"/>
                </a:lnTo>
                <a:lnTo>
                  <a:pt x="6254" y="8274"/>
                </a:lnTo>
                <a:lnTo>
                  <a:pt x="6303" y="8371"/>
                </a:lnTo>
                <a:lnTo>
                  <a:pt x="6376" y="8469"/>
                </a:lnTo>
                <a:lnTo>
                  <a:pt x="6449" y="8542"/>
                </a:lnTo>
                <a:lnTo>
                  <a:pt x="6546" y="8615"/>
                </a:lnTo>
                <a:lnTo>
                  <a:pt x="6643" y="8663"/>
                </a:lnTo>
                <a:lnTo>
                  <a:pt x="6765" y="8712"/>
                </a:lnTo>
                <a:lnTo>
                  <a:pt x="6862" y="8736"/>
                </a:lnTo>
                <a:lnTo>
                  <a:pt x="7008" y="8736"/>
                </a:lnTo>
                <a:lnTo>
                  <a:pt x="7130" y="8712"/>
                </a:lnTo>
                <a:lnTo>
                  <a:pt x="7349" y="8615"/>
                </a:lnTo>
                <a:lnTo>
                  <a:pt x="7592" y="8493"/>
                </a:lnTo>
                <a:lnTo>
                  <a:pt x="7690" y="8566"/>
                </a:lnTo>
                <a:lnTo>
                  <a:pt x="7836" y="8639"/>
                </a:lnTo>
                <a:lnTo>
                  <a:pt x="7982" y="8663"/>
                </a:lnTo>
                <a:lnTo>
                  <a:pt x="8128" y="8688"/>
                </a:lnTo>
                <a:lnTo>
                  <a:pt x="8225" y="8688"/>
                </a:lnTo>
                <a:lnTo>
                  <a:pt x="8347" y="8663"/>
                </a:lnTo>
                <a:lnTo>
                  <a:pt x="8566" y="8566"/>
                </a:lnTo>
                <a:lnTo>
                  <a:pt x="8639" y="8663"/>
                </a:lnTo>
                <a:lnTo>
                  <a:pt x="8736" y="8736"/>
                </a:lnTo>
                <a:lnTo>
                  <a:pt x="8833" y="8809"/>
                </a:lnTo>
                <a:lnTo>
                  <a:pt x="8931" y="8858"/>
                </a:lnTo>
                <a:lnTo>
                  <a:pt x="9174" y="8907"/>
                </a:lnTo>
                <a:lnTo>
                  <a:pt x="9417" y="8931"/>
                </a:lnTo>
                <a:lnTo>
                  <a:pt x="9661" y="8882"/>
                </a:lnTo>
                <a:lnTo>
                  <a:pt x="9880" y="8809"/>
                </a:lnTo>
                <a:lnTo>
                  <a:pt x="9977" y="8736"/>
                </a:lnTo>
                <a:lnTo>
                  <a:pt x="10074" y="8663"/>
                </a:lnTo>
                <a:lnTo>
                  <a:pt x="10172" y="8566"/>
                </a:lnTo>
                <a:lnTo>
                  <a:pt x="10269" y="8469"/>
                </a:lnTo>
                <a:lnTo>
                  <a:pt x="10293" y="8396"/>
                </a:lnTo>
                <a:lnTo>
                  <a:pt x="10293" y="8347"/>
                </a:lnTo>
                <a:lnTo>
                  <a:pt x="10269" y="8298"/>
                </a:lnTo>
                <a:lnTo>
                  <a:pt x="10245" y="8250"/>
                </a:lnTo>
                <a:lnTo>
                  <a:pt x="10172" y="8225"/>
                </a:lnTo>
                <a:lnTo>
                  <a:pt x="10123" y="8201"/>
                </a:lnTo>
                <a:lnTo>
                  <a:pt x="10001" y="8201"/>
                </a:lnTo>
                <a:lnTo>
                  <a:pt x="9782" y="8323"/>
                </a:lnTo>
                <a:lnTo>
                  <a:pt x="9563" y="8420"/>
                </a:lnTo>
                <a:lnTo>
                  <a:pt x="9442" y="8444"/>
                </a:lnTo>
                <a:lnTo>
                  <a:pt x="9344" y="8469"/>
                </a:lnTo>
                <a:lnTo>
                  <a:pt x="9223" y="8469"/>
                </a:lnTo>
                <a:lnTo>
                  <a:pt x="9101" y="8420"/>
                </a:lnTo>
                <a:lnTo>
                  <a:pt x="9004" y="8347"/>
                </a:lnTo>
                <a:lnTo>
                  <a:pt x="8931" y="8274"/>
                </a:lnTo>
                <a:lnTo>
                  <a:pt x="9052" y="8128"/>
                </a:lnTo>
                <a:lnTo>
                  <a:pt x="9150" y="7982"/>
                </a:lnTo>
                <a:lnTo>
                  <a:pt x="9247" y="7836"/>
                </a:lnTo>
                <a:lnTo>
                  <a:pt x="9296" y="7666"/>
                </a:lnTo>
                <a:lnTo>
                  <a:pt x="9320" y="7495"/>
                </a:lnTo>
                <a:lnTo>
                  <a:pt x="9296" y="7349"/>
                </a:lnTo>
                <a:lnTo>
                  <a:pt x="9247" y="7203"/>
                </a:lnTo>
                <a:lnTo>
                  <a:pt x="9150" y="7057"/>
                </a:lnTo>
                <a:lnTo>
                  <a:pt x="9052" y="6984"/>
                </a:lnTo>
                <a:lnTo>
                  <a:pt x="8955" y="6936"/>
                </a:lnTo>
                <a:close/>
                <a:moveTo>
                  <a:pt x="1947" y="9710"/>
                </a:moveTo>
                <a:lnTo>
                  <a:pt x="1801" y="9758"/>
                </a:lnTo>
                <a:lnTo>
                  <a:pt x="1582" y="9856"/>
                </a:lnTo>
                <a:lnTo>
                  <a:pt x="1363" y="10002"/>
                </a:lnTo>
                <a:lnTo>
                  <a:pt x="925" y="10294"/>
                </a:lnTo>
                <a:lnTo>
                  <a:pt x="706" y="10415"/>
                </a:lnTo>
                <a:lnTo>
                  <a:pt x="585" y="10513"/>
                </a:lnTo>
                <a:lnTo>
                  <a:pt x="463" y="10610"/>
                </a:lnTo>
                <a:lnTo>
                  <a:pt x="366" y="10707"/>
                </a:lnTo>
                <a:lnTo>
                  <a:pt x="317" y="10829"/>
                </a:lnTo>
                <a:lnTo>
                  <a:pt x="317" y="10878"/>
                </a:lnTo>
                <a:lnTo>
                  <a:pt x="341" y="10926"/>
                </a:lnTo>
                <a:lnTo>
                  <a:pt x="366" y="10999"/>
                </a:lnTo>
                <a:lnTo>
                  <a:pt x="439" y="11048"/>
                </a:lnTo>
                <a:lnTo>
                  <a:pt x="536" y="11097"/>
                </a:lnTo>
                <a:lnTo>
                  <a:pt x="633" y="11097"/>
                </a:lnTo>
                <a:lnTo>
                  <a:pt x="755" y="11072"/>
                </a:lnTo>
                <a:lnTo>
                  <a:pt x="877" y="11048"/>
                </a:lnTo>
                <a:lnTo>
                  <a:pt x="1120" y="10926"/>
                </a:lnTo>
                <a:lnTo>
                  <a:pt x="1315" y="10829"/>
                </a:lnTo>
                <a:lnTo>
                  <a:pt x="1728" y="10610"/>
                </a:lnTo>
                <a:lnTo>
                  <a:pt x="1947" y="10488"/>
                </a:lnTo>
                <a:lnTo>
                  <a:pt x="2142" y="10342"/>
                </a:lnTo>
                <a:lnTo>
                  <a:pt x="2264" y="10245"/>
                </a:lnTo>
                <a:lnTo>
                  <a:pt x="2312" y="10123"/>
                </a:lnTo>
                <a:lnTo>
                  <a:pt x="2312" y="10002"/>
                </a:lnTo>
                <a:lnTo>
                  <a:pt x="2264" y="9880"/>
                </a:lnTo>
                <a:lnTo>
                  <a:pt x="2191" y="9783"/>
                </a:lnTo>
                <a:lnTo>
                  <a:pt x="2069" y="9734"/>
                </a:lnTo>
                <a:lnTo>
                  <a:pt x="1947" y="9710"/>
                </a:lnTo>
                <a:close/>
                <a:moveTo>
                  <a:pt x="14065" y="10026"/>
                </a:moveTo>
                <a:lnTo>
                  <a:pt x="13895" y="10050"/>
                </a:lnTo>
                <a:lnTo>
                  <a:pt x="13846" y="10075"/>
                </a:lnTo>
                <a:lnTo>
                  <a:pt x="13797" y="10123"/>
                </a:lnTo>
                <a:lnTo>
                  <a:pt x="13773" y="10172"/>
                </a:lnTo>
                <a:lnTo>
                  <a:pt x="13749" y="10221"/>
                </a:lnTo>
                <a:lnTo>
                  <a:pt x="13773" y="10318"/>
                </a:lnTo>
                <a:lnTo>
                  <a:pt x="13797" y="10367"/>
                </a:lnTo>
                <a:lnTo>
                  <a:pt x="13846" y="10415"/>
                </a:lnTo>
                <a:lnTo>
                  <a:pt x="14138" y="10586"/>
                </a:lnTo>
                <a:lnTo>
                  <a:pt x="14454" y="10756"/>
                </a:lnTo>
                <a:lnTo>
                  <a:pt x="14624" y="10878"/>
                </a:lnTo>
                <a:lnTo>
                  <a:pt x="14819" y="10975"/>
                </a:lnTo>
                <a:lnTo>
                  <a:pt x="15014" y="11048"/>
                </a:lnTo>
                <a:lnTo>
                  <a:pt x="15208" y="11097"/>
                </a:lnTo>
                <a:lnTo>
                  <a:pt x="15379" y="11097"/>
                </a:lnTo>
                <a:lnTo>
                  <a:pt x="15427" y="11072"/>
                </a:lnTo>
                <a:lnTo>
                  <a:pt x="15500" y="11024"/>
                </a:lnTo>
                <a:lnTo>
                  <a:pt x="15573" y="10951"/>
                </a:lnTo>
                <a:lnTo>
                  <a:pt x="15598" y="10829"/>
                </a:lnTo>
                <a:lnTo>
                  <a:pt x="15598" y="10707"/>
                </a:lnTo>
                <a:lnTo>
                  <a:pt x="15549" y="10586"/>
                </a:lnTo>
                <a:lnTo>
                  <a:pt x="15500" y="10537"/>
                </a:lnTo>
                <a:lnTo>
                  <a:pt x="15452" y="10513"/>
                </a:lnTo>
                <a:lnTo>
                  <a:pt x="15379" y="10464"/>
                </a:lnTo>
                <a:lnTo>
                  <a:pt x="15306" y="10464"/>
                </a:lnTo>
                <a:lnTo>
                  <a:pt x="15135" y="10415"/>
                </a:lnTo>
                <a:lnTo>
                  <a:pt x="14965" y="10367"/>
                </a:lnTo>
                <a:lnTo>
                  <a:pt x="14600" y="10196"/>
                </a:lnTo>
                <a:lnTo>
                  <a:pt x="14430" y="10099"/>
                </a:lnTo>
                <a:lnTo>
                  <a:pt x="14260" y="10050"/>
                </a:lnTo>
                <a:lnTo>
                  <a:pt x="14065" y="10026"/>
                </a:lnTo>
                <a:close/>
                <a:moveTo>
                  <a:pt x="8468" y="2605"/>
                </a:moveTo>
                <a:lnTo>
                  <a:pt x="8760" y="2629"/>
                </a:lnTo>
                <a:lnTo>
                  <a:pt x="9052" y="2678"/>
                </a:lnTo>
                <a:lnTo>
                  <a:pt x="9344" y="2726"/>
                </a:lnTo>
                <a:lnTo>
                  <a:pt x="9125" y="2799"/>
                </a:lnTo>
                <a:lnTo>
                  <a:pt x="9101" y="2824"/>
                </a:lnTo>
                <a:lnTo>
                  <a:pt x="9101" y="2848"/>
                </a:lnTo>
                <a:lnTo>
                  <a:pt x="9101" y="2872"/>
                </a:lnTo>
                <a:lnTo>
                  <a:pt x="9125" y="2897"/>
                </a:lnTo>
                <a:lnTo>
                  <a:pt x="9223" y="2945"/>
                </a:lnTo>
                <a:lnTo>
                  <a:pt x="9320" y="2970"/>
                </a:lnTo>
                <a:lnTo>
                  <a:pt x="9442" y="2945"/>
                </a:lnTo>
                <a:lnTo>
                  <a:pt x="9563" y="2921"/>
                </a:lnTo>
                <a:lnTo>
                  <a:pt x="9855" y="2872"/>
                </a:lnTo>
                <a:lnTo>
                  <a:pt x="10269" y="3043"/>
                </a:lnTo>
                <a:lnTo>
                  <a:pt x="10074" y="3067"/>
                </a:lnTo>
                <a:lnTo>
                  <a:pt x="9855" y="3116"/>
                </a:lnTo>
                <a:lnTo>
                  <a:pt x="9685" y="3189"/>
                </a:lnTo>
                <a:lnTo>
                  <a:pt x="9515" y="3262"/>
                </a:lnTo>
                <a:lnTo>
                  <a:pt x="9515" y="3286"/>
                </a:lnTo>
                <a:lnTo>
                  <a:pt x="9490" y="3310"/>
                </a:lnTo>
                <a:lnTo>
                  <a:pt x="9515" y="3335"/>
                </a:lnTo>
                <a:lnTo>
                  <a:pt x="9539" y="3359"/>
                </a:lnTo>
                <a:lnTo>
                  <a:pt x="9953" y="3335"/>
                </a:lnTo>
                <a:lnTo>
                  <a:pt x="10342" y="3310"/>
                </a:lnTo>
                <a:lnTo>
                  <a:pt x="10780" y="3310"/>
                </a:lnTo>
                <a:lnTo>
                  <a:pt x="11048" y="3505"/>
                </a:lnTo>
                <a:lnTo>
                  <a:pt x="10756" y="3578"/>
                </a:lnTo>
                <a:lnTo>
                  <a:pt x="10464" y="3675"/>
                </a:lnTo>
                <a:lnTo>
                  <a:pt x="10245" y="3797"/>
                </a:lnTo>
                <a:lnTo>
                  <a:pt x="10099" y="3918"/>
                </a:lnTo>
                <a:lnTo>
                  <a:pt x="10074" y="3943"/>
                </a:lnTo>
                <a:lnTo>
                  <a:pt x="10099" y="3943"/>
                </a:lnTo>
                <a:lnTo>
                  <a:pt x="10391" y="3918"/>
                </a:lnTo>
                <a:lnTo>
                  <a:pt x="10683" y="3870"/>
                </a:lnTo>
                <a:lnTo>
                  <a:pt x="10975" y="3821"/>
                </a:lnTo>
                <a:lnTo>
                  <a:pt x="11291" y="3773"/>
                </a:lnTo>
                <a:lnTo>
                  <a:pt x="11364" y="3773"/>
                </a:lnTo>
                <a:lnTo>
                  <a:pt x="11583" y="3967"/>
                </a:lnTo>
                <a:lnTo>
                  <a:pt x="11778" y="4186"/>
                </a:lnTo>
                <a:lnTo>
                  <a:pt x="11388" y="4210"/>
                </a:lnTo>
                <a:lnTo>
                  <a:pt x="10829" y="4259"/>
                </a:lnTo>
                <a:lnTo>
                  <a:pt x="10561" y="4283"/>
                </a:lnTo>
                <a:lnTo>
                  <a:pt x="10318" y="4381"/>
                </a:lnTo>
                <a:lnTo>
                  <a:pt x="10293" y="4405"/>
                </a:lnTo>
                <a:lnTo>
                  <a:pt x="10293" y="4429"/>
                </a:lnTo>
                <a:lnTo>
                  <a:pt x="10318" y="4454"/>
                </a:lnTo>
                <a:lnTo>
                  <a:pt x="10585" y="4527"/>
                </a:lnTo>
                <a:lnTo>
                  <a:pt x="11705" y="4527"/>
                </a:lnTo>
                <a:lnTo>
                  <a:pt x="11997" y="4502"/>
                </a:lnTo>
                <a:lnTo>
                  <a:pt x="12216" y="4867"/>
                </a:lnTo>
                <a:lnTo>
                  <a:pt x="11851" y="4867"/>
                </a:lnTo>
                <a:lnTo>
                  <a:pt x="11267" y="4892"/>
                </a:lnTo>
                <a:lnTo>
                  <a:pt x="10658" y="4940"/>
                </a:lnTo>
                <a:lnTo>
                  <a:pt x="10634" y="4940"/>
                </a:lnTo>
                <a:lnTo>
                  <a:pt x="10634" y="4965"/>
                </a:lnTo>
                <a:lnTo>
                  <a:pt x="10634" y="4989"/>
                </a:lnTo>
                <a:lnTo>
                  <a:pt x="10658" y="5013"/>
                </a:lnTo>
                <a:lnTo>
                  <a:pt x="10902" y="5086"/>
                </a:lnTo>
                <a:lnTo>
                  <a:pt x="11169" y="5111"/>
                </a:lnTo>
                <a:lnTo>
                  <a:pt x="12021" y="5111"/>
                </a:lnTo>
                <a:lnTo>
                  <a:pt x="12362" y="5135"/>
                </a:lnTo>
                <a:lnTo>
                  <a:pt x="12556" y="5622"/>
                </a:lnTo>
                <a:lnTo>
                  <a:pt x="11461" y="5622"/>
                </a:lnTo>
                <a:lnTo>
                  <a:pt x="11291" y="5646"/>
                </a:lnTo>
                <a:lnTo>
                  <a:pt x="11145" y="5695"/>
                </a:lnTo>
                <a:lnTo>
                  <a:pt x="10999" y="5768"/>
                </a:lnTo>
                <a:lnTo>
                  <a:pt x="10975" y="5792"/>
                </a:lnTo>
                <a:lnTo>
                  <a:pt x="10999" y="5841"/>
                </a:lnTo>
                <a:lnTo>
                  <a:pt x="11267" y="5889"/>
                </a:lnTo>
                <a:lnTo>
                  <a:pt x="11534" y="5889"/>
                </a:lnTo>
                <a:lnTo>
                  <a:pt x="12070" y="5914"/>
                </a:lnTo>
                <a:lnTo>
                  <a:pt x="12654" y="5938"/>
                </a:lnTo>
                <a:lnTo>
                  <a:pt x="12702" y="6060"/>
                </a:lnTo>
                <a:lnTo>
                  <a:pt x="12727" y="6181"/>
                </a:lnTo>
                <a:lnTo>
                  <a:pt x="12386" y="6181"/>
                </a:lnTo>
                <a:lnTo>
                  <a:pt x="11729" y="6254"/>
                </a:lnTo>
                <a:lnTo>
                  <a:pt x="11413" y="6279"/>
                </a:lnTo>
                <a:lnTo>
                  <a:pt x="11121" y="6352"/>
                </a:lnTo>
                <a:lnTo>
                  <a:pt x="11096" y="6352"/>
                </a:lnTo>
                <a:lnTo>
                  <a:pt x="11096" y="6376"/>
                </a:lnTo>
                <a:lnTo>
                  <a:pt x="11096" y="6400"/>
                </a:lnTo>
                <a:lnTo>
                  <a:pt x="11121" y="6425"/>
                </a:lnTo>
                <a:lnTo>
                  <a:pt x="11388" y="6473"/>
                </a:lnTo>
                <a:lnTo>
                  <a:pt x="11656" y="6498"/>
                </a:lnTo>
                <a:lnTo>
                  <a:pt x="12508" y="6498"/>
                </a:lnTo>
                <a:lnTo>
                  <a:pt x="12824" y="6522"/>
                </a:lnTo>
                <a:lnTo>
                  <a:pt x="12873" y="6838"/>
                </a:lnTo>
                <a:lnTo>
                  <a:pt x="12556" y="6838"/>
                </a:lnTo>
                <a:lnTo>
                  <a:pt x="12240" y="6863"/>
                </a:lnTo>
                <a:lnTo>
                  <a:pt x="11753" y="6887"/>
                </a:lnTo>
                <a:lnTo>
                  <a:pt x="11510" y="6911"/>
                </a:lnTo>
                <a:lnTo>
                  <a:pt x="11267" y="6936"/>
                </a:lnTo>
                <a:lnTo>
                  <a:pt x="11242" y="6936"/>
                </a:lnTo>
                <a:lnTo>
                  <a:pt x="11242" y="6960"/>
                </a:lnTo>
                <a:lnTo>
                  <a:pt x="11242" y="7009"/>
                </a:lnTo>
                <a:lnTo>
                  <a:pt x="11267" y="7009"/>
                </a:lnTo>
                <a:lnTo>
                  <a:pt x="11461" y="7082"/>
                </a:lnTo>
                <a:lnTo>
                  <a:pt x="11680" y="7130"/>
                </a:lnTo>
                <a:lnTo>
                  <a:pt x="12727" y="7130"/>
                </a:lnTo>
                <a:lnTo>
                  <a:pt x="12921" y="7106"/>
                </a:lnTo>
                <a:lnTo>
                  <a:pt x="12994" y="7593"/>
                </a:lnTo>
                <a:lnTo>
                  <a:pt x="12994" y="7593"/>
                </a:lnTo>
                <a:lnTo>
                  <a:pt x="12848" y="7568"/>
                </a:lnTo>
                <a:lnTo>
                  <a:pt x="12702" y="7568"/>
                </a:lnTo>
                <a:lnTo>
                  <a:pt x="12435" y="7593"/>
                </a:lnTo>
                <a:lnTo>
                  <a:pt x="11997" y="7593"/>
                </a:lnTo>
                <a:lnTo>
                  <a:pt x="11778" y="7617"/>
                </a:lnTo>
                <a:lnTo>
                  <a:pt x="11559" y="7690"/>
                </a:lnTo>
                <a:lnTo>
                  <a:pt x="11534" y="7690"/>
                </a:lnTo>
                <a:lnTo>
                  <a:pt x="11534" y="7739"/>
                </a:lnTo>
                <a:lnTo>
                  <a:pt x="11534" y="7763"/>
                </a:lnTo>
                <a:lnTo>
                  <a:pt x="11559" y="7787"/>
                </a:lnTo>
                <a:lnTo>
                  <a:pt x="11778" y="7836"/>
                </a:lnTo>
                <a:lnTo>
                  <a:pt x="11997" y="7860"/>
                </a:lnTo>
                <a:lnTo>
                  <a:pt x="12435" y="7860"/>
                </a:lnTo>
                <a:lnTo>
                  <a:pt x="12702" y="7885"/>
                </a:lnTo>
                <a:lnTo>
                  <a:pt x="12848" y="7885"/>
                </a:lnTo>
                <a:lnTo>
                  <a:pt x="12994" y="7860"/>
                </a:lnTo>
                <a:lnTo>
                  <a:pt x="12994" y="7909"/>
                </a:lnTo>
                <a:lnTo>
                  <a:pt x="12994" y="8250"/>
                </a:lnTo>
                <a:lnTo>
                  <a:pt x="12873" y="8201"/>
                </a:lnTo>
                <a:lnTo>
                  <a:pt x="12775" y="8201"/>
                </a:lnTo>
                <a:lnTo>
                  <a:pt x="12532" y="8177"/>
                </a:lnTo>
                <a:lnTo>
                  <a:pt x="12094" y="8177"/>
                </a:lnTo>
                <a:lnTo>
                  <a:pt x="11875" y="8201"/>
                </a:lnTo>
                <a:lnTo>
                  <a:pt x="11656" y="8250"/>
                </a:lnTo>
                <a:lnTo>
                  <a:pt x="11656" y="8274"/>
                </a:lnTo>
                <a:lnTo>
                  <a:pt x="11632" y="8298"/>
                </a:lnTo>
                <a:lnTo>
                  <a:pt x="11656" y="8298"/>
                </a:lnTo>
                <a:lnTo>
                  <a:pt x="11656" y="8323"/>
                </a:lnTo>
                <a:lnTo>
                  <a:pt x="12045" y="8396"/>
                </a:lnTo>
                <a:lnTo>
                  <a:pt x="12410" y="8444"/>
                </a:lnTo>
                <a:lnTo>
                  <a:pt x="12702" y="8469"/>
                </a:lnTo>
                <a:lnTo>
                  <a:pt x="12824" y="8493"/>
                </a:lnTo>
                <a:lnTo>
                  <a:pt x="12970" y="8469"/>
                </a:lnTo>
                <a:lnTo>
                  <a:pt x="12873" y="8858"/>
                </a:lnTo>
                <a:lnTo>
                  <a:pt x="12654" y="8809"/>
                </a:lnTo>
                <a:lnTo>
                  <a:pt x="12483" y="8785"/>
                </a:lnTo>
                <a:lnTo>
                  <a:pt x="12264" y="8736"/>
                </a:lnTo>
                <a:lnTo>
                  <a:pt x="11826" y="8736"/>
                </a:lnTo>
                <a:lnTo>
                  <a:pt x="11607" y="8809"/>
                </a:lnTo>
                <a:lnTo>
                  <a:pt x="11583" y="8834"/>
                </a:lnTo>
                <a:lnTo>
                  <a:pt x="11583" y="8858"/>
                </a:lnTo>
                <a:lnTo>
                  <a:pt x="11583" y="8882"/>
                </a:lnTo>
                <a:lnTo>
                  <a:pt x="11851" y="8882"/>
                </a:lnTo>
                <a:lnTo>
                  <a:pt x="12094" y="8931"/>
                </a:lnTo>
                <a:lnTo>
                  <a:pt x="12556" y="9053"/>
                </a:lnTo>
                <a:lnTo>
                  <a:pt x="12775" y="9126"/>
                </a:lnTo>
                <a:lnTo>
                  <a:pt x="12654" y="9345"/>
                </a:lnTo>
                <a:lnTo>
                  <a:pt x="12508" y="9296"/>
                </a:lnTo>
                <a:lnTo>
                  <a:pt x="12313" y="9272"/>
                </a:lnTo>
                <a:lnTo>
                  <a:pt x="12143" y="9223"/>
                </a:lnTo>
                <a:lnTo>
                  <a:pt x="11972" y="9199"/>
                </a:lnTo>
                <a:lnTo>
                  <a:pt x="11607" y="9199"/>
                </a:lnTo>
                <a:lnTo>
                  <a:pt x="11583" y="9223"/>
                </a:lnTo>
                <a:lnTo>
                  <a:pt x="11583" y="9247"/>
                </a:lnTo>
                <a:lnTo>
                  <a:pt x="11583" y="9272"/>
                </a:lnTo>
                <a:lnTo>
                  <a:pt x="11924" y="9418"/>
                </a:lnTo>
                <a:lnTo>
                  <a:pt x="12240" y="9564"/>
                </a:lnTo>
                <a:lnTo>
                  <a:pt x="12532" y="9637"/>
                </a:lnTo>
                <a:lnTo>
                  <a:pt x="12337" y="9929"/>
                </a:lnTo>
                <a:lnTo>
                  <a:pt x="12337" y="9977"/>
                </a:lnTo>
                <a:lnTo>
                  <a:pt x="12167" y="9904"/>
                </a:lnTo>
                <a:lnTo>
                  <a:pt x="11997" y="9880"/>
                </a:lnTo>
                <a:lnTo>
                  <a:pt x="11802" y="9831"/>
                </a:lnTo>
                <a:lnTo>
                  <a:pt x="11242" y="9831"/>
                </a:lnTo>
                <a:lnTo>
                  <a:pt x="11218" y="9856"/>
                </a:lnTo>
                <a:lnTo>
                  <a:pt x="11218" y="9880"/>
                </a:lnTo>
                <a:lnTo>
                  <a:pt x="11242" y="9880"/>
                </a:lnTo>
                <a:lnTo>
                  <a:pt x="11534" y="10002"/>
                </a:lnTo>
                <a:lnTo>
                  <a:pt x="11851" y="10123"/>
                </a:lnTo>
                <a:lnTo>
                  <a:pt x="12167" y="10245"/>
                </a:lnTo>
                <a:lnTo>
                  <a:pt x="11972" y="10513"/>
                </a:lnTo>
                <a:lnTo>
                  <a:pt x="11826" y="10488"/>
                </a:lnTo>
                <a:lnTo>
                  <a:pt x="11413" y="10391"/>
                </a:lnTo>
                <a:lnTo>
                  <a:pt x="11023" y="10342"/>
                </a:lnTo>
                <a:lnTo>
                  <a:pt x="10975" y="10342"/>
                </a:lnTo>
                <a:lnTo>
                  <a:pt x="10975" y="10367"/>
                </a:lnTo>
                <a:lnTo>
                  <a:pt x="10975" y="10391"/>
                </a:lnTo>
                <a:lnTo>
                  <a:pt x="10999" y="10440"/>
                </a:lnTo>
                <a:lnTo>
                  <a:pt x="11145" y="10537"/>
                </a:lnTo>
                <a:lnTo>
                  <a:pt x="11315" y="10610"/>
                </a:lnTo>
                <a:lnTo>
                  <a:pt x="11632" y="10732"/>
                </a:lnTo>
                <a:lnTo>
                  <a:pt x="11802" y="10780"/>
                </a:lnTo>
                <a:lnTo>
                  <a:pt x="11656" y="10999"/>
                </a:lnTo>
                <a:lnTo>
                  <a:pt x="11510" y="10951"/>
                </a:lnTo>
                <a:lnTo>
                  <a:pt x="11364" y="10926"/>
                </a:lnTo>
                <a:lnTo>
                  <a:pt x="11072" y="10853"/>
                </a:lnTo>
                <a:lnTo>
                  <a:pt x="10950" y="10853"/>
                </a:lnTo>
                <a:lnTo>
                  <a:pt x="10804" y="10902"/>
                </a:lnTo>
                <a:lnTo>
                  <a:pt x="10780" y="10926"/>
                </a:lnTo>
                <a:lnTo>
                  <a:pt x="10756" y="10951"/>
                </a:lnTo>
                <a:lnTo>
                  <a:pt x="10756" y="10999"/>
                </a:lnTo>
                <a:lnTo>
                  <a:pt x="10780" y="11048"/>
                </a:lnTo>
                <a:lnTo>
                  <a:pt x="10902" y="11121"/>
                </a:lnTo>
                <a:lnTo>
                  <a:pt x="11023" y="11170"/>
                </a:lnTo>
                <a:lnTo>
                  <a:pt x="11267" y="11243"/>
                </a:lnTo>
                <a:lnTo>
                  <a:pt x="11461" y="11291"/>
                </a:lnTo>
                <a:lnTo>
                  <a:pt x="11242" y="11583"/>
                </a:lnTo>
                <a:lnTo>
                  <a:pt x="11072" y="11535"/>
                </a:lnTo>
                <a:lnTo>
                  <a:pt x="10877" y="11535"/>
                </a:lnTo>
                <a:lnTo>
                  <a:pt x="10683" y="11583"/>
                </a:lnTo>
                <a:lnTo>
                  <a:pt x="10658" y="11608"/>
                </a:lnTo>
                <a:lnTo>
                  <a:pt x="10683" y="11632"/>
                </a:lnTo>
                <a:lnTo>
                  <a:pt x="10829" y="11681"/>
                </a:lnTo>
                <a:lnTo>
                  <a:pt x="10975" y="11729"/>
                </a:lnTo>
                <a:lnTo>
                  <a:pt x="11096" y="11778"/>
                </a:lnTo>
                <a:lnTo>
                  <a:pt x="10877" y="12143"/>
                </a:lnTo>
                <a:lnTo>
                  <a:pt x="10829" y="12118"/>
                </a:lnTo>
                <a:lnTo>
                  <a:pt x="10658" y="12045"/>
                </a:lnTo>
                <a:lnTo>
                  <a:pt x="10561" y="11997"/>
                </a:lnTo>
                <a:lnTo>
                  <a:pt x="10464" y="11972"/>
                </a:lnTo>
                <a:lnTo>
                  <a:pt x="10439" y="11997"/>
                </a:lnTo>
                <a:lnTo>
                  <a:pt x="10439" y="12045"/>
                </a:lnTo>
                <a:lnTo>
                  <a:pt x="10488" y="12118"/>
                </a:lnTo>
                <a:lnTo>
                  <a:pt x="10585" y="12191"/>
                </a:lnTo>
                <a:lnTo>
                  <a:pt x="10756" y="12313"/>
                </a:lnTo>
                <a:lnTo>
                  <a:pt x="10561" y="12654"/>
                </a:lnTo>
                <a:lnTo>
                  <a:pt x="10415" y="12629"/>
                </a:lnTo>
                <a:lnTo>
                  <a:pt x="10172" y="12629"/>
                </a:lnTo>
                <a:lnTo>
                  <a:pt x="10026" y="12654"/>
                </a:lnTo>
                <a:lnTo>
                  <a:pt x="10026" y="12678"/>
                </a:lnTo>
                <a:lnTo>
                  <a:pt x="10026" y="12702"/>
                </a:lnTo>
                <a:lnTo>
                  <a:pt x="10245" y="12800"/>
                </a:lnTo>
                <a:lnTo>
                  <a:pt x="10439" y="12897"/>
                </a:lnTo>
                <a:lnTo>
                  <a:pt x="10196" y="13384"/>
                </a:lnTo>
                <a:lnTo>
                  <a:pt x="9880" y="13384"/>
                </a:lnTo>
                <a:lnTo>
                  <a:pt x="9904" y="13432"/>
                </a:lnTo>
                <a:lnTo>
                  <a:pt x="10147" y="13505"/>
                </a:lnTo>
                <a:lnTo>
                  <a:pt x="10074" y="13700"/>
                </a:lnTo>
                <a:lnTo>
                  <a:pt x="10026" y="13895"/>
                </a:lnTo>
                <a:lnTo>
                  <a:pt x="9953" y="14284"/>
                </a:lnTo>
                <a:lnTo>
                  <a:pt x="9880" y="14673"/>
                </a:lnTo>
                <a:lnTo>
                  <a:pt x="9807" y="15087"/>
                </a:lnTo>
                <a:lnTo>
                  <a:pt x="9101" y="15111"/>
                </a:lnTo>
                <a:lnTo>
                  <a:pt x="9247" y="14673"/>
                </a:lnTo>
                <a:lnTo>
                  <a:pt x="9344" y="14235"/>
                </a:lnTo>
                <a:lnTo>
                  <a:pt x="9539" y="13359"/>
                </a:lnTo>
                <a:lnTo>
                  <a:pt x="9734" y="12459"/>
                </a:lnTo>
                <a:lnTo>
                  <a:pt x="9855" y="12021"/>
                </a:lnTo>
                <a:lnTo>
                  <a:pt x="9977" y="11583"/>
                </a:lnTo>
                <a:lnTo>
                  <a:pt x="10269" y="10659"/>
                </a:lnTo>
                <a:lnTo>
                  <a:pt x="10537" y="9734"/>
                </a:lnTo>
                <a:lnTo>
                  <a:pt x="10658" y="9320"/>
                </a:lnTo>
                <a:lnTo>
                  <a:pt x="10756" y="8858"/>
                </a:lnTo>
                <a:lnTo>
                  <a:pt x="10780" y="8639"/>
                </a:lnTo>
                <a:lnTo>
                  <a:pt x="10780" y="8396"/>
                </a:lnTo>
                <a:lnTo>
                  <a:pt x="10756" y="8177"/>
                </a:lnTo>
                <a:lnTo>
                  <a:pt x="10707" y="7958"/>
                </a:lnTo>
                <a:lnTo>
                  <a:pt x="10683" y="7933"/>
                </a:lnTo>
                <a:lnTo>
                  <a:pt x="10634" y="7933"/>
                </a:lnTo>
                <a:lnTo>
                  <a:pt x="10610" y="7958"/>
                </a:lnTo>
                <a:lnTo>
                  <a:pt x="10537" y="8177"/>
                </a:lnTo>
                <a:lnTo>
                  <a:pt x="10464" y="8420"/>
                </a:lnTo>
                <a:lnTo>
                  <a:pt x="10366" y="8882"/>
                </a:lnTo>
                <a:lnTo>
                  <a:pt x="10293" y="9369"/>
                </a:lnTo>
                <a:lnTo>
                  <a:pt x="10172" y="9831"/>
                </a:lnTo>
                <a:lnTo>
                  <a:pt x="9904" y="10756"/>
                </a:lnTo>
                <a:lnTo>
                  <a:pt x="9588" y="11656"/>
                </a:lnTo>
                <a:lnTo>
                  <a:pt x="9466" y="12094"/>
                </a:lnTo>
                <a:lnTo>
                  <a:pt x="9369" y="12532"/>
                </a:lnTo>
                <a:lnTo>
                  <a:pt x="9174" y="13384"/>
                </a:lnTo>
                <a:lnTo>
                  <a:pt x="8979" y="14260"/>
                </a:lnTo>
                <a:lnTo>
                  <a:pt x="8858" y="14698"/>
                </a:lnTo>
                <a:lnTo>
                  <a:pt x="8736" y="15111"/>
                </a:lnTo>
                <a:lnTo>
                  <a:pt x="8128" y="15136"/>
                </a:lnTo>
                <a:lnTo>
                  <a:pt x="7519" y="15087"/>
                </a:lnTo>
                <a:lnTo>
                  <a:pt x="7179" y="15063"/>
                </a:lnTo>
                <a:lnTo>
                  <a:pt x="7154" y="15038"/>
                </a:lnTo>
                <a:lnTo>
                  <a:pt x="7081" y="14698"/>
                </a:lnTo>
                <a:lnTo>
                  <a:pt x="7033" y="14357"/>
                </a:lnTo>
                <a:lnTo>
                  <a:pt x="6935" y="13651"/>
                </a:lnTo>
                <a:lnTo>
                  <a:pt x="6765" y="12605"/>
                </a:lnTo>
                <a:lnTo>
                  <a:pt x="6570" y="11583"/>
                </a:lnTo>
                <a:lnTo>
                  <a:pt x="6230" y="9880"/>
                </a:lnTo>
                <a:lnTo>
                  <a:pt x="6060" y="9028"/>
                </a:lnTo>
                <a:lnTo>
                  <a:pt x="5841" y="8177"/>
                </a:lnTo>
                <a:lnTo>
                  <a:pt x="5816" y="8152"/>
                </a:lnTo>
                <a:lnTo>
                  <a:pt x="5768" y="8128"/>
                </a:lnTo>
                <a:lnTo>
                  <a:pt x="5743" y="8128"/>
                </a:lnTo>
                <a:lnTo>
                  <a:pt x="5695" y="8152"/>
                </a:lnTo>
                <a:lnTo>
                  <a:pt x="5646" y="8298"/>
                </a:lnTo>
                <a:lnTo>
                  <a:pt x="5646" y="8420"/>
                </a:lnTo>
                <a:lnTo>
                  <a:pt x="5646" y="8542"/>
                </a:lnTo>
                <a:lnTo>
                  <a:pt x="5646" y="8663"/>
                </a:lnTo>
                <a:lnTo>
                  <a:pt x="5719" y="8931"/>
                </a:lnTo>
                <a:lnTo>
                  <a:pt x="5768" y="9199"/>
                </a:lnTo>
                <a:lnTo>
                  <a:pt x="5865" y="9734"/>
                </a:lnTo>
                <a:lnTo>
                  <a:pt x="5962" y="10245"/>
                </a:lnTo>
                <a:lnTo>
                  <a:pt x="6035" y="10780"/>
                </a:lnTo>
                <a:lnTo>
                  <a:pt x="6133" y="11316"/>
                </a:lnTo>
                <a:lnTo>
                  <a:pt x="6327" y="12337"/>
                </a:lnTo>
                <a:lnTo>
                  <a:pt x="6522" y="13384"/>
                </a:lnTo>
                <a:lnTo>
                  <a:pt x="6570" y="13773"/>
                </a:lnTo>
                <a:lnTo>
                  <a:pt x="6619" y="14211"/>
                </a:lnTo>
                <a:lnTo>
                  <a:pt x="6668" y="14625"/>
                </a:lnTo>
                <a:lnTo>
                  <a:pt x="6716" y="14819"/>
                </a:lnTo>
                <a:lnTo>
                  <a:pt x="6765" y="15014"/>
                </a:lnTo>
                <a:lnTo>
                  <a:pt x="6497" y="15038"/>
                </a:lnTo>
                <a:lnTo>
                  <a:pt x="6473" y="14625"/>
                </a:lnTo>
                <a:lnTo>
                  <a:pt x="6400" y="14235"/>
                </a:lnTo>
                <a:lnTo>
                  <a:pt x="6279" y="13846"/>
                </a:lnTo>
                <a:lnTo>
                  <a:pt x="6133" y="13481"/>
                </a:lnTo>
                <a:lnTo>
                  <a:pt x="5938" y="13116"/>
                </a:lnTo>
                <a:lnTo>
                  <a:pt x="5743" y="12775"/>
                </a:lnTo>
                <a:lnTo>
                  <a:pt x="5281" y="12070"/>
                </a:lnTo>
                <a:lnTo>
                  <a:pt x="4746" y="11267"/>
                </a:lnTo>
                <a:lnTo>
                  <a:pt x="4210" y="10415"/>
                </a:lnTo>
                <a:lnTo>
                  <a:pt x="3967" y="9977"/>
                </a:lnTo>
                <a:lnTo>
                  <a:pt x="3724" y="9539"/>
                </a:lnTo>
                <a:lnTo>
                  <a:pt x="3529" y="9077"/>
                </a:lnTo>
                <a:lnTo>
                  <a:pt x="3359" y="8615"/>
                </a:lnTo>
                <a:lnTo>
                  <a:pt x="3286" y="8396"/>
                </a:lnTo>
                <a:lnTo>
                  <a:pt x="3261" y="8152"/>
                </a:lnTo>
                <a:lnTo>
                  <a:pt x="3237" y="7909"/>
                </a:lnTo>
                <a:lnTo>
                  <a:pt x="3237" y="7666"/>
                </a:lnTo>
                <a:lnTo>
                  <a:pt x="3261" y="7155"/>
                </a:lnTo>
                <a:lnTo>
                  <a:pt x="3310" y="6668"/>
                </a:lnTo>
                <a:lnTo>
                  <a:pt x="3334" y="6376"/>
                </a:lnTo>
                <a:lnTo>
                  <a:pt x="3407" y="6108"/>
                </a:lnTo>
                <a:lnTo>
                  <a:pt x="3480" y="5841"/>
                </a:lnTo>
                <a:lnTo>
                  <a:pt x="3578" y="5597"/>
                </a:lnTo>
                <a:lnTo>
                  <a:pt x="3699" y="5354"/>
                </a:lnTo>
                <a:lnTo>
                  <a:pt x="3845" y="5111"/>
                </a:lnTo>
                <a:lnTo>
                  <a:pt x="4016" y="4892"/>
                </a:lnTo>
                <a:lnTo>
                  <a:pt x="4186" y="4673"/>
                </a:lnTo>
                <a:lnTo>
                  <a:pt x="4648" y="4162"/>
                </a:lnTo>
                <a:lnTo>
                  <a:pt x="5062" y="3748"/>
                </a:lnTo>
                <a:lnTo>
                  <a:pt x="5403" y="3432"/>
                </a:lnTo>
                <a:lnTo>
                  <a:pt x="5743" y="3189"/>
                </a:lnTo>
                <a:lnTo>
                  <a:pt x="6060" y="3018"/>
                </a:lnTo>
                <a:lnTo>
                  <a:pt x="6352" y="2872"/>
                </a:lnTo>
                <a:lnTo>
                  <a:pt x="6668" y="2775"/>
                </a:lnTo>
                <a:lnTo>
                  <a:pt x="6984" y="2702"/>
                </a:lnTo>
                <a:lnTo>
                  <a:pt x="7276" y="2653"/>
                </a:lnTo>
                <a:lnTo>
                  <a:pt x="7568" y="2629"/>
                </a:lnTo>
                <a:lnTo>
                  <a:pt x="7860" y="2605"/>
                </a:lnTo>
                <a:close/>
                <a:moveTo>
                  <a:pt x="6716" y="15525"/>
                </a:moveTo>
                <a:lnTo>
                  <a:pt x="6619" y="15720"/>
                </a:lnTo>
                <a:lnTo>
                  <a:pt x="6352" y="16158"/>
                </a:lnTo>
                <a:lnTo>
                  <a:pt x="6279" y="16109"/>
                </a:lnTo>
                <a:lnTo>
                  <a:pt x="6230" y="16060"/>
                </a:lnTo>
                <a:lnTo>
                  <a:pt x="6206" y="15963"/>
                </a:lnTo>
                <a:lnTo>
                  <a:pt x="6206" y="15866"/>
                </a:lnTo>
                <a:lnTo>
                  <a:pt x="6206" y="15768"/>
                </a:lnTo>
                <a:lnTo>
                  <a:pt x="6230" y="15695"/>
                </a:lnTo>
                <a:lnTo>
                  <a:pt x="6279" y="15598"/>
                </a:lnTo>
                <a:lnTo>
                  <a:pt x="6327" y="15549"/>
                </a:lnTo>
                <a:lnTo>
                  <a:pt x="6595" y="15525"/>
                </a:lnTo>
                <a:close/>
                <a:moveTo>
                  <a:pt x="6887" y="15525"/>
                </a:moveTo>
                <a:lnTo>
                  <a:pt x="7276" y="15549"/>
                </a:lnTo>
                <a:lnTo>
                  <a:pt x="7641" y="15598"/>
                </a:lnTo>
                <a:lnTo>
                  <a:pt x="8225" y="15647"/>
                </a:lnTo>
                <a:lnTo>
                  <a:pt x="8809" y="15671"/>
                </a:lnTo>
                <a:lnTo>
                  <a:pt x="8541" y="15963"/>
                </a:lnTo>
                <a:lnTo>
                  <a:pt x="8298" y="16255"/>
                </a:lnTo>
                <a:lnTo>
                  <a:pt x="7909" y="16231"/>
                </a:lnTo>
                <a:lnTo>
                  <a:pt x="8249" y="15744"/>
                </a:lnTo>
                <a:lnTo>
                  <a:pt x="8249" y="15720"/>
                </a:lnTo>
                <a:lnTo>
                  <a:pt x="8225" y="15695"/>
                </a:lnTo>
                <a:lnTo>
                  <a:pt x="8201" y="15671"/>
                </a:lnTo>
                <a:lnTo>
                  <a:pt x="8176" y="15695"/>
                </a:lnTo>
                <a:lnTo>
                  <a:pt x="7690" y="16231"/>
                </a:lnTo>
                <a:lnTo>
                  <a:pt x="7179" y="16182"/>
                </a:lnTo>
                <a:lnTo>
                  <a:pt x="7325" y="15939"/>
                </a:lnTo>
                <a:lnTo>
                  <a:pt x="7471" y="15671"/>
                </a:lnTo>
                <a:lnTo>
                  <a:pt x="7471" y="15647"/>
                </a:lnTo>
                <a:lnTo>
                  <a:pt x="7446" y="15622"/>
                </a:lnTo>
                <a:lnTo>
                  <a:pt x="7422" y="15647"/>
                </a:lnTo>
                <a:lnTo>
                  <a:pt x="7203" y="15890"/>
                </a:lnTo>
                <a:lnTo>
                  <a:pt x="6935" y="16182"/>
                </a:lnTo>
                <a:lnTo>
                  <a:pt x="6741" y="16206"/>
                </a:lnTo>
                <a:lnTo>
                  <a:pt x="6570" y="16255"/>
                </a:lnTo>
                <a:lnTo>
                  <a:pt x="6668" y="16060"/>
                </a:lnTo>
                <a:lnTo>
                  <a:pt x="6814" y="15817"/>
                </a:lnTo>
                <a:lnTo>
                  <a:pt x="6862" y="15671"/>
                </a:lnTo>
                <a:lnTo>
                  <a:pt x="6887" y="15525"/>
                </a:lnTo>
                <a:close/>
                <a:moveTo>
                  <a:pt x="9661" y="15622"/>
                </a:moveTo>
                <a:lnTo>
                  <a:pt x="9734" y="15671"/>
                </a:lnTo>
                <a:lnTo>
                  <a:pt x="9807" y="15695"/>
                </a:lnTo>
                <a:lnTo>
                  <a:pt x="9953" y="15695"/>
                </a:lnTo>
                <a:lnTo>
                  <a:pt x="9782" y="15793"/>
                </a:lnTo>
                <a:lnTo>
                  <a:pt x="9661" y="15939"/>
                </a:lnTo>
                <a:lnTo>
                  <a:pt x="9539" y="16085"/>
                </a:lnTo>
                <a:lnTo>
                  <a:pt x="9417" y="16279"/>
                </a:lnTo>
                <a:lnTo>
                  <a:pt x="9271" y="16279"/>
                </a:lnTo>
                <a:lnTo>
                  <a:pt x="9612" y="15817"/>
                </a:lnTo>
                <a:lnTo>
                  <a:pt x="9612" y="15793"/>
                </a:lnTo>
                <a:lnTo>
                  <a:pt x="9612" y="15768"/>
                </a:lnTo>
                <a:lnTo>
                  <a:pt x="9563" y="15768"/>
                </a:lnTo>
                <a:lnTo>
                  <a:pt x="9320" y="16012"/>
                </a:lnTo>
                <a:lnTo>
                  <a:pt x="9077" y="16255"/>
                </a:lnTo>
                <a:lnTo>
                  <a:pt x="8517" y="16255"/>
                </a:lnTo>
                <a:lnTo>
                  <a:pt x="8882" y="15720"/>
                </a:lnTo>
                <a:lnTo>
                  <a:pt x="8906" y="15695"/>
                </a:lnTo>
                <a:lnTo>
                  <a:pt x="8882" y="15671"/>
                </a:lnTo>
                <a:lnTo>
                  <a:pt x="9271" y="15671"/>
                </a:lnTo>
                <a:lnTo>
                  <a:pt x="9661" y="15622"/>
                </a:lnTo>
                <a:close/>
                <a:moveTo>
                  <a:pt x="10074" y="15768"/>
                </a:moveTo>
                <a:lnTo>
                  <a:pt x="10074" y="15841"/>
                </a:lnTo>
                <a:lnTo>
                  <a:pt x="10099" y="15939"/>
                </a:lnTo>
                <a:lnTo>
                  <a:pt x="10074" y="16060"/>
                </a:lnTo>
                <a:lnTo>
                  <a:pt x="10050" y="16182"/>
                </a:lnTo>
                <a:lnTo>
                  <a:pt x="9977" y="16304"/>
                </a:lnTo>
                <a:lnTo>
                  <a:pt x="9758" y="16279"/>
                </a:lnTo>
                <a:lnTo>
                  <a:pt x="9880" y="16012"/>
                </a:lnTo>
                <a:lnTo>
                  <a:pt x="9977" y="15890"/>
                </a:lnTo>
                <a:lnTo>
                  <a:pt x="10074" y="15768"/>
                </a:lnTo>
                <a:close/>
                <a:moveTo>
                  <a:pt x="6522" y="16571"/>
                </a:moveTo>
                <a:lnTo>
                  <a:pt x="6595" y="16620"/>
                </a:lnTo>
                <a:lnTo>
                  <a:pt x="6424" y="16888"/>
                </a:lnTo>
                <a:lnTo>
                  <a:pt x="6376" y="17034"/>
                </a:lnTo>
                <a:lnTo>
                  <a:pt x="6327" y="17180"/>
                </a:lnTo>
                <a:lnTo>
                  <a:pt x="6254" y="17082"/>
                </a:lnTo>
                <a:lnTo>
                  <a:pt x="6230" y="16985"/>
                </a:lnTo>
                <a:lnTo>
                  <a:pt x="6206" y="16912"/>
                </a:lnTo>
                <a:lnTo>
                  <a:pt x="6230" y="16815"/>
                </a:lnTo>
                <a:lnTo>
                  <a:pt x="6254" y="16839"/>
                </a:lnTo>
                <a:lnTo>
                  <a:pt x="6303" y="16839"/>
                </a:lnTo>
                <a:lnTo>
                  <a:pt x="6352" y="16815"/>
                </a:lnTo>
                <a:lnTo>
                  <a:pt x="6376" y="16766"/>
                </a:lnTo>
                <a:lnTo>
                  <a:pt x="6424" y="16596"/>
                </a:lnTo>
                <a:lnTo>
                  <a:pt x="6449" y="16596"/>
                </a:lnTo>
                <a:lnTo>
                  <a:pt x="6522" y="16571"/>
                </a:lnTo>
                <a:close/>
                <a:moveTo>
                  <a:pt x="7884" y="16693"/>
                </a:moveTo>
                <a:lnTo>
                  <a:pt x="7957" y="16717"/>
                </a:lnTo>
                <a:lnTo>
                  <a:pt x="7787" y="16985"/>
                </a:lnTo>
                <a:lnTo>
                  <a:pt x="7617" y="17253"/>
                </a:lnTo>
                <a:lnTo>
                  <a:pt x="7592" y="17326"/>
                </a:lnTo>
                <a:lnTo>
                  <a:pt x="7300" y="17326"/>
                </a:lnTo>
                <a:lnTo>
                  <a:pt x="7398" y="17107"/>
                </a:lnTo>
                <a:lnTo>
                  <a:pt x="7519" y="16888"/>
                </a:lnTo>
                <a:lnTo>
                  <a:pt x="7617" y="16717"/>
                </a:lnTo>
                <a:lnTo>
                  <a:pt x="7884" y="16693"/>
                </a:lnTo>
                <a:close/>
                <a:moveTo>
                  <a:pt x="8225" y="16717"/>
                </a:moveTo>
                <a:lnTo>
                  <a:pt x="8736" y="16742"/>
                </a:lnTo>
                <a:lnTo>
                  <a:pt x="8541" y="17034"/>
                </a:lnTo>
                <a:lnTo>
                  <a:pt x="8371" y="17326"/>
                </a:lnTo>
                <a:lnTo>
                  <a:pt x="7909" y="17326"/>
                </a:lnTo>
                <a:lnTo>
                  <a:pt x="7933" y="17277"/>
                </a:lnTo>
                <a:lnTo>
                  <a:pt x="8225" y="16717"/>
                </a:lnTo>
                <a:close/>
                <a:moveTo>
                  <a:pt x="9223" y="16742"/>
                </a:moveTo>
                <a:lnTo>
                  <a:pt x="8979" y="17350"/>
                </a:lnTo>
                <a:lnTo>
                  <a:pt x="8663" y="17350"/>
                </a:lnTo>
                <a:lnTo>
                  <a:pt x="8979" y="16742"/>
                </a:lnTo>
                <a:close/>
                <a:moveTo>
                  <a:pt x="9928" y="16742"/>
                </a:moveTo>
                <a:lnTo>
                  <a:pt x="9661" y="17253"/>
                </a:lnTo>
                <a:lnTo>
                  <a:pt x="9612" y="17350"/>
                </a:lnTo>
                <a:lnTo>
                  <a:pt x="9320" y="17350"/>
                </a:lnTo>
                <a:lnTo>
                  <a:pt x="9563" y="16742"/>
                </a:lnTo>
                <a:close/>
                <a:moveTo>
                  <a:pt x="10147" y="16839"/>
                </a:moveTo>
                <a:lnTo>
                  <a:pt x="10220" y="16961"/>
                </a:lnTo>
                <a:lnTo>
                  <a:pt x="10245" y="17107"/>
                </a:lnTo>
                <a:lnTo>
                  <a:pt x="10220" y="17228"/>
                </a:lnTo>
                <a:lnTo>
                  <a:pt x="10147" y="17350"/>
                </a:lnTo>
                <a:lnTo>
                  <a:pt x="9928" y="17350"/>
                </a:lnTo>
                <a:lnTo>
                  <a:pt x="9953" y="17277"/>
                </a:lnTo>
                <a:lnTo>
                  <a:pt x="10050" y="17082"/>
                </a:lnTo>
                <a:lnTo>
                  <a:pt x="10147" y="16839"/>
                </a:lnTo>
                <a:close/>
                <a:moveTo>
                  <a:pt x="6862" y="16693"/>
                </a:moveTo>
                <a:lnTo>
                  <a:pt x="7081" y="16717"/>
                </a:lnTo>
                <a:lnTo>
                  <a:pt x="7300" y="16717"/>
                </a:lnTo>
                <a:lnTo>
                  <a:pt x="7106" y="17009"/>
                </a:lnTo>
                <a:lnTo>
                  <a:pt x="6935" y="17326"/>
                </a:lnTo>
                <a:lnTo>
                  <a:pt x="6741" y="17350"/>
                </a:lnTo>
                <a:lnTo>
                  <a:pt x="6570" y="17399"/>
                </a:lnTo>
                <a:lnTo>
                  <a:pt x="6619" y="17204"/>
                </a:lnTo>
                <a:lnTo>
                  <a:pt x="6692" y="17034"/>
                </a:lnTo>
                <a:lnTo>
                  <a:pt x="6862" y="16693"/>
                </a:lnTo>
                <a:close/>
                <a:moveTo>
                  <a:pt x="6473" y="17618"/>
                </a:moveTo>
                <a:lnTo>
                  <a:pt x="6643" y="17691"/>
                </a:lnTo>
                <a:lnTo>
                  <a:pt x="6814" y="17715"/>
                </a:lnTo>
                <a:lnTo>
                  <a:pt x="6789" y="17910"/>
                </a:lnTo>
                <a:lnTo>
                  <a:pt x="6765" y="18080"/>
                </a:lnTo>
                <a:lnTo>
                  <a:pt x="6643" y="17983"/>
                </a:lnTo>
                <a:lnTo>
                  <a:pt x="6546" y="17861"/>
                </a:lnTo>
                <a:lnTo>
                  <a:pt x="6352" y="17642"/>
                </a:lnTo>
                <a:lnTo>
                  <a:pt x="6376" y="17618"/>
                </a:lnTo>
                <a:lnTo>
                  <a:pt x="6424" y="17642"/>
                </a:lnTo>
                <a:lnTo>
                  <a:pt x="6473" y="17618"/>
                </a:lnTo>
                <a:close/>
                <a:moveTo>
                  <a:pt x="7398" y="17739"/>
                </a:moveTo>
                <a:lnTo>
                  <a:pt x="7300" y="18031"/>
                </a:lnTo>
                <a:lnTo>
                  <a:pt x="7252" y="18177"/>
                </a:lnTo>
                <a:lnTo>
                  <a:pt x="7252" y="18299"/>
                </a:lnTo>
                <a:lnTo>
                  <a:pt x="7008" y="18202"/>
                </a:lnTo>
                <a:lnTo>
                  <a:pt x="7154" y="17739"/>
                </a:lnTo>
                <a:close/>
                <a:moveTo>
                  <a:pt x="8833" y="17715"/>
                </a:moveTo>
                <a:lnTo>
                  <a:pt x="8785" y="17837"/>
                </a:lnTo>
                <a:lnTo>
                  <a:pt x="8736" y="17983"/>
                </a:lnTo>
                <a:lnTo>
                  <a:pt x="8712" y="18104"/>
                </a:lnTo>
                <a:lnTo>
                  <a:pt x="8736" y="18153"/>
                </a:lnTo>
                <a:lnTo>
                  <a:pt x="8736" y="18202"/>
                </a:lnTo>
                <a:lnTo>
                  <a:pt x="8809" y="18250"/>
                </a:lnTo>
                <a:lnTo>
                  <a:pt x="8882" y="18250"/>
                </a:lnTo>
                <a:lnTo>
                  <a:pt x="8931" y="18226"/>
                </a:lnTo>
                <a:lnTo>
                  <a:pt x="9004" y="18153"/>
                </a:lnTo>
                <a:lnTo>
                  <a:pt x="9125" y="17958"/>
                </a:lnTo>
                <a:lnTo>
                  <a:pt x="9198" y="17739"/>
                </a:lnTo>
                <a:lnTo>
                  <a:pt x="9393" y="17739"/>
                </a:lnTo>
                <a:lnTo>
                  <a:pt x="9369" y="17861"/>
                </a:lnTo>
                <a:lnTo>
                  <a:pt x="9369" y="18007"/>
                </a:lnTo>
                <a:lnTo>
                  <a:pt x="9125" y="18153"/>
                </a:lnTo>
                <a:lnTo>
                  <a:pt x="8833" y="18275"/>
                </a:lnTo>
                <a:lnTo>
                  <a:pt x="8566" y="18372"/>
                </a:lnTo>
                <a:lnTo>
                  <a:pt x="8249" y="18421"/>
                </a:lnTo>
                <a:lnTo>
                  <a:pt x="8274" y="18275"/>
                </a:lnTo>
                <a:lnTo>
                  <a:pt x="8371" y="17983"/>
                </a:lnTo>
                <a:lnTo>
                  <a:pt x="8468" y="17715"/>
                </a:lnTo>
                <a:close/>
                <a:moveTo>
                  <a:pt x="8176" y="17715"/>
                </a:moveTo>
                <a:lnTo>
                  <a:pt x="8030" y="18056"/>
                </a:lnTo>
                <a:lnTo>
                  <a:pt x="7957" y="18250"/>
                </a:lnTo>
                <a:lnTo>
                  <a:pt x="7933" y="18445"/>
                </a:lnTo>
                <a:lnTo>
                  <a:pt x="7738" y="18421"/>
                </a:lnTo>
                <a:lnTo>
                  <a:pt x="7568" y="18396"/>
                </a:lnTo>
                <a:lnTo>
                  <a:pt x="7568" y="18226"/>
                </a:lnTo>
                <a:lnTo>
                  <a:pt x="7641" y="17983"/>
                </a:lnTo>
                <a:lnTo>
                  <a:pt x="7738" y="17715"/>
                </a:lnTo>
                <a:close/>
                <a:moveTo>
                  <a:pt x="8128" y="2094"/>
                </a:moveTo>
                <a:lnTo>
                  <a:pt x="7714" y="2142"/>
                </a:lnTo>
                <a:lnTo>
                  <a:pt x="7325" y="2191"/>
                </a:lnTo>
                <a:lnTo>
                  <a:pt x="6935" y="2264"/>
                </a:lnTo>
                <a:lnTo>
                  <a:pt x="6546" y="2386"/>
                </a:lnTo>
                <a:lnTo>
                  <a:pt x="6181" y="2507"/>
                </a:lnTo>
                <a:lnTo>
                  <a:pt x="5841" y="2653"/>
                </a:lnTo>
                <a:lnTo>
                  <a:pt x="5500" y="2824"/>
                </a:lnTo>
                <a:lnTo>
                  <a:pt x="5184" y="3018"/>
                </a:lnTo>
                <a:lnTo>
                  <a:pt x="4892" y="3237"/>
                </a:lnTo>
                <a:lnTo>
                  <a:pt x="4551" y="3554"/>
                </a:lnTo>
                <a:lnTo>
                  <a:pt x="4210" y="3918"/>
                </a:lnTo>
                <a:lnTo>
                  <a:pt x="3918" y="4332"/>
                </a:lnTo>
                <a:lnTo>
                  <a:pt x="3626" y="4746"/>
                </a:lnTo>
                <a:lnTo>
                  <a:pt x="3383" y="5159"/>
                </a:lnTo>
                <a:lnTo>
                  <a:pt x="3164" y="5549"/>
                </a:lnTo>
                <a:lnTo>
                  <a:pt x="3018" y="5889"/>
                </a:lnTo>
                <a:lnTo>
                  <a:pt x="2921" y="6157"/>
                </a:lnTo>
                <a:lnTo>
                  <a:pt x="2823" y="6595"/>
                </a:lnTo>
                <a:lnTo>
                  <a:pt x="2775" y="7057"/>
                </a:lnTo>
                <a:lnTo>
                  <a:pt x="2750" y="7495"/>
                </a:lnTo>
                <a:lnTo>
                  <a:pt x="2775" y="7958"/>
                </a:lnTo>
                <a:lnTo>
                  <a:pt x="2823" y="8396"/>
                </a:lnTo>
                <a:lnTo>
                  <a:pt x="2921" y="8834"/>
                </a:lnTo>
                <a:lnTo>
                  <a:pt x="3067" y="9272"/>
                </a:lnTo>
                <a:lnTo>
                  <a:pt x="3237" y="9685"/>
                </a:lnTo>
                <a:lnTo>
                  <a:pt x="3602" y="10367"/>
                </a:lnTo>
                <a:lnTo>
                  <a:pt x="3991" y="11024"/>
                </a:lnTo>
                <a:lnTo>
                  <a:pt x="4843" y="12337"/>
                </a:lnTo>
                <a:lnTo>
                  <a:pt x="5281" y="13019"/>
                </a:lnTo>
                <a:lnTo>
                  <a:pt x="5476" y="13384"/>
                </a:lnTo>
                <a:lnTo>
                  <a:pt x="5646" y="13724"/>
                </a:lnTo>
                <a:lnTo>
                  <a:pt x="5792" y="14089"/>
                </a:lnTo>
                <a:lnTo>
                  <a:pt x="5914" y="14454"/>
                </a:lnTo>
                <a:lnTo>
                  <a:pt x="5987" y="14844"/>
                </a:lnTo>
                <a:lnTo>
                  <a:pt x="5987" y="15282"/>
                </a:lnTo>
                <a:lnTo>
                  <a:pt x="5962" y="15379"/>
                </a:lnTo>
                <a:lnTo>
                  <a:pt x="5962" y="15428"/>
                </a:lnTo>
                <a:lnTo>
                  <a:pt x="5889" y="15525"/>
                </a:lnTo>
                <a:lnTo>
                  <a:pt x="5841" y="15647"/>
                </a:lnTo>
                <a:lnTo>
                  <a:pt x="5816" y="15768"/>
                </a:lnTo>
                <a:lnTo>
                  <a:pt x="5792" y="15914"/>
                </a:lnTo>
                <a:lnTo>
                  <a:pt x="5816" y="16036"/>
                </a:lnTo>
                <a:lnTo>
                  <a:pt x="5841" y="16158"/>
                </a:lnTo>
                <a:lnTo>
                  <a:pt x="5889" y="16279"/>
                </a:lnTo>
                <a:lnTo>
                  <a:pt x="5962" y="16377"/>
                </a:lnTo>
                <a:lnTo>
                  <a:pt x="5865" y="16474"/>
                </a:lnTo>
                <a:lnTo>
                  <a:pt x="5792" y="16620"/>
                </a:lnTo>
                <a:lnTo>
                  <a:pt x="5768" y="16766"/>
                </a:lnTo>
                <a:lnTo>
                  <a:pt x="5768" y="16912"/>
                </a:lnTo>
                <a:lnTo>
                  <a:pt x="5768" y="17058"/>
                </a:lnTo>
                <a:lnTo>
                  <a:pt x="5816" y="17204"/>
                </a:lnTo>
                <a:lnTo>
                  <a:pt x="5889" y="17350"/>
                </a:lnTo>
                <a:lnTo>
                  <a:pt x="5987" y="17472"/>
                </a:lnTo>
                <a:lnTo>
                  <a:pt x="5962" y="17496"/>
                </a:lnTo>
                <a:lnTo>
                  <a:pt x="5914" y="17618"/>
                </a:lnTo>
                <a:lnTo>
                  <a:pt x="5914" y="17715"/>
                </a:lnTo>
                <a:lnTo>
                  <a:pt x="5938" y="17837"/>
                </a:lnTo>
                <a:lnTo>
                  <a:pt x="5987" y="17934"/>
                </a:lnTo>
                <a:lnTo>
                  <a:pt x="6133" y="18129"/>
                </a:lnTo>
                <a:lnTo>
                  <a:pt x="6303" y="18299"/>
                </a:lnTo>
                <a:lnTo>
                  <a:pt x="6424" y="18421"/>
                </a:lnTo>
                <a:lnTo>
                  <a:pt x="6570" y="18518"/>
                </a:lnTo>
                <a:lnTo>
                  <a:pt x="6862" y="18688"/>
                </a:lnTo>
                <a:lnTo>
                  <a:pt x="7179" y="18810"/>
                </a:lnTo>
                <a:lnTo>
                  <a:pt x="7495" y="18859"/>
                </a:lnTo>
                <a:lnTo>
                  <a:pt x="7738" y="18883"/>
                </a:lnTo>
                <a:lnTo>
                  <a:pt x="7982" y="18883"/>
                </a:lnTo>
                <a:lnTo>
                  <a:pt x="8030" y="18956"/>
                </a:lnTo>
                <a:lnTo>
                  <a:pt x="8079" y="18980"/>
                </a:lnTo>
                <a:lnTo>
                  <a:pt x="8128" y="18980"/>
                </a:lnTo>
                <a:lnTo>
                  <a:pt x="8176" y="18956"/>
                </a:lnTo>
                <a:lnTo>
                  <a:pt x="8201" y="18907"/>
                </a:lnTo>
                <a:lnTo>
                  <a:pt x="8201" y="18883"/>
                </a:lnTo>
                <a:lnTo>
                  <a:pt x="8493" y="18834"/>
                </a:lnTo>
                <a:lnTo>
                  <a:pt x="8785" y="18761"/>
                </a:lnTo>
                <a:lnTo>
                  <a:pt x="9052" y="18664"/>
                </a:lnTo>
                <a:lnTo>
                  <a:pt x="9320" y="18542"/>
                </a:lnTo>
                <a:lnTo>
                  <a:pt x="9563" y="18396"/>
                </a:lnTo>
                <a:lnTo>
                  <a:pt x="9807" y="18226"/>
                </a:lnTo>
                <a:lnTo>
                  <a:pt x="10050" y="18056"/>
                </a:lnTo>
                <a:lnTo>
                  <a:pt x="10269" y="17837"/>
                </a:lnTo>
                <a:lnTo>
                  <a:pt x="10318" y="17764"/>
                </a:lnTo>
                <a:lnTo>
                  <a:pt x="10342" y="17691"/>
                </a:lnTo>
                <a:lnTo>
                  <a:pt x="10464" y="17593"/>
                </a:lnTo>
                <a:lnTo>
                  <a:pt x="10537" y="17447"/>
                </a:lnTo>
                <a:lnTo>
                  <a:pt x="10585" y="17301"/>
                </a:lnTo>
                <a:lnTo>
                  <a:pt x="10634" y="17107"/>
                </a:lnTo>
                <a:lnTo>
                  <a:pt x="10634" y="16936"/>
                </a:lnTo>
                <a:lnTo>
                  <a:pt x="10585" y="16742"/>
                </a:lnTo>
                <a:lnTo>
                  <a:pt x="10512" y="16596"/>
                </a:lnTo>
                <a:lnTo>
                  <a:pt x="10391" y="16474"/>
                </a:lnTo>
                <a:lnTo>
                  <a:pt x="10488" y="16255"/>
                </a:lnTo>
                <a:lnTo>
                  <a:pt x="10537" y="16036"/>
                </a:lnTo>
                <a:lnTo>
                  <a:pt x="10537" y="15817"/>
                </a:lnTo>
                <a:lnTo>
                  <a:pt x="10488" y="15574"/>
                </a:lnTo>
                <a:lnTo>
                  <a:pt x="10415" y="15476"/>
                </a:lnTo>
                <a:lnTo>
                  <a:pt x="10342" y="15379"/>
                </a:lnTo>
                <a:lnTo>
                  <a:pt x="10342" y="15306"/>
                </a:lnTo>
                <a:lnTo>
                  <a:pt x="10415" y="14965"/>
                </a:lnTo>
                <a:lnTo>
                  <a:pt x="10464" y="14625"/>
                </a:lnTo>
                <a:lnTo>
                  <a:pt x="10512" y="14284"/>
                </a:lnTo>
                <a:lnTo>
                  <a:pt x="10585" y="13943"/>
                </a:lnTo>
                <a:lnTo>
                  <a:pt x="10658" y="13700"/>
                </a:lnTo>
                <a:lnTo>
                  <a:pt x="10756" y="13457"/>
                </a:lnTo>
                <a:lnTo>
                  <a:pt x="10999" y="12994"/>
                </a:lnTo>
                <a:lnTo>
                  <a:pt x="11023" y="12970"/>
                </a:lnTo>
                <a:lnTo>
                  <a:pt x="11023" y="12946"/>
                </a:lnTo>
                <a:lnTo>
                  <a:pt x="11340" y="12459"/>
                </a:lnTo>
                <a:lnTo>
                  <a:pt x="11632" y="11972"/>
                </a:lnTo>
                <a:lnTo>
                  <a:pt x="12191" y="11194"/>
                </a:lnTo>
                <a:lnTo>
                  <a:pt x="12483" y="10780"/>
                </a:lnTo>
                <a:lnTo>
                  <a:pt x="12751" y="10367"/>
                </a:lnTo>
                <a:lnTo>
                  <a:pt x="12994" y="9953"/>
                </a:lnTo>
                <a:lnTo>
                  <a:pt x="13213" y="9515"/>
                </a:lnTo>
                <a:lnTo>
                  <a:pt x="13384" y="9053"/>
                </a:lnTo>
                <a:lnTo>
                  <a:pt x="13457" y="8809"/>
                </a:lnTo>
                <a:lnTo>
                  <a:pt x="13505" y="8590"/>
                </a:lnTo>
                <a:lnTo>
                  <a:pt x="13554" y="8152"/>
                </a:lnTo>
                <a:lnTo>
                  <a:pt x="13554" y="7714"/>
                </a:lnTo>
                <a:lnTo>
                  <a:pt x="13505" y="7276"/>
                </a:lnTo>
                <a:lnTo>
                  <a:pt x="13432" y="6838"/>
                </a:lnTo>
                <a:lnTo>
                  <a:pt x="13335" y="6400"/>
                </a:lnTo>
                <a:lnTo>
                  <a:pt x="13213" y="5962"/>
                </a:lnTo>
                <a:lnTo>
                  <a:pt x="12946" y="5135"/>
                </a:lnTo>
                <a:lnTo>
                  <a:pt x="12800" y="4770"/>
                </a:lnTo>
                <a:lnTo>
                  <a:pt x="12605" y="4429"/>
                </a:lnTo>
                <a:lnTo>
                  <a:pt x="12386" y="4113"/>
                </a:lnTo>
                <a:lnTo>
                  <a:pt x="12143" y="3797"/>
                </a:lnTo>
                <a:lnTo>
                  <a:pt x="12143" y="3773"/>
                </a:lnTo>
                <a:lnTo>
                  <a:pt x="12094" y="3675"/>
                </a:lnTo>
                <a:lnTo>
                  <a:pt x="12021" y="3602"/>
                </a:lnTo>
                <a:lnTo>
                  <a:pt x="11948" y="3554"/>
                </a:lnTo>
                <a:lnTo>
                  <a:pt x="11851" y="3505"/>
                </a:lnTo>
                <a:lnTo>
                  <a:pt x="11607" y="3286"/>
                </a:lnTo>
                <a:lnTo>
                  <a:pt x="11340" y="3091"/>
                </a:lnTo>
                <a:lnTo>
                  <a:pt x="11072" y="2897"/>
                </a:lnTo>
                <a:lnTo>
                  <a:pt x="10804" y="2726"/>
                </a:lnTo>
                <a:lnTo>
                  <a:pt x="10464" y="2556"/>
                </a:lnTo>
                <a:lnTo>
                  <a:pt x="10099" y="2386"/>
                </a:lnTo>
                <a:lnTo>
                  <a:pt x="9709" y="2264"/>
                </a:lnTo>
                <a:lnTo>
                  <a:pt x="9320" y="2191"/>
                </a:lnTo>
                <a:lnTo>
                  <a:pt x="8931" y="2142"/>
                </a:lnTo>
                <a:lnTo>
                  <a:pt x="8517" y="2094"/>
                </a:lnTo>
                <a:close/>
              </a:path>
            </a:pathLst>
          </a:custGeom>
          <a:solidFill>
            <a:srgbClr val="D2D700"/>
          </a:solidFill>
          <a:ln cap="flat" cmpd="sng" w="9525">
            <a:solidFill>
              <a:srgbClr val="D2D7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3" name="Google Shape;503;p65"/>
          <p:cNvSpPr/>
          <p:nvPr/>
        </p:nvSpPr>
        <p:spPr>
          <a:xfrm>
            <a:off x="2909290" y="3979679"/>
            <a:ext cx="1846200" cy="1846200"/>
          </a:xfrm>
          <a:prstGeom prst="ellipse">
            <a:avLst/>
          </a:prstGeom>
          <a:solidFill>
            <a:srgbClr val="D2D700"/>
          </a:solidFill>
          <a:ln cap="flat" cmpd="sng" w="19050">
            <a:solidFill>
              <a:srgbClr val="D2D7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 sz="1600"/>
              <a:t>Basada en actividad</a:t>
            </a:r>
            <a:endParaRPr sz="1600"/>
          </a:p>
        </p:txBody>
      </p:sp>
      <p:sp>
        <p:nvSpPr>
          <p:cNvPr id="504" name="Google Shape;504;p65"/>
          <p:cNvSpPr/>
          <p:nvPr/>
        </p:nvSpPr>
        <p:spPr>
          <a:xfrm>
            <a:off x="6713132" y="1359129"/>
            <a:ext cx="1846200" cy="1846200"/>
          </a:xfrm>
          <a:prstGeom prst="ellipse">
            <a:avLst/>
          </a:prstGeom>
          <a:solidFill>
            <a:srgbClr val="D2D700"/>
          </a:solidFill>
          <a:ln cap="flat" cmpd="sng" w="19050">
            <a:solidFill>
              <a:srgbClr val="D2D7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 sz="1600"/>
              <a:t>Flexibles</a:t>
            </a:r>
            <a:endParaRPr sz="1600"/>
          </a:p>
        </p:txBody>
      </p:sp>
      <p:sp>
        <p:nvSpPr>
          <p:cNvPr id="505" name="Google Shape;505;p65"/>
          <p:cNvSpPr/>
          <p:nvPr/>
        </p:nvSpPr>
        <p:spPr>
          <a:xfrm>
            <a:off x="5233799" y="1304462"/>
            <a:ext cx="1846200" cy="1846200"/>
          </a:xfrm>
          <a:prstGeom prst="ellipse">
            <a:avLst/>
          </a:prstGeom>
          <a:solidFill>
            <a:srgbClr val="D2D700"/>
          </a:solidFill>
          <a:ln cap="flat" cmpd="sng" w="19050">
            <a:solidFill>
              <a:srgbClr val="D2D7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 sz="1600"/>
              <a:t>Cuadradas</a:t>
            </a:r>
            <a:endParaRPr sz="160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09" name="Shape 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Google Shape;510;p66"/>
          <p:cNvSpPr/>
          <p:nvPr/>
        </p:nvSpPr>
        <p:spPr>
          <a:xfrm>
            <a:off x="406950" y="545800"/>
            <a:ext cx="8330100" cy="5748000"/>
          </a:xfrm>
          <a:prstGeom prst="rect">
            <a:avLst/>
          </a:prstGeom>
          <a:noFill/>
          <a:ln cap="flat" cmpd="sng" w="38100">
            <a:solidFill>
              <a:srgbClr val="D2D7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aphicFrame>
        <p:nvGraphicFramePr>
          <p:cNvPr id="511" name="Google Shape;511;p66"/>
          <p:cNvGraphicFramePr/>
          <p:nvPr/>
        </p:nvGraphicFramePr>
        <p:xfrm>
          <a:off x="474525" y="2613988"/>
          <a:ext cx="3000000" cy="3000000"/>
        </p:xfrm>
        <a:graphic>
          <a:graphicData uri="http://schemas.openxmlformats.org/drawingml/2006/table">
            <a:tbl>
              <a:tblPr>
                <a:noFill/>
                <a:tableStyleId>{57E80379-17AD-4595-B9E5-4AB9D1BBD2CB}</a:tableStyleId>
              </a:tblPr>
              <a:tblGrid>
                <a:gridCol w="971425"/>
                <a:gridCol w="3060625"/>
              </a:tblGrid>
              <a:tr h="587275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/>
                        <a:t>Nivel / Escala</a:t>
                      </a:r>
                      <a:endParaRPr/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D2D7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D2D7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2D7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2D7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/>
                        <a:t>Descripción</a:t>
                      </a:r>
                      <a:endParaRPr/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D2D7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D2D7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2D7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2D7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587275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/>
                        <a:t>4</a:t>
                      </a:r>
                      <a:endParaRPr/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D2D7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D2D7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2D7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2D7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s"/>
                        <a:t>Ha realizado la tarea y usó el lenguaje  adecuado</a:t>
                      </a:r>
                      <a:endParaRPr/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D2D7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D2D7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2D7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2D7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587275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/>
                        <a:t>3</a:t>
                      </a:r>
                      <a:endParaRPr/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D2D7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D2D7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2D7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2D7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s"/>
                        <a:t>Ha realizado la tarea sin errores, pero no usó el lenguaje  adecuado</a:t>
                      </a:r>
                      <a:endParaRPr/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D2D7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D2D7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2D7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2D7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587275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/>
                        <a:t>2</a:t>
                      </a:r>
                      <a:endParaRPr/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D2D7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D2D7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2D7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2D7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/>
                        <a:t>Ha realizado la tarea con algunos errores</a:t>
                      </a:r>
                      <a:endParaRPr/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D2D7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D2D7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2D7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2D7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587275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/>
                        <a:t>1</a:t>
                      </a:r>
                      <a:endParaRPr/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D2D7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D2D7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2D7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2D7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/>
                        <a:t>No ha realizado la tarea</a:t>
                      </a:r>
                      <a:endParaRPr/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D2D7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D2D7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2D7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2D7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graphicFrame>
        <p:nvGraphicFramePr>
          <p:cNvPr id="512" name="Google Shape;512;p66"/>
          <p:cNvGraphicFramePr/>
          <p:nvPr/>
        </p:nvGraphicFramePr>
        <p:xfrm>
          <a:off x="4637425" y="261387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{57E80379-17AD-4595-B9E5-4AB9D1BBD2CB}</a:tableStyleId>
              </a:tblPr>
              <a:tblGrid>
                <a:gridCol w="1178300"/>
                <a:gridCol w="859575"/>
                <a:gridCol w="1142650"/>
                <a:gridCol w="851500"/>
              </a:tblGrid>
              <a:tr h="602075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/>
                        <a:t>Aspectos</a:t>
                      </a:r>
                      <a:endParaRPr/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D2D7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D2D7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2D7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2D7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gridSpan="3"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/>
                        <a:t>Niveles de logro o desempeño</a:t>
                      </a:r>
                      <a:endParaRPr/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D2D7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D2D7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2D7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2D7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hMerge="1"/>
                <a:tc hMerge="1"/>
              </a:tr>
              <a:tr h="60195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s"/>
                        <a:t>Evidencia 1</a:t>
                      </a:r>
                      <a:endParaRPr/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D2D7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D2D7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2D7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2D7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s"/>
                        <a:t>Fracaso</a:t>
                      </a:r>
                      <a:endParaRPr/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D2D7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D2D7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2D7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2D7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s"/>
                        <a:t>Nivel intermedio</a:t>
                      </a:r>
                      <a:endParaRPr/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D2D7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D2D7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2D7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2D7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/>
                        <a:t>Éxito</a:t>
                      </a:r>
                      <a:endParaRPr/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D2D7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D2D7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2D7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2D7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60195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s"/>
                        <a:t>Evidencia 2</a:t>
                      </a:r>
                      <a:endParaRPr/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D2D7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D2D7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2D7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2D7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/>
                        <a:t>Fracaso</a:t>
                      </a:r>
                      <a:endParaRPr/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D2D7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D2D7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2D7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2D7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/>
                        <a:t>Nivel intermedio</a:t>
                      </a:r>
                      <a:endParaRPr/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D2D7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D2D7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2D7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2D7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/>
                        <a:t>Éxito</a:t>
                      </a:r>
                      <a:endParaRPr/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D2D7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D2D7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2D7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2D7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60195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s"/>
                        <a:t>Evidencia 3</a:t>
                      </a:r>
                      <a:endParaRPr/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D2D7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D2D7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2D7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2D7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/>
                        <a:t>Fracaso</a:t>
                      </a:r>
                      <a:endParaRPr/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D2D7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D2D7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2D7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2D7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/>
                        <a:t>Nivel intermedio</a:t>
                      </a:r>
                      <a:endParaRPr/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D2D7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D2D7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2D7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2D7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/>
                        <a:t>Éxito</a:t>
                      </a:r>
                      <a:endParaRPr/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D2D7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D2D7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2D7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2D7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587275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s"/>
                        <a:t>Evidencia 4</a:t>
                      </a:r>
                      <a:endParaRPr/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D2D7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D2D7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2D7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2D7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/>
                        <a:t>Fracaso</a:t>
                      </a:r>
                      <a:endParaRPr/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D2D7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D2D7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2D7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2D7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/>
                        <a:t>Nivel intermedio</a:t>
                      </a:r>
                      <a:endParaRPr/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D2D7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D2D7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2D7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2D7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/>
                        <a:t>Éxito</a:t>
                      </a:r>
                      <a:endParaRPr/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D2D7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D2D7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2D7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2D7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sp>
        <p:nvSpPr>
          <p:cNvPr id="513" name="Google Shape;513;p66"/>
          <p:cNvSpPr/>
          <p:nvPr/>
        </p:nvSpPr>
        <p:spPr>
          <a:xfrm>
            <a:off x="4455555" y="788829"/>
            <a:ext cx="1360200" cy="1360200"/>
          </a:xfrm>
          <a:prstGeom prst="ellipse">
            <a:avLst/>
          </a:prstGeom>
          <a:solidFill>
            <a:srgbClr val="D2D700"/>
          </a:solidFill>
          <a:ln cap="flat" cmpd="sng" w="19050">
            <a:solidFill>
              <a:srgbClr val="D2D7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Diseño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Analítico</a:t>
            </a:r>
            <a:endParaRPr/>
          </a:p>
        </p:txBody>
      </p:sp>
      <p:sp>
        <p:nvSpPr>
          <p:cNvPr id="514" name="Google Shape;514;p66"/>
          <p:cNvSpPr/>
          <p:nvPr/>
        </p:nvSpPr>
        <p:spPr>
          <a:xfrm>
            <a:off x="3328274" y="788829"/>
            <a:ext cx="1360200" cy="1360200"/>
          </a:xfrm>
          <a:prstGeom prst="ellipse">
            <a:avLst/>
          </a:prstGeom>
          <a:solidFill>
            <a:srgbClr val="D2D700"/>
          </a:solidFill>
          <a:ln cap="flat" cmpd="sng" w="19050">
            <a:solidFill>
              <a:srgbClr val="D2D7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Diseño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s"/>
              <a:t>Holístico</a:t>
            </a:r>
            <a:endParaRPr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18" name="Shape 5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9" name="Google Shape;519;p67"/>
          <p:cNvSpPr/>
          <p:nvPr/>
        </p:nvSpPr>
        <p:spPr>
          <a:xfrm>
            <a:off x="406950" y="545800"/>
            <a:ext cx="8330100" cy="5748000"/>
          </a:xfrm>
          <a:prstGeom prst="rect">
            <a:avLst/>
          </a:prstGeom>
          <a:noFill/>
          <a:ln cap="flat" cmpd="sng" w="38100">
            <a:solidFill>
              <a:srgbClr val="D2D7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0" name="Google Shape;520;p67"/>
          <p:cNvSpPr/>
          <p:nvPr/>
        </p:nvSpPr>
        <p:spPr>
          <a:xfrm>
            <a:off x="4455555" y="788829"/>
            <a:ext cx="1360200" cy="1360200"/>
          </a:xfrm>
          <a:prstGeom prst="ellipse">
            <a:avLst/>
          </a:prstGeom>
          <a:solidFill>
            <a:srgbClr val="D2D700"/>
          </a:solidFill>
          <a:ln cap="flat" cmpd="sng" w="19050">
            <a:solidFill>
              <a:srgbClr val="D2D7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Basada en compe-</a:t>
            </a:r>
            <a:br>
              <a:rPr lang="es"/>
            </a:br>
            <a:r>
              <a:rPr lang="es"/>
              <a:t>tencias</a:t>
            </a:r>
            <a:endParaRPr/>
          </a:p>
        </p:txBody>
      </p:sp>
      <p:sp>
        <p:nvSpPr>
          <p:cNvPr id="521" name="Google Shape;521;p67"/>
          <p:cNvSpPr/>
          <p:nvPr/>
        </p:nvSpPr>
        <p:spPr>
          <a:xfrm>
            <a:off x="3328274" y="788829"/>
            <a:ext cx="1360200" cy="1360200"/>
          </a:xfrm>
          <a:prstGeom prst="ellipse">
            <a:avLst/>
          </a:prstGeom>
          <a:solidFill>
            <a:srgbClr val="D2D700"/>
          </a:solidFill>
          <a:ln cap="flat" cmpd="sng" w="19050">
            <a:solidFill>
              <a:srgbClr val="D2D7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s"/>
              <a:t>Basada en actividad</a:t>
            </a:r>
            <a:endParaRPr/>
          </a:p>
        </p:txBody>
      </p:sp>
      <p:pic>
        <p:nvPicPr>
          <p:cNvPr id="522" name="Google Shape;522;p6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3500" y="2802250"/>
            <a:ext cx="4002484" cy="2341150"/>
          </a:xfrm>
          <a:prstGeom prst="rect">
            <a:avLst/>
          </a:prstGeom>
          <a:noFill/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523" name="Google Shape;523;p6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598015" y="2802250"/>
            <a:ext cx="4002484" cy="2341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27" name="Shape 5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8" name="Google Shape;528;p68"/>
          <p:cNvSpPr/>
          <p:nvPr/>
        </p:nvSpPr>
        <p:spPr>
          <a:xfrm>
            <a:off x="406950" y="545800"/>
            <a:ext cx="8330100" cy="5748000"/>
          </a:xfrm>
          <a:prstGeom prst="rect">
            <a:avLst/>
          </a:prstGeom>
          <a:noFill/>
          <a:ln cap="flat" cmpd="sng" w="38100">
            <a:solidFill>
              <a:srgbClr val="D2D7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9" name="Google Shape;529;p68"/>
          <p:cNvSpPr/>
          <p:nvPr/>
        </p:nvSpPr>
        <p:spPr>
          <a:xfrm>
            <a:off x="4455555" y="788829"/>
            <a:ext cx="1360200" cy="1360200"/>
          </a:xfrm>
          <a:prstGeom prst="ellipse">
            <a:avLst/>
          </a:prstGeom>
          <a:solidFill>
            <a:srgbClr val="D2D700"/>
          </a:solidFill>
          <a:ln cap="flat" cmpd="sng" w="19050">
            <a:solidFill>
              <a:srgbClr val="D2D7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F</a:t>
            </a:r>
            <a:r>
              <a:rPr lang="es"/>
              <a:t>lexible</a:t>
            </a:r>
            <a:endParaRPr/>
          </a:p>
        </p:txBody>
      </p:sp>
      <p:sp>
        <p:nvSpPr>
          <p:cNvPr id="530" name="Google Shape;530;p68"/>
          <p:cNvSpPr/>
          <p:nvPr/>
        </p:nvSpPr>
        <p:spPr>
          <a:xfrm>
            <a:off x="3328274" y="788829"/>
            <a:ext cx="1360200" cy="1360200"/>
          </a:xfrm>
          <a:prstGeom prst="ellipse">
            <a:avLst/>
          </a:prstGeom>
          <a:solidFill>
            <a:srgbClr val="D2D700"/>
          </a:solidFill>
          <a:ln cap="flat" cmpd="sng" w="19050">
            <a:solidFill>
              <a:srgbClr val="D2D7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s"/>
              <a:t>C</a:t>
            </a:r>
            <a:r>
              <a:rPr lang="es"/>
              <a:t>uadrada</a:t>
            </a:r>
            <a:endParaRPr/>
          </a:p>
        </p:txBody>
      </p:sp>
      <p:graphicFrame>
        <p:nvGraphicFramePr>
          <p:cNvPr id="531" name="Google Shape;531;p68"/>
          <p:cNvGraphicFramePr/>
          <p:nvPr/>
        </p:nvGraphicFramePr>
        <p:xfrm>
          <a:off x="4589488" y="242410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{57E80379-17AD-4595-B9E5-4AB9D1BBD2CB}</a:tableStyleId>
              </a:tblPr>
              <a:tblGrid>
                <a:gridCol w="1178300"/>
                <a:gridCol w="859575"/>
                <a:gridCol w="1142650"/>
                <a:gridCol w="851500"/>
              </a:tblGrid>
              <a:tr h="602075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/>
                        <a:t>Aspectos</a:t>
                      </a:r>
                      <a:endParaRPr/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D2D7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D2D7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2D7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2D7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gridSpan="3"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/>
                        <a:t>Niveles de logro o desempeño</a:t>
                      </a:r>
                      <a:endParaRPr/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D2D7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D2D7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2D7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2D7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hMerge="1"/>
                <a:tc hMerge="1"/>
              </a:tr>
              <a:tr h="60195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/>
                        <a:t>Evidencia 1</a:t>
                      </a:r>
                      <a:endParaRPr/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D2D7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D2D7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2D7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2D7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/>
                        <a:t>Fracaso</a:t>
                      </a:r>
                      <a:endParaRPr/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D2D7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D2D7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2D7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2D7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/>
                        <a:t>Nivel intermedio</a:t>
                      </a:r>
                      <a:endParaRPr/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D2D7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D2D7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2D7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2D7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/>
                        <a:t>Éxito</a:t>
                      </a:r>
                      <a:endParaRPr/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D2D7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D2D7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2D7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2D7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60195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/>
                        <a:t>Evidencia 2</a:t>
                      </a:r>
                      <a:endParaRPr/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D2D7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D2D7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2D7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2D7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/>
                        <a:t>Fracaso</a:t>
                      </a:r>
                      <a:endParaRPr/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D2D7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D2D7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2D7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2D7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/>
                        <a:t>Éxito</a:t>
                      </a:r>
                      <a:endParaRPr/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D2D7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D2D7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2D7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2D7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D2D7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D2D7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2D7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2D7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60195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/>
                        <a:t>Evidencia 3</a:t>
                      </a:r>
                      <a:endParaRPr/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D2D7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D2D7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2D7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2D7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/>
                        <a:t>Fracaso</a:t>
                      </a:r>
                      <a:endParaRPr/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D2D7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D2D7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2D7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2D7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/>
                        <a:t>Nivel intermedio</a:t>
                      </a:r>
                      <a:endParaRPr/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D2D7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D2D7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2D7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2D7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/>
                        <a:t>Éxito</a:t>
                      </a:r>
                      <a:endParaRPr/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D2D7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D2D7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2D7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2D7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587275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/>
                        <a:t>Evidencia 4</a:t>
                      </a:r>
                      <a:endParaRPr/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D2D7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D2D7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2D7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2D7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/>
                        <a:t>Fracaso</a:t>
                      </a:r>
                      <a:endParaRPr/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D2D7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D2D7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2D7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2D7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/>
                        <a:t>Éxito</a:t>
                      </a:r>
                      <a:endParaRPr/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D2D7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D2D7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2D7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2D7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D2D7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D2D7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2D7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2D7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graphicFrame>
        <p:nvGraphicFramePr>
          <p:cNvPr id="532" name="Google Shape;532;p68"/>
          <p:cNvGraphicFramePr/>
          <p:nvPr/>
        </p:nvGraphicFramePr>
        <p:xfrm>
          <a:off x="522488" y="242410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{57E80379-17AD-4595-B9E5-4AB9D1BBD2CB}</a:tableStyleId>
              </a:tblPr>
              <a:tblGrid>
                <a:gridCol w="1178300"/>
                <a:gridCol w="859575"/>
                <a:gridCol w="1142650"/>
                <a:gridCol w="851500"/>
              </a:tblGrid>
              <a:tr h="602075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/>
                        <a:t>Aspectos</a:t>
                      </a:r>
                      <a:endParaRPr/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D2D7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D2D7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2D7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2D7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gridSpan="3"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/>
                        <a:t>Niveles de logro o desempeño</a:t>
                      </a:r>
                      <a:endParaRPr/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D2D7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D2D7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2D7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2D7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hMerge="1"/>
                <a:tc hMerge="1"/>
              </a:tr>
              <a:tr h="60195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/>
                        <a:t>Evidencia 1</a:t>
                      </a:r>
                      <a:endParaRPr/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D2D7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D2D7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2D7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2D7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/>
                        <a:t>Fracaso</a:t>
                      </a:r>
                      <a:endParaRPr/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D2D7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D2D7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2D7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2D7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/>
                        <a:t>Nivel intermedio</a:t>
                      </a:r>
                      <a:endParaRPr/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D2D7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D2D7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2D7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2D7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/>
                        <a:t>Éxito</a:t>
                      </a:r>
                      <a:endParaRPr/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D2D7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D2D7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2D7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2D7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60195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/>
                        <a:t>Evidencia 2</a:t>
                      </a:r>
                      <a:endParaRPr/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D2D7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D2D7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2D7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2D7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/>
                        <a:t>Fracaso</a:t>
                      </a:r>
                      <a:endParaRPr/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D2D7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D2D7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2D7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2D7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/>
                        <a:t>Nivel intermedio</a:t>
                      </a:r>
                      <a:endParaRPr/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D2D7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D2D7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2D7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2D7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/>
                        <a:t>Éxito</a:t>
                      </a:r>
                      <a:endParaRPr/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D2D7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D2D7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2D7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2D7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60195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/>
                        <a:t>Evidencia 3</a:t>
                      </a:r>
                      <a:endParaRPr/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D2D7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D2D7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2D7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2D7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/>
                        <a:t>Fracaso</a:t>
                      </a:r>
                      <a:endParaRPr/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D2D7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D2D7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2D7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2D7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/>
                        <a:t>Nivel intermedio</a:t>
                      </a:r>
                      <a:endParaRPr/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D2D7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D2D7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2D7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2D7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/>
                        <a:t>Éxito</a:t>
                      </a:r>
                      <a:endParaRPr/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D2D7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D2D7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2D7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2D7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587275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/>
                        <a:t>Evidencia 4</a:t>
                      </a:r>
                      <a:endParaRPr/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D2D7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D2D7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2D7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2D7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/>
                        <a:t>Fracaso</a:t>
                      </a:r>
                      <a:endParaRPr/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D2D7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D2D7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2D7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2D7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/>
                        <a:t>Nivel intermedio</a:t>
                      </a:r>
                      <a:endParaRPr/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D2D7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D2D7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2D7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2D7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/>
                        <a:t>Éxito</a:t>
                      </a:r>
                      <a:endParaRPr/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D2D7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D2D7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2D7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2D7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6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p69"/>
          <p:cNvSpPr/>
          <p:nvPr/>
        </p:nvSpPr>
        <p:spPr>
          <a:xfrm>
            <a:off x="406950" y="545800"/>
            <a:ext cx="8330100" cy="5748000"/>
          </a:xfrm>
          <a:prstGeom prst="rect">
            <a:avLst/>
          </a:prstGeom>
          <a:noFill/>
          <a:ln cap="flat" cmpd="sng" w="38100">
            <a:solidFill>
              <a:srgbClr val="D2D7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538" name="Google Shape;538;p69"/>
          <p:cNvPicPr preferRelativeResize="0"/>
          <p:nvPr/>
        </p:nvPicPr>
        <p:blipFill rotWithShape="1">
          <a:blip r:embed="rId3">
            <a:alphaModFix/>
          </a:blip>
          <a:srcRect b="-1684" l="-1324" r="-1324" t="-1684"/>
          <a:stretch/>
        </p:blipFill>
        <p:spPr>
          <a:xfrm>
            <a:off x="1741242" y="1832551"/>
            <a:ext cx="5661517" cy="424797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39" name="Google Shape;539;p69"/>
          <p:cNvCxnSpPr/>
          <p:nvPr/>
        </p:nvCxnSpPr>
        <p:spPr>
          <a:xfrm>
            <a:off x="4233900" y="1631467"/>
            <a:ext cx="676200" cy="0"/>
          </a:xfrm>
          <a:prstGeom prst="straightConnector1">
            <a:avLst/>
          </a:prstGeom>
          <a:noFill/>
          <a:ln cap="flat" cmpd="sng" w="76200">
            <a:solidFill>
              <a:srgbClr val="93C01F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540" name="Google Shape;540;p69"/>
          <p:cNvSpPr txBox="1"/>
          <p:nvPr>
            <p:ph type="title"/>
          </p:nvPr>
        </p:nvSpPr>
        <p:spPr>
          <a:xfrm>
            <a:off x="0" y="288300"/>
            <a:ext cx="9144000" cy="1218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 sz="2400"/>
              <a:t>¿Cómo podemos mejorar esta rúbrica?</a:t>
            </a:r>
            <a:endParaRPr sz="2400">
              <a:solidFill>
                <a:srgbClr val="434343"/>
              </a:solidFill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44" name="Shape 5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5" name="Google Shape;545;p70"/>
          <p:cNvSpPr txBox="1"/>
          <p:nvPr>
            <p:ph type="title"/>
          </p:nvPr>
        </p:nvSpPr>
        <p:spPr>
          <a:xfrm>
            <a:off x="4598900" y="1989075"/>
            <a:ext cx="3852900" cy="1608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s"/>
              <a:t>3</a:t>
            </a:r>
            <a:r>
              <a:rPr lang="es">
                <a:solidFill>
                  <a:srgbClr val="434343"/>
                </a:solidFill>
              </a:rPr>
              <a:t>. </a:t>
            </a:r>
            <a:r>
              <a:rPr lang="es"/>
              <a:t>La rúbrica electrónica</a:t>
            </a:r>
            <a:endParaRPr>
              <a:solidFill>
                <a:srgbClr val="434343"/>
              </a:solidFill>
            </a:endParaRPr>
          </a:p>
        </p:txBody>
      </p:sp>
      <p:sp>
        <p:nvSpPr>
          <p:cNvPr id="546" name="Google Shape;546;p70"/>
          <p:cNvSpPr txBox="1"/>
          <p:nvPr>
            <p:ph idx="1" type="subTitle"/>
          </p:nvPr>
        </p:nvSpPr>
        <p:spPr>
          <a:xfrm>
            <a:off x="4598900" y="3957590"/>
            <a:ext cx="2920800" cy="2120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600">
                <a:solidFill>
                  <a:srgbClr val="666666"/>
                </a:solidFill>
              </a:rPr>
              <a:t>Herramientas TIC. CoRubric</a:t>
            </a:r>
            <a:endParaRPr sz="1600">
              <a:solidFill>
                <a:srgbClr val="666666"/>
              </a:solidFill>
            </a:endParaRPr>
          </a:p>
        </p:txBody>
      </p:sp>
      <p:sp>
        <p:nvSpPr>
          <p:cNvPr id="547" name="Google Shape;547;p70"/>
          <p:cNvSpPr/>
          <p:nvPr/>
        </p:nvSpPr>
        <p:spPr>
          <a:xfrm>
            <a:off x="0" y="0"/>
            <a:ext cx="4259700" cy="6858000"/>
          </a:xfrm>
          <a:prstGeom prst="snip2DiagRect">
            <a:avLst>
              <a:gd fmla="val 0" name="adj1"/>
              <a:gd fmla="val 50000" name="adj2"/>
            </a:avLst>
          </a:prstGeom>
          <a:solidFill>
            <a:srgbClr val="93C01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548" name="Google Shape;548;p70"/>
          <p:cNvCxnSpPr/>
          <p:nvPr/>
        </p:nvCxnSpPr>
        <p:spPr>
          <a:xfrm>
            <a:off x="4778200" y="3707500"/>
            <a:ext cx="676200" cy="0"/>
          </a:xfrm>
          <a:prstGeom prst="straightConnector1">
            <a:avLst/>
          </a:prstGeom>
          <a:noFill/>
          <a:ln cap="flat" cmpd="sng" w="76200">
            <a:solidFill>
              <a:srgbClr val="93C01F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52" name="Shape 5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" name="Google Shape;553;p71"/>
          <p:cNvSpPr/>
          <p:nvPr/>
        </p:nvSpPr>
        <p:spPr>
          <a:xfrm>
            <a:off x="406950" y="545800"/>
            <a:ext cx="8330100" cy="5748000"/>
          </a:xfrm>
          <a:prstGeom prst="rect">
            <a:avLst/>
          </a:prstGeom>
          <a:noFill/>
          <a:ln cap="flat" cmpd="sng" w="38100">
            <a:solidFill>
              <a:srgbClr val="93C01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554" name="Google Shape;554;p71"/>
          <p:cNvCxnSpPr/>
          <p:nvPr/>
        </p:nvCxnSpPr>
        <p:spPr>
          <a:xfrm>
            <a:off x="4233900" y="1631467"/>
            <a:ext cx="676200" cy="0"/>
          </a:xfrm>
          <a:prstGeom prst="straightConnector1">
            <a:avLst/>
          </a:prstGeom>
          <a:noFill/>
          <a:ln cap="flat" cmpd="sng" w="76200">
            <a:solidFill>
              <a:srgbClr val="93C01F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555" name="Google Shape;555;p71"/>
          <p:cNvSpPr txBox="1"/>
          <p:nvPr>
            <p:ph type="title"/>
          </p:nvPr>
        </p:nvSpPr>
        <p:spPr>
          <a:xfrm>
            <a:off x="0" y="288300"/>
            <a:ext cx="9144000" cy="1218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 sz="2400"/>
              <a:t>Tecnologías para el uso de rúbricas online</a:t>
            </a:r>
            <a:endParaRPr sz="2400">
              <a:solidFill>
                <a:srgbClr val="434343"/>
              </a:solidFill>
            </a:endParaRPr>
          </a:p>
        </p:txBody>
      </p:sp>
      <p:pic>
        <p:nvPicPr>
          <p:cNvPr id="556" name="Google Shape;556;p7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56875" y="2033925"/>
            <a:ext cx="2143125" cy="447675"/>
          </a:xfrm>
          <a:prstGeom prst="rect">
            <a:avLst/>
          </a:prstGeom>
          <a:noFill/>
          <a:ln>
            <a:noFill/>
          </a:ln>
        </p:spPr>
      </p:pic>
      <p:sp>
        <p:nvSpPr>
          <p:cNvPr id="557" name="Google Shape;557;p71"/>
          <p:cNvSpPr txBox="1"/>
          <p:nvPr/>
        </p:nvSpPr>
        <p:spPr>
          <a:xfrm>
            <a:off x="428438" y="2481600"/>
            <a:ext cx="3000000" cy="29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 sz="1100" u="sng">
                <a:solidFill>
                  <a:schemeClr val="hlink"/>
                </a:solidFill>
                <a:hlinkClick r:id="rId4"/>
              </a:rPr>
              <a:t>https://www.quickrubric.com/</a:t>
            </a:r>
            <a:endParaRPr/>
          </a:p>
        </p:txBody>
      </p:sp>
      <p:pic>
        <p:nvPicPr>
          <p:cNvPr id="558" name="Google Shape;558;p7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151875" y="2110016"/>
            <a:ext cx="1703304" cy="295500"/>
          </a:xfrm>
          <a:prstGeom prst="rect">
            <a:avLst/>
          </a:prstGeom>
          <a:noFill/>
          <a:ln cap="flat" cmpd="sng" w="38100">
            <a:solidFill>
              <a:srgbClr val="004C52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559" name="Google Shape;559;p71"/>
          <p:cNvSpPr txBox="1"/>
          <p:nvPr/>
        </p:nvSpPr>
        <p:spPr>
          <a:xfrm>
            <a:off x="4503513" y="2481600"/>
            <a:ext cx="3000000" cy="29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 sz="1100" u="sng">
                <a:solidFill>
                  <a:schemeClr val="hlink"/>
                </a:solidFill>
                <a:hlinkClick r:id="rId6"/>
              </a:rPr>
              <a:t>https://rubric-maker.com/</a:t>
            </a:r>
            <a:r>
              <a:rPr lang="es" sz="1100"/>
              <a:t> </a:t>
            </a:r>
            <a:endParaRPr/>
          </a:p>
        </p:txBody>
      </p:sp>
      <p:pic>
        <p:nvPicPr>
          <p:cNvPr id="560" name="Google Shape;560;p7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80663" y="3255713"/>
            <a:ext cx="2219325" cy="676275"/>
          </a:xfrm>
          <a:prstGeom prst="rect">
            <a:avLst/>
          </a:prstGeom>
          <a:noFill/>
          <a:ln>
            <a:noFill/>
          </a:ln>
        </p:spPr>
      </p:pic>
      <p:sp>
        <p:nvSpPr>
          <p:cNvPr id="561" name="Google Shape;561;p71"/>
          <p:cNvSpPr txBox="1"/>
          <p:nvPr/>
        </p:nvSpPr>
        <p:spPr>
          <a:xfrm>
            <a:off x="428438" y="4141125"/>
            <a:ext cx="3000000" cy="29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 sz="1100" u="sng">
                <a:solidFill>
                  <a:schemeClr val="hlink"/>
                </a:solidFill>
                <a:hlinkClick r:id="rId8"/>
              </a:rPr>
              <a:t>http://rubistar.4teachers.org/index.php</a:t>
            </a:r>
            <a:r>
              <a:rPr lang="es" sz="1100"/>
              <a:t> </a:t>
            </a:r>
            <a:endParaRPr/>
          </a:p>
        </p:txBody>
      </p:sp>
      <p:pic>
        <p:nvPicPr>
          <p:cNvPr descr="Moodle - Open-source learning platform | Moodle.org" id="562" name="Google Shape;562;p71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4690375" y="3464850"/>
            <a:ext cx="2626311" cy="676275"/>
          </a:xfrm>
          <a:prstGeom prst="rect">
            <a:avLst/>
          </a:prstGeom>
          <a:noFill/>
          <a:ln>
            <a:noFill/>
          </a:ln>
        </p:spPr>
      </p:pic>
      <p:sp>
        <p:nvSpPr>
          <p:cNvPr id="563" name="Google Shape;563;p71"/>
          <p:cNvSpPr txBox="1"/>
          <p:nvPr/>
        </p:nvSpPr>
        <p:spPr>
          <a:xfrm>
            <a:off x="4503513" y="4282525"/>
            <a:ext cx="3000000" cy="29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 sz="1100"/>
              <a:t>Tareas Moodle evaluadas con rúbricas</a:t>
            </a:r>
            <a:endParaRPr/>
          </a:p>
        </p:txBody>
      </p:sp>
      <p:pic>
        <p:nvPicPr>
          <p:cNvPr id="564" name="Google Shape;564;p71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875100" y="4844200"/>
            <a:ext cx="2030474" cy="943325"/>
          </a:xfrm>
          <a:prstGeom prst="rect">
            <a:avLst/>
          </a:prstGeom>
          <a:noFill/>
          <a:ln>
            <a:noFill/>
          </a:ln>
        </p:spPr>
      </p:pic>
      <p:sp>
        <p:nvSpPr>
          <p:cNvPr id="565" name="Google Shape;565;p71"/>
          <p:cNvSpPr txBox="1"/>
          <p:nvPr/>
        </p:nvSpPr>
        <p:spPr>
          <a:xfrm>
            <a:off x="428438" y="5800650"/>
            <a:ext cx="3000000" cy="29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 sz="1100" u="sng">
                <a:solidFill>
                  <a:schemeClr val="hlink"/>
                </a:solidFill>
                <a:hlinkClick r:id="rId11"/>
              </a:rPr>
              <a:t>https://corubrics-es.tecnocentres.org/</a:t>
            </a:r>
            <a:endParaRPr/>
          </a:p>
        </p:txBody>
      </p:sp>
      <p:sp>
        <p:nvSpPr>
          <p:cNvPr id="566" name="Google Shape;566;p71"/>
          <p:cNvSpPr txBox="1"/>
          <p:nvPr>
            <p:ph type="title"/>
          </p:nvPr>
        </p:nvSpPr>
        <p:spPr>
          <a:xfrm>
            <a:off x="4910100" y="4520500"/>
            <a:ext cx="2486400" cy="1218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 sz="2400">
                <a:solidFill>
                  <a:srgbClr val="0D5DDF"/>
                </a:solidFill>
              </a:rPr>
              <a:t>Co</a:t>
            </a:r>
            <a:r>
              <a:rPr lang="es" sz="2400"/>
              <a:t>Rubric.com</a:t>
            </a:r>
            <a:endParaRPr sz="2400"/>
          </a:p>
        </p:txBody>
      </p:sp>
      <p:pic>
        <p:nvPicPr>
          <p:cNvPr id="567" name="Google Shape;567;p71"/>
          <p:cNvPicPr preferRelativeResize="0"/>
          <p:nvPr/>
        </p:nvPicPr>
        <p:blipFill rotWithShape="1">
          <a:blip r:embed="rId12">
            <a:alphaModFix/>
          </a:blip>
          <a:srcRect b="37810" l="16158" r="23458" t="0"/>
          <a:stretch/>
        </p:blipFill>
        <p:spPr>
          <a:xfrm>
            <a:off x="4510513" y="5211118"/>
            <a:ext cx="531125" cy="431525"/>
          </a:xfrm>
          <a:prstGeom prst="rect">
            <a:avLst/>
          </a:prstGeom>
          <a:noFill/>
          <a:ln>
            <a:noFill/>
          </a:ln>
        </p:spPr>
      </p:pic>
      <p:sp>
        <p:nvSpPr>
          <p:cNvPr id="568" name="Google Shape;568;p71"/>
          <p:cNvSpPr txBox="1"/>
          <p:nvPr/>
        </p:nvSpPr>
        <p:spPr>
          <a:xfrm>
            <a:off x="4503513" y="5800650"/>
            <a:ext cx="3000000" cy="29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 sz="1100" u="sng">
                <a:solidFill>
                  <a:schemeClr val="hlink"/>
                </a:solidFill>
                <a:hlinkClick r:id="rId13"/>
              </a:rPr>
              <a:t>https://corubric.com</a:t>
            </a:r>
            <a:r>
              <a:rPr lang="es" sz="1100"/>
              <a:t> </a:t>
            </a:r>
            <a:endParaRPr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72" name="Shape 5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73" name="Google Shape;573;p72"/>
          <p:cNvCxnSpPr/>
          <p:nvPr/>
        </p:nvCxnSpPr>
        <p:spPr>
          <a:xfrm>
            <a:off x="4233900" y="1631467"/>
            <a:ext cx="676200" cy="0"/>
          </a:xfrm>
          <a:prstGeom prst="straightConnector1">
            <a:avLst/>
          </a:prstGeom>
          <a:noFill/>
          <a:ln cap="flat" cmpd="sng" w="76200">
            <a:solidFill>
              <a:srgbClr val="85B016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574" name="Google Shape;574;p72"/>
          <p:cNvSpPr txBox="1"/>
          <p:nvPr>
            <p:ph type="title"/>
          </p:nvPr>
        </p:nvSpPr>
        <p:spPr>
          <a:xfrm>
            <a:off x="0" y="288300"/>
            <a:ext cx="9144000" cy="1218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 sz="2400">
                <a:solidFill>
                  <a:srgbClr val="0D5DDF"/>
                </a:solidFill>
              </a:rPr>
              <a:t>Co</a:t>
            </a:r>
            <a:r>
              <a:rPr lang="es" sz="2400"/>
              <a:t>Rubric.com</a:t>
            </a:r>
            <a:endParaRPr sz="2400"/>
          </a:p>
        </p:txBody>
      </p:sp>
      <p:grpSp>
        <p:nvGrpSpPr>
          <p:cNvPr id="575" name="Google Shape;575;p72"/>
          <p:cNvGrpSpPr/>
          <p:nvPr/>
        </p:nvGrpSpPr>
        <p:grpSpPr>
          <a:xfrm>
            <a:off x="3463899" y="2456249"/>
            <a:ext cx="5165208" cy="3447300"/>
            <a:chOff x="3995016" y="877379"/>
            <a:chExt cx="3993203" cy="2615753"/>
          </a:xfrm>
        </p:grpSpPr>
        <p:pic>
          <p:nvPicPr>
            <p:cNvPr id="576" name="Google Shape;576;p72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4162069" y="1023968"/>
              <a:ext cx="3659102" cy="1949092"/>
            </a:xfrm>
            <a:prstGeom prst="rect">
              <a:avLst/>
            </a:prstGeom>
            <a:noFill/>
            <a:ln cap="flat" cmpd="sng" w="9525">
              <a:solidFill>
                <a:srgbClr val="666666"/>
              </a:solidFill>
              <a:prstDash val="solid"/>
              <a:round/>
              <a:headEnd len="sm" w="sm" type="none"/>
              <a:tailEnd len="sm" w="sm" type="none"/>
            </a:ln>
          </p:spPr>
        </p:pic>
        <p:sp>
          <p:nvSpPr>
            <p:cNvPr id="577" name="Google Shape;577;p72"/>
            <p:cNvSpPr/>
            <p:nvPr/>
          </p:nvSpPr>
          <p:spPr>
            <a:xfrm>
              <a:off x="3995016" y="877379"/>
              <a:ext cx="3993203" cy="2615753"/>
            </a:xfrm>
            <a:custGeom>
              <a:rect b="b" l="l" r="r" t="t"/>
              <a:pathLst>
                <a:path extrusionOk="0" h="111665" w="143434">
                  <a:moveTo>
                    <a:pt x="71751" y="2308"/>
                  </a:moveTo>
                  <a:lnTo>
                    <a:pt x="71887" y="2376"/>
                  </a:lnTo>
                  <a:lnTo>
                    <a:pt x="72091" y="2444"/>
                  </a:lnTo>
                  <a:lnTo>
                    <a:pt x="72159" y="2647"/>
                  </a:lnTo>
                  <a:lnTo>
                    <a:pt x="72226" y="2783"/>
                  </a:lnTo>
                  <a:lnTo>
                    <a:pt x="72159" y="2987"/>
                  </a:lnTo>
                  <a:lnTo>
                    <a:pt x="72091" y="3190"/>
                  </a:lnTo>
                  <a:lnTo>
                    <a:pt x="71887" y="3258"/>
                  </a:lnTo>
                  <a:lnTo>
                    <a:pt x="71751" y="3326"/>
                  </a:lnTo>
                  <a:lnTo>
                    <a:pt x="71548" y="3258"/>
                  </a:lnTo>
                  <a:lnTo>
                    <a:pt x="71344" y="3190"/>
                  </a:lnTo>
                  <a:lnTo>
                    <a:pt x="71276" y="2987"/>
                  </a:lnTo>
                  <a:lnTo>
                    <a:pt x="71208" y="2783"/>
                  </a:lnTo>
                  <a:lnTo>
                    <a:pt x="71276" y="2647"/>
                  </a:lnTo>
                  <a:lnTo>
                    <a:pt x="71344" y="2444"/>
                  </a:lnTo>
                  <a:lnTo>
                    <a:pt x="71548" y="2376"/>
                  </a:lnTo>
                  <a:lnTo>
                    <a:pt x="71751" y="2308"/>
                  </a:lnTo>
                  <a:close/>
                  <a:moveTo>
                    <a:pt x="137528" y="5906"/>
                  </a:moveTo>
                  <a:lnTo>
                    <a:pt x="137596" y="5974"/>
                  </a:lnTo>
                  <a:lnTo>
                    <a:pt x="137596" y="89604"/>
                  </a:lnTo>
                  <a:lnTo>
                    <a:pt x="5906" y="89604"/>
                  </a:lnTo>
                  <a:lnTo>
                    <a:pt x="5906" y="5974"/>
                  </a:lnTo>
                  <a:lnTo>
                    <a:pt x="5906" y="5906"/>
                  </a:lnTo>
                  <a:close/>
                  <a:moveTo>
                    <a:pt x="3530" y="0"/>
                  </a:moveTo>
                  <a:lnTo>
                    <a:pt x="3191" y="68"/>
                  </a:lnTo>
                  <a:lnTo>
                    <a:pt x="2444" y="339"/>
                  </a:lnTo>
                  <a:lnTo>
                    <a:pt x="1766" y="679"/>
                  </a:lnTo>
                  <a:lnTo>
                    <a:pt x="1155" y="1154"/>
                  </a:lnTo>
                  <a:lnTo>
                    <a:pt x="679" y="1765"/>
                  </a:lnTo>
                  <a:lnTo>
                    <a:pt x="272" y="2444"/>
                  </a:lnTo>
                  <a:lnTo>
                    <a:pt x="69" y="3190"/>
                  </a:lnTo>
                  <a:lnTo>
                    <a:pt x="1" y="3598"/>
                  </a:lnTo>
                  <a:lnTo>
                    <a:pt x="1" y="4005"/>
                  </a:lnTo>
                  <a:lnTo>
                    <a:pt x="1" y="91572"/>
                  </a:lnTo>
                  <a:lnTo>
                    <a:pt x="1" y="91979"/>
                  </a:lnTo>
                  <a:lnTo>
                    <a:pt x="69" y="92319"/>
                  </a:lnTo>
                  <a:lnTo>
                    <a:pt x="272" y="93065"/>
                  </a:lnTo>
                  <a:lnTo>
                    <a:pt x="679" y="93744"/>
                  </a:lnTo>
                  <a:lnTo>
                    <a:pt x="1155" y="94355"/>
                  </a:lnTo>
                  <a:lnTo>
                    <a:pt x="1766" y="94830"/>
                  </a:lnTo>
                  <a:lnTo>
                    <a:pt x="2444" y="95238"/>
                  </a:lnTo>
                  <a:lnTo>
                    <a:pt x="3191" y="95441"/>
                  </a:lnTo>
                  <a:lnTo>
                    <a:pt x="3530" y="95509"/>
                  </a:lnTo>
                  <a:lnTo>
                    <a:pt x="139904" y="95509"/>
                  </a:lnTo>
                  <a:lnTo>
                    <a:pt x="140311" y="95441"/>
                  </a:lnTo>
                  <a:lnTo>
                    <a:pt x="141058" y="95238"/>
                  </a:lnTo>
                  <a:lnTo>
                    <a:pt x="141737" y="94830"/>
                  </a:lnTo>
                  <a:lnTo>
                    <a:pt x="142280" y="94355"/>
                  </a:lnTo>
                  <a:lnTo>
                    <a:pt x="142755" y="93744"/>
                  </a:lnTo>
                  <a:lnTo>
                    <a:pt x="143162" y="93065"/>
                  </a:lnTo>
                  <a:lnTo>
                    <a:pt x="143366" y="92319"/>
                  </a:lnTo>
                  <a:lnTo>
                    <a:pt x="143434" y="91979"/>
                  </a:lnTo>
                  <a:lnTo>
                    <a:pt x="143434" y="91572"/>
                  </a:lnTo>
                  <a:lnTo>
                    <a:pt x="143434" y="4005"/>
                  </a:lnTo>
                  <a:lnTo>
                    <a:pt x="143434" y="3598"/>
                  </a:lnTo>
                  <a:lnTo>
                    <a:pt x="143366" y="3190"/>
                  </a:lnTo>
                  <a:lnTo>
                    <a:pt x="143162" y="2444"/>
                  </a:lnTo>
                  <a:lnTo>
                    <a:pt x="142755" y="1765"/>
                  </a:lnTo>
                  <a:lnTo>
                    <a:pt x="142280" y="1154"/>
                  </a:lnTo>
                  <a:lnTo>
                    <a:pt x="141737" y="679"/>
                  </a:lnTo>
                  <a:lnTo>
                    <a:pt x="141058" y="339"/>
                  </a:lnTo>
                  <a:lnTo>
                    <a:pt x="140311" y="68"/>
                  </a:lnTo>
                  <a:lnTo>
                    <a:pt x="139904" y="0"/>
                  </a:lnTo>
                  <a:close/>
                  <a:moveTo>
                    <a:pt x="55324" y="95713"/>
                  </a:moveTo>
                  <a:lnTo>
                    <a:pt x="55052" y="98971"/>
                  </a:lnTo>
                  <a:lnTo>
                    <a:pt x="54713" y="102297"/>
                  </a:lnTo>
                  <a:lnTo>
                    <a:pt x="54374" y="105284"/>
                  </a:lnTo>
                  <a:lnTo>
                    <a:pt x="53966" y="107388"/>
                  </a:lnTo>
                  <a:lnTo>
                    <a:pt x="53763" y="108203"/>
                  </a:lnTo>
                  <a:lnTo>
                    <a:pt x="53627" y="108746"/>
                  </a:lnTo>
                  <a:lnTo>
                    <a:pt x="53423" y="109153"/>
                  </a:lnTo>
                  <a:lnTo>
                    <a:pt x="53220" y="109357"/>
                  </a:lnTo>
                  <a:lnTo>
                    <a:pt x="52677" y="109493"/>
                  </a:lnTo>
                  <a:lnTo>
                    <a:pt x="51794" y="109696"/>
                  </a:lnTo>
                  <a:lnTo>
                    <a:pt x="49690" y="110036"/>
                  </a:lnTo>
                  <a:lnTo>
                    <a:pt x="48061" y="110307"/>
                  </a:lnTo>
                  <a:lnTo>
                    <a:pt x="47450" y="110443"/>
                  </a:lnTo>
                  <a:lnTo>
                    <a:pt x="47110" y="110511"/>
                  </a:lnTo>
                  <a:lnTo>
                    <a:pt x="47042" y="110579"/>
                  </a:lnTo>
                  <a:lnTo>
                    <a:pt x="47042" y="110783"/>
                  </a:lnTo>
                  <a:lnTo>
                    <a:pt x="47110" y="110850"/>
                  </a:lnTo>
                  <a:lnTo>
                    <a:pt x="47585" y="110918"/>
                  </a:lnTo>
                  <a:lnTo>
                    <a:pt x="48400" y="110986"/>
                  </a:lnTo>
                  <a:lnTo>
                    <a:pt x="51387" y="111054"/>
                  </a:lnTo>
                  <a:lnTo>
                    <a:pt x="56071" y="111122"/>
                  </a:lnTo>
                  <a:lnTo>
                    <a:pt x="87092" y="111122"/>
                  </a:lnTo>
                  <a:lnTo>
                    <a:pt x="91708" y="111054"/>
                  </a:lnTo>
                  <a:lnTo>
                    <a:pt x="94695" y="110986"/>
                  </a:lnTo>
                  <a:lnTo>
                    <a:pt x="95578" y="110918"/>
                  </a:lnTo>
                  <a:lnTo>
                    <a:pt x="96053" y="110850"/>
                  </a:lnTo>
                  <a:lnTo>
                    <a:pt x="96121" y="110783"/>
                  </a:lnTo>
                  <a:lnTo>
                    <a:pt x="96121" y="110579"/>
                  </a:lnTo>
                  <a:lnTo>
                    <a:pt x="96053" y="110511"/>
                  </a:lnTo>
                  <a:lnTo>
                    <a:pt x="95713" y="110443"/>
                  </a:lnTo>
                  <a:lnTo>
                    <a:pt x="95102" y="110307"/>
                  </a:lnTo>
                  <a:lnTo>
                    <a:pt x="93473" y="110036"/>
                  </a:lnTo>
                  <a:lnTo>
                    <a:pt x="91369" y="109696"/>
                  </a:lnTo>
                  <a:lnTo>
                    <a:pt x="90487" y="109493"/>
                  </a:lnTo>
                  <a:lnTo>
                    <a:pt x="89943" y="109357"/>
                  </a:lnTo>
                  <a:lnTo>
                    <a:pt x="89740" y="109153"/>
                  </a:lnTo>
                  <a:lnTo>
                    <a:pt x="89536" y="108746"/>
                  </a:lnTo>
                  <a:lnTo>
                    <a:pt x="89333" y="108203"/>
                  </a:lnTo>
                  <a:lnTo>
                    <a:pt x="89197" y="107388"/>
                  </a:lnTo>
                  <a:lnTo>
                    <a:pt x="88789" y="105284"/>
                  </a:lnTo>
                  <a:lnTo>
                    <a:pt x="88382" y="102297"/>
                  </a:lnTo>
                  <a:lnTo>
                    <a:pt x="88043" y="98971"/>
                  </a:lnTo>
                  <a:lnTo>
                    <a:pt x="87839" y="95713"/>
                  </a:lnTo>
                  <a:close/>
                  <a:moveTo>
                    <a:pt x="47450" y="111054"/>
                  </a:moveTo>
                  <a:lnTo>
                    <a:pt x="47450" y="111122"/>
                  </a:lnTo>
                  <a:lnTo>
                    <a:pt x="47450" y="111393"/>
                  </a:lnTo>
                  <a:lnTo>
                    <a:pt x="47518" y="111461"/>
                  </a:lnTo>
                  <a:lnTo>
                    <a:pt x="48807" y="111529"/>
                  </a:lnTo>
                  <a:lnTo>
                    <a:pt x="52473" y="111597"/>
                  </a:lnTo>
                  <a:lnTo>
                    <a:pt x="62384" y="111665"/>
                  </a:lnTo>
                  <a:lnTo>
                    <a:pt x="80779" y="111665"/>
                  </a:lnTo>
                  <a:lnTo>
                    <a:pt x="90622" y="111597"/>
                  </a:lnTo>
                  <a:lnTo>
                    <a:pt x="94356" y="111529"/>
                  </a:lnTo>
                  <a:lnTo>
                    <a:pt x="95646" y="111461"/>
                  </a:lnTo>
                  <a:lnTo>
                    <a:pt x="95713" y="111393"/>
                  </a:lnTo>
                  <a:lnTo>
                    <a:pt x="95713" y="111122"/>
                  </a:lnTo>
                  <a:lnTo>
                    <a:pt x="95646" y="111054"/>
                  </a:lnTo>
                  <a:lnTo>
                    <a:pt x="94084" y="111122"/>
                  </a:lnTo>
                  <a:lnTo>
                    <a:pt x="91233" y="111190"/>
                  </a:lnTo>
                  <a:lnTo>
                    <a:pt x="80847" y="111258"/>
                  </a:lnTo>
                  <a:lnTo>
                    <a:pt x="62316" y="111258"/>
                  </a:lnTo>
                  <a:lnTo>
                    <a:pt x="51930" y="111190"/>
                  </a:lnTo>
                  <a:lnTo>
                    <a:pt x="49079" y="111122"/>
                  </a:lnTo>
                  <a:lnTo>
                    <a:pt x="47518" y="111054"/>
                  </a:lnTo>
                  <a:close/>
                </a:path>
              </a:pathLst>
            </a:custGeom>
            <a:solidFill>
              <a:srgbClr val="000000">
                <a:alpha val="9620"/>
              </a:srgbClr>
            </a:solidFill>
            <a:ln cap="flat" cmpd="sng" w="9525">
              <a:solidFill>
                <a:srgbClr val="66666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pic>
        <p:nvPicPr>
          <p:cNvPr id="578" name="Google Shape;578;p72"/>
          <p:cNvPicPr preferRelativeResize="0"/>
          <p:nvPr/>
        </p:nvPicPr>
        <p:blipFill rotWithShape="1">
          <a:blip r:embed="rId4">
            <a:alphaModFix/>
          </a:blip>
          <a:srcRect b="37810" l="16158" r="23458" t="0"/>
          <a:stretch/>
        </p:blipFill>
        <p:spPr>
          <a:xfrm>
            <a:off x="2763038" y="989930"/>
            <a:ext cx="531125" cy="431525"/>
          </a:xfrm>
          <a:prstGeom prst="rect">
            <a:avLst/>
          </a:prstGeom>
          <a:noFill/>
          <a:ln>
            <a:noFill/>
          </a:ln>
        </p:spPr>
      </p:pic>
      <p:sp>
        <p:nvSpPr>
          <p:cNvPr id="579" name="Google Shape;579;p72"/>
          <p:cNvSpPr txBox="1"/>
          <p:nvPr/>
        </p:nvSpPr>
        <p:spPr>
          <a:xfrm>
            <a:off x="844125" y="4897950"/>
            <a:ext cx="2424300" cy="431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1800">
                <a:solidFill>
                  <a:srgbClr val="25212A"/>
                </a:solidFill>
                <a:latin typeface="Oswald"/>
                <a:ea typeface="Oswald"/>
                <a:cs typeface="Oswald"/>
                <a:sym typeface="Oswald"/>
              </a:rPr>
              <a:t>https://corubric.com</a:t>
            </a:r>
            <a:endParaRPr i="1" sz="1800">
              <a:solidFill>
                <a:srgbClr val="25212A"/>
              </a:solidFill>
              <a:latin typeface="Tinos"/>
              <a:ea typeface="Tinos"/>
              <a:cs typeface="Tinos"/>
              <a:sym typeface="Tinos"/>
            </a:endParaRPr>
          </a:p>
        </p:txBody>
      </p:sp>
      <p:grpSp>
        <p:nvGrpSpPr>
          <p:cNvPr id="580" name="Google Shape;580;p72"/>
          <p:cNvGrpSpPr/>
          <p:nvPr/>
        </p:nvGrpSpPr>
        <p:grpSpPr>
          <a:xfrm>
            <a:off x="579855" y="2707479"/>
            <a:ext cx="2640607" cy="1939223"/>
            <a:chOff x="1334578" y="1450183"/>
            <a:chExt cx="3552068" cy="2511622"/>
          </a:xfrm>
        </p:grpSpPr>
        <p:pic>
          <p:nvPicPr>
            <p:cNvPr id="581" name="Google Shape;581;p72"/>
            <p:cNvPicPr preferRelativeResize="0"/>
            <p:nvPr/>
          </p:nvPicPr>
          <p:blipFill rotWithShape="1">
            <a:blip r:embed="rId5">
              <a:alphaModFix/>
            </a:blip>
            <a:srcRect b="0" l="11616" r="12608" t="0"/>
            <a:stretch/>
          </p:blipFill>
          <p:spPr>
            <a:xfrm>
              <a:off x="1677938" y="1629363"/>
              <a:ext cx="2861901" cy="21532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82" name="Google Shape;582;p72"/>
            <p:cNvSpPr/>
            <p:nvPr/>
          </p:nvSpPr>
          <p:spPr>
            <a:xfrm rot="5400000">
              <a:off x="1854800" y="929961"/>
              <a:ext cx="2511622" cy="3552068"/>
            </a:xfrm>
            <a:custGeom>
              <a:rect b="b" l="l" r="r" t="t"/>
              <a:pathLst>
                <a:path extrusionOk="0" h="86210" w="60958">
                  <a:moveTo>
                    <a:pt x="28985" y="3938"/>
                  </a:moveTo>
                  <a:lnTo>
                    <a:pt x="29189" y="4006"/>
                  </a:lnTo>
                  <a:lnTo>
                    <a:pt x="29189" y="4141"/>
                  </a:lnTo>
                  <a:lnTo>
                    <a:pt x="29189" y="4277"/>
                  </a:lnTo>
                  <a:lnTo>
                    <a:pt x="28985" y="4345"/>
                  </a:lnTo>
                  <a:lnTo>
                    <a:pt x="28850" y="4277"/>
                  </a:lnTo>
                  <a:lnTo>
                    <a:pt x="28782" y="4141"/>
                  </a:lnTo>
                  <a:lnTo>
                    <a:pt x="28850" y="4006"/>
                  </a:lnTo>
                  <a:lnTo>
                    <a:pt x="28985" y="3938"/>
                  </a:lnTo>
                  <a:close/>
                  <a:moveTo>
                    <a:pt x="30479" y="3734"/>
                  </a:moveTo>
                  <a:lnTo>
                    <a:pt x="30615" y="3802"/>
                  </a:lnTo>
                  <a:lnTo>
                    <a:pt x="30750" y="3870"/>
                  </a:lnTo>
                  <a:lnTo>
                    <a:pt x="30818" y="4006"/>
                  </a:lnTo>
                  <a:lnTo>
                    <a:pt x="30818" y="4141"/>
                  </a:lnTo>
                  <a:lnTo>
                    <a:pt x="30818" y="4277"/>
                  </a:lnTo>
                  <a:lnTo>
                    <a:pt x="30750" y="4345"/>
                  </a:lnTo>
                  <a:lnTo>
                    <a:pt x="30615" y="4481"/>
                  </a:lnTo>
                  <a:lnTo>
                    <a:pt x="30343" y="4481"/>
                  </a:lnTo>
                  <a:lnTo>
                    <a:pt x="30207" y="4345"/>
                  </a:lnTo>
                  <a:lnTo>
                    <a:pt x="30139" y="4277"/>
                  </a:lnTo>
                  <a:lnTo>
                    <a:pt x="30139" y="4141"/>
                  </a:lnTo>
                  <a:lnTo>
                    <a:pt x="30139" y="4006"/>
                  </a:lnTo>
                  <a:lnTo>
                    <a:pt x="30207" y="3870"/>
                  </a:lnTo>
                  <a:lnTo>
                    <a:pt x="30343" y="3802"/>
                  </a:lnTo>
                  <a:lnTo>
                    <a:pt x="30479" y="3734"/>
                  </a:lnTo>
                  <a:close/>
                  <a:moveTo>
                    <a:pt x="56885" y="7943"/>
                  </a:moveTo>
                  <a:lnTo>
                    <a:pt x="56885" y="78132"/>
                  </a:lnTo>
                  <a:lnTo>
                    <a:pt x="56817" y="78200"/>
                  </a:lnTo>
                  <a:lnTo>
                    <a:pt x="4209" y="78200"/>
                  </a:lnTo>
                  <a:lnTo>
                    <a:pt x="4141" y="78132"/>
                  </a:lnTo>
                  <a:lnTo>
                    <a:pt x="4141" y="7943"/>
                  </a:lnTo>
                  <a:close/>
                  <a:moveTo>
                    <a:pt x="30479" y="80440"/>
                  </a:moveTo>
                  <a:lnTo>
                    <a:pt x="30071" y="80508"/>
                  </a:lnTo>
                  <a:lnTo>
                    <a:pt x="29732" y="80576"/>
                  </a:lnTo>
                  <a:lnTo>
                    <a:pt x="29461" y="80779"/>
                  </a:lnTo>
                  <a:lnTo>
                    <a:pt x="29189" y="80983"/>
                  </a:lnTo>
                  <a:lnTo>
                    <a:pt x="28917" y="81255"/>
                  </a:lnTo>
                  <a:lnTo>
                    <a:pt x="28782" y="81594"/>
                  </a:lnTo>
                  <a:lnTo>
                    <a:pt x="28646" y="81933"/>
                  </a:lnTo>
                  <a:lnTo>
                    <a:pt x="28646" y="82273"/>
                  </a:lnTo>
                  <a:lnTo>
                    <a:pt x="28646" y="82341"/>
                  </a:lnTo>
                  <a:lnTo>
                    <a:pt x="28646" y="82680"/>
                  </a:lnTo>
                  <a:lnTo>
                    <a:pt x="28782" y="83020"/>
                  </a:lnTo>
                  <a:lnTo>
                    <a:pt x="28985" y="83291"/>
                  </a:lnTo>
                  <a:lnTo>
                    <a:pt x="29189" y="83563"/>
                  </a:lnTo>
                  <a:lnTo>
                    <a:pt x="29461" y="83834"/>
                  </a:lnTo>
                  <a:lnTo>
                    <a:pt x="29800" y="83970"/>
                  </a:lnTo>
                  <a:lnTo>
                    <a:pt x="30139" y="84106"/>
                  </a:lnTo>
                  <a:lnTo>
                    <a:pt x="30818" y="84106"/>
                  </a:lnTo>
                  <a:lnTo>
                    <a:pt x="31158" y="83970"/>
                  </a:lnTo>
                  <a:lnTo>
                    <a:pt x="31497" y="83766"/>
                  </a:lnTo>
                  <a:lnTo>
                    <a:pt x="31768" y="83563"/>
                  </a:lnTo>
                  <a:lnTo>
                    <a:pt x="31972" y="83291"/>
                  </a:lnTo>
                  <a:lnTo>
                    <a:pt x="32176" y="83020"/>
                  </a:lnTo>
                  <a:lnTo>
                    <a:pt x="32244" y="82612"/>
                  </a:lnTo>
                  <a:lnTo>
                    <a:pt x="32312" y="82273"/>
                  </a:lnTo>
                  <a:lnTo>
                    <a:pt x="32244" y="81933"/>
                  </a:lnTo>
                  <a:lnTo>
                    <a:pt x="32176" y="81594"/>
                  </a:lnTo>
                  <a:lnTo>
                    <a:pt x="31972" y="81255"/>
                  </a:lnTo>
                  <a:lnTo>
                    <a:pt x="31768" y="80983"/>
                  </a:lnTo>
                  <a:lnTo>
                    <a:pt x="31497" y="80779"/>
                  </a:lnTo>
                  <a:lnTo>
                    <a:pt x="31158" y="80576"/>
                  </a:lnTo>
                  <a:lnTo>
                    <a:pt x="30818" y="80508"/>
                  </a:lnTo>
                  <a:lnTo>
                    <a:pt x="30479" y="80440"/>
                  </a:lnTo>
                  <a:close/>
                  <a:moveTo>
                    <a:pt x="30886" y="80304"/>
                  </a:moveTo>
                  <a:lnTo>
                    <a:pt x="31225" y="80440"/>
                  </a:lnTo>
                  <a:lnTo>
                    <a:pt x="31565" y="80644"/>
                  </a:lnTo>
                  <a:lnTo>
                    <a:pt x="31904" y="80847"/>
                  </a:lnTo>
                  <a:lnTo>
                    <a:pt x="32108" y="81187"/>
                  </a:lnTo>
                  <a:lnTo>
                    <a:pt x="32312" y="81526"/>
                  </a:lnTo>
                  <a:lnTo>
                    <a:pt x="32447" y="81866"/>
                  </a:lnTo>
                  <a:lnTo>
                    <a:pt x="32447" y="82273"/>
                  </a:lnTo>
                  <a:lnTo>
                    <a:pt x="32447" y="82680"/>
                  </a:lnTo>
                  <a:lnTo>
                    <a:pt x="32312" y="83020"/>
                  </a:lnTo>
                  <a:lnTo>
                    <a:pt x="32108" y="83359"/>
                  </a:lnTo>
                  <a:lnTo>
                    <a:pt x="31904" y="83698"/>
                  </a:lnTo>
                  <a:lnTo>
                    <a:pt x="31565" y="83902"/>
                  </a:lnTo>
                  <a:lnTo>
                    <a:pt x="31225" y="84106"/>
                  </a:lnTo>
                  <a:lnTo>
                    <a:pt x="30886" y="84241"/>
                  </a:lnTo>
                  <a:lnTo>
                    <a:pt x="30479" y="84309"/>
                  </a:lnTo>
                  <a:lnTo>
                    <a:pt x="30071" y="84241"/>
                  </a:lnTo>
                  <a:lnTo>
                    <a:pt x="29732" y="84106"/>
                  </a:lnTo>
                  <a:lnTo>
                    <a:pt x="29393" y="83970"/>
                  </a:lnTo>
                  <a:lnTo>
                    <a:pt x="29053" y="83698"/>
                  </a:lnTo>
                  <a:lnTo>
                    <a:pt x="28850" y="83427"/>
                  </a:lnTo>
                  <a:lnTo>
                    <a:pt x="28646" y="83087"/>
                  </a:lnTo>
                  <a:lnTo>
                    <a:pt x="28510" y="82748"/>
                  </a:lnTo>
                  <a:lnTo>
                    <a:pt x="28442" y="82341"/>
                  </a:lnTo>
                  <a:lnTo>
                    <a:pt x="28442" y="82273"/>
                  </a:lnTo>
                  <a:lnTo>
                    <a:pt x="28510" y="81866"/>
                  </a:lnTo>
                  <a:lnTo>
                    <a:pt x="28646" y="81526"/>
                  </a:lnTo>
                  <a:lnTo>
                    <a:pt x="28782" y="81187"/>
                  </a:lnTo>
                  <a:lnTo>
                    <a:pt x="29053" y="80847"/>
                  </a:lnTo>
                  <a:lnTo>
                    <a:pt x="29325" y="80644"/>
                  </a:lnTo>
                  <a:lnTo>
                    <a:pt x="29664" y="80440"/>
                  </a:lnTo>
                  <a:lnTo>
                    <a:pt x="30071" y="80304"/>
                  </a:lnTo>
                  <a:close/>
                  <a:moveTo>
                    <a:pt x="3530" y="815"/>
                  </a:moveTo>
                  <a:lnTo>
                    <a:pt x="2987" y="883"/>
                  </a:lnTo>
                  <a:lnTo>
                    <a:pt x="2512" y="1019"/>
                  </a:lnTo>
                  <a:lnTo>
                    <a:pt x="2036" y="1290"/>
                  </a:lnTo>
                  <a:lnTo>
                    <a:pt x="1629" y="1630"/>
                  </a:lnTo>
                  <a:lnTo>
                    <a:pt x="1290" y="2037"/>
                  </a:lnTo>
                  <a:lnTo>
                    <a:pt x="1086" y="2512"/>
                  </a:lnTo>
                  <a:lnTo>
                    <a:pt x="950" y="2987"/>
                  </a:lnTo>
                  <a:lnTo>
                    <a:pt x="882" y="3530"/>
                  </a:lnTo>
                  <a:lnTo>
                    <a:pt x="882" y="82612"/>
                  </a:lnTo>
                  <a:lnTo>
                    <a:pt x="950" y="83155"/>
                  </a:lnTo>
                  <a:lnTo>
                    <a:pt x="1086" y="83698"/>
                  </a:lnTo>
                  <a:lnTo>
                    <a:pt x="1358" y="84174"/>
                  </a:lnTo>
                  <a:lnTo>
                    <a:pt x="1765" y="84581"/>
                  </a:lnTo>
                  <a:lnTo>
                    <a:pt x="2172" y="84852"/>
                  </a:lnTo>
                  <a:lnTo>
                    <a:pt x="2715" y="85124"/>
                  </a:lnTo>
                  <a:lnTo>
                    <a:pt x="3258" y="85260"/>
                  </a:lnTo>
                  <a:lnTo>
                    <a:pt x="3869" y="85328"/>
                  </a:lnTo>
                  <a:lnTo>
                    <a:pt x="57156" y="85328"/>
                  </a:lnTo>
                  <a:lnTo>
                    <a:pt x="57767" y="85260"/>
                  </a:lnTo>
                  <a:lnTo>
                    <a:pt x="58310" y="85124"/>
                  </a:lnTo>
                  <a:lnTo>
                    <a:pt x="58785" y="84852"/>
                  </a:lnTo>
                  <a:lnTo>
                    <a:pt x="59260" y="84513"/>
                  </a:lnTo>
                  <a:lnTo>
                    <a:pt x="59600" y="84106"/>
                  </a:lnTo>
                  <a:lnTo>
                    <a:pt x="59871" y="83631"/>
                  </a:lnTo>
                  <a:lnTo>
                    <a:pt x="60075" y="83087"/>
                  </a:lnTo>
                  <a:lnTo>
                    <a:pt x="60143" y="82477"/>
                  </a:lnTo>
                  <a:lnTo>
                    <a:pt x="60143" y="3530"/>
                  </a:lnTo>
                  <a:lnTo>
                    <a:pt x="60075" y="2987"/>
                  </a:lnTo>
                  <a:lnTo>
                    <a:pt x="59939" y="2512"/>
                  </a:lnTo>
                  <a:lnTo>
                    <a:pt x="59668" y="2037"/>
                  </a:lnTo>
                  <a:lnTo>
                    <a:pt x="59328" y="1630"/>
                  </a:lnTo>
                  <a:lnTo>
                    <a:pt x="58921" y="1290"/>
                  </a:lnTo>
                  <a:lnTo>
                    <a:pt x="58446" y="1019"/>
                  </a:lnTo>
                  <a:lnTo>
                    <a:pt x="57903" y="883"/>
                  </a:lnTo>
                  <a:lnTo>
                    <a:pt x="57360" y="815"/>
                  </a:lnTo>
                  <a:close/>
                  <a:moveTo>
                    <a:pt x="57971" y="679"/>
                  </a:moveTo>
                  <a:lnTo>
                    <a:pt x="58514" y="883"/>
                  </a:lnTo>
                  <a:lnTo>
                    <a:pt x="58989" y="1155"/>
                  </a:lnTo>
                  <a:lnTo>
                    <a:pt x="59464" y="1494"/>
                  </a:lnTo>
                  <a:lnTo>
                    <a:pt x="59804" y="1901"/>
                  </a:lnTo>
                  <a:lnTo>
                    <a:pt x="60075" y="2444"/>
                  </a:lnTo>
                  <a:lnTo>
                    <a:pt x="60211" y="2987"/>
                  </a:lnTo>
                  <a:lnTo>
                    <a:pt x="60279" y="3530"/>
                  </a:lnTo>
                  <a:lnTo>
                    <a:pt x="60279" y="82477"/>
                  </a:lnTo>
                  <a:lnTo>
                    <a:pt x="60211" y="83087"/>
                  </a:lnTo>
                  <a:lnTo>
                    <a:pt x="60075" y="83698"/>
                  </a:lnTo>
                  <a:lnTo>
                    <a:pt x="59736" y="84174"/>
                  </a:lnTo>
                  <a:lnTo>
                    <a:pt x="59396" y="84649"/>
                  </a:lnTo>
                  <a:lnTo>
                    <a:pt x="58921" y="84988"/>
                  </a:lnTo>
                  <a:lnTo>
                    <a:pt x="58378" y="85260"/>
                  </a:lnTo>
                  <a:lnTo>
                    <a:pt x="57767" y="85463"/>
                  </a:lnTo>
                  <a:lnTo>
                    <a:pt x="57156" y="85531"/>
                  </a:lnTo>
                  <a:lnTo>
                    <a:pt x="3869" y="85531"/>
                  </a:lnTo>
                  <a:lnTo>
                    <a:pt x="3190" y="85463"/>
                  </a:lnTo>
                  <a:lnTo>
                    <a:pt x="2647" y="85260"/>
                  </a:lnTo>
                  <a:lnTo>
                    <a:pt x="2104" y="84988"/>
                  </a:lnTo>
                  <a:lnTo>
                    <a:pt x="1629" y="84649"/>
                  </a:lnTo>
                  <a:lnTo>
                    <a:pt x="1222" y="84241"/>
                  </a:lnTo>
                  <a:lnTo>
                    <a:pt x="950" y="83766"/>
                  </a:lnTo>
                  <a:lnTo>
                    <a:pt x="747" y="83223"/>
                  </a:lnTo>
                  <a:lnTo>
                    <a:pt x="679" y="82612"/>
                  </a:lnTo>
                  <a:lnTo>
                    <a:pt x="679" y="3530"/>
                  </a:lnTo>
                  <a:lnTo>
                    <a:pt x="747" y="2987"/>
                  </a:lnTo>
                  <a:lnTo>
                    <a:pt x="950" y="2444"/>
                  </a:lnTo>
                  <a:lnTo>
                    <a:pt x="1154" y="1901"/>
                  </a:lnTo>
                  <a:lnTo>
                    <a:pt x="1561" y="1494"/>
                  </a:lnTo>
                  <a:lnTo>
                    <a:pt x="1969" y="1155"/>
                  </a:lnTo>
                  <a:lnTo>
                    <a:pt x="2444" y="883"/>
                  </a:lnTo>
                  <a:lnTo>
                    <a:pt x="2987" y="679"/>
                  </a:lnTo>
                  <a:close/>
                  <a:moveTo>
                    <a:pt x="3530" y="1"/>
                  </a:moveTo>
                  <a:lnTo>
                    <a:pt x="2851" y="68"/>
                  </a:lnTo>
                  <a:lnTo>
                    <a:pt x="2172" y="204"/>
                  </a:lnTo>
                  <a:lnTo>
                    <a:pt x="1561" y="544"/>
                  </a:lnTo>
                  <a:lnTo>
                    <a:pt x="1018" y="1019"/>
                  </a:lnTo>
                  <a:lnTo>
                    <a:pt x="611" y="1562"/>
                  </a:lnTo>
                  <a:lnTo>
                    <a:pt x="272" y="2173"/>
                  </a:lnTo>
                  <a:lnTo>
                    <a:pt x="68" y="2852"/>
                  </a:lnTo>
                  <a:lnTo>
                    <a:pt x="0" y="3530"/>
                  </a:lnTo>
                  <a:lnTo>
                    <a:pt x="0" y="82612"/>
                  </a:lnTo>
                  <a:lnTo>
                    <a:pt x="68" y="83359"/>
                  </a:lnTo>
                  <a:lnTo>
                    <a:pt x="339" y="84038"/>
                  </a:lnTo>
                  <a:lnTo>
                    <a:pt x="679" y="84649"/>
                  </a:lnTo>
                  <a:lnTo>
                    <a:pt x="1154" y="85124"/>
                  </a:lnTo>
                  <a:lnTo>
                    <a:pt x="1697" y="85599"/>
                  </a:lnTo>
                  <a:lnTo>
                    <a:pt x="2376" y="85938"/>
                  </a:lnTo>
                  <a:lnTo>
                    <a:pt x="3055" y="86142"/>
                  </a:lnTo>
                  <a:lnTo>
                    <a:pt x="3869" y="86210"/>
                  </a:lnTo>
                  <a:lnTo>
                    <a:pt x="57156" y="86210"/>
                  </a:lnTo>
                  <a:lnTo>
                    <a:pt x="57903" y="86142"/>
                  </a:lnTo>
                  <a:lnTo>
                    <a:pt x="58582" y="85938"/>
                  </a:lnTo>
                  <a:lnTo>
                    <a:pt x="59260" y="85599"/>
                  </a:lnTo>
                  <a:lnTo>
                    <a:pt x="59804" y="85124"/>
                  </a:lnTo>
                  <a:lnTo>
                    <a:pt x="60347" y="84581"/>
                  </a:lnTo>
                  <a:lnTo>
                    <a:pt x="60686" y="83970"/>
                  </a:lnTo>
                  <a:lnTo>
                    <a:pt x="60890" y="83223"/>
                  </a:lnTo>
                  <a:lnTo>
                    <a:pt x="60957" y="82477"/>
                  </a:lnTo>
                  <a:lnTo>
                    <a:pt x="60957" y="3530"/>
                  </a:lnTo>
                  <a:lnTo>
                    <a:pt x="60890" y="2852"/>
                  </a:lnTo>
                  <a:lnTo>
                    <a:pt x="60686" y="2173"/>
                  </a:lnTo>
                  <a:lnTo>
                    <a:pt x="60347" y="1562"/>
                  </a:lnTo>
                  <a:lnTo>
                    <a:pt x="59939" y="1019"/>
                  </a:lnTo>
                  <a:lnTo>
                    <a:pt x="59396" y="544"/>
                  </a:lnTo>
                  <a:lnTo>
                    <a:pt x="58785" y="204"/>
                  </a:lnTo>
                  <a:lnTo>
                    <a:pt x="58106" y="68"/>
                  </a:lnTo>
                  <a:lnTo>
                    <a:pt x="57360" y="1"/>
                  </a:lnTo>
                  <a:close/>
                </a:path>
              </a:pathLst>
            </a:custGeom>
            <a:solidFill>
              <a:srgbClr val="000000">
                <a:alpha val="9620"/>
              </a:srgbClr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583" name="Google Shape;583;p72"/>
          <p:cNvSpPr/>
          <p:nvPr/>
        </p:nvSpPr>
        <p:spPr>
          <a:xfrm>
            <a:off x="406950" y="545800"/>
            <a:ext cx="8330100" cy="5748000"/>
          </a:xfrm>
          <a:prstGeom prst="rect">
            <a:avLst/>
          </a:prstGeom>
          <a:noFill/>
          <a:ln cap="flat" cmpd="sng" w="38100">
            <a:solidFill>
              <a:srgbClr val="93C01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2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46"/>
          <p:cNvSpPr/>
          <p:nvPr/>
        </p:nvSpPr>
        <p:spPr>
          <a:xfrm>
            <a:off x="3657600" y="5500036"/>
            <a:ext cx="744600" cy="970200"/>
          </a:xfrm>
          <a:prstGeom prst="rect">
            <a:avLst/>
          </a:prstGeom>
          <a:solidFill>
            <a:srgbClr val="E2E61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4" name="Google Shape;214;p46"/>
          <p:cNvSpPr/>
          <p:nvPr/>
        </p:nvSpPr>
        <p:spPr>
          <a:xfrm>
            <a:off x="3658425" y="4187574"/>
            <a:ext cx="744600" cy="970200"/>
          </a:xfrm>
          <a:prstGeom prst="rect">
            <a:avLst/>
          </a:prstGeom>
          <a:solidFill>
            <a:srgbClr val="E2E61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5" name="Google Shape;215;p46"/>
          <p:cNvSpPr/>
          <p:nvPr/>
        </p:nvSpPr>
        <p:spPr>
          <a:xfrm>
            <a:off x="3657600" y="2909236"/>
            <a:ext cx="744600" cy="970200"/>
          </a:xfrm>
          <a:prstGeom prst="rect">
            <a:avLst/>
          </a:prstGeom>
          <a:solidFill>
            <a:srgbClr val="E2E61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6" name="Google Shape;216;p46"/>
          <p:cNvSpPr/>
          <p:nvPr/>
        </p:nvSpPr>
        <p:spPr>
          <a:xfrm>
            <a:off x="0" y="0"/>
            <a:ext cx="2855700" cy="6858000"/>
          </a:xfrm>
          <a:prstGeom prst="rect">
            <a:avLst/>
          </a:prstGeom>
          <a:solidFill>
            <a:srgbClr val="93C01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7" name="Google Shape;217;p46"/>
          <p:cNvSpPr/>
          <p:nvPr/>
        </p:nvSpPr>
        <p:spPr>
          <a:xfrm>
            <a:off x="3658425" y="1672974"/>
            <a:ext cx="744600" cy="970200"/>
          </a:xfrm>
          <a:prstGeom prst="rect">
            <a:avLst/>
          </a:prstGeom>
          <a:solidFill>
            <a:srgbClr val="E2E61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8" name="Google Shape;218;p46"/>
          <p:cNvSpPr txBox="1"/>
          <p:nvPr>
            <p:ph type="title"/>
          </p:nvPr>
        </p:nvSpPr>
        <p:spPr>
          <a:xfrm>
            <a:off x="4698275" y="177067"/>
            <a:ext cx="5311200" cy="1485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2600"/>
              <a:t>Contenidos</a:t>
            </a:r>
            <a:endParaRPr sz="2600">
              <a:solidFill>
                <a:srgbClr val="434343"/>
              </a:solidFill>
            </a:endParaRPr>
          </a:p>
        </p:txBody>
      </p:sp>
      <p:sp>
        <p:nvSpPr>
          <p:cNvPr id="219" name="Google Shape;219;p46"/>
          <p:cNvSpPr txBox="1"/>
          <p:nvPr>
            <p:ph idx="2" type="title"/>
          </p:nvPr>
        </p:nvSpPr>
        <p:spPr>
          <a:xfrm>
            <a:off x="4696225" y="1229490"/>
            <a:ext cx="5311200" cy="909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L</a:t>
            </a:r>
            <a:r>
              <a:rPr lang="es"/>
              <a:t>a evaluación de los aprendizajes</a:t>
            </a:r>
            <a:endParaRPr/>
          </a:p>
        </p:txBody>
      </p:sp>
      <p:sp>
        <p:nvSpPr>
          <p:cNvPr id="220" name="Google Shape;220;p46"/>
          <p:cNvSpPr txBox="1"/>
          <p:nvPr>
            <p:ph idx="3" type="subTitle"/>
          </p:nvPr>
        </p:nvSpPr>
        <p:spPr>
          <a:xfrm>
            <a:off x="4696224" y="3248830"/>
            <a:ext cx="3367200" cy="770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¿Qué son? Elementos de la rúbrica. Tipología de rúbricas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1" name="Google Shape;221;p46"/>
          <p:cNvSpPr txBox="1"/>
          <p:nvPr>
            <p:ph idx="4" type="title"/>
          </p:nvPr>
        </p:nvSpPr>
        <p:spPr>
          <a:xfrm>
            <a:off x="4696225" y="2503857"/>
            <a:ext cx="5311200" cy="909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Las rúbricas</a:t>
            </a:r>
            <a:endParaRPr/>
          </a:p>
        </p:txBody>
      </p:sp>
      <p:sp>
        <p:nvSpPr>
          <p:cNvPr id="222" name="Google Shape;222;p46"/>
          <p:cNvSpPr txBox="1"/>
          <p:nvPr>
            <p:ph idx="1" type="subTitle"/>
          </p:nvPr>
        </p:nvSpPr>
        <p:spPr>
          <a:xfrm>
            <a:off x="4696224" y="1974456"/>
            <a:ext cx="3367200" cy="770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¿Qué es y significa evaluar? ¿evaluamos competencias?  ¿Con respecto a qué evaluamos? </a:t>
            </a:r>
            <a:endParaRPr/>
          </a:p>
        </p:txBody>
      </p:sp>
      <p:sp>
        <p:nvSpPr>
          <p:cNvPr id="223" name="Google Shape;223;p46"/>
          <p:cNvSpPr txBox="1"/>
          <p:nvPr>
            <p:ph idx="5" type="subTitle"/>
          </p:nvPr>
        </p:nvSpPr>
        <p:spPr>
          <a:xfrm>
            <a:off x="4696224" y="4527986"/>
            <a:ext cx="3367200" cy="770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H</a:t>
            </a:r>
            <a:r>
              <a:rPr lang="es"/>
              <a:t>erramientas TIC. CoRubric</a:t>
            </a:r>
            <a:endParaRPr/>
          </a:p>
        </p:txBody>
      </p:sp>
      <p:sp>
        <p:nvSpPr>
          <p:cNvPr id="224" name="Google Shape;224;p46"/>
          <p:cNvSpPr txBox="1"/>
          <p:nvPr>
            <p:ph idx="6" type="title"/>
          </p:nvPr>
        </p:nvSpPr>
        <p:spPr>
          <a:xfrm>
            <a:off x="4696225" y="3778245"/>
            <a:ext cx="5311200" cy="909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La rúbrica electrónica</a:t>
            </a:r>
            <a:endParaRPr/>
          </a:p>
        </p:txBody>
      </p:sp>
      <p:sp>
        <p:nvSpPr>
          <p:cNvPr id="225" name="Google Shape;225;p46"/>
          <p:cNvSpPr txBox="1"/>
          <p:nvPr>
            <p:ph idx="7" type="title"/>
          </p:nvPr>
        </p:nvSpPr>
        <p:spPr>
          <a:xfrm>
            <a:off x="3372225" y="1719567"/>
            <a:ext cx="1258800" cy="847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1</a:t>
            </a:r>
            <a:endParaRPr/>
          </a:p>
        </p:txBody>
      </p:sp>
      <p:sp>
        <p:nvSpPr>
          <p:cNvPr id="226" name="Google Shape;226;p46"/>
          <p:cNvSpPr txBox="1"/>
          <p:nvPr>
            <p:ph idx="8" type="title"/>
          </p:nvPr>
        </p:nvSpPr>
        <p:spPr>
          <a:xfrm>
            <a:off x="3372225" y="2993933"/>
            <a:ext cx="1258800" cy="847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2</a:t>
            </a:r>
            <a:endParaRPr/>
          </a:p>
        </p:txBody>
      </p:sp>
      <p:sp>
        <p:nvSpPr>
          <p:cNvPr id="227" name="Google Shape;227;p46"/>
          <p:cNvSpPr txBox="1"/>
          <p:nvPr>
            <p:ph idx="9" type="title"/>
          </p:nvPr>
        </p:nvSpPr>
        <p:spPr>
          <a:xfrm>
            <a:off x="3372225" y="4268300"/>
            <a:ext cx="1258800" cy="847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3</a:t>
            </a:r>
            <a:endParaRPr/>
          </a:p>
        </p:txBody>
      </p:sp>
      <p:sp>
        <p:nvSpPr>
          <p:cNvPr id="228" name="Google Shape;228;p46"/>
          <p:cNvSpPr txBox="1"/>
          <p:nvPr>
            <p:ph idx="5" type="subTitle"/>
          </p:nvPr>
        </p:nvSpPr>
        <p:spPr>
          <a:xfrm>
            <a:off x="4696224" y="5823386"/>
            <a:ext cx="3367200" cy="770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Recopilación de ejemplos de actividades de evaluación por rúbricas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9" name="Google Shape;229;p46"/>
          <p:cNvSpPr txBox="1"/>
          <p:nvPr>
            <p:ph idx="6" type="title"/>
          </p:nvPr>
        </p:nvSpPr>
        <p:spPr>
          <a:xfrm>
            <a:off x="4696225" y="5073645"/>
            <a:ext cx="5311200" cy="909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Casos </a:t>
            </a:r>
            <a:r>
              <a:rPr lang="es"/>
              <a:t>de uso</a:t>
            </a:r>
            <a:endParaRPr/>
          </a:p>
        </p:txBody>
      </p:sp>
      <p:sp>
        <p:nvSpPr>
          <p:cNvPr id="230" name="Google Shape;230;p46"/>
          <p:cNvSpPr txBox="1"/>
          <p:nvPr>
            <p:ph idx="9" type="title"/>
          </p:nvPr>
        </p:nvSpPr>
        <p:spPr>
          <a:xfrm>
            <a:off x="3372225" y="5563700"/>
            <a:ext cx="1258800" cy="847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4</a:t>
            </a:r>
            <a:endParaRPr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87" name="Shape 5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8" name="Google Shape;588;p73"/>
          <p:cNvSpPr txBox="1"/>
          <p:nvPr>
            <p:ph type="title"/>
          </p:nvPr>
        </p:nvSpPr>
        <p:spPr>
          <a:xfrm>
            <a:off x="0" y="288300"/>
            <a:ext cx="9144000" cy="1218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 sz="2400"/>
              <a:t>Recorrido e historia de CoRubric.com</a:t>
            </a:r>
            <a:endParaRPr sz="2400">
              <a:solidFill>
                <a:srgbClr val="434343"/>
              </a:solidFill>
            </a:endParaRPr>
          </a:p>
        </p:txBody>
      </p:sp>
      <p:pic>
        <p:nvPicPr>
          <p:cNvPr id="589" name="Google Shape;589;p73"/>
          <p:cNvPicPr preferRelativeResize="0"/>
          <p:nvPr/>
        </p:nvPicPr>
        <p:blipFill rotWithShape="1">
          <a:blip r:embed="rId3">
            <a:alphaModFix/>
          </a:blip>
          <a:srcRect b="0" l="27301" r="5750" t="0"/>
          <a:stretch/>
        </p:blipFill>
        <p:spPr>
          <a:xfrm>
            <a:off x="1092800" y="2872900"/>
            <a:ext cx="2684100" cy="2664000"/>
          </a:xfrm>
          <a:prstGeom prst="ellipse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590" name="Google Shape;590;p73"/>
          <p:cNvSpPr txBox="1"/>
          <p:nvPr/>
        </p:nvSpPr>
        <p:spPr>
          <a:xfrm>
            <a:off x="7432600" y="542827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 sz="1200">
                <a:solidFill>
                  <a:srgbClr val="666666"/>
                </a:solidFill>
                <a:latin typeface="Tinos"/>
                <a:ea typeface="Tinos"/>
                <a:cs typeface="Tinos"/>
                <a:sym typeface="Tinos"/>
              </a:rPr>
              <a:t>‹#›</a:t>
            </a:fld>
            <a:endParaRPr sz="1200">
              <a:solidFill>
                <a:srgbClr val="666666"/>
              </a:solidFill>
              <a:latin typeface="Tinos"/>
              <a:ea typeface="Tinos"/>
              <a:cs typeface="Tinos"/>
              <a:sym typeface="Tinos"/>
            </a:endParaRPr>
          </a:p>
        </p:txBody>
      </p:sp>
      <p:pic>
        <p:nvPicPr>
          <p:cNvPr id="591" name="Google Shape;591;p7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19825" y="2693925"/>
            <a:ext cx="3150700" cy="3155950"/>
          </a:xfrm>
          <a:prstGeom prst="rect">
            <a:avLst/>
          </a:prstGeom>
          <a:noFill/>
          <a:ln>
            <a:noFill/>
          </a:ln>
        </p:spPr>
      </p:pic>
      <p:sp>
        <p:nvSpPr>
          <p:cNvPr id="592" name="Google Shape;592;p73"/>
          <p:cNvSpPr txBox="1"/>
          <p:nvPr/>
        </p:nvSpPr>
        <p:spPr>
          <a:xfrm>
            <a:off x="7432600" y="542827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 sz="1200">
                <a:solidFill>
                  <a:srgbClr val="666666"/>
                </a:solidFill>
                <a:latin typeface="Tinos"/>
                <a:ea typeface="Tinos"/>
                <a:cs typeface="Tinos"/>
                <a:sym typeface="Tinos"/>
              </a:rPr>
              <a:t>‹#›</a:t>
            </a:fld>
            <a:endParaRPr sz="1200">
              <a:solidFill>
                <a:srgbClr val="666666"/>
              </a:solidFill>
              <a:latin typeface="Tinos"/>
              <a:ea typeface="Tinos"/>
              <a:cs typeface="Tinos"/>
              <a:sym typeface="Tinos"/>
            </a:endParaRPr>
          </a:p>
        </p:txBody>
      </p:sp>
      <p:sp>
        <p:nvSpPr>
          <p:cNvPr id="593" name="Google Shape;593;p73"/>
          <p:cNvSpPr/>
          <p:nvPr/>
        </p:nvSpPr>
        <p:spPr>
          <a:xfrm>
            <a:off x="5751338" y="4587925"/>
            <a:ext cx="258776" cy="329329"/>
          </a:xfrm>
          <a:custGeom>
            <a:rect b="b" l="l" r="r" t="t"/>
            <a:pathLst>
              <a:path extrusionOk="0" h="16352" w="12289">
                <a:moveTo>
                  <a:pt x="6303" y="3991"/>
                </a:moveTo>
                <a:lnTo>
                  <a:pt x="6546" y="4015"/>
                </a:lnTo>
                <a:lnTo>
                  <a:pt x="6789" y="4064"/>
                </a:lnTo>
                <a:lnTo>
                  <a:pt x="7008" y="4137"/>
                </a:lnTo>
                <a:lnTo>
                  <a:pt x="7252" y="4234"/>
                </a:lnTo>
                <a:lnTo>
                  <a:pt x="7446" y="4356"/>
                </a:lnTo>
                <a:lnTo>
                  <a:pt x="7665" y="4502"/>
                </a:lnTo>
                <a:lnTo>
                  <a:pt x="7836" y="4672"/>
                </a:lnTo>
                <a:lnTo>
                  <a:pt x="8030" y="4842"/>
                </a:lnTo>
                <a:lnTo>
                  <a:pt x="8176" y="5037"/>
                </a:lnTo>
                <a:lnTo>
                  <a:pt x="8322" y="5256"/>
                </a:lnTo>
                <a:lnTo>
                  <a:pt x="8468" y="5475"/>
                </a:lnTo>
                <a:lnTo>
                  <a:pt x="8566" y="5718"/>
                </a:lnTo>
                <a:lnTo>
                  <a:pt x="8639" y="5986"/>
                </a:lnTo>
                <a:lnTo>
                  <a:pt x="8712" y="6229"/>
                </a:lnTo>
                <a:lnTo>
                  <a:pt x="8736" y="6473"/>
                </a:lnTo>
                <a:lnTo>
                  <a:pt x="8712" y="6716"/>
                </a:lnTo>
                <a:lnTo>
                  <a:pt x="8687" y="6959"/>
                </a:lnTo>
                <a:lnTo>
                  <a:pt x="8639" y="7178"/>
                </a:lnTo>
                <a:lnTo>
                  <a:pt x="8541" y="7397"/>
                </a:lnTo>
                <a:lnTo>
                  <a:pt x="8444" y="7592"/>
                </a:lnTo>
                <a:lnTo>
                  <a:pt x="8322" y="7787"/>
                </a:lnTo>
                <a:lnTo>
                  <a:pt x="8152" y="7981"/>
                </a:lnTo>
                <a:lnTo>
                  <a:pt x="7982" y="8152"/>
                </a:lnTo>
                <a:lnTo>
                  <a:pt x="7811" y="8298"/>
                </a:lnTo>
                <a:lnTo>
                  <a:pt x="7592" y="8419"/>
                </a:lnTo>
                <a:lnTo>
                  <a:pt x="7373" y="8517"/>
                </a:lnTo>
                <a:lnTo>
                  <a:pt x="7130" y="8614"/>
                </a:lnTo>
                <a:lnTo>
                  <a:pt x="6887" y="8687"/>
                </a:lnTo>
                <a:lnTo>
                  <a:pt x="6668" y="8711"/>
                </a:lnTo>
                <a:lnTo>
                  <a:pt x="6424" y="8736"/>
                </a:lnTo>
                <a:lnTo>
                  <a:pt x="6205" y="8736"/>
                </a:lnTo>
                <a:lnTo>
                  <a:pt x="5986" y="8711"/>
                </a:lnTo>
                <a:lnTo>
                  <a:pt x="5743" y="8663"/>
                </a:lnTo>
                <a:lnTo>
                  <a:pt x="5524" y="8614"/>
                </a:lnTo>
                <a:lnTo>
                  <a:pt x="5305" y="8541"/>
                </a:lnTo>
                <a:lnTo>
                  <a:pt x="5110" y="8444"/>
                </a:lnTo>
                <a:lnTo>
                  <a:pt x="4891" y="8346"/>
                </a:lnTo>
                <a:lnTo>
                  <a:pt x="4697" y="8225"/>
                </a:lnTo>
                <a:lnTo>
                  <a:pt x="4502" y="8103"/>
                </a:lnTo>
                <a:lnTo>
                  <a:pt x="4332" y="7957"/>
                </a:lnTo>
                <a:lnTo>
                  <a:pt x="4186" y="7787"/>
                </a:lnTo>
                <a:lnTo>
                  <a:pt x="4015" y="7616"/>
                </a:lnTo>
                <a:lnTo>
                  <a:pt x="3894" y="7446"/>
                </a:lnTo>
                <a:lnTo>
                  <a:pt x="3772" y="7251"/>
                </a:lnTo>
                <a:lnTo>
                  <a:pt x="3723" y="7105"/>
                </a:lnTo>
                <a:lnTo>
                  <a:pt x="3650" y="6935"/>
                </a:lnTo>
                <a:lnTo>
                  <a:pt x="3602" y="6643"/>
                </a:lnTo>
                <a:lnTo>
                  <a:pt x="3577" y="6327"/>
                </a:lnTo>
                <a:lnTo>
                  <a:pt x="3602" y="6010"/>
                </a:lnTo>
                <a:lnTo>
                  <a:pt x="3699" y="5718"/>
                </a:lnTo>
                <a:lnTo>
                  <a:pt x="3821" y="5426"/>
                </a:lnTo>
                <a:lnTo>
                  <a:pt x="3967" y="5134"/>
                </a:lnTo>
                <a:lnTo>
                  <a:pt x="4161" y="4891"/>
                </a:lnTo>
                <a:lnTo>
                  <a:pt x="4332" y="4696"/>
                </a:lnTo>
                <a:lnTo>
                  <a:pt x="4551" y="4502"/>
                </a:lnTo>
                <a:lnTo>
                  <a:pt x="4794" y="4356"/>
                </a:lnTo>
                <a:lnTo>
                  <a:pt x="5037" y="4210"/>
                </a:lnTo>
                <a:lnTo>
                  <a:pt x="5062" y="4210"/>
                </a:lnTo>
                <a:lnTo>
                  <a:pt x="5110" y="4234"/>
                </a:lnTo>
                <a:lnTo>
                  <a:pt x="5232" y="4234"/>
                </a:lnTo>
                <a:lnTo>
                  <a:pt x="5305" y="4210"/>
                </a:lnTo>
                <a:lnTo>
                  <a:pt x="5548" y="4112"/>
                </a:lnTo>
                <a:lnTo>
                  <a:pt x="5816" y="4039"/>
                </a:lnTo>
                <a:lnTo>
                  <a:pt x="6059" y="4015"/>
                </a:lnTo>
                <a:lnTo>
                  <a:pt x="6303" y="3991"/>
                </a:lnTo>
                <a:close/>
                <a:moveTo>
                  <a:pt x="6254" y="3480"/>
                </a:moveTo>
                <a:lnTo>
                  <a:pt x="5986" y="3504"/>
                </a:lnTo>
                <a:lnTo>
                  <a:pt x="5694" y="3553"/>
                </a:lnTo>
                <a:lnTo>
                  <a:pt x="5427" y="3626"/>
                </a:lnTo>
                <a:lnTo>
                  <a:pt x="5305" y="3650"/>
                </a:lnTo>
                <a:lnTo>
                  <a:pt x="5183" y="3699"/>
                </a:lnTo>
                <a:lnTo>
                  <a:pt x="4916" y="3796"/>
                </a:lnTo>
                <a:lnTo>
                  <a:pt x="4599" y="3966"/>
                </a:lnTo>
                <a:lnTo>
                  <a:pt x="4283" y="4161"/>
                </a:lnTo>
                <a:lnTo>
                  <a:pt x="3991" y="4404"/>
                </a:lnTo>
                <a:lnTo>
                  <a:pt x="3748" y="4672"/>
                </a:lnTo>
                <a:lnTo>
                  <a:pt x="3529" y="4940"/>
                </a:lnTo>
                <a:lnTo>
                  <a:pt x="3359" y="5232"/>
                </a:lnTo>
                <a:lnTo>
                  <a:pt x="3237" y="5572"/>
                </a:lnTo>
                <a:lnTo>
                  <a:pt x="3164" y="5889"/>
                </a:lnTo>
                <a:lnTo>
                  <a:pt x="3115" y="6229"/>
                </a:lnTo>
                <a:lnTo>
                  <a:pt x="3140" y="6570"/>
                </a:lnTo>
                <a:lnTo>
                  <a:pt x="3188" y="6911"/>
                </a:lnTo>
                <a:lnTo>
                  <a:pt x="3261" y="7251"/>
                </a:lnTo>
                <a:lnTo>
                  <a:pt x="3383" y="7495"/>
                </a:lnTo>
                <a:lnTo>
                  <a:pt x="3529" y="7762"/>
                </a:lnTo>
                <a:lnTo>
                  <a:pt x="3699" y="7981"/>
                </a:lnTo>
                <a:lnTo>
                  <a:pt x="3869" y="8200"/>
                </a:lnTo>
                <a:lnTo>
                  <a:pt x="4088" y="8371"/>
                </a:lnTo>
                <a:lnTo>
                  <a:pt x="4307" y="8541"/>
                </a:lnTo>
                <a:lnTo>
                  <a:pt x="4551" y="8711"/>
                </a:lnTo>
                <a:lnTo>
                  <a:pt x="4794" y="8833"/>
                </a:lnTo>
                <a:lnTo>
                  <a:pt x="5062" y="8930"/>
                </a:lnTo>
                <a:lnTo>
                  <a:pt x="5329" y="9028"/>
                </a:lnTo>
                <a:lnTo>
                  <a:pt x="5597" y="9101"/>
                </a:lnTo>
                <a:lnTo>
                  <a:pt x="5889" y="9149"/>
                </a:lnTo>
                <a:lnTo>
                  <a:pt x="6181" y="9174"/>
                </a:lnTo>
                <a:lnTo>
                  <a:pt x="6449" y="9198"/>
                </a:lnTo>
                <a:lnTo>
                  <a:pt x="6741" y="9174"/>
                </a:lnTo>
                <a:lnTo>
                  <a:pt x="7008" y="9149"/>
                </a:lnTo>
                <a:lnTo>
                  <a:pt x="7325" y="9076"/>
                </a:lnTo>
                <a:lnTo>
                  <a:pt x="7617" y="8979"/>
                </a:lnTo>
                <a:lnTo>
                  <a:pt x="7884" y="8833"/>
                </a:lnTo>
                <a:lnTo>
                  <a:pt x="8128" y="8687"/>
                </a:lnTo>
                <a:lnTo>
                  <a:pt x="8347" y="8492"/>
                </a:lnTo>
                <a:lnTo>
                  <a:pt x="8541" y="8273"/>
                </a:lnTo>
                <a:lnTo>
                  <a:pt x="8712" y="8054"/>
                </a:lnTo>
                <a:lnTo>
                  <a:pt x="8858" y="7787"/>
                </a:lnTo>
                <a:lnTo>
                  <a:pt x="8979" y="7543"/>
                </a:lnTo>
                <a:lnTo>
                  <a:pt x="9052" y="7251"/>
                </a:lnTo>
                <a:lnTo>
                  <a:pt x="9125" y="6959"/>
                </a:lnTo>
                <a:lnTo>
                  <a:pt x="9150" y="6667"/>
                </a:lnTo>
                <a:lnTo>
                  <a:pt x="9150" y="6375"/>
                </a:lnTo>
                <a:lnTo>
                  <a:pt x="9125" y="6083"/>
                </a:lnTo>
                <a:lnTo>
                  <a:pt x="9052" y="5791"/>
                </a:lnTo>
                <a:lnTo>
                  <a:pt x="8955" y="5499"/>
                </a:lnTo>
                <a:lnTo>
                  <a:pt x="8858" y="5232"/>
                </a:lnTo>
                <a:lnTo>
                  <a:pt x="8712" y="4988"/>
                </a:lnTo>
                <a:lnTo>
                  <a:pt x="8566" y="4769"/>
                </a:lnTo>
                <a:lnTo>
                  <a:pt x="8395" y="4550"/>
                </a:lnTo>
                <a:lnTo>
                  <a:pt x="8201" y="4356"/>
                </a:lnTo>
                <a:lnTo>
                  <a:pt x="7982" y="4161"/>
                </a:lnTo>
                <a:lnTo>
                  <a:pt x="7763" y="3991"/>
                </a:lnTo>
                <a:lnTo>
                  <a:pt x="7544" y="3845"/>
                </a:lnTo>
                <a:lnTo>
                  <a:pt x="7300" y="3723"/>
                </a:lnTo>
                <a:lnTo>
                  <a:pt x="7033" y="3626"/>
                </a:lnTo>
                <a:lnTo>
                  <a:pt x="6789" y="3553"/>
                </a:lnTo>
                <a:lnTo>
                  <a:pt x="6522" y="3504"/>
                </a:lnTo>
                <a:lnTo>
                  <a:pt x="6254" y="3480"/>
                </a:lnTo>
                <a:close/>
                <a:moveTo>
                  <a:pt x="6303" y="536"/>
                </a:moveTo>
                <a:lnTo>
                  <a:pt x="6668" y="560"/>
                </a:lnTo>
                <a:lnTo>
                  <a:pt x="7033" y="633"/>
                </a:lnTo>
                <a:lnTo>
                  <a:pt x="7422" y="706"/>
                </a:lnTo>
                <a:lnTo>
                  <a:pt x="7763" y="828"/>
                </a:lnTo>
                <a:lnTo>
                  <a:pt x="8128" y="949"/>
                </a:lnTo>
                <a:lnTo>
                  <a:pt x="8468" y="1095"/>
                </a:lnTo>
                <a:lnTo>
                  <a:pt x="8809" y="1266"/>
                </a:lnTo>
                <a:lnTo>
                  <a:pt x="9125" y="1460"/>
                </a:lnTo>
                <a:lnTo>
                  <a:pt x="9442" y="1679"/>
                </a:lnTo>
                <a:lnTo>
                  <a:pt x="9734" y="1898"/>
                </a:lnTo>
                <a:lnTo>
                  <a:pt x="10026" y="2166"/>
                </a:lnTo>
                <a:lnTo>
                  <a:pt x="10050" y="2287"/>
                </a:lnTo>
                <a:lnTo>
                  <a:pt x="10074" y="2409"/>
                </a:lnTo>
                <a:lnTo>
                  <a:pt x="10196" y="2798"/>
                </a:lnTo>
                <a:lnTo>
                  <a:pt x="10220" y="2847"/>
                </a:lnTo>
                <a:lnTo>
                  <a:pt x="10269" y="2871"/>
                </a:lnTo>
                <a:lnTo>
                  <a:pt x="10342" y="2896"/>
                </a:lnTo>
                <a:lnTo>
                  <a:pt x="10391" y="2896"/>
                </a:lnTo>
                <a:lnTo>
                  <a:pt x="10439" y="2871"/>
                </a:lnTo>
                <a:lnTo>
                  <a:pt x="10464" y="2847"/>
                </a:lnTo>
                <a:lnTo>
                  <a:pt x="10488" y="2798"/>
                </a:lnTo>
                <a:lnTo>
                  <a:pt x="10512" y="2677"/>
                </a:lnTo>
                <a:lnTo>
                  <a:pt x="10585" y="2774"/>
                </a:lnTo>
                <a:lnTo>
                  <a:pt x="10537" y="3090"/>
                </a:lnTo>
                <a:lnTo>
                  <a:pt x="10537" y="3261"/>
                </a:lnTo>
                <a:lnTo>
                  <a:pt x="10561" y="3334"/>
                </a:lnTo>
                <a:lnTo>
                  <a:pt x="10610" y="3382"/>
                </a:lnTo>
                <a:lnTo>
                  <a:pt x="10634" y="3431"/>
                </a:lnTo>
                <a:lnTo>
                  <a:pt x="10683" y="3407"/>
                </a:lnTo>
                <a:lnTo>
                  <a:pt x="10756" y="3382"/>
                </a:lnTo>
                <a:lnTo>
                  <a:pt x="10804" y="3309"/>
                </a:lnTo>
                <a:lnTo>
                  <a:pt x="10877" y="3163"/>
                </a:lnTo>
                <a:lnTo>
                  <a:pt x="10877" y="3188"/>
                </a:lnTo>
                <a:lnTo>
                  <a:pt x="10950" y="3285"/>
                </a:lnTo>
                <a:lnTo>
                  <a:pt x="10853" y="3553"/>
                </a:lnTo>
                <a:lnTo>
                  <a:pt x="10804" y="3674"/>
                </a:lnTo>
                <a:lnTo>
                  <a:pt x="10756" y="3796"/>
                </a:lnTo>
                <a:lnTo>
                  <a:pt x="10756" y="3893"/>
                </a:lnTo>
                <a:lnTo>
                  <a:pt x="10804" y="4015"/>
                </a:lnTo>
                <a:lnTo>
                  <a:pt x="10829" y="4088"/>
                </a:lnTo>
                <a:lnTo>
                  <a:pt x="10902" y="4112"/>
                </a:lnTo>
                <a:lnTo>
                  <a:pt x="10975" y="4112"/>
                </a:lnTo>
                <a:lnTo>
                  <a:pt x="11023" y="4088"/>
                </a:lnTo>
                <a:lnTo>
                  <a:pt x="11096" y="4039"/>
                </a:lnTo>
                <a:lnTo>
                  <a:pt x="11169" y="3966"/>
                </a:lnTo>
                <a:lnTo>
                  <a:pt x="11242" y="3820"/>
                </a:lnTo>
                <a:lnTo>
                  <a:pt x="11340" y="4039"/>
                </a:lnTo>
                <a:lnTo>
                  <a:pt x="11194" y="4307"/>
                </a:lnTo>
                <a:lnTo>
                  <a:pt x="11048" y="4575"/>
                </a:lnTo>
                <a:lnTo>
                  <a:pt x="11023" y="4696"/>
                </a:lnTo>
                <a:lnTo>
                  <a:pt x="11023" y="4794"/>
                </a:lnTo>
                <a:lnTo>
                  <a:pt x="11048" y="4867"/>
                </a:lnTo>
                <a:lnTo>
                  <a:pt x="11121" y="4915"/>
                </a:lnTo>
                <a:lnTo>
                  <a:pt x="11169" y="4915"/>
                </a:lnTo>
                <a:lnTo>
                  <a:pt x="11218" y="4891"/>
                </a:lnTo>
                <a:lnTo>
                  <a:pt x="11340" y="4794"/>
                </a:lnTo>
                <a:lnTo>
                  <a:pt x="11510" y="4575"/>
                </a:lnTo>
                <a:lnTo>
                  <a:pt x="11534" y="4550"/>
                </a:lnTo>
                <a:lnTo>
                  <a:pt x="11607" y="4818"/>
                </a:lnTo>
                <a:lnTo>
                  <a:pt x="11510" y="4940"/>
                </a:lnTo>
                <a:lnTo>
                  <a:pt x="11388" y="5061"/>
                </a:lnTo>
                <a:lnTo>
                  <a:pt x="11291" y="5183"/>
                </a:lnTo>
                <a:lnTo>
                  <a:pt x="11218" y="5280"/>
                </a:lnTo>
                <a:lnTo>
                  <a:pt x="11096" y="5524"/>
                </a:lnTo>
                <a:lnTo>
                  <a:pt x="11072" y="5548"/>
                </a:lnTo>
                <a:lnTo>
                  <a:pt x="11096" y="5572"/>
                </a:lnTo>
                <a:lnTo>
                  <a:pt x="11121" y="5597"/>
                </a:lnTo>
                <a:lnTo>
                  <a:pt x="11145" y="5572"/>
                </a:lnTo>
                <a:lnTo>
                  <a:pt x="11388" y="5475"/>
                </a:lnTo>
                <a:lnTo>
                  <a:pt x="11510" y="5402"/>
                </a:lnTo>
                <a:lnTo>
                  <a:pt x="11631" y="5305"/>
                </a:lnTo>
                <a:lnTo>
                  <a:pt x="11680" y="5256"/>
                </a:lnTo>
                <a:lnTo>
                  <a:pt x="11729" y="5499"/>
                </a:lnTo>
                <a:lnTo>
                  <a:pt x="11364" y="5840"/>
                </a:lnTo>
                <a:lnTo>
                  <a:pt x="11048" y="6229"/>
                </a:lnTo>
                <a:lnTo>
                  <a:pt x="11023" y="6278"/>
                </a:lnTo>
                <a:lnTo>
                  <a:pt x="11048" y="6327"/>
                </a:lnTo>
                <a:lnTo>
                  <a:pt x="11072" y="6351"/>
                </a:lnTo>
                <a:lnTo>
                  <a:pt x="11121" y="6351"/>
                </a:lnTo>
                <a:lnTo>
                  <a:pt x="11291" y="6254"/>
                </a:lnTo>
                <a:lnTo>
                  <a:pt x="11461" y="6156"/>
                </a:lnTo>
                <a:lnTo>
                  <a:pt x="11753" y="5913"/>
                </a:lnTo>
                <a:lnTo>
                  <a:pt x="11753" y="6302"/>
                </a:lnTo>
                <a:lnTo>
                  <a:pt x="11631" y="6424"/>
                </a:lnTo>
                <a:lnTo>
                  <a:pt x="11534" y="6546"/>
                </a:lnTo>
                <a:lnTo>
                  <a:pt x="11412" y="6692"/>
                </a:lnTo>
                <a:lnTo>
                  <a:pt x="11291" y="6789"/>
                </a:lnTo>
                <a:lnTo>
                  <a:pt x="11048" y="6935"/>
                </a:lnTo>
                <a:lnTo>
                  <a:pt x="10999" y="6984"/>
                </a:lnTo>
                <a:lnTo>
                  <a:pt x="10950" y="7032"/>
                </a:lnTo>
                <a:lnTo>
                  <a:pt x="10926" y="7105"/>
                </a:lnTo>
                <a:lnTo>
                  <a:pt x="10950" y="7154"/>
                </a:lnTo>
                <a:lnTo>
                  <a:pt x="11023" y="7203"/>
                </a:lnTo>
                <a:lnTo>
                  <a:pt x="11096" y="7251"/>
                </a:lnTo>
                <a:lnTo>
                  <a:pt x="11169" y="7251"/>
                </a:lnTo>
                <a:lnTo>
                  <a:pt x="11267" y="7227"/>
                </a:lnTo>
                <a:lnTo>
                  <a:pt x="11437" y="7178"/>
                </a:lnTo>
                <a:lnTo>
                  <a:pt x="11583" y="7081"/>
                </a:lnTo>
                <a:lnTo>
                  <a:pt x="11704" y="6984"/>
                </a:lnTo>
                <a:lnTo>
                  <a:pt x="11631" y="7470"/>
                </a:lnTo>
                <a:lnTo>
                  <a:pt x="11583" y="7470"/>
                </a:lnTo>
                <a:lnTo>
                  <a:pt x="11534" y="7495"/>
                </a:lnTo>
                <a:lnTo>
                  <a:pt x="11291" y="7665"/>
                </a:lnTo>
                <a:lnTo>
                  <a:pt x="11023" y="7811"/>
                </a:lnTo>
                <a:lnTo>
                  <a:pt x="10902" y="7884"/>
                </a:lnTo>
                <a:lnTo>
                  <a:pt x="10804" y="7957"/>
                </a:lnTo>
                <a:lnTo>
                  <a:pt x="10731" y="8054"/>
                </a:lnTo>
                <a:lnTo>
                  <a:pt x="10707" y="8103"/>
                </a:lnTo>
                <a:lnTo>
                  <a:pt x="10707" y="8176"/>
                </a:lnTo>
                <a:lnTo>
                  <a:pt x="10707" y="8200"/>
                </a:lnTo>
                <a:lnTo>
                  <a:pt x="10853" y="8200"/>
                </a:lnTo>
                <a:lnTo>
                  <a:pt x="10950" y="8176"/>
                </a:lnTo>
                <a:lnTo>
                  <a:pt x="11194" y="8079"/>
                </a:lnTo>
                <a:lnTo>
                  <a:pt x="11534" y="7933"/>
                </a:lnTo>
                <a:lnTo>
                  <a:pt x="11437" y="8273"/>
                </a:lnTo>
                <a:lnTo>
                  <a:pt x="11340" y="8298"/>
                </a:lnTo>
                <a:lnTo>
                  <a:pt x="11242" y="8322"/>
                </a:lnTo>
                <a:lnTo>
                  <a:pt x="11072" y="8419"/>
                </a:lnTo>
                <a:lnTo>
                  <a:pt x="10829" y="8541"/>
                </a:lnTo>
                <a:lnTo>
                  <a:pt x="10561" y="8614"/>
                </a:lnTo>
                <a:lnTo>
                  <a:pt x="10537" y="8638"/>
                </a:lnTo>
                <a:lnTo>
                  <a:pt x="10512" y="8663"/>
                </a:lnTo>
                <a:lnTo>
                  <a:pt x="10537" y="8687"/>
                </a:lnTo>
                <a:lnTo>
                  <a:pt x="10561" y="8711"/>
                </a:lnTo>
                <a:lnTo>
                  <a:pt x="10731" y="8736"/>
                </a:lnTo>
                <a:lnTo>
                  <a:pt x="10926" y="8736"/>
                </a:lnTo>
                <a:lnTo>
                  <a:pt x="11121" y="8711"/>
                </a:lnTo>
                <a:lnTo>
                  <a:pt x="11315" y="8663"/>
                </a:lnTo>
                <a:lnTo>
                  <a:pt x="11169" y="9028"/>
                </a:lnTo>
                <a:lnTo>
                  <a:pt x="10926" y="9028"/>
                </a:lnTo>
                <a:lnTo>
                  <a:pt x="10683" y="9052"/>
                </a:lnTo>
                <a:lnTo>
                  <a:pt x="10439" y="9125"/>
                </a:lnTo>
                <a:lnTo>
                  <a:pt x="10220" y="9198"/>
                </a:lnTo>
                <a:lnTo>
                  <a:pt x="10196" y="9222"/>
                </a:lnTo>
                <a:lnTo>
                  <a:pt x="10196" y="9247"/>
                </a:lnTo>
                <a:lnTo>
                  <a:pt x="10220" y="9271"/>
                </a:lnTo>
                <a:lnTo>
                  <a:pt x="10245" y="9295"/>
                </a:lnTo>
                <a:lnTo>
                  <a:pt x="10488" y="9295"/>
                </a:lnTo>
                <a:lnTo>
                  <a:pt x="10731" y="9320"/>
                </a:lnTo>
                <a:lnTo>
                  <a:pt x="11048" y="9368"/>
                </a:lnTo>
                <a:lnTo>
                  <a:pt x="10853" y="9757"/>
                </a:lnTo>
                <a:lnTo>
                  <a:pt x="10561" y="9733"/>
                </a:lnTo>
                <a:lnTo>
                  <a:pt x="10245" y="9709"/>
                </a:lnTo>
                <a:lnTo>
                  <a:pt x="10099" y="9709"/>
                </a:lnTo>
                <a:lnTo>
                  <a:pt x="9977" y="9733"/>
                </a:lnTo>
                <a:lnTo>
                  <a:pt x="9904" y="9782"/>
                </a:lnTo>
                <a:lnTo>
                  <a:pt x="9880" y="9806"/>
                </a:lnTo>
                <a:lnTo>
                  <a:pt x="9880" y="9830"/>
                </a:lnTo>
                <a:lnTo>
                  <a:pt x="9928" y="9928"/>
                </a:lnTo>
                <a:lnTo>
                  <a:pt x="9977" y="10001"/>
                </a:lnTo>
                <a:lnTo>
                  <a:pt x="10050" y="10074"/>
                </a:lnTo>
                <a:lnTo>
                  <a:pt x="10147" y="10122"/>
                </a:lnTo>
                <a:lnTo>
                  <a:pt x="10391" y="10171"/>
                </a:lnTo>
                <a:lnTo>
                  <a:pt x="10610" y="10220"/>
                </a:lnTo>
                <a:lnTo>
                  <a:pt x="10439" y="10512"/>
                </a:lnTo>
                <a:lnTo>
                  <a:pt x="10439" y="10439"/>
                </a:lnTo>
                <a:lnTo>
                  <a:pt x="10391" y="10390"/>
                </a:lnTo>
                <a:lnTo>
                  <a:pt x="10342" y="10341"/>
                </a:lnTo>
                <a:lnTo>
                  <a:pt x="10220" y="10293"/>
                </a:lnTo>
                <a:lnTo>
                  <a:pt x="9977" y="10268"/>
                </a:lnTo>
                <a:lnTo>
                  <a:pt x="9709" y="10220"/>
                </a:lnTo>
                <a:lnTo>
                  <a:pt x="9588" y="10220"/>
                </a:lnTo>
                <a:lnTo>
                  <a:pt x="9466" y="10244"/>
                </a:lnTo>
                <a:lnTo>
                  <a:pt x="9417" y="10268"/>
                </a:lnTo>
                <a:lnTo>
                  <a:pt x="9393" y="10317"/>
                </a:lnTo>
                <a:lnTo>
                  <a:pt x="9393" y="10366"/>
                </a:lnTo>
                <a:lnTo>
                  <a:pt x="9417" y="10414"/>
                </a:lnTo>
                <a:lnTo>
                  <a:pt x="9515" y="10487"/>
                </a:lnTo>
                <a:lnTo>
                  <a:pt x="9636" y="10560"/>
                </a:lnTo>
                <a:lnTo>
                  <a:pt x="9880" y="10633"/>
                </a:lnTo>
                <a:lnTo>
                  <a:pt x="10123" y="10682"/>
                </a:lnTo>
                <a:lnTo>
                  <a:pt x="10245" y="10682"/>
                </a:lnTo>
                <a:lnTo>
                  <a:pt x="10366" y="10633"/>
                </a:lnTo>
                <a:lnTo>
                  <a:pt x="10001" y="11242"/>
                </a:lnTo>
                <a:lnTo>
                  <a:pt x="9782" y="11169"/>
                </a:lnTo>
                <a:lnTo>
                  <a:pt x="9588" y="11144"/>
                </a:lnTo>
                <a:lnTo>
                  <a:pt x="9417" y="11096"/>
                </a:lnTo>
                <a:lnTo>
                  <a:pt x="9247" y="11071"/>
                </a:lnTo>
                <a:lnTo>
                  <a:pt x="9052" y="11047"/>
                </a:lnTo>
                <a:lnTo>
                  <a:pt x="8882" y="11096"/>
                </a:lnTo>
                <a:lnTo>
                  <a:pt x="8858" y="11120"/>
                </a:lnTo>
                <a:lnTo>
                  <a:pt x="8833" y="11169"/>
                </a:lnTo>
                <a:lnTo>
                  <a:pt x="8833" y="11193"/>
                </a:lnTo>
                <a:lnTo>
                  <a:pt x="8858" y="11242"/>
                </a:lnTo>
                <a:lnTo>
                  <a:pt x="9052" y="11315"/>
                </a:lnTo>
                <a:lnTo>
                  <a:pt x="9223" y="11363"/>
                </a:lnTo>
                <a:lnTo>
                  <a:pt x="9588" y="11485"/>
                </a:lnTo>
                <a:lnTo>
                  <a:pt x="9782" y="11558"/>
                </a:lnTo>
                <a:lnTo>
                  <a:pt x="9490" y="11996"/>
                </a:lnTo>
                <a:lnTo>
                  <a:pt x="9344" y="11923"/>
                </a:lnTo>
                <a:lnTo>
                  <a:pt x="9223" y="11874"/>
                </a:lnTo>
                <a:lnTo>
                  <a:pt x="8931" y="11801"/>
                </a:lnTo>
                <a:lnTo>
                  <a:pt x="8566" y="11704"/>
                </a:lnTo>
                <a:lnTo>
                  <a:pt x="8371" y="11655"/>
                </a:lnTo>
                <a:lnTo>
                  <a:pt x="8176" y="11655"/>
                </a:lnTo>
                <a:lnTo>
                  <a:pt x="8103" y="11680"/>
                </a:lnTo>
                <a:lnTo>
                  <a:pt x="8079" y="11728"/>
                </a:lnTo>
                <a:lnTo>
                  <a:pt x="8055" y="11801"/>
                </a:lnTo>
                <a:lnTo>
                  <a:pt x="8103" y="11850"/>
                </a:lnTo>
                <a:lnTo>
                  <a:pt x="8249" y="11947"/>
                </a:lnTo>
                <a:lnTo>
                  <a:pt x="8395" y="12045"/>
                </a:lnTo>
                <a:lnTo>
                  <a:pt x="8736" y="12166"/>
                </a:lnTo>
                <a:lnTo>
                  <a:pt x="8979" y="12239"/>
                </a:lnTo>
                <a:lnTo>
                  <a:pt x="9247" y="12312"/>
                </a:lnTo>
                <a:lnTo>
                  <a:pt x="9004" y="12629"/>
                </a:lnTo>
                <a:lnTo>
                  <a:pt x="8712" y="12580"/>
                </a:lnTo>
                <a:lnTo>
                  <a:pt x="8420" y="12531"/>
                </a:lnTo>
                <a:lnTo>
                  <a:pt x="8201" y="12458"/>
                </a:lnTo>
                <a:lnTo>
                  <a:pt x="8006" y="12361"/>
                </a:lnTo>
                <a:lnTo>
                  <a:pt x="7787" y="12239"/>
                </a:lnTo>
                <a:lnTo>
                  <a:pt x="7592" y="12142"/>
                </a:lnTo>
                <a:lnTo>
                  <a:pt x="7544" y="12142"/>
                </a:lnTo>
                <a:lnTo>
                  <a:pt x="7495" y="12166"/>
                </a:lnTo>
                <a:lnTo>
                  <a:pt x="7495" y="12215"/>
                </a:lnTo>
                <a:lnTo>
                  <a:pt x="7471" y="12264"/>
                </a:lnTo>
                <a:lnTo>
                  <a:pt x="7519" y="12385"/>
                </a:lnTo>
                <a:lnTo>
                  <a:pt x="7592" y="12507"/>
                </a:lnTo>
                <a:lnTo>
                  <a:pt x="7690" y="12604"/>
                </a:lnTo>
                <a:lnTo>
                  <a:pt x="7811" y="12677"/>
                </a:lnTo>
                <a:lnTo>
                  <a:pt x="8055" y="12823"/>
                </a:lnTo>
                <a:lnTo>
                  <a:pt x="8298" y="12921"/>
                </a:lnTo>
                <a:lnTo>
                  <a:pt x="8493" y="12994"/>
                </a:lnTo>
                <a:lnTo>
                  <a:pt x="8687" y="13018"/>
                </a:lnTo>
                <a:lnTo>
                  <a:pt x="8371" y="13407"/>
                </a:lnTo>
                <a:lnTo>
                  <a:pt x="8274" y="13310"/>
                </a:lnTo>
                <a:lnTo>
                  <a:pt x="8152" y="13261"/>
                </a:lnTo>
                <a:lnTo>
                  <a:pt x="7909" y="13188"/>
                </a:lnTo>
                <a:lnTo>
                  <a:pt x="7471" y="12994"/>
                </a:lnTo>
                <a:lnTo>
                  <a:pt x="7252" y="12921"/>
                </a:lnTo>
                <a:lnTo>
                  <a:pt x="7033" y="12896"/>
                </a:lnTo>
                <a:lnTo>
                  <a:pt x="7008" y="12896"/>
                </a:lnTo>
                <a:lnTo>
                  <a:pt x="7008" y="12945"/>
                </a:lnTo>
                <a:lnTo>
                  <a:pt x="7057" y="13042"/>
                </a:lnTo>
                <a:lnTo>
                  <a:pt x="7130" y="13115"/>
                </a:lnTo>
                <a:lnTo>
                  <a:pt x="7300" y="13261"/>
                </a:lnTo>
                <a:lnTo>
                  <a:pt x="7495" y="13359"/>
                </a:lnTo>
                <a:lnTo>
                  <a:pt x="7690" y="13456"/>
                </a:lnTo>
                <a:lnTo>
                  <a:pt x="7909" y="13578"/>
                </a:lnTo>
                <a:lnTo>
                  <a:pt x="8006" y="13626"/>
                </a:lnTo>
                <a:lnTo>
                  <a:pt x="8128" y="13675"/>
                </a:lnTo>
                <a:lnTo>
                  <a:pt x="7836" y="14016"/>
                </a:lnTo>
                <a:lnTo>
                  <a:pt x="7665" y="13967"/>
                </a:lnTo>
                <a:lnTo>
                  <a:pt x="7179" y="13724"/>
                </a:lnTo>
                <a:lnTo>
                  <a:pt x="6814" y="13553"/>
                </a:lnTo>
                <a:lnTo>
                  <a:pt x="6619" y="13480"/>
                </a:lnTo>
                <a:lnTo>
                  <a:pt x="6424" y="13480"/>
                </a:lnTo>
                <a:lnTo>
                  <a:pt x="6400" y="13505"/>
                </a:lnTo>
                <a:lnTo>
                  <a:pt x="6400" y="13553"/>
                </a:lnTo>
                <a:lnTo>
                  <a:pt x="6449" y="13651"/>
                </a:lnTo>
                <a:lnTo>
                  <a:pt x="6497" y="13724"/>
                </a:lnTo>
                <a:lnTo>
                  <a:pt x="6595" y="13821"/>
                </a:lnTo>
                <a:lnTo>
                  <a:pt x="6692" y="13894"/>
                </a:lnTo>
                <a:lnTo>
                  <a:pt x="6887" y="14016"/>
                </a:lnTo>
                <a:lnTo>
                  <a:pt x="7081" y="14137"/>
                </a:lnTo>
                <a:lnTo>
                  <a:pt x="7276" y="14235"/>
                </a:lnTo>
                <a:lnTo>
                  <a:pt x="7519" y="14381"/>
                </a:lnTo>
                <a:lnTo>
                  <a:pt x="7106" y="14843"/>
                </a:lnTo>
                <a:lnTo>
                  <a:pt x="6814" y="14697"/>
                </a:lnTo>
                <a:lnTo>
                  <a:pt x="6546" y="14527"/>
                </a:lnTo>
                <a:lnTo>
                  <a:pt x="6376" y="14405"/>
                </a:lnTo>
                <a:lnTo>
                  <a:pt x="6230" y="14259"/>
                </a:lnTo>
                <a:lnTo>
                  <a:pt x="6157" y="14162"/>
                </a:lnTo>
                <a:lnTo>
                  <a:pt x="6035" y="14064"/>
                </a:lnTo>
                <a:lnTo>
                  <a:pt x="5962" y="14064"/>
                </a:lnTo>
                <a:lnTo>
                  <a:pt x="5913" y="14089"/>
                </a:lnTo>
                <a:lnTo>
                  <a:pt x="5840" y="14186"/>
                </a:lnTo>
                <a:lnTo>
                  <a:pt x="5840" y="14283"/>
                </a:lnTo>
                <a:lnTo>
                  <a:pt x="5865" y="14381"/>
                </a:lnTo>
                <a:lnTo>
                  <a:pt x="5913" y="14478"/>
                </a:lnTo>
                <a:lnTo>
                  <a:pt x="6059" y="14673"/>
                </a:lnTo>
                <a:lnTo>
                  <a:pt x="6205" y="14794"/>
                </a:lnTo>
                <a:lnTo>
                  <a:pt x="6449" y="15013"/>
                </a:lnTo>
                <a:lnTo>
                  <a:pt x="6595" y="15135"/>
                </a:lnTo>
                <a:lnTo>
                  <a:pt x="6765" y="15208"/>
                </a:lnTo>
                <a:lnTo>
                  <a:pt x="6132" y="15816"/>
                </a:lnTo>
                <a:lnTo>
                  <a:pt x="5986" y="15573"/>
                </a:lnTo>
                <a:lnTo>
                  <a:pt x="5792" y="15354"/>
                </a:lnTo>
                <a:lnTo>
                  <a:pt x="5402" y="14916"/>
                </a:lnTo>
                <a:lnTo>
                  <a:pt x="5013" y="14527"/>
                </a:lnTo>
                <a:lnTo>
                  <a:pt x="4818" y="14332"/>
                </a:lnTo>
                <a:lnTo>
                  <a:pt x="4648" y="14113"/>
                </a:lnTo>
                <a:lnTo>
                  <a:pt x="4332" y="13724"/>
                </a:lnTo>
                <a:lnTo>
                  <a:pt x="3991" y="13359"/>
                </a:lnTo>
                <a:lnTo>
                  <a:pt x="3310" y="12629"/>
                </a:lnTo>
                <a:lnTo>
                  <a:pt x="2969" y="12264"/>
                </a:lnTo>
                <a:lnTo>
                  <a:pt x="2653" y="11874"/>
                </a:lnTo>
                <a:lnTo>
                  <a:pt x="2361" y="11485"/>
                </a:lnTo>
                <a:lnTo>
                  <a:pt x="2069" y="11071"/>
                </a:lnTo>
                <a:lnTo>
                  <a:pt x="1704" y="10439"/>
                </a:lnTo>
                <a:lnTo>
                  <a:pt x="1363" y="9757"/>
                </a:lnTo>
                <a:lnTo>
                  <a:pt x="1096" y="9052"/>
                </a:lnTo>
                <a:lnTo>
                  <a:pt x="974" y="8711"/>
                </a:lnTo>
                <a:lnTo>
                  <a:pt x="877" y="8346"/>
                </a:lnTo>
                <a:lnTo>
                  <a:pt x="779" y="7981"/>
                </a:lnTo>
                <a:lnTo>
                  <a:pt x="706" y="7616"/>
                </a:lnTo>
                <a:lnTo>
                  <a:pt x="633" y="7251"/>
                </a:lnTo>
                <a:lnTo>
                  <a:pt x="609" y="6862"/>
                </a:lnTo>
                <a:lnTo>
                  <a:pt x="585" y="6497"/>
                </a:lnTo>
                <a:lnTo>
                  <a:pt x="585" y="6132"/>
                </a:lnTo>
                <a:lnTo>
                  <a:pt x="585" y="5743"/>
                </a:lnTo>
                <a:lnTo>
                  <a:pt x="609" y="5378"/>
                </a:lnTo>
                <a:lnTo>
                  <a:pt x="682" y="4988"/>
                </a:lnTo>
                <a:lnTo>
                  <a:pt x="755" y="4599"/>
                </a:lnTo>
                <a:lnTo>
                  <a:pt x="877" y="4210"/>
                </a:lnTo>
                <a:lnTo>
                  <a:pt x="1023" y="3845"/>
                </a:lnTo>
                <a:lnTo>
                  <a:pt x="1193" y="3504"/>
                </a:lnTo>
                <a:lnTo>
                  <a:pt x="1363" y="3163"/>
                </a:lnTo>
                <a:lnTo>
                  <a:pt x="1582" y="2823"/>
                </a:lnTo>
                <a:lnTo>
                  <a:pt x="1826" y="2506"/>
                </a:lnTo>
                <a:lnTo>
                  <a:pt x="2093" y="2214"/>
                </a:lnTo>
                <a:lnTo>
                  <a:pt x="2361" y="1947"/>
                </a:lnTo>
                <a:lnTo>
                  <a:pt x="2653" y="1679"/>
                </a:lnTo>
                <a:lnTo>
                  <a:pt x="2969" y="1460"/>
                </a:lnTo>
                <a:lnTo>
                  <a:pt x="3310" y="1241"/>
                </a:lnTo>
                <a:lnTo>
                  <a:pt x="3650" y="1047"/>
                </a:lnTo>
                <a:lnTo>
                  <a:pt x="4015" y="901"/>
                </a:lnTo>
                <a:lnTo>
                  <a:pt x="4405" y="755"/>
                </a:lnTo>
                <a:lnTo>
                  <a:pt x="4770" y="657"/>
                </a:lnTo>
                <a:lnTo>
                  <a:pt x="5159" y="584"/>
                </a:lnTo>
                <a:lnTo>
                  <a:pt x="5524" y="536"/>
                </a:lnTo>
                <a:close/>
                <a:moveTo>
                  <a:pt x="5646" y="0"/>
                </a:moveTo>
                <a:lnTo>
                  <a:pt x="5256" y="49"/>
                </a:lnTo>
                <a:lnTo>
                  <a:pt x="4843" y="98"/>
                </a:lnTo>
                <a:lnTo>
                  <a:pt x="4453" y="195"/>
                </a:lnTo>
                <a:lnTo>
                  <a:pt x="4088" y="317"/>
                </a:lnTo>
                <a:lnTo>
                  <a:pt x="3723" y="438"/>
                </a:lnTo>
                <a:lnTo>
                  <a:pt x="3359" y="609"/>
                </a:lnTo>
                <a:lnTo>
                  <a:pt x="2994" y="803"/>
                </a:lnTo>
                <a:lnTo>
                  <a:pt x="2653" y="998"/>
                </a:lnTo>
                <a:lnTo>
                  <a:pt x="2337" y="1241"/>
                </a:lnTo>
                <a:lnTo>
                  <a:pt x="2020" y="1509"/>
                </a:lnTo>
                <a:lnTo>
                  <a:pt x="1728" y="1776"/>
                </a:lnTo>
                <a:lnTo>
                  <a:pt x="1461" y="2093"/>
                </a:lnTo>
                <a:lnTo>
                  <a:pt x="1193" y="2409"/>
                </a:lnTo>
                <a:lnTo>
                  <a:pt x="925" y="2798"/>
                </a:lnTo>
                <a:lnTo>
                  <a:pt x="682" y="3188"/>
                </a:lnTo>
                <a:lnTo>
                  <a:pt x="487" y="3601"/>
                </a:lnTo>
                <a:lnTo>
                  <a:pt x="341" y="4015"/>
                </a:lnTo>
                <a:lnTo>
                  <a:pt x="220" y="4453"/>
                </a:lnTo>
                <a:lnTo>
                  <a:pt x="122" y="4891"/>
                </a:lnTo>
                <a:lnTo>
                  <a:pt x="49" y="5329"/>
                </a:lnTo>
                <a:lnTo>
                  <a:pt x="25" y="5791"/>
                </a:lnTo>
                <a:lnTo>
                  <a:pt x="1" y="6254"/>
                </a:lnTo>
                <a:lnTo>
                  <a:pt x="25" y="6692"/>
                </a:lnTo>
                <a:lnTo>
                  <a:pt x="74" y="7154"/>
                </a:lnTo>
                <a:lnTo>
                  <a:pt x="122" y="7616"/>
                </a:lnTo>
                <a:lnTo>
                  <a:pt x="220" y="8054"/>
                </a:lnTo>
                <a:lnTo>
                  <a:pt x="317" y="8492"/>
                </a:lnTo>
                <a:lnTo>
                  <a:pt x="463" y="8930"/>
                </a:lnTo>
                <a:lnTo>
                  <a:pt x="609" y="9368"/>
                </a:lnTo>
                <a:lnTo>
                  <a:pt x="779" y="9806"/>
                </a:lnTo>
                <a:lnTo>
                  <a:pt x="974" y="10244"/>
                </a:lnTo>
                <a:lnTo>
                  <a:pt x="1193" y="10682"/>
                </a:lnTo>
                <a:lnTo>
                  <a:pt x="1412" y="11096"/>
                </a:lnTo>
                <a:lnTo>
                  <a:pt x="1680" y="11509"/>
                </a:lnTo>
                <a:lnTo>
                  <a:pt x="1947" y="11899"/>
                </a:lnTo>
                <a:lnTo>
                  <a:pt x="2239" y="12288"/>
                </a:lnTo>
                <a:lnTo>
                  <a:pt x="2531" y="12677"/>
                </a:lnTo>
                <a:lnTo>
                  <a:pt x="2969" y="13213"/>
                </a:lnTo>
                <a:lnTo>
                  <a:pt x="3407" y="13748"/>
                </a:lnTo>
                <a:lnTo>
                  <a:pt x="3626" y="14040"/>
                </a:lnTo>
                <a:lnTo>
                  <a:pt x="3869" y="14283"/>
                </a:lnTo>
                <a:lnTo>
                  <a:pt x="4113" y="14527"/>
                </a:lnTo>
                <a:lnTo>
                  <a:pt x="4380" y="14746"/>
                </a:lnTo>
                <a:lnTo>
                  <a:pt x="4502" y="14867"/>
                </a:lnTo>
                <a:lnTo>
                  <a:pt x="4697" y="15086"/>
                </a:lnTo>
                <a:lnTo>
                  <a:pt x="5159" y="15622"/>
                </a:lnTo>
                <a:lnTo>
                  <a:pt x="5621" y="16133"/>
                </a:lnTo>
                <a:lnTo>
                  <a:pt x="5792" y="16303"/>
                </a:lnTo>
                <a:lnTo>
                  <a:pt x="5865" y="16352"/>
                </a:lnTo>
                <a:lnTo>
                  <a:pt x="5913" y="16352"/>
                </a:lnTo>
                <a:lnTo>
                  <a:pt x="6084" y="16327"/>
                </a:lnTo>
                <a:lnTo>
                  <a:pt x="6230" y="16279"/>
                </a:lnTo>
                <a:lnTo>
                  <a:pt x="6351" y="16230"/>
                </a:lnTo>
                <a:lnTo>
                  <a:pt x="6473" y="16157"/>
                </a:lnTo>
                <a:lnTo>
                  <a:pt x="6716" y="15962"/>
                </a:lnTo>
                <a:lnTo>
                  <a:pt x="6911" y="15743"/>
                </a:lnTo>
                <a:lnTo>
                  <a:pt x="8176" y="14259"/>
                </a:lnTo>
                <a:lnTo>
                  <a:pt x="8833" y="13480"/>
                </a:lnTo>
                <a:lnTo>
                  <a:pt x="9466" y="12677"/>
                </a:lnTo>
                <a:lnTo>
                  <a:pt x="10074" y="11874"/>
                </a:lnTo>
                <a:lnTo>
                  <a:pt x="10634" y="11023"/>
                </a:lnTo>
                <a:lnTo>
                  <a:pt x="10877" y="10609"/>
                </a:lnTo>
                <a:lnTo>
                  <a:pt x="11121" y="10195"/>
                </a:lnTo>
                <a:lnTo>
                  <a:pt x="11340" y="9782"/>
                </a:lnTo>
                <a:lnTo>
                  <a:pt x="11534" y="9344"/>
                </a:lnTo>
                <a:lnTo>
                  <a:pt x="11704" y="8930"/>
                </a:lnTo>
                <a:lnTo>
                  <a:pt x="11875" y="8492"/>
                </a:lnTo>
                <a:lnTo>
                  <a:pt x="12021" y="8030"/>
                </a:lnTo>
                <a:lnTo>
                  <a:pt x="12118" y="7592"/>
                </a:lnTo>
                <a:lnTo>
                  <a:pt x="12215" y="7130"/>
                </a:lnTo>
                <a:lnTo>
                  <a:pt x="12264" y="6667"/>
                </a:lnTo>
                <a:lnTo>
                  <a:pt x="12288" y="6205"/>
                </a:lnTo>
                <a:lnTo>
                  <a:pt x="12288" y="5743"/>
                </a:lnTo>
                <a:lnTo>
                  <a:pt x="12240" y="5280"/>
                </a:lnTo>
                <a:lnTo>
                  <a:pt x="12167" y="4818"/>
                </a:lnTo>
                <a:lnTo>
                  <a:pt x="12045" y="4380"/>
                </a:lnTo>
                <a:lnTo>
                  <a:pt x="11899" y="3918"/>
                </a:lnTo>
                <a:lnTo>
                  <a:pt x="11729" y="3528"/>
                </a:lnTo>
                <a:lnTo>
                  <a:pt x="11534" y="3163"/>
                </a:lnTo>
                <a:lnTo>
                  <a:pt x="11315" y="2798"/>
                </a:lnTo>
                <a:lnTo>
                  <a:pt x="11096" y="2458"/>
                </a:lnTo>
                <a:lnTo>
                  <a:pt x="10829" y="2141"/>
                </a:lnTo>
                <a:lnTo>
                  <a:pt x="10537" y="1825"/>
                </a:lnTo>
                <a:lnTo>
                  <a:pt x="10245" y="1557"/>
                </a:lnTo>
                <a:lnTo>
                  <a:pt x="9928" y="1290"/>
                </a:lnTo>
                <a:lnTo>
                  <a:pt x="9588" y="1047"/>
                </a:lnTo>
                <a:lnTo>
                  <a:pt x="9223" y="828"/>
                </a:lnTo>
                <a:lnTo>
                  <a:pt x="8858" y="633"/>
                </a:lnTo>
                <a:lnTo>
                  <a:pt x="8493" y="463"/>
                </a:lnTo>
                <a:lnTo>
                  <a:pt x="8103" y="317"/>
                </a:lnTo>
                <a:lnTo>
                  <a:pt x="7714" y="195"/>
                </a:lnTo>
                <a:lnTo>
                  <a:pt x="7300" y="98"/>
                </a:lnTo>
                <a:lnTo>
                  <a:pt x="6887" y="49"/>
                </a:lnTo>
                <a:lnTo>
                  <a:pt x="6473" y="0"/>
                </a:lnTo>
                <a:close/>
              </a:path>
            </a:pathLst>
          </a:custGeom>
          <a:solidFill>
            <a:srgbClr val="66666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94" name="Google Shape;594;p73"/>
          <p:cNvSpPr/>
          <p:nvPr/>
        </p:nvSpPr>
        <p:spPr>
          <a:xfrm>
            <a:off x="7188475" y="3977775"/>
            <a:ext cx="846000" cy="561300"/>
          </a:xfrm>
          <a:prstGeom prst="roundRect">
            <a:avLst>
              <a:gd fmla="val 16667" name="adj"/>
            </a:avLst>
          </a:prstGeom>
          <a:solidFill>
            <a:srgbClr val="F3F3F3"/>
          </a:solidFill>
          <a:ln cap="flat" cmpd="sng" w="9525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 sz="1000">
                <a:solidFill>
                  <a:srgbClr val="666666"/>
                </a:solidFill>
              </a:rPr>
              <a:t>PIE13-171</a:t>
            </a:r>
            <a:br>
              <a:rPr lang="es" sz="1000">
                <a:solidFill>
                  <a:srgbClr val="666666"/>
                </a:solidFill>
              </a:rPr>
            </a:br>
            <a:r>
              <a:rPr lang="es" sz="1000">
                <a:solidFill>
                  <a:srgbClr val="666666"/>
                </a:solidFill>
              </a:rPr>
              <a:t>Evaluación 360º</a:t>
            </a:r>
            <a:endParaRPr sz="1000">
              <a:solidFill>
                <a:srgbClr val="666666"/>
              </a:solidFill>
            </a:endParaRPr>
          </a:p>
        </p:txBody>
      </p:sp>
      <p:sp>
        <p:nvSpPr>
          <p:cNvPr id="595" name="Google Shape;595;p73"/>
          <p:cNvSpPr/>
          <p:nvPr/>
        </p:nvSpPr>
        <p:spPr>
          <a:xfrm>
            <a:off x="7509050" y="2271873"/>
            <a:ext cx="395791" cy="422060"/>
          </a:xfrm>
          <a:custGeom>
            <a:rect b="b" l="l" r="r" t="t"/>
            <a:pathLst>
              <a:path extrusionOk="0" h="20707" w="15233">
                <a:moveTo>
                  <a:pt x="5330" y="122"/>
                </a:moveTo>
                <a:lnTo>
                  <a:pt x="4916" y="170"/>
                </a:lnTo>
                <a:lnTo>
                  <a:pt x="4551" y="219"/>
                </a:lnTo>
                <a:lnTo>
                  <a:pt x="4162" y="292"/>
                </a:lnTo>
                <a:lnTo>
                  <a:pt x="3797" y="389"/>
                </a:lnTo>
                <a:lnTo>
                  <a:pt x="3432" y="511"/>
                </a:lnTo>
                <a:lnTo>
                  <a:pt x="3042" y="657"/>
                </a:lnTo>
                <a:lnTo>
                  <a:pt x="2872" y="754"/>
                </a:lnTo>
                <a:lnTo>
                  <a:pt x="2775" y="827"/>
                </a:lnTo>
                <a:lnTo>
                  <a:pt x="2726" y="900"/>
                </a:lnTo>
                <a:lnTo>
                  <a:pt x="2702" y="925"/>
                </a:lnTo>
                <a:lnTo>
                  <a:pt x="2702" y="973"/>
                </a:lnTo>
                <a:lnTo>
                  <a:pt x="2726" y="1022"/>
                </a:lnTo>
                <a:lnTo>
                  <a:pt x="2750" y="1046"/>
                </a:lnTo>
                <a:lnTo>
                  <a:pt x="2848" y="1071"/>
                </a:lnTo>
                <a:lnTo>
                  <a:pt x="3018" y="1071"/>
                </a:lnTo>
                <a:lnTo>
                  <a:pt x="3115" y="1046"/>
                </a:lnTo>
                <a:lnTo>
                  <a:pt x="3432" y="900"/>
                </a:lnTo>
                <a:lnTo>
                  <a:pt x="3845" y="754"/>
                </a:lnTo>
                <a:lnTo>
                  <a:pt x="4283" y="633"/>
                </a:lnTo>
                <a:lnTo>
                  <a:pt x="4721" y="584"/>
                </a:lnTo>
                <a:lnTo>
                  <a:pt x="5159" y="511"/>
                </a:lnTo>
                <a:lnTo>
                  <a:pt x="6084" y="511"/>
                </a:lnTo>
                <a:lnTo>
                  <a:pt x="6546" y="584"/>
                </a:lnTo>
                <a:lnTo>
                  <a:pt x="6984" y="681"/>
                </a:lnTo>
                <a:lnTo>
                  <a:pt x="7447" y="803"/>
                </a:lnTo>
                <a:lnTo>
                  <a:pt x="7885" y="949"/>
                </a:lnTo>
                <a:lnTo>
                  <a:pt x="8761" y="1265"/>
                </a:lnTo>
                <a:lnTo>
                  <a:pt x="9539" y="1533"/>
                </a:lnTo>
                <a:lnTo>
                  <a:pt x="10318" y="1776"/>
                </a:lnTo>
                <a:lnTo>
                  <a:pt x="10731" y="1874"/>
                </a:lnTo>
                <a:lnTo>
                  <a:pt x="11121" y="1947"/>
                </a:lnTo>
                <a:lnTo>
                  <a:pt x="11534" y="2020"/>
                </a:lnTo>
                <a:lnTo>
                  <a:pt x="11948" y="2044"/>
                </a:lnTo>
                <a:lnTo>
                  <a:pt x="12337" y="2044"/>
                </a:lnTo>
                <a:lnTo>
                  <a:pt x="12727" y="2020"/>
                </a:lnTo>
                <a:lnTo>
                  <a:pt x="13116" y="1971"/>
                </a:lnTo>
                <a:lnTo>
                  <a:pt x="13481" y="1898"/>
                </a:lnTo>
                <a:lnTo>
                  <a:pt x="13749" y="1825"/>
                </a:lnTo>
                <a:lnTo>
                  <a:pt x="13992" y="1703"/>
                </a:lnTo>
                <a:lnTo>
                  <a:pt x="14454" y="1460"/>
                </a:lnTo>
                <a:lnTo>
                  <a:pt x="14357" y="1703"/>
                </a:lnTo>
                <a:lnTo>
                  <a:pt x="14065" y="2214"/>
                </a:lnTo>
                <a:lnTo>
                  <a:pt x="13943" y="2458"/>
                </a:lnTo>
                <a:lnTo>
                  <a:pt x="13797" y="2725"/>
                </a:lnTo>
                <a:lnTo>
                  <a:pt x="13238" y="4112"/>
                </a:lnTo>
                <a:lnTo>
                  <a:pt x="12921" y="4794"/>
                </a:lnTo>
                <a:lnTo>
                  <a:pt x="12605" y="5451"/>
                </a:lnTo>
                <a:lnTo>
                  <a:pt x="12581" y="5548"/>
                </a:lnTo>
                <a:lnTo>
                  <a:pt x="12581" y="5621"/>
                </a:lnTo>
                <a:lnTo>
                  <a:pt x="12605" y="5670"/>
                </a:lnTo>
                <a:lnTo>
                  <a:pt x="12654" y="5718"/>
                </a:lnTo>
                <a:lnTo>
                  <a:pt x="12629" y="5816"/>
                </a:lnTo>
                <a:lnTo>
                  <a:pt x="12654" y="5913"/>
                </a:lnTo>
                <a:lnTo>
                  <a:pt x="12946" y="6326"/>
                </a:lnTo>
                <a:lnTo>
                  <a:pt x="13238" y="6764"/>
                </a:lnTo>
                <a:lnTo>
                  <a:pt x="13554" y="7178"/>
                </a:lnTo>
                <a:lnTo>
                  <a:pt x="13895" y="7543"/>
                </a:lnTo>
                <a:lnTo>
                  <a:pt x="14527" y="8176"/>
                </a:lnTo>
                <a:lnTo>
                  <a:pt x="14625" y="8297"/>
                </a:lnTo>
                <a:lnTo>
                  <a:pt x="14260" y="8516"/>
                </a:lnTo>
                <a:lnTo>
                  <a:pt x="13870" y="8687"/>
                </a:lnTo>
                <a:lnTo>
                  <a:pt x="13505" y="8833"/>
                </a:lnTo>
                <a:lnTo>
                  <a:pt x="13116" y="8930"/>
                </a:lnTo>
                <a:lnTo>
                  <a:pt x="12727" y="9003"/>
                </a:lnTo>
                <a:lnTo>
                  <a:pt x="12313" y="9027"/>
                </a:lnTo>
                <a:lnTo>
                  <a:pt x="11875" y="9052"/>
                </a:lnTo>
                <a:lnTo>
                  <a:pt x="11461" y="9027"/>
                </a:lnTo>
                <a:lnTo>
                  <a:pt x="11023" y="9003"/>
                </a:lnTo>
                <a:lnTo>
                  <a:pt x="10610" y="8954"/>
                </a:lnTo>
                <a:lnTo>
                  <a:pt x="10196" y="8881"/>
                </a:lnTo>
                <a:lnTo>
                  <a:pt x="9783" y="8784"/>
                </a:lnTo>
                <a:lnTo>
                  <a:pt x="8955" y="8565"/>
                </a:lnTo>
                <a:lnTo>
                  <a:pt x="8177" y="8297"/>
                </a:lnTo>
                <a:lnTo>
                  <a:pt x="7544" y="8103"/>
                </a:lnTo>
                <a:lnTo>
                  <a:pt x="6838" y="7884"/>
                </a:lnTo>
                <a:lnTo>
                  <a:pt x="6449" y="7786"/>
                </a:lnTo>
                <a:lnTo>
                  <a:pt x="6084" y="7713"/>
                </a:lnTo>
                <a:lnTo>
                  <a:pt x="5695" y="7640"/>
                </a:lnTo>
                <a:lnTo>
                  <a:pt x="5305" y="7592"/>
                </a:lnTo>
                <a:lnTo>
                  <a:pt x="4940" y="7567"/>
                </a:lnTo>
                <a:lnTo>
                  <a:pt x="4575" y="7567"/>
                </a:lnTo>
                <a:lnTo>
                  <a:pt x="4210" y="7616"/>
                </a:lnTo>
                <a:lnTo>
                  <a:pt x="3845" y="7689"/>
                </a:lnTo>
                <a:lnTo>
                  <a:pt x="3529" y="7811"/>
                </a:lnTo>
                <a:lnTo>
                  <a:pt x="3213" y="7957"/>
                </a:lnTo>
                <a:lnTo>
                  <a:pt x="2921" y="8176"/>
                </a:lnTo>
                <a:lnTo>
                  <a:pt x="2799" y="8297"/>
                </a:lnTo>
                <a:lnTo>
                  <a:pt x="2677" y="8443"/>
                </a:lnTo>
                <a:lnTo>
                  <a:pt x="2653" y="8492"/>
                </a:lnTo>
                <a:lnTo>
                  <a:pt x="2629" y="8541"/>
                </a:lnTo>
                <a:lnTo>
                  <a:pt x="2653" y="8589"/>
                </a:lnTo>
                <a:lnTo>
                  <a:pt x="2677" y="8638"/>
                </a:lnTo>
                <a:lnTo>
                  <a:pt x="2702" y="8662"/>
                </a:lnTo>
                <a:lnTo>
                  <a:pt x="2750" y="8687"/>
                </a:lnTo>
                <a:lnTo>
                  <a:pt x="2799" y="8687"/>
                </a:lnTo>
                <a:lnTo>
                  <a:pt x="2848" y="8662"/>
                </a:lnTo>
                <a:lnTo>
                  <a:pt x="3213" y="8443"/>
                </a:lnTo>
                <a:lnTo>
                  <a:pt x="3553" y="8273"/>
                </a:lnTo>
                <a:lnTo>
                  <a:pt x="3918" y="8176"/>
                </a:lnTo>
                <a:lnTo>
                  <a:pt x="4283" y="8078"/>
                </a:lnTo>
                <a:lnTo>
                  <a:pt x="4648" y="8054"/>
                </a:lnTo>
                <a:lnTo>
                  <a:pt x="5038" y="8054"/>
                </a:lnTo>
                <a:lnTo>
                  <a:pt x="5403" y="8078"/>
                </a:lnTo>
                <a:lnTo>
                  <a:pt x="5768" y="8127"/>
                </a:lnTo>
                <a:lnTo>
                  <a:pt x="6157" y="8200"/>
                </a:lnTo>
                <a:lnTo>
                  <a:pt x="6522" y="8297"/>
                </a:lnTo>
                <a:lnTo>
                  <a:pt x="7276" y="8516"/>
                </a:lnTo>
                <a:lnTo>
                  <a:pt x="8031" y="8760"/>
                </a:lnTo>
                <a:lnTo>
                  <a:pt x="8761" y="8979"/>
                </a:lnTo>
                <a:lnTo>
                  <a:pt x="9564" y="9198"/>
                </a:lnTo>
                <a:lnTo>
                  <a:pt x="10391" y="9368"/>
                </a:lnTo>
                <a:lnTo>
                  <a:pt x="10804" y="9441"/>
                </a:lnTo>
                <a:lnTo>
                  <a:pt x="11218" y="9490"/>
                </a:lnTo>
                <a:lnTo>
                  <a:pt x="11632" y="9514"/>
                </a:lnTo>
                <a:lnTo>
                  <a:pt x="12459" y="9514"/>
                </a:lnTo>
                <a:lnTo>
                  <a:pt x="12848" y="9465"/>
                </a:lnTo>
                <a:lnTo>
                  <a:pt x="13238" y="9392"/>
                </a:lnTo>
                <a:lnTo>
                  <a:pt x="13603" y="9295"/>
                </a:lnTo>
                <a:lnTo>
                  <a:pt x="13968" y="9173"/>
                </a:lnTo>
                <a:lnTo>
                  <a:pt x="14308" y="9003"/>
                </a:lnTo>
                <a:lnTo>
                  <a:pt x="14649" y="8833"/>
                </a:lnTo>
                <a:lnTo>
                  <a:pt x="14990" y="8614"/>
                </a:lnTo>
                <a:lnTo>
                  <a:pt x="15063" y="8614"/>
                </a:lnTo>
                <a:lnTo>
                  <a:pt x="15111" y="8589"/>
                </a:lnTo>
                <a:lnTo>
                  <a:pt x="15160" y="8565"/>
                </a:lnTo>
                <a:lnTo>
                  <a:pt x="15209" y="8516"/>
                </a:lnTo>
                <a:lnTo>
                  <a:pt x="15233" y="8443"/>
                </a:lnTo>
                <a:lnTo>
                  <a:pt x="15233" y="8370"/>
                </a:lnTo>
                <a:lnTo>
                  <a:pt x="15209" y="8273"/>
                </a:lnTo>
                <a:lnTo>
                  <a:pt x="15184" y="8200"/>
                </a:lnTo>
                <a:lnTo>
                  <a:pt x="15087" y="8054"/>
                </a:lnTo>
                <a:lnTo>
                  <a:pt x="14941" y="7884"/>
                </a:lnTo>
                <a:lnTo>
                  <a:pt x="14625" y="7592"/>
                </a:lnTo>
                <a:lnTo>
                  <a:pt x="14381" y="7373"/>
                </a:lnTo>
                <a:lnTo>
                  <a:pt x="14187" y="7178"/>
                </a:lnTo>
                <a:lnTo>
                  <a:pt x="14016" y="6959"/>
                </a:lnTo>
                <a:lnTo>
                  <a:pt x="13700" y="6545"/>
                </a:lnTo>
                <a:lnTo>
                  <a:pt x="13359" y="6108"/>
                </a:lnTo>
                <a:lnTo>
                  <a:pt x="13165" y="5913"/>
                </a:lnTo>
                <a:lnTo>
                  <a:pt x="12970" y="5743"/>
                </a:lnTo>
                <a:lnTo>
                  <a:pt x="12970" y="5718"/>
                </a:lnTo>
                <a:lnTo>
                  <a:pt x="12994" y="5694"/>
                </a:lnTo>
                <a:lnTo>
                  <a:pt x="13359" y="4940"/>
                </a:lnTo>
                <a:lnTo>
                  <a:pt x="13676" y="4161"/>
                </a:lnTo>
                <a:lnTo>
                  <a:pt x="14333" y="2628"/>
                </a:lnTo>
                <a:lnTo>
                  <a:pt x="14479" y="2336"/>
                </a:lnTo>
                <a:lnTo>
                  <a:pt x="14698" y="1971"/>
                </a:lnTo>
                <a:lnTo>
                  <a:pt x="14795" y="1776"/>
                </a:lnTo>
                <a:lnTo>
                  <a:pt x="14868" y="1557"/>
                </a:lnTo>
                <a:lnTo>
                  <a:pt x="14917" y="1363"/>
                </a:lnTo>
                <a:lnTo>
                  <a:pt x="14917" y="1192"/>
                </a:lnTo>
                <a:lnTo>
                  <a:pt x="14965" y="1144"/>
                </a:lnTo>
                <a:lnTo>
                  <a:pt x="14965" y="1071"/>
                </a:lnTo>
                <a:lnTo>
                  <a:pt x="14965" y="998"/>
                </a:lnTo>
                <a:lnTo>
                  <a:pt x="14917" y="925"/>
                </a:lnTo>
                <a:lnTo>
                  <a:pt x="14868" y="876"/>
                </a:lnTo>
                <a:lnTo>
                  <a:pt x="14795" y="827"/>
                </a:lnTo>
                <a:lnTo>
                  <a:pt x="14722" y="827"/>
                </a:lnTo>
                <a:lnTo>
                  <a:pt x="14625" y="852"/>
                </a:lnTo>
                <a:lnTo>
                  <a:pt x="14284" y="1022"/>
                </a:lnTo>
                <a:lnTo>
                  <a:pt x="13943" y="1217"/>
                </a:lnTo>
                <a:lnTo>
                  <a:pt x="13578" y="1387"/>
                </a:lnTo>
                <a:lnTo>
                  <a:pt x="13408" y="1460"/>
                </a:lnTo>
                <a:lnTo>
                  <a:pt x="13213" y="1509"/>
                </a:lnTo>
                <a:lnTo>
                  <a:pt x="12751" y="1582"/>
                </a:lnTo>
                <a:lnTo>
                  <a:pt x="12289" y="1606"/>
                </a:lnTo>
                <a:lnTo>
                  <a:pt x="11826" y="1582"/>
                </a:lnTo>
                <a:lnTo>
                  <a:pt x="11364" y="1557"/>
                </a:lnTo>
                <a:lnTo>
                  <a:pt x="10926" y="1484"/>
                </a:lnTo>
                <a:lnTo>
                  <a:pt x="10512" y="1387"/>
                </a:lnTo>
                <a:lnTo>
                  <a:pt x="10123" y="1265"/>
                </a:lnTo>
                <a:lnTo>
                  <a:pt x="9710" y="1144"/>
                </a:lnTo>
                <a:lnTo>
                  <a:pt x="8907" y="876"/>
                </a:lnTo>
                <a:lnTo>
                  <a:pt x="8104" y="584"/>
                </a:lnTo>
                <a:lnTo>
                  <a:pt x="7714" y="462"/>
                </a:lnTo>
                <a:lnTo>
                  <a:pt x="7325" y="341"/>
                </a:lnTo>
                <a:lnTo>
                  <a:pt x="6936" y="268"/>
                </a:lnTo>
                <a:lnTo>
                  <a:pt x="6522" y="195"/>
                </a:lnTo>
                <a:lnTo>
                  <a:pt x="6133" y="146"/>
                </a:lnTo>
                <a:lnTo>
                  <a:pt x="5743" y="122"/>
                </a:lnTo>
                <a:close/>
                <a:moveTo>
                  <a:pt x="1388" y="438"/>
                </a:moveTo>
                <a:lnTo>
                  <a:pt x="1461" y="487"/>
                </a:lnTo>
                <a:lnTo>
                  <a:pt x="1558" y="535"/>
                </a:lnTo>
                <a:lnTo>
                  <a:pt x="1704" y="657"/>
                </a:lnTo>
                <a:lnTo>
                  <a:pt x="1510" y="803"/>
                </a:lnTo>
                <a:lnTo>
                  <a:pt x="1218" y="1022"/>
                </a:lnTo>
                <a:lnTo>
                  <a:pt x="1120" y="1095"/>
                </a:lnTo>
                <a:lnTo>
                  <a:pt x="1072" y="1119"/>
                </a:lnTo>
                <a:lnTo>
                  <a:pt x="1047" y="1144"/>
                </a:lnTo>
                <a:lnTo>
                  <a:pt x="1023" y="1168"/>
                </a:lnTo>
                <a:lnTo>
                  <a:pt x="1047" y="1217"/>
                </a:lnTo>
                <a:lnTo>
                  <a:pt x="1072" y="1290"/>
                </a:lnTo>
                <a:lnTo>
                  <a:pt x="1120" y="1338"/>
                </a:lnTo>
                <a:lnTo>
                  <a:pt x="1266" y="1338"/>
                </a:lnTo>
                <a:lnTo>
                  <a:pt x="1364" y="1314"/>
                </a:lnTo>
                <a:lnTo>
                  <a:pt x="1437" y="1265"/>
                </a:lnTo>
                <a:lnTo>
                  <a:pt x="1656" y="1144"/>
                </a:lnTo>
                <a:lnTo>
                  <a:pt x="1826" y="998"/>
                </a:lnTo>
                <a:lnTo>
                  <a:pt x="1899" y="973"/>
                </a:lnTo>
                <a:lnTo>
                  <a:pt x="1923" y="1046"/>
                </a:lnTo>
                <a:lnTo>
                  <a:pt x="1972" y="1217"/>
                </a:lnTo>
                <a:lnTo>
                  <a:pt x="1826" y="1265"/>
                </a:lnTo>
                <a:lnTo>
                  <a:pt x="1680" y="1387"/>
                </a:lnTo>
                <a:lnTo>
                  <a:pt x="1388" y="1630"/>
                </a:lnTo>
                <a:lnTo>
                  <a:pt x="1145" y="1898"/>
                </a:lnTo>
                <a:lnTo>
                  <a:pt x="1023" y="2093"/>
                </a:lnTo>
                <a:lnTo>
                  <a:pt x="1023" y="2117"/>
                </a:lnTo>
                <a:lnTo>
                  <a:pt x="1023" y="2141"/>
                </a:lnTo>
                <a:lnTo>
                  <a:pt x="1047" y="2166"/>
                </a:lnTo>
                <a:lnTo>
                  <a:pt x="1096" y="2166"/>
                </a:lnTo>
                <a:lnTo>
                  <a:pt x="1193" y="2141"/>
                </a:lnTo>
                <a:lnTo>
                  <a:pt x="1291" y="2093"/>
                </a:lnTo>
                <a:lnTo>
                  <a:pt x="1461" y="1995"/>
                </a:lnTo>
                <a:lnTo>
                  <a:pt x="1826" y="1728"/>
                </a:lnTo>
                <a:lnTo>
                  <a:pt x="1996" y="1630"/>
                </a:lnTo>
                <a:lnTo>
                  <a:pt x="1996" y="1655"/>
                </a:lnTo>
                <a:lnTo>
                  <a:pt x="1923" y="2044"/>
                </a:lnTo>
                <a:lnTo>
                  <a:pt x="1777" y="2117"/>
                </a:lnTo>
                <a:lnTo>
                  <a:pt x="1656" y="2214"/>
                </a:lnTo>
                <a:lnTo>
                  <a:pt x="1315" y="2458"/>
                </a:lnTo>
                <a:lnTo>
                  <a:pt x="1193" y="2579"/>
                </a:lnTo>
                <a:lnTo>
                  <a:pt x="1120" y="2652"/>
                </a:lnTo>
                <a:lnTo>
                  <a:pt x="1096" y="2725"/>
                </a:lnTo>
                <a:lnTo>
                  <a:pt x="1096" y="2774"/>
                </a:lnTo>
                <a:lnTo>
                  <a:pt x="1120" y="2823"/>
                </a:lnTo>
                <a:lnTo>
                  <a:pt x="1193" y="2847"/>
                </a:lnTo>
                <a:lnTo>
                  <a:pt x="1291" y="2847"/>
                </a:lnTo>
                <a:lnTo>
                  <a:pt x="1461" y="2774"/>
                </a:lnTo>
                <a:lnTo>
                  <a:pt x="1631" y="2677"/>
                </a:lnTo>
                <a:lnTo>
                  <a:pt x="1777" y="2604"/>
                </a:lnTo>
                <a:lnTo>
                  <a:pt x="1874" y="2531"/>
                </a:lnTo>
                <a:lnTo>
                  <a:pt x="1874" y="2823"/>
                </a:lnTo>
                <a:lnTo>
                  <a:pt x="1874" y="2920"/>
                </a:lnTo>
                <a:lnTo>
                  <a:pt x="1364" y="3285"/>
                </a:lnTo>
                <a:lnTo>
                  <a:pt x="1169" y="3455"/>
                </a:lnTo>
                <a:lnTo>
                  <a:pt x="1072" y="3553"/>
                </a:lnTo>
                <a:lnTo>
                  <a:pt x="1023" y="3650"/>
                </a:lnTo>
                <a:lnTo>
                  <a:pt x="999" y="3699"/>
                </a:lnTo>
                <a:lnTo>
                  <a:pt x="1023" y="3723"/>
                </a:lnTo>
                <a:lnTo>
                  <a:pt x="1072" y="3747"/>
                </a:lnTo>
                <a:lnTo>
                  <a:pt x="1193" y="3723"/>
                </a:lnTo>
                <a:lnTo>
                  <a:pt x="1339" y="3674"/>
                </a:lnTo>
                <a:lnTo>
                  <a:pt x="1583" y="3528"/>
                </a:lnTo>
                <a:lnTo>
                  <a:pt x="1874" y="3334"/>
                </a:lnTo>
                <a:lnTo>
                  <a:pt x="1874" y="3772"/>
                </a:lnTo>
                <a:lnTo>
                  <a:pt x="1704" y="3869"/>
                </a:lnTo>
                <a:lnTo>
                  <a:pt x="1534" y="3966"/>
                </a:lnTo>
                <a:lnTo>
                  <a:pt x="1266" y="4137"/>
                </a:lnTo>
                <a:lnTo>
                  <a:pt x="1145" y="4258"/>
                </a:lnTo>
                <a:lnTo>
                  <a:pt x="1096" y="4307"/>
                </a:lnTo>
                <a:lnTo>
                  <a:pt x="1047" y="4380"/>
                </a:lnTo>
                <a:lnTo>
                  <a:pt x="1047" y="4429"/>
                </a:lnTo>
                <a:lnTo>
                  <a:pt x="1096" y="4477"/>
                </a:lnTo>
                <a:lnTo>
                  <a:pt x="1242" y="4477"/>
                </a:lnTo>
                <a:lnTo>
                  <a:pt x="1388" y="4453"/>
                </a:lnTo>
                <a:lnTo>
                  <a:pt x="1680" y="4331"/>
                </a:lnTo>
                <a:lnTo>
                  <a:pt x="1874" y="4258"/>
                </a:lnTo>
                <a:lnTo>
                  <a:pt x="1874" y="4623"/>
                </a:lnTo>
                <a:lnTo>
                  <a:pt x="1680" y="4721"/>
                </a:lnTo>
                <a:lnTo>
                  <a:pt x="1485" y="4818"/>
                </a:lnTo>
                <a:lnTo>
                  <a:pt x="1218" y="4988"/>
                </a:lnTo>
                <a:lnTo>
                  <a:pt x="1096" y="5086"/>
                </a:lnTo>
                <a:lnTo>
                  <a:pt x="999" y="5183"/>
                </a:lnTo>
                <a:lnTo>
                  <a:pt x="999" y="5232"/>
                </a:lnTo>
                <a:lnTo>
                  <a:pt x="974" y="5256"/>
                </a:lnTo>
                <a:lnTo>
                  <a:pt x="1023" y="5329"/>
                </a:lnTo>
                <a:lnTo>
                  <a:pt x="1072" y="5378"/>
                </a:lnTo>
                <a:lnTo>
                  <a:pt x="1145" y="5378"/>
                </a:lnTo>
                <a:lnTo>
                  <a:pt x="1388" y="5280"/>
                </a:lnTo>
                <a:lnTo>
                  <a:pt x="1607" y="5159"/>
                </a:lnTo>
                <a:lnTo>
                  <a:pt x="1874" y="5037"/>
                </a:lnTo>
                <a:lnTo>
                  <a:pt x="1874" y="5451"/>
                </a:lnTo>
                <a:lnTo>
                  <a:pt x="1656" y="5524"/>
                </a:lnTo>
                <a:lnTo>
                  <a:pt x="1510" y="5597"/>
                </a:lnTo>
                <a:lnTo>
                  <a:pt x="1339" y="5694"/>
                </a:lnTo>
                <a:lnTo>
                  <a:pt x="1193" y="5791"/>
                </a:lnTo>
                <a:lnTo>
                  <a:pt x="1145" y="5864"/>
                </a:lnTo>
                <a:lnTo>
                  <a:pt x="1120" y="5937"/>
                </a:lnTo>
                <a:lnTo>
                  <a:pt x="1120" y="5986"/>
                </a:lnTo>
                <a:lnTo>
                  <a:pt x="1145" y="6035"/>
                </a:lnTo>
                <a:lnTo>
                  <a:pt x="1169" y="6059"/>
                </a:lnTo>
                <a:lnTo>
                  <a:pt x="1218" y="6059"/>
                </a:lnTo>
                <a:lnTo>
                  <a:pt x="1388" y="6035"/>
                </a:lnTo>
                <a:lnTo>
                  <a:pt x="1558" y="5962"/>
                </a:lnTo>
                <a:lnTo>
                  <a:pt x="1704" y="5889"/>
                </a:lnTo>
                <a:lnTo>
                  <a:pt x="1874" y="5816"/>
                </a:lnTo>
                <a:lnTo>
                  <a:pt x="1874" y="6059"/>
                </a:lnTo>
                <a:lnTo>
                  <a:pt x="1680" y="6156"/>
                </a:lnTo>
                <a:lnTo>
                  <a:pt x="1485" y="6254"/>
                </a:lnTo>
                <a:lnTo>
                  <a:pt x="1291" y="6375"/>
                </a:lnTo>
                <a:lnTo>
                  <a:pt x="1096" y="6521"/>
                </a:lnTo>
                <a:lnTo>
                  <a:pt x="1072" y="6545"/>
                </a:lnTo>
                <a:lnTo>
                  <a:pt x="1072" y="6570"/>
                </a:lnTo>
                <a:lnTo>
                  <a:pt x="1096" y="6594"/>
                </a:lnTo>
                <a:lnTo>
                  <a:pt x="1242" y="6594"/>
                </a:lnTo>
                <a:lnTo>
                  <a:pt x="1364" y="6570"/>
                </a:lnTo>
                <a:lnTo>
                  <a:pt x="1583" y="6497"/>
                </a:lnTo>
                <a:lnTo>
                  <a:pt x="1874" y="6375"/>
                </a:lnTo>
                <a:lnTo>
                  <a:pt x="1874" y="6764"/>
                </a:lnTo>
                <a:lnTo>
                  <a:pt x="1704" y="6886"/>
                </a:lnTo>
                <a:lnTo>
                  <a:pt x="1534" y="7008"/>
                </a:lnTo>
                <a:lnTo>
                  <a:pt x="1364" y="7129"/>
                </a:lnTo>
                <a:lnTo>
                  <a:pt x="1218" y="7275"/>
                </a:lnTo>
                <a:lnTo>
                  <a:pt x="1096" y="7470"/>
                </a:lnTo>
                <a:lnTo>
                  <a:pt x="1096" y="7494"/>
                </a:lnTo>
                <a:lnTo>
                  <a:pt x="1120" y="7494"/>
                </a:lnTo>
                <a:lnTo>
                  <a:pt x="1315" y="7446"/>
                </a:lnTo>
                <a:lnTo>
                  <a:pt x="1461" y="7373"/>
                </a:lnTo>
                <a:lnTo>
                  <a:pt x="1802" y="7202"/>
                </a:lnTo>
                <a:lnTo>
                  <a:pt x="1899" y="7154"/>
                </a:lnTo>
                <a:lnTo>
                  <a:pt x="1899" y="7446"/>
                </a:lnTo>
                <a:lnTo>
                  <a:pt x="1656" y="7567"/>
                </a:lnTo>
                <a:lnTo>
                  <a:pt x="1437" y="7738"/>
                </a:lnTo>
                <a:lnTo>
                  <a:pt x="1339" y="7811"/>
                </a:lnTo>
                <a:lnTo>
                  <a:pt x="1266" y="7908"/>
                </a:lnTo>
                <a:lnTo>
                  <a:pt x="1145" y="8078"/>
                </a:lnTo>
                <a:lnTo>
                  <a:pt x="1145" y="8127"/>
                </a:lnTo>
                <a:lnTo>
                  <a:pt x="1169" y="8127"/>
                </a:lnTo>
                <a:lnTo>
                  <a:pt x="1291" y="8103"/>
                </a:lnTo>
                <a:lnTo>
                  <a:pt x="1388" y="8078"/>
                </a:lnTo>
                <a:lnTo>
                  <a:pt x="1485" y="8054"/>
                </a:lnTo>
                <a:lnTo>
                  <a:pt x="1583" y="8005"/>
                </a:lnTo>
                <a:lnTo>
                  <a:pt x="1899" y="7835"/>
                </a:lnTo>
                <a:lnTo>
                  <a:pt x="1923" y="8346"/>
                </a:lnTo>
                <a:lnTo>
                  <a:pt x="1899" y="8370"/>
                </a:lnTo>
                <a:lnTo>
                  <a:pt x="1461" y="8638"/>
                </a:lnTo>
                <a:lnTo>
                  <a:pt x="1242" y="8760"/>
                </a:lnTo>
                <a:lnTo>
                  <a:pt x="1145" y="8857"/>
                </a:lnTo>
                <a:lnTo>
                  <a:pt x="1047" y="8930"/>
                </a:lnTo>
                <a:lnTo>
                  <a:pt x="1047" y="9003"/>
                </a:lnTo>
                <a:lnTo>
                  <a:pt x="1072" y="9052"/>
                </a:lnTo>
                <a:lnTo>
                  <a:pt x="1169" y="9076"/>
                </a:lnTo>
                <a:lnTo>
                  <a:pt x="1388" y="9076"/>
                </a:lnTo>
                <a:lnTo>
                  <a:pt x="1510" y="9027"/>
                </a:lnTo>
                <a:lnTo>
                  <a:pt x="1729" y="8930"/>
                </a:lnTo>
                <a:lnTo>
                  <a:pt x="1923" y="8784"/>
                </a:lnTo>
                <a:lnTo>
                  <a:pt x="1947" y="9149"/>
                </a:lnTo>
                <a:lnTo>
                  <a:pt x="1874" y="9173"/>
                </a:lnTo>
                <a:lnTo>
                  <a:pt x="1656" y="9344"/>
                </a:lnTo>
                <a:lnTo>
                  <a:pt x="1461" y="9514"/>
                </a:lnTo>
                <a:lnTo>
                  <a:pt x="1096" y="9879"/>
                </a:lnTo>
                <a:lnTo>
                  <a:pt x="1096" y="9928"/>
                </a:lnTo>
                <a:lnTo>
                  <a:pt x="1120" y="9928"/>
                </a:lnTo>
                <a:lnTo>
                  <a:pt x="1339" y="9830"/>
                </a:lnTo>
                <a:lnTo>
                  <a:pt x="1558" y="9733"/>
                </a:lnTo>
                <a:lnTo>
                  <a:pt x="1947" y="9465"/>
                </a:lnTo>
                <a:lnTo>
                  <a:pt x="1972" y="10049"/>
                </a:lnTo>
                <a:lnTo>
                  <a:pt x="1874" y="10098"/>
                </a:lnTo>
                <a:lnTo>
                  <a:pt x="1680" y="10171"/>
                </a:lnTo>
                <a:lnTo>
                  <a:pt x="1510" y="10293"/>
                </a:lnTo>
                <a:lnTo>
                  <a:pt x="1364" y="10366"/>
                </a:lnTo>
                <a:lnTo>
                  <a:pt x="1242" y="10512"/>
                </a:lnTo>
                <a:lnTo>
                  <a:pt x="1193" y="10560"/>
                </a:lnTo>
                <a:lnTo>
                  <a:pt x="1169" y="10658"/>
                </a:lnTo>
                <a:lnTo>
                  <a:pt x="1169" y="10731"/>
                </a:lnTo>
                <a:lnTo>
                  <a:pt x="1169" y="10804"/>
                </a:lnTo>
                <a:lnTo>
                  <a:pt x="1218" y="10852"/>
                </a:lnTo>
                <a:lnTo>
                  <a:pt x="1242" y="10877"/>
                </a:lnTo>
                <a:lnTo>
                  <a:pt x="1291" y="10877"/>
                </a:lnTo>
                <a:lnTo>
                  <a:pt x="1412" y="10804"/>
                </a:lnTo>
                <a:lnTo>
                  <a:pt x="1510" y="10731"/>
                </a:lnTo>
                <a:lnTo>
                  <a:pt x="1607" y="10633"/>
                </a:lnTo>
                <a:lnTo>
                  <a:pt x="1729" y="10560"/>
                </a:lnTo>
                <a:lnTo>
                  <a:pt x="1850" y="10487"/>
                </a:lnTo>
                <a:lnTo>
                  <a:pt x="1996" y="10439"/>
                </a:lnTo>
                <a:lnTo>
                  <a:pt x="1996" y="10682"/>
                </a:lnTo>
                <a:lnTo>
                  <a:pt x="1850" y="10755"/>
                </a:lnTo>
                <a:lnTo>
                  <a:pt x="1729" y="10828"/>
                </a:lnTo>
                <a:lnTo>
                  <a:pt x="1485" y="11023"/>
                </a:lnTo>
                <a:lnTo>
                  <a:pt x="1266" y="11217"/>
                </a:lnTo>
                <a:lnTo>
                  <a:pt x="1072" y="11436"/>
                </a:lnTo>
                <a:lnTo>
                  <a:pt x="1072" y="11461"/>
                </a:lnTo>
                <a:lnTo>
                  <a:pt x="1096" y="11485"/>
                </a:lnTo>
                <a:lnTo>
                  <a:pt x="1120" y="11509"/>
                </a:lnTo>
                <a:lnTo>
                  <a:pt x="1388" y="11436"/>
                </a:lnTo>
                <a:lnTo>
                  <a:pt x="1656" y="11315"/>
                </a:lnTo>
                <a:lnTo>
                  <a:pt x="2020" y="11096"/>
                </a:lnTo>
                <a:lnTo>
                  <a:pt x="2020" y="11680"/>
                </a:lnTo>
                <a:lnTo>
                  <a:pt x="1802" y="11801"/>
                </a:lnTo>
                <a:lnTo>
                  <a:pt x="1607" y="11947"/>
                </a:lnTo>
                <a:lnTo>
                  <a:pt x="1364" y="12166"/>
                </a:lnTo>
                <a:lnTo>
                  <a:pt x="1242" y="12264"/>
                </a:lnTo>
                <a:lnTo>
                  <a:pt x="1096" y="12361"/>
                </a:lnTo>
                <a:lnTo>
                  <a:pt x="1096" y="12385"/>
                </a:lnTo>
                <a:lnTo>
                  <a:pt x="1096" y="12410"/>
                </a:lnTo>
                <a:lnTo>
                  <a:pt x="1120" y="12410"/>
                </a:lnTo>
                <a:lnTo>
                  <a:pt x="1388" y="12385"/>
                </a:lnTo>
                <a:lnTo>
                  <a:pt x="1534" y="12337"/>
                </a:lnTo>
                <a:lnTo>
                  <a:pt x="1656" y="12288"/>
                </a:lnTo>
                <a:lnTo>
                  <a:pt x="2045" y="12069"/>
                </a:lnTo>
                <a:lnTo>
                  <a:pt x="2045" y="12483"/>
                </a:lnTo>
                <a:lnTo>
                  <a:pt x="1874" y="12556"/>
                </a:lnTo>
                <a:lnTo>
                  <a:pt x="1729" y="12629"/>
                </a:lnTo>
                <a:lnTo>
                  <a:pt x="1558" y="12702"/>
                </a:lnTo>
                <a:lnTo>
                  <a:pt x="1388" y="12799"/>
                </a:lnTo>
                <a:lnTo>
                  <a:pt x="1242" y="12921"/>
                </a:lnTo>
                <a:lnTo>
                  <a:pt x="1169" y="12994"/>
                </a:lnTo>
                <a:lnTo>
                  <a:pt x="1120" y="13067"/>
                </a:lnTo>
                <a:lnTo>
                  <a:pt x="1120" y="13115"/>
                </a:lnTo>
                <a:lnTo>
                  <a:pt x="1120" y="13164"/>
                </a:lnTo>
                <a:lnTo>
                  <a:pt x="1169" y="13213"/>
                </a:lnTo>
                <a:lnTo>
                  <a:pt x="1218" y="13213"/>
                </a:lnTo>
                <a:lnTo>
                  <a:pt x="1388" y="13188"/>
                </a:lnTo>
                <a:lnTo>
                  <a:pt x="1558" y="13140"/>
                </a:lnTo>
                <a:lnTo>
                  <a:pt x="1874" y="12994"/>
                </a:lnTo>
                <a:lnTo>
                  <a:pt x="2069" y="12921"/>
                </a:lnTo>
                <a:lnTo>
                  <a:pt x="2069" y="13067"/>
                </a:lnTo>
                <a:lnTo>
                  <a:pt x="1923" y="13091"/>
                </a:lnTo>
                <a:lnTo>
                  <a:pt x="1777" y="13140"/>
                </a:lnTo>
                <a:lnTo>
                  <a:pt x="1631" y="13213"/>
                </a:lnTo>
                <a:lnTo>
                  <a:pt x="1485" y="13286"/>
                </a:lnTo>
                <a:lnTo>
                  <a:pt x="1339" y="13407"/>
                </a:lnTo>
                <a:lnTo>
                  <a:pt x="1242" y="13505"/>
                </a:lnTo>
                <a:lnTo>
                  <a:pt x="1145" y="13626"/>
                </a:lnTo>
                <a:lnTo>
                  <a:pt x="1072" y="13772"/>
                </a:lnTo>
                <a:lnTo>
                  <a:pt x="1047" y="13797"/>
                </a:lnTo>
                <a:lnTo>
                  <a:pt x="1072" y="13821"/>
                </a:lnTo>
                <a:lnTo>
                  <a:pt x="1096" y="13845"/>
                </a:lnTo>
                <a:lnTo>
                  <a:pt x="1120" y="13870"/>
                </a:lnTo>
                <a:lnTo>
                  <a:pt x="1242" y="13845"/>
                </a:lnTo>
                <a:lnTo>
                  <a:pt x="1364" y="13821"/>
                </a:lnTo>
                <a:lnTo>
                  <a:pt x="1583" y="13699"/>
                </a:lnTo>
                <a:lnTo>
                  <a:pt x="1826" y="13578"/>
                </a:lnTo>
                <a:lnTo>
                  <a:pt x="2069" y="13432"/>
                </a:lnTo>
                <a:lnTo>
                  <a:pt x="2069" y="13772"/>
                </a:lnTo>
                <a:lnTo>
                  <a:pt x="1972" y="13797"/>
                </a:lnTo>
                <a:lnTo>
                  <a:pt x="1850" y="13870"/>
                </a:lnTo>
                <a:lnTo>
                  <a:pt x="1680" y="13967"/>
                </a:lnTo>
                <a:lnTo>
                  <a:pt x="1461" y="14113"/>
                </a:lnTo>
                <a:lnTo>
                  <a:pt x="1242" y="14283"/>
                </a:lnTo>
                <a:lnTo>
                  <a:pt x="1145" y="14380"/>
                </a:lnTo>
                <a:lnTo>
                  <a:pt x="1072" y="14478"/>
                </a:lnTo>
                <a:lnTo>
                  <a:pt x="1047" y="14551"/>
                </a:lnTo>
                <a:lnTo>
                  <a:pt x="1023" y="14648"/>
                </a:lnTo>
                <a:lnTo>
                  <a:pt x="999" y="14672"/>
                </a:lnTo>
                <a:lnTo>
                  <a:pt x="1023" y="14721"/>
                </a:lnTo>
                <a:lnTo>
                  <a:pt x="1047" y="14745"/>
                </a:lnTo>
                <a:lnTo>
                  <a:pt x="1096" y="14745"/>
                </a:lnTo>
                <a:lnTo>
                  <a:pt x="1218" y="14721"/>
                </a:lnTo>
                <a:lnTo>
                  <a:pt x="1266" y="14697"/>
                </a:lnTo>
                <a:lnTo>
                  <a:pt x="1339" y="14672"/>
                </a:lnTo>
                <a:lnTo>
                  <a:pt x="1753" y="14429"/>
                </a:lnTo>
                <a:lnTo>
                  <a:pt x="2069" y="14259"/>
                </a:lnTo>
                <a:lnTo>
                  <a:pt x="2069" y="14770"/>
                </a:lnTo>
                <a:lnTo>
                  <a:pt x="1947" y="14794"/>
                </a:lnTo>
                <a:lnTo>
                  <a:pt x="1826" y="14867"/>
                </a:lnTo>
                <a:lnTo>
                  <a:pt x="1607" y="14989"/>
                </a:lnTo>
                <a:lnTo>
                  <a:pt x="1461" y="15110"/>
                </a:lnTo>
                <a:lnTo>
                  <a:pt x="1315" y="15232"/>
                </a:lnTo>
                <a:lnTo>
                  <a:pt x="1193" y="15378"/>
                </a:lnTo>
                <a:lnTo>
                  <a:pt x="1145" y="15475"/>
                </a:lnTo>
                <a:lnTo>
                  <a:pt x="1145" y="15548"/>
                </a:lnTo>
                <a:lnTo>
                  <a:pt x="1169" y="15597"/>
                </a:lnTo>
                <a:lnTo>
                  <a:pt x="1218" y="15621"/>
                </a:lnTo>
                <a:lnTo>
                  <a:pt x="1291" y="15621"/>
                </a:lnTo>
                <a:lnTo>
                  <a:pt x="1388" y="15597"/>
                </a:lnTo>
                <a:lnTo>
                  <a:pt x="1510" y="15500"/>
                </a:lnTo>
                <a:lnTo>
                  <a:pt x="1899" y="15256"/>
                </a:lnTo>
                <a:lnTo>
                  <a:pt x="2069" y="15159"/>
                </a:lnTo>
                <a:lnTo>
                  <a:pt x="2069" y="15402"/>
                </a:lnTo>
                <a:lnTo>
                  <a:pt x="1947" y="15451"/>
                </a:lnTo>
                <a:lnTo>
                  <a:pt x="1802" y="15524"/>
                </a:lnTo>
                <a:lnTo>
                  <a:pt x="1583" y="15743"/>
                </a:lnTo>
                <a:lnTo>
                  <a:pt x="1339" y="15913"/>
                </a:lnTo>
                <a:lnTo>
                  <a:pt x="1218" y="16035"/>
                </a:lnTo>
                <a:lnTo>
                  <a:pt x="1145" y="16157"/>
                </a:lnTo>
                <a:lnTo>
                  <a:pt x="1145" y="16230"/>
                </a:lnTo>
                <a:lnTo>
                  <a:pt x="1193" y="16254"/>
                </a:lnTo>
                <a:lnTo>
                  <a:pt x="1339" y="16254"/>
                </a:lnTo>
                <a:lnTo>
                  <a:pt x="1485" y="16205"/>
                </a:lnTo>
                <a:lnTo>
                  <a:pt x="1631" y="16132"/>
                </a:lnTo>
                <a:lnTo>
                  <a:pt x="1753" y="16035"/>
                </a:lnTo>
                <a:lnTo>
                  <a:pt x="2069" y="15840"/>
                </a:lnTo>
                <a:lnTo>
                  <a:pt x="2069" y="16205"/>
                </a:lnTo>
                <a:lnTo>
                  <a:pt x="1826" y="16278"/>
                </a:lnTo>
                <a:lnTo>
                  <a:pt x="1534" y="16400"/>
                </a:lnTo>
                <a:lnTo>
                  <a:pt x="1412" y="16473"/>
                </a:lnTo>
                <a:lnTo>
                  <a:pt x="1315" y="16570"/>
                </a:lnTo>
                <a:lnTo>
                  <a:pt x="1242" y="16668"/>
                </a:lnTo>
                <a:lnTo>
                  <a:pt x="1193" y="16789"/>
                </a:lnTo>
                <a:lnTo>
                  <a:pt x="1193" y="16838"/>
                </a:lnTo>
                <a:lnTo>
                  <a:pt x="1193" y="16862"/>
                </a:lnTo>
                <a:lnTo>
                  <a:pt x="1218" y="16887"/>
                </a:lnTo>
                <a:lnTo>
                  <a:pt x="1412" y="16887"/>
                </a:lnTo>
                <a:lnTo>
                  <a:pt x="1558" y="16814"/>
                </a:lnTo>
                <a:lnTo>
                  <a:pt x="1996" y="16643"/>
                </a:lnTo>
                <a:lnTo>
                  <a:pt x="2045" y="16643"/>
                </a:lnTo>
                <a:lnTo>
                  <a:pt x="2020" y="17154"/>
                </a:lnTo>
                <a:lnTo>
                  <a:pt x="1826" y="17276"/>
                </a:lnTo>
                <a:lnTo>
                  <a:pt x="1631" y="17398"/>
                </a:lnTo>
                <a:lnTo>
                  <a:pt x="1534" y="17471"/>
                </a:lnTo>
                <a:lnTo>
                  <a:pt x="1437" y="17544"/>
                </a:lnTo>
                <a:lnTo>
                  <a:pt x="1364" y="17665"/>
                </a:lnTo>
                <a:lnTo>
                  <a:pt x="1339" y="17787"/>
                </a:lnTo>
                <a:lnTo>
                  <a:pt x="1339" y="17811"/>
                </a:lnTo>
                <a:lnTo>
                  <a:pt x="1485" y="17811"/>
                </a:lnTo>
                <a:lnTo>
                  <a:pt x="1607" y="17787"/>
                </a:lnTo>
                <a:lnTo>
                  <a:pt x="1826" y="17714"/>
                </a:lnTo>
                <a:lnTo>
                  <a:pt x="1996" y="17617"/>
                </a:lnTo>
                <a:lnTo>
                  <a:pt x="1996" y="17811"/>
                </a:lnTo>
                <a:lnTo>
                  <a:pt x="1947" y="17811"/>
                </a:lnTo>
                <a:lnTo>
                  <a:pt x="1729" y="17909"/>
                </a:lnTo>
                <a:lnTo>
                  <a:pt x="1485" y="18030"/>
                </a:lnTo>
                <a:lnTo>
                  <a:pt x="1388" y="18103"/>
                </a:lnTo>
                <a:lnTo>
                  <a:pt x="1291" y="18176"/>
                </a:lnTo>
                <a:lnTo>
                  <a:pt x="1193" y="18274"/>
                </a:lnTo>
                <a:lnTo>
                  <a:pt x="1145" y="18371"/>
                </a:lnTo>
                <a:lnTo>
                  <a:pt x="1120" y="18420"/>
                </a:lnTo>
                <a:lnTo>
                  <a:pt x="1145" y="18468"/>
                </a:lnTo>
                <a:lnTo>
                  <a:pt x="1193" y="18493"/>
                </a:lnTo>
                <a:lnTo>
                  <a:pt x="1242" y="18517"/>
                </a:lnTo>
                <a:lnTo>
                  <a:pt x="1437" y="18468"/>
                </a:lnTo>
                <a:lnTo>
                  <a:pt x="1631" y="18395"/>
                </a:lnTo>
                <a:lnTo>
                  <a:pt x="1996" y="18225"/>
                </a:lnTo>
                <a:lnTo>
                  <a:pt x="1972" y="18687"/>
                </a:lnTo>
                <a:lnTo>
                  <a:pt x="1753" y="18809"/>
                </a:lnTo>
                <a:lnTo>
                  <a:pt x="1558" y="18931"/>
                </a:lnTo>
                <a:lnTo>
                  <a:pt x="1315" y="19101"/>
                </a:lnTo>
                <a:lnTo>
                  <a:pt x="1242" y="19198"/>
                </a:lnTo>
                <a:lnTo>
                  <a:pt x="1169" y="19296"/>
                </a:lnTo>
                <a:lnTo>
                  <a:pt x="1169" y="19344"/>
                </a:lnTo>
                <a:lnTo>
                  <a:pt x="1169" y="19369"/>
                </a:lnTo>
                <a:lnTo>
                  <a:pt x="1193" y="19393"/>
                </a:lnTo>
                <a:lnTo>
                  <a:pt x="1242" y="19393"/>
                </a:lnTo>
                <a:lnTo>
                  <a:pt x="1339" y="19369"/>
                </a:lnTo>
                <a:lnTo>
                  <a:pt x="1437" y="19344"/>
                </a:lnTo>
                <a:lnTo>
                  <a:pt x="1729" y="19223"/>
                </a:lnTo>
                <a:lnTo>
                  <a:pt x="1996" y="19101"/>
                </a:lnTo>
                <a:lnTo>
                  <a:pt x="1996" y="19393"/>
                </a:lnTo>
                <a:lnTo>
                  <a:pt x="1899" y="19417"/>
                </a:lnTo>
                <a:lnTo>
                  <a:pt x="1802" y="19466"/>
                </a:lnTo>
                <a:lnTo>
                  <a:pt x="1631" y="19588"/>
                </a:lnTo>
                <a:lnTo>
                  <a:pt x="1412" y="19758"/>
                </a:lnTo>
                <a:lnTo>
                  <a:pt x="1193" y="19928"/>
                </a:lnTo>
                <a:lnTo>
                  <a:pt x="1169" y="20001"/>
                </a:lnTo>
                <a:lnTo>
                  <a:pt x="1169" y="20050"/>
                </a:lnTo>
                <a:lnTo>
                  <a:pt x="1169" y="20123"/>
                </a:lnTo>
                <a:lnTo>
                  <a:pt x="1218" y="20172"/>
                </a:lnTo>
                <a:lnTo>
                  <a:pt x="901" y="20172"/>
                </a:lnTo>
                <a:lnTo>
                  <a:pt x="561" y="20196"/>
                </a:lnTo>
                <a:lnTo>
                  <a:pt x="512" y="19052"/>
                </a:lnTo>
                <a:lnTo>
                  <a:pt x="488" y="17909"/>
                </a:lnTo>
                <a:lnTo>
                  <a:pt x="488" y="16765"/>
                </a:lnTo>
                <a:lnTo>
                  <a:pt x="488" y="15646"/>
                </a:lnTo>
                <a:lnTo>
                  <a:pt x="536" y="13359"/>
                </a:lnTo>
                <a:lnTo>
                  <a:pt x="561" y="11096"/>
                </a:lnTo>
                <a:lnTo>
                  <a:pt x="585" y="8735"/>
                </a:lnTo>
                <a:lnTo>
                  <a:pt x="609" y="6375"/>
                </a:lnTo>
                <a:lnTo>
                  <a:pt x="634" y="4039"/>
                </a:lnTo>
                <a:lnTo>
                  <a:pt x="609" y="1679"/>
                </a:lnTo>
                <a:lnTo>
                  <a:pt x="658" y="1606"/>
                </a:lnTo>
                <a:lnTo>
                  <a:pt x="682" y="1533"/>
                </a:lnTo>
                <a:lnTo>
                  <a:pt x="707" y="1265"/>
                </a:lnTo>
                <a:lnTo>
                  <a:pt x="780" y="1022"/>
                </a:lnTo>
                <a:lnTo>
                  <a:pt x="877" y="803"/>
                </a:lnTo>
                <a:lnTo>
                  <a:pt x="1023" y="584"/>
                </a:lnTo>
                <a:lnTo>
                  <a:pt x="1120" y="511"/>
                </a:lnTo>
                <a:lnTo>
                  <a:pt x="1193" y="462"/>
                </a:lnTo>
                <a:lnTo>
                  <a:pt x="1291" y="438"/>
                </a:lnTo>
                <a:close/>
                <a:moveTo>
                  <a:pt x="2045" y="19855"/>
                </a:moveTo>
                <a:lnTo>
                  <a:pt x="2069" y="20196"/>
                </a:lnTo>
                <a:lnTo>
                  <a:pt x="1461" y="20172"/>
                </a:lnTo>
                <a:lnTo>
                  <a:pt x="1631" y="20099"/>
                </a:lnTo>
                <a:lnTo>
                  <a:pt x="1802" y="20001"/>
                </a:lnTo>
                <a:lnTo>
                  <a:pt x="2045" y="19855"/>
                </a:lnTo>
                <a:close/>
                <a:moveTo>
                  <a:pt x="1291" y="0"/>
                </a:moveTo>
                <a:lnTo>
                  <a:pt x="1145" y="24"/>
                </a:lnTo>
                <a:lnTo>
                  <a:pt x="1023" y="73"/>
                </a:lnTo>
                <a:lnTo>
                  <a:pt x="901" y="122"/>
                </a:lnTo>
                <a:lnTo>
                  <a:pt x="780" y="219"/>
                </a:lnTo>
                <a:lnTo>
                  <a:pt x="682" y="316"/>
                </a:lnTo>
                <a:lnTo>
                  <a:pt x="585" y="438"/>
                </a:lnTo>
                <a:lnTo>
                  <a:pt x="488" y="560"/>
                </a:lnTo>
                <a:lnTo>
                  <a:pt x="415" y="706"/>
                </a:lnTo>
                <a:lnTo>
                  <a:pt x="366" y="852"/>
                </a:lnTo>
                <a:lnTo>
                  <a:pt x="317" y="1022"/>
                </a:lnTo>
                <a:lnTo>
                  <a:pt x="293" y="1168"/>
                </a:lnTo>
                <a:lnTo>
                  <a:pt x="293" y="1338"/>
                </a:lnTo>
                <a:lnTo>
                  <a:pt x="269" y="1387"/>
                </a:lnTo>
                <a:lnTo>
                  <a:pt x="171" y="6156"/>
                </a:lnTo>
                <a:lnTo>
                  <a:pt x="123" y="10901"/>
                </a:lnTo>
                <a:lnTo>
                  <a:pt x="74" y="13286"/>
                </a:lnTo>
                <a:lnTo>
                  <a:pt x="1" y="15694"/>
                </a:lnTo>
                <a:lnTo>
                  <a:pt x="1" y="16887"/>
                </a:lnTo>
                <a:lnTo>
                  <a:pt x="1" y="18079"/>
                </a:lnTo>
                <a:lnTo>
                  <a:pt x="25" y="19271"/>
                </a:lnTo>
                <a:lnTo>
                  <a:pt x="98" y="20464"/>
                </a:lnTo>
                <a:lnTo>
                  <a:pt x="123" y="20561"/>
                </a:lnTo>
                <a:lnTo>
                  <a:pt x="171" y="20634"/>
                </a:lnTo>
                <a:lnTo>
                  <a:pt x="244" y="20658"/>
                </a:lnTo>
                <a:lnTo>
                  <a:pt x="317" y="20683"/>
                </a:lnTo>
                <a:lnTo>
                  <a:pt x="390" y="20707"/>
                </a:lnTo>
                <a:lnTo>
                  <a:pt x="463" y="20683"/>
                </a:lnTo>
                <a:lnTo>
                  <a:pt x="536" y="20634"/>
                </a:lnTo>
                <a:lnTo>
                  <a:pt x="561" y="20585"/>
                </a:lnTo>
                <a:lnTo>
                  <a:pt x="926" y="20634"/>
                </a:lnTo>
                <a:lnTo>
                  <a:pt x="1315" y="20658"/>
                </a:lnTo>
                <a:lnTo>
                  <a:pt x="2069" y="20634"/>
                </a:lnTo>
                <a:lnTo>
                  <a:pt x="2118" y="20634"/>
                </a:lnTo>
                <a:lnTo>
                  <a:pt x="2166" y="20610"/>
                </a:lnTo>
                <a:lnTo>
                  <a:pt x="2215" y="20658"/>
                </a:lnTo>
                <a:lnTo>
                  <a:pt x="2288" y="20683"/>
                </a:lnTo>
                <a:lnTo>
                  <a:pt x="2361" y="20683"/>
                </a:lnTo>
                <a:lnTo>
                  <a:pt x="2410" y="20658"/>
                </a:lnTo>
                <a:lnTo>
                  <a:pt x="2483" y="20610"/>
                </a:lnTo>
                <a:lnTo>
                  <a:pt x="2507" y="20561"/>
                </a:lnTo>
                <a:lnTo>
                  <a:pt x="2556" y="20488"/>
                </a:lnTo>
                <a:lnTo>
                  <a:pt x="2556" y="20415"/>
                </a:lnTo>
                <a:lnTo>
                  <a:pt x="2458" y="19807"/>
                </a:lnTo>
                <a:lnTo>
                  <a:pt x="2434" y="19223"/>
                </a:lnTo>
                <a:lnTo>
                  <a:pt x="2410" y="18614"/>
                </a:lnTo>
                <a:lnTo>
                  <a:pt x="2410" y="18006"/>
                </a:lnTo>
                <a:lnTo>
                  <a:pt x="2483" y="16814"/>
                </a:lnTo>
                <a:lnTo>
                  <a:pt x="2531" y="15621"/>
                </a:lnTo>
                <a:lnTo>
                  <a:pt x="2531" y="14308"/>
                </a:lnTo>
                <a:lnTo>
                  <a:pt x="2507" y="13018"/>
                </a:lnTo>
                <a:lnTo>
                  <a:pt x="2434" y="10390"/>
                </a:lnTo>
                <a:lnTo>
                  <a:pt x="2361" y="8638"/>
                </a:lnTo>
                <a:lnTo>
                  <a:pt x="2312" y="6886"/>
                </a:lnTo>
                <a:lnTo>
                  <a:pt x="2361" y="6837"/>
                </a:lnTo>
                <a:lnTo>
                  <a:pt x="2385" y="6764"/>
                </a:lnTo>
                <a:lnTo>
                  <a:pt x="2385" y="6691"/>
                </a:lnTo>
                <a:lnTo>
                  <a:pt x="2361" y="6667"/>
                </a:lnTo>
                <a:lnTo>
                  <a:pt x="2337" y="6643"/>
                </a:lnTo>
                <a:lnTo>
                  <a:pt x="2312" y="6643"/>
                </a:lnTo>
                <a:lnTo>
                  <a:pt x="2312" y="5280"/>
                </a:lnTo>
                <a:lnTo>
                  <a:pt x="2312" y="4283"/>
                </a:lnTo>
                <a:lnTo>
                  <a:pt x="2288" y="3285"/>
                </a:lnTo>
                <a:lnTo>
                  <a:pt x="2312" y="2823"/>
                </a:lnTo>
                <a:lnTo>
                  <a:pt x="2361" y="2701"/>
                </a:lnTo>
                <a:lnTo>
                  <a:pt x="2385" y="2531"/>
                </a:lnTo>
                <a:lnTo>
                  <a:pt x="2434" y="2214"/>
                </a:lnTo>
                <a:lnTo>
                  <a:pt x="2458" y="1582"/>
                </a:lnTo>
                <a:lnTo>
                  <a:pt x="2458" y="1387"/>
                </a:lnTo>
                <a:lnTo>
                  <a:pt x="2434" y="1192"/>
                </a:lnTo>
                <a:lnTo>
                  <a:pt x="2410" y="998"/>
                </a:lnTo>
                <a:lnTo>
                  <a:pt x="2337" y="827"/>
                </a:lnTo>
                <a:lnTo>
                  <a:pt x="2264" y="657"/>
                </a:lnTo>
                <a:lnTo>
                  <a:pt x="2166" y="487"/>
                </a:lnTo>
                <a:lnTo>
                  <a:pt x="2045" y="341"/>
                </a:lnTo>
                <a:lnTo>
                  <a:pt x="1899" y="219"/>
                </a:lnTo>
                <a:lnTo>
                  <a:pt x="1753" y="122"/>
                </a:lnTo>
                <a:lnTo>
                  <a:pt x="1583" y="49"/>
                </a:lnTo>
                <a:lnTo>
                  <a:pt x="1437" y="0"/>
                </a:lnTo>
                <a:close/>
              </a:path>
            </a:pathLst>
          </a:custGeom>
          <a:solidFill>
            <a:srgbClr val="96333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96" name="Google Shape;596;p73"/>
          <p:cNvSpPr/>
          <p:nvPr/>
        </p:nvSpPr>
        <p:spPr>
          <a:xfrm>
            <a:off x="4546750" y="4944820"/>
            <a:ext cx="258776" cy="329329"/>
          </a:xfrm>
          <a:custGeom>
            <a:rect b="b" l="l" r="r" t="t"/>
            <a:pathLst>
              <a:path extrusionOk="0" h="16352" w="12289">
                <a:moveTo>
                  <a:pt x="6303" y="3991"/>
                </a:moveTo>
                <a:lnTo>
                  <a:pt x="6546" y="4015"/>
                </a:lnTo>
                <a:lnTo>
                  <a:pt x="6789" y="4064"/>
                </a:lnTo>
                <a:lnTo>
                  <a:pt x="7008" y="4137"/>
                </a:lnTo>
                <a:lnTo>
                  <a:pt x="7252" y="4234"/>
                </a:lnTo>
                <a:lnTo>
                  <a:pt x="7446" y="4356"/>
                </a:lnTo>
                <a:lnTo>
                  <a:pt x="7665" y="4502"/>
                </a:lnTo>
                <a:lnTo>
                  <a:pt x="7836" y="4672"/>
                </a:lnTo>
                <a:lnTo>
                  <a:pt x="8030" y="4842"/>
                </a:lnTo>
                <a:lnTo>
                  <a:pt x="8176" y="5037"/>
                </a:lnTo>
                <a:lnTo>
                  <a:pt x="8322" y="5256"/>
                </a:lnTo>
                <a:lnTo>
                  <a:pt x="8468" y="5475"/>
                </a:lnTo>
                <a:lnTo>
                  <a:pt x="8566" y="5718"/>
                </a:lnTo>
                <a:lnTo>
                  <a:pt x="8639" y="5986"/>
                </a:lnTo>
                <a:lnTo>
                  <a:pt x="8712" y="6229"/>
                </a:lnTo>
                <a:lnTo>
                  <a:pt x="8736" y="6473"/>
                </a:lnTo>
                <a:lnTo>
                  <a:pt x="8712" y="6716"/>
                </a:lnTo>
                <a:lnTo>
                  <a:pt x="8687" y="6959"/>
                </a:lnTo>
                <a:lnTo>
                  <a:pt x="8639" y="7178"/>
                </a:lnTo>
                <a:lnTo>
                  <a:pt x="8541" y="7397"/>
                </a:lnTo>
                <a:lnTo>
                  <a:pt x="8444" y="7592"/>
                </a:lnTo>
                <a:lnTo>
                  <a:pt x="8322" y="7787"/>
                </a:lnTo>
                <a:lnTo>
                  <a:pt x="8152" y="7981"/>
                </a:lnTo>
                <a:lnTo>
                  <a:pt x="7982" y="8152"/>
                </a:lnTo>
                <a:lnTo>
                  <a:pt x="7811" y="8298"/>
                </a:lnTo>
                <a:lnTo>
                  <a:pt x="7592" y="8419"/>
                </a:lnTo>
                <a:lnTo>
                  <a:pt x="7373" y="8517"/>
                </a:lnTo>
                <a:lnTo>
                  <a:pt x="7130" y="8614"/>
                </a:lnTo>
                <a:lnTo>
                  <a:pt x="6887" y="8687"/>
                </a:lnTo>
                <a:lnTo>
                  <a:pt x="6668" y="8711"/>
                </a:lnTo>
                <a:lnTo>
                  <a:pt x="6424" y="8736"/>
                </a:lnTo>
                <a:lnTo>
                  <a:pt x="6205" y="8736"/>
                </a:lnTo>
                <a:lnTo>
                  <a:pt x="5986" y="8711"/>
                </a:lnTo>
                <a:lnTo>
                  <a:pt x="5743" y="8663"/>
                </a:lnTo>
                <a:lnTo>
                  <a:pt x="5524" y="8614"/>
                </a:lnTo>
                <a:lnTo>
                  <a:pt x="5305" y="8541"/>
                </a:lnTo>
                <a:lnTo>
                  <a:pt x="5110" y="8444"/>
                </a:lnTo>
                <a:lnTo>
                  <a:pt x="4891" y="8346"/>
                </a:lnTo>
                <a:lnTo>
                  <a:pt x="4697" y="8225"/>
                </a:lnTo>
                <a:lnTo>
                  <a:pt x="4502" y="8103"/>
                </a:lnTo>
                <a:lnTo>
                  <a:pt x="4332" y="7957"/>
                </a:lnTo>
                <a:lnTo>
                  <a:pt x="4186" y="7787"/>
                </a:lnTo>
                <a:lnTo>
                  <a:pt x="4015" y="7616"/>
                </a:lnTo>
                <a:lnTo>
                  <a:pt x="3894" y="7446"/>
                </a:lnTo>
                <a:lnTo>
                  <a:pt x="3772" y="7251"/>
                </a:lnTo>
                <a:lnTo>
                  <a:pt x="3723" y="7105"/>
                </a:lnTo>
                <a:lnTo>
                  <a:pt x="3650" y="6935"/>
                </a:lnTo>
                <a:lnTo>
                  <a:pt x="3602" y="6643"/>
                </a:lnTo>
                <a:lnTo>
                  <a:pt x="3577" y="6327"/>
                </a:lnTo>
                <a:lnTo>
                  <a:pt x="3602" y="6010"/>
                </a:lnTo>
                <a:lnTo>
                  <a:pt x="3699" y="5718"/>
                </a:lnTo>
                <a:lnTo>
                  <a:pt x="3821" y="5426"/>
                </a:lnTo>
                <a:lnTo>
                  <a:pt x="3967" y="5134"/>
                </a:lnTo>
                <a:lnTo>
                  <a:pt x="4161" y="4891"/>
                </a:lnTo>
                <a:lnTo>
                  <a:pt x="4332" y="4696"/>
                </a:lnTo>
                <a:lnTo>
                  <a:pt x="4551" y="4502"/>
                </a:lnTo>
                <a:lnTo>
                  <a:pt x="4794" y="4356"/>
                </a:lnTo>
                <a:lnTo>
                  <a:pt x="5037" y="4210"/>
                </a:lnTo>
                <a:lnTo>
                  <a:pt x="5062" y="4210"/>
                </a:lnTo>
                <a:lnTo>
                  <a:pt x="5110" y="4234"/>
                </a:lnTo>
                <a:lnTo>
                  <a:pt x="5232" y="4234"/>
                </a:lnTo>
                <a:lnTo>
                  <a:pt x="5305" y="4210"/>
                </a:lnTo>
                <a:lnTo>
                  <a:pt x="5548" y="4112"/>
                </a:lnTo>
                <a:lnTo>
                  <a:pt x="5816" y="4039"/>
                </a:lnTo>
                <a:lnTo>
                  <a:pt x="6059" y="4015"/>
                </a:lnTo>
                <a:lnTo>
                  <a:pt x="6303" y="3991"/>
                </a:lnTo>
                <a:close/>
                <a:moveTo>
                  <a:pt x="6254" y="3480"/>
                </a:moveTo>
                <a:lnTo>
                  <a:pt x="5986" y="3504"/>
                </a:lnTo>
                <a:lnTo>
                  <a:pt x="5694" y="3553"/>
                </a:lnTo>
                <a:lnTo>
                  <a:pt x="5427" y="3626"/>
                </a:lnTo>
                <a:lnTo>
                  <a:pt x="5305" y="3650"/>
                </a:lnTo>
                <a:lnTo>
                  <a:pt x="5183" y="3699"/>
                </a:lnTo>
                <a:lnTo>
                  <a:pt x="4916" y="3796"/>
                </a:lnTo>
                <a:lnTo>
                  <a:pt x="4599" y="3966"/>
                </a:lnTo>
                <a:lnTo>
                  <a:pt x="4283" y="4161"/>
                </a:lnTo>
                <a:lnTo>
                  <a:pt x="3991" y="4404"/>
                </a:lnTo>
                <a:lnTo>
                  <a:pt x="3748" y="4672"/>
                </a:lnTo>
                <a:lnTo>
                  <a:pt x="3529" y="4940"/>
                </a:lnTo>
                <a:lnTo>
                  <a:pt x="3359" y="5232"/>
                </a:lnTo>
                <a:lnTo>
                  <a:pt x="3237" y="5572"/>
                </a:lnTo>
                <a:lnTo>
                  <a:pt x="3164" y="5889"/>
                </a:lnTo>
                <a:lnTo>
                  <a:pt x="3115" y="6229"/>
                </a:lnTo>
                <a:lnTo>
                  <a:pt x="3140" y="6570"/>
                </a:lnTo>
                <a:lnTo>
                  <a:pt x="3188" y="6911"/>
                </a:lnTo>
                <a:lnTo>
                  <a:pt x="3261" y="7251"/>
                </a:lnTo>
                <a:lnTo>
                  <a:pt x="3383" y="7495"/>
                </a:lnTo>
                <a:lnTo>
                  <a:pt x="3529" y="7762"/>
                </a:lnTo>
                <a:lnTo>
                  <a:pt x="3699" y="7981"/>
                </a:lnTo>
                <a:lnTo>
                  <a:pt x="3869" y="8200"/>
                </a:lnTo>
                <a:lnTo>
                  <a:pt x="4088" y="8371"/>
                </a:lnTo>
                <a:lnTo>
                  <a:pt x="4307" y="8541"/>
                </a:lnTo>
                <a:lnTo>
                  <a:pt x="4551" y="8711"/>
                </a:lnTo>
                <a:lnTo>
                  <a:pt x="4794" y="8833"/>
                </a:lnTo>
                <a:lnTo>
                  <a:pt x="5062" y="8930"/>
                </a:lnTo>
                <a:lnTo>
                  <a:pt x="5329" y="9028"/>
                </a:lnTo>
                <a:lnTo>
                  <a:pt x="5597" y="9101"/>
                </a:lnTo>
                <a:lnTo>
                  <a:pt x="5889" y="9149"/>
                </a:lnTo>
                <a:lnTo>
                  <a:pt x="6181" y="9174"/>
                </a:lnTo>
                <a:lnTo>
                  <a:pt x="6449" y="9198"/>
                </a:lnTo>
                <a:lnTo>
                  <a:pt x="6741" y="9174"/>
                </a:lnTo>
                <a:lnTo>
                  <a:pt x="7008" y="9149"/>
                </a:lnTo>
                <a:lnTo>
                  <a:pt x="7325" y="9076"/>
                </a:lnTo>
                <a:lnTo>
                  <a:pt x="7617" y="8979"/>
                </a:lnTo>
                <a:lnTo>
                  <a:pt x="7884" y="8833"/>
                </a:lnTo>
                <a:lnTo>
                  <a:pt x="8128" y="8687"/>
                </a:lnTo>
                <a:lnTo>
                  <a:pt x="8347" y="8492"/>
                </a:lnTo>
                <a:lnTo>
                  <a:pt x="8541" y="8273"/>
                </a:lnTo>
                <a:lnTo>
                  <a:pt x="8712" y="8054"/>
                </a:lnTo>
                <a:lnTo>
                  <a:pt x="8858" y="7787"/>
                </a:lnTo>
                <a:lnTo>
                  <a:pt x="8979" y="7543"/>
                </a:lnTo>
                <a:lnTo>
                  <a:pt x="9052" y="7251"/>
                </a:lnTo>
                <a:lnTo>
                  <a:pt x="9125" y="6959"/>
                </a:lnTo>
                <a:lnTo>
                  <a:pt x="9150" y="6667"/>
                </a:lnTo>
                <a:lnTo>
                  <a:pt x="9150" y="6375"/>
                </a:lnTo>
                <a:lnTo>
                  <a:pt x="9125" y="6083"/>
                </a:lnTo>
                <a:lnTo>
                  <a:pt x="9052" y="5791"/>
                </a:lnTo>
                <a:lnTo>
                  <a:pt x="8955" y="5499"/>
                </a:lnTo>
                <a:lnTo>
                  <a:pt x="8858" y="5232"/>
                </a:lnTo>
                <a:lnTo>
                  <a:pt x="8712" y="4988"/>
                </a:lnTo>
                <a:lnTo>
                  <a:pt x="8566" y="4769"/>
                </a:lnTo>
                <a:lnTo>
                  <a:pt x="8395" y="4550"/>
                </a:lnTo>
                <a:lnTo>
                  <a:pt x="8201" y="4356"/>
                </a:lnTo>
                <a:lnTo>
                  <a:pt x="7982" y="4161"/>
                </a:lnTo>
                <a:lnTo>
                  <a:pt x="7763" y="3991"/>
                </a:lnTo>
                <a:lnTo>
                  <a:pt x="7544" y="3845"/>
                </a:lnTo>
                <a:lnTo>
                  <a:pt x="7300" y="3723"/>
                </a:lnTo>
                <a:lnTo>
                  <a:pt x="7033" y="3626"/>
                </a:lnTo>
                <a:lnTo>
                  <a:pt x="6789" y="3553"/>
                </a:lnTo>
                <a:lnTo>
                  <a:pt x="6522" y="3504"/>
                </a:lnTo>
                <a:lnTo>
                  <a:pt x="6254" y="3480"/>
                </a:lnTo>
                <a:close/>
                <a:moveTo>
                  <a:pt x="6303" y="536"/>
                </a:moveTo>
                <a:lnTo>
                  <a:pt x="6668" y="560"/>
                </a:lnTo>
                <a:lnTo>
                  <a:pt x="7033" y="633"/>
                </a:lnTo>
                <a:lnTo>
                  <a:pt x="7422" y="706"/>
                </a:lnTo>
                <a:lnTo>
                  <a:pt x="7763" y="828"/>
                </a:lnTo>
                <a:lnTo>
                  <a:pt x="8128" y="949"/>
                </a:lnTo>
                <a:lnTo>
                  <a:pt x="8468" y="1095"/>
                </a:lnTo>
                <a:lnTo>
                  <a:pt x="8809" y="1266"/>
                </a:lnTo>
                <a:lnTo>
                  <a:pt x="9125" y="1460"/>
                </a:lnTo>
                <a:lnTo>
                  <a:pt x="9442" y="1679"/>
                </a:lnTo>
                <a:lnTo>
                  <a:pt x="9734" y="1898"/>
                </a:lnTo>
                <a:lnTo>
                  <a:pt x="10026" y="2166"/>
                </a:lnTo>
                <a:lnTo>
                  <a:pt x="10050" y="2287"/>
                </a:lnTo>
                <a:lnTo>
                  <a:pt x="10074" y="2409"/>
                </a:lnTo>
                <a:lnTo>
                  <a:pt x="10196" y="2798"/>
                </a:lnTo>
                <a:lnTo>
                  <a:pt x="10220" y="2847"/>
                </a:lnTo>
                <a:lnTo>
                  <a:pt x="10269" y="2871"/>
                </a:lnTo>
                <a:lnTo>
                  <a:pt x="10342" y="2896"/>
                </a:lnTo>
                <a:lnTo>
                  <a:pt x="10391" y="2896"/>
                </a:lnTo>
                <a:lnTo>
                  <a:pt x="10439" y="2871"/>
                </a:lnTo>
                <a:lnTo>
                  <a:pt x="10464" y="2847"/>
                </a:lnTo>
                <a:lnTo>
                  <a:pt x="10488" y="2798"/>
                </a:lnTo>
                <a:lnTo>
                  <a:pt x="10512" y="2677"/>
                </a:lnTo>
                <a:lnTo>
                  <a:pt x="10585" y="2774"/>
                </a:lnTo>
                <a:lnTo>
                  <a:pt x="10537" y="3090"/>
                </a:lnTo>
                <a:lnTo>
                  <a:pt x="10537" y="3261"/>
                </a:lnTo>
                <a:lnTo>
                  <a:pt x="10561" y="3334"/>
                </a:lnTo>
                <a:lnTo>
                  <a:pt x="10610" y="3382"/>
                </a:lnTo>
                <a:lnTo>
                  <a:pt x="10634" y="3431"/>
                </a:lnTo>
                <a:lnTo>
                  <a:pt x="10683" y="3407"/>
                </a:lnTo>
                <a:lnTo>
                  <a:pt x="10756" y="3382"/>
                </a:lnTo>
                <a:lnTo>
                  <a:pt x="10804" y="3309"/>
                </a:lnTo>
                <a:lnTo>
                  <a:pt x="10877" y="3163"/>
                </a:lnTo>
                <a:lnTo>
                  <a:pt x="10877" y="3188"/>
                </a:lnTo>
                <a:lnTo>
                  <a:pt x="10950" y="3285"/>
                </a:lnTo>
                <a:lnTo>
                  <a:pt x="10853" y="3553"/>
                </a:lnTo>
                <a:lnTo>
                  <a:pt x="10804" y="3674"/>
                </a:lnTo>
                <a:lnTo>
                  <a:pt x="10756" y="3796"/>
                </a:lnTo>
                <a:lnTo>
                  <a:pt x="10756" y="3893"/>
                </a:lnTo>
                <a:lnTo>
                  <a:pt x="10804" y="4015"/>
                </a:lnTo>
                <a:lnTo>
                  <a:pt x="10829" y="4088"/>
                </a:lnTo>
                <a:lnTo>
                  <a:pt x="10902" y="4112"/>
                </a:lnTo>
                <a:lnTo>
                  <a:pt x="10975" y="4112"/>
                </a:lnTo>
                <a:lnTo>
                  <a:pt x="11023" y="4088"/>
                </a:lnTo>
                <a:lnTo>
                  <a:pt x="11096" y="4039"/>
                </a:lnTo>
                <a:lnTo>
                  <a:pt x="11169" y="3966"/>
                </a:lnTo>
                <a:lnTo>
                  <a:pt x="11242" y="3820"/>
                </a:lnTo>
                <a:lnTo>
                  <a:pt x="11340" y="4039"/>
                </a:lnTo>
                <a:lnTo>
                  <a:pt x="11194" y="4307"/>
                </a:lnTo>
                <a:lnTo>
                  <a:pt x="11048" y="4575"/>
                </a:lnTo>
                <a:lnTo>
                  <a:pt x="11023" y="4696"/>
                </a:lnTo>
                <a:lnTo>
                  <a:pt x="11023" y="4794"/>
                </a:lnTo>
                <a:lnTo>
                  <a:pt x="11048" y="4867"/>
                </a:lnTo>
                <a:lnTo>
                  <a:pt x="11121" y="4915"/>
                </a:lnTo>
                <a:lnTo>
                  <a:pt x="11169" y="4915"/>
                </a:lnTo>
                <a:lnTo>
                  <a:pt x="11218" y="4891"/>
                </a:lnTo>
                <a:lnTo>
                  <a:pt x="11340" y="4794"/>
                </a:lnTo>
                <a:lnTo>
                  <a:pt x="11510" y="4575"/>
                </a:lnTo>
                <a:lnTo>
                  <a:pt x="11534" y="4550"/>
                </a:lnTo>
                <a:lnTo>
                  <a:pt x="11607" y="4818"/>
                </a:lnTo>
                <a:lnTo>
                  <a:pt x="11510" y="4940"/>
                </a:lnTo>
                <a:lnTo>
                  <a:pt x="11388" y="5061"/>
                </a:lnTo>
                <a:lnTo>
                  <a:pt x="11291" y="5183"/>
                </a:lnTo>
                <a:lnTo>
                  <a:pt x="11218" y="5280"/>
                </a:lnTo>
                <a:lnTo>
                  <a:pt x="11096" y="5524"/>
                </a:lnTo>
                <a:lnTo>
                  <a:pt x="11072" y="5548"/>
                </a:lnTo>
                <a:lnTo>
                  <a:pt x="11096" y="5572"/>
                </a:lnTo>
                <a:lnTo>
                  <a:pt x="11121" y="5597"/>
                </a:lnTo>
                <a:lnTo>
                  <a:pt x="11145" y="5572"/>
                </a:lnTo>
                <a:lnTo>
                  <a:pt x="11388" y="5475"/>
                </a:lnTo>
                <a:lnTo>
                  <a:pt x="11510" y="5402"/>
                </a:lnTo>
                <a:lnTo>
                  <a:pt x="11631" y="5305"/>
                </a:lnTo>
                <a:lnTo>
                  <a:pt x="11680" y="5256"/>
                </a:lnTo>
                <a:lnTo>
                  <a:pt x="11729" y="5499"/>
                </a:lnTo>
                <a:lnTo>
                  <a:pt x="11364" y="5840"/>
                </a:lnTo>
                <a:lnTo>
                  <a:pt x="11048" y="6229"/>
                </a:lnTo>
                <a:lnTo>
                  <a:pt x="11023" y="6278"/>
                </a:lnTo>
                <a:lnTo>
                  <a:pt x="11048" y="6327"/>
                </a:lnTo>
                <a:lnTo>
                  <a:pt x="11072" y="6351"/>
                </a:lnTo>
                <a:lnTo>
                  <a:pt x="11121" y="6351"/>
                </a:lnTo>
                <a:lnTo>
                  <a:pt x="11291" y="6254"/>
                </a:lnTo>
                <a:lnTo>
                  <a:pt x="11461" y="6156"/>
                </a:lnTo>
                <a:lnTo>
                  <a:pt x="11753" y="5913"/>
                </a:lnTo>
                <a:lnTo>
                  <a:pt x="11753" y="6302"/>
                </a:lnTo>
                <a:lnTo>
                  <a:pt x="11631" y="6424"/>
                </a:lnTo>
                <a:lnTo>
                  <a:pt x="11534" y="6546"/>
                </a:lnTo>
                <a:lnTo>
                  <a:pt x="11412" y="6692"/>
                </a:lnTo>
                <a:lnTo>
                  <a:pt x="11291" y="6789"/>
                </a:lnTo>
                <a:lnTo>
                  <a:pt x="11048" y="6935"/>
                </a:lnTo>
                <a:lnTo>
                  <a:pt x="10999" y="6984"/>
                </a:lnTo>
                <a:lnTo>
                  <a:pt x="10950" y="7032"/>
                </a:lnTo>
                <a:lnTo>
                  <a:pt x="10926" y="7105"/>
                </a:lnTo>
                <a:lnTo>
                  <a:pt x="10950" y="7154"/>
                </a:lnTo>
                <a:lnTo>
                  <a:pt x="11023" y="7203"/>
                </a:lnTo>
                <a:lnTo>
                  <a:pt x="11096" y="7251"/>
                </a:lnTo>
                <a:lnTo>
                  <a:pt x="11169" y="7251"/>
                </a:lnTo>
                <a:lnTo>
                  <a:pt x="11267" y="7227"/>
                </a:lnTo>
                <a:lnTo>
                  <a:pt x="11437" y="7178"/>
                </a:lnTo>
                <a:lnTo>
                  <a:pt x="11583" y="7081"/>
                </a:lnTo>
                <a:lnTo>
                  <a:pt x="11704" y="6984"/>
                </a:lnTo>
                <a:lnTo>
                  <a:pt x="11631" y="7470"/>
                </a:lnTo>
                <a:lnTo>
                  <a:pt x="11583" y="7470"/>
                </a:lnTo>
                <a:lnTo>
                  <a:pt x="11534" y="7495"/>
                </a:lnTo>
                <a:lnTo>
                  <a:pt x="11291" y="7665"/>
                </a:lnTo>
                <a:lnTo>
                  <a:pt x="11023" y="7811"/>
                </a:lnTo>
                <a:lnTo>
                  <a:pt x="10902" y="7884"/>
                </a:lnTo>
                <a:lnTo>
                  <a:pt x="10804" y="7957"/>
                </a:lnTo>
                <a:lnTo>
                  <a:pt x="10731" y="8054"/>
                </a:lnTo>
                <a:lnTo>
                  <a:pt x="10707" y="8103"/>
                </a:lnTo>
                <a:lnTo>
                  <a:pt x="10707" y="8176"/>
                </a:lnTo>
                <a:lnTo>
                  <a:pt x="10707" y="8200"/>
                </a:lnTo>
                <a:lnTo>
                  <a:pt x="10853" y="8200"/>
                </a:lnTo>
                <a:lnTo>
                  <a:pt x="10950" y="8176"/>
                </a:lnTo>
                <a:lnTo>
                  <a:pt x="11194" y="8079"/>
                </a:lnTo>
                <a:lnTo>
                  <a:pt x="11534" y="7933"/>
                </a:lnTo>
                <a:lnTo>
                  <a:pt x="11437" y="8273"/>
                </a:lnTo>
                <a:lnTo>
                  <a:pt x="11340" y="8298"/>
                </a:lnTo>
                <a:lnTo>
                  <a:pt x="11242" y="8322"/>
                </a:lnTo>
                <a:lnTo>
                  <a:pt x="11072" y="8419"/>
                </a:lnTo>
                <a:lnTo>
                  <a:pt x="10829" y="8541"/>
                </a:lnTo>
                <a:lnTo>
                  <a:pt x="10561" y="8614"/>
                </a:lnTo>
                <a:lnTo>
                  <a:pt x="10537" y="8638"/>
                </a:lnTo>
                <a:lnTo>
                  <a:pt x="10512" y="8663"/>
                </a:lnTo>
                <a:lnTo>
                  <a:pt x="10537" y="8687"/>
                </a:lnTo>
                <a:lnTo>
                  <a:pt x="10561" y="8711"/>
                </a:lnTo>
                <a:lnTo>
                  <a:pt x="10731" y="8736"/>
                </a:lnTo>
                <a:lnTo>
                  <a:pt x="10926" y="8736"/>
                </a:lnTo>
                <a:lnTo>
                  <a:pt x="11121" y="8711"/>
                </a:lnTo>
                <a:lnTo>
                  <a:pt x="11315" y="8663"/>
                </a:lnTo>
                <a:lnTo>
                  <a:pt x="11169" y="9028"/>
                </a:lnTo>
                <a:lnTo>
                  <a:pt x="10926" y="9028"/>
                </a:lnTo>
                <a:lnTo>
                  <a:pt x="10683" y="9052"/>
                </a:lnTo>
                <a:lnTo>
                  <a:pt x="10439" y="9125"/>
                </a:lnTo>
                <a:lnTo>
                  <a:pt x="10220" y="9198"/>
                </a:lnTo>
                <a:lnTo>
                  <a:pt x="10196" y="9222"/>
                </a:lnTo>
                <a:lnTo>
                  <a:pt x="10196" y="9247"/>
                </a:lnTo>
                <a:lnTo>
                  <a:pt x="10220" y="9271"/>
                </a:lnTo>
                <a:lnTo>
                  <a:pt x="10245" y="9295"/>
                </a:lnTo>
                <a:lnTo>
                  <a:pt x="10488" y="9295"/>
                </a:lnTo>
                <a:lnTo>
                  <a:pt x="10731" y="9320"/>
                </a:lnTo>
                <a:lnTo>
                  <a:pt x="11048" y="9368"/>
                </a:lnTo>
                <a:lnTo>
                  <a:pt x="10853" y="9757"/>
                </a:lnTo>
                <a:lnTo>
                  <a:pt x="10561" y="9733"/>
                </a:lnTo>
                <a:lnTo>
                  <a:pt x="10245" y="9709"/>
                </a:lnTo>
                <a:lnTo>
                  <a:pt x="10099" y="9709"/>
                </a:lnTo>
                <a:lnTo>
                  <a:pt x="9977" y="9733"/>
                </a:lnTo>
                <a:lnTo>
                  <a:pt x="9904" y="9782"/>
                </a:lnTo>
                <a:lnTo>
                  <a:pt x="9880" y="9806"/>
                </a:lnTo>
                <a:lnTo>
                  <a:pt x="9880" y="9830"/>
                </a:lnTo>
                <a:lnTo>
                  <a:pt x="9928" y="9928"/>
                </a:lnTo>
                <a:lnTo>
                  <a:pt x="9977" y="10001"/>
                </a:lnTo>
                <a:lnTo>
                  <a:pt x="10050" y="10074"/>
                </a:lnTo>
                <a:lnTo>
                  <a:pt x="10147" y="10122"/>
                </a:lnTo>
                <a:lnTo>
                  <a:pt x="10391" y="10171"/>
                </a:lnTo>
                <a:lnTo>
                  <a:pt x="10610" y="10220"/>
                </a:lnTo>
                <a:lnTo>
                  <a:pt x="10439" y="10512"/>
                </a:lnTo>
                <a:lnTo>
                  <a:pt x="10439" y="10439"/>
                </a:lnTo>
                <a:lnTo>
                  <a:pt x="10391" y="10390"/>
                </a:lnTo>
                <a:lnTo>
                  <a:pt x="10342" y="10341"/>
                </a:lnTo>
                <a:lnTo>
                  <a:pt x="10220" y="10293"/>
                </a:lnTo>
                <a:lnTo>
                  <a:pt x="9977" y="10268"/>
                </a:lnTo>
                <a:lnTo>
                  <a:pt x="9709" y="10220"/>
                </a:lnTo>
                <a:lnTo>
                  <a:pt x="9588" y="10220"/>
                </a:lnTo>
                <a:lnTo>
                  <a:pt x="9466" y="10244"/>
                </a:lnTo>
                <a:lnTo>
                  <a:pt x="9417" y="10268"/>
                </a:lnTo>
                <a:lnTo>
                  <a:pt x="9393" y="10317"/>
                </a:lnTo>
                <a:lnTo>
                  <a:pt x="9393" y="10366"/>
                </a:lnTo>
                <a:lnTo>
                  <a:pt x="9417" y="10414"/>
                </a:lnTo>
                <a:lnTo>
                  <a:pt x="9515" y="10487"/>
                </a:lnTo>
                <a:lnTo>
                  <a:pt x="9636" y="10560"/>
                </a:lnTo>
                <a:lnTo>
                  <a:pt x="9880" y="10633"/>
                </a:lnTo>
                <a:lnTo>
                  <a:pt x="10123" y="10682"/>
                </a:lnTo>
                <a:lnTo>
                  <a:pt x="10245" y="10682"/>
                </a:lnTo>
                <a:lnTo>
                  <a:pt x="10366" y="10633"/>
                </a:lnTo>
                <a:lnTo>
                  <a:pt x="10001" y="11242"/>
                </a:lnTo>
                <a:lnTo>
                  <a:pt x="9782" y="11169"/>
                </a:lnTo>
                <a:lnTo>
                  <a:pt x="9588" y="11144"/>
                </a:lnTo>
                <a:lnTo>
                  <a:pt x="9417" y="11096"/>
                </a:lnTo>
                <a:lnTo>
                  <a:pt x="9247" y="11071"/>
                </a:lnTo>
                <a:lnTo>
                  <a:pt x="9052" y="11047"/>
                </a:lnTo>
                <a:lnTo>
                  <a:pt x="8882" y="11096"/>
                </a:lnTo>
                <a:lnTo>
                  <a:pt x="8858" y="11120"/>
                </a:lnTo>
                <a:lnTo>
                  <a:pt x="8833" y="11169"/>
                </a:lnTo>
                <a:lnTo>
                  <a:pt x="8833" y="11193"/>
                </a:lnTo>
                <a:lnTo>
                  <a:pt x="8858" y="11242"/>
                </a:lnTo>
                <a:lnTo>
                  <a:pt x="9052" y="11315"/>
                </a:lnTo>
                <a:lnTo>
                  <a:pt x="9223" y="11363"/>
                </a:lnTo>
                <a:lnTo>
                  <a:pt x="9588" y="11485"/>
                </a:lnTo>
                <a:lnTo>
                  <a:pt x="9782" y="11558"/>
                </a:lnTo>
                <a:lnTo>
                  <a:pt x="9490" y="11996"/>
                </a:lnTo>
                <a:lnTo>
                  <a:pt x="9344" y="11923"/>
                </a:lnTo>
                <a:lnTo>
                  <a:pt x="9223" y="11874"/>
                </a:lnTo>
                <a:lnTo>
                  <a:pt x="8931" y="11801"/>
                </a:lnTo>
                <a:lnTo>
                  <a:pt x="8566" y="11704"/>
                </a:lnTo>
                <a:lnTo>
                  <a:pt x="8371" y="11655"/>
                </a:lnTo>
                <a:lnTo>
                  <a:pt x="8176" y="11655"/>
                </a:lnTo>
                <a:lnTo>
                  <a:pt x="8103" y="11680"/>
                </a:lnTo>
                <a:lnTo>
                  <a:pt x="8079" y="11728"/>
                </a:lnTo>
                <a:lnTo>
                  <a:pt x="8055" y="11801"/>
                </a:lnTo>
                <a:lnTo>
                  <a:pt x="8103" y="11850"/>
                </a:lnTo>
                <a:lnTo>
                  <a:pt x="8249" y="11947"/>
                </a:lnTo>
                <a:lnTo>
                  <a:pt x="8395" y="12045"/>
                </a:lnTo>
                <a:lnTo>
                  <a:pt x="8736" y="12166"/>
                </a:lnTo>
                <a:lnTo>
                  <a:pt x="8979" y="12239"/>
                </a:lnTo>
                <a:lnTo>
                  <a:pt x="9247" y="12312"/>
                </a:lnTo>
                <a:lnTo>
                  <a:pt x="9004" y="12629"/>
                </a:lnTo>
                <a:lnTo>
                  <a:pt x="8712" y="12580"/>
                </a:lnTo>
                <a:lnTo>
                  <a:pt x="8420" y="12531"/>
                </a:lnTo>
                <a:lnTo>
                  <a:pt x="8201" y="12458"/>
                </a:lnTo>
                <a:lnTo>
                  <a:pt x="8006" y="12361"/>
                </a:lnTo>
                <a:lnTo>
                  <a:pt x="7787" y="12239"/>
                </a:lnTo>
                <a:lnTo>
                  <a:pt x="7592" y="12142"/>
                </a:lnTo>
                <a:lnTo>
                  <a:pt x="7544" y="12142"/>
                </a:lnTo>
                <a:lnTo>
                  <a:pt x="7495" y="12166"/>
                </a:lnTo>
                <a:lnTo>
                  <a:pt x="7495" y="12215"/>
                </a:lnTo>
                <a:lnTo>
                  <a:pt x="7471" y="12264"/>
                </a:lnTo>
                <a:lnTo>
                  <a:pt x="7519" y="12385"/>
                </a:lnTo>
                <a:lnTo>
                  <a:pt x="7592" y="12507"/>
                </a:lnTo>
                <a:lnTo>
                  <a:pt x="7690" y="12604"/>
                </a:lnTo>
                <a:lnTo>
                  <a:pt x="7811" y="12677"/>
                </a:lnTo>
                <a:lnTo>
                  <a:pt x="8055" y="12823"/>
                </a:lnTo>
                <a:lnTo>
                  <a:pt x="8298" y="12921"/>
                </a:lnTo>
                <a:lnTo>
                  <a:pt x="8493" y="12994"/>
                </a:lnTo>
                <a:lnTo>
                  <a:pt x="8687" y="13018"/>
                </a:lnTo>
                <a:lnTo>
                  <a:pt x="8371" y="13407"/>
                </a:lnTo>
                <a:lnTo>
                  <a:pt x="8274" y="13310"/>
                </a:lnTo>
                <a:lnTo>
                  <a:pt x="8152" y="13261"/>
                </a:lnTo>
                <a:lnTo>
                  <a:pt x="7909" y="13188"/>
                </a:lnTo>
                <a:lnTo>
                  <a:pt x="7471" y="12994"/>
                </a:lnTo>
                <a:lnTo>
                  <a:pt x="7252" y="12921"/>
                </a:lnTo>
                <a:lnTo>
                  <a:pt x="7033" y="12896"/>
                </a:lnTo>
                <a:lnTo>
                  <a:pt x="7008" y="12896"/>
                </a:lnTo>
                <a:lnTo>
                  <a:pt x="7008" y="12945"/>
                </a:lnTo>
                <a:lnTo>
                  <a:pt x="7057" y="13042"/>
                </a:lnTo>
                <a:lnTo>
                  <a:pt x="7130" y="13115"/>
                </a:lnTo>
                <a:lnTo>
                  <a:pt x="7300" y="13261"/>
                </a:lnTo>
                <a:lnTo>
                  <a:pt x="7495" y="13359"/>
                </a:lnTo>
                <a:lnTo>
                  <a:pt x="7690" y="13456"/>
                </a:lnTo>
                <a:lnTo>
                  <a:pt x="7909" y="13578"/>
                </a:lnTo>
                <a:lnTo>
                  <a:pt x="8006" y="13626"/>
                </a:lnTo>
                <a:lnTo>
                  <a:pt x="8128" y="13675"/>
                </a:lnTo>
                <a:lnTo>
                  <a:pt x="7836" y="14016"/>
                </a:lnTo>
                <a:lnTo>
                  <a:pt x="7665" y="13967"/>
                </a:lnTo>
                <a:lnTo>
                  <a:pt x="7179" y="13724"/>
                </a:lnTo>
                <a:lnTo>
                  <a:pt x="6814" y="13553"/>
                </a:lnTo>
                <a:lnTo>
                  <a:pt x="6619" y="13480"/>
                </a:lnTo>
                <a:lnTo>
                  <a:pt x="6424" y="13480"/>
                </a:lnTo>
                <a:lnTo>
                  <a:pt x="6400" y="13505"/>
                </a:lnTo>
                <a:lnTo>
                  <a:pt x="6400" y="13553"/>
                </a:lnTo>
                <a:lnTo>
                  <a:pt x="6449" y="13651"/>
                </a:lnTo>
                <a:lnTo>
                  <a:pt x="6497" y="13724"/>
                </a:lnTo>
                <a:lnTo>
                  <a:pt x="6595" y="13821"/>
                </a:lnTo>
                <a:lnTo>
                  <a:pt x="6692" y="13894"/>
                </a:lnTo>
                <a:lnTo>
                  <a:pt x="6887" y="14016"/>
                </a:lnTo>
                <a:lnTo>
                  <a:pt x="7081" y="14137"/>
                </a:lnTo>
                <a:lnTo>
                  <a:pt x="7276" y="14235"/>
                </a:lnTo>
                <a:lnTo>
                  <a:pt x="7519" y="14381"/>
                </a:lnTo>
                <a:lnTo>
                  <a:pt x="7106" y="14843"/>
                </a:lnTo>
                <a:lnTo>
                  <a:pt x="6814" y="14697"/>
                </a:lnTo>
                <a:lnTo>
                  <a:pt x="6546" y="14527"/>
                </a:lnTo>
                <a:lnTo>
                  <a:pt x="6376" y="14405"/>
                </a:lnTo>
                <a:lnTo>
                  <a:pt x="6230" y="14259"/>
                </a:lnTo>
                <a:lnTo>
                  <a:pt x="6157" y="14162"/>
                </a:lnTo>
                <a:lnTo>
                  <a:pt x="6035" y="14064"/>
                </a:lnTo>
                <a:lnTo>
                  <a:pt x="5962" y="14064"/>
                </a:lnTo>
                <a:lnTo>
                  <a:pt x="5913" y="14089"/>
                </a:lnTo>
                <a:lnTo>
                  <a:pt x="5840" y="14186"/>
                </a:lnTo>
                <a:lnTo>
                  <a:pt x="5840" y="14283"/>
                </a:lnTo>
                <a:lnTo>
                  <a:pt x="5865" y="14381"/>
                </a:lnTo>
                <a:lnTo>
                  <a:pt x="5913" y="14478"/>
                </a:lnTo>
                <a:lnTo>
                  <a:pt x="6059" y="14673"/>
                </a:lnTo>
                <a:lnTo>
                  <a:pt x="6205" y="14794"/>
                </a:lnTo>
                <a:lnTo>
                  <a:pt x="6449" y="15013"/>
                </a:lnTo>
                <a:lnTo>
                  <a:pt x="6595" y="15135"/>
                </a:lnTo>
                <a:lnTo>
                  <a:pt x="6765" y="15208"/>
                </a:lnTo>
                <a:lnTo>
                  <a:pt x="6132" y="15816"/>
                </a:lnTo>
                <a:lnTo>
                  <a:pt x="5986" y="15573"/>
                </a:lnTo>
                <a:lnTo>
                  <a:pt x="5792" y="15354"/>
                </a:lnTo>
                <a:lnTo>
                  <a:pt x="5402" y="14916"/>
                </a:lnTo>
                <a:lnTo>
                  <a:pt x="5013" y="14527"/>
                </a:lnTo>
                <a:lnTo>
                  <a:pt x="4818" y="14332"/>
                </a:lnTo>
                <a:lnTo>
                  <a:pt x="4648" y="14113"/>
                </a:lnTo>
                <a:lnTo>
                  <a:pt x="4332" y="13724"/>
                </a:lnTo>
                <a:lnTo>
                  <a:pt x="3991" y="13359"/>
                </a:lnTo>
                <a:lnTo>
                  <a:pt x="3310" y="12629"/>
                </a:lnTo>
                <a:lnTo>
                  <a:pt x="2969" y="12264"/>
                </a:lnTo>
                <a:lnTo>
                  <a:pt x="2653" y="11874"/>
                </a:lnTo>
                <a:lnTo>
                  <a:pt x="2361" y="11485"/>
                </a:lnTo>
                <a:lnTo>
                  <a:pt x="2069" y="11071"/>
                </a:lnTo>
                <a:lnTo>
                  <a:pt x="1704" y="10439"/>
                </a:lnTo>
                <a:lnTo>
                  <a:pt x="1363" y="9757"/>
                </a:lnTo>
                <a:lnTo>
                  <a:pt x="1096" y="9052"/>
                </a:lnTo>
                <a:lnTo>
                  <a:pt x="974" y="8711"/>
                </a:lnTo>
                <a:lnTo>
                  <a:pt x="877" y="8346"/>
                </a:lnTo>
                <a:lnTo>
                  <a:pt x="779" y="7981"/>
                </a:lnTo>
                <a:lnTo>
                  <a:pt x="706" y="7616"/>
                </a:lnTo>
                <a:lnTo>
                  <a:pt x="633" y="7251"/>
                </a:lnTo>
                <a:lnTo>
                  <a:pt x="609" y="6862"/>
                </a:lnTo>
                <a:lnTo>
                  <a:pt x="585" y="6497"/>
                </a:lnTo>
                <a:lnTo>
                  <a:pt x="585" y="6132"/>
                </a:lnTo>
                <a:lnTo>
                  <a:pt x="585" y="5743"/>
                </a:lnTo>
                <a:lnTo>
                  <a:pt x="609" y="5378"/>
                </a:lnTo>
                <a:lnTo>
                  <a:pt x="682" y="4988"/>
                </a:lnTo>
                <a:lnTo>
                  <a:pt x="755" y="4599"/>
                </a:lnTo>
                <a:lnTo>
                  <a:pt x="877" y="4210"/>
                </a:lnTo>
                <a:lnTo>
                  <a:pt x="1023" y="3845"/>
                </a:lnTo>
                <a:lnTo>
                  <a:pt x="1193" y="3504"/>
                </a:lnTo>
                <a:lnTo>
                  <a:pt x="1363" y="3163"/>
                </a:lnTo>
                <a:lnTo>
                  <a:pt x="1582" y="2823"/>
                </a:lnTo>
                <a:lnTo>
                  <a:pt x="1826" y="2506"/>
                </a:lnTo>
                <a:lnTo>
                  <a:pt x="2093" y="2214"/>
                </a:lnTo>
                <a:lnTo>
                  <a:pt x="2361" y="1947"/>
                </a:lnTo>
                <a:lnTo>
                  <a:pt x="2653" y="1679"/>
                </a:lnTo>
                <a:lnTo>
                  <a:pt x="2969" y="1460"/>
                </a:lnTo>
                <a:lnTo>
                  <a:pt x="3310" y="1241"/>
                </a:lnTo>
                <a:lnTo>
                  <a:pt x="3650" y="1047"/>
                </a:lnTo>
                <a:lnTo>
                  <a:pt x="4015" y="901"/>
                </a:lnTo>
                <a:lnTo>
                  <a:pt x="4405" y="755"/>
                </a:lnTo>
                <a:lnTo>
                  <a:pt x="4770" y="657"/>
                </a:lnTo>
                <a:lnTo>
                  <a:pt x="5159" y="584"/>
                </a:lnTo>
                <a:lnTo>
                  <a:pt x="5524" y="536"/>
                </a:lnTo>
                <a:close/>
                <a:moveTo>
                  <a:pt x="5646" y="0"/>
                </a:moveTo>
                <a:lnTo>
                  <a:pt x="5256" y="49"/>
                </a:lnTo>
                <a:lnTo>
                  <a:pt x="4843" y="98"/>
                </a:lnTo>
                <a:lnTo>
                  <a:pt x="4453" y="195"/>
                </a:lnTo>
                <a:lnTo>
                  <a:pt x="4088" y="317"/>
                </a:lnTo>
                <a:lnTo>
                  <a:pt x="3723" y="438"/>
                </a:lnTo>
                <a:lnTo>
                  <a:pt x="3359" y="609"/>
                </a:lnTo>
                <a:lnTo>
                  <a:pt x="2994" y="803"/>
                </a:lnTo>
                <a:lnTo>
                  <a:pt x="2653" y="998"/>
                </a:lnTo>
                <a:lnTo>
                  <a:pt x="2337" y="1241"/>
                </a:lnTo>
                <a:lnTo>
                  <a:pt x="2020" y="1509"/>
                </a:lnTo>
                <a:lnTo>
                  <a:pt x="1728" y="1776"/>
                </a:lnTo>
                <a:lnTo>
                  <a:pt x="1461" y="2093"/>
                </a:lnTo>
                <a:lnTo>
                  <a:pt x="1193" y="2409"/>
                </a:lnTo>
                <a:lnTo>
                  <a:pt x="925" y="2798"/>
                </a:lnTo>
                <a:lnTo>
                  <a:pt x="682" y="3188"/>
                </a:lnTo>
                <a:lnTo>
                  <a:pt x="487" y="3601"/>
                </a:lnTo>
                <a:lnTo>
                  <a:pt x="341" y="4015"/>
                </a:lnTo>
                <a:lnTo>
                  <a:pt x="220" y="4453"/>
                </a:lnTo>
                <a:lnTo>
                  <a:pt x="122" y="4891"/>
                </a:lnTo>
                <a:lnTo>
                  <a:pt x="49" y="5329"/>
                </a:lnTo>
                <a:lnTo>
                  <a:pt x="25" y="5791"/>
                </a:lnTo>
                <a:lnTo>
                  <a:pt x="1" y="6254"/>
                </a:lnTo>
                <a:lnTo>
                  <a:pt x="25" y="6692"/>
                </a:lnTo>
                <a:lnTo>
                  <a:pt x="74" y="7154"/>
                </a:lnTo>
                <a:lnTo>
                  <a:pt x="122" y="7616"/>
                </a:lnTo>
                <a:lnTo>
                  <a:pt x="220" y="8054"/>
                </a:lnTo>
                <a:lnTo>
                  <a:pt x="317" y="8492"/>
                </a:lnTo>
                <a:lnTo>
                  <a:pt x="463" y="8930"/>
                </a:lnTo>
                <a:lnTo>
                  <a:pt x="609" y="9368"/>
                </a:lnTo>
                <a:lnTo>
                  <a:pt x="779" y="9806"/>
                </a:lnTo>
                <a:lnTo>
                  <a:pt x="974" y="10244"/>
                </a:lnTo>
                <a:lnTo>
                  <a:pt x="1193" y="10682"/>
                </a:lnTo>
                <a:lnTo>
                  <a:pt x="1412" y="11096"/>
                </a:lnTo>
                <a:lnTo>
                  <a:pt x="1680" y="11509"/>
                </a:lnTo>
                <a:lnTo>
                  <a:pt x="1947" y="11899"/>
                </a:lnTo>
                <a:lnTo>
                  <a:pt x="2239" y="12288"/>
                </a:lnTo>
                <a:lnTo>
                  <a:pt x="2531" y="12677"/>
                </a:lnTo>
                <a:lnTo>
                  <a:pt x="2969" y="13213"/>
                </a:lnTo>
                <a:lnTo>
                  <a:pt x="3407" y="13748"/>
                </a:lnTo>
                <a:lnTo>
                  <a:pt x="3626" y="14040"/>
                </a:lnTo>
                <a:lnTo>
                  <a:pt x="3869" y="14283"/>
                </a:lnTo>
                <a:lnTo>
                  <a:pt x="4113" y="14527"/>
                </a:lnTo>
                <a:lnTo>
                  <a:pt x="4380" y="14746"/>
                </a:lnTo>
                <a:lnTo>
                  <a:pt x="4502" y="14867"/>
                </a:lnTo>
                <a:lnTo>
                  <a:pt x="4697" y="15086"/>
                </a:lnTo>
                <a:lnTo>
                  <a:pt x="5159" y="15622"/>
                </a:lnTo>
                <a:lnTo>
                  <a:pt x="5621" y="16133"/>
                </a:lnTo>
                <a:lnTo>
                  <a:pt x="5792" y="16303"/>
                </a:lnTo>
                <a:lnTo>
                  <a:pt x="5865" y="16352"/>
                </a:lnTo>
                <a:lnTo>
                  <a:pt x="5913" y="16352"/>
                </a:lnTo>
                <a:lnTo>
                  <a:pt x="6084" y="16327"/>
                </a:lnTo>
                <a:lnTo>
                  <a:pt x="6230" y="16279"/>
                </a:lnTo>
                <a:lnTo>
                  <a:pt x="6351" y="16230"/>
                </a:lnTo>
                <a:lnTo>
                  <a:pt x="6473" y="16157"/>
                </a:lnTo>
                <a:lnTo>
                  <a:pt x="6716" y="15962"/>
                </a:lnTo>
                <a:lnTo>
                  <a:pt x="6911" y="15743"/>
                </a:lnTo>
                <a:lnTo>
                  <a:pt x="8176" y="14259"/>
                </a:lnTo>
                <a:lnTo>
                  <a:pt x="8833" y="13480"/>
                </a:lnTo>
                <a:lnTo>
                  <a:pt x="9466" y="12677"/>
                </a:lnTo>
                <a:lnTo>
                  <a:pt x="10074" y="11874"/>
                </a:lnTo>
                <a:lnTo>
                  <a:pt x="10634" y="11023"/>
                </a:lnTo>
                <a:lnTo>
                  <a:pt x="10877" y="10609"/>
                </a:lnTo>
                <a:lnTo>
                  <a:pt x="11121" y="10195"/>
                </a:lnTo>
                <a:lnTo>
                  <a:pt x="11340" y="9782"/>
                </a:lnTo>
                <a:lnTo>
                  <a:pt x="11534" y="9344"/>
                </a:lnTo>
                <a:lnTo>
                  <a:pt x="11704" y="8930"/>
                </a:lnTo>
                <a:lnTo>
                  <a:pt x="11875" y="8492"/>
                </a:lnTo>
                <a:lnTo>
                  <a:pt x="12021" y="8030"/>
                </a:lnTo>
                <a:lnTo>
                  <a:pt x="12118" y="7592"/>
                </a:lnTo>
                <a:lnTo>
                  <a:pt x="12215" y="7130"/>
                </a:lnTo>
                <a:lnTo>
                  <a:pt x="12264" y="6667"/>
                </a:lnTo>
                <a:lnTo>
                  <a:pt x="12288" y="6205"/>
                </a:lnTo>
                <a:lnTo>
                  <a:pt x="12288" y="5743"/>
                </a:lnTo>
                <a:lnTo>
                  <a:pt x="12240" y="5280"/>
                </a:lnTo>
                <a:lnTo>
                  <a:pt x="12167" y="4818"/>
                </a:lnTo>
                <a:lnTo>
                  <a:pt x="12045" y="4380"/>
                </a:lnTo>
                <a:lnTo>
                  <a:pt x="11899" y="3918"/>
                </a:lnTo>
                <a:lnTo>
                  <a:pt x="11729" y="3528"/>
                </a:lnTo>
                <a:lnTo>
                  <a:pt x="11534" y="3163"/>
                </a:lnTo>
                <a:lnTo>
                  <a:pt x="11315" y="2798"/>
                </a:lnTo>
                <a:lnTo>
                  <a:pt x="11096" y="2458"/>
                </a:lnTo>
                <a:lnTo>
                  <a:pt x="10829" y="2141"/>
                </a:lnTo>
                <a:lnTo>
                  <a:pt x="10537" y="1825"/>
                </a:lnTo>
                <a:lnTo>
                  <a:pt x="10245" y="1557"/>
                </a:lnTo>
                <a:lnTo>
                  <a:pt x="9928" y="1290"/>
                </a:lnTo>
                <a:lnTo>
                  <a:pt x="9588" y="1047"/>
                </a:lnTo>
                <a:lnTo>
                  <a:pt x="9223" y="828"/>
                </a:lnTo>
                <a:lnTo>
                  <a:pt x="8858" y="633"/>
                </a:lnTo>
                <a:lnTo>
                  <a:pt x="8493" y="463"/>
                </a:lnTo>
                <a:lnTo>
                  <a:pt x="8103" y="317"/>
                </a:lnTo>
                <a:lnTo>
                  <a:pt x="7714" y="195"/>
                </a:lnTo>
                <a:lnTo>
                  <a:pt x="7300" y="98"/>
                </a:lnTo>
                <a:lnTo>
                  <a:pt x="6887" y="49"/>
                </a:lnTo>
                <a:lnTo>
                  <a:pt x="6473" y="0"/>
                </a:lnTo>
                <a:close/>
              </a:path>
            </a:pathLst>
          </a:custGeom>
          <a:solidFill>
            <a:srgbClr val="66666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97" name="Google Shape;597;p73"/>
          <p:cNvSpPr/>
          <p:nvPr/>
        </p:nvSpPr>
        <p:spPr>
          <a:xfrm>
            <a:off x="3808893" y="4429150"/>
            <a:ext cx="1396200" cy="488100"/>
          </a:xfrm>
          <a:prstGeom prst="roundRect">
            <a:avLst>
              <a:gd fmla="val 16667" name="adj"/>
            </a:avLst>
          </a:prstGeom>
          <a:solidFill>
            <a:srgbClr val="F3F3F3"/>
          </a:solidFill>
          <a:ln cap="flat" cmpd="sng" w="9525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s" sz="1000">
                <a:solidFill>
                  <a:srgbClr val="666666"/>
                </a:solidFill>
              </a:rPr>
              <a:t>I+D+i EDU2010-15432</a:t>
            </a:r>
            <a:endParaRPr sz="1000">
              <a:solidFill>
                <a:srgbClr val="666666"/>
              </a:solidFill>
            </a:endParaRPr>
          </a:p>
        </p:txBody>
      </p:sp>
      <p:sp>
        <p:nvSpPr>
          <p:cNvPr id="598" name="Google Shape;598;p73"/>
          <p:cNvSpPr/>
          <p:nvPr/>
        </p:nvSpPr>
        <p:spPr>
          <a:xfrm>
            <a:off x="4746625" y="5224575"/>
            <a:ext cx="618600" cy="203700"/>
          </a:xfrm>
          <a:prstGeom prst="roundRect">
            <a:avLst>
              <a:gd fmla="val 16667" name="adj"/>
            </a:avLst>
          </a:prstGeom>
          <a:solidFill>
            <a:srgbClr val="F3F3F3"/>
          </a:solidFill>
          <a:ln cap="flat" cmpd="sng" w="9525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 sz="1000">
                <a:solidFill>
                  <a:srgbClr val="666666"/>
                </a:solidFill>
              </a:rPr>
              <a:t>2010</a:t>
            </a:r>
            <a:endParaRPr sz="1000">
              <a:solidFill>
                <a:srgbClr val="666666"/>
              </a:solidFill>
            </a:endParaRPr>
          </a:p>
        </p:txBody>
      </p:sp>
      <p:sp>
        <p:nvSpPr>
          <p:cNvPr id="599" name="Google Shape;599;p73"/>
          <p:cNvSpPr/>
          <p:nvPr/>
        </p:nvSpPr>
        <p:spPr>
          <a:xfrm>
            <a:off x="5690325" y="4950325"/>
            <a:ext cx="618600" cy="203700"/>
          </a:xfrm>
          <a:prstGeom prst="roundRect">
            <a:avLst>
              <a:gd fmla="val 16667" name="adj"/>
            </a:avLst>
          </a:prstGeom>
          <a:solidFill>
            <a:srgbClr val="F3F3F3"/>
          </a:solidFill>
          <a:ln cap="flat" cmpd="sng" w="9525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 sz="1000">
                <a:solidFill>
                  <a:srgbClr val="666666"/>
                </a:solidFill>
              </a:rPr>
              <a:t>2012</a:t>
            </a:r>
            <a:endParaRPr sz="1000">
              <a:solidFill>
                <a:srgbClr val="666666"/>
              </a:solidFill>
            </a:endParaRPr>
          </a:p>
        </p:txBody>
      </p:sp>
      <p:sp>
        <p:nvSpPr>
          <p:cNvPr id="600" name="Google Shape;600;p73"/>
          <p:cNvSpPr/>
          <p:nvPr/>
        </p:nvSpPr>
        <p:spPr>
          <a:xfrm>
            <a:off x="6906038" y="4331475"/>
            <a:ext cx="258776" cy="329329"/>
          </a:xfrm>
          <a:custGeom>
            <a:rect b="b" l="l" r="r" t="t"/>
            <a:pathLst>
              <a:path extrusionOk="0" h="16352" w="12289">
                <a:moveTo>
                  <a:pt x="6303" y="3991"/>
                </a:moveTo>
                <a:lnTo>
                  <a:pt x="6546" y="4015"/>
                </a:lnTo>
                <a:lnTo>
                  <a:pt x="6789" y="4064"/>
                </a:lnTo>
                <a:lnTo>
                  <a:pt x="7008" y="4137"/>
                </a:lnTo>
                <a:lnTo>
                  <a:pt x="7252" y="4234"/>
                </a:lnTo>
                <a:lnTo>
                  <a:pt x="7446" y="4356"/>
                </a:lnTo>
                <a:lnTo>
                  <a:pt x="7665" y="4502"/>
                </a:lnTo>
                <a:lnTo>
                  <a:pt x="7836" y="4672"/>
                </a:lnTo>
                <a:lnTo>
                  <a:pt x="8030" y="4842"/>
                </a:lnTo>
                <a:lnTo>
                  <a:pt x="8176" y="5037"/>
                </a:lnTo>
                <a:lnTo>
                  <a:pt x="8322" y="5256"/>
                </a:lnTo>
                <a:lnTo>
                  <a:pt x="8468" y="5475"/>
                </a:lnTo>
                <a:lnTo>
                  <a:pt x="8566" y="5718"/>
                </a:lnTo>
                <a:lnTo>
                  <a:pt x="8639" y="5986"/>
                </a:lnTo>
                <a:lnTo>
                  <a:pt x="8712" y="6229"/>
                </a:lnTo>
                <a:lnTo>
                  <a:pt x="8736" y="6473"/>
                </a:lnTo>
                <a:lnTo>
                  <a:pt x="8712" y="6716"/>
                </a:lnTo>
                <a:lnTo>
                  <a:pt x="8687" y="6959"/>
                </a:lnTo>
                <a:lnTo>
                  <a:pt x="8639" y="7178"/>
                </a:lnTo>
                <a:lnTo>
                  <a:pt x="8541" y="7397"/>
                </a:lnTo>
                <a:lnTo>
                  <a:pt x="8444" y="7592"/>
                </a:lnTo>
                <a:lnTo>
                  <a:pt x="8322" y="7787"/>
                </a:lnTo>
                <a:lnTo>
                  <a:pt x="8152" y="7981"/>
                </a:lnTo>
                <a:lnTo>
                  <a:pt x="7982" y="8152"/>
                </a:lnTo>
                <a:lnTo>
                  <a:pt x="7811" y="8298"/>
                </a:lnTo>
                <a:lnTo>
                  <a:pt x="7592" y="8419"/>
                </a:lnTo>
                <a:lnTo>
                  <a:pt x="7373" y="8517"/>
                </a:lnTo>
                <a:lnTo>
                  <a:pt x="7130" y="8614"/>
                </a:lnTo>
                <a:lnTo>
                  <a:pt x="6887" y="8687"/>
                </a:lnTo>
                <a:lnTo>
                  <a:pt x="6668" y="8711"/>
                </a:lnTo>
                <a:lnTo>
                  <a:pt x="6424" y="8736"/>
                </a:lnTo>
                <a:lnTo>
                  <a:pt x="6205" y="8736"/>
                </a:lnTo>
                <a:lnTo>
                  <a:pt x="5986" y="8711"/>
                </a:lnTo>
                <a:lnTo>
                  <a:pt x="5743" y="8663"/>
                </a:lnTo>
                <a:lnTo>
                  <a:pt x="5524" y="8614"/>
                </a:lnTo>
                <a:lnTo>
                  <a:pt x="5305" y="8541"/>
                </a:lnTo>
                <a:lnTo>
                  <a:pt x="5110" y="8444"/>
                </a:lnTo>
                <a:lnTo>
                  <a:pt x="4891" y="8346"/>
                </a:lnTo>
                <a:lnTo>
                  <a:pt x="4697" y="8225"/>
                </a:lnTo>
                <a:lnTo>
                  <a:pt x="4502" y="8103"/>
                </a:lnTo>
                <a:lnTo>
                  <a:pt x="4332" y="7957"/>
                </a:lnTo>
                <a:lnTo>
                  <a:pt x="4186" y="7787"/>
                </a:lnTo>
                <a:lnTo>
                  <a:pt x="4015" y="7616"/>
                </a:lnTo>
                <a:lnTo>
                  <a:pt x="3894" y="7446"/>
                </a:lnTo>
                <a:lnTo>
                  <a:pt x="3772" y="7251"/>
                </a:lnTo>
                <a:lnTo>
                  <a:pt x="3723" y="7105"/>
                </a:lnTo>
                <a:lnTo>
                  <a:pt x="3650" y="6935"/>
                </a:lnTo>
                <a:lnTo>
                  <a:pt x="3602" y="6643"/>
                </a:lnTo>
                <a:lnTo>
                  <a:pt x="3577" y="6327"/>
                </a:lnTo>
                <a:lnTo>
                  <a:pt x="3602" y="6010"/>
                </a:lnTo>
                <a:lnTo>
                  <a:pt x="3699" y="5718"/>
                </a:lnTo>
                <a:lnTo>
                  <a:pt x="3821" y="5426"/>
                </a:lnTo>
                <a:lnTo>
                  <a:pt x="3967" y="5134"/>
                </a:lnTo>
                <a:lnTo>
                  <a:pt x="4161" y="4891"/>
                </a:lnTo>
                <a:lnTo>
                  <a:pt x="4332" y="4696"/>
                </a:lnTo>
                <a:lnTo>
                  <a:pt x="4551" y="4502"/>
                </a:lnTo>
                <a:lnTo>
                  <a:pt x="4794" y="4356"/>
                </a:lnTo>
                <a:lnTo>
                  <a:pt x="5037" y="4210"/>
                </a:lnTo>
                <a:lnTo>
                  <a:pt x="5062" y="4210"/>
                </a:lnTo>
                <a:lnTo>
                  <a:pt x="5110" y="4234"/>
                </a:lnTo>
                <a:lnTo>
                  <a:pt x="5232" y="4234"/>
                </a:lnTo>
                <a:lnTo>
                  <a:pt x="5305" y="4210"/>
                </a:lnTo>
                <a:lnTo>
                  <a:pt x="5548" y="4112"/>
                </a:lnTo>
                <a:lnTo>
                  <a:pt x="5816" y="4039"/>
                </a:lnTo>
                <a:lnTo>
                  <a:pt x="6059" y="4015"/>
                </a:lnTo>
                <a:lnTo>
                  <a:pt x="6303" y="3991"/>
                </a:lnTo>
                <a:close/>
                <a:moveTo>
                  <a:pt x="6254" y="3480"/>
                </a:moveTo>
                <a:lnTo>
                  <a:pt x="5986" y="3504"/>
                </a:lnTo>
                <a:lnTo>
                  <a:pt x="5694" y="3553"/>
                </a:lnTo>
                <a:lnTo>
                  <a:pt x="5427" y="3626"/>
                </a:lnTo>
                <a:lnTo>
                  <a:pt x="5305" y="3650"/>
                </a:lnTo>
                <a:lnTo>
                  <a:pt x="5183" y="3699"/>
                </a:lnTo>
                <a:lnTo>
                  <a:pt x="4916" y="3796"/>
                </a:lnTo>
                <a:lnTo>
                  <a:pt x="4599" y="3966"/>
                </a:lnTo>
                <a:lnTo>
                  <a:pt x="4283" y="4161"/>
                </a:lnTo>
                <a:lnTo>
                  <a:pt x="3991" y="4404"/>
                </a:lnTo>
                <a:lnTo>
                  <a:pt x="3748" y="4672"/>
                </a:lnTo>
                <a:lnTo>
                  <a:pt x="3529" y="4940"/>
                </a:lnTo>
                <a:lnTo>
                  <a:pt x="3359" y="5232"/>
                </a:lnTo>
                <a:lnTo>
                  <a:pt x="3237" y="5572"/>
                </a:lnTo>
                <a:lnTo>
                  <a:pt x="3164" y="5889"/>
                </a:lnTo>
                <a:lnTo>
                  <a:pt x="3115" y="6229"/>
                </a:lnTo>
                <a:lnTo>
                  <a:pt x="3140" y="6570"/>
                </a:lnTo>
                <a:lnTo>
                  <a:pt x="3188" y="6911"/>
                </a:lnTo>
                <a:lnTo>
                  <a:pt x="3261" y="7251"/>
                </a:lnTo>
                <a:lnTo>
                  <a:pt x="3383" y="7495"/>
                </a:lnTo>
                <a:lnTo>
                  <a:pt x="3529" y="7762"/>
                </a:lnTo>
                <a:lnTo>
                  <a:pt x="3699" y="7981"/>
                </a:lnTo>
                <a:lnTo>
                  <a:pt x="3869" y="8200"/>
                </a:lnTo>
                <a:lnTo>
                  <a:pt x="4088" y="8371"/>
                </a:lnTo>
                <a:lnTo>
                  <a:pt x="4307" y="8541"/>
                </a:lnTo>
                <a:lnTo>
                  <a:pt x="4551" y="8711"/>
                </a:lnTo>
                <a:lnTo>
                  <a:pt x="4794" y="8833"/>
                </a:lnTo>
                <a:lnTo>
                  <a:pt x="5062" y="8930"/>
                </a:lnTo>
                <a:lnTo>
                  <a:pt x="5329" y="9028"/>
                </a:lnTo>
                <a:lnTo>
                  <a:pt x="5597" y="9101"/>
                </a:lnTo>
                <a:lnTo>
                  <a:pt x="5889" y="9149"/>
                </a:lnTo>
                <a:lnTo>
                  <a:pt x="6181" y="9174"/>
                </a:lnTo>
                <a:lnTo>
                  <a:pt x="6449" y="9198"/>
                </a:lnTo>
                <a:lnTo>
                  <a:pt x="6741" y="9174"/>
                </a:lnTo>
                <a:lnTo>
                  <a:pt x="7008" y="9149"/>
                </a:lnTo>
                <a:lnTo>
                  <a:pt x="7325" y="9076"/>
                </a:lnTo>
                <a:lnTo>
                  <a:pt x="7617" y="8979"/>
                </a:lnTo>
                <a:lnTo>
                  <a:pt x="7884" y="8833"/>
                </a:lnTo>
                <a:lnTo>
                  <a:pt x="8128" y="8687"/>
                </a:lnTo>
                <a:lnTo>
                  <a:pt x="8347" y="8492"/>
                </a:lnTo>
                <a:lnTo>
                  <a:pt x="8541" y="8273"/>
                </a:lnTo>
                <a:lnTo>
                  <a:pt x="8712" y="8054"/>
                </a:lnTo>
                <a:lnTo>
                  <a:pt x="8858" y="7787"/>
                </a:lnTo>
                <a:lnTo>
                  <a:pt x="8979" y="7543"/>
                </a:lnTo>
                <a:lnTo>
                  <a:pt x="9052" y="7251"/>
                </a:lnTo>
                <a:lnTo>
                  <a:pt x="9125" y="6959"/>
                </a:lnTo>
                <a:lnTo>
                  <a:pt x="9150" y="6667"/>
                </a:lnTo>
                <a:lnTo>
                  <a:pt x="9150" y="6375"/>
                </a:lnTo>
                <a:lnTo>
                  <a:pt x="9125" y="6083"/>
                </a:lnTo>
                <a:lnTo>
                  <a:pt x="9052" y="5791"/>
                </a:lnTo>
                <a:lnTo>
                  <a:pt x="8955" y="5499"/>
                </a:lnTo>
                <a:lnTo>
                  <a:pt x="8858" y="5232"/>
                </a:lnTo>
                <a:lnTo>
                  <a:pt x="8712" y="4988"/>
                </a:lnTo>
                <a:lnTo>
                  <a:pt x="8566" y="4769"/>
                </a:lnTo>
                <a:lnTo>
                  <a:pt x="8395" y="4550"/>
                </a:lnTo>
                <a:lnTo>
                  <a:pt x="8201" y="4356"/>
                </a:lnTo>
                <a:lnTo>
                  <a:pt x="7982" y="4161"/>
                </a:lnTo>
                <a:lnTo>
                  <a:pt x="7763" y="3991"/>
                </a:lnTo>
                <a:lnTo>
                  <a:pt x="7544" y="3845"/>
                </a:lnTo>
                <a:lnTo>
                  <a:pt x="7300" y="3723"/>
                </a:lnTo>
                <a:lnTo>
                  <a:pt x="7033" y="3626"/>
                </a:lnTo>
                <a:lnTo>
                  <a:pt x="6789" y="3553"/>
                </a:lnTo>
                <a:lnTo>
                  <a:pt x="6522" y="3504"/>
                </a:lnTo>
                <a:lnTo>
                  <a:pt x="6254" y="3480"/>
                </a:lnTo>
                <a:close/>
                <a:moveTo>
                  <a:pt x="6303" y="536"/>
                </a:moveTo>
                <a:lnTo>
                  <a:pt x="6668" y="560"/>
                </a:lnTo>
                <a:lnTo>
                  <a:pt x="7033" y="633"/>
                </a:lnTo>
                <a:lnTo>
                  <a:pt x="7422" y="706"/>
                </a:lnTo>
                <a:lnTo>
                  <a:pt x="7763" y="828"/>
                </a:lnTo>
                <a:lnTo>
                  <a:pt x="8128" y="949"/>
                </a:lnTo>
                <a:lnTo>
                  <a:pt x="8468" y="1095"/>
                </a:lnTo>
                <a:lnTo>
                  <a:pt x="8809" y="1266"/>
                </a:lnTo>
                <a:lnTo>
                  <a:pt x="9125" y="1460"/>
                </a:lnTo>
                <a:lnTo>
                  <a:pt x="9442" y="1679"/>
                </a:lnTo>
                <a:lnTo>
                  <a:pt x="9734" y="1898"/>
                </a:lnTo>
                <a:lnTo>
                  <a:pt x="10026" y="2166"/>
                </a:lnTo>
                <a:lnTo>
                  <a:pt x="10050" y="2287"/>
                </a:lnTo>
                <a:lnTo>
                  <a:pt x="10074" y="2409"/>
                </a:lnTo>
                <a:lnTo>
                  <a:pt x="10196" y="2798"/>
                </a:lnTo>
                <a:lnTo>
                  <a:pt x="10220" y="2847"/>
                </a:lnTo>
                <a:lnTo>
                  <a:pt x="10269" y="2871"/>
                </a:lnTo>
                <a:lnTo>
                  <a:pt x="10342" y="2896"/>
                </a:lnTo>
                <a:lnTo>
                  <a:pt x="10391" y="2896"/>
                </a:lnTo>
                <a:lnTo>
                  <a:pt x="10439" y="2871"/>
                </a:lnTo>
                <a:lnTo>
                  <a:pt x="10464" y="2847"/>
                </a:lnTo>
                <a:lnTo>
                  <a:pt x="10488" y="2798"/>
                </a:lnTo>
                <a:lnTo>
                  <a:pt x="10512" y="2677"/>
                </a:lnTo>
                <a:lnTo>
                  <a:pt x="10585" y="2774"/>
                </a:lnTo>
                <a:lnTo>
                  <a:pt x="10537" y="3090"/>
                </a:lnTo>
                <a:lnTo>
                  <a:pt x="10537" y="3261"/>
                </a:lnTo>
                <a:lnTo>
                  <a:pt x="10561" y="3334"/>
                </a:lnTo>
                <a:lnTo>
                  <a:pt x="10610" y="3382"/>
                </a:lnTo>
                <a:lnTo>
                  <a:pt x="10634" y="3431"/>
                </a:lnTo>
                <a:lnTo>
                  <a:pt x="10683" y="3407"/>
                </a:lnTo>
                <a:lnTo>
                  <a:pt x="10756" y="3382"/>
                </a:lnTo>
                <a:lnTo>
                  <a:pt x="10804" y="3309"/>
                </a:lnTo>
                <a:lnTo>
                  <a:pt x="10877" y="3163"/>
                </a:lnTo>
                <a:lnTo>
                  <a:pt x="10877" y="3188"/>
                </a:lnTo>
                <a:lnTo>
                  <a:pt x="10950" y="3285"/>
                </a:lnTo>
                <a:lnTo>
                  <a:pt x="10853" y="3553"/>
                </a:lnTo>
                <a:lnTo>
                  <a:pt x="10804" y="3674"/>
                </a:lnTo>
                <a:lnTo>
                  <a:pt x="10756" y="3796"/>
                </a:lnTo>
                <a:lnTo>
                  <a:pt x="10756" y="3893"/>
                </a:lnTo>
                <a:lnTo>
                  <a:pt x="10804" y="4015"/>
                </a:lnTo>
                <a:lnTo>
                  <a:pt x="10829" y="4088"/>
                </a:lnTo>
                <a:lnTo>
                  <a:pt x="10902" y="4112"/>
                </a:lnTo>
                <a:lnTo>
                  <a:pt x="10975" y="4112"/>
                </a:lnTo>
                <a:lnTo>
                  <a:pt x="11023" y="4088"/>
                </a:lnTo>
                <a:lnTo>
                  <a:pt x="11096" y="4039"/>
                </a:lnTo>
                <a:lnTo>
                  <a:pt x="11169" y="3966"/>
                </a:lnTo>
                <a:lnTo>
                  <a:pt x="11242" y="3820"/>
                </a:lnTo>
                <a:lnTo>
                  <a:pt x="11340" y="4039"/>
                </a:lnTo>
                <a:lnTo>
                  <a:pt x="11194" y="4307"/>
                </a:lnTo>
                <a:lnTo>
                  <a:pt x="11048" y="4575"/>
                </a:lnTo>
                <a:lnTo>
                  <a:pt x="11023" y="4696"/>
                </a:lnTo>
                <a:lnTo>
                  <a:pt x="11023" y="4794"/>
                </a:lnTo>
                <a:lnTo>
                  <a:pt x="11048" y="4867"/>
                </a:lnTo>
                <a:lnTo>
                  <a:pt x="11121" y="4915"/>
                </a:lnTo>
                <a:lnTo>
                  <a:pt x="11169" y="4915"/>
                </a:lnTo>
                <a:lnTo>
                  <a:pt x="11218" y="4891"/>
                </a:lnTo>
                <a:lnTo>
                  <a:pt x="11340" y="4794"/>
                </a:lnTo>
                <a:lnTo>
                  <a:pt x="11510" y="4575"/>
                </a:lnTo>
                <a:lnTo>
                  <a:pt x="11534" y="4550"/>
                </a:lnTo>
                <a:lnTo>
                  <a:pt x="11607" y="4818"/>
                </a:lnTo>
                <a:lnTo>
                  <a:pt x="11510" y="4940"/>
                </a:lnTo>
                <a:lnTo>
                  <a:pt x="11388" y="5061"/>
                </a:lnTo>
                <a:lnTo>
                  <a:pt x="11291" y="5183"/>
                </a:lnTo>
                <a:lnTo>
                  <a:pt x="11218" y="5280"/>
                </a:lnTo>
                <a:lnTo>
                  <a:pt x="11096" y="5524"/>
                </a:lnTo>
                <a:lnTo>
                  <a:pt x="11072" y="5548"/>
                </a:lnTo>
                <a:lnTo>
                  <a:pt x="11096" y="5572"/>
                </a:lnTo>
                <a:lnTo>
                  <a:pt x="11121" y="5597"/>
                </a:lnTo>
                <a:lnTo>
                  <a:pt x="11145" y="5572"/>
                </a:lnTo>
                <a:lnTo>
                  <a:pt x="11388" y="5475"/>
                </a:lnTo>
                <a:lnTo>
                  <a:pt x="11510" y="5402"/>
                </a:lnTo>
                <a:lnTo>
                  <a:pt x="11631" y="5305"/>
                </a:lnTo>
                <a:lnTo>
                  <a:pt x="11680" y="5256"/>
                </a:lnTo>
                <a:lnTo>
                  <a:pt x="11729" y="5499"/>
                </a:lnTo>
                <a:lnTo>
                  <a:pt x="11364" y="5840"/>
                </a:lnTo>
                <a:lnTo>
                  <a:pt x="11048" y="6229"/>
                </a:lnTo>
                <a:lnTo>
                  <a:pt x="11023" y="6278"/>
                </a:lnTo>
                <a:lnTo>
                  <a:pt x="11048" y="6327"/>
                </a:lnTo>
                <a:lnTo>
                  <a:pt x="11072" y="6351"/>
                </a:lnTo>
                <a:lnTo>
                  <a:pt x="11121" y="6351"/>
                </a:lnTo>
                <a:lnTo>
                  <a:pt x="11291" y="6254"/>
                </a:lnTo>
                <a:lnTo>
                  <a:pt x="11461" y="6156"/>
                </a:lnTo>
                <a:lnTo>
                  <a:pt x="11753" y="5913"/>
                </a:lnTo>
                <a:lnTo>
                  <a:pt x="11753" y="6302"/>
                </a:lnTo>
                <a:lnTo>
                  <a:pt x="11631" y="6424"/>
                </a:lnTo>
                <a:lnTo>
                  <a:pt x="11534" y="6546"/>
                </a:lnTo>
                <a:lnTo>
                  <a:pt x="11412" y="6692"/>
                </a:lnTo>
                <a:lnTo>
                  <a:pt x="11291" y="6789"/>
                </a:lnTo>
                <a:lnTo>
                  <a:pt x="11048" y="6935"/>
                </a:lnTo>
                <a:lnTo>
                  <a:pt x="10999" y="6984"/>
                </a:lnTo>
                <a:lnTo>
                  <a:pt x="10950" y="7032"/>
                </a:lnTo>
                <a:lnTo>
                  <a:pt x="10926" y="7105"/>
                </a:lnTo>
                <a:lnTo>
                  <a:pt x="10950" y="7154"/>
                </a:lnTo>
                <a:lnTo>
                  <a:pt x="11023" y="7203"/>
                </a:lnTo>
                <a:lnTo>
                  <a:pt x="11096" y="7251"/>
                </a:lnTo>
                <a:lnTo>
                  <a:pt x="11169" y="7251"/>
                </a:lnTo>
                <a:lnTo>
                  <a:pt x="11267" y="7227"/>
                </a:lnTo>
                <a:lnTo>
                  <a:pt x="11437" y="7178"/>
                </a:lnTo>
                <a:lnTo>
                  <a:pt x="11583" y="7081"/>
                </a:lnTo>
                <a:lnTo>
                  <a:pt x="11704" y="6984"/>
                </a:lnTo>
                <a:lnTo>
                  <a:pt x="11631" y="7470"/>
                </a:lnTo>
                <a:lnTo>
                  <a:pt x="11583" y="7470"/>
                </a:lnTo>
                <a:lnTo>
                  <a:pt x="11534" y="7495"/>
                </a:lnTo>
                <a:lnTo>
                  <a:pt x="11291" y="7665"/>
                </a:lnTo>
                <a:lnTo>
                  <a:pt x="11023" y="7811"/>
                </a:lnTo>
                <a:lnTo>
                  <a:pt x="10902" y="7884"/>
                </a:lnTo>
                <a:lnTo>
                  <a:pt x="10804" y="7957"/>
                </a:lnTo>
                <a:lnTo>
                  <a:pt x="10731" y="8054"/>
                </a:lnTo>
                <a:lnTo>
                  <a:pt x="10707" y="8103"/>
                </a:lnTo>
                <a:lnTo>
                  <a:pt x="10707" y="8176"/>
                </a:lnTo>
                <a:lnTo>
                  <a:pt x="10707" y="8200"/>
                </a:lnTo>
                <a:lnTo>
                  <a:pt x="10853" y="8200"/>
                </a:lnTo>
                <a:lnTo>
                  <a:pt x="10950" y="8176"/>
                </a:lnTo>
                <a:lnTo>
                  <a:pt x="11194" y="8079"/>
                </a:lnTo>
                <a:lnTo>
                  <a:pt x="11534" y="7933"/>
                </a:lnTo>
                <a:lnTo>
                  <a:pt x="11437" y="8273"/>
                </a:lnTo>
                <a:lnTo>
                  <a:pt x="11340" y="8298"/>
                </a:lnTo>
                <a:lnTo>
                  <a:pt x="11242" y="8322"/>
                </a:lnTo>
                <a:lnTo>
                  <a:pt x="11072" y="8419"/>
                </a:lnTo>
                <a:lnTo>
                  <a:pt x="10829" y="8541"/>
                </a:lnTo>
                <a:lnTo>
                  <a:pt x="10561" y="8614"/>
                </a:lnTo>
                <a:lnTo>
                  <a:pt x="10537" y="8638"/>
                </a:lnTo>
                <a:lnTo>
                  <a:pt x="10512" y="8663"/>
                </a:lnTo>
                <a:lnTo>
                  <a:pt x="10537" y="8687"/>
                </a:lnTo>
                <a:lnTo>
                  <a:pt x="10561" y="8711"/>
                </a:lnTo>
                <a:lnTo>
                  <a:pt x="10731" y="8736"/>
                </a:lnTo>
                <a:lnTo>
                  <a:pt x="10926" y="8736"/>
                </a:lnTo>
                <a:lnTo>
                  <a:pt x="11121" y="8711"/>
                </a:lnTo>
                <a:lnTo>
                  <a:pt x="11315" y="8663"/>
                </a:lnTo>
                <a:lnTo>
                  <a:pt x="11169" y="9028"/>
                </a:lnTo>
                <a:lnTo>
                  <a:pt x="10926" y="9028"/>
                </a:lnTo>
                <a:lnTo>
                  <a:pt x="10683" y="9052"/>
                </a:lnTo>
                <a:lnTo>
                  <a:pt x="10439" y="9125"/>
                </a:lnTo>
                <a:lnTo>
                  <a:pt x="10220" y="9198"/>
                </a:lnTo>
                <a:lnTo>
                  <a:pt x="10196" y="9222"/>
                </a:lnTo>
                <a:lnTo>
                  <a:pt x="10196" y="9247"/>
                </a:lnTo>
                <a:lnTo>
                  <a:pt x="10220" y="9271"/>
                </a:lnTo>
                <a:lnTo>
                  <a:pt x="10245" y="9295"/>
                </a:lnTo>
                <a:lnTo>
                  <a:pt x="10488" y="9295"/>
                </a:lnTo>
                <a:lnTo>
                  <a:pt x="10731" y="9320"/>
                </a:lnTo>
                <a:lnTo>
                  <a:pt x="11048" y="9368"/>
                </a:lnTo>
                <a:lnTo>
                  <a:pt x="10853" y="9757"/>
                </a:lnTo>
                <a:lnTo>
                  <a:pt x="10561" y="9733"/>
                </a:lnTo>
                <a:lnTo>
                  <a:pt x="10245" y="9709"/>
                </a:lnTo>
                <a:lnTo>
                  <a:pt x="10099" y="9709"/>
                </a:lnTo>
                <a:lnTo>
                  <a:pt x="9977" y="9733"/>
                </a:lnTo>
                <a:lnTo>
                  <a:pt x="9904" y="9782"/>
                </a:lnTo>
                <a:lnTo>
                  <a:pt x="9880" y="9806"/>
                </a:lnTo>
                <a:lnTo>
                  <a:pt x="9880" y="9830"/>
                </a:lnTo>
                <a:lnTo>
                  <a:pt x="9928" y="9928"/>
                </a:lnTo>
                <a:lnTo>
                  <a:pt x="9977" y="10001"/>
                </a:lnTo>
                <a:lnTo>
                  <a:pt x="10050" y="10074"/>
                </a:lnTo>
                <a:lnTo>
                  <a:pt x="10147" y="10122"/>
                </a:lnTo>
                <a:lnTo>
                  <a:pt x="10391" y="10171"/>
                </a:lnTo>
                <a:lnTo>
                  <a:pt x="10610" y="10220"/>
                </a:lnTo>
                <a:lnTo>
                  <a:pt x="10439" y="10512"/>
                </a:lnTo>
                <a:lnTo>
                  <a:pt x="10439" y="10439"/>
                </a:lnTo>
                <a:lnTo>
                  <a:pt x="10391" y="10390"/>
                </a:lnTo>
                <a:lnTo>
                  <a:pt x="10342" y="10341"/>
                </a:lnTo>
                <a:lnTo>
                  <a:pt x="10220" y="10293"/>
                </a:lnTo>
                <a:lnTo>
                  <a:pt x="9977" y="10268"/>
                </a:lnTo>
                <a:lnTo>
                  <a:pt x="9709" y="10220"/>
                </a:lnTo>
                <a:lnTo>
                  <a:pt x="9588" y="10220"/>
                </a:lnTo>
                <a:lnTo>
                  <a:pt x="9466" y="10244"/>
                </a:lnTo>
                <a:lnTo>
                  <a:pt x="9417" y="10268"/>
                </a:lnTo>
                <a:lnTo>
                  <a:pt x="9393" y="10317"/>
                </a:lnTo>
                <a:lnTo>
                  <a:pt x="9393" y="10366"/>
                </a:lnTo>
                <a:lnTo>
                  <a:pt x="9417" y="10414"/>
                </a:lnTo>
                <a:lnTo>
                  <a:pt x="9515" y="10487"/>
                </a:lnTo>
                <a:lnTo>
                  <a:pt x="9636" y="10560"/>
                </a:lnTo>
                <a:lnTo>
                  <a:pt x="9880" y="10633"/>
                </a:lnTo>
                <a:lnTo>
                  <a:pt x="10123" y="10682"/>
                </a:lnTo>
                <a:lnTo>
                  <a:pt x="10245" y="10682"/>
                </a:lnTo>
                <a:lnTo>
                  <a:pt x="10366" y="10633"/>
                </a:lnTo>
                <a:lnTo>
                  <a:pt x="10001" y="11242"/>
                </a:lnTo>
                <a:lnTo>
                  <a:pt x="9782" y="11169"/>
                </a:lnTo>
                <a:lnTo>
                  <a:pt x="9588" y="11144"/>
                </a:lnTo>
                <a:lnTo>
                  <a:pt x="9417" y="11096"/>
                </a:lnTo>
                <a:lnTo>
                  <a:pt x="9247" y="11071"/>
                </a:lnTo>
                <a:lnTo>
                  <a:pt x="9052" y="11047"/>
                </a:lnTo>
                <a:lnTo>
                  <a:pt x="8882" y="11096"/>
                </a:lnTo>
                <a:lnTo>
                  <a:pt x="8858" y="11120"/>
                </a:lnTo>
                <a:lnTo>
                  <a:pt x="8833" y="11169"/>
                </a:lnTo>
                <a:lnTo>
                  <a:pt x="8833" y="11193"/>
                </a:lnTo>
                <a:lnTo>
                  <a:pt x="8858" y="11242"/>
                </a:lnTo>
                <a:lnTo>
                  <a:pt x="9052" y="11315"/>
                </a:lnTo>
                <a:lnTo>
                  <a:pt x="9223" y="11363"/>
                </a:lnTo>
                <a:lnTo>
                  <a:pt x="9588" y="11485"/>
                </a:lnTo>
                <a:lnTo>
                  <a:pt x="9782" y="11558"/>
                </a:lnTo>
                <a:lnTo>
                  <a:pt x="9490" y="11996"/>
                </a:lnTo>
                <a:lnTo>
                  <a:pt x="9344" y="11923"/>
                </a:lnTo>
                <a:lnTo>
                  <a:pt x="9223" y="11874"/>
                </a:lnTo>
                <a:lnTo>
                  <a:pt x="8931" y="11801"/>
                </a:lnTo>
                <a:lnTo>
                  <a:pt x="8566" y="11704"/>
                </a:lnTo>
                <a:lnTo>
                  <a:pt x="8371" y="11655"/>
                </a:lnTo>
                <a:lnTo>
                  <a:pt x="8176" y="11655"/>
                </a:lnTo>
                <a:lnTo>
                  <a:pt x="8103" y="11680"/>
                </a:lnTo>
                <a:lnTo>
                  <a:pt x="8079" y="11728"/>
                </a:lnTo>
                <a:lnTo>
                  <a:pt x="8055" y="11801"/>
                </a:lnTo>
                <a:lnTo>
                  <a:pt x="8103" y="11850"/>
                </a:lnTo>
                <a:lnTo>
                  <a:pt x="8249" y="11947"/>
                </a:lnTo>
                <a:lnTo>
                  <a:pt x="8395" y="12045"/>
                </a:lnTo>
                <a:lnTo>
                  <a:pt x="8736" y="12166"/>
                </a:lnTo>
                <a:lnTo>
                  <a:pt x="8979" y="12239"/>
                </a:lnTo>
                <a:lnTo>
                  <a:pt x="9247" y="12312"/>
                </a:lnTo>
                <a:lnTo>
                  <a:pt x="9004" y="12629"/>
                </a:lnTo>
                <a:lnTo>
                  <a:pt x="8712" y="12580"/>
                </a:lnTo>
                <a:lnTo>
                  <a:pt x="8420" y="12531"/>
                </a:lnTo>
                <a:lnTo>
                  <a:pt x="8201" y="12458"/>
                </a:lnTo>
                <a:lnTo>
                  <a:pt x="8006" y="12361"/>
                </a:lnTo>
                <a:lnTo>
                  <a:pt x="7787" y="12239"/>
                </a:lnTo>
                <a:lnTo>
                  <a:pt x="7592" y="12142"/>
                </a:lnTo>
                <a:lnTo>
                  <a:pt x="7544" y="12142"/>
                </a:lnTo>
                <a:lnTo>
                  <a:pt x="7495" y="12166"/>
                </a:lnTo>
                <a:lnTo>
                  <a:pt x="7495" y="12215"/>
                </a:lnTo>
                <a:lnTo>
                  <a:pt x="7471" y="12264"/>
                </a:lnTo>
                <a:lnTo>
                  <a:pt x="7519" y="12385"/>
                </a:lnTo>
                <a:lnTo>
                  <a:pt x="7592" y="12507"/>
                </a:lnTo>
                <a:lnTo>
                  <a:pt x="7690" y="12604"/>
                </a:lnTo>
                <a:lnTo>
                  <a:pt x="7811" y="12677"/>
                </a:lnTo>
                <a:lnTo>
                  <a:pt x="8055" y="12823"/>
                </a:lnTo>
                <a:lnTo>
                  <a:pt x="8298" y="12921"/>
                </a:lnTo>
                <a:lnTo>
                  <a:pt x="8493" y="12994"/>
                </a:lnTo>
                <a:lnTo>
                  <a:pt x="8687" y="13018"/>
                </a:lnTo>
                <a:lnTo>
                  <a:pt x="8371" y="13407"/>
                </a:lnTo>
                <a:lnTo>
                  <a:pt x="8274" y="13310"/>
                </a:lnTo>
                <a:lnTo>
                  <a:pt x="8152" y="13261"/>
                </a:lnTo>
                <a:lnTo>
                  <a:pt x="7909" y="13188"/>
                </a:lnTo>
                <a:lnTo>
                  <a:pt x="7471" y="12994"/>
                </a:lnTo>
                <a:lnTo>
                  <a:pt x="7252" y="12921"/>
                </a:lnTo>
                <a:lnTo>
                  <a:pt x="7033" y="12896"/>
                </a:lnTo>
                <a:lnTo>
                  <a:pt x="7008" y="12896"/>
                </a:lnTo>
                <a:lnTo>
                  <a:pt x="7008" y="12945"/>
                </a:lnTo>
                <a:lnTo>
                  <a:pt x="7057" y="13042"/>
                </a:lnTo>
                <a:lnTo>
                  <a:pt x="7130" y="13115"/>
                </a:lnTo>
                <a:lnTo>
                  <a:pt x="7300" y="13261"/>
                </a:lnTo>
                <a:lnTo>
                  <a:pt x="7495" y="13359"/>
                </a:lnTo>
                <a:lnTo>
                  <a:pt x="7690" y="13456"/>
                </a:lnTo>
                <a:lnTo>
                  <a:pt x="7909" y="13578"/>
                </a:lnTo>
                <a:lnTo>
                  <a:pt x="8006" y="13626"/>
                </a:lnTo>
                <a:lnTo>
                  <a:pt x="8128" y="13675"/>
                </a:lnTo>
                <a:lnTo>
                  <a:pt x="7836" y="14016"/>
                </a:lnTo>
                <a:lnTo>
                  <a:pt x="7665" y="13967"/>
                </a:lnTo>
                <a:lnTo>
                  <a:pt x="7179" y="13724"/>
                </a:lnTo>
                <a:lnTo>
                  <a:pt x="6814" y="13553"/>
                </a:lnTo>
                <a:lnTo>
                  <a:pt x="6619" y="13480"/>
                </a:lnTo>
                <a:lnTo>
                  <a:pt x="6424" y="13480"/>
                </a:lnTo>
                <a:lnTo>
                  <a:pt x="6400" y="13505"/>
                </a:lnTo>
                <a:lnTo>
                  <a:pt x="6400" y="13553"/>
                </a:lnTo>
                <a:lnTo>
                  <a:pt x="6449" y="13651"/>
                </a:lnTo>
                <a:lnTo>
                  <a:pt x="6497" y="13724"/>
                </a:lnTo>
                <a:lnTo>
                  <a:pt x="6595" y="13821"/>
                </a:lnTo>
                <a:lnTo>
                  <a:pt x="6692" y="13894"/>
                </a:lnTo>
                <a:lnTo>
                  <a:pt x="6887" y="14016"/>
                </a:lnTo>
                <a:lnTo>
                  <a:pt x="7081" y="14137"/>
                </a:lnTo>
                <a:lnTo>
                  <a:pt x="7276" y="14235"/>
                </a:lnTo>
                <a:lnTo>
                  <a:pt x="7519" y="14381"/>
                </a:lnTo>
                <a:lnTo>
                  <a:pt x="7106" y="14843"/>
                </a:lnTo>
                <a:lnTo>
                  <a:pt x="6814" y="14697"/>
                </a:lnTo>
                <a:lnTo>
                  <a:pt x="6546" y="14527"/>
                </a:lnTo>
                <a:lnTo>
                  <a:pt x="6376" y="14405"/>
                </a:lnTo>
                <a:lnTo>
                  <a:pt x="6230" y="14259"/>
                </a:lnTo>
                <a:lnTo>
                  <a:pt x="6157" y="14162"/>
                </a:lnTo>
                <a:lnTo>
                  <a:pt x="6035" y="14064"/>
                </a:lnTo>
                <a:lnTo>
                  <a:pt x="5962" y="14064"/>
                </a:lnTo>
                <a:lnTo>
                  <a:pt x="5913" y="14089"/>
                </a:lnTo>
                <a:lnTo>
                  <a:pt x="5840" y="14186"/>
                </a:lnTo>
                <a:lnTo>
                  <a:pt x="5840" y="14283"/>
                </a:lnTo>
                <a:lnTo>
                  <a:pt x="5865" y="14381"/>
                </a:lnTo>
                <a:lnTo>
                  <a:pt x="5913" y="14478"/>
                </a:lnTo>
                <a:lnTo>
                  <a:pt x="6059" y="14673"/>
                </a:lnTo>
                <a:lnTo>
                  <a:pt x="6205" y="14794"/>
                </a:lnTo>
                <a:lnTo>
                  <a:pt x="6449" y="15013"/>
                </a:lnTo>
                <a:lnTo>
                  <a:pt x="6595" y="15135"/>
                </a:lnTo>
                <a:lnTo>
                  <a:pt x="6765" y="15208"/>
                </a:lnTo>
                <a:lnTo>
                  <a:pt x="6132" y="15816"/>
                </a:lnTo>
                <a:lnTo>
                  <a:pt x="5986" y="15573"/>
                </a:lnTo>
                <a:lnTo>
                  <a:pt x="5792" y="15354"/>
                </a:lnTo>
                <a:lnTo>
                  <a:pt x="5402" y="14916"/>
                </a:lnTo>
                <a:lnTo>
                  <a:pt x="5013" y="14527"/>
                </a:lnTo>
                <a:lnTo>
                  <a:pt x="4818" y="14332"/>
                </a:lnTo>
                <a:lnTo>
                  <a:pt x="4648" y="14113"/>
                </a:lnTo>
                <a:lnTo>
                  <a:pt x="4332" y="13724"/>
                </a:lnTo>
                <a:lnTo>
                  <a:pt x="3991" y="13359"/>
                </a:lnTo>
                <a:lnTo>
                  <a:pt x="3310" y="12629"/>
                </a:lnTo>
                <a:lnTo>
                  <a:pt x="2969" y="12264"/>
                </a:lnTo>
                <a:lnTo>
                  <a:pt x="2653" y="11874"/>
                </a:lnTo>
                <a:lnTo>
                  <a:pt x="2361" y="11485"/>
                </a:lnTo>
                <a:lnTo>
                  <a:pt x="2069" y="11071"/>
                </a:lnTo>
                <a:lnTo>
                  <a:pt x="1704" y="10439"/>
                </a:lnTo>
                <a:lnTo>
                  <a:pt x="1363" y="9757"/>
                </a:lnTo>
                <a:lnTo>
                  <a:pt x="1096" y="9052"/>
                </a:lnTo>
                <a:lnTo>
                  <a:pt x="974" y="8711"/>
                </a:lnTo>
                <a:lnTo>
                  <a:pt x="877" y="8346"/>
                </a:lnTo>
                <a:lnTo>
                  <a:pt x="779" y="7981"/>
                </a:lnTo>
                <a:lnTo>
                  <a:pt x="706" y="7616"/>
                </a:lnTo>
                <a:lnTo>
                  <a:pt x="633" y="7251"/>
                </a:lnTo>
                <a:lnTo>
                  <a:pt x="609" y="6862"/>
                </a:lnTo>
                <a:lnTo>
                  <a:pt x="585" y="6497"/>
                </a:lnTo>
                <a:lnTo>
                  <a:pt x="585" y="6132"/>
                </a:lnTo>
                <a:lnTo>
                  <a:pt x="585" y="5743"/>
                </a:lnTo>
                <a:lnTo>
                  <a:pt x="609" y="5378"/>
                </a:lnTo>
                <a:lnTo>
                  <a:pt x="682" y="4988"/>
                </a:lnTo>
                <a:lnTo>
                  <a:pt x="755" y="4599"/>
                </a:lnTo>
                <a:lnTo>
                  <a:pt x="877" y="4210"/>
                </a:lnTo>
                <a:lnTo>
                  <a:pt x="1023" y="3845"/>
                </a:lnTo>
                <a:lnTo>
                  <a:pt x="1193" y="3504"/>
                </a:lnTo>
                <a:lnTo>
                  <a:pt x="1363" y="3163"/>
                </a:lnTo>
                <a:lnTo>
                  <a:pt x="1582" y="2823"/>
                </a:lnTo>
                <a:lnTo>
                  <a:pt x="1826" y="2506"/>
                </a:lnTo>
                <a:lnTo>
                  <a:pt x="2093" y="2214"/>
                </a:lnTo>
                <a:lnTo>
                  <a:pt x="2361" y="1947"/>
                </a:lnTo>
                <a:lnTo>
                  <a:pt x="2653" y="1679"/>
                </a:lnTo>
                <a:lnTo>
                  <a:pt x="2969" y="1460"/>
                </a:lnTo>
                <a:lnTo>
                  <a:pt x="3310" y="1241"/>
                </a:lnTo>
                <a:lnTo>
                  <a:pt x="3650" y="1047"/>
                </a:lnTo>
                <a:lnTo>
                  <a:pt x="4015" y="901"/>
                </a:lnTo>
                <a:lnTo>
                  <a:pt x="4405" y="755"/>
                </a:lnTo>
                <a:lnTo>
                  <a:pt x="4770" y="657"/>
                </a:lnTo>
                <a:lnTo>
                  <a:pt x="5159" y="584"/>
                </a:lnTo>
                <a:lnTo>
                  <a:pt x="5524" y="536"/>
                </a:lnTo>
                <a:close/>
                <a:moveTo>
                  <a:pt x="5646" y="0"/>
                </a:moveTo>
                <a:lnTo>
                  <a:pt x="5256" y="49"/>
                </a:lnTo>
                <a:lnTo>
                  <a:pt x="4843" y="98"/>
                </a:lnTo>
                <a:lnTo>
                  <a:pt x="4453" y="195"/>
                </a:lnTo>
                <a:lnTo>
                  <a:pt x="4088" y="317"/>
                </a:lnTo>
                <a:lnTo>
                  <a:pt x="3723" y="438"/>
                </a:lnTo>
                <a:lnTo>
                  <a:pt x="3359" y="609"/>
                </a:lnTo>
                <a:lnTo>
                  <a:pt x="2994" y="803"/>
                </a:lnTo>
                <a:lnTo>
                  <a:pt x="2653" y="998"/>
                </a:lnTo>
                <a:lnTo>
                  <a:pt x="2337" y="1241"/>
                </a:lnTo>
                <a:lnTo>
                  <a:pt x="2020" y="1509"/>
                </a:lnTo>
                <a:lnTo>
                  <a:pt x="1728" y="1776"/>
                </a:lnTo>
                <a:lnTo>
                  <a:pt x="1461" y="2093"/>
                </a:lnTo>
                <a:lnTo>
                  <a:pt x="1193" y="2409"/>
                </a:lnTo>
                <a:lnTo>
                  <a:pt x="925" y="2798"/>
                </a:lnTo>
                <a:lnTo>
                  <a:pt x="682" y="3188"/>
                </a:lnTo>
                <a:lnTo>
                  <a:pt x="487" y="3601"/>
                </a:lnTo>
                <a:lnTo>
                  <a:pt x="341" y="4015"/>
                </a:lnTo>
                <a:lnTo>
                  <a:pt x="220" y="4453"/>
                </a:lnTo>
                <a:lnTo>
                  <a:pt x="122" y="4891"/>
                </a:lnTo>
                <a:lnTo>
                  <a:pt x="49" y="5329"/>
                </a:lnTo>
                <a:lnTo>
                  <a:pt x="25" y="5791"/>
                </a:lnTo>
                <a:lnTo>
                  <a:pt x="1" y="6254"/>
                </a:lnTo>
                <a:lnTo>
                  <a:pt x="25" y="6692"/>
                </a:lnTo>
                <a:lnTo>
                  <a:pt x="74" y="7154"/>
                </a:lnTo>
                <a:lnTo>
                  <a:pt x="122" y="7616"/>
                </a:lnTo>
                <a:lnTo>
                  <a:pt x="220" y="8054"/>
                </a:lnTo>
                <a:lnTo>
                  <a:pt x="317" y="8492"/>
                </a:lnTo>
                <a:lnTo>
                  <a:pt x="463" y="8930"/>
                </a:lnTo>
                <a:lnTo>
                  <a:pt x="609" y="9368"/>
                </a:lnTo>
                <a:lnTo>
                  <a:pt x="779" y="9806"/>
                </a:lnTo>
                <a:lnTo>
                  <a:pt x="974" y="10244"/>
                </a:lnTo>
                <a:lnTo>
                  <a:pt x="1193" y="10682"/>
                </a:lnTo>
                <a:lnTo>
                  <a:pt x="1412" y="11096"/>
                </a:lnTo>
                <a:lnTo>
                  <a:pt x="1680" y="11509"/>
                </a:lnTo>
                <a:lnTo>
                  <a:pt x="1947" y="11899"/>
                </a:lnTo>
                <a:lnTo>
                  <a:pt x="2239" y="12288"/>
                </a:lnTo>
                <a:lnTo>
                  <a:pt x="2531" y="12677"/>
                </a:lnTo>
                <a:lnTo>
                  <a:pt x="2969" y="13213"/>
                </a:lnTo>
                <a:lnTo>
                  <a:pt x="3407" y="13748"/>
                </a:lnTo>
                <a:lnTo>
                  <a:pt x="3626" y="14040"/>
                </a:lnTo>
                <a:lnTo>
                  <a:pt x="3869" y="14283"/>
                </a:lnTo>
                <a:lnTo>
                  <a:pt x="4113" y="14527"/>
                </a:lnTo>
                <a:lnTo>
                  <a:pt x="4380" y="14746"/>
                </a:lnTo>
                <a:lnTo>
                  <a:pt x="4502" y="14867"/>
                </a:lnTo>
                <a:lnTo>
                  <a:pt x="4697" y="15086"/>
                </a:lnTo>
                <a:lnTo>
                  <a:pt x="5159" y="15622"/>
                </a:lnTo>
                <a:lnTo>
                  <a:pt x="5621" y="16133"/>
                </a:lnTo>
                <a:lnTo>
                  <a:pt x="5792" y="16303"/>
                </a:lnTo>
                <a:lnTo>
                  <a:pt x="5865" y="16352"/>
                </a:lnTo>
                <a:lnTo>
                  <a:pt x="5913" y="16352"/>
                </a:lnTo>
                <a:lnTo>
                  <a:pt x="6084" y="16327"/>
                </a:lnTo>
                <a:lnTo>
                  <a:pt x="6230" y="16279"/>
                </a:lnTo>
                <a:lnTo>
                  <a:pt x="6351" y="16230"/>
                </a:lnTo>
                <a:lnTo>
                  <a:pt x="6473" y="16157"/>
                </a:lnTo>
                <a:lnTo>
                  <a:pt x="6716" y="15962"/>
                </a:lnTo>
                <a:lnTo>
                  <a:pt x="6911" y="15743"/>
                </a:lnTo>
                <a:lnTo>
                  <a:pt x="8176" y="14259"/>
                </a:lnTo>
                <a:lnTo>
                  <a:pt x="8833" y="13480"/>
                </a:lnTo>
                <a:lnTo>
                  <a:pt x="9466" y="12677"/>
                </a:lnTo>
                <a:lnTo>
                  <a:pt x="10074" y="11874"/>
                </a:lnTo>
                <a:lnTo>
                  <a:pt x="10634" y="11023"/>
                </a:lnTo>
                <a:lnTo>
                  <a:pt x="10877" y="10609"/>
                </a:lnTo>
                <a:lnTo>
                  <a:pt x="11121" y="10195"/>
                </a:lnTo>
                <a:lnTo>
                  <a:pt x="11340" y="9782"/>
                </a:lnTo>
                <a:lnTo>
                  <a:pt x="11534" y="9344"/>
                </a:lnTo>
                <a:lnTo>
                  <a:pt x="11704" y="8930"/>
                </a:lnTo>
                <a:lnTo>
                  <a:pt x="11875" y="8492"/>
                </a:lnTo>
                <a:lnTo>
                  <a:pt x="12021" y="8030"/>
                </a:lnTo>
                <a:lnTo>
                  <a:pt x="12118" y="7592"/>
                </a:lnTo>
                <a:lnTo>
                  <a:pt x="12215" y="7130"/>
                </a:lnTo>
                <a:lnTo>
                  <a:pt x="12264" y="6667"/>
                </a:lnTo>
                <a:lnTo>
                  <a:pt x="12288" y="6205"/>
                </a:lnTo>
                <a:lnTo>
                  <a:pt x="12288" y="5743"/>
                </a:lnTo>
                <a:lnTo>
                  <a:pt x="12240" y="5280"/>
                </a:lnTo>
                <a:lnTo>
                  <a:pt x="12167" y="4818"/>
                </a:lnTo>
                <a:lnTo>
                  <a:pt x="12045" y="4380"/>
                </a:lnTo>
                <a:lnTo>
                  <a:pt x="11899" y="3918"/>
                </a:lnTo>
                <a:lnTo>
                  <a:pt x="11729" y="3528"/>
                </a:lnTo>
                <a:lnTo>
                  <a:pt x="11534" y="3163"/>
                </a:lnTo>
                <a:lnTo>
                  <a:pt x="11315" y="2798"/>
                </a:lnTo>
                <a:lnTo>
                  <a:pt x="11096" y="2458"/>
                </a:lnTo>
                <a:lnTo>
                  <a:pt x="10829" y="2141"/>
                </a:lnTo>
                <a:lnTo>
                  <a:pt x="10537" y="1825"/>
                </a:lnTo>
                <a:lnTo>
                  <a:pt x="10245" y="1557"/>
                </a:lnTo>
                <a:lnTo>
                  <a:pt x="9928" y="1290"/>
                </a:lnTo>
                <a:lnTo>
                  <a:pt x="9588" y="1047"/>
                </a:lnTo>
                <a:lnTo>
                  <a:pt x="9223" y="828"/>
                </a:lnTo>
                <a:lnTo>
                  <a:pt x="8858" y="633"/>
                </a:lnTo>
                <a:lnTo>
                  <a:pt x="8493" y="463"/>
                </a:lnTo>
                <a:lnTo>
                  <a:pt x="8103" y="317"/>
                </a:lnTo>
                <a:lnTo>
                  <a:pt x="7714" y="195"/>
                </a:lnTo>
                <a:lnTo>
                  <a:pt x="7300" y="98"/>
                </a:lnTo>
                <a:lnTo>
                  <a:pt x="6887" y="49"/>
                </a:lnTo>
                <a:lnTo>
                  <a:pt x="6473" y="0"/>
                </a:lnTo>
                <a:close/>
              </a:path>
            </a:pathLst>
          </a:custGeom>
          <a:solidFill>
            <a:srgbClr val="66666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01" name="Google Shape;601;p73"/>
          <p:cNvSpPr/>
          <p:nvPr/>
        </p:nvSpPr>
        <p:spPr>
          <a:xfrm>
            <a:off x="7222375" y="4587925"/>
            <a:ext cx="618600" cy="203700"/>
          </a:xfrm>
          <a:prstGeom prst="roundRect">
            <a:avLst>
              <a:gd fmla="val 16667" name="adj"/>
            </a:avLst>
          </a:prstGeom>
          <a:solidFill>
            <a:srgbClr val="F3F3F3"/>
          </a:solidFill>
          <a:ln cap="flat" cmpd="sng" w="9525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 sz="1000">
                <a:solidFill>
                  <a:srgbClr val="666666"/>
                </a:solidFill>
              </a:rPr>
              <a:t>2013</a:t>
            </a:r>
            <a:endParaRPr sz="1000">
              <a:solidFill>
                <a:srgbClr val="666666"/>
              </a:solidFill>
            </a:endParaRPr>
          </a:p>
        </p:txBody>
      </p:sp>
      <p:sp>
        <p:nvSpPr>
          <p:cNvPr id="602" name="Google Shape;602;p73"/>
          <p:cNvSpPr/>
          <p:nvPr/>
        </p:nvSpPr>
        <p:spPr>
          <a:xfrm>
            <a:off x="6207100" y="3579175"/>
            <a:ext cx="1042500" cy="629700"/>
          </a:xfrm>
          <a:prstGeom prst="roundRect">
            <a:avLst>
              <a:gd fmla="val 16667" name="adj"/>
            </a:avLst>
          </a:prstGeom>
          <a:solidFill>
            <a:srgbClr val="F3F3F3"/>
          </a:solidFill>
          <a:ln cap="flat" cmpd="sng" w="9525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 sz="1000">
                <a:solidFill>
                  <a:srgbClr val="666666"/>
                </a:solidFill>
              </a:rPr>
              <a:t>Usabilidad y satisfacción de la e-Rúbrica*</a:t>
            </a:r>
            <a:endParaRPr sz="1000">
              <a:solidFill>
                <a:srgbClr val="666666"/>
              </a:solidFill>
            </a:endParaRPr>
          </a:p>
        </p:txBody>
      </p:sp>
      <p:sp>
        <p:nvSpPr>
          <p:cNvPr id="603" name="Google Shape;603;p73"/>
          <p:cNvSpPr/>
          <p:nvPr/>
        </p:nvSpPr>
        <p:spPr>
          <a:xfrm>
            <a:off x="5920563" y="3802350"/>
            <a:ext cx="258776" cy="329329"/>
          </a:xfrm>
          <a:custGeom>
            <a:rect b="b" l="l" r="r" t="t"/>
            <a:pathLst>
              <a:path extrusionOk="0" h="16352" w="12289">
                <a:moveTo>
                  <a:pt x="6303" y="3991"/>
                </a:moveTo>
                <a:lnTo>
                  <a:pt x="6546" y="4015"/>
                </a:lnTo>
                <a:lnTo>
                  <a:pt x="6789" y="4064"/>
                </a:lnTo>
                <a:lnTo>
                  <a:pt x="7008" y="4137"/>
                </a:lnTo>
                <a:lnTo>
                  <a:pt x="7252" y="4234"/>
                </a:lnTo>
                <a:lnTo>
                  <a:pt x="7446" y="4356"/>
                </a:lnTo>
                <a:lnTo>
                  <a:pt x="7665" y="4502"/>
                </a:lnTo>
                <a:lnTo>
                  <a:pt x="7836" y="4672"/>
                </a:lnTo>
                <a:lnTo>
                  <a:pt x="8030" y="4842"/>
                </a:lnTo>
                <a:lnTo>
                  <a:pt x="8176" y="5037"/>
                </a:lnTo>
                <a:lnTo>
                  <a:pt x="8322" y="5256"/>
                </a:lnTo>
                <a:lnTo>
                  <a:pt x="8468" y="5475"/>
                </a:lnTo>
                <a:lnTo>
                  <a:pt x="8566" y="5718"/>
                </a:lnTo>
                <a:lnTo>
                  <a:pt x="8639" y="5986"/>
                </a:lnTo>
                <a:lnTo>
                  <a:pt x="8712" y="6229"/>
                </a:lnTo>
                <a:lnTo>
                  <a:pt x="8736" y="6473"/>
                </a:lnTo>
                <a:lnTo>
                  <a:pt x="8712" y="6716"/>
                </a:lnTo>
                <a:lnTo>
                  <a:pt x="8687" y="6959"/>
                </a:lnTo>
                <a:lnTo>
                  <a:pt x="8639" y="7178"/>
                </a:lnTo>
                <a:lnTo>
                  <a:pt x="8541" y="7397"/>
                </a:lnTo>
                <a:lnTo>
                  <a:pt x="8444" y="7592"/>
                </a:lnTo>
                <a:lnTo>
                  <a:pt x="8322" y="7787"/>
                </a:lnTo>
                <a:lnTo>
                  <a:pt x="8152" y="7981"/>
                </a:lnTo>
                <a:lnTo>
                  <a:pt x="7982" y="8152"/>
                </a:lnTo>
                <a:lnTo>
                  <a:pt x="7811" y="8298"/>
                </a:lnTo>
                <a:lnTo>
                  <a:pt x="7592" y="8419"/>
                </a:lnTo>
                <a:lnTo>
                  <a:pt x="7373" y="8517"/>
                </a:lnTo>
                <a:lnTo>
                  <a:pt x="7130" y="8614"/>
                </a:lnTo>
                <a:lnTo>
                  <a:pt x="6887" y="8687"/>
                </a:lnTo>
                <a:lnTo>
                  <a:pt x="6668" y="8711"/>
                </a:lnTo>
                <a:lnTo>
                  <a:pt x="6424" y="8736"/>
                </a:lnTo>
                <a:lnTo>
                  <a:pt x="6205" y="8736"/>
                </a:lnTo>
                <a:lnTo>
                  <a:pt x="5986" y="8711"/>
                </a:lnTo>
                <a:lnTo>
                  <a:pt x="5743" y="8663"/>
                </a:lnTo>
                <a:lnTo>
                  <a:pt x="5524" y="8614"/>
                </a:lnTo>
                <a:lnTo>
                  <a:pt x="5305" y="8541"/>
                </a:lnTo>
                <a:lnTo>
                  <a:pt x="5110" y="8444"/>
                </a:lnTo>
                <a:lnTo>
                  <a:pt x="4891" y="8346"/>
                </a:lnTo>
                <a:lnTo>
                  <a:pt x="4697" y="8225"/>
                </a:lnTo>
                <a:lnTo>
                  <a:pt x="4502" y="8103"/>
                </a:lnTo>
                <a:lnTo>
                  <a:pt x="4332" y="7957"/>
                </a:lnTo>
                <a:lnTo>
                  <a:pt x="4186" y="7787"/>
                </a:lnTo>
                <a:lnTo>
                  <a:pt x="4015" y="7616"/>
                </a:lnTo>
                <a:lnTo>
                  <a:pt x="3894" y="7446"/>
                </a:lnTo>
                <a:lnTo>
                  <a:pt x="3772" y="7251"/>
                </a:lnTo>
                <a:lnTo>
                  <a:pt x="3723" y="7105"/>
                </a:lnTo>
                <a:lnTo>
                  <a:pt x="3650" y="6935"/>
                </a:lnTo>
                <a:lnTo>
                  <a:pt x="3602" y="6643"/>
                </a:lnTo>
                <a:lnTo>
                  <a:pt x="3577" y="6327"/>
                </a:lnTo>
                <a:lnTo>
                  <a:pt x="3602" y="6010"/>
                </a:lnTo>
                <a:lnTo>
                  <a:pt x="3699" y="5718"/>
                </a:lnTo>
                <a:lnTo>
                  <a:pt x="3821" y="5426"/>
                </a:lnTo>
                <a:lnTo>
                  <a:pt x="3967" y="5134"/>
                </a:lnTo>
                <a:lnTo>
                  <a:pt x="4161" y="4891"/>
                </a:lnTo>
                <a:lnTo>
                  <a:pt x="4332" y="4696"/>
                </a:lnTo>
                <a:lnTo>
                  <a:pt x="4551" y="4502"/>
                </a:lnTo>
                <a:lnTo>
                  <a:pt x="4794" y="4356"/>
                </a:lnTo>
                <a:lnTo>
                  <a:pt x="5037" y="4210"/>
                </a:lnTo>
                <a:lnTo>
                  <a:pt x="5062" y="4210"/>
                </a:lnTo>
                <a:lnTo>
                  <a:pt x="5110" y="4234"/>
                </a:lnTo>
                <a:lnTo>
                  <a:pt x="5232" y="4234"/>
                </a:lnTo>
                <a:lnTo>
                  <a:pt x="5305" y="4210"/>
                </a:lnTo>
                <a:lnTo>
                  <a:pt x="5548" y="4112"/>
                </a:lnTo>
                <a:lnTo>
                  <a:pt x="5816" y="4039"/>
                </a:lnTo>
                <a:lnTo>
                  <a:pt x="6059" y="4015"/>
                </a:lnTo>
                <a:lnTo>
                  <a:pt x="6303" y="3991"/>
                </a:lnTo>
                <a:close/>
                <a:moveTo>
                  <a:pt x="6254" y="3480"/>
                </a:moveTo>
                <a:lnTo>
                  <a:pt x="5986" y="3504"/>
                </a:lnTo>
                <a:lnTo>
                  <a:pt x="5694" y="3553"/>
                </a:lnTo>
                <a:lnTo>
                  <a:pt x="5427" y="3626"/>
                </a:lnTo>
                <a:lnTo>
                  <a:pt x="5305" y="3650"/>
                </a:lnTo>
                <a:lnTo>
                  <a:pt x="5183" y="3699"/>
                </a:lnTo>
                <a:lnTo>
                  <a:pt x="4916" y="3796"/>
                </a:lnTo>
                <a:lnTo>
                  <a:pt x="4599" y="3966"/>
                </a:lnTo>
                <a:lnTo>
                  <a:pt x="4283" y="4161"/>
                </a:lnTo>
                <a:lnTo>
                  <a:pt x="3991" y="4404"/>
                </a:lnTo>
                <a:lnTo>
                  <a:pt x="3748" y="4672"/>
                </a:lnTo>
                <a:lnTo>
                  <a:pt x="3529" y="4940"/>
                </a:lnTo>
                <a:lnTo>
                  <a:pt x="3359" y="5232"/>
                </a:lnTo>
                <a:lnTo>
                  <a:pt x="3237" y="5572"/>
                </a:lnTo>
                <a:lnTo>
                  <a:pt x="3164" y="5889"/>
                </a:lnTo>
                <a:lnTo>
                  <a:pt x="3115" y="6229"/>
                </a:lnTo>
                <a:lnTo>
                  <a:pt x="3140" y="6570"/>
                </a:lnTo>
                <a:lnTo>
                  <a:pt x="3188" y="6911"/>
                </a:lnTo>
                <a:lnTo>
                  <a:pt x="3261" y="7251"/>
                </a:lnTo>
                <a:lnTo>
                  <a:pt x="3383" y="7495"/>
                </a:lnTo>
                <a:lnTo>
                  <a:pt x="3529" y="7762"/>
                </a:lnTo>
                <a:lnTo>
                  <a:pt x="3699" y="7981"/>
                </a:lnTo>
                <a:lnTo>
                  <a:pt x="3869" y="8200"/>
                </a:lnTo>
                <a:lnTo>
                  <a:pt x="4088" y="8371"/>
                </a:lnTo>
                <a:lnTo>
                  <a:pt x="4307" y="8541"/>
                </a:lnTo>
                <a:lnTo>
                  <a:pt x="4551" y="8711"/>
                </a:lnTo>
                <a:lnTo>
                  <a:pt x="4794" y="8833"/>
                </a:lnTo>
                <a:lnTo>
                  <a:pt x="5062" y="8930"/>
                </a:lnTo>
                <a:lnTo>
                  <a:pt x="5329" y="9028"/>
                </a:lnTo>
                <a:lnTo>
                  <a:pt x="5597" y="9101"/>
                </a:lnTo>
                <a:lnTo>
                  <a:pt x="5889" y="9149"/>
                </a:lnTo>
                <a:lnTo>
                  <a:pt x="6181" y="9174"/>
                </a:lnTo>
                <a:lnTo>
                  <a:pt x="6449" y="9198"/>
                </a:lnTo>
                <a:lnTo>
                  <a:pt x="6741" y="9174"/>
                </a:lnTo>
                <a:lnTo>
                  <a:pt x="7008" y="9149"/>
                </a:lnTo>
                <a:lnTo>
                  <a:pt x="7325" y="9076"/>
                </a:lnTo>
                <a:lnTo>
                  <a:pt x="7617" y="8979"/>
                </a:lnTo>
                <a:lnTo>
                  <a:pt x="7884" y="8833"/>
                </a:lnTo>
                <a:lnTo>
                  <a:pt x="8128" y="8687"/>
                </a:lnTo>
                <a:lnTo>
                  <a:pt x="8347" y="8492"/>
                </a:lnTo>
                <a:lnTo>
                  <a:pt x="8541" y="8273"/>
                </a:lnTo>
                <a:lnTo>
                  <a:pt x="8712" y="8054"/>
                </a:lnTo>
                <a:lnTo>
                  <a:pt x="8858" y="7787"/>
                </a:lnTo>
                <a:lnTo>
                  <a:pt x="8979" y="7543"/>
                </a:lnTo>
                <a:lnTo>
                  <a:pt x="9052" y="7251"/>
                </a:lnTo>
                <a:lnTo>
                  <a:pt x="9125" y="6959"/>
                </a:lnTo>
                <a:lnTo>
                  <a:pt x="9150" y="6667"/>
                </a:lnTo>
                <a:lnTo>
                  <a:pt x="9150" y="6375"/>
                </a:lnTo>
                <a:lnTo>
                  <a:pt x="9125" y="6083"/>
                </a:lnTo>
                <a:lnTo>
                  <a:pt x="9052" y="5791"/>
                </a:lnTo>
                <a:lnTo>
                  <a:pt x="8955" y="5499"/>
                </a:lnTo>
                <a:lnTo>
                  <a:pt x="8858" y="5232"/>
                </a:lnTo>
                <a:lnTo>
                  <a:pt x="8712" y="4988"/>
                </a:lnTo>
                <a:lnTo>
                  <a:pt x="8566" y="4769"/>
                </a:lnTo>
                <a:lnTo>
                  <a:pt x="8395" y="4550"/>
                </a:lnTo>
                <a:lnTo>
                  <a:pt x="8201" y="4356"/>
                </a:lnTo>
                <a:lnTo>
                  <a:pt x="7982" y="4161"/>
                </a:lnTo>
                <a:lnTo>
                  <a:pt x="7763" y="3991"/>
                </a:lnTo>
                <a:lnTo>
                  <a:pt x="7544" y="3845"/>
                </a:lnTo>
                <a:lnTo>
                  <a:pt x="7300" y="3723"/>
                </a:lnTo>
                <a:lnTo>
                  <a:pt x="7033" y="3626"/>
                </a:lnTo>
                <a:lnTo>
                  <a:pt x="6789" y="3553"/>
                </a:lnTo>
                <a:lnTo>
                  <a:pt x="6522" y="3504"/>
                </a:lnTo>
                <a:lnTo>
                  <a:pt x="6254" y="3480"/>
                </a:lnTo>
                <a:close/>
                <a:moveTo>
                  <a:pt x="6303" y="536"/>
                </a:moveTo>
                <a:lnTo>
                  <a:pt x="6668" y="560"/>
                </a:lnTo>
                <a:lnTo>
                  <a:pt x="7033" y="633"/>
                </a:lnTo>
                <a:lnTo>
                  <a:pt x="7422" y="706"/>
                </a:lnTo>
                <a:lnTo>
                  <a:pt x="7763" y="828"/>
                </a:lnTo>
                <a:lnTo>
                  <a:pt x="8128" y="949"/>
                </a:lnTo>
                <a:lnTo>
                  <a:pt x="8468" y="1095"/>
                </a:lnTo>
                <a:lnTo>
                  <a:pt x="8809" y="1266"/>
                </a:lnTo>
                <a:lnTo>
                  <a:pt x="9125" y="1460"/>
                </a:lnTo>
                <a:lnTo>
                  <a:pt x="9442" y="1679"/>
                </a:lnTo>
                <a:lnTo>
                  <a:pt x="9734" y="1898"/>
                </a:lnTo>
                <a:lnTo>
                  <a:pt x="10026" y="2166"/>
                </a:lnTo>
                <a:lnTo>
                  <a:pt x="10050" y="2287"/>
                </a:lnTo>
                <a:lnTo>
                  <a:pt x="10074" y="2409"/>
                </a:lnTo>
                <a:lnTo>
                  <a:pt x="10196" y="2798"/>
                </a:lnTo>
                <a:lnTo>
                  <a:pt x="10220" y="2847"/>
                </a:lnTo>
                <a:lnTo>
                  <a:pt x="10269" y="2871"/>
                </a:lnTo>
                <a:lnTo>
                  <a:pt x="10342" y="2896"/>
                </a:lnTo>
                <a:lnTo>
                  <a:pt x="10391" y="2896"/>
                </a:lnTo>
                <a:lnTo>
                  <a:pt x="10439" y="2871"/>
                </a:lnTo>
                <a:lnTo>
                  <a:pt x="10464" y="2847"/>
                </a:lnTo>
                <a:lnTo>
                  <a:pt x="10488" y="2798"/>
                </a:lnTo>
                <a:lnTo>
                  <a:pt x="10512" y="2677"/>
                </a:lnTo>
                <a:lnTo>
                  <a:pt x="10585" y="2774"/>
                </a:lnTo>
                <a:lnTo>
                  <a:pt x="10537" y="3090"/>
                </a:lnTo>
                <a:lnTo>
                  <a:pt x="10537" y="3261"/>
                </a:lnTo>
                <a:lnTo>
                  <a:pt x="10561" y="3334"/>
                </a:lnTo>
                <a:lnTo>
                  <a:pt x="10610" y="3382"/>
                </a:lnTo>
                <a:lnTo>
                  <a:pt x="10634" y="3431"/>
                </a:lnTo>
                <a:lnTo>
                  <a:pt x="10683" y="3407"/>
                </a:lnTo>
                <a:lnTo>
                  <a:pt x="10756" y="3382"/>
                </a:lnTo>
                <a:lnTo>
                  <a:pt x="10804" y="3309"/>
                </a:lnTo>
                <a:lnTo>
                  <a:pt x="10877" y="3163"/>
                </a:lnTo>
                <a:lnTo>
                  <a:pt x="10877" y="3188"/>
                </a:lnTo>
                <a:lnTo>
                  <a:pt x="10950" y="3285"/>
                </a:lnTo>
                <a:lnTo>
                  <a:pt x="10853" y="3553"/>
                </a:lnTo>
                <a:lnTo>
                  <a:pt x="10804" y="3674"/>
                </a:lnTo>
                <a:lnTo>
                  <a:pt x="10756" y="3796"/>
                </a:lnTo>
                <a:lnTo>
                  <a:pt x="10756" y="3893"/>
                </a:lnTo>
                <a:lnTo>
                  <a:pt x="10804" y="4015"/>
                </a:lnTo>
                <a:lnTo>
                  <a:pt x="10829" y="4088"/>
                </a:lnTo>
                <a:lnTo>
                  <a:pt x="10902" y="4112"/>
                </a:lnTo>
                <a:lnTo>
                  <a:pt x="10975" y="4112"/>
                </a:lnTo>
                <a:lnTo>
                  <a:pt x="11023" y="4088"/>
                </a:lnTo>
                <a:lnTo>
                  <a:pt x="11096" y="4039"/>
                </a:lnTo>
                <a:lnTo>
                  <a:pt x="11169" y="3966"/>
                </a:lnTo>
                <a:lnTo>
                  <a:pt x="11242" y="3820"/>
                </a:lnTo>
                <a:lnTo>
                  <a:pt x="11340" y="4039"/>
                </a:lnTo>
                <a:lnTo>
                  <a:pt x="11194" y="4307"/>
                </a:lnTo>
                <a:lnTo>
                  <a:pt x="11048" y="4575"/>
                </a:lnTo>
                <a:lnTo>
                  <a:pt x="11023" y="4696"/>
                </a:lnTo>
                <a:lnTo>
                  <a:pt x="11023" y="4794"/>
                </a:lnTo>
                <a:lnTo>
                  <a:pt x="11048" y="4867"/>
                </a:lnTo>
                <a:lnTo>
                  <a:pt x="11121" y="4915"/>
                </a:lnTo>
                <a:lnTo>
                  <a:pt x="11169" y="4915"/>
                </a:lnTo>
                <a:lnTo>
                  <a:pt x="11218" y="4891"/>
                </a:lnTo>
                <a:lnTo>
                  <a:pt x="11340" y="4794"/>
                </a:lnTo>
                <a:lnTo>
                  <a:pt x="11510" y="4575"/>
                </a:lnTo>
                <a:lnTo>
                  <a:pt x="11534" y="4550"/>
                </a:lnTo>
                <a:lnTo>
                  <a:pt x="11607" y="4818"/>
                </a:lnTo>
                <a:lnTo>
                  <a:pt x="11510" y="4940"/>
                </a:lnTo>
                <a:lnTo>
                  <a:pt x="11388" y="5061"/>
                </a:lnTo>
                <a:lnTo>
                  <a:pt x="11291" y="5183"/>
                </a:lnTo>
                <a:lnTo>
                  <a:pt x="11218" y="5280"/>
                </a:lnTo>
                <a:lnTo>
                  <a:pt x="11096" y="5524"/>
                </a:lnTo>
                <a:lnTo>
                  <a:pt x="11072" y="5548"/>
                </a:lnTo>
                <a:lnTo>
                  <a:pt x="11096" y="5572"/>
                </a:lnTo>
                <a:lnTo>
                  <a:pt x="11121" y="5597"/>
                </a:lnTo>
                <a:lnTo>
                  <a:pt x="11145" y="5572"/>
                </a:lnTo>
                <a:lnTo>
                  <a:pt x="11388" y="5475"/>
                </a:lnTo>
                <a:lnTo>
                  <a:pt x="11510" y="5402"/>
                </a:lnTo>
                <a:lnTo>
                  <a:pt x="11631" y="5305"/>
                </a:lnTo>
                <a:lnTo>
                  <a:pt x="11680" y="5256"/>
                </a:lnTo>
                <a:lnTo>
                  <a:pt x="11729" y="5499"/>
                </a:lnTo>
                <a:lnTo>
                  <a:pt x="11364" y="5840"/>
                </a:lnTo>
                <a:lnTo>
                  <a:pt x="11048" y="6229"/>
                </a:lnTo>
                <a:lnTo>
                  <a:pt x="11023" y="6278"/>
                </a:lnTo>
                <a:lnTo>
                  <a:pt x="11048" y="6327"/>
                </a:lnTo>
                <a:lnTo>
                  <a:pt x="11072" y="6351"/>
                </a:lnTo>
                <a:lnTo>
                  <a:pt x="11121" y="6351"/>
                </a:lnTo>
                <a:lnTo>
                  <a:pt x="11291" y="6254"/>
                </a:lnTo>
                <a:lnTo>
                  <a:pt x="11461" y="6156"/>
                </a:lnTo>
                <a:lnTo>
                  <a:pt x="11753" y="5913"/>
                </a:lnTo>
                <a:lnTo>
                  <a:pt x="11753" y="6302"/>
                </a:lnTo>
                <a:lnTo>
                  <a:pt x="11631" y="6424"/>
                </a:lnTo>
                <a:lnTo>
                  <a:pt x="11534" y="6546"/>
                </a:lnTo>
                <a:lnTo>
                  <a:pt x="11412" y="6692"/>
                </a:lnTo>
                <a:lnTo>
                  <a:pt x="11291" y="6789"/>
                </a:lnTo>
                <a:lnTo>
                  <a:pt x="11048" y="6935"/>
                </a:lnTo>
                <a:lnTo>
                  <a:pt x="10999" y="6984"/>
                </a:lnTo>
                <a:lnTo>
                  <a:pt x="10950" y="7032"/>
                </a:lnTo>
                <a:lnTo>
                  <a:pt x="10926" y="7105"/>
                </a:lnTo>
                <a:lnTo>
                  <a:pt x="10950" y="7154"/>
                </a:lnTo>
                <a:lnTo>
                  <a:pt x="11023" y="7203"/>
                </a:lnTo>
                <a:lnTo>
                  <a:pt x="11096" y="7251"/>
                </a:lnTo>
                <a:lnTo>
                  <a:pt x="11169" y="7251"/>
                </a:lnTo>
                <a:lnTo>
                  <a:pt x="11267" y="7227"/>
                </a:lnTo>
                <a:lnTo>
                  <a:pt x="11437" y="7178"/>
                </a:lnTo>
                <a:lnTo>
                  <a:pt x="11583" y="7081"/>
                </a:lnTo>
                <a:lnTo>
                  <a:pt x="11704" y="6984"/>
                </a:lnTo>
                <a:lnTo>
                  <a:pt x="11631" y="7470"/>
                </a:lnTo>
                <a:lnTo>
                  <a:pt x="11583" y="7470"/>
                </a:lnTo>
                <a:lnTo>
                  <a:pt x="11534" y="7495"/>
                </a:lnTo>
                <a:lnTo>
                  <a:pt x="11291" y="7665"/>
                </a:lnTo>
                <a:lnTo>
                  <a:pt x="11023" y="7811"/>
                </a:lnTo>
                <a:lnTo>
                  <a:pt x="10902" y="7884"/>
                </a:lnTo>
                <a:lnTo>
                  <a:pt x="10804" y="7957"/>
                </a:lnTo>
                <a:lnTo>
                  <a:pt x="10731" y="8054"/>
                </a:lnTo>
                <a:lnTo>
                  <a:pt x="10707" y="8103"/>
                </a:lnTo>
                <a:lnTo>
                  <a:pt x="10707" y="8176"/>
                </a:lnTo>
                <a:lnTo>
                  <a:pt x="10707" y="8200"/>
                </a:lnTo>
                <a:lnTo>
                  <a:pt x="10853" y="8200"/>
                </a:lnTo>
                <a:lnTo>
                  <a:pt x="10950" y="8176"/>
                </a:lnTo>
                <a:lnTo>
                  <a:pt x="11194" y="8079"/>
                </a:lnTo>
                <a:lnTo>
                  <a:pt x="11534" y="7933"/>
                </a:lnTo>
                <a:lnTo>
                  <a:pt x="11437" y="8273"/>
                </a:lnTo>
                <a:lnTo>
                  <a:pt x="11340" y="8298"/>
                </a:lnTo>
                <a:lnTo>
                  <a:pt x="11242" y="8322"/>
                </a:lnTo>
                <a:lnTo>
                  <a:pt x="11072" y="8419"/>
                </a:lnTo>
                <a:lnTo>
                  <a:pt x="10829" y="8541"/>
                </a:lnTo>
                <a:lnTo>
                  <a:pt x="10561" y="8614"/>
                </a:lnTo>
                <a:lnTo>
                  <a:pt x="10537" y="8638"/>
                </a:lnTo>
                <a:lnTo>
                  <a:pt x="10512" y="8663"/>
                </a:lnTo>
                <a:lnTo>
                  <a:pt x="10537" y="8687"/>
                </a:lnTo>
                <a:lnTo>
                  <a:pt x="10561" y="8711"/>
                </a:lnTo>
                <a:lnTo>
                  <a:pt x="10731" y="8736"/>
                </a:lnTo>
                <a:lnTo>
                  <a:pt x="10926" y="8736"/>
                </a:lnTo>
                <a:lnTo>
                  <a:pt x="11121" y="8711"/>
                </a:lnTo>
                <a:lnTo>
                  <a:pt x="11315" y="8663"/>
                </a:lnTo>
                <a:lnTo>
                  <a:pt x="11169" y="9028"/>
                </a:lnTo>
                <a:lnTo>
                  <a:pt x="10926" y="9028"/>
                </a:lnTo>
                <a:lnTo>
                  <a:pt x="10683" y="9052"/>
                </a:lnTo>
                <a:lnTo>
                  <a:pt x="10439" y="9125"/>
                </a:lnTo>
                <a:lnTo>
                  <a:pt x="10220" y="9198"/>
                </a:lnTo>
                <a:lnTo>
                  <a:pt x="10196" y="9222"/>
                </a:lnTo>
                <a:lnTo>
                  <a:pt x="10196" y="9247"/>
                </a:lnTo>
                <a:lnTo>
                  <a:pt x="10220" y="9271"/>
                </a:lnTo>
                <a:lnTo>
                  <a:pt x="10245" y="9295"/>
                </a:lnTo>
                <a:lnTo>
                  <a:pt x="10488" y="9295"/>
                </a:lnTo>
                <a:lnTo>
                  <a:pt x="10731" y="9320"/>
                </a:lnTo>
                <a:lnTo>
                  <a:pt x="11048" y="9368"/>
                </a:lnTo>
                <a:lnTo>
                  <a:pt x="10853" y="9757"/>
                </a:lnTo>
                <a:lnTo>
                  <a:pt x="10561" y="9733"/>
                </a:lnTo>
                <a:lnTo>
                  <a:pt x="10245" y="9709"/>
                </a:lnTo>
                <a:lnTo>
                  <a:pt x="10099" y="9709"/>
                </a:lnTo>
                <a:lnTo>
                  <a:pt x="9977" y="9733"/>
                </a:lnTo>
                <a:lnTo>
                  <a:pt x="9904" y="9782"/>
                </a:lnTo>
                <a:lnTo>
                  <a:pt x="9880" y="9806"/>
                </a:lnTo>
                <a:lnTo>
                  <a:pt x="9880" y="9830"/>
                </a:lnTo>
                <a:lnTo>
                  <a:pt x="9928" y="9928"/>
                </a:lnTo>
                <a:lnTo>
                  <a:pt x="9977" y="10001"/>
                </a:lnTo>
                <a:lnTo>
                  <a:pt x="10050" y="10074"/>
                </a:lnTo>
                <a:lnTo>
                  <a:pt x="10147" y="10122"/>
                </a:lnTo>
                <a:lnTo>
                  <a:pt x="10391" y="10171"/>
                </a:lnTo>
                <a:lnTo>
                  <a:pt x="10610" y="10220"/>
                </a:lnTo>
                <a:lnTo>
                  <a:pt x="10439" y="10512"/>
                </a:lnTo>
                <a:lnTo>
                  <a:pt x="10439" y="10439"/>
                </a:lnTo>
                <a:lnTo>
                  <a:pt x="10391" y="10390"/>
                </a:lnTo>
                <a:lnTo>
                  <a:pt x="10342" y="10341"/>
                </a:lnTo>
                <a:lnTo>
                  <a:pt x="10220" y="10293"/>
                </a:lnTo>
                <a:lnTo>
                  <a:pt x="9977" y="10268"/>
                </a:lnTo>
                <a:lnTo>
                  <a:pt x="9709" y="10220"/>
                </a:lnTo>
                <a:lnTo>
                  <a:pt x="9588" y="10220"/>
                </a:lnTo>
                <a:lnTo>
                  <a:pt x="9466" y="10244"/>
                </a:lnTo>
                <a:lnTo>
                  <a:pt x="9417" y="10268"/>
                </a:lnTo>
                <a:lnTo>
                  <a:pt x="9393" y="10317"/>
                </a:lnTo>
                <a:lnTo>
                  <a:pt x="9393" y="10366"/>
                </a:lnTo>
                <a:lnTo>
                  <a:pt x="9417" y="10414"/>
                </a:lnTo>
                <a:lnTo>
                  <a:pt x="9515" y="10487"/>
                </a:lnTo>
                <a:lnTo>
                  <a:pt x="9636" y="10560"/>
                </a:lnTo>
                <a:lnTo>
                  <a:pt x="9880" y="10633"/>
                </a:lnTo>
                <a:lnTo>
                  <a:pt x="10123" y="10682"/>
                </a:lnTo>
                <a:lnTo>
                  <a:pt x="10245" y="10682"/>
                </a:lnTo>
                <a:lnTo>
                  <a:pt x="10366" y="10633"/>
                </a:lnTo>
                <a:lnTo>
                  <a:pt x="10001" y="11242"/>
                </a:lnTo>
                <a:lnTo>
                  <a:pt x="9782" y="11169"/>
                </a:lnTo>
                <a:lnTo>
                  <a:pt x="9588" y="11144"/>
                </a:lnTo>
                <a:lnTo>
                  <a:pt x="9417" y="11096"/>
                </a:lnTo>
                <a:lnTo>
                  <a:pt x="9247" y="11071"/>
                </a:lnTo>
                <a:lnTo>
                  <a:pt x="9052" y="11047"/>
                </a:lnTo>
                <a:lnTo>
                  <a:pt x="8882" y="11096"/>
                </a:lnTo>
                <a:lnTo>
                  <a:pt x="8858" y="11120"/>
                </a:lnTo>
                <a:lnTo>
                  <a:pt x="8833" y="11169"/>
                </a:lnTo>
                <a:lnTo>
                  <a:pt x="8833" y="11193"/>
                </a:lnTo>
                <a:lnTo>
                  <a:pt x="8858" y="11242"/>
                </a:lnTo>
                <a:lnTo>
                  <a:pt x="9052" y="11315"/>
                </a:lnTo>
                <a:lnTo>
                  <a:pt x="9223" y="11363"/>
                </a:lnTo>
                <a:lnTo>
                  <a:pt x="9588" y="11485"/>
                </a:lnTo>
                <a:lnTo>
                  <a:pt x="9782" y="11558"/>
                </a:lnTo>
                <a:lnTo>
                  <a:pt x="9490" y="11996"/>
                </a:lnTo>
                <a:lnTo>
                  <a:pt x="9344" y="11923"/>
                </a:lnTo>
                <a:lnTo>
                  <a:pt x="9223" y="11874"/>
                </a:lnTo>
                <a:lnTo>
                  <a:pt x="8931" y="11801"/>
                </a:lnTo>
                <a:lnTo>
                  <a:pt x="8566" y="11704"/>
                </a:lnTo>
                <a:lnTo>
                  <a:pt x="8371" y="11655"/>
                </a:lnTo>
                <a:lnTo>
                  <a:pt x="8176" y="11655"/>
                </a:lnTo>
                <a:lnTo>
                  <a:pt x="8103" y="11680"/>
                </a:lnTo>
                <a:lnTo>
                  <a:pt x="8079" y="11728"/>
                </a:lnTo>
                <a:lnTo>
                  <a:pt x="8055" y="11801"/>
                </a:lnTo>
                <a:lnTo>
                  <a:pt x="8103" y="11850"/>
                </a:lnTo>
                <a:lnTo>
                  <a:pt x="8249" y="11947"/>
                </a:lnTo>
                <a:lnTo>
                  <a:pt x="8395" y="12045"/>
                </a:lnTo>
                <a:lnTo>
                  <a:pt x="8736" y="12166"/>
                </a:lnTo>
                <a:lnTo>
                  <a:pt x="8979" y="12239"/>
                </a:lnTo>
                <a:lnTo>
                  <a:pt x="9247" y="12312"/>
                </a:lnTo>
                <a:lnTo>
                  <a:pt x="9004" y="12629"/>
                </a:lnTo>
                <a:lnTo>
                  <a:pt x="8712" y="12580"/>
                </a:lnTo>
                <a:lnTo>
                  <a:pt x="8420" y="12531"/>
                </a:lnTo>
                <a:lnTo>
                  <a:pt x="8201" y="12458"/>
                </a:lnTo>
                <a:lnTo>
                  <a:pt x="8006" y="12361"/>
                </a:lnTo>
                <a:lnTo>
                  <a:pt x="7787" y="12239"/>
                </a:lnTo>
                <a:lnTo>
                  <a:pt x="7592" y="12142"/>
                </a:lnTo>
                <a:lnTo>
                  <a:pt x="7544" y="12142"/>
                </a:lnTo>
                <a:lnTo>
                  <a:pt x="7495" y="12166"/>
                </a:lnTo>
                <a:lnTo>
                  <a:pt x="7495" y="12215"/>
                </a:lnTo>
                <a:lnTo>
                  <a:pt x="7471" y="12264"/>
                </a:lnTo>
                <a:lnTo>
                  <a:pt x="7519" y="12385"/>
                </a:lnTo>
                <a:lnTo>
                  <a:pt x="7592" y="12507"/>
                </a:lnTo>
                <a:lnTo>
                  <a:pt x="7690" y="12604"/>
                </a:lnTo>
                <a:lnTo>
                  <a:pt x="7811" y="12677"/>
                </a:lnTo>
                <a:lnTo>
                  <a:pt x="8055" y="12823"/>
                </a:lnTo>
                <a:lnTo>
                  <a:pt x="8298" y="12921"/>
                </a:lnTo>
                <a:lnTo>
                  <a:pt x="8493" y="12994"/>
                </a:lnTo>
                <a:lnTo>
                  <a:pt x="8687" y="13018"/>
                </a:lnTo>
                <a:lnTo>
                  <a:pt x="8371" y="13407"/>
                </a:lnTo>
                <a:lnTo>
                  <a:pt x="8274" y="13310"/>
                </a:lnTo>
                <a:lnTo>
                  <a:pt x="8152" y="13261"/>
                </a:lnTo>
                <a:lnTo>
                  <a:pt x="7909" y="13188"/>
                </a:lnTo>
                <a:lnTo>
                  <a:pt x="7471" y="12994"/>
                </a:lnTo>
                <a:lnTo>
                  <a:pt x="7252" y="12921"/>
                </a:lnTo>
                <a:lnTo>
                  <a:pt x="7033" y="12896"/>
                </a:lnTo>
                <a:lnTo>
                  <a:pt x="7008" y="12896"/>
                </a:lnTo>
                <a:lnTo>
                  <a:pt x="7008" y="12945"/>
                </a:lnTo>
                <a:lnTo>
                  <a:pt x="7057" y="13042"/>
                </a:lnTo>
                <a:lnTo>
                  <a:pt x="7130" y="13115"/>
                </a:lnTo>
                <a:lnTo>
                  <a:pt x="7300" y="13261"/>
                </a:lnTo>
                <a:lnTo>
                  <a:pt x="7495" y="13359"/>
                </a:lnTo>
                <a:lnTo>
                  <a:pt x="7690" y="13456"/>
                </a:lnTo>
                <a:lnTo>
                  <a:pt x="7909" y="13578"/>
                </a:lnTo>
                <a:lnTo>
                  <a:pt x="8006" y="13626"/>
                </a:lnTo>
                <a:lnTo>
                  <a:pt x="8128" y="13675"/>
                </a:lnTo>
                <a:lnTo>
                  <a:pt x="7836" y="14016"/>
                </a:lnTo>
                <a:lnTo>
                  <a:pt x="7665" y="13967"/>
                </a:lnTo>
                <a:lnTo>
                  <a:pt x="7179" y="13724"/>
                </a:lnTo>
                <a:lnTo>
                  <a:pt x="6814" y="13553"/>
                </a:lnTo>
                <a:lnTo>
                  <a:pt x="6619" y="13480"/>
                </a:lnTo>
                <a:lnTo>
                  <a:pt x="6424" y="13480"/>
                </a:lnTo>
                <a:lnTo>
                  <a:pt x="6400" y="13505"/>
                </a:lnTo>
                <a:lnTo>
                  <a:pt x="6400" y="13553"/>
                </a:lnTo>
                <a:lnTo>
                  <a:pt x="6449" y="13651"/>
                </a:lnTo>
                <a:lnTo>
                  <a:pt x="6497" y="13724"/>
                </a:lnTo>
                <a:lnTo>
                  <a:pt x="6595" y="13821"/>
                </a:lnTo>
                <a:lnTo>
                  <a:pt x="6692" y="13894"/>
                </a:lnTo>
                <a:lnTo>
                  <a:pt x="6887" y="14016"/>
                </a:lnTo>
                <a:lnTo>
                  <a:pt x="7081" y="14137"/>
                </a:lnTo>
                <a:lnTo>
                  <a:pt x="7276" y="14235"/>
                </a:lnTo>
                <a:lnTo>
                  <a:pt x="7519" y="14381"/>
                </a:lnTo>
                <a:lnTo>
                  <a:pt x="7106" y="14843"/>
                </a:lnTo>
                <a:lnTo>
                  <a:pt x="6814" y="14697"/>
                </a:lnTo>
                <a:lnTo>
                  <a:pt x="6546" y="14527"/>
                </a:lnTo>
                <a:lnTo>
                  <a:pt x="6376" y="14405"/>
                </a:lnTo>
                <a:lnTo>
                  <a:pt x="6230" y="14259"/>
                </a:lnTo>
                <a:lnTo>
                  <a:pt x="6157" y="14162"/>
                </a:lnTo>
                <a:lnTo>
                  <a:pt x="6035" y="14064"/>
                </a:lnTo>
                <a:lnTo>
                  <a:pt x="5962" y="14064"/>
                </a:lnTo>
                <a:lnTo>
                  <a:pt x="5913" y="14089"/>
                </a:lnTo>
                <a:lnTo>
                  <a:pt x="5840" y="14186"/>
                </a:lnTo>
                <a:lnTo>
                  <a:pt x="5840" y="14283"/>
                </a:lnTo>
                <a:lnTo>
                  <a:pt x="5865" y="14381"/>
                </a:lnTo>
                <a:lnTo>
                  <a:pt x="5913" y="14478"/>
                </a:lnTo>
                <a:lnTo>
                  <a:pt x="6059" y="14673"/>
                </a:lnTo>
                <a:lnTo>
                  <a:pt x="6205" y="14794"/>
                </a:lnTo>
                <a:lnTo>
                  <a:pt x="6449" y="15013"/>
                </a:lnTo>
                <a:lnTo>
                  <a:pt x="6595" y="15135"/>
                </a:lnTo>
                <a:lnTo>
                  <a:pt x="6765" y="15208"/>
                </a:lnTo>
                <a:lnTo>
                  <a:pt x="6132" y="15816"/>
                </a:lnTo>
                <a:lnTo>
                  <a:pt x="5986" y="15573"/>
                </a:lnTo>
                <a:lnTo>
                  <a:pt x="5792" y="15354"/>
                </a:lnTo>
                <a:lnTo>
                  <a:pt x="5402" y="14916"/>
                </a:lnTo>
                <a:lnTo>
                  <a:pt x="5013" y="14527"/>
                </a:lnTo>
                <a:lnTo>
                  <a:pt x="4818" y="14332"/>
                </a:lnTo>
                <a:lnTo>
                  <a:pt x="4648" y="14113"/>
                </a:lnTo>
                <a:lnTo>
                  <a:pt x="4332" y="13724"/>
                </a:lnTo>
                <a:lnTo>
                  <a:pt x="3991" y="13359"/>
                </a:lnTo>
                <a:lnTo>
                  <a:pt x="3310" y="12629"/>
                </a:lnTo>
                <a:lnTo>
                  <a:pt x="2969" y="12264"/>
                </a:lnTo>
                <a:lnTo>
                  <a:pt x="2653" y="11874"/>
                </a:lnTo>
                <a:lnTo>
                  <a:pt x="2361" y="11485"/>
                </a:lnTo>
                <a:lnTo>
                  <a:pt x="2069" y="11071"/>
                </a:lnTo>
                <a:lnTo>
                  <a:pt x="1704" y="10439"/>
                </a:lnTo>
                <a:lnTo>
                  <a:pt x="1363" y="9757"/>
                </a:lnTo>
                <a:lnTo>
                  <a:pt x="1096" y="9052"/>
                </a:lnTo>
                <a:lnTo>
                  <a:pt x="974" y="8711"/>
                </a:lnTo>
                <a:lnTo>
                  <a:pt x="877" y="8346"/>
                </a:lnTo>
                <a:lnTo>
                  <a:pt x="779" y="7981"/>
                </a:lnTo>
                <a:lnTo>
                  <a:pt x="706" y="7616"/>
                </a:lnTo>
                <a:lnTo>
                  <a:pt x="633" y="7251"/>
                </a:lnTo>
                <a:lnTo>
                  <a:pt x="609" y="6862"/>
                </a:lnTo>
                <a:lnTo>
                  <a:pt x="585" y="6497"/>
                </a:lnTo>
                <a:lnTo>
                  <a:pt x="585" y="6132"/>
                </a:lnTo>
                <a:lnTo>
                  <a:pt x="585" y="5743"/>
                </a:lnTo>
                <a:lnTo>
                  <a:pt x="609" y="5378"/>
                </a:lnTo>
                <a:lnTo>
                  <a:pt x="682" y="4988"/>
                </a:lnTo>
                <a:lnTo>
                  <a:pt x="755" y="4599"/>
                </a:lnTo>
                <a:lnTo>
                  <a:pt x="877" y="4210"/>
                </a:lnTo>
                <a:lnTo>
                  <a:pt x="1023" y="3845"/>
                </a:lnTo>
                <a:lnTo>
                  <a:pt x="1193" y="3504"/>
                </a:lnTo>
                <a:lnTo>
                  <a:pt x="1363" y="3163"/>
                </a:lnTo>
                <a:lnTo>
                  <a:pt x="1582" y="2823"/>
                </a:lnTo>
                <a:lnTo>
                  <a:pt x="1826" y="2506"/>
                </a:lnTo>
                <a:lnTo>
                  <a:pt x="2093" y="2214"/>
                </a:lnTo>
                <a:lnTo>
                  <a:pt x="2361" y="1947"/>
                </a:lnTo>
                <a:lnTo>
                  <a:pt x="2653" y="1679"/>
                </a:lnTo>
                <a:lnTo>
                  <a:pt x="2969" y="1460"/>
                </a:lnTo>
                <a:lnTo>
                  <a:pt x="3310" y="1241"/>
                </a:lnTo>
                <a:lnTo>
                  <a:pt x="3650" y="1047"/>
                </a:lnTo>
                <a:lnTo>
                  <a:pt x="4015" y="901"/>
                </a:lnTo>
                <a:lnTo>
                  <a:pt x="4405" y="755"/>
                </a:lnTo>
                <a:lnTo>
                  <a:pt x="4770" y="657"/>
                </a:lnTo>
                <a:lnTo>
                  <a:pt x="5159" y="584"/>
                </a:lnTo>
                <a:lnTo>
                  <a:pt x="5524" y="536"/>
                </a:lnTo>
                <a:close/>
                <a:moveTo>
                  <a:pt x="5646" y="0"/>
                </a:moveTo>
                <a:lnTo>
                  <a:pt x="5256" y="49"/>
                </a:lnTo>
                <a:lnTo>
                  <a:pt x="4843" y="98"/>
                </a:lnTo>
                <a:lnTo>
                  <a:pt x="4453" y="195"/>
                </a:lnTo>
                <a:lnTo>
                  <a:pt x="4088" y="317"/>
                </a:lnTo>
                <a:lnTo>
                  <a:pt x="3723" y="438"/>
                </a:lnTo>
                <a:lnTo>
                  <a:pt x="3359" y="609"/>
                </a:lnTo>
                <a:lnTo>
                  <a:pt x="2994" y="803"/>
                </a:lnTo>
                <a:lnTo>
                  <a:pt x="2653" y="998"/>
                </a:lnTo>
                <a:lnTo>
                  <a:pt x="2337" y="1241"/>
                </a:lnTo>
                <a:lnTo>
                  <a:pt x="2020" y="1509"/>
                </a:lnTo>
                <a:lnTo>
                  <a:pt x="1728" y="1776"/>
                </a:lnTo>
                <a:lnTo>
                  <a:pt x="1461" y="2093"/>
                </a:lnTo>
                <a:lnTo>
                  <a:pt x="1193" y="2409"/>
                </a:lnTo>
                <a:lnTo>
                  <a:pt x="925" y="2798"/>
                </a:lnTo>
                <a:lnTo>
                  <a:pt x="682" y="3188"/>
                </a:lnTo>
                <a:lnTo>
                  <a:pt x="487" y="3601"/>
                </a:lnTo>
                <a:lnTo>
                  <a:pt x="341" y="4015"/>
                </a:lnTo>
                <a:lnTo>
                  <a:pt x="220" y="4453"/>
                </a:lnTo>
                <a:lnTo>
                  <a:pt x="122" y="4891"/>
                </a:lnTo>
                <a:lnTo>
                  <a:pt x="49" y="5329"/>
                </a:lnTo>
                <a:lnTo>
                  <a:pt x="25" y="5791"/>
                </a:lnTo>
                <a:lnTo>
                  <a:pt x="1" y="6254"/>
                </a:lnTo>
                <a:lnTo>
                  <a:pt x="25" y="6692"/>
                </a:lnTo>
                <a:lnTo>
                  <a:pt x="74" y="7154"/>
                </a:lnTo>
                <a:lnTo>
                  <a:pt x="122" y="7616"/>
                </a:lnTo>
                <a:lnTo>
                  <a:pt x="220" y="8054"/>
                </a:lnTo>
                <a:lnTo>
                  <a:pt x="317" y="8492"/>
                </a:lnTo>
                <a:lnTo>
                  <a:pt x="463" y="8930"/>
                </a:lnTo>
                <a:lnTo>
                  <a:pt x="609" y="9368"/>
                </a:lnTo>
                <a:lnTo>
                  <a:pt x="779" y="9806"/>
                </a:lnTo>
                <a:lnTo>
                  <a:pt x="974" y="10244"/>
                </a:lnTo>
                <a:lnTo>
                  <a:pt x="1193" y="10682"/>
                </a:lnTo>
                <a:lnTo>
                  <a:pt x="1412" y="11096"/>
                </a:lnTo>
                <a:lnTo>
                  <a:pt x="1680" y="11509"/>
                </a:lnTo>
                <a:lnTo>
                  <a:pt x="1947" y="11899"/>
                </a:lnTo>
                <a:lnTo>
                  <a:pt x="2239" y="12288"/>
                </a:lnTo>
                <a:lnTo>
                  <a:pt x="2531" y="12677"/>
                </a:lnTo>
                <a:lnTo>
                  <a:pt x="2969" y="13213"/>
                </a:lnTo>
                <a:lnTo>
                  <a:pt x="3407" y="13748"/>
                </a:lnTo>
                <a:lnTo>
                  <a:pt x="3626" y="14040"/>
                </a:lnTo>
                <a:lnTo>
                  <a:pt x="3869" y="14283"/>
                </a:lnTo>
                <a:lnTo>
                  <a:pt x="4113" y="14527"/>
                </a:lnTo>
                <a:lnTo>
                  <a:pt x="4380" y="14746"/>
                </a:lnTo>
                <a:lnTo>
                  <a:pt x="4502" y="14867"/>
                </a:lnTo>
                <a:lnTo>
                  <a:pt x="4697" y="15086"/>
                </a:lnTo>
                <a:lnTo>
                  <a:pt x="5159" y="15622"/>
                </a:lnTo>
                <a:lnTo>
                  <a:pt x="5621" y="16133"/>
                </a:lnTo>
                <a:lnTo>
                  <a:pt x="5792" y="16303"/>
                </a:lnTo>
                <a:lnTo>
                  <a:pt x="5865" y="16352"/>
                </a:lnTo>
                <a:lnTo>
                  <a:pt x="5913" y="16352"/>
                </a:lnTo>
                <a:lnTo>
                  <a:pt x="6084" y="16327"/>
                </a:lnTo>
                <a:lnTo>
                  <a:pt x="6230" y="16279"/>
                </a:lnTo>
                <a:lnTo>
                  <a:pt x="6351" y="16230"/>
                </a:lnTo>
                <a:lnTo>
                  <a:pt x="6473" y="16157"/>
                </a:lnTo>
                <a:lnTo>
                  <a:pt x="6716" y="15962"/>
                </a:lnTo>
                <a:lnTo>
                  <a:pt x="6911" y="15743"/>
                </a:lnTo>
                <a:lnTo>
                  <a:pt x="8176" y="14259"/>
                </a:lnTo>
                <a:lnTo>
                  <a:pt x="8833" y="13480"/>
                </a:lnTo>
                <a:lnTo>
                  <a:pt x="9466" y="12677"/>
                </a:lnTo>
                <a:lnTo>
                  <a:pt x="10074" y="11874"/>
                </a:lnTo>
                <a:lnTo>
                  <a:pt x="10634" y="11023"/>
                </a:lnTo>
                <a:lnTo>
                  <a:pt x="10877" y="10609"/>
                </a:lnTo>
                <a:lnTo>
                  <a:pt x="11121" y="10195"/>
                </a:lnTo>
                <a:lnTo>
                  <a:pt x="11340" y="9782"/>
                </a:lnTo>
                <a:lnTo>
                  <a:pt x="11534" y="9344"/>
                </a:lnTo>
                <a:lnTo>
                  <a:pt x="11704" y="8930"/>
                </a:lnTo>
                <a:lnTo>
                  <a:pt x="11875" y="8492"/>
                </a:lnTo>
                <a:lnTo>
                  <a:pt x="12021" y="8030"/>
                </a:lnTo>
                <a:lnTo>
                  <a:pt x="12118" y="7592"/>
                </a:lnTo>
                <a:lnTo>
                  <a:pt x="12215" y="7130"/>
                </a:lnTo>
                <a:lnTo>
                  <a:pt x="12264" y="6667"/>
                </a:lnTo>
                <a:lnTo>
                  <a:pt x="12288" y="6205"/>
                </a:lnTo>
                <a:lnTo>
                  <a:pt x="12288" y="5743"/>
                </a:lnTo>
                <a:lnTo>
                  <a:pt x="12240" y="5280"/>
                </a:lnTo>
                <a:lnTo>
                  <a:pt x="12167" y="4818"/>
                </a:lnTo>
                <a:lnTo>
                  <a:pt x="12045" y="4380"/>
                </a:lnTo>
                <a:lnTo>
                  <a:pt x="11899" y="3918"/>
                </a:lnTo>
                <a:lnTo>
                  <a:pt x="11729" y="3528"/>
                </a:lnTo>
                <a:lnTo>
                  <a:pt x="11534" y="3163"/>
                </a:lnTo>
                <a:lnTo>
                  <a:pt x="11315" y="2798"/>
                </a:lnTo>
                <a:lnTo>
                  <a:pt x="11096" y="2458"/>
                </a:lnTo>
                <a:lnTo>
                  <a:pt x="10829" y="2141"/>
                </a:lnTo>
                <a:lnTo>
                  <a:pt x="10537" y="1825"/>
                </a:lnTo>
                <a:lnTo>
                  <a:pt x="10245" y="1557"/>
                </a:lnTo>
                <a:lnTo>
                  <a:pt x="9928" y="1290"/>
                </a:lnTo>
                <a:lnTo>
                  <a:pt x="9588" y="1047"/>
                </a:lnTo>
                <a:lnTo>
                  <a:pt x="9223" y="828"/>
                </a:lnTo>
                <a:lnTo>
                  <a:pt x="8858" y="633"/>
                </a:lnTo>
                <a:lnTo>
                  <a:pt x="8493" y="463"/>
                </a:lnTo>
                <a:lnTo>
                  <a:pt x="8103" y="317"/>
                </a:lnTo>
                <a:lnTo>
                  <a:pt x="7714" y="195"/>
                </a:lnTo>
                <a:lnTo>
                  <a:pt x="7300" y="98"/>
                </a:lnTo>
                <a:lnTo>
                  <a:pt x="6887" y="49"/>
                </a:lnTo>
                <a:lnTo>
                  <a:pt x="6473" y="0"/>
                </a:lnTo>
                <a:close/>
              </a:path>
            </a:pathLst>
          </a:custGeom>
          <a:solidFill>
            <a:srgbClr val="66666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04" name="Google Shape;604;p73"/>
          <p:cNvSpPr/>
          <p:nvPr/>
        </p:nvSpPr>
        <p:spPr>
          <a:xfrm>
            <a:off x="5852925" y="4208875"/>
            <a:ext cx="618600" cy="203700"/>
          </a:xfrm>
          <a:prstGeom prst="roundRect">
            <a:avLst>
              <a:gd fmla="val 16667" name="adj"/>
            </a:avLst>
          </a:prstGeom>
          <a:solidFill>
            <a:srgbClr val="F3F3F3"/>
          </a:solidFill>
          <a:ln cap="flat" cmpd="sng" w="9525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 sz="1000">
                <a:solidFill>
                  <a:srgbClr val="666666"/>
                </a:solidFill>
              </a:rPr>
              <a:t>2014</a:t>
            </a:r>
            <a:endParaRPr sz="1000">
              <a:solidFill>
                <a:srgbClr val="666666"/>
              </a:solidFill>
            </a:endParaRPr>
          </a:p>
        </p:txBody>
      </p:sp>
      <p:sp>
        <p:nvSpPr>
          <p:cNvPr id="605" name="Google Shape;605;p73"/>
          <p:cNvSpPr/>
          <p:nvPr/>
        </p:nvSpPr>
        <p:spPr>
          <a:xfrm>
            <a:off x="3785965" y="3640597"/>
            <a:ext cx="1396200" cy="422100"/>
          </a:xfrm>
          <a:prstGeom prst="roundRect">
            <a:avLst>
              <a:gd fmla="val 16667" name="adj"/>
            </a:avLst>
          </a:prstGeom>
          <a:solidFill>
            <a:srgbClr val="F3F3F3"/>
          </a:solidFill>
          <a:ln cap="flat" cmpd="sng" w="9525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 sz="1000">
                <a:solidFill>
                  <a:srgbClr val="666666"/>
                </a:solidFill>
              </a:rPr>
              <a:t>EDU2013-41974-P</a:t>
            </a:r>
            <a:endParaRPr sz="1000">
              <a:solidFill>
                <a:srgbClr val="666666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 sz="1000">
                <a:solidFill>
                  <a:srgbClr val="666666"/>
                </a:solidFill>
              </a:rPr>
              <a:t>eRubric Prácticum</a:t>
            </a:r>
            <a:endParaRPr sz="1000">
              <a:solidFill>
                <a:srgbClr val="666666"/>
              </a:solidFill>
            </a:endParaRPr>
          </a:p>
        </p:txBody>
      </p:sp>
      <p:sp>
        <p:nvSpPr>
          <p:cNvPr id="606" name="Google Shape;606;p73"/>
          <p:cNvSpPr/>
          <p:nvPr/>
        </p:nvSpPr>
        <p:spPr>
          <a:xfrm>
            <a:off x="5193812" y="3374093"/>
            <a:ext cx="258776" cy="329329"/>
          </a:xfrm>
          <a:custGeom>
            <a:rect b="b" l="l" r="r" t="t"/>
            <a:pathLst>
              <a:path extrusionOk="0" h="16352" w="12289">
                <a:moveTo>
                  <a:pt x="6303" y="3991"/>
                </a:moveTo>
                <a:lnTo>
                  <a:pt x="6546" y="4015"/>
                </a:lnTo>
                <a:lnTo>
                  <a:pt x="6789" y="4064"/>
                </a:lnTo>
                <a:lnTo>
                  <a:pt x="7008" y="4137"/>
                </a:lnTo>
                <a:lnTo>
                  <a:pt x="7252" y="4234"/>
                </a:lnTo>
                <a:lnTo>
                  <a:pt x="7446" y="4356"/>
                </a:lnTo>
                <a:lnTo>
                  <a:pt x="7665" y="4502"/>
                </a:lnTo>
                <a:lnTo>
                  <a:pt x="7836" y="4672"/>
                </a:lnTo>
                <a:lnTo>
                  <a:pt x="8030" y="4842"/>
                </a:lnTo>
                <a:lnTo>
                  <a:pt x="8176" y="5037"/>
                </a:lnTo>
                <a:lnTo>
                  <a:pt x="8322" y="5256"/>
                </a:lnTo>
                <a:lnTo>
                  <a:pt x="8468" y="5475"/>
                </a:lnTo>
                <a:lnTo>
                  <a:pt x="8566" y="5718"/>
                </a:lnTo>
                <a:lnTo>
                  <a:pt x="8639" y="5986"/>
                </a:lnTo>
                <a:lnTo>
                  <a:pt x="8712" y="6229"/>
                </a:lnTo>
                <a:lnTo>
                  <a:pt x="8736" y="6473"/>
                </a:lnTo>
                <a:lnTo>
                  <a:pt x="8712" y="6716"/>
                </a:lnTo>
                <a:lnTo>
                  <a:pt x="8687" y="6959"/>
                </a:lnTo>
                <a:lnTo>
                  <a:pt x="8639" y="7178"/>
                </a:lnTo>
                <a:lnTo>
                  <a:pt x="8541" y="7397"/>
                </a:lnTo>
                <a:lnTo>
                  <a:pt x="8444" y="7592"/>
                </a:lnTo>
                <a:lnTo>
                  <a:pt x="8322" y="7787"/>
                </a:lnTo>
                <a:lnTo>
                  <a:pt x="8152" y="7981"/>
                </a:lnTo>
                <a:lnTo>
                  <a:pt x="7982" y="8152"/>
                </a:lnTo>
                <a:lnTo>
                  <a:pt x="7811" y="8298"/>
                </a:lnTo>
                <a:lnTo>
                  <a:pt x="7592" y="8419"/>
                </a:lnTo>
                <a:lnTo>
                  <a:pt x="7373" y="8517"/>
                </a:lnTo>
                <a:lnTo>
                  <a:pt x="7130" y="8614"/>
                </a:lnTo>
                <a:lnTo>
                  <a:pt x="6887" y="8687"/>
                </a:lnTo>
                <a:lnTo>
                  <a:pt x="6668" y="8711"/>
                </a:lnTo>
                <a:lnTo>
                  <a:pt x="6424" y="8736"/>
                </a:lnTo>
                <a:lnTo>
                  <a:pt x="6205" y="8736"/>
                </a:lnTo>
                <a:lnTo>
                  <a:pt x="5986" y="8711"/>
                </a:lnTo>
                <a:lnTo>
                  <a:pt x="5743" y="8663"/>
                </a:lnTo>
                <a:lnTo>
                  <a:pt x="5524" y="8614"/>
                </a:lnTo>
                <a:lnTo>
                  <a:pt x="5305" y="8541"/>
                </a:lnTo>
                <a:lnTo>
                  <a:pt x="5110" y="8444"/>
                </a:lnTo>
                <a:lnTo>
                  <a:pt x="4891" y="8346"/>
                </a:lnTo>
                <a:lnTo>
                  <a:pt x="4697" y="8225"/>
                </a:lnTo>
                <a:lnTo>
                  <a:pt x="4502" y="8103"/>
                </a:lnTo>
                <a:lnTo>
                  <a:pt x="4332" y="7957"/>
                </a:lnTo>
                <a:lnTo>
                  <a:pt x="4186" y="7787"/>
                </a:lnTo>
                <a:lnTo>
                  <a:pt x="4015" y="7616"/>
                </a:lnTo>
                <a:lnTo>
                  <a:pt x="3894" y="7446"/>
                </a:lnTo>
                <a:lnTo>
                  <a:pt x="3772" y="7251"/>
                </a:lnTo>
                <a:lnTo>
                  <a:pt x="3723" y="7105"/>
                </a:lnTo>
                <a:lnTo>
                  <a:pt x="3650" y="6935"/>
                </a:lnTo>
                <a:lnTo>
                  <a:pt x="3602" y="6643"/>
                </a:lnTo>
                <a:lnTo>
                  <a:pt x="3577" y="6327"/>
                </a:lnTo>
                <a:lnTo>
                  <a:pt x="3602" y="6010"/>
                </a:lnTo>
                <a:lnTo>
                  <a:pt x="3699" y="5718"/>
                </a:lnTo>
                <a:lnTo>
                  <a:pt x="3821" y="5426"/>
                </a:lnTo>
                <a:lnTo>
                  <a:pt x="3967" y="5134"/>
                </a:lnTo>
                <a:lnTo>
                  <a:pt x="4161" y="4891"/>
                </a:lnTo>
                <a:lnTo>
                  <a:pt x="4332" y="4696"/>
                </a:lnTo>
                <a:lnTo>
                  <a:pt x="4551" y="4502"/>
                </a:lnTo>
                <a:lnTo>
                  <a:pt x="4794" y="4356"/>
                </a:lnTo>
                <a:lnTo>
                  <a:pt x="5037" y="4210"/>
                </a:lnTo>
                <a:lnTo>
                  <a:pt x="5062" y="4210"/>
                </a:lnTo>
                <a:lnTo>
                  <a:pt x="5110" y="4234"/>
                </a:lnTo>
                <a:lnTo>
                  <a:pt x="5232" y="4234"/>
                </a:lnTo>
                <a:lnTo>
                  <a:pt x="5305" y="4210"/>
                </a:lnTo>
                <a:lnTo>
                  <a:pt x="5548" y="4112"/>
                </a:lnTo>
                <a:lnTo>
                  <a:pt x="5816" y="4039"/>
                </a:lnTo>
                <a:lnTo>
                  <a:pt x="6059" y="4015"/>
                </a:lnTo>
                <a:lnTo>
                  <a:pt x="6303" y="3991"/>
                </a:lnTo>
                <a:close/>
                <a:moveTo>
                  <a:pt x="6254" y="3480"/>
                </a:moveTo>
                <a:lnTo>
                  <a:pt x="5986" y="3504"/>
                </a:lnTo>
                <a:lnTo>
                  <a:pt x="5694" y="3553"/>
                </a:lnTo>
                <a:lnTo>
                  <a:pt x="5427" y="3626"/>
                </a:lnTo>
                <a:lnTo>
                  <a:pt x="5305" y="3650"/>
                </a:lnTo>
                <a:lnTo>
                  <a:pt x="5183" y="3699"/>
                </a:lnTo>
                <a:lnTo>
                  <a:pt x="4916" y="3796"/>
                </a:lnTo>
                <a:lnTo>
                  <a:pt x="4599" y="3966"/>
                </a:lnTo>
                <a:lnTo>
                  <a:pt x="4283" y="4161"/>
                </a:lnTo>
                <a:lnTo>
                  <a:pt x="3991" y="4404"/>
                </a:lnTo>
                <a:lnTo>
                  <a:pt x="3748" y="4672"/>
                </a:lnTo>
                <a:lnTo>
                  <a:pt x="3529" y="4940"/>
                </a:lnTo>
                <a:lnTo>
                  <a:pt x="3359" y="5232"/>
                </a:lnTo>
                <a:lnTo>
                  <a:pt x="3237" y="5572"/>
                </a:lnTo>
                <a:lnTo>
                  <a:pt x="3164" y="5889"/>
                </a:lnTo>
                <a:lnTo>
                  <a:pt x="3115" y="6229"/>
                </a:lnTo>
                <a:lnTo>
                  <a:pt x="3140" y="6570"/>
                </a:lnTo>
                <a:lnTo>
                  <a:pt x="3188" y="6911"/>
                </a:lnTo>
                <a:lnTo>
                  <a:pt x="3261" y="7251"/>
                </a:lnTo>
                <a:lnTo>
                  <a:pt x="3383" y="7495"/>
                </a:lnTo>
                <a:lnTo>
                  <a:pt x="3529" y="7762"/>
                </a:lnTo>
                <a:lnTo>
                  <a:pt x="3699" y="7981"/>
                </a:lnTo>
                <a:lnTo>
                  <a:pt x="3869" y="8200"/>
                </a:lnTo>
                <a:lnTo>
                  <a:pt x="4088" y="8371"/>
                </a:lnTo>
                <a:lnTo>
                  <a:pt x="4307" y="8541"/>
                </a:lnTo>
                <a:lnTo>
                  <a:pt x="4551" y="8711"/>
                </a:lnTo>
                <a:lnTo>
                  <a:pt x="4794" y="8833"/>
                </a:lnTo>
                <a:lnTo>
                  <a:pt x="5062" y="8930"/>
                </a:lnTo>
                <a:lnTo>
                  <a:pt x="5329" y="9028"/>
                </a:lnTo>
                <a:lnTo>
                  <a:pt x="5597" y="9101"/>
                </a:lnTo>
                <a:lnTo>
                  <a:pt x="5889" y="9149"/>
                </a:lnTo>
                <a:lnTo>
                  <a:pt x="6181" y="9174"/>
                </a:lnTo>
                <a:lnTo>
                  <a:pt x="6449" y="9198"/>
                </a:lnTo>
                <a:lnTo>
                  <a:pt x="6741" y="9174"/>
                </a:lnTo>
                <a:lnTo>
                  <a:pt x="7008" y="9149"/>
                </a:lnTo>
                <a:lnTo>
                  <a:pt x="7325" y="9076"/>
                </a:lnTo>
                <a:lnTo>
                  <a:pt x="7617" y="8979"/>
                </a:lnTo>
                <a:lnTo>
                  <a:pt x="7884" y="8833"/>
                </a:lnTo>
                <a:lnTo>
                  <a:pt x="8128" y="8687"/>
                </a:lnTo>
                <a:lnTo>
                  <a:pt x="8347" y="8492"/>
                </a:lnTo>
                <a:lnTo>
                  <a:pt x="8541" y="8273"/>
                </a:lnTo>
                <a:lnTo>
                  <a:pt x="8712" y="8054"/>
                </a:lnTo>
                <a:lnTo>
                  <a:pt x="8858" y="7787"/>
                </a:lnTo>
                <a:lnTo>
                  <a:pt x="8979" y="7543"/>
                </a:lnTo>
                <a:lnTo>
                  <a:pt x="9052" y="7251"/>
                </a:lnTo>
                <a:lnTo>
                  <a:pt x="9125" y="6959"/>
                </a:lnTo>
                <a:lnTo>
                  <a:pt x="9150" y="6667"/>
                </a:lnTo>
                <a:lnTo>
                  <a:pt x="9150" y="6375"/>
                </a:lnTo>
                <a:lnTo>
                  <a:pt x="9125" y="6083"/>
                </a:lnTo>
                <a:lnTo>
                  <a:pt x="9052" y="5791"/>
                </a:lnTo>
                <a:lnTo>
                  <a:pt x="8955" y="5499"/>
                </a:lnTo>
                <a:lnTo>
                  <a:pt x="8858" y="5232"/>
                </a:lnTo>
                <a:lnTo>
                  <a:pt x="8712" y="4988"/>
                </a:lnTo>
                <a:lnTo>
                  <a:pt x="8566" y="4769"/>
                </a:lnTo>
                <a:lnTo>
                  <a:pt x="8395" y="4550"/>
                </a:lnTo>
                <a:lnTo>
                  <a:pt x="8201" y="4356"/>
                </a:lnTo>
                <a:lnTo>
                  <a:pt x="7982" y="4161"/>
                </a:lnTo>
                <a:lnTo>
                  <a:pt x="7763" y="3991"/>
                </a:lnTo>
                <a:lnTo>
                  <a:pt x="7544" y="3845"/>
                </a:lnTo>
                <a:lnTo>
                  <a:pt x="7300" y="3723"/>
                </a:lnTo>
                <a:lnTo>
                  <a:pt x="7033" y="3626"/>
                </a:lnTo>
                <a:lnTo>
                  <a:pt x="6789" y="3553"/>
                </a:lnTo>
                <a:lnTo>
                  <a:pt x="6522" y="3504"/>
                </a:lnTo>
                <a:lnTo>
                  <a:pt x="6254" y="3480"/>
                </a:lnTo>
                <a:close/>
                <a:moveTo>
                  <a:pt x="6303" y="536"/>
                </a:moveTo>
                <a:lnTo>
                  <a:pt x="6668" y="560"/>
                </a:lnTo>
                <a:lnTo>
                  <a:pt x="7033" y="633"/>
                </a:lnTo>
                <a:lnTo>
                  <a:pt x="7422" y="706"/>
                </a:lnTo>
                <a:lnTo>
                  <a:pt x="7763" y="828"/>
                </a:lnTo>
                <a:lnTo>
                  <a:pt x="8128" y="949"/>
                </a:lnTo>
                <a:lnTo>
                  <a:pt x="8468" y="1095"/>
                </a:lnTo>
                <a:lnTo>
                  <a:pt x="8809" y="1266"/>
                </a:lnTo>
                <a:lnTo>
                  <a:pt x="9125" y="1460"/>
                </a:lnTo>
                <a:lnTo>
                  <a:pt x="9442" y="1679"/>
                </a:lnTo>
                <a:lnTo>
                  <a:pt x="9734" y="1898"/>
                </a:lnTo>
                <a:lnTo>
                  <a:pt x="10026" y="2166"/>
                </a:lnTo>
                <a:lnTo>
                  <a:pt x="10050" y="2287"/>
                </a:lnTo>
                <a:lnTo>
                  <a:pt x="10074" y="2409"/>
                </a:lnTo>
                <a:lnTo>
                  <a:pt x="10196" y="2798"/>
                </a:lnTo>
                <a:lnTo>
                  <a:pt x="10220" y="2847"/>
                </a:lnTo>
                <a:lnTo>
                  <a:pt x="10269" y="2871"/>
                </a:lnTo>
                <a:lnTo>
                  <a:pt x="10342" y="2896"/>
                </a:lnTo>
                <a:lnTo>
                  <a:pt x="10391" y="2896"/>
                </a:lnTo>
                <a:lnTo>
                  <a:pt x="10439" y="2871"/>
                </a:lnTo>
                <a:lnTo>
                  <a:pt x="10464" y="2847"/>
                </a:lnTo>
                <a:lnTo>
                  <a:pt x="10488" y="2798"/>
                </a:lnTo>
                <a:lnTo>
                  <a:pt x="10512" y="2677"/>
                </a:lnTo>
                <a:lnTo>
                  <a:pt x="10585" y="2774"/>
                </a:lnTo>
                <a:lnTo>
                  <a:pt x="10537" y="3090"/>
                </a:lnTo>
                <a:lnTo>
                  <a:pt x="10537" y="3261"/>
                </a:lnTo>
                <a:lnTo>
                  <a:pt x="10561" y="3334"/>
                </a:lnTo>
                <a:lnTo>
                  <a:pt x="10610" y="3382"/>
                </a:lnTo>
                <a:lnTo>
                  <a:pt x="10634" y="3431"/>
                </a:lnTo>
                <a:lnTo>
                  <a:pt x="10683" y="3407"/>
                </a:lnTo>
                <a:lnTo>
                  <a:pt x="10756" y="3382"/>
                </a:lnTo>
                <a:lnTo>
                  <a:pt x="10804" y="3309"/>
                </a:lnTo>
                <a:lnTo>
                  <a:pt x="10877" y="3163"/>
                </a:lnTo>
                <a:lnTo>
                  <a:pt x="10877" y="3188"/>
                </a:lnTo>
                <a:lnTo>
                  <a:pt x="10950" y="3285"/>
                </a:lnTo>
                <a:lnTo>
                  <a:pt x="10853" y="3553"/>
                </a:lnTo>
                <a:lnTo>
                  <a:pt x="10804" y="3674"/>
                </a:lnTo>
                <a:lnTo>
                  <a:pt x="10756" y="3796"/>
                </a:lnTo>
                <a:lnTo>
                  <a:pt x="10756" y="3893"/>
                </a:lnTo>
                <a:lnTo>
                  <a:pt x="10804" y="4015"/>
                </a:lnTo>
                <a:lnTo>
                  <a:pt x="10829" y="4088"/>
                </a:lnTo>
                <a:lnTo>
                  <a:pt x="10902" y="4112"/>
                </a:lnTo>
                <a:lnTo>
                  <a:pt x="10975" y="4112"/>
                </a:lnTo>
                <a:lnTo>
                  <a:pt x="11023" y="4088"/>
                </a:lnTo>
                <a:lnTo>
                  <a:pt x="11096" y="4039"/>
                </a:lnTo>
                <a:lnTo>
                  <a:pt x="11169" y="3966"/>
                </a:lnTo>
                <a:lnTo>
                  <a:pt x="11242" y="3820"/>
                </a:lnTo>
                <a:lnTo>
                  <a:pt x="11340" y="4039"/>
                </a:lnTo>
                <a:lnTo>
                  <a:pt x="11194" y="4307"/>
                </a:lnTo>
                <a:lnTo>
                  <a:pt x="11048" y="4575"/>
                </a:lnTo>
                <a:lnTo>
                  <a:pt x="11023" y="4696"/>
                </a:lnTo>
                <a:lnTo>
                  <a:pt x="11023" y="4794"/>
                </a:lnTo>
                <a:lnTo>
                  <a:pt x="11048" y="4867"/>
                </a:lnTo>
                <a:lnTo>
                  <a:pt x="11121" y="4915"/>
                </a:lnTo>
                <a:lnTo>
                  <a:pt x="11169" y="4915"/>
                </a:lnTo>
                <a:lnTo>
                  <a:pt x="11218" y="4891"/>
                </a:lnTo>
                <a:lnTo>
                  <a:pt x="11340" y="4794"/>
                </a:lnTo>
                <a:lnTo>
                  <a:pt x="11510" y="4575"/>
                </a:lnTo>
                <a:lnTo>
                  <a:pt x="11534" y="4550"/>
                </a:lnTo>
                <a:lnTo>
                  <a:pt x="11607" y="4818"/>
                </a:lnTo>
                <a:lnTo>
                  <a:pt x="11510" y="4940"/>
                </a:lnTo>
                <a:lnTo>
                  <a:pt x="11388" y="5061"/>
                </a:lnTo>
                <a:lnTo>
                  <a:pt x="11291" y="5183"/>
                </a:lnTo>
                <a:lnTo>
                  <a:pt x="11218" y="5280"/>
                </a:lnTo>
                <a:lnTo>
                  <a:pt x="11096" y="5524"/>
                </a:lnTo>
                <a:lnTo>
                  <a:pt x="11072" y="5548"/>
                </a:lnTo>
                <a:lnTo>
                  <a:pt x="11096" y="5572"/>
                </a:lnTo>
                <a:lnTo>
                  <a:pt x="11121" y="5597"/>
                </a:lnTo>
                <a:lnTo>
                  <a:pt x="11145" y="5572"/>
                </a:lnTo>
                <a:lnTo>
                  <a:pt x="11388" y="5475"/>
                </a:lnTo>
                <a:lnTo>
                  <a:pt x="11510" y="5402"/>
                </a:lnTo>
                <a:lnTo>
                  <a:pt x="11631" y="5305"/>
                </a:lnTo>
                <a:lnTo>
                  <a:pt x="11680" y="5256"/>
                </a:lnTo>
                <a:lnTo>
                  <a:pt x="11729" y="5499"/>
                </a:lnTo>
                <a:lnTo>
                  <a:pt x="11364" y="5840"/>
                </a:lnTo>
                <a:lnTo>
                  <a:pt x="11048" y="6229"/>
                </a:lnTo>
                <a:lnTo>
                  <a:pt x="11023" y="6278"/>
                </a:lnTo>
                <a:lnTo>
                  <a:pt x="11048" y="6327"/>
                </a:lnTo>
                <a:lnTo>
                  <a:pt x="11072" y="6351"/>
                </a:lnTo>
                <a:lnTo>
                  <a:pt x="11121" y="6351"/>
                </a:lnTo>
                <a:lnTo>
                  <a:pt x="11291" y="6254"/>
                </a:lnTo>
                <a:lnTo>
                  <a:pt x="11461" y="6156"/>
                </a:lnTo>
                <a:lnTo>
                  <a:pt x="11753" y="5913"/>
                </a:lnTo>
                <a:lnTo>
                  <a:pt x="11753" y="6302"/>
                </a:lnTo>
                <a:lnTo>
                  <a:pt x="11631" y="6424"/>
                </a:lnTo>
                <a:lnTo>
                  <a:pt x="11534" y="6546"/>
                </a:lnTo>
                <a:lnTo>
                  <a:pt x="11412" y="6692"/>
                </a:lnTo>
                <a:lnTo>
                  <a:pt x="11291" y="6789"/>
                </a:lnTo>
                <a:lnTo>
                  <a:pt x="11048" y="6935"/>
                </a:lnTo>
                <a:lnTo>
                  <a:pt x="10999" y="6984"/>
                </a:lnTo>
                <a:lnTo>
                  <a:pt x="10950" y="7032"/>
                </a:lnTo>
                <a:lnTo>
                  <a:pt x="10926" y="7105"/>
                </a:lnTo>
                <a:lnTo>
                  <a:pt x="10950" y="7154"/>
                </a:lnTo>
                <a:lnTo>
                  <a:pt x="11023" y="7203"/>
                </a:lnTo>
                <a:lnTo>
                  <a:pt x="11096" y="7251"/>
                </a:lnTo>
                <a:lnTo>
                  <a:pt x="11169" y="7251"/>
                </a:lnTo>
                <a:lnTo>
                  <a:pt x="11267" y="7227"/>
                </a:lnTo>
                <a:lnTo>
                  <a:pt x="11437" y="7178"/>
                </a:lnTo>
                <a:lnTo>
                  <a:pt x="11583" y="7081"/>
                </a:lnTo>
                <a:lnTo>
                  <a:pt x="11704" y="6984"/>
                </a:lnTo>
                <a:lnTo>
                  <a:pt x="11631" y="7470"/>
                </a:lnTo>
                <a:lnTo>
                  <a:pt x="11583" y="7470"/>
                </a:lnTo>
                <a:lnTo>
                  <a:pt x="11534" y="7495"/>
                </a:lnTo>
                <a:lnTo>
                  <a:pt x="11291" y="7665"/>
                </a:lnTo>
                <a:lnTo>
                  <a:pt x="11023" y="7811"/>
                </a:lnTo>
                <a:lnTo>
                  <a:pt x="10902" y="7884"/>
                </a:lnTo>
                <a:lnTo>
                  <a:pt x="10804" y="7957"/>
                </a:lnTo>
                <a:lnTo>
                  <a:pt x="10731" y="8054"/>
                </a:lnTo>
                <a:lnTo>
                  <a:pt x="10707" y="8103"/>
                </a:lnTo>
                <a:lnTo>
                  <a:pt x="10707" y="8176"/>
                </a:lnTo>
                <a:lnTo>
                  <a:pt x="10707" y="8200"/>
                </a:lnTo>
                <a:lnTo>
                  <a:pt x="10853" y="8200"/>
                </a:lnTo>
                <a:lnTo>
                  <a:pt x="10950" y="8176"/>
                </a:lnTo>
                <a:lnTo>
                  <a:pt x="11194" y="8079"/>
                </a:lnTo>
                <a:lnTo>
                  <a:pt x="11534" y="7933"/>
                </a:lnTo>
                <a:lnTo>
                  <a:pt x="11437" y="8273"/>
                </a:lnTo>
                <a:lnTo>
                  <a:pt x="11340" y="8298"/>
                </a:lnTo>
                <a:lnTo>
                  <a:pt x="11242" y="8322"/>
                </a:lnTo>
                <a:lnTo>
                  <a:pt x="11072" y="8419"/>
                </a:lnTo>
                <a:lnTo>
                  <a:pt x="10829" y="8541"/>
                </a:lnTo>
                <a:lnTo>
                  <a:pt x="10561" y="8614"/>
                </a:lnTo>
                <a:lnTo>
                  <a:pt x="10537" y="8638"/>
                </a:lnTo>
                <a:lnTo>
                  <a:pt x="10512" y="8663"/>
                </a:lnTo>
                <a:lnTo>
                  <a:pt x="10537" y="8687"/>
                </a:lnTo>
                <a:lnTo>
                  <a:pt x="10561" y="8711"/>
                </a:lnTo>
                <a:lnTo>
                  <a:pt x="10731" y="8736"/>
                </a:lnTo>
                <a:lnTo>
                  <a:pt x="10926" y="8736"/>
                </a:lnTo>
                <a:lnTo>
                  <a:pt x="11121" y="8711"/>
                </a:lnTo>
                <a:lnTo>
                  <a:pt x="11315" y="8663"/>
                </a:lnTo>
                <a:lnTo>
                  <a:pt x="11169" y="9028"/>
                </a:lnTo>
                <a:lnTo>
                  <a:pt x="10926" y="9028"/>
                </a:lnTo>
                <a:lnTo>
                  <a:pt x="10683" y="9052"/>
                </a:lnTo>
                <a:lnTo>
                  <a:pt x="10439" y="9125"/>
                </a:lnTo>
                <a:lnTo>
                  <a:pt x="10220" y="9198"/>
                </a:lnTo>
                <a:lnTo>
                  <a:pt x="10196" y="9222"/>
                </a:lnTo>
                <a:lnTo>
                  <a:pt x="10196" y="9247"/>
                </a:lnTo>
                <a:lnTo>
                  <a:pt x="10220" y="9271"/>
                </a:lnTo>
                <a:lnTo>
                  <a:pt x="10245" y="9295"/>
                </a:lnTo>
                <a:lnTo>
                  <a:pt x="10488" y="9295"/>
                </a:lnTo>
                <a:lnTo>
                  <a:pt x="10731" y="9320"/>
                </a:lnTo>
                <a:lnTo>
                  <a:pt x="11048" y="9368"/>
                </a:lnTo>
                <a:lnTo>
                  <a:pt x="10853" y="9757"/>
                </a:lnTo>
                <a:lnTo>
                  <a:pt x="10561" y="9733"/>
                </a:lnTo>
                <a:lnTo>
                  <a:pt x="10245" y="9709"/>
                </a:lnTo>
                <a:lnTo>
                  <a:pt x="10099" y="9709"/>
                </a:lnTo>
                <a:lnTo>
                  <a:pt x="9977" y="9733"/>
                </a:lnTo>
                <a:lnTo>
                  <a:pt x="9904" y="9782"/>
                </a:lnTo>
                <a:lnTo>
                  <a:pt x="9880" y="9806"/>
                </a:lnTo>
                <a:lnTo>
                  <a:pt x="9880" y="9830"/>
                </a:lnTo>
                <a:lnTo>
                  <a:pt x="9928" y="9928"/>
                </a:lnTo>
                <a:lnTo>
                  <a:pt x="9977" y="10001"/>
                </a:lnTo>
                <a:lnTo>
                  <a:pt x="10050" y="10074"/>
                </a:lnTo>
                <a:lnTo>
                  <a:pt x="10147" y="10122"/>
                </a:lnTo>
                <a:lnTo>
                  <a:pt x="10391" y="10171"/>
                </a:lnTo>
                <a:lnTo>
                  <a:pt x="10610" y="10220"/>
                </a:lnTo>
                <a:lnTo>
                  <a:pt x="10439" y="10512"/>
                </a:lnTo>
                <a:lnTo>
                  <a:pt x="10439" y="10439"/>
                </a:lnTo>
                <a:lnTo>
                  <a:pt x="10391" y="10390"/>
                </a:lnTo>
                <a:lnTo>
                  <a:pt x="10342" y="10341"/>
                </a:lnTo>
                <a:lnTo>
                  <a:pt x="10220" y="10293"/>
                </a:lnTo>
                <a:lnTo>
                  <a:pt x="9977" y="10268"/>
                </a:lnTo>
                <a:lnTo>
                  <a:pt x="9709" y="10220"/>
                </a:lnTo>
                <a:lnTo>
                  <a:pt x="9588" y="10220"/>
                </a:lnTo>
                <a:lnTo>
                  <a:pt x="9466" y="10244"/>
                </a:lnTo>
                <a:lnTo>
                  <a:pt x="9417" y="10268"/>
                </a:lnTo>
                <a:lnTo>
                  <a:pt x="9393" y="10317"/>
                </a:lnTo>
                <a:lnTo>
                  <a:pt x="9393" y="10366"/>
                </a:lnTo>
                <a:lnTo>
                  <a:pt x="9417" y="10414"/>
                </a:lnTo>
                <a:lnTo>
                  <a:pt x="9515" y="10487"/>
                </a:lnTo>
                <a:lnTo>
                  <a:pt x="9636" y="10560"/>
                </a:lnTo>
                <a:lnTo>
                  <a:pt x="9880" y="10633"/>
                </a:lnTo>
                <a:lnTo>
                  <a:pt x="10123" y="10682"/>
                </a:lnTo>
                <a:lnTo>
                  <a:pt x="10245" y="10682"/>
                </a:lnTo>
                <a:lnTo>
                  <a:pt x="10366" y="10633"/>
                </a:lnTo>
                <a:lnTo>
                  <a:pt x="10001" y="11242"/>
                </a:lnTo>
                <a:lnTo>
                  <a:pt x="9782" y="11169"/>
                </a:lnTo>
                <a:lnTo>
                  <a:pt x="9588" y="11144"/>
                </a:lnTo>
                <a:lnTo>
                  <a:pt x="9417" y="11096"/>
                </a:lnTo>
                <a:lnTo>
                  <a:pt x="9247" y="11071"/>
                </a:lnTo>
                <a:lnTo>
                  <a:pt x="9052" y="11047"/>
                </a:lnTo>
                <a:lnTo>
                  <a:pt x="8882" y="11096"/>
                </a:lnTo>
                <a:lnTo>
                  <a:pt x="8858" y="11120"/>
                </a:lnTo>
                <a:lnTo>
                  <a:pt x="8833" y="11169"/>
                </a:lnTo>
                <a:lnTo>
                  <a:pt x="8833" y="11193"/>
                </a:lnTo>
                <a:lnTo>
                  <a:pt x="8858" y="11242"/>
                </a:lnTo>
                <a:lnTo>
                  <a:pt x="9052" y="11315"/>
                </a:lnTo>
                <a:lnTo>
                  <a:pt x="9223" y="11363"/>
                </a:lnTo>
                <a:lnTo>
                  <a:pt x="9588" y="11485"/>
                </a:lnTo>
                <a:lnTo>
                  <a:pt x="9782" y="11558"/>
                </a:lnTo>
                <a:lnTo>
                  <a:pt x="9490" y="11996"/>
                </a:lnTo>
                <a:lnTo>
                  <a:pt x="9344" y="11923"/>
                </a:lnTo>
                <a:lnTo>
                  <a:pt x="9223" y="11874"/>
                </a:lnTo>
                <a:lnTo>
                  <a:pt x="8931" y="11801"/>
                </a:lnTo>
                <a:lnTo>
                  <a:pt x="8566" y="11704"/>
                </a:lnTo>
                <a:lnTo>
                  <a:pt x="8371" y="11655"/>
                </a:lnTo>
                <a:lnTo>
                  <a:pt x="8176" y="11655"/>
                </a:lnTo>
                <a:lnTo>
                  <a:pt x="8103" y="11680"/>
                </a:lnTo>
                <a:lnTo>
                  <a:pt x="8079" y="11728"/>
                </a:lnTo>
                <a:lnTo>
                  <a:pt x="8055" y="11801"/>
                </a:lnTo>
                <a:lnTo>
                  <a:pt x="8103" y="11850"/>
                </a:lnTo>
                <a:lnTo>
                  <a:pt x="8249" y="11947"/>
                </a:lnTo>
                <a:lnTo>
                  <a:pt x="8395" y="12045"/>
                </a:lnTo>
                <a:lnTo>
                  <a:pt x="8736" y="12166"/>
                </a:lnTo>
                <a:lnTo>
                  <a:pt x="8979" y="12239"/>
                </a:lnTo>
                <a:lnTo>
                  <a:pt x="9247" y="12312"/>
                </a:lnTo>
                <a:lnTo>
                  <a:pt x="9004" y="12629"/>
                </a:lnTo>
                <a:lnTo>
                  <a:pt x="8712" y="12580"/>
                </a:lnTo>
                <a:lnTo>
                  <a:pt x="8420" y="12531"/>
                </a:lnTo>
                <a:lnTo>
                  <a:pt x="8201" y="12458"/>
                </a:lnTo>
                <a:lnTo>
                  <a:pt x="8006" y="12361"/>
                </a:lnTo>
                <a:lnTo>
                  <a:pt x="7787" y="12239"/>
                </a:lnTo>
                <a:lnTo>
                  <a:pt x="7592" y="12142"/>
                </a:lnTo>
                <a:lnTo>
                  <a:pt x="7544" y="12142"/>
                </a:lnTo>
                <a:lnTo>
                  <a:pt x="7495" y="12166"/>
                </a:lnTo>
                <a:lnTo>
                  <a:pt x="7495" y="12215"/>
                </a:lnTo>
                <a:lnTo>
                  <a:pt x="7471" y="12264"/>
                </a:lnTo>
                <a:lnTo>
                  <a:pt x="7519" y="12385"/>
                </a:lnTo>
                <a:lnTo>
                  <a:pt x="7592" y="12507"/>
                </a:lnTo>
                <a:lnTo>
                  <a:pt x="7690" y="12604"/>
                </a:lnTo>
                <a:lnTo>
                  <a:pt x="7811" y="12677"/>
                </a:lnTo>
                <a:lnTo>
                  <a:pt x="8055" y="12823"/>
                </a:lnTo>
                <a:lnTo>
                  <a:pt x="8298" y="12921"/>
                </a:lnTo>
                <a:lnTo>
                  <a:pt x="8493" y="12994"/>
                </a:lnTo>
                <a:lnTo>
                  <a:pt x="8687" y="13018"/>
                </a:lnTo>
                <a:lnTo>
                  <a:pt x="8371" y="13407"/>
                </a:lnTo>
                <a:lnTo>
                  <a:pt x="8274" y="13310"/>
                </a:lnTo>
                <a:lnTo>
                  <a:pt x="8152" y="13261"/>
                </a:lnTo>
                <a:lnTo>
                  <a:pt x="7909" y="13188"/>
                </a:lnTo>
                <a:lnTo>
                  <a:pt x="7471" y="12994"/>
                </a:lnTo>
                <a:lnTo>
                  <a:pt x="7252" y="12921"/>
                </a:lnTo>
                <a:lnTo>
                  <a:pt x="7033" y="12896"/>
                </a:lnTo>
                <a:lnTo>
                  <a:pt x="7008" y="12896"/>
                </a:lnTo>
                <a:lnTo>
                  <a:pt x="7008" y="12945"/>
                </a:lnTo>
                <a:lnTo>
                  <a:pt x="7057" y="13042"/>
                </a:lnTo>
                <a:lnTo>
                  <a:pt x="7130" y="13115"/>
                </a:lnTo>
                <a:lnTo>
                  <a:pt x="7300" y="13261"/>
                </a:lnTo>
                <a:lnTo>
                  <a:pt x="7495" y="13359"/>
                </a:lnTo>
                <a:lnTo>
                  <a:pt x="7690" y="13456"/>
                </a:lnTo>
                <a:lnTo>
                  <a:pt x="7909" y="13578"/>
                </a:lnTo>
                <a:lnTo>
                  <a:pt x="8006" y="13626"/>
                </a:lnTo>
                <a:lnTo>
                  <a:pt x="8128" y="13675"/>
                </a:lnTo>
                <a:lnTo>
                  <a:pt x="7836" y="14016"/>
                </a:lnTo>
                <a:lnTo>
                  <a:pt x="7665" y="13967"/>
                </a:lnTo>
                <a:lnTo>
                  <a:pt x="7179" y="13724"/>
                </a:lnTo>
                <a:lnTo>
                  <a:pt x="6814" y="13553"/>
                </a:lnTo>
                <a:lnTo>
                  <a:pt x="6619" y="13480"/>
                </a:lnTo>
                <a:lnTo>
                  <a:pt x="6424" y="13480"/>
                </a:lnTo>
                <a:lnTo>
                  <a:pt x="6400" y="13505"/>
                </a:lnTo>
                <a:lnTo>
                  <a:pt x="6400" y="13553"/>
                </a:lnTo>
                <a:lnTo>
                  <a:pt x="6449" y="13651"/>
                </a:lnTo>
                <a:lnTo>
                  <a:pt x="6497" y="13724"/>
                </a:lnTo>
                <a:lnTo>
                  <a:pt x="6595" y="13821"/>
                </a:lnTo>
                <a:lnTo>
                  <a:pt x="6692" y="13894"/>
                </a:lnTo>
                <a:lnTo>
                  <a:pt x="6887" y="14016"/>
                </a:lnTo>
                <a:lnTo>
                  <a:pt x="7081" y="14137"/>
                </a:lnTo>
                <a:lnTo>
                  <a:pt x="7276" y="14235"/>
                </a:lnTo>
                <a:lnTo>
                  <a:pt x="7519" y="14381"/>
                </a:lnTo>
                <a:lnTo>
                  <a:pt x="7106" y="14843"/>
                </a:lnTo>
                <a:lnTo>
                  <a:pt x="6814" y="14697"/>
                </a:lnTo>
                <a:lnTo>
                  <a:pt x="6546" y="14527"/>
                </a:lnTo>
                <a:lnTo>
                  <a:pt x="6376" y="14405"/>
                </a:lnTo>
                <a:lnTo>
                  <a:pt x="6230" y="14259"/>
                </a:lnTo>
                <a:lnTo>
                  <a:pt x="6157" y="14162"/>
                </a:lnTo>
                <a:lnTo>
                  <a:pt x="6035" y="14064"/>
                </a:lnTo>
                <a:lnTo>
                  <a:pt x="5962" y="14064"/>
                </a:lnTo>
                <a:lnTo>
                  <a:pt x="5913" y="14089"/>
                </a:lnTo>
                <a:lnTo>
                  <a:pt x="5840" y="14186"/>
                </a:lnTo>
                <a:lnTo>
                  <a:pt x="5840" y="14283"/>
                </a:lnTo>
                <a:lnTo>
                  <a:pt x="5865" y="14381"/>
                </a:lnTo>
                <a:lnTo>
                  <a:pt x="5913" y="14478"/>
                </a:lnTo>
                <a:lnTo>
                  <a:pt x="6059" y="14673"/>
                </a:lnTo>
                <a:lnTo>
                  <a:pt x="6205" y="14794"/>
                </a:lnTo>
                <a:lnTo>
                  <a:pt x="6449" y="15013"/>
                </a:lnTo>
                <a:lnTo>
                  <a:pt x="6595" y="15135"/>
                </a:lnTo>
                <a:lnTo>
                  <a:pt x="6765" y="15208"/>
                </a:lnTo>
                <a:lnTo>
                  <a:pt x="6132" y="15816"/>
                </a:lnTo>
                <a:lnTo>
                  <a:pt x="5986" y="15573"/>
                </a:lnTo>
                <a:lnTo>
                  <a:pt x="5792" y="15354"/>
                </a:lnTo>
                <a:lnTo>
                  <a:pt x="5402" y="14916"/>
                </a:lnTo>
                <a:lnTo>
                  <a:pt x="5013" y="14527"/>
                </a:lnTo>
                <a:lnTo>
                  <a:pt x="4818" y="14332"/>
                </a:lnTo>
                <a:lnTo>
                  <a:pt x="4648" y="14113"/>
                </a:lnTo>
                <a:lnTo>
                  <a:pt x="4332" y="13724"/>
                </a:lnTo>
                <a:lnTo>
                  <a:pt x="3991" y="13359"/>
                </a:lnTo>
                <a:lnTo>
                  <a:pt x="3310" y="12629"/>
                </a:lnTo>
                <a:lnTo>
                  <a:pt x="2969" y="12264"/>
                </a:lnTo>
                <a:lnTo>
                  <a:pt x="2653" y="11874"/>
                </a:lnTo>
                <a:lnTo>
                  <a:pt x="2361" y="11485"/>
                </a:lnTo>
                <a:lnTo>
                  <a:pt x="2069" y="11071"/>
                </a:lnTo>
                <a:lnTo>
                  <a:pt x="1704" y="10439"/>
                </a:lnTo>
                <a:lnTo>
                  <a:pt x="1363" y="9757"/>
                </a:lnTo>
                <a:lnTo>
                  <a:pt x="1096" y="9052"/>
                </a:lnTo>
                <a:lnTo>
                  <a:pt x="974" y="8711"/>
                </a:lnTo>
                <a:lnTo>
                  <a:pt x="877" y="8346"/>
                </a:lnTo>
                <a:lnTo>
                  <a:pt x="779" y="7981"/>
                </a:lnTo>
                <a:lnTo>
                  <a:pt x="706" y="7616"/>
                </a:lnTo>
                <a:lnTo>
                  <a:pt x="633" y="7251"/>
                </a:lnTo>
                <a:lnTo>
                  <a:pt x="609" y="6862"/>
                </a:lnTo>
                <a:lnTo>
                  <a:pt x="585" y="6497"/>
                </a:lnTo>
                <a:lnTo>
                  <a:pt x="585" y="6132"/>
                </a:lnTo>
                <a:lnTo>
                  <a:pt x="585" y="5743"/>
                </a:lnTo>
                <a:lnTo>
                  <a:pt x="609" y="5378"/>
                </a:lnTo>
                <a:lnTo>
                  <a:pt x="682" y="4988"/>
                </a:lnTo>
                <a:lnTo>
                  <a:pt x="755" y="4599"/>
                </a:lnTo>
                <a:lnTo>
                  <a:pt x="877" y="4210"/>
                </a:lnTo>
                <a:lnTo>
                  <a:pt x="1023" y="3845"/>
                </a:lnTo>
                <a:lnTo>
                  <a:pt x="1193" y="3504"/>
                </a:lnTo>
                <a:lnTo>
                  <a:pt x="1363" y="3163"/>
                </a:lnTo>
                <a:lnTo>
                  <a:pt x="1582" y="2823"/>
                </a:lnTo>
                <a:lnTo>
                  <a:pt x="1826" y="2506"/>
                </a:lnTo>
                <a:lnTo>
                  <a:pt x="2093" y="2214"/>
                </a:lnTo>
                <a:lnTo>
                  <a:pt x="2361" y="1947"/>
                </a:lnTo>
                <a:lnTo>
                  <a:pt x="2653" y="1679"/>
                </a:lnTo>
                <a:lnTo>
                  <a:pt x="2969" y="1460"/>
                </a:lnTo>
                <a:lnTo>
                  <a:pt x="3310" y="1241"/>
                </a:lnTo>
                <a:lnTo>
                  <a:pt x="3650" y="1047"/>
                </a:lnTo>
                <a:lnTo>
                  <a:pt x="4015" y="901"/>
                </a:lnTo>
                <a:lnTo>
                  <a:pt x="4405" y="755"/>
                </a:lnTo>
                <a:lnTo>
                  <a:pt x="4770" y="657"/>
                </a:lnTo>
                <a:lnTo>
                  <a:pt x="5159" y="584"/>
                </a:lnTo>
                <a:lnTo>
                  <a:pt x="5524" y="536"/>
                </a:lnTo>
                <a:close/>
                <a:moveTo>
                  <a:pt x="5646" y="0"/>
                </a:moveTo>
                <a:lnTo>
                  <a:pt x="5256" y="49"/>
                </a:lnTo>
                <a:lnTo>
                  <a:pt x="4843" y="98"/>
                </a:lnTo>
                <a:lnTo>
                  <a:pt x="4453" y="195"/>
                </a:lnTo>
                <a:lnTo>
                  <a:pt x="4088" y="317"/>
                </a:lnTo>
                <a:lnTo>
                  <a:pt x="3723" y="438"/>
                </a:lnTo>
                <a:lnTo>
                  <a:pt x="3359" y="609"/>
                </a:lnTo>
                <a:lnTo>
                  <a:pt x="2994" y="803"/>
                </a:lnTo>
                <a:lnTo>
                  <a:pt x="2653" y="998"/>
                </a:lnTo>
                <a:lnTo>
                  <a:pt x="2337" y="1241"/>
                </a:lnTo>
                <a:lnTo>
                  <a:pt x="2020" y="1509"/>
                </a:lnTo>
                <a:lnTo>
                  <a:pt x="1728" y="1776"/>
                </a:lnTo>
                <a:lnTo>
                  <a:pt x="1461" y="2093"/>
                </a:lnTo>
                <a:lnTo>
                  <a:pt x="1193" y="2409"/>
                </a:lnTo>
                <a:lnTo>
                  <a:pt x="925" y="2798"/>
                </a:lnTo>
                <a:lnTo>
                  <a:pt x="682" y="3188"/>
                </a:lnTo>
                <a:lnTo>
                  <a:pt x="487" y="3601"/>
                </a:lnTo>
                <a:lnTo>
                  <a:pt x="341" y="4015"/>
                </a:lnTo>
                <a:lnTo>
                  <a:pt x="220" y="4453"/>
                </a:lnTo>
                <a:lnTo>
                  <a:pt x="122" y="4891"/>
                </a:lnTo>
                <a:lnTo>
                  <a:pt x="49" y="5329"/>
                </a:lnTo>
                <a:lnTo>
                  <a:pt x="25" y="5791"/>
                </a:lnTo>
                <a:lnTo>
                  <a:pt x="1" y="6254"/>
                </a:lnTo>
                <a:lnTo>
                  <a:pt x="25" y="6692"/>
                </a:lnTo>
                <a:lnTo>
                  <a:pt x="74" y="7154"/>
                </a:lnTo>
                <a:lnTo>
                  <a:pt x="122" y="7616"/>
                </a:lnTo>
                <a:lnTo>
                  <a:pt x="220" y="8054"/>
                </a:lnTo>
                <a:lnTo>
                  <a:pt x="317" y="8492"/>
                </a:lnTo>
                <a:lnTo>
                  <a:pt x="463" y="8930"/>
                </a:lnTo>
                <a:lnTo>
                  <a:pt x="609" y="9368"/>
                </a:lnTo>
                <a:lnTo>
                  <a:pt x="779" y="9806"/>
                </a:lnTo>
                <a:lnTo>
                  <a:pt x="974" y="10244"/>
                </a:lnTo>
                <a:lnTo>
                  <a:pt x="1193" y="10682"/>
                </a:lnTo>
                <a:lnTo>
                  <a:pt x="1412" y="11096"/>
                </a:lnTo>
                <a:lnTo>
                  <a:pt x="1680" y="11509"/>
                </a:lnTo>
                <a:lnTo>
                  <a:pt x="1947" y="11899"/>
                </a:lnTo>
                <a:lnTo>
                  <a:pt x="2239" y="12288"/>
                </a:lnTo>
                <a:lnTo>
                  <a:pt x="2531" y="12677"/>
                </a:lnTo>
                <a:lnTo>
                  <a:pt x="2969" y="13213"/>
                </a:lnTo>
                <a:lnTo>
                  <a:pt x="3407" y="13748"/>
                </a:lnTo>
                <a:lnTo>
                  <a:pt x="3626" y="14040"/>
                </a:lnTo>
                <a:lnTo>
                  <a:pt x="3869" y="14283"/>
                </a:lnTo>
                <a:lnTo>
                  <a:pt x="4113" y="14527"/>
                </a:lnTo>
                <a:lnTo>
                  <a:pt x="4380" y="14746"/>
                </a:lnTo>
                <a:lnTo>
                  <a:pt x="4502" y="14867"/>
                </a:lnTo>
                <a:lnTo>
                  <a:pt x="4697" y="15086"/>
                </a:lnTo>
                <a:lnTo>
                  <a:pt x="5159" y="15622"/>
                </a:lnTo>
                <a:lnTo>
                  <a:pt x="5621" y="16133"/>
                </a:lnTo>
                <a:lnTo>
                  <a:pt x="5792" y="16303"/>
                </a:lnTo>
                <a:lnTo>
                  <a:pt x="5865" y="16352"/>
                </a:lnTo>
                <a:lnTo>
                  <a:pt x="5913" y="16352"/>
                </a:lnTo>
                <a:lnTo>
                  <a:pt x="6084" y="16327"/>
                </a:lnTo>
                <a:lnTo>
                  <a:pt x="6230" y="16279"/>
                </a:lnTo>
                <a:lnTo>
                  <a:pt x="6351" y="16230"/>
                </a:lnTo>
                <a:lnTo>
                  <a:pt x="6473" y="16157"/>
                </a:lnTo>
                <a:lnTo>
                  <a:pt x="6716" y="15962"/>
                </a:lnTo>
                <a:lnTo>
                  <a:pt x="6911" y="15743"/>
                </a:lnTo>
                <a:lnTo>
                  <a:pt x="8176" y="14259"/>
                </a:lnTo>
                <a:lnTo>
                  <a:pt x="8833" y="13480"/>
                </a:lnTo>
                <a:lnTo>
                  <a:pt x="9466" y="12677"/>
                </a:lnTo>
                <a:lnTo>
                  <a:pt x="10074" y="11874"/>
                </a:lnTo>
                <a:lnTo>
                  <a:pt x="10634" y="11023"/>
                </a:lnTo>
                <a:lnTo>
                  <a:pt x="10877" y="10609"/>
                </a:lnTo>
                <a:lnTo>
                  <a:pt x="11121" y="10195"/>
                </a:lnTo>
                <a:lnTo>
                  <a:pt x="11340" y="9782"/>
                </a:lnTo>
                <a:lnTo>
                  <a:pt x="11534" y="9344"/>
                </a:lnTo>
                <a:lnTo>
                  <a:pt x="11704" y="8930"/>
                </a:lnTo>
                <a:lnTo>
                  <a:pt x="11875" y="8492"/>
                </a:lnTo>
                <a:lnTo>
                  <a:pt x="12021" y="8030"/>
                </a:lnTo>
                <a:lnTo>
                  <a:pt x="12118" y="7592"/>
                </a:lnTo>
                <a:lnTo>
                  <a:pt x="12215" y="7130"/>
                </a:lnTo>
                <a:lnTo>
                  <a:pt x="12264" y="6667"/>
                </a:lnTo>
                <a:lnTo>
                  <a:pt x="12288" y="6205"/>
                </a:lnTo>
                <a:lnTo>
                  <a:pt x="12288" y="5743"/>
                </a:lnTo>
                <a:lnTo>
                  <a:pt x="12240" y="5280"/>
                </a:lnTo>
                <a:lnTo>
                  <a:pt x="12167" y="4818"/>
                </a:lnTo>
                <a:lnTo>
                  <a:pt x="12045" y="4380"/>
                </a:lnTo>
                <a:lnTo>
                  <a:pt x="11899" y="3918"/>
                </a:lnTo>
                <a:lnTo>
                  <a:pt x="11729" y="3528"/>
                </a:lnTo>
                <a:lnTo>
                  <a:pt x="11534" y="3163"/>
                </a:lnTo>
                <a:lnTo>
                  <a:pt x="11315" y="2798"/>
                </a:lnTo>
                <a:lnTo>
                  <a:pt x="11096" y="2458"/>
                </a:lnTo>
                <a:lnTo>
                  <a:pt x="10829" y="2141"/>
                </a:lnTo>
                <a:lnTo>
                  <a:pt x="10537" y="1825"/>
                </a:lnTo>
                <a:lnTo>
                  <a:pt x="10245" y="1557"/>
                </a:lnTo>
                <a:lnTo>
                  <a:pt x="9928" y="1290"/>
                </a:lnTo>
                <a:lnTo>
                  <a:pt x="9588" y="1047"/>
                </a:lnTo>
                <a:lnTo>
                  <a:pt x="9223" y="828"/>
                </a:lnTo>
                <a:lnTo>
                  <a:pt x="8858" y="633"/>
                </a:lnTo>
                <a:lnTo>
                  <a:pt x="8493" y="463"/>
                </a:lnTo>
                <a:lnTo>
                  <a:pt x="8103" y="317"/>
                </a:lnTo>
                <a:lnTo>
                  <a:pt x="7714" y="195"/>
                </a:lnTo>
                <a:lnTo>
                  <a:pt x="7300" y="98"/>
                </a:lnTo>
                <a:lnTo>
                  <a:pt x="6887" y="49"/>
                </a:lnTo>
                <a:lnTo>
                  <a:pt x="6473" y="0"/>
                </a:lnTo>
                <a:close/>
              </a:path>
            </a:pathLst>
          </a:custGeom>
          <a:solidFill>
            <a:srgbClr val="66666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07" name="Google Shape;607;p73"/>
          <p:cNvSpPr/>
          <p:nvPr/>
        </p:nvSpPr>
        <p:spPr>
          <a:xfrm>
            <a:off x="5250902" y="3163775"/>
            <a:ext cx="618600" cy="203700"/>
          </a:xfrm>
          <a:prstGeom prst="roundRect">
            <a:avLst>
              <a:gd fmla="val 16667" name="adj"/>
            </a:avLst>
          </a:prstGeom>
          <a:solidFill>
            <a:srgbClr val="F3F3F3"/>
          </a:solidFill>
          <a:ln cap="flat" cmpd="sng" w="9525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 sz="1000">
                <a:solidFill>
                  <a:srgbClr val="666666"/>
                </a:solidFill>
              </a:rPr>
              <a:t>2014</a:t>
            </a:r>
            <a:endParaRPr sz="1000">
              <a:solidFill>
                <a:srgbClr val="666666"/>
              </a:solidFill>
            </a:endParaRPr>
          </a:p>
        </p:txBody>
      </p:sp>
      <p:sp>
        <p:nvSpPr>
          <p:cNvPr id="608" name="Google Shape;608;p73"/>
          <p:cNvSpPr/>
          <p:nvPr/>
        </p:nvSpPr>
        <p:spPr>
          <a:xfrm>
            <a:off x="6264213" y="3163450"/>
            <a:ext cx="258776" cy="329329"/>
          </a:xfrm>
          <a:custGeom>
            <a:rect b="b" l="l" r="r" t="t"/>
            <a:pathLst>
              <a:path extrusionOk="0" h="16352" w="12289">
                <a:moveTo>
                  <a:pt x="6303" y="3991"/>
                </a:moveTo>
                <a:lnTo>
                  <a:pt x="6546" y="4015"/>
                </a:lnTo>
                <a:lnTo>
                  <a:pt x="6789" y="4064"/>
                </a:lnTo>
                <a:lnTo>
                  <a:pt x="7008" y="4137"/>
                </a:lnTo>
                <a:lnTo>
                  <a:pt x="7252" y="4234"/>
                </a:lnTo>
                <a:lnTo>
                  <a:pt x="7446" y="4356"/>
                </a:lnTo>
                <a:lnTo>
                  <a:pt x="7665" y="4502"/>
                </a:lnTo>
                <a:lnTo>
                  <a:pt x="7836" y="4672"/>
                </a:lnTo>
                <a:lnTo>
                  <a:pt x="8030" y="4842"/>
                </a:lnTo>
                <a:lnTo>
                  <a:pt x="8176" y="5037"/>
                </a:lnTo>
                <a:lnTo>
                  <a:pt x="8322" y="5256"/>
                </a:lnTo>
                <a:lnTo>
                  <a:pt x="8468" y="5475"/>
                </a:lnTo>
                <a:lnTo>
                  <a:pt x="8566" y="5718"/>
                </a:lnTo>
                <a:lnTo>
                  <a:pt x="8639" y="5986"/>
                </a:lnTo>
                <a:lnTo>
                  <a:pt x="8712" y="6229"/>
                </a:lnTo>
                <a:lnTo>
                  <a:pt x="8736" y="6473"/>
                </a:lnTo>
                <a:lnTo>
                  <a:pt x="8712" y="6716"/>
                </a:lnTo>
                <a:lnTo>
                  <a:pt x="8687" y="6959"/>
                </a:lnTo>
                <a:lnTo>
                  <a:pt x="8639" y="7178"/>
                </a:lnTo>
                <a:lnTo>
                  <a:pt x="8541" y="7397"/>
                </a:lnTo>
                <a:lnTo>
                  <a:pt x="8444" y="7592"/>
                </a:lnTo>
                <a:lnTo>
                  <a:pt x="8322" y="7787"/>
                </a:lnTo>
                <a:lnTo>
                  <a:pt x="8152" y="7981"/>
                </a:lnTo>
                <a:lnTo>
                  <a:pt x="7982" y="8152"/>
                </a:lnTo>
                <a:lnTo>
                  <a:pt x="7811" y="8298"/>
                </a:lnTo>
                <a:lnTo>
                  <a:pt x="7592" y="8419"/>
                </a:lnTo>
                <a:lnTo>
                  <a:pt x="7373" y="8517"/>
                </a:lnTo>
                <a:lnTo>
                  <a:pt x="7130" y="8614"/>
                </a:lnTo>
                <a:lnTo>
                  <a:pt x="6887" y="8687"/>
                </a:lnTo>
                <a:lnTo>
                  <a:pt x="6668" y="8711"/>
                </a:lnTo>
                <a:lnTo>
                  <a:pt x="6424" y="8736"/>
                </a:lnTo>
                <a:lnTo>
                  <a:pt x="6205" y="8736"/>
                </a:lnTo>
                <a:lnTo>
                  <a:pt x="5986" y="8711"/>
                </a:lnTo>
                <a:lnTo>
                  <a:pt x="5743" y="8663"/>
                </a:lnTo>
                <a:lnTo>
                  <a:pt x="5524" y="8614"/>
                </a:lnTo>
                <a:lnTo>
                  <a:pt x="5305" y="8541"/>
                </a:lnTo>
                <a:lnTo>
                  <a:pt x="5110" y="8444"/>
                </a:lnTo>
                <a:lnTo>
                  <a:pt x="4891" y="8346"/>
                </a:lnTo>
                <a:lnTo>
                  <a:pt x="4697" y="8225"/>
                </a:lnTo>
                <a:lnTo>
                  <a:pt x="4502" y="8103"/>
                </a:lnTo>
                <a:lnTo>
                  <a:pt x="4332" y="7957"/>
                </a:lnTo>
                <a:lnTo>
                  <a:pt x="4186" y="7787"/>
                </a:lnTo>
                <a:lnTo>
                  <a:pt x="4015" y="7616"/>
                </a:lnTo>
                <a:lnTo>
                  <a:pt x="3894" y="7446"/>
                </a:lnTo>
                <a:lnTo>
                  <a:pt x="3772" y="7251"/>
                </a:lnTo>
                <a:lnTo>
                  <a:pt x="3723" y="7105"/>
                </a:lnTo>
                <a:lnTo>
                  <a:pt x="3650" y="6935"/>
                </a:lnTo>
                <a:lnTo>
                  <a:pt x="3602" y="6643"/>
                </a:lnTo>
                <a:lnTo>
                  <a:pt x="3577" y="6327"/>
                </a:lnTo>
                <a:lnTo>
                  <a:pt x="3602" y="6010"/>
                </a:lnTo>
                <a:lnTo>
                  <a:pt x="3699" y="5718"/>
                </a:lnTo>
                <a:lnTo>
                  <a:pt x="3821" y="5426"/>
                </a:lnTo>
                <a:lnTo>
                  <a:pt x="3967" y="5134"/>
                </a:lnTo>
                <a:lnTo>
                  <a:pt x="4161" y="4891"/>
                </a:lnTo>
                <a:lnTo>
                  <a:pt x="4332" y="4696"/>
                </a:lnTo>
                <a:lnTo>
                  <a:pt x="4551" y="4502"/>
                </a:lnTo>
                <a:lnTo>
                  <a:pt x="4794" y="4356"/>
                </a:lnTo>
                <a:lnTo>
                  <a:pt x="5037" y="4210"/>
                </a:lnTo>
                <a:lnTo>
                  <a:pt x="5062" y="4210"/>
                </a:lnTo>
                <a:lnTo>
                  <a:pt x="5110" y="4234"/>
                </a:lnTo>
                <a:lnTo>
                  <a:pt x="5232" y="4234"/>
                </a:lnTo>
                <a:lnTo>
                  <a:pt x="5305" y="4210"/>
                </a:lnTo>
                <a:lnTo>
                  <a:pt x="5548" y="4112"/>
                </a:lnTo>
                <a:lnTo>
                  <a:pt x="5816" y="4039"/>
                </a:lnTo>
                <a:lnTo>
                  <a:pt x="6059" y="4015"/>
                </a:lnTo>
                <a:lnTo>
                  <a:pt x="6303" y="3991"/>
                </a:lnTo>
                <a:close/>
                <a:moveTo>
                  <a:pt x="6254" y="3480"/>
                </a:moveTo>
                <a:lnTo>
                  <a:pt x="5986" y="3504"/>
                </a:lnTo>
                <a:lnTo>
                  <a:pt x="5694" y="3553"/>
                </a:lnTo>
                <a:lnTo>
                  <a:pt x="5427" y="3626"/>
                </a:lnTo>
                <a:lnTo>
                  <a:pt x="5305" y="3650"/>
                </a:lnTo>
                <a:lnTo>
                  <a:pt x="5183" y="3699"/>
                </a:lnTo>
                <a:lnTo>
                  <a:pt x="4916" y="3796"/>
                </a:lnTo>
                <a:lnTo>
                  <a:pt x="4599" y="3966"/>
                </a:lnTo>
                <a:lnTo>
                  <a:pt x="4283" y="4161"/>
                </a:lnTo>
                <a:lnTo>
                  <a:pt x="3991" y="4404"/>
                </a:lnTo>
                <a:lnTo>
                  <a:pt x="3748" y="4672"/>
                </a:lnTo>
                <a:lnTo>
                  <a:pt x="3529" y="4940"/>
                </a:lnTo>
                <a:lnTo>
                  <a:pt x="3359" y="5232"/>
                </a:lnTo>
                <a:lnTo>
                  <a:pt x="3237" y="5572"/>
                </a:lnTo>
                <a:lnTo>
                  <a:pt x="3164" y="5889"/>
                </a:lnTo>
                <a:lnTo>
                  <a:pt x="3115" y="6229"/>
                </a:lnTo>
                <a:lnTo>
                  <a:pt x="3140" y="6570"/>
                </a:lnTo>
                <a:lnTo>
                  <a:pt x="3188" y="6911"/>
                </a:lnTo>
                <a:lnTo>
                  <a:pt x="3261" y="7251"/>
                </a:lnTo>
                <a:lnTo>
                  <a:pt x="3383" y="7495"/>
                </a:lnTo>
                <a:lnTo>
                  <a:pt x="3529" y="7762"/>
                </a:lnTo>
                <a:lnTo>
                  <a:pt x="3699" y="7981"/>
                </a:lnTo>
                <a:lnTo>
                  <a:pt x="3869" y="8200"/>
                </a:lnTo>
                <a:lnTo>
                  <a:pt x="4088" y="8371"/>
                </a:lnTo>
                <a:lnTo>
                  <a:pt x="4307" y="8541"/>
                </a:lnTo>
                <a:lnTo>
                  <a:pt x="4551" y="8711"/>
                </a:lnTo>
                <a:lnTo>
                  <a:pt x="4794" y="8833"/>
                </a:lnTo>
                <a:lnTo>
                  <a:pt x="5062" y="8930"/>
                </a:lnTo>
                <a:lnTo>
                  <a:pt x="5329" y="9028"/>
                </a:lnTo>
                <a:lnTo>
                  <a:pt x="5597" y="9101"/>
                </a:lnTo>
                <a:lnTo>
                  <a:pt x="5889" y="9149"/>
                </a:lnTo>
                <a:lnTo>
                  <a:pt x="6181" y="9174"/>
                </a:lnTo>
                <a:lnTo>
                  <a:pt x="6449" y="9198"/>
                </a:lnTo>
                <a:lnTo>
                  <a:pt x="6741" y="9174"/>
                </a:lnTo>
                <a:lnTo>
                  <a:pt x="7008" y="9149"/>
                </a:lnTo>
                <a:lnTo>
                  <a:pt x="7325" y="9076"/>
                </a:lnTo>
                <a:lnTo>
                  <a:pt x="7617" y="8979"/>
                </a:lnTo>
                <a:lnTo>
                  <a:pt x="7884" y="8833"/>
                </a:lnTo>
                <a:lnTo>
                  <a:pt x="8128" y="8687"/>
                </a:lnTo>
                <a:lnTo>
                  <a:pt x="8347" y="8492"/>
                </a:lnTo>
                <a:lnTo>
                  <a:pt x="8541" y="8273"/>
                </a:lnTo>
                <a:lnTo>
                  <a:pt x="8712" y="8054"/>
                </a:lnTo>
                <a:lnTo>
                  <a:pt x="8858" y="7787"/>
                </a:lnTo>
                <a:lnTo>
                  <a:pt x="8979" y="7543"/>
                </a:lnTo>
                <a:lnTo>
                  <a:pt x="9052" y="7251"/>
                </a:lnTo>
                <a:lnTo>
                  <a:pt x="9125" y="6959"/>
                </a:lnTo>
                <a:lnTo>
                  <a:pt x="9150" y="6667"/>
                </a:lnTo>
                <a:lnTo>
                  <a:pt x="9150" y="6375"/>
                </a:lnTo>
                <a:lnTo>
                  <a:pt x="9125" y="6083"/>
                </a:lnTo>
                <a:lnTo>
                  <a:pt x="9052" y="5791"/>
                </a:lnTo>
                <a:lnTo>
                  <a:pt x="8955" y="5499"/>
                </a:lnTo>
                <a:lnTo>
                  <a:pt x="8858" y="5232"/>
                </a:lnTo>
                <a:lnTo>
                  <a:pt x="8712" y="4988"/>
                </a:lnTo>
                <a:lnTo>
                  <a:pt x="8566" y="4769"/>
                </a:lnTo>
                <a:lnTo>
                  <a:pt x="8395" y="4550"/>
                </a:lnTo>
                <a:lnTo>
                  <a:pt x="8201" y="4356"/>
                </a:lnTo>
                <a:lnTo>
                  <a:pt x="7982" y="4161"/>
                </a:lnTo>
                <a:lnTo>
                  <a:pt x="7763" y="3991"/>
                </a:lnTo>
                <a:lnTo>
                  <a:pt x="7544" y="3845"/>
                </a:lnTo>
                <a:lnTo>
                  <a:pt x="7300" y="3723"/>
                </a:lnTo>
                <a:lnTo>
                  <a:pt x="7033" y="3626"/>
                </a:lnTo>
                <a:lnTo>
                  <a:pt x="6789" y="3553"/>
                </a:lnTo>
                <a:lnTo>
                  <a:pt x="6522" y="3504"/>
                </a:lnTo>
                <a:lnTo>
                  <a:pt x="6254" y="3480"/>
                </a:lnTo>
                <a:close/>
                <a:moveTo>
                  <a:pt x="6303" y="536"/>
                </a:moveTo>
                <a:lnTo>
                  <a:pt x="6668" y="560"/>
                </a:lnTo>
                <a:lnTo>
                  <a:pt x="7033" y="633"/>
                </a:lnTo>
                <a:lnTo>
                  <a:pt x="7422" y="706"/>
                </a:lnTo>
                <a:lnTo>
                  <a:pt x="7763" y="828"/>
                </a:lnTo>
                <a:lnTo>
                  <a:pt x="8128" y="949"/>
                </a:lnTo>
                <a:lnTo>
                  <a:pt x="8468" y="1095"/>
                </a:lnTo>
                <a:lnTo>
                  <a:pt x="8809" y="1266"/>
                </a:lnTo>
                <a:lnTo>
                  <a:pt x="9125" y="1460"/>
                </a:lnTo>
                <a:lnTo>
                  <a:pt x="9442" y="1679"/>
                </a:lnTo>
                <a:lnTo>
                  <a:pt x="9734" y="1898"/>
                </a:lnTo>
                <a:lnTo>
                  <a:pt x="10026" y="2166"/>
                </a:lnTo>
                <a:lnTo>
                  <a:pt x="10050" y="2287"/>
                </a:lnTo>
                <a:lnTo>
                  <a:pt x="10074" y="2409"/>
                </a:lnTo>
                <a:lnTo>
                  <a:pt x="10196" y="2798"/>
                </a:lnTo>
                <a:lnTo>
                  <a:pt x="10220" y="2847"/>
                </a:lnTo>
                <a:lnTo>
                  <a:pt x="10269" y="2871"/>
                </a:lnTo>
                <a:lnTo>
                  <a:pt x="10342" y="2896"/>
                </a:lnTo>
                <a:lnTo>
                  <a:pt x="10391" y="2896"/>
                </a:lnTo>
                <a:lnTo>
                  <a:pt x="10439" y="2871"/>
                </a:lnTo>
                <a:lnTo>
                  <a:pt x="10464" y="2847"/>
                </a:lnTo>
                <a:lnTo>
                  <a:pt x="10488" y="2798"/>
                </a:lnTo>
                <a:lnTo>
                  <a:pt x="10512" y="2677"/>
                </a:lnTo>
                <a:lnTo>
                  <a:pt x="10585" y="2774"/>
                </a:lnTo>
                <a:lnTo>
                  <a:pt x="10537" y="3090"/>
                </a:lnTo>
                <a:lnTo>
                  <a:pt x="10537" y="3261"/>
                </a:lnTo>
                <a:lnTo>
                  <a:pt x="10561" y="3334"/>
                </a:lnTo>
                <a:lnTo>
                  <a:pt x="10610" y="3382"/>
                </a:lnTo>
                <a:lnTo>
                  <a:pt x="10634" y="3431"/>
                </a:lnTo>
                <a:lnTo>
                  <a:pt x="10683" y="3407"/>
                </a:lnTo>
                <a:lnTo>
                  <a:pt x="10756" y="3382"/>
                </a:lnTo>
                <a:lnTo>
                  <a:pt x="10804" y="3309"/>
                </a:lnTo>
                <a:lnTo>
                  <a:pt x="10877" y="3163"/>
                </a:lnTo>
                <a:lnTo>
                  <a:pt x="10877" y="3188"/>
                </a:lnTo>
                <a:lnTo>
                  <a:pt x="10950" y="3285"/>
                </a:lnTo>
                <a:lnTo>
                  <a:pt x="10853" y="3553"/>
                </a:lnTo>
                <a:lnTo>
                  <a:pt x="10804" y="3674"/>
                </a:lnTo>
                <a:lnTo>
                  <a:pt x="10756" y="3796"/>
                </a:lnTo>
                <a:lnTo>
                  <a:pt x="10756" y="3893"/>
                </a:lnTo>
                <a:lnTo>
                  <a:pt x="10804" y="4015"/>
                </a:lnTo>
                <a:lnTo>
                  <a:pt x="10829" y="4088"/>
                </a:lnTo>
                <a:lnTo>
                  <a:pt x="10902" y="4112"/>
                </a:lnTo>
                <a:lnTo>
                  <a:pt x="10975" y="4112"/>
                </a:lnTo>
                <a:lnTo>
                  <a:pt x="11023" y="4088"/>
                </a:lnTo>
                <a:lnTo>
                  <a:pt x="11096" y="4039"/>
                </a:lnTo>
                <a:lnTo>
                  <a:pt x="11169" y="3966"/>
                </a:lnTo>
                <a:lnTo>
                  <a:pt x="11242" y="3820"/>
                </a:lnTo>
                <a:lnTo>
                  <a:pt x="11340" y="4039"/>
                </a:lnTo>
                <a:lnTo>
                  <a:pt x="11194" y="4307"/>
                </a:lnTo>
                <a:lnTo>
                  <a:pt x="11048" y="4575"/>
                </a:lnTo>
                <a:lnTo>
                  <a:pt x="11023" y="4696"/>
                </a:lnTo>
                <a:lnTo>
                  <a:pt x="11023" y="4794"/>
                </a:lnTo>
                <a:lnTo>
                  <a:pt x="11048" y="4867"/>
                </a:lnTo>
                <a:lnTo>
                  <a:pt x="11121" y="4915"/>
                </a:lnTo>
                <a:lnTo>
                  <a:pt x="11169" y="4915"/>
                </a:lnTo>
                <a:lnTo>
                  <a:pt x="11218" y="4891"/>
                </a:lnTo>
                <a:lnTo>
                  <a:pt x="11340" y="4794"/>
                </a:lnTo>
                <a:lnTo>
                  <a:pt x="11510" y="4575"/>
                </a:lnTo>
                <a:lnTo>
                  <a:pt x="11534" y="4550"/>
                </a:lnTo>
                <a:lnTo>
                  <a:pt x="11607" y="4818"/>
                </a:lnTo>
                <a:lnTo>
                  <a:pt x="11510" y="4940"/>
                </a:lnTo>
                <a:lnTo>
                  <a:pt x="11388" y="5061"/>
                </a:lnTo>
                <a:lnTo>
                  <a:pt x="11291" y="5183"/>
                </a:lnTo>
                <a:lnTo>
                  <a:pt x="11218" y="5280"/>
                </a:lnTo>
                <a:lnTo>
                  <a:pt x="11096" y="5524"/>
                </a:lnTo>
                <a:lnTo>
                  <a:pt x="11072" y="5548"/>
                </a:lnTo>
                <a:lnTo>
                  <a:pt x="11096" y="5572"/>
                </a:lnTo>
                <a:lnTo>
                  <a:pt x="11121" y="5597"/>
                </a:lnTo>
                <a:lnTo>
                  <a:pt x="11145" y="5572"/>
                </a:lnTo>
                <a:lnTo>
                  <a:pt x="11388" y="5475"/>
                </a:lnTo>
                <a:lnTo>
                  <a:pt x="11510" y="5402"/>
                </a:lnTo>
                <a:lnTo>
                  <a:pt x="11631" y="5305"/>
                </a:lnTo>
                <a:lnTo>
                  <a:pt x="11680" y="5256"/>
                </a:lnTo>
                <a:lnTo>
                  <a:pt x="11729" y="5499"/>
                </a:lnTo>
                <a:lnTo>
                  <a:pt x="11364" y="5840"/>
                </a:lnTo>
                <a:lnTo>
                  <a:pt x="11048" y="6229"/>
                </a:lnTo>
                <a:lnTo>
                  <a:pt x="11023" y="6278"/>
                </a:lnTo>
                <a:lnTo>
                  <a:pt x="11048" y="6327"/>
                </a:lnTo>
                <a:lnTo>
                  <a:pt x="11072" y="6351"/>
                </a:lnTo>
                <a:lnTo>
                  <a:pt x="11121" y="6351"/>
                </a:lnTo>
                <a:lnTo>
                  <a:pt x="11291" y="6254"/>
                </a:lnTo>
                <a:lnTo>
                  <a:pt x="11461" y="6156"/>
                </a:lnTo>
                <a:lnTo>
                  <a:pt x="11753" y="5913"/>
                </a:lnTo>
                <a:lnTo>
                  <a:pt x="11753" y="6302"/>
                </a:lnTo>
                <a:lnTo>
                  <a:pt x="11631" y="6424"/>
                </a:lnTo>
                <a:lnTo>
                  <a:pt x="11534" y="6546"/>
                </a:lnTo>
                <a:lnTo>
                  <a:pt x="11412" y="6692"/>
                </a:lnTo>
                <a:lnTo>
                  <a:pt x="11291" y="6789"/>
                </a:lnTo>
                <a:lnTo>
                  <a:pt x="11048" y="6935"/>
                </a:lnTo>
                <a:lnTo>
                  <a:pt x="10999" y="6984"/>
                </a:lnTo>
                <a:lnTo>
                  <a:pt x="10950" y="7032"/>
                </a:lnTo>
                <a:lnTo>
                  <a:pt x="10926" y="7105"/>
                </a:lnTo>
                <a:lnTo>
                  <a:pt x="10950" y="7154"/>
                </a:lnTo>
                <a:lnTo>
                  <a:pt x="11023" y="7203"/>
                </a:lnTo>
                <a:lnTo>
                  <a:pt x="11096" y="7251"/>
                </a:lnTo>
                <a:lnTo>
                  <a:pt x="11169" y="7251"/>
                </a:lnTo>
                <a:lnTo>
                  <a:pt x="11267" y="7227"/>
                </a:lnTo>
                <a:lnTo>
                  <a:pt x="11437" y="7178"/>
                </a:lnTo>
                <a:lnTo>
                  <a:pt x="11583" y="7081"/>
                </a:lnTo>
                <a:lnTo>
                  <a:pt x="11704" y="6984"/>
                </a:lnTo>
                <a:lnTo>
                  <a:pt x="11631" y="7470"/>
                </a:lnTo>
                <a:lnTo>
                  <a:pt x="11583" y="7470"/>
                </a:lnTo>
                <a:lnTo>
                  <a:pt x="11534" y="7495"/>
                </a:lnTo>
                <a:lnTo>
                  <a:pt x="11291" y="7665"/>
                </a:lnTo>
                <a:lnTo>
                  <a:pt x="11023" y="7811"/>
                </a:lnTo>
                <a:lnTo>
                  <a:pt x="10902" y="7884"/>
                </a:lnTo>
                <a:lnTo>
                  <a:pt x="10804" y="7957"/>
                </a:lnTo>
                <a:lnTo>
                  <a:pt x="10731" y="8054"/>
                </a:lnTo>
                <a:lnTo>
                  <a:pt x="10707" y="8103"/>
                </a:lnTo>
                <a:lnTo>
                  <a:pt x="10707" y="8176"/>
                </a:lnTo>
                <a:lnTo>
                  <a:pt x="10707" y="8200"/>
                </a:lnTo>
                <a:lnTo>
                  <a:pt x="10853" y="8200"/>
                </a:lnTo>
                <a:lnTo>
                  <a:pt x="10950" y="8176"/>
                </a:lnTo>
                <a:lnTo>
                  <a:pt x="11194" y="8079"/>
                </a:lnTo>
                <a:lnTo>
                  <a:pt x="11534" y="7933"/>
                </a:lnTo>
                <a:lnTo>
                  <a:pt x="11437" y="8273"/>
                </a:lnTo>
                <a:lnTo>
                  <a:pt x="11340" y="8298"/>
                </a:lnTo>
                <a:lnTo>
                  <a:pt x="11242" y="8322"/>
                </a:lnTo>
                <a:lnTo>
                  <a:pt x="11072" y="8419"/>
                </a:lnTo>
                <a:lnTo>
                  <a:pt x="10829" y="8541"/>
                </a:lnTo>
                <a:lnTo>
                  <a:pt x="10561" y="8614"/>
                </a:lnTo>
                <a:lnTo>
                  <a:pt x="10537" y="8638"/>
                </a:lnTo>
                <a:lnTo>
                  <a:pt x="10512" y="8663"/>
                </a:lnTo>
                <a:lnTo>
                  <a:pt x="10537" y="8687"/>
                </a:lnTo>
                <a:lnTo>
                  <a:pt x="10561" y="8711"/>
                </a:lnTo>
                <a:lnTo>
                  <a:pt x="10731" y="8736"/>
                </a:lnTo>
                <a:lnTo>
                  <a:pt x="10926" y="8736"/>
                </a:lnTo>
                <a:lnTo>
                  <a:pt x="11121" y="8711"/>
                </a:lnTo>
                <a:lnTo>
                  <a:pt x="11315" y="8663"/>
                </a:lnTo>
                <a:lnTo>
                  <a:pt x="11169" y="9028"/>
                </a:lnTo>
                <a:lnTo>
                  <a:pt x="10926" y="9028"/>
                </a:lnTo>
                <a:lnTo>
                  <a:pt x="10683" y="9052"/>
                </a:lnTo>
                <a:lnTo>
                  <a:pt x="10439" y="9125"/>
                </a:lnTo>
                <a:lnTo>
                  <a:pt x="10220" y="9198"/>
                </a:lnTo>
                <a:lnTo>
                  <a:pt x="10196" y="9222"/>
                </a:lnTo>
                <a:lnTo>
                  <a:pt x="10196" y="9247"/>
                </a:lnTo>
                <a:lnTo>
                  <a:pt x="10220" y="9271"/>
                </a:lnTo>
                <a:lnTo>
                  <a:pt x="10245" y="9295"/>
                </a:lnTo>
                <a:lnTo>
                  <a:pt x="10488" y="9295"/>
                </a:lnTo>
                <a:lnTo>
                  <a:pt x="10731" y="9320"/>
                </a:lnTo>
                <a:lnTo>
                  <a:pt x="11048" y="9368"/>
                </a:lnTo>
                <a:lnTo>
                  <a:pt x="10853" y="9757"/>
                </a:lnTo>
                <a:lnTo>
                  <a:pt x="10561" y="9733"/>
                </a:lnTo>
                <a:lnTo>
                  <a:pt x="10245" y="9709"/>
                </a:lnTo>
                <a:lnTo>
                  <a:pt x="10099" y="9709"/>
                </a:lnTo>
                <a:lnTo>
                  <a:pt x="9977" y="9733"/>
                </a:lnTo>
                <a:lnTo>
                  <a:pt x="9904" y="9782"/>
                </a:lnTo>
                <a:lnTo>
                  <a:pt x="9880" y="9806"/>
                </a:lnTo>
                <a:lnTo>
                  <a:pt x="9880" y="9830"/>
                </a:lnTo>
                <a:lnTo>
                  <a:pt x="9928" y="9928"/>
                </a:lnTo>
                <a:lnTo>
                  <a:pt x="9977" y="10001"/>
                </a:lnTo>
                <a:lnTo>
                  <a:pt x="10050" y="10074"/>
                </a:lnTo>
                <a:lnTo>
                  <a:pt x="10147" y="10122"/>
                </a:lnTo>
                <a:lnTo>
                  <a:pt x="10391" y="10171"/>
                </a:lnTo>
                <a:lnTo>
                  <a:pt x="10610" y="10220"/>
                </a:lnTo>
                <a:lnTo>
                  <a:pt x="10439" y="10512"/>
                </a:lnTo>
                <a:lnTo>
                  <a:pt x="10439" y="10439"/>
                </a:lnTo>
                <a:lnTo>
                  <a:pt x="10391" y="10390"/>
                </a:lnTo>
                <a:lnTo>
                  <a:pt x="10342" y="10341"/>
                </a:lnTo>
                <a:lnTo>
                  <a:pt x="10220" y="10293"/>
                </a:lnTo>
                <a:lnTo>
                  <a:pt x="9977" y="10268"/>
                </a:lnTo>
                <a:lnTo>
                  <a:pt x="9709" y="10220"/>
                </a:lnTo>
                <a:lnTo>
                  <a:pt x="9588" y="10220"/>
                </a:lnTo>
                <a:lnTo>
                  <a:pt x="9466" y="10244"/>
                </a:lnTo>
                <a:lnTo>
                  <a:pt x="9417" y="10268"/>
                </a:lnTo>
                <a:lnTo>
                  <a:pt x="9393" y="10317"/>
                </a:lnTo>
                <a:lnTo>
                  <a:pt x="9393" y="10366"/>
                </a:lnTo>
                <a:lnTo>
                  <a:pt x="9417" y="10414"/>
                </a:lnTo>
                <a:lnTo>
                  <a:pt x="9515" y="10487"/>
                </a:lnTo>
                <a:lnTo>
                  <a:pt x="9636" y="10560"/>
                </a:lnTo>
                <a:lnTo>
                  <a:pt x="9880" y="10633"/>
                </a:lnTo>
                <a:lnTo>
                  <a:pt x="10123" y="10682"/>
                </a:lnTo>
                <a:lnTo>
                  <a:pt x="10245" y="10682"/>
                </a:lnTo>
                <a:lnTo>
                  <a:pt x="10366" y="10633"/>
                </a:lnTo>
                <a:lnTo>
                  <a:pt x="10001" y="11242"/>
                </a:lnTo>
                <a:lnTo>
                  <a:pt x="9782" y="11169"/>
                </a:lnTo>
                <a:lnTo>
                  <a:pt x="9588" y="11144"/>
                </a:lnTo>
                <a:lnTo>
                  <a:pt x="9417" y="11096"/>
                </a:lnTo>
                <a:lnTo>
                  <a:pt x="9247" y="11071"/>
                </a:lnTo>
                <a:lnTo>
                  <a:pt x="9052" y="11047"/>
                </a:lnTo>
                <a:lnTo>
                  <a:pt x="8882" y="11096"/>
                </a:lnTo>
                <a:lnTo>
                  <a:pt x="8858" y="11120"/>
                </a:lnTo>
                <a:lnTo>
                  <a:pt x="8833" y="11169"/>
                </a:lnTo>
                <a:lnTo>
                  <a:pt x="8833" y="11193"/>
                </a:lnTo>
                <a:lnTo>
                  <a:pt x="8858" y="11242"/>
                </a:lnTo>
                <a:lnTo>
                  <a:pt x="9052" y="11315"/>
                </a:lnTo>
                <a:lnTo>
                  <a:pt x="9223" y="11363"/>
                </a:lnTo>
                <a:lnTo>
                  <a:pt x="9588" y="11485"/>
                </a:lnTo>
                <a:lnTo>
                  <a:pt x="9782" y="11558"/>
                </a:lnTo>
                <a:lnTo>
                  <a:pt x="9490" y="11996"/>
                </a:lnTo>
                <a:lnTo>
                  <a:pt x="9344" y="11923"/>
                </a:lnTo>
                <a:lnTo>
                  <a:pt x="9223" y="11874"/>
                </a:lnTo>
                <a:lnTo>
                  <a:pt x="8931" y="11801"/>
                </a:lnTo>
                <a:lnTo>
                  <a:pt x="8566" y="11704"/>
                </a:lnTo>
                <a:lnTo>
                  <a:pt x="8371" y="11655"/>
                </a:lnTo>
                <a:lnTo>
                  <a:pt x="8176" y="11655"/>
                </a:lnTo>
                <a:lnTo>
                  <a:pt x="8103" y="11680"/>
                </a:lnTo>
                <a:lnTo>
                  <a:pt x="8079" y="11728"/>
                </a:lnTo>
                <a:lnTo>
                  <a:pt x="8055" y="11801"/>
                </a:lnTo>
                <a:lnTo>
                  <a:pt x="8103" y="11850"/>
                </a:lnTo>
                <a:lnTo>
                  <a:pt x="8249" y="11947"/>
                </a:lnTo>
                <a:lnTo>
                  <a:pt x="8395" y="12045"/>
                </a:lnTo>
                <a:lnTo>
                  <a:pt x="8736" y="12166"/>
                </a:lnTo>
                <a:lnTo>
                  <a:pt x="8979" y="12239"/>
                </a:lnTo>
                <a:lnTo>
                  <a:pt x="9247" y="12312"/>
                </a:lnTo>
                <a:lnTo>
                  <a:pt x="9004" y="12629"/>
                </a:lnTo>
                <a:lnTo>
                  <a:pt x="8712" y="12580"/>
                </a:lnTo>
                <a:lnTo>
                  <a:pt x="8420" y="12531"/>
                </a:lnTo>
                <a:lnTo>
                  <a:pt x="8201" y="12458"/>
                </a:lnTo>
                <a:lnTo>
                  <a:pt x="8006" y="12361"/>
                </a:lnTo>
                <a:lnTo>
                  <a:pt x="7787" y="12239"/>
                </a:lnTo>
                <a:lnTo>
                  <a:pt x="7592" y="12142"/>
                </a:lnTo>
                <a:lnTo>
                  <a:pt x="7544" y="12142"/>
                </a:lnTo>
                <a:lnTo>
                  <a:pt x="7495" y="12166"/>
                </a:lnTo>
                <a:lnTo>
                  <a:pt x="7495" y="12215"/>
                </a:lnTo>
                <a:lnTo>
                  <a:pt x="7471" y="12264"/>
                </a:lnTo>
                <a:lnTo>
                  <a:pt x="7519" y="12385"/>
                </a:lnTo>
                <a:lnTo>
                  <a:pt x="7592" y="12507"/>
                </a:lnTo>
                <a:lnTo>
                  <a:pt x="7690" y="12604"/>
                </a:lnTo>
                <a:lnTo>
                  <a:pt x="7811" y="12677"/>
                </a:lnTo>
                <a:lnTo>
                  <a:pt x="8055" y="12823"/>
                </a:lnTo>
                <a:lnTo>
                  <a:pt x="8298" y="12921"/>
                </a:lnTo>
                <a:lnTo>
                  <a:pt x="8493" y="12994"/>
                </a:lnTo>
                <a:lnTo>
                  <a:pt x="8687" y="13018"/>
                </a:lnTo>
                <a:lnTo>
                  <a:pt x="8371" y="13407"/>
                </a:lnTo>
                <a:lnTo>
                  <a:pt x="8274" y="13310"/>
                </a:lnTo>
                <a:lnTo>
                  <a:pt x="8152" y="13261"/>
                </a:lnTo>
                <a:lnTo>
                  <a:pt x="7909" y="13188"/>
                </a:lnTo>
                <a:lnTo>
                  <a:pt x="7471" y="12994"/>
                </a:lnTo>
                <a:lnTo>
                  <a:pt x="7252" y="12921"/>
                </a:lnTo>
                <a:lnTo>
                  <a:pt x="7033" y="12896"/>
                </a:lnTo>
                <a:lnTo>
                  <a:pt x="7008" y="12896"/>
                </a:lnTo>
                <a:lnTo>
                  <a:pt x="7008" y="12945"/>
                </a:lnTo>
                <a:lnTo>
                  <a:pt x="7057" y="13042"/>
                </a:lnTo>
                <a:lnTo>
                  <a:pt x="7130" y="13115"/>
                </a:lnTo>
                <a:lnTo>
                  <a:pt x="7300" y="13261"/>
                </a:lnTo>
                <a:lnTo>
                  <a:pt x="7495" y="13359"/>
                </a:lnTo>
                <a:lnTo>
                  <a:pt x="7690" y="13456"/>
                </a:lnTo>
                <a:lnTo>
                  <a:pt x="7909" y="13578"/>
                </a:lnTo>
                <a:lnTo>
                  <a:pt x="8006" y="13626"/>
                </a:lnTo>
                <a:lnTo>
                  <a:pt x="8128" y="13675"/>
                </a:lnTo>
                <a:lnTo>
                  <a:pt x="7836" y="14016"/>
                </a:lnTo>
                <a:lnTo>
                  <a:pt x="7665" y="13967"/>
                </a:lnTo>
                <a:lnTo>
                  <a:pt x="7179" y="13724"/>
                </a:lnTo>
                <a:lnTo>
                  <a:pt x="6814" y="13553"/>
                </a:lnTo>
                <a:lnTo>
                  <a:pt x="6619" y="13480"/>
                </a:lnTo>
                <a:lnTo>
                  <a:pt x="6424" y="13480"/>
                </a:lnTo>
                <a:lnTo>
                  <a:pt x="6400" y="13505"/>
                </a:lnTo>
                <a:lnTo>
                  <a:pt x="6400" y="13553"/>
                </a:lnTo>
                <a:lnTo>
                  <a:pt x="6449" y="13651"/>
                </a:lnTo>
                <a:lnTo>
                  <a:pt x="6497" y="13724"/>
                </a:lnTo>
                <a:lnTo>
                  <a:pt x="6595" y="13821"/>
                </a:lnTo>
                <a:lnTo>
                  <a:pt x="6692" y="13894"/>
                </a:lnTo>
                <a:lnTo>
                  <a:pt x="6887" y="14016"/>
                </a:lnTo>
                <a:lnTo>
                  <a:pt x="7081" y="14137"/>
                </a:lnTo>
                <a:lnTo>
                  <a:pt x="7276" y="14235"/>
                </a:lnTo>
                <a:lnTo>
                  <a:pt x="7519" y="14381"/>
                </a:lnTo>
                <a:lnTo>
                  <a:pt x="7106" y="14843"/>
                </a:lnTo>
                <a:lnTo>
                  <a:pt x="6814" y="14697"/>
                </a:lnTo>
                <a:lnTo>
                  <a:pt x="6546" y="14527"/>
                </a:lnTo>
                <a:lnTo>
                  <a:pt x="6376" y="14405"/>
                </a:lnTo>
                <a:lnTo>
                  <a:pt x="6230" y="14259"/>
                </a:lnTo>
                <a:lnTo>
                  <a:pt x="6157" y="14162"/>
                </a:lnTo>
                <a:lnTo>
                  <a:pt x="6035" y="14064"/>
                </a:lnTo>
                <a:lnTo>
                  <a:pt x="5962" y="14064"/>
                </a:lnTo>
                <a:lnTo>
                  <a:pt x="5913" y="14089"/>
                </a:lnTo>
                <a:lnTo>
                  <a:pt x="5840" y="14186"/>
                </a:lnTo>
                <a:lnTo>
                  <a:pt x="5840" y="14283"/>
                </a:lnTo>
                <a:lnTo>
                  <a:pt x="5865" y="14381"/>
                </a:lnTo>
                <a:lnTo>
                  <a:pt x="5913" y="14478"/>
                </a:lnTo>
                <a:lnTo>
                  <a:pt x="6059" y="14673"/>
                </a:lnTo>
                <a:lnTo>
                  <a:pt x="6205" y="14794"/>
                </a:lnTo>
                <a:lnTo>
                  <a:pt x="6449" y="15013"/>
                </a:lnTo>
                <a:lnTo>
                  <a:pt x="6595" y="15135"/>
                </a:lnTo>
                <a:lnTo>
                  <a:pt x="6765" y="15208"/>
                </a:lnTo>
                <a:lnTo>
                  <a:pt x="6132" y="15816"/>
                </a:lnTo>
                <a:lnTo>
                  <a:pt x="5986" y="15573"/>
                </a:lnTo>
                <a:lnTo>
                  <a:pt x="5792" y="15354"/>
                </a:lnTo>
                <a:lnTo>
                  <a:pt x="5402" y="14916"/>
                </a:lnTo>
                <a:lnTo>
                  <a:pt x="5013" y="14527"/>
                </a:lnTo>
                <a:lnTo>
                  <a:pt x="4818" y="14332"/>
                </a:lnTo>
                <a:lnTo>
                  <a:pt x="4648" y="14113"/>
                </a:lnTo>
                <a:lnTo>
                  <a:pt x="4332" y="13724"/>
                </a:lnTo>
                <a:lnTo>
                  <a:pt x="3991" y="13359"/>
                </a:lnTo>
                <a:lnTo>
                  <a:pt x="3310" y="12629"/>
                </a:lnTo>
                <a:lnTo>
                  <a:pt x="2969" y="12264"/>
                </a:lnTo>
                <a:lnTo>
                  <a:pt x="2653" y="11874"/>
                </a:lnTo>
                <a:lnTo>
                  <a:pt x="2361" y="11485"/>
                </a:lnTo>
                <a:lnTo>
                  <a:pt x="2069" y="11071"/>
                </a:lnTo>
                <a:lnTo>
                  <a:pt x="1704" y="10439"/>
                </a:lnTo>
                <a:lnTo>
                  <a:pt x="1363" y="9757"/>
                </a:lnTo>
                <a:lnTo>
                  <a:pt x="1096" y="9052"/>
                </a:lnTo>
                <a:lnTo>
                  <a:pt x="974" y="8711"/>
                </a:lnTo>
                <a:lnTo>
                  <a:pt x="877" y="8346"/>
                </a:lnTo>
                <a:lnTo>
                  <a:pt x="779" y="7981"/>
                </a:lnTo>
                <a:lnTo>
                  <a:pt x="706" y="7616"/>
                </a:lnTo>
                <a:lnTo>
                  <a:pt x="633" y="7251"/>
                </a:lnTo>
                <a:lnTo>
                  <a:pt x="609" y="6862"/>
                </a:lnTo>
                <a:lnTo>
                  <a:pt x="585" y="6497"/>
                </a:lnTo>
                <a:lnTo>
                  <a:pt x="585" y="6132"/>
                </a:lnTo>
                <a:lnTo>
                  <a:pt x="585" y="5743"/>
                </a:lnTo>
                <a:lnTo>
                  <a:pt x="609" y="5378"/>
                </a:lnTo>
                <a:lnTo>
                  <a:pt x="682" y="4988"/>
                </a:lnTo>
                <a:lnTo>
                  <a:pt x="755" y="4599"/>
                </a:lnTo>
                <a:lnTo>
                  <a:pt x="877" y="4210"/>
                </a:lnTo>
                <a:lnTo>
                  <a:pt x="1023" y="3845"/>
                </a:lnTo>
                <a:lnTo>
                  <a:pt x="1193" y="3504"/>
                </a:lnTo>
                <a:lnTo>
                  <a:pt x="1363" y="3163"/>
                </a:lnTo>
                <a:lnTo>
                  <a:pt x="1582" y="2823"/>
                </a:lnTo>
                <a:lnTo>
                  <a:pt x="1826" y="2506"/>
                </a:lnTo>
                <a:lnTo>
                  <a:pt x="2093" y="2214"/>
                </a:lnTo>
                <a:lnTo>
                  <a:pt x="2361" y="1947"/>
                </a:lnTo>
                <a:lnTo>
                  <a:pt x="2653" y="1679"/>
                </a:lnTo>
                <a:lnTo>
                  <a:pt x="2969" y="1460"/>
                </a:lnTo>
                <a:lnTo>
                  <a:pt x="3310" y="1241"/>
                </a:lnTo>
                <a:lnTo>
                  <a:pt x="3650" y="1047"/>
                </a:lnTo>
                <a:lnTo>
                  <a:pt x="4015" y="901"/>
                </a:lnTo>
                <a:lnTo>
                  <a:pt x="4405" y="755"/>
                </a:lnTo>
                <a:lnTo>
                  <a:pt x="4770" y="657"/>
                </a:lnTo>
                <a:lnTo>
                  <a:pt x="5159" y="584"/>
                </a:lnTo>
                <a:lnTo>
                  <a:pt x="5524" y="536"/>
                </a:lnTo>
                <a:close/>
                <a:moveTo>
                  <a:pt x="5646" y="0"/>
                </a:moveTo>
                <a:lnTo>
                  <a:pt x="5256" y="49"/>
                </a:lnTo>
                <a:lnTo>
                  <a:pt x="4843" y="98"/>
                </a:lnTo>
                <a:lnTo>
                  <a:pt x="4453" y="195"/>
                </a:lnTo>
                <a:lnTo>
                  <a:pt x="4088" y="317"/>
                </a:lnTo>
                <a:lnTo>
                  <a:pt x="3723" y="438"/>
                </a:lnTo>
                <a:lnTo>
                  <a:pt x="3359" y="609"/>
                </a:lnTo>
                <a:lnTo>
                  <a:pt x="2994" y="803"/>
                </a:lnTo>
                <a:lnTo>
                  <a:pt x="2653" y="998"/>
                </a:lnTo>
                <a:lnTo>
                  <a:pt x="2337" y="1241"/>
                </a:lnTo>
                <a:lnTo>
                  <a:pt x="2020" y="1509"/>
                </a:lnTo>
                <a:lnTo>
                  <a:pt x="1728" y="1776"/>
                </a:lnTo>
                <a:lnTo>
                  <a:pt x="1461" y="2093"/>
                </a:lnTo>
                <a:lnTo>
                  <a:pt x="1193" y="2409"/>
                </a:lnTo>
                <a:lnTo>
                  <a:pt x="925" y="2798"/>
                </a:lnTo>
                <a:lnTo>
                  <a:pt x="682" y="3188"/>
                </a:lnTo>
                <a:lnTo>
                  <a:pt x="487" y="3601"/>
                </a:lnTo>
                <a:lnTo>
                  <a:pt x="341" y="4015"/>
                </a:lnTo>
                <a:lnTo>
                  <a:pt x="220" y="4453"/>
                </a:lnTo>
                <a:lnTo>
                  <a:pt x="122" y="4891"/>
                </a:lnTo>
                <a:lnTo>
                  <a:pt x="49" y="5329"/>
                </a:lnTo>
                <a:lnTo>
                  <a:pt x="25" y="5791"/>
                </a:lnTo>
                <a:lnTo>
                  <a:pt x="1" y="6254"/>
                </a:lnTo>
                <a:lnTo>
                  <a:pt x="25" y="6692"/>
                </a:lnTo>
                <a:lnTo>
                  <a:pt x="74" y="7154"/>
                </a:lnTo>
                <a:lnTo>
                  <a:pt x="122" y="7616"/>
                </a:lnTo>
                <a:lnTo>
                  <a:pt x="220" y="8054"/>
                </a:lnTo>
                <a:lnTo>
                  <a:pt x="317" y="8492"/>
                </a:lnTo>
                <a:lnTo>
                  <a:pt x="463" y="8930"/>
                </a:lnTo>
                <a:lnTo>
                  <a:pt x="609" y="9368"/>
                </a:lnTo>
                <a:lnTo>
                  <a:pt x="779" y="9806"/>
                </a:lnTo>
                <a:lnTo>
                  <a:pt x="974" y="10244"/>
                </a:lnTo>
                <a:lnTo>
                  <a:pt x="1193" y="10682"/>
                </a:lnTo>
                <a:lnTo>
                  <a:pt x="1412" y="11096"/>
                </a:lnTo>
                <a:lnTo>
                  <a:pt x="1680" y="11509"/>
                </a:lnTo>
                <a:lnTo>
                  <a:pt x="1947" y="11899"/>
                </a:lnTo>
                <a:lnTo>
                  <a:pt x="2239" y="12288"/>
                </a:lnTo>
                <a:lnTo>
                  <a:pt x="2531" y="12677"/>
                </a:lnTo>
                <a:lnTo>
                  <a:pt x="2969" y="13213"/>
                </a:lnTo>
                <a:lnTo>
                  <a:pt x="3407" y="13748"/>
                </a:lnTo>
                <a:lnTo>
                  <a:pt x="3626" y="14040"/>
                </a:lnTo>
                <a:lnTo>
                  <a:pt x="3869" y="14283"/>
                </a:lnTo>
                <a:lnTo>
                  <a:pt x="4113" y="14527"/>
                </a:lnTo>
                <a:lnTo>
                  <a:pt x="4380" y="14746"/>
                </a:lnTo>
                <a:lnTo>
                  <a:pt x="4502" y="14867"/>
                </a:lnTo>
                <a:lnTo>
                  <a:pt x="4697" y="15086"/>
                </a:lnTo>
                <a:lnTo>
                  <a:pt x="5159" y="15622"/>
                </a:lnTo>
                <a:lnTo>
                  <a:pt x="5621" y="16133"/>
                </a:lnTo>
                <a:lnTo>
                  <a:pt x="5792" y="16303"/>
                </a:lnTo>
                <a:lnTo>
                  <a:pt x="5865" y="16352"/>
                </a:lnTo>
                <a:lnTo>
                  <a:pt x="5913" y="16352"/>
                </a:lnTo>
                <a:lnTo>
                  <a:pt x="6084" y="16327"/>
                </a:lnTo>
                <a:lnTo>
                  <a:pt x="6230" y="16279"/>
                </a:lnTo>
                <a:lnTo>
                  <a:pt x="6351" y="16230"/>
                </a:lnTo>
                <a:lnTo>
                  <a:pt x="6473" y="16157"/>
                </a:lnTo>
                <a:lnTo>
                  <a:pt x="6716" y="15962"/>
                </a:lnTo>
                <a:lnTo>
                  <a:pt x="6911" y="15743"/>
                </a:lnTo>
                <a:lnTo>
                  <a:pt x="8176" y="14259"/>
                </a:lnTo>
                <a:lnTo>
                  <a:pt x="8833" y="13480"/>
                </a:lnTo>
                <a:lnTo>
                  <a:pt x="9466" y="12677"/>
                </a:lnTo>
                <a:lnTo>
                  <a:pt x="10074" y="11874"/>
                </a:lnTo>
                <a:lnTo>
                  <a:pt x="10634" y="11023"/>
                </a:lnTo>
                <a:lnTo>
                  <a:pt x="10877" y="10609"/>
                </a:lnTo>
                <a:lnTo>
                  <a:pt x="11121" y="10195"/>
                </a:lnTo>
                <a:lnTo>
                  <a:pt x="11340" y="9782"/>
                </a:lnTo>
                <a:lnTo>
                  <a:pt x="11534" y="9344"/>
                </a:lnTo>
                <a:lnTo>
                  <a:pt x="11704" y="8930"/>
                </a:lnTo>
                <a:lnTo>
                  <a:pt x="11875" y="8492"/>
                </a:lnTo>
                <a:lnTo>
                  <a:pt x="12021" y="8030"/>
                </a:lnTo>
                <a:lnTo>
                  <a:pt x="12118" y="7592"/>
                </a:lnTo>
                <a:lnTo>
                  <a:pt x="12215" y="7130"/>
                </a:lnTo>
                <a:lnTo>
                  <a:pt x="12264" y="6667"/>
                </a:lnTo>
                <a:lnTo>
                  <a:pt x="12288" y="6205"/>
                </a:lnTo>
                <a:lnTo>
                  <a:pt x="12288" y="5743"/>
                </a:lnTo>
                <a:lnTo>
                  <a:pt x="12240" y="5280"/>
                </a:lnTo>
                <a:lnTo>
                  <a:pt x="12167" y="4818"/>
                </a:lnTo>
                <a:lnTo>
                  <a:pt x="12045" y="4380"/>
                </a:lnTo>
                <a:lnTo>
                  <a:pt x="11899" y="3918"/>
                </a:lnTo>
                <a:lnTo>
                  <a:pt x="11729" y="3528"/>
                </a:lnTo>
                <a:lnTo>
                  <a:pt x="11534" y="3163"/>
                </a:lnTo>
                <a:lnTo>
                  <a:pt x="11315" y="2798"/>
                </a:lnTo>
                <a:lnTo>
                  <a:pt x="11096" y="2458"/>
                </a:lnTo>
                <a:lnTo>
                  <a:pt x="10829" y="2141"/>
                </a:lnTo>
                <a:lnTo>
                  <a:pt x="10537" y="1825"/>
                </a:lnTo>
                <a:lnTo>
                  <a:pt x="10245" y="1557"/>
                </a:lnTo>
                <a:lnTo>
                  <a:pt x="9928" y="1290"/>
                </a:lnTo>
                <a:lnTo>
                  <a:pt x="9588" y="1047"/>
                </a:lnTo>
                <a:lnTo>
                  <a:pt x="9223" y="828"/>
                </a:lnTo>
                <a:lnTo>
                  <a:pt x="8858" y="633"/>
                </a:lnTo>
                <a:lnTo>
                  <a:pt x="8493" y="463"/>
                </a:lnTo>
                <a:lnTo>
                  <a:pt x="8103" y="317"/>
                </a:lnTo>
                <a:lnTo>
                  <a:pt x="7714" y="195"/>
                </a:lnTo>
                <a:lnTo>
                  <a:pt x="7300" y="98"/>
                </a:lnTo>
                <a:lnTo>
                  <a:pt x="6887" y="49"/>
                </a:lnTo>
                <a:lnTo>
                  <a:pt x="6473" y="0"/>
                </a:lnTo>
                <a:close/>
              </a:path>
            </a:pathLst>
          </a:custGeom>
          <a:solidFill>
            <a:srgbClr val="96333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09" name="Google Shape;609;p73"/>
          <p:cNvSpPr/>
          <p:nvPr/>
        </p:nvSpPr>
        <p:spPr>
          <a:xfrm>
            <a:off x="6559604" y="3252875"/>
            <a:ext cx="618600" cy="203700"/>
          </a:xfrm>
          <a:prstGeom prst="roundRect">
            <a:avLst>
              <a:gd fmla="val 16667" name="adj"/>
            </a:avLst>
          </a:prstGeom>
          <a:solidFill>
            <a:srgbClr val="EAD1DC"/>
          </a:solidFill>
          <a:ln cap="flat" cmpd="sng" w="9525">
            <a:solidFill>
              <a:srgbClr val="96333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 sz="1000">
                <a:solidFill>
                  <a:srgbClr val="963334"/>
                </a:solidFill>
              </a:rPr>
              <a:t>2015</a:t>
            </a:r>
            <a:endParaRPr sz="1000">
              <a:solidFill>
                <a:srgbClr val="963334"/>
              </a:solidFill>
            </a:endParaRPr>
          </a:p>
        </p:txBody>
      </p:sp>
      <p:sp>
        <p:nvSpPr>
          <p:cNvPr id="610" name="Google Shape;610;p73"/>
          <p:cNvSpPr/>
          <p:nvPr/>
        </p:nvSpPr>
        <p:spPr>
          <a:xfrm>
            <a:off x="3785965" y="2885047"/>
            <a:ext cx="1396200" cy="699900"/>
          </a:xfrm>
          <a:prstGeom prst="roundRect">
            <a:avLst>
              <a:gd fmla="val 13433" name="adj"/>
            </a:avLst>
          </a:prstGeom>
          <a:solidFill>
            <a:srgbClr val="F3F3F3"/>
          </a:solidFill>
          <a:ln cap="flat" cmpd="sng" w="9525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 sz="1000">
                <a:solidFill>
                  <a:srgbClr val="666666"/>
                </a:solidFill>
              </a:rPr>
              <a:t>EDU2013-41952-P</a:t>
            </a:r>
            <a:endParaRPr sz="1000">
              <a:solidFill>
                <a:srgbClr val="666666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 sz="1000">
                <a:solidFill>
                  <a:srgbClr val="666666"/>
                </a:solidFill>
              </a:rPr>
              <a:t>Competencia Científica en secundaria</a:t>
            </a:r>
            <a:endParaRPr sz="1000">
              <a:solidFill>
                <a:srgbClr val="666666"/>
              </a:solidFill>
            </a:endParaRPr>
          </a:p>
        </p:txBody>
      </p:sp>
      <p:pic>
        <p:nvPicPr>
          <p:cNvPr id="611" name="Google Shape;611;p7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933913" y="4489775"/>
            <a:ext cx="618700" cy="488100"/>
          </a:xfrm>
          <a:prstGeom prst="rect">
            <a:avLst/>
          </a:prstGeom>
          <a:noFill/>
          <a:ln>
            <a:noFill/>
          </a:ln>
        </p:spPr>
      </p:pic>
      <p:sp>
        <p:nvSpPr>
          <p:cNvPr id="612" name="Google Shape;612;p73"/>
          <p:cNvSpPr/>
          <p:nvPr/>
        </p:nvSpPr>
        <p:spPr>
          <a:xfrm>
            <a:off x="7432603" y="1954550"/>
            <a:ext cx="618600" cy="203700"/>
          </a:xfrm>
          <a:prstGeom prst="roundRect">
            <a:avLst>
              <a:gd fmla="val 16667" name="adj"/>
            </a:avLst>
          </a:prstGeom>
          <a:solidFill>
            <a:srgbClr val="EAD1DC"/>
          </a:solidFill>
          <a:ln cap="flat" cmpd="sng" w="9525">
            <a:solidFill>
              <a:srgbClr val="96333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 sz="1000">
                <a:solidFill>
                  <a:srgbClr val="963334"/>
                </a:solidFill>
              </a:rPr>
              <a:t>2015</a:t>
            </a:r>
            <a:endParaRPr sz="1000">
              <a:solidFill>
                <a:srgbClr val="963334"/>
              </a:solidFill>
            </a:endParaRPr>
          </a:p>
        </p:txBody>
      </p:sp>
      <p:sp>
        <p:nvSpPr>
          <p:cNvPr id="613" name="Google Shape;613;p73"/>
          <p:cNvSpPr/>
          <p:nvPr/>
        </p:nvSpPr>
        <p:spPr>
          <a:xfrm>
            <a:off x="4935949" y="1954549"/>
            <a:ext cx="147542" cy="363983"/>
          </a:xfrm>
          <a:custGeom>
            <a:rect b="b" l="l" r="r" t="t"/>
            <a:pathLst>
              <a:path extrusionOk="0" h="21073" w="8542">
                <a:moveTo>
                  <a:pt x="4478" y="487"/>
                </a:moveTo>
                <a:lnTo>
                  <a:pt x="4673" y="536"/>
                </a:lnTo>
                <a:lnTo>
                  <a:pt x="4600" y="584"/>
                </a:lnTo>
                <a:lnTo>
                  <a:pt x="4527" y="657"/>
                </a:lnTo>
                <a:lnTo>
                  <a:pt x="4527" y="730"/>
                </a:lnTo>
                <a:lnTo>
                  <a:pt x="4527" y="755"/>
                </a:lnTo>
                <a:lnTo>
                  <a:pt x="4697" y="755"/>
                </a:lnTo>
                <a:lnTo>
                  <a:pt x="4819" y="730"/>
                </a:lnTo>
                <a:lnTo>
                  <a:pt x="4892" y="682"/>
                </a:lnTo>
                <a:lnTo>
                  <a:pt x="4965" y="633"/>
                </a:lnTo>
                <a:lnTo>
                  <a:pt x="5038" y="682"/>
                </a:lnTo>
                <a:lnTo>
                  <a:pt x="4965" y="730"/>
                </a:lnTo>
                <a:lnTo>
                  <a:pt x="4916" y="779"/>
                </a:lnTo>
                <a:lnTo>
                  <a:pt x="4819" y="925"/>
                </a:lnTo>
                <a:lnTo>
                  <a:pt x="4819" y="949"/>
                </a:lnTo>
                <a:lnTo>
                  <a:pt x="4843" y="974"/>
                </a:lnTo>
                <a:lnTo>
                  <a:pt x="4867" y="998"/>
                </a:lnTo>
                <a:lnTo>
                  <a:pt x="4892" y="974"/>
                </a:lnTo>
                <a:lnTo>
                  <a:pt x="5038" y="876"/>
                </a:lnTo>
                <a:lnTo>
                  <a:pt x="5111" y="828"/>
                </a:lnTo>
                <a:lnTo>
                  <a:pt x="5208" y="803"/>
                </a:lnTo>
                <a:lnTo>
                  <a:pt x="5330" y="901"/>
                </a:lnTo>
                <a:lnTo>
                  <a:pt x="5451" y="1022"/>
                </a:lnTo>
                <a:lnTo>
                  <a:pt x="5281" y="1120"/>
                </a:lnTo>
                <a:lnTo>
                  <a:pt x="5208" y="1193"/>
                </a:lnTo>
                <a:lnTo>
                  <a:pt x="5111" y="1266"/>
                </a:lnTo>
                <a:lnTo>
                  <a:pt x="4965" y="1436"/>
                </a:lnTo>
                <a:lnTo>
                  <a:pt x="4965" y="1460"/>
                </a:lnTo>
                <a:lnTo>
                  <a:pt x="4965" y="1485"/>
                </a:lnTo>
                <a:lnTo>
                  <a:pt x="5013" y="1485"/>
                </a:lnTo>
                <a:lnTo>
                  <a:pt x="5111" y="1436"/>
                </a:lnTo>
                <a:lnTo>
                  <a:pt x="5208" y="1387"/>
                </a:lnTo>
                <a:lnTo>
                  <a:pt x="5403" y="1314"/>
                </a:lnTo>
                <a:lnTo>
                  <a:pt x="5573" y="1217"/>
                </a:lnTo>
                <a:lnTo>
                  <a:pt x="5695" y="1412"/>
                </a:lnTo>
                <a:lnTo>
                  <a:pt x="5768" y="1631"/>
                </a:lnTo>
                <a:lnTo>
                  <a:pt x="5719" y="1631"/>
                </a:lnTo>
                <a:lnTo>
                  <a:pt x="5597" y="1679"/>
                </a:lnTo>
                <a:lnTo>
                  <a:pt x="5451" y="1728"/>
                </a:lnTo>
                <a:lnTo>
                  <a:pt x="5184" y="1874"/>
                </a:lnTo>
                <a:lnTo>
                  <a:pt x="4989" y="1996"/>
                </a:lnTo>
                <a:lnTo>
                  <a:pt x="4892" y="2069"/>
                </a:lnTo>
                <a:lnTo>
                  <a:pt x="4819" y="2166"/>
                </a:lnTo>
                <a:lnTo>
                  <a:pt x="4819" y="2190"/>
                </a:lnTo>
                <a:lnTo>
                  <a:pt x="4843" y="2215"/>
                </a:lnTo>
                <a:lnTo>
                  <a:pt x="4940" y="2239"/>
                </a:lnTo>
                <a:lnTo>
                  <a:pt x="5038" y="2239"/>
                </a:lnTo>
                <a:lnTo>
                  <a:pt x="5232" y="2166"/>
                </a:lnTo>
                <a:lnTo>
                  <a:pt x="5524" y="2069"/>
                </a:lnTo>
                <a:lnTo>
                  <a:pt x="5816" y="1947"/>
                </a:lnTo>
                <a:lnTo>
                  <a:pt x="5841" y="1947"/>
                </a:lnTo>
                <a:lnTo>
                  <a:pt x="5841" y="1971"/>
                </a:lnTo>
                <a:lnTo>
                  <a:pt x="5841" y="2142"/>
                </a:lnTo>
                <a:lnTo>
                  <a:pt x="5816" y="2312"/>
                </a:lnTo>
                <a:lnTo>
                  <a:pt x="5743" y="2312"/>
                </a:lnTo>
                <a:lnTo>
                  <a:pt x="5622" y="2361"/>
                </a:lnTo>
                <a:lnTo>
                  <a:pt x="5476" y="2385"/>
                </a:lnTo>
                <a:lnTo>
                  <a:pt x="5208" y="2434"/>
                </a:lnTo>
                <a:lnTo>
                  <a:pt x="4916" y="2507"/>
                </a:lnTo>
                <a:lnTo>
                  <a:pt x="4794" y="2555"/>
                </a:lnTo>
                <a:lnTo>
                  <a:pt x="4648" y="2604"/>
                </a:lnTo>
                <a:lnTo>
                  <a:pt x="4648" y="2653"/>
                </a:lnTo>
                <a:lnTo>
                  <a:pt x="4673" y="2653"/>
                </a:lnTo>
                <a:lnTo>
                  <a:pt x="5208" y="2701"/>
                </a:lnTo>
                <a:lnTo>
                  <a:pt x="5476" y="2701"/>
                </a:lnTo>
                <a:lnTo>
                  <a:pt x="5719" y="2653"/>
                </a:lnTo>
                <a:lnTo>
                  <a:pt x="5646" y="2847"/>
                </a:lnTo>
                <a:lnTo>
                  <a:pt x="5524" y="3042"/>
                </a:lnTo>
                <a:lnTo>
                  <a:pt x="4697" y="3042"/>
                </a:lnTo>
                <a:lnTo>
                  <a:pt x="4624" y="3018"/>
                </a:lnTo>
                <a:lnTo>
                  <a:pt x="4575" y="2993"/>
                </a:lnTo>
                <a:lnTo>
                  <a:pt x="4551" y="2993"/>
                </a:lnTo>
                <a:lnTo>
                  <a:pt x="4551" y="3018"/>
                </a:lnTo>
                <a:lnTo>
                  <a:pt x="4600" y="3091"/>
                </a:lnTo>
                <a:lnTo>
                  <a:pt x="4673" y="3164"/>
                </a:lnTo>
                <a:lnTo>
                  <a:pt x="4746" y="3212"/>
                </a:lnTo>
                <a:lnTo>
                  <a:pt x="4843" y="3261"/>
                </a:lnTo>
                <a:lnTo>
                  <a:pt x="5086" y="3310"/>
                </a:lnTo>
                <a:lnTo>
                  <a:pt x="5330" y="3310"/>
                </a:lnTo>
                <a:lnTo>
                  <a:pt x="5159" y="3456"/>
                </a:lnTo>
                <a:lnTo>
                  <a:pt x="4989" y="3577"/>
                </a:lnTo>
                <a:lnTo>
                  <a:pt x="4892" y="3529"/>
                </a:lnTo>
                <a:lnTo>
                  <a:pt x="4746" y="3504"/>
                </a:lnTo>
                <a:lnTo>
                  <a:pt x="4259" y="3504"/>
                </a:lnTo>
                <a:lnTo>
                  <a:pt x="4235" y="3529"/>
                </a:lnTo>
                <a:lnTo>
                  <a:pt x="4210" y="3577"/>
                </a:lnTo>
                <a:lnTo>
                  <a:pt x="4210" y="3626"/>
                </a:lnTo>
                <a:lnTo>
                  <a:pt x="4235" y="3699"/>
                </a:lnTo>
                <a:lnTo>
                  <a:pt x="4283" y="3748"/>
                </a:lnTo>
                <a:lnTo>
                  <a:pt x="4429" y="3796"/>
                </a:lnTo>
                <a:lnTo>
                  <a:pt x="4283" y="3821"/>
                </a:lnTo>
                <a:lnTo>
                  <a:pt x="3967" y="3821"/>
                </a:lnTo>
                <a:lnTo>
                  <a:pt x="3821" y="3772"/>
                </a:lnTo>
                <a:lnTo>
                  <a:pt x="3675" y="3723"/>
                </a:lnTo>
                <a:lnTo>
                  <a:pt x="3529" y="3650"/>
                </a:lnTo>
                <a:lnTo>
                  <a:pt x="3407" y="3577"/>
                </a:lnTo>
                <a:lnTo>
                  <a:pt x="3310" y="3456"/>
                </a:lnTo>
                <a:lnTo>
                  <a:pt x="3213" y="3358"/>
                </a:lnTo>
                <a:lnTo>
                  <a:pt x="3115" y="3237"/>
                </a:lnTo>
                <a:lnTo>
                  <a:pt x="2969" y="2945"/>
                </a:lnTo>
                <a:lnTo>
                  <a:pt x="2848" y="2653"/>
                </a:lnTo>
                <a:lnTo>
                  <a:pt x="2775" y="2361"/>
                </a:lnTo>
                <a:lnTo>
                  <a:pt x="2750" y="2069"/>
                </a:lnTo>
                <a:lnTo>
                  <a:pt x="2750" y="1898"/>
                </a:lnTo>
                <a:lnTo>
                  <a:pt x="2775" y="1728"/>
                </a:lnTo>
                <a:lnTo>
                  <a:pt x="2823" y="1558"/>
                </a:lnTo>
                <a:lnTo>
                  <a:pt x="2896" y="1412"/>
                </a:lnTo>
                <a:lnTo>
                  <a:pt x="3067" y="1120"/>
                </a:lnTo>
                <a:lnTo>
                  <a:pt x="3261" y="852"/>
                </a:lnTo>
                <a:lnTo>
                  <a:pt x="3359" y="755"/>
                </a:lnTo>
                <a:lnTo>
                  <a:pt x="3480" y="682"/>
                </a:lnTo>
                <a:lnTo>
                  <a:pt x="3699" y="560"/>
                </a:lnTo>
                <a:lnTo>
                  <a:pt x="3772" y="584"/>
                </a:lnTo>
                <a:lnTo>
                  <a:pt x="3845" y="560"/>
                </a:lnTo>
                <a:lnTo>
                  <a:pt x="4064" y="511"/>
                </a:lnTo>
                <a:lnTo>
                  <a:pt x="4259" y="487"/>
                </a:lnTo>
                <a:close/>
                <a:moveTo>
                  <a:pt x="4600" y="4818"/>
                </a:moveTo>
                <a:lnTo>
                  <a:pt x="4940" y="4842"/>
                </a:lnTo>
                <a:lnTo>
                  <a:pt x="4746" y="4915"/>
                </a:lnTo>
                <a:lnTo>
                  <a:pt x="4600" y="5037"/>
                </a:lnTo>
                <a:lnTo>
                  <a:pt x="4600" y="5061"/>
                </a:lnTo>
                <a:lnTo>
                  <a:pt x="4600" y="5086"/>
                </a:lnTo>
                <a:lnTo>
                  <a:pt x="4624" y="5110"/>
                </a:lnTo>
                <a:lnTo>
                  <a:pt x="4648" y="5134"/>
                </a:lnTo>
                <a:lnTo>
                  <a:pt x="4770" y="5110"/>
                </a:lnTo>
                <a:lnTo>
                  <a:pt x="4867" y="5086"/>
                </a:lnTo>
                <a:lnTo>
                  <a:pt x="5086" y="5013"/>
                </a:lnTo>
                <a:lnTo>
                  <a:pt x="5305" y="4964"/>
                </a:lnTo>
                <a:lnTo>
                  <a:pt x="5403" y="4940"/>
                </a:lnTo>
                <a:lnTo>
                  <a:pt x="5500" y="4915"/>
                </a:lnTo>
                <a:lnTo>
                  <a:pt x="5573" y="4940"/>
                </a:lnTo>
                <a:lnTo>
                  <a:pt x="5719" y="4964"/>
                </a:lnTo>
                <a:lnTo>
                  <a:pt x="5695" y="4988"/>
                </a:lnTo>
                <a:lnTo>
                  <a:pt x="5427" y="5086"/>
                </a:lnTo>
                <a:lnTo>
                  <a:pt x="5281" y="5159"/>
                </a:lnTo>
                <a:lnTo>
                  <a:pt x="5232" y="5207"/>
                </a:lnTo>
                <a:lnTo>
                  <a:pt x="5184" y="5256"/>
                </a:lnTo>
                <a:lnTo>
                  <a:pt x="5208" y="5280"/>
                </a:lnTo>
                <a:lnTo>
                  <a:pt x="5281" y="5329"/>
                </a:lnTo>
                <a:lnTo>
                  <a:pt x="5403" y="5353"/>
                </a:lnTo>
                <a:lnTo>
                  <a:pt x="5524" y="5353"/>
                </a:lnTo>
                <a:lnTo>
                  <a:pt x="5622" y="5329"/>
                </a:lnTo>
                <a:lnTo>
                  <a:pt x="5938" y="5256"/>
                </a:lnTo>
                <a:lnTo>
                  <a:pt x="6254" y="5183"/>
                </a:lnTo>
                <a:lnTo>
                  <a:pt x="6425" y="5305"/>
                </a:lnTo>
                <a:lnTo>
                  <a:pt x="6254" y="5329"/>
                </a:lnTo>
                <a:lnTo>
                  <a:pt x="6035" y="5378"/>
                </a:lnTo>
                <a:lnTo>
                  <a:pt x="5841" y="5451"/>
                </a:lnTo>
                <a:lnTo>
                  <a:pt x="5743" y="5475"/>
                </a:lnTo>
                <a:lnTo>
                  <a:pt x="5670" y="5548"/>
                </a:lnTo>
                <a:lnTo>
                  <a:pt x="5573" y="5597"/>
                </a:lnTo>
                <a:lnTo>
                  <a:pt x="5500" y="5645"/>
                </a:lnTo>
                <a:lnTo>
                  <a:pt x="5476" y="5670"/>
                </a:lnTo>
                <a:lnTo>
                  <a:pt x="5500" y="5694"/>
                </a:lnTo>
                <a:lnTo>
                  <a:pt x="5573" y="5694"/>
                </a:lnTo>
                <a:lnTo>
                  <a:pt x="5622" y="5718"/>
                </a:lnTo>
                <a:lnTo>
                  <a:pt x="5670" y="5718"/>
                </a:lnTo>
                <a:lnTo>
                  <a:pt x="5743" y="5743"/>
                </a:lnTo>
                <a:lnTo>
                  <a:pt x="5889" y="5718"/>
                </a:lnTo>
                <a:lnTo>
                  <a:pt x="6035" y="5694"/>
                </a:lnTo>
                <a:lnTo>
                  <a:pt x="6230" y="5645"/>
                </a:lnTo>
                <a:lnTo>
                  <a:pt x="6400" y="5621"/>
                </a:lnTo>
                <a:lnTo>
                  <a:pt x="6571" y="5621"/>
                </a:lnTo>
                <a:lnTo>
                  <a:pt x="6668" y="5645"/>
                </a:lnTo>
                <a:lnTo>
                  <a:pt x="6741" y="5670"/>
                </a:lnTo>
                <a:lnTo>
                  <a:pt x="6668" y="5694"/>
                </a:lnTo>
                <a:lnTo>
                  <a:pt x="6498" y="5718"/>
                </a:lnTo>
                <a:lnTo>
                  <a:pt x="6352" y="5767"/>
                </a:lnTo>
                <a:lnTo>
                  <a:pt x="6206" y="5840"/>
                </a:lnTo>
                <a:lnTo>
                  <a:pt x="6133" y="5913"/>
                </a:lnTo>
                <a:lnTo>
                  <a:pt x="6108" y="5962"/>
                </a:lnTo>
                <a:lnTo>
                  <a:pt x="6084" y="6010"/>
                </a:lnTo>
                <a:lnTo>
                  <a:pt x="6108" y="6059"/>
                </a:lnTo>
                <a:lnTo>
                  <a:pt x="6133" y="6083"/>
                </a:lnTo>
                <a:lnTo>
                  <a:pt x="6181" y="6108"/>
                </a:lnTo>
                <a:lnTo>
                  <a:pt x="6279" y="6108"/>
                </a:lnTo>
                <a:lnTo>
                  <a:pt x="6400" y="6083"/>
                </a:lnTo>
                <a:lnTo>
                  <a:pt x="6619" y="6010"/>
                </a:lnTo>
                <a:lnTo>
                  <a:pt x="7130" y="6010"/>
                </a:lnTo>
                <a:lnTo>
                  <a:pt x="7203" y="6108"/>
                </a:lnTo>
                <a:lnTo>
                  <a:pt x="7276" y="6229"/>
                </a:lnTo>
                <a:lnTo>
                  <a:pt x="7106" y="6278"/>
                </a:lnTo>
                <a:lnTo>
                  <a:pt x="6936" y="6351"/>
                </a:lnTo>
                <a:lnTo>
                  <a:pt x="6790" y="6473"/>
                </a:lnTo>
                <a:lnTo>
                  <a:pt x="6668" y="6594"/>
                </a:lnTo>
                <a:lnTo>
                  <a:pt x="6668" y="6619"/>
                </a:lnTo>
                <a:lnTo>
                  <a:pt x="6887" y="6619"/>
                </a:lnTo>
                <a:lnTo>
                  <a:pt x="7082" y="6594"/>
                </a:lnTo>
                <a:lnTo>
                  <a:pt x="7471" y="6570"/>
                </a:lnTo>
                <a:lnTo>
                  <a:pt x="7544" y="6765"/>
                </a:lnTo>
                <a:lnTo>
                  <a:pt x="7130" y="6862"/>
                </a:lnTo>
                <a:lnTo>
                  <a:pt x="6984" y="6935"/>
                </a:lnTo>
                <a:lnTo>
                  <a:pt x="6936" y="6959"/>
                </a:lnTo>
                <a:lnTo>
                  <a:pt x="6911" y="6984"/>
                </a:lnTo>
                <a:lnTo>
                  <a:pt x="6960" y="7057"/>
                </a:lnTo>
                <a:lnTo>
                  <a:pt x="7033" y="7081"/>
                </a:lnTo>
                <a:lnTo>
                  <a:pt x="7106" y="7105"/>
                </a:lnTo>
                <a:lnTo>
                  <a:pt x="7203" y="7105"/>
                </a:lnTo>
                <a:lnTo>
                  <a:pt x="7422" y="7081"/>
                </a:lnTo>
                <a:lnTo>
                  <a:pt x="7641" y="7032"/>
                </a:lnTo>
                <a:lnTo>
                  <a:pt x="7714" y="7227"/>
                </a:lnTo>
                <a:lnTo>
                  <a:pt x="7544" y="7276"/>
                </a:lnTo>
                <a:lnTo>
                  <a:pt x="7349" y="7349"/>
                </a:lnTo>
                <a:lnTo>
                  <a:pt x="7203" y="7422"/>
                </a:lnTo>
                <a:lnTo>
                  <a:pt x="7155" y="7470"/>
                </a:lnTo>
                <a:lnTo>
                  <a:pt x="7106" y="7543"/>
                </a:lnTo>
                <a:lnTo>
                  <a:pt x="7106" y="7568"/>
                </a:lnTo>
                <a:lnTo>
                  <a:pt x="7106" y="7592"/>
                </a:lnTo>
                <a:lnTo>
                  <a:pt x="7130" y="7616"/>
                </a:lnTo>
                <a:lnTo>
                  <a:pt x="7155" y="7616"/>
                </a:lnTo>
                <a:lnTo>
                  <a:pt x="7228" y="7568"/>
                </a:lnTo>
                <a:lnTo>
                  <a:pt x="7325" y="7543"/>
                </a:lnTo>
                <a:lnTo>
                  <a:pt x="7495" y="7519"/>
                </a:lnTo>
                <a:lnTo>
                  <a:pt x="7763" y="7470"/>
                </a:lnTo>
                <a:lnTo>
                  <a:pt x="7836" y="7762"/>
                </a:lnTo>
                <a:lnTo>
                  <a:pt x="7812" y="7787"/>
                </a:lnTo>
                <a:lnTo>
                  <a:pt x="7568" y="7811"/>
                </a:lnTo>
                <a:lnTo>
                  <a:pt x="7349" y="7884"/>
                </a:lnTo>
                <a:lnTo>
                  <a:pt x="7301" y="7933"/>
                </a:lnTo>
                <a:lnTo>
                  <a:pt x="7301" y="7981"/>
                </a:lnTo>
                <a:lnTo>
                  <a:pt x="7301" y="8030"/>
                </a:lnTo>
                <a:lnTo>
                  <a:pt x="7349" y="8054"/>
                </a:lnTo>
                <a:lnTo>
                  <a:pt x="7447" y="8079"/>
                </a:lnTo>
                <a:lnTo>
                  <a:pt x="7568" y="8079"/>
                </a:lnTo>
                <a:lnTo>
                  <a:pt x="7763" y="8054"/>
                </a:lnTo>
                <a:lnTo>
                  <a:pt x="7885" y="8030"/>
                </a:lnTo>
                <a:lnTo>
                  <a:pt x="7933" y="8273"/>
                </a:lnTo>
                <a:lnTo>
                  <a:pt x="7690" y="8346"/>
                </a:lnTo>
                <a:lnTo>
                  <a:pt x="7593" y="8395"/>
                </a:lnTo>
                <a:lnTo>
                  <a:pt x="7495" y="8468"/>
                </a:lnTo>
                <a:lnTo>
                  <a:pt x="7495" y="8492"/>
                </a:lnTo>
                <a:lnTo>
                  <a:pt x="7739" y="8541"/>
                </a:lnTo>
                <a:lnTo>
                  <a:pt x="7958" y="8541"/>
                </a:lnTo>
                <a:lnTo>
                  <a:pt x="7982" y="8809"/>
                </a:lnTo>
                <a:lnTo>
                  <a:pt x="7860" y="8833"/>
                </a:lnTo>
                <a:lnTo>
                  <a:pt x="7739" y="8857"/>
                </a:lnTo>
                <a:lnTo>
                  <a:pt x="7641" y="8930"/>
                </a:lnTo>
                <a:lnTo>
                  <a:pt x="7568" y="9003"/>
                </a:lnTo>
                <a:lnTo>
                  <a:pt x="7544" y="9052"/>
                </a:lnTo>
                <a:lnTo>
                  <a:pt x="7568" y="9101"/>
                </a:lnTo>
                <a:lnTo>
                  <a:pt x="7690" y="9125"/>
                </a:lnTo>
                <a:lnTo>
                  <a:pt x="7787" y="9125"/>
                </a:lnTo>
                <a:lnTo>
                  <a:pt x="8006" y="9101"/>
                </a:lnTo>
                <a:lnTo>
                  <a:pt x="8006" y="9320"/>
                </a:lnTo>
                <a:lnTo>
                  <a:pt x="7933" y="9344"/>
                </a:lnTo>
                <a:lnTo>
                  <a:pt x="7860" y="9368"/>
                </a:lnTo>
                <a:lnTo>
                  <a:pt x="7787" y="9417"/>
                </a:lnTo>
                <a:lnTo>
                  <a:pt x="7666" y="9490"/>
                </a:lnTo>
                <a:lnTo>
                  <a:pt x="7641" y="9539"/>
                </a:lnTo>
                <a:lnTo>
                  <a:pt x="7666" y="9563"/>
                </a:lnTo>
                <a:lnTo>
                  <a:pt x="7787" y="9587"/>
                </a:lnTo>
                <a:lnTo>
                  <a:pt x="7933" y="9612"/>
                </a:lnTo>
                <a:lnTo>
                  <a:pt x="8031" y="9612"/>
                </a:lnTo>
                <a:lnTo>
                  <a:pt x="8031" y="9855"/>
                </a:lnTo>
                <a:lnTo>
                  <a:pt x="7909" y="9879"/>
                </a:lnTo>
                <a:lnTo>
                  <a:pt x="7787" y="9928"/>
                </a:lnTo>
                <a:lnTo>
                  <a:pt x="7690" y="10001"/>
                </a:lnTo>
                <a:lnTo>
                  <a:pt x="7666" y="10025"/>
                </a:lnTo>
                <a:lnTo>
                  <a:pt x="7666" y="10050"/>
                </a:lnTo>
                <a:lnTo>
                  <a:pt x="7714" y="10098"/>
                </a:lnTo>
                <a:lnTo>
                  <a:pt x="8031" y="10098"/>
                </a:lnTo>
                <a:lnTo>
                  <a:pt x="8006" y="10415"/>
                </a:lnTo>
                <a:lnTo>
                  <a:pt x="7885" y="10439"/>
                </a:lnTo>
                <a:lnTo>
                  <a:pt x="7739" y="10488"/>
                </a:lnTo>
                <a:lnTo>
                  <a:pt x="7714" y="10512"/>
                </a:lnTo>
                <a:lnTo>
                  <a:pt x="7714" y="10536"/>
                </a:lnTo>
                <a:lnTo>
                  <a:pt x="7739" y="10585"/>
                </a:lnTo>
                <a:lnTo>
                  <a:pt x="7763" y="10609"/>
                </a:lnTo>
                <a:lnTo>
                  <a:pt x="7885" y="10634"/>
                </a:lnTo>
                <a:lnTo>
                  <a:pt x="7982" y="10634"/>
                </a:lnTo>
                <a:lnTo>
                  <a:pt x="7958" y="10901"/>
                </a:lnTo>
                <a:lnTo>
                  <a:pt x="7909" y="10926"/>
                </a:lnTo>
                <a:lnTo>
                  <a:pt x="7860" y="10926"/>
                </a:lnTo>
                <a:lnTo>
                  <a:pt x="7812" y="10950"/>
                </a:lnTo>
                <a:lnTo>
                  <a:pt x="7787" y="10950"/>
                </a:lnTo>
                <a:lnTo>
                  <a:pt x="7787" y="10999"/>
                </a:lnTo>
                <a:lnTo>
                  <a:pt x="7860" y="11047"/>
                </a:lnTo>
                <a:lnTo>
                  <a:pt x="7933" y="11072"/>
                </a:lnTo>
                <a:lnTo>
                  <a:pt x="7958" y="11145"/>
                </a:lnTo>
                <a:lnTo>
                  <a:pt x="7982" y="11193"/>
                </a:lnTo>
                <a:lnTo>
                  <a:pt x="8079" y="11266"/>
                </a:lnTo>
                <a:lnTo>
                  <a:pt x="8055" y="11437"/>
                </a:lnTo>
                <a:lnTo>
                  <a:pt x="8006" y="11583"/>
                </a:lnTo>
                <a:lnTo>
                  <a:pt x="7933" y="11729"/>
                </a:lnTo>
                <a:lnTo>
                  <a:pt x="7812" y="11826"/>
                </a:lnTo>
                <a:lnTo>
                  <a:pt x="7690" y="11899"/>
                </a:lnTo>
                <a:lnTo>
                  <a:pt x="7520" y="11899"/>
                </a:lnTo>
                <a:lnTo>
                  <a:pt x="7447" y="11850"/>
                </a:lnTo>
                <a:lnTo>
                  <a:pt x="7398" y="11802"/>
                </a:lnTo>
                <a:lnTo>
                  <a:pt x="7325" y="11729"/>
                </a:lnTo>
                <a:lnTo>
                  <a:pt x="7301" y="11656"/>
                </a:lnTo>
                <a:lnTo>
                  <a:pt x="7276" y="11583"/>
                </a:lnTo>
                <a:lnTo>
                  <a:pt x="7276" y="11388"/>
                </a:lnTo>
                <a:lnTo>
                  <a:pt x="7301" y="11242"/>
                </a:lnTo>
                <a:lnTo>
                  <a:pt x="7398" y="11096"/>
                </a:lnTo>
                <a:lnTo>
                  <a:pt x="7422" y="11023"/>
                </a:lnTo>
                <a:lnTo>
                  <a:pt x="7447" y="10974"/>
                </a:lnTo>
                <a:lnTo>
                  <a:pt x="7447" y="10828"/>
                </a:lnTo>
                <a:lnTo>
                  <a:pt x="7374" y="10561"/>
                </a:lnTo>
                <a:lnTo>
                  <a:pt x="7301" y="10074"/>
                </a:lnTo>
                <a:lnTo>
                  <a:pt x="7252" y="9612"/>
                </a:lnTo>
                <a:lnTo>
                  <a:pt x="7179" y="9125"/>
                </a:lnTo>
                <a:lnTo>
                  <a:pt x="7106" y="8906"/>
                </a:lnTo>
                <a:lnTo>
                  <a:pt x="7033" y="8663"/>
                </a:lnTo>
                <a:lnTo>
                  <a:pt x="6765" y="7957"/>
                </a:lnTo>
                <a:lnTo>
                  <a:pt x="6449" y="7276"/>
                </a:lnTo>
                <a:lnTo>
                  <a:pt x="6400" y="7203"/>
                </a:lnTo>
                <a:lnTo>
                  <a:pt x="6352" y="7105"/>
                </a:lnTo>
                <a:lnTo>
                  <a:pt x="6327" y="7057"/>
                </a:lnTo>
                <a:lnTo>
                  <a:pt x="6206" y="7057"/>
                </a:lnTo>
                <a:lnTo>
                  <a:pt x="6157" y="7081"/>
                </a:lnTo>
                <a:lnTo>
                  <a:pt x="6133" y="7105"/>
                </a:lnTo>
                <a:lnTo>
                  <a:pt x="6133" y="7154"/>
                </a:lnTo>
                <a:lnTo>
                  <a:pt x="6133" y="7227"/>
                </a:lnTo>
                <a:lnTo>
                  <a:pt x="5987" y="7227"/>
                </a:lnTo>
                <a:lnTo>
                  <a:pt x="5816" y="7251"/>
                </a:lnTo>
                <a:lnTo>
                  <a:pt x="5743" y="7276"/>
                </a:lnTo>
                <a:lnTo>
                  <a:pt x="5670" y="7300"/>
                </a:lnTo>
                <a:lnTo>
                  <a:pt x="5646" y="7349"/>
                </a:lnTo>
                <a:lnTo>
                  <a:pt x="5646" y="7397"/>
                </a:lnTo>
                <a:lnTo>
                  <a:pt x="5670" y="7422"/>
                </a:lnTo>
                <a:lnTo>
                  <a:pt x="5695" y="7470"/>
                </a:lnTo>
                <a:lnTo>
                  <a:pt x="5743" y="7495"/>
                </a:lnTo>
                <a:lnTo>
                  <a:pt x="5816" y="7519"/>
                </a:lnTo>
                <a:lnTo>
                  <a:pt x="6133" y="7519"/>
                </a:lnTo>
                <a:lnTo>
                  <a:pt x="6133" y="7714"/>
                </a:lnTo>
                <a:lnTo>
                  <a:pt x="6084" y="7714"/>
                </a:lnTo>
                <a:lnTo>
                  <a:pt x="5768" y="7738"/>
                </a:lnTo>
                <a:lnTo>
                  <a:pt x="5597" y="7787"/>
                </a:lnTo>
                <a:lnTo>
                  <a:pt x="5451" y="7860"/>
                </a:lnTo>
                <a:lnTo>
                  <a:pt x="5427" y="7884"/>
                </a:lnTo>
                <a:lnTo>
                  <a:pt x="5451" y="7933"/>
                </a:lnTo>
                <a:lnTo>
                  <a:pt x="5573" y="7981"/>
                </a:lnTo>
                <a:lnTo>
                  <a:pt x="5719" y="8006"/>
                </a:lnTo>
                <a:lnTo>
                  <a:pt x="6157" y="8006"/>
                </a:lnTo>
                <a:lnTo>
                  <a:pt x="6157" y="8298"/>
                </a:lnTo>
                <a:lnTo>
                  <a:pt x="5962" y="8298"/>
                </a:lnTo>
                <a:lnTo>
                  <a:pt x="5792" y="8322"/>
                </a:lnTo>
                <a:lnTo>
                  <a:pt x="5646" y="8322"/>
                </a:lnTo>
                <a:lnTo>
                  <a:pt x="5500" y="8371"/>
                </a:lnTo>
                <a:lnTo>
                  <a:pt x="5354" y="8444"/>
                </a:lnTo>
                <a:lnTo>
                  <a:pt x="5232" y="8541"/>
                </a:lnTo>
                <a:lnTo>
                  <a:pt x="5232" y="8565"/>
                </a:lnTo>
                <a:lnTo>
                  <a:pt x="5232" y="8590"/>
                </a:lnTo>
                <a:lnTo>
                  <a:pt x="5378" y="8638"/>
                </a:lnTo>
                <a:lnTo>
                  <a:pt x="5524" y="8663"/>
                </a:lnTo>
                <a:lnTo>
                  <a:pt x="5987" y="8663"/>
                </a:lnTo>
                <a:lnTo>
                  <a:pt x="6157" y="8638"/>
                </a:lnTo>
                <a:lnTo>
                  <a:pt x="6157" y="8784"/>
                </a:lnTo>
                <a:lnTo>
                  <a:pt x="6084" y="8760"/>
                </a:lnTo>
                <a:lnTo>
                  <a:pt x="5987" y="8784"/>
                </a:lnTo>
                <a:lnTo>
                  <a:pt x="5816" y="8809"/>
                </a:lnTo>
                <a:lnTo>
                  <a:pt x="5549" y="8833"/>
                </a:lnTo>
                <a:lnTo>
                  <a:pt x="5403" y="8857"/>
                </a:lnTo>
                <a:lnTo>
                  <a:pt x="5281" y="8906"/>
                </a:lnTo>
                <a:lnTo>
                  <a:pt x="5257" y="8930"/>
                </a:lnTo>
                <a:lnTo>
                  <a:pt x="5281" y="8955"/>
                </a:lnTo>
                <a:lnTo>
                  <a:pt x="5403" y="9028"/>
                </a:lnTo>
                <a:lnTo>
                  <a:pt x="5549" y="9052"/>
                </a:lnTo>
                <a:lnTo>
                  <a:pt x="5670" y="9076"/>
                </a:lnTo>
                <a:lnTo>
                  <a:pt x="5816" y="9101"/>
                </a:lnTo>
                <a:lnTo>
                  <a:pt x="5987" y="9101"/>
                </a:lnTo>
                <a:lnTo>
                  <a:pt x="6084" y="9076"/>
                </a:lnTo>
                <a:lnTo>
                  <a:pt x="6181" y="9076"/>
                </a:lnTo>
                <a:lnTo>
                  <a:pt x="6181" y="9320"/>
                </a:lnTo>
                <a:lnTo>
                  <a:pt x="5962" y="9295"/>
                </a:lnTo>
                <a:lnTo>
                  <a:pt x="5743" y="9320"/>
                </a:lnTo>
                <a:lnTo>
                  <a:pt x="5500" y="9344"/>
                </a:lnTo>
                <a:lnTo>
                  <a:pt x="5378" y="9393"/>
                </a:lnTo>
                <a:lnTo>
                  <a:pt x="5281" y="9441"/>
                </a:lnTo>
                <a:lnTo>
                  <a:pt x="5257" y="9466"/>
                </a:lnTo>
                <a:lnTo>
                  <a:pt x="5257" y="9514"/>
                </a:lnTo>
                <a:lnTo>
                  <a:pt x="5305" y="9563"/>
                </a:lnTo>
                <a:lnTo>
                  <a:pt x="5378" y="9587"/>
                </a:lnTo>
                <a:lnTo>
                  <a:pt x="5476" y="9612"/>
                </a:lnTo>
                <a:lnTo>
                  <a:pt x="5914" y="9612"/>
                </a:lnTo>
                <a:lnTo>
                  <a:pt x="6181" y="9636"/>
                </a:lnTo>
                <a:lnTo>
                  <a:pt x="6157" y="9855"/>
                </a:lnTo>
                <a:lnTo>
                  <a:pt x="6060" y="9855"/>
                </a:lnTo>
                <a:lnTo>
                  <a:pt x="5670" y="9928"/>
                </a:lnTo>
                <a:lnTo>
                  <a:pt x="5500" y="9952"/>
                </a:lnTo>
                <a:lnTo>
                  <a:pt x="5427" y="10001"/>
                </a:lnTo>
                <a:lnTo>
                  <a:pt x="5403" y="10001"/>
                </a:lnTo>
                <a:lnTo>
                  <a:pt x="5378" y="10025"/>
                </a:lnTo>
                <a:lnTo>
                  <a:pt x="5378" y="10098"/>
                </a:lnTo>
                <a:lnTo>
                  <a:pt x="5403" y="10147"/>
                </a:lnTo>
                <a:lnTo>
                  <a:pt x="5451" y="10171"/>
                </a:lnTo>
                <a:lnTo>
                  <a:pt x="5500" y="10196"/>
                </a:lnTo>
                <a:lnTo>
                  <a:pt x="5622" y="10220"/>
                </a:lnTo>
                <a:lnTo>
                  <a:pt x="5743" y="10220"/>
                </a:lnTo>
                <a:lnTo>
                  <a:pt x="5938" y="10196"/>
                </a:lnTo>
                <a:lnTo>
                  <a:pt x="6133" y="10171"/>
                </a:lnTo>
                <a:lnTo>
                  <a:pt x="6157" y="10147"/>
                </a:lnTo>
                <a:lnTo>
                  <a:pt x="6157" y="10366"/>
                </a:lnTo>
                <a:lnTo>
                  <a:pt x="6011" y="10390"/>
                </a:lnTo>
                <a:lnTo>
                  <a:pt x="5889" y="10415"/>
                </a:lnTo>
                <a:lnTo>
                  <a:pt x="5573" y="10512"/>
                </a:lnTo>
                <a:lnTo>
                  <a:pt x="5403" y="10585"/>
                </a:lnTo>
                <a:lnTo>
                  <a:pt x="5354" y="10634"/>
                </a:lnTo>
                <a:lnTo>
                  <a:pt x="5354" y="10658"/>
                </a:lnTo>
                <a:lnTo>
                  <a:pt x="5403" y="10707"/>
                </a:lnTo>
                <a:lnTo>
                  <a:pt x="5451" y="10731"/>
                </a:lnTo>
                <a:lnTo>
                  <a:pt x="5573" y="10755"/>
                </a:lnTo>
                <a:lnTo>
                  <a:pt x="5841" y="10731"/>
                </a:lnTo>
                <a:lnTo>
                  <a:pt x="6157" y="10682"/>
                </a:lnTo>
                <a:lnTo>
                  <a:pt x="6157" y="10999"/>
                </a:lnTo>
                <a:lnTo>
                  <a:pt x="6133" y="10999"/>
                </a:lnTo>
                <a:lnTo>
                  <a:pt x="5938" y="11023"/>
                </a:lnTo>
                <a:lnTo>
                  <a:pt x="5743" y="11047"/>
                </a:lnTo>
                <a:lnTo>
                  <a:pt x="5549" y="11120"/>
                </a:lnTo>
                <a:lnTo>
                  <a:pt x="5378" y="11193"/>
                </a:lnTo>
                <a:lnTo>
                  <a:pt x="5354" y="11218"/>
                </a:lnTo>
                <a:lnTo>
                  <a:pt x="5354" y="11242"/>
                </a:lnTo>
                <a:lnTo>
                  <a:pt x="5354" y="11266"/>
                </a:lnTo>
                <a:lnTo>
                  <a:pt x="5378" y="11291"/>
                </a:lnTo>
                <a:lnTo>
                  <a:pt x="5573" y="11315"/>
                </a:lnTo>
                <a:lnTo>
                  <a:pt x="5768" y="11315"/>
                </a:lnTo>
                <a:lnTo>
                  <a:pt x="6133" y="11291"/>
                </a:lnTo>
                <a:lnTo>
                  <a:pt x="6157" y="11266"/>
                </a:lnTo>
                <a:lnTo>
                  <a:pt x="6157" y="11558"/>
                </a:lnTo>
                <a:lnTo>
                  <a:pt x="6011" y="11558"/>
                </a:lnTo>
                <a:lnTo>
                  <a:pt x="5841" y="11607"/>
                </a:lnTo>
                <a:lnTo>
                  <a:pt x="5573" y="11656"/>
                </a:lnTo>
                <a:lnTo>
                  <a:pt x="5330" y="11753"/>
                </a:lnTo>
                <a:lnTo>
                  <a:pt x="5305" y="11777"/>
                </a:lnTo>
                <a:lnTo>
                  <a:pt x="5305" y="11826"/>
                </a:lnTo>
                <a:lnTo>
                  <a:pt x="5330" y="11850"/>
                </a:lnTo>
                <a:lnTo>
                  <a:pt x="5378" y="11850"/>
                </a:lnTo>
                <a:lnTo>
                  <a:pt x="5622" y="11875"/>
                </a:lnTo>
                <a:lnTo>
                  <a:pt x="5865" y="11850"/>
                </a:lnTo>
                <a:lnTo>
                  <a:pt x="6011" y="11850"/>
                </a:lnTo>
                <a:lnTo>
                  <a:pt x="6084" y="11826"/>
                </a:lnTo>
                <a:lnTo>
                  <a:pt x="6157" y="11802"/>
                </a:lnTo>
                <a:lnTo>
                  <a:pt x="6157" y="12020"/>
                </a:lnTo>
                <a:lnTo>
                  <a:pt x="5962" y="12020"/>
                </a:lnTo>
                <a:lnTo>
                  <a:pt x="5743" y="12045"/>
                </a:lnTo>
                <a:lnTo>
                  <a:pt x="5549" y="12118"/>
                </a:lnTo>
                <a:lnTo>
                  <a:pt x="5476" y="12142"/>
                </a:lnTo>
                <a:lnTo>
                  <a:pt x="5378" y="12191"/>
                </a:lnTo>
                <a:lnTo>
                  <a:pt x="5378" y="12239"/>
                </a:lnTo>
                <a:lnTo>
                  <a:pt x="5378" y="12264"/>
                </a:lnTo>
                <a:lnTo>
                  <a:pt x="5476" y="12312"/>
                </a:lnTo>
                <a:lnTo>
                  <a:pt x="5549" y="12337"/>
                </a:lnTo>
                <a:lnTo>
                  <a:pt x="5743" y="12385"/>
                </a:lnTo>
                <a:lnTo>
                  <a:pt x="5962" y="12361"/>
                </a:lnTo>
                <a:lnTo>
                  <a:pt x="6157" y="12361"/>
                </a:lnTo>
                <a:lnTo>
                  <a:pt x="6157" y="12458"/>
                </a:lnTo>
                <a:lnTo>
                  <a:pt x="6157" y="12483"/>
                </a:lnTo>
                <a:lnTo>
                  <a:pt x="6011" y="12531"/>
                </a:lnTo>
                <a:lnTo>
                  <a:pt x="5889" y="12580"/>
                </a:lnTo>
                <a:lnTo>
                  <a:pt x="5622" y="12653"/>
                </a:lnTo>
                <a:lnTo>
                  <a:pt x="5500" y="12702"/>
                </a:lnTo>
                <a:lnTo>
                  <a:pt x="5403" y="12750"/>
                </a:lnTo>
                <a:lnTo>
                  <a:pt x="5378" y="12799"/>
                </a:lnTo>
                <a:lnTo>
                  <a:pt x="5378" y="12823"/>
                </a:lnTo>
                <a:lnTo>
                  <a:pt x="5403" y="12848"/>
                </a:lnTo>
                <a:lnTo>
                  <a:pt x="5500" y="12872"/>
                </a:lnTo>
                <a:lnTo>
                  <a:pt x="5622" y="12896"/>
                </a:lnTo>
                <a:lnTo>
                  <a:pt x="5743" y="12921"/>
                </a:lnTo>
                <a:lnTo>
                  <a:pt x="5865" y="12896"/>
                </a:lnTo>
                <a:lnTo>
                  <a:pt x="6011" y="12872"/>
                </a:lnTo>
                <a:lnTo>
                  <a:pt x="6181" y="12848"/>
                </a:lnTo>
                <a:lnTo>
                  <a:pt x="6181" y="13042"/>
                </a:lnTo>
                <a:lnTo>
                  <a:pt x="6108" y="13018"/>
                </a:lnTo>
                <a:lnTo>
                  <a:pt x="5962" y="13042"/>
                </a:lnTo>
                <a:lnTo>
                  <a:pt x="5841" y="13091"/>
                </a:lnTo>
                <a:lnTo>
                  <a:pt x="5719" y="13164"/>
                </a:lnTo>
                <a:lnTo>
                  <a:pt x="5573" y="13237"/>
                </a:lnTo>
                <a:lnTo>
                  <a:pt x="5549" y="13261"/>
                </a:lnTo>
                <a:lnTo>
                  <a:pt x="5573" y="13286"/>
                </a:lnTo>
                <a:lnTo>
                  <a:pt x="5597" y="13334"/>
                </a:lnTo>
                <a:lnTo>
                  <a:pt x="5622" y="13334"/>
                </a:lnTo>
                <a:lnTo>
                  <a:pt x="5743" y="13310"/>
                </a:lnTo>
                <a:lnTo>
                  <a:pt x="6157" y="13310"/>
                </a:lnTo>
                <a:lnTo>
                  <a:pt x="6206" y="13286"/>
                </a:lnTo>
                <a:lnTo>
                  <a:pt x="6206" y="13529"/>
                </a:lnTo>
                <a:lnTo>
                  <a:pt x="6035" y="13553"/>
                </a:lnTo>
                <a:lnTo>
                  <a:pt x="5865" y="13553"/>
                </a:lnTo>
                <a:lnTo>
                  <a:pt x="5719" y="13602"/>
                </a:lnTo>
                <a:lnTo>
                  <a:pt x="5573" y="13675"/>
                </a:lnTo>
                <a:lnTo>
                  <a:pt x="5524" y="13724"/>
                </a:lnTo>
                <a:lnTo>
                  <a:pt x="5476" y="13797"/>
                </a:lnTo>
                <a:lnTo>
                  <a:pt x="5476" y="13870"/>
                </a:lnTo>
                <a:lnTo>
                  <a:pt x="5476" y="13894"/>
                </a:lnTo>
                <a:lnTo>
                  <a:pt x="5500" y="13918"/>
                </a:lnTo>
                <a:lnTo>
                  <a:pt x="5646" y="13967"/>
                </a:lnTo>
                <a:lnTo>
                  <a:pt x="5792" y="13967"/>
                </a:lnTo>
                <a:lnTo>
                  <a:pt x="6108" y="13943"/>
                </a:lnTo>
                <a:lnTo>
                  <a:pt x="6254" y="13943"/>
                </a:lnTo>
                <a:lnTo>
                  <a:pt x="6279" y="14235"/>
                </a:lnTo>
                <a:lnTo>
                  <a:pt x="6011" y="14308"/>
                </a:lnTo>
                <a:lnTo>
                  <a:pt x="5841" y="14332"/>
                </a:lnTo>
                <a:lnTo>
                  <a:pt x="5670" y="14381"/>
                </a:lnTo>
                <a:lnTo>
                  <a:pt x="5622" y="14429"/>
                </a:lnTo>
                <a:lnTo>
                  <a:pt x="5597" y="14478"/>
                </a:lnTo>
                <a:lnTo>
                  <a:pt x="5622" y="14551"/>
                </a:lnTo>
                <a:lnTo>
                  <a:pt x="5670" y="14600"/>
                </a:lnTo>
                <a:lnTo>
                  <a:pt x="5719" y="14624"/>
                </a:lnTo>
                <a:lnTo>
                  <a:pt x="5792" y="14648"/>
                </a:lnTo>
                <a:lnTo>
                  <a:pt x="5962" y="14673"/>
                </a:lnTo>
                <a:lnTo>
                  <a:pt x="6133" y="14648"/>
                </a:lnTo>
                <a:lnTo>
                  <a:pt x="6303" y="14600"/>
                </a:lnTo>
                <a:lnTo>
                  <a:pt x="6303" y="14770"/>
                </a:lnTo>
                <a:lnTo>
                  <a:pt x="6133" y="14794"/>
                </a:lnTo>
                <a:lnTo>
                  <a:pt x="5962" y="14867"/>
                </a:lnTo>
                <a:lnTo>
                  <a:pt x="5841" y="14916"/>
                </a:lnTo>
                <a:lnTo>
                  <a:pt x="5719" y="14965"/>
                </a:lnTo>
                <a:lnTo>
                  <a:pt x="5646" y="15062"/>
                </a:lnTo>
                <a:lnTo>
                  <a:pt x="5597" y="15111"/>
                </a:lnTo>
                <a:lnTo>
                  <a:pt x="5573" y="15159"/>
                </a:lnTo>
                <a:lnTo>
                  <a:pt x="5573" y="15184"/>
                </a:lnTo>
                <a:lnTo>
                  <a:pt x="5597" y="15208"/>
                </a:lnTo>
                <a:lnTo>
                  <a:pt x="5670" y="15257"/>
                </a:lnTo>
                <a:lnTo>
                  <a:pt x="5768" y="15281"/>
                </a:lnTo>
                <a:lnTo>
                  <a:pt x="5962" y="15257"/>
                </a:lnTo>
                <a:lnTo>
                  <a:pt x="6352" y="15184"/>
                </a:lnTo>
                <a:lnTo>
                  <a:pt x="6376" y="15451"/>
                </a:lnTo>
                <a:lnTo>
                  <a:pt x="6133" y="15476"/>
                </a:lnTo>
                <a:lnTo>
                  <a:pt x="5865" y="15524"/>
                </a:lnTo>
                <a:lnTo>
                  <a:pt x="5743" y="15573"/>
                </a:lnTo>
                <a:lnTo>
                  <a:pt x="5646" y="15646"/>
                </a:lnTo>
                <a:lnTo>
                  <a:pt x="5622" y="15646"/>
                </a:lnTo>
                <a:lnTo>
                  <a:pt x="5622" y="15670"/>
                </a:lnTo>
                <a:lnTo>
                  <a:pt x="5695" y="15768"/>
                </a:lnTo>
                <a:lnTo>
                  <a:pt x="5792" y="15816"/>
                </a:lnTo>
                <a:lnTo>
                  <a:pt x="5889" y="15841"/>
                </a:lnTo>
                <a:lnTo>
                  <a:pt x="5987" y="15841"/>
                </a:lnTo>
                <a:lnTo>
                  <a:pt x="6206" y="15865"/>
                </a:lnTo>
                <a:lnTo>
                  <a:pt x="6400" y="15865"/>
                </a:lnTo>
                <a:lnTo>
                  <a:pt x="6400" y="15962"/>
                </a:lnTo>
                <a:lnTo>
                  <a:pt x="6133" y="16035"/>
                </a:lnTo>
                <a:lnTo>
                  <a:pt x="5938" y="16084"/>
                </a:lnTo>
                <a:lnTo>
                  <a:pt x="5792" y="16181"/>
                </a:lnTo>
                <a:lnTo>
                  <a:pt x="5768" y="16230"/>
                </a:lnTo>
                <a:lnTo>
                  <a:pt x="5768" y="16254"/>
                </a:lnTo>
                <a:lnTo>
                  <a:pt x="5816" y="16327"/>
                </a:lnTo>
                <a:lnTo>
                  <a:pt x="5889" y="16376"/>
                </a:lnTo>
                <a:lnTo>
                  <a:pt x="5987" y="16400"/>
                </a:lnTo>
                <a:lnTo>
                  <a:pt x="6181" y="16400"/>
                </a:lnTo>
                <a:lnTo>
                  <a:pt x="6425" y="16352"/>
                </a:lnTo>
                <a:lnTo>
                  <a:pt x="6449" y="16644"/>
                </a:lnTo>
                <a:lnTo>
                  <a:pt x="6230" y="16668"/>
                </a:lnTo>
                <a:lnTo>
                  <a:pt x="6035" y="16717"/>
                </a:lnTo>
                <a:lnTo>
                  <a:pt x="5962" y="16765"/>
                </a:lnTo>
                <a:lnTo>
                  <a:pt x="5865" y="16790"/>
                </a:lnTo>
                <a:lnTo>
                  <a:pt x="5841" y="16838"/>
                </a:lnTo>
                <a:lnTo>
                  <a:pt x="5841" y="16887"/>
                </a:lnTo>
                <a:lnTo>
                  <a:pt x="5841" y="16911"/>
                </a:lnTo>
                <a:lnTo>
                  <a:pt x="5889" y="16936"/>
                </a:lnTo>
                <a:lnTo>
                  <a:pt x="6084" y="16960"/>
                </a:lnTo>
                <a:lnTo>
                  <a:pt x="6279" y="16984"/>
                </a:lnTo>
                <a:lnTo>
                  <a:pt x="6449" y="16984"/>
                </a:lnTo>
                <a:lnTo>
                  <a:pt x="6449" y="17276"/>
                </a:lnTo>
                <a:lnTo>
                  <a:pt x="6206" y="17325"/>
                </a:lnTo>
                <a:lnTo>
                  <a:pt x="6011" y="17349"/>
                </a:lnTo>
                <a:lnTo>
                  <a:pt x="5938" y="17398"/>
                </a:lnTo>
                <a:lnTo>
                  <a:pt x="5865" y="17447"/>
                </a:lnTo>
                <a:lnTo>
                  <a:pt x="5841" y="17471"/>
                </a:lnTo>
                <a:lnTo>
                  <a:pt x="5841" y="17520"/>
                </a:lnTo>
                <a:lnTo>
                  <a:pt x="5841" y="17544"/>
                </a:lnTo>
                <a:lnTo>
                  <a:pt x="5865" y="17568"/>
                </a:lnTo>
                <a:lnTo>
                  <a:pt x="5987" y="17641"/>
                </a:lnTo>
                <a:lnTo>
                  <a:pt x="6133" y="17690"/>
                </a:lnTo>
                <a:lnTo>
                  <a:pt x="6303" y="17690"/>
                </a:lnTo>
                <a:lnTo>
                  <a:pt x="6449" y="17666"/>
                </a:lnTo>
                <a:lnTo>
                  <a:pt x="6449" y="17958"/>
                </a:lnTo>
                <a:lnTo>
                  <a:pt x="6303" y="17982"/>
                </a:lnTo>
                <a:lnTo>
                  <a:pt x="6181" y="18031"/>
                </a:lnTo>
                <a:lnTo>
                  <a:pt x="6011" y="18055"/>
                </a:lnTo>
                <a:lnTo>
                  <a:pt x="5914" y="18104"/>
                </a:lnTo>
                <a:lnTo>
                  <a:pt x="5841" y="18152"/>
                </a:lnTo>
                <a:lnTo>
                  <a:pt x="5816" y="18177"/>
                </a:lnTo>
                <a:lnTo>
                  <a:pt x="5816" y="18225"/>
                </a:lnTo>
                <a:lnTo>
                  <a:pt x="5841" y="18250"/>
                </a:lnTo>
                <a:lnTo>
                  <a:pt x="5865" y="18274"/>
                </a:lnTo>
                <a:lnTo>
                  <a:pt x="5987" y="18323"/>
                </a:lnTo>
                <a:lnTo>
                  <a:pt x="6157" y="18371"/>
                </a:lnTo>
                <a:lnTo>
                  <a:pt x="6303" y="18371"/>
                </a:lnTo>
                <a:lnTo>
                  <a:pt x="6449" y="18347"/>
                </a:lnTo>
                <a:lnTo>
                  <a:pt x="6473" y="18444"/>
                </a:lnTo>
                <a:lnTo>
                  <a:pt x="6303" y="18469"/>
                </a:lnTo>
                <a:lnTo>
                  <a:pt x="6157" y="18542"/>
                </a:lnTo>
                <a:lnTo>
                  <a:pt x="6035" y="18615"/>
                </a:lnTo>
                <a:lnTo>
                  <a:pt x="5914" y="18688"/>
                </a:lnTo>
                <a:lnTo>
                  <a:pt x="5889" y="18736"/>
                </a:lnTo>
                <a:lnTo>
                  <a:pt x="5889" y="18761"/>
                </a:lnTo>
                <a:lnTo>
                  <a:pt x="5914" y="18785"/>
                </a:lnTo>
                <a:lnTo>
                  <a:pt x="5962" y="18809"/>
                </a:lnTo>
                <a:lnTo>
                  <a:pt x="6108" y="18809"/>
                </a:lnTo>
                <a:lnTo>
                  <a:pt x="6279" y="18785"/>
                </a:lnTo>
                <a:lnTo>
                  <a:pt x="6498" y="18761"/>
                </a:lnTo>
                <a:lnTo>
                  <a:pt x="6522" y="18980"/>
                </a:lnTo>
                <a:lnTo>
                  <a:pt x="6376" y="19028"/>
                </a:lnTo>
                <a:lnTo>
                  <a:pt x="6254" y="19101"/>
                </a:lnTo>
                <a:lnTo>
                  <a:pt x="5987" y="19223"/>
                </a:lnTo>
                <a:lnTo>
                  <a:pt x="5962" y="19272"/>
                </a:lnTo>
                <a:lnTo>
                  <a:pt x="5962" y="19320"/>
                </a:lnTo>
                <a:lnTo>
                  <a:pt x="5987" y="19369"/>
                </a:lnTo>
                <a:lnTo>
                  <a:pt x="6011" y="19393"/>
                </a:lnTo>
                <a:lnTo>
                  <a:pt x="6425" y="19393"/>
                </a:lnTo>
                <a:lnTo>
                  <a:pt x="6595" y="19345"/>
                </a:lnTo>
                <a:lnTo>
                  <a:pt x="6619" y="19393"/>
                </a:lnTo>
                <a:lnTo>
                  <a:pt x="6571" y="19442"/>
                </a:lnTo>
                <a:lnTo>
                  <a:pt x="6522" y="19515"/>
                </a:lnTo>
                <a:lnTo>
                  <a:pt x="6254" y="19637"/>
                </a:lnTo>
                <a:lnTo>
                  <a:pt x="6230" y="19661"/>
                </a:lnTo>
                <a:lnTo>
                  <a:pt x="6206" y="19734"/>
                </a:lnTo>
                <a:lnTo>
                  <a:pt x="6230" y="19758"/>
                </a:lnTo>
                <a:lnTo>
                  <a:pt x="6279" y="19783"/>
                </a:lnTo>
                <a:lnTo>
                  <a:pt x="6595" y="19758"/>
                </a:lnTo>
                <a:lnTo>
                  <a:pt x="6668" y="19783"/>
                </a:lnTo>
                <a:lnTo>
                  <a:pt x="6887" y="19856"/>
                </a:lnTo>
                <a:lnTo>
                  <a:pt x="7106" y="19904"/>
                </a:lnTo>
                <a:lnTo>
                  <a:pt x="7203" y="19953"/>
                </a:lnTo>
                <a:lnTo>
                  <a:pt x="7252" y="20001"/>
                </a:lnTo>
                <a:lnTo>
                  <a:pt x="7276" y="20050"/>
                </a:lnTo>
                <a:lnTo>
                  <a:pt x="7276" y="20123"/>
                </a:lnTo>
                <a:lnTo>
                  <a:pt x="7252" y="20172"/>
                </a:lnTo>
                <a:lnTo>
                  <a:pt x="7203" y="20245"/>
                </a:lnTo>
                <a:lnTo>
                  <a:pt x="7057" y="20342"/>
                </a:lnTo>
                <a:lnTo>
                  <a:pt x="6936" y="20391"/>
                </a:lnTo>
                <a:lnTo>
                  <a:pt x="6814" y="20439"/>
                </a:lnTo>
                <a:lnTo>
                  <a:pt x="6692" y="20464"/>
                </a:lnTo>
                <a:lnTo>
                  <a:pt x="6571" y="20464"/>
                </a:lnTo>
                <a:lnTo>
                  <a:pt x="6303" y="20439"/>
                </a:lnTo>
                <a:lnTo>
                  <a:pt x="5889" y="20439"/>
                </a:lnTo>
                <a:lnTo>
                  <a:pt x="5768" y="20391"/>
                </a:lnTo>
                <a:lnTo>
                  <a:pt x="5670" y="20318"/>
                </a:lnTo>
                <a:lnTo>
                  <a:pt x="5597" y="20220"/>
                </a:lnTo>
                <a:lnTo>
                  <a:pt x="5524" y="20099"/>
                </a:lnTo>
                <a:lnTo>
                  <a:pt x="5476" y="19929"/>
                </a:lnTo>
                <a:lnTo>
                  <a:pt x="5403" y="19612"/>
                </a:lnTo>
                <a:lnTo>
                  <a:pt x="5354" y="19247"/>
                </a:lnTo>
                <a:lnTo>
                  <a:pt x="5330" y="18882"/>
                </a:lnTo>
                <a:lnTo>
                  <a:pt x="5305" y="18371"/>
                </a:lnTo>
                <a:lnTo>
                  <a:pt x="5184" y="16960"/>
                </a:lnTo>
                <a:lnTo>
                  <a:pt x="5111" y="16254"/>
                </a:lnTo>
                <a:lnTo>
                  <a:pt x="5038" y="15549"/>
                </a:lnTo>
                <a:lnTo>
                  <a:pt x="4965" y="15086"/>
                </a:lnTo>
                <a:lnTo>
                  <a:pt x="4867" y="14600"/>
                </a:lnTo>
                <a:lnTo>
                  <a:pt x="4624" y="13675"/>
                </a:lnTo>
                <a:lnTo>
                  <a:pt x="4527" y="13310"/>
                </a:lnTo>
                <a:lnTo>
                  <a:pt x="4454" y="13018"/>
                </a:lnTo>
                <a:lnTo>
                  <a:pt x="4405" y="12896"/>
                </a:lnTo>
                <a:lnTo>
                  <a:pt x="4356" y="12823"/>
                </a:lnTo>
                <a:lnTo>
                  <a:pt x="4356" y="12799"/>
                </a:lnTo>
                <a:lnTo>
                  <a:pt x="4332" y="12750"/>
                </a:lnTo>
                <a:lnTo>
                  <a:pt x="4283" y="12702"/>
                </a:lnTo>
                <a:lnTo>
                  <a:pt x="4235" y="12677"/>
                </a:lnTo>
                <a:lnTo>
                  <a:pt x="4186" y="12653"/>
                </a:lnTo>
                <a:lnTo>
                  <a:pt x="4113" y="12677"/>
                </a:lnTo>
                <a:lnTo>
                  <a:pt x="4040" y="12750"/>
                </a:lnTo>
                <a:lnTo>
                  <a:pt x="3991" y="12848"/>
                </a:lnTo>
                <a:lnTo>
                  <a:pt x="3918" y="13091"/>
                </a:lnTo>
                <a:lnTo>
                  <a:pt x="3870" y="13286"/>
                </a:lnTo>
                <a:lnTo>
                  <a:pt x="3772" y="13237"/>
                </a:lnTo>
                <a:lnTo>
                  <a:pt x="3675" y="13213"/>
                </a:lnTo>
                <a:lnTo>
                  <a:pt x="3626" y="13237"/>
                </a:lnTo>
                <a:lnTo>
                  <a:pt x="3602" y="13310"/>
                </a:lnTo>
                <a:lnTo>
                  <a:pt x="3626" y="13383"/>
                </a:lnTo>
                <a:lnTo>
                  <a:pt x="3675" y="13456"/>
                </a:lnTo>
                <a:lnTo>
                  <a:pt x="3748" y="13529"/>
                </a:lnTo>
                <a:lnTo>
                  <a:pt x="3821" y="13578"/>
                </a:lnTo>
                <a:lnTo>
                  <a:pt x="3797" y="13772"/>
                </a:lnTo>
                <a:lnTo>
                  <a:pt x="3651" y="13772"/>
                </a:lnTo>
                <a:lnTo>
                  <a:pt x="3505" y="13821"/>
                </a:lnTo>
                <a:lnTo>
                  <a:pt x="3480" y="13845"/>
                </a:lnTo>
                <a:lnTo>
                  <a:pt x="3505" y="13870"/>
                </a:lnTo>
                <a:lnTo>
                  <a:pt x="3651" y="13943"/>
                </a:lnTo>
                <a:lnTo>
                  <a:pt x="3772" y="14016"/>
                </a:lnTo>
                <a:lnTo>
                  <a:pt x="3724" y="14405"/>
                </a:lnTo>
                <a:lnTo>
                  <a:pt x="3505" y="14381"/>
                </a:lnTo>
                <a:lnTo>
                  <a:pt x="3407" y="14381"/>
                </a:lnTo>
                <a:lnTo>
                  <a:pt x="3310" y="14405"/>
                </a:lnTo>
                <a:lnTo>
                  <a:pt x="3286" y="14454"/>
                </a:lnTo>
                <a:lnTo>
                  <a:pt x="3286" y="14478"/>
                </a:lnTo>
                <a:lnTo>
                  <a:pt x="3286" y="14502"/>
                </a:lnTo>
                <a:lnTo>
                  <a:pt x="3383" y="14551"/>
                </a:lnTo>
                <a:lnTo>
                  <a:pt x="3480" y="14624"/>
                </a:lnTo>
                <a:lnTo>
                  <a:pt x="3675" y="14721"/>
                </a:lnTo>
                <a:lnTo>
                  <a:pt x="3675" y="14892"/>
                </a:lnTo>
                <a:lnTo>
                  <a:pt x="3480" y="14892"/>
                </a:lnTo>
                <a:lnTo>
                  <a:pt x="3286" y="14916"/>
                </a:lnTo>
                <a:lnTo>
                  <a:pt x="3213" y="14940"/>
                </a:lnTo>
                <a:lnTo>
                  <a:pt x="3140" y="14965"/>
                </a:lnTo>
                <a:lnTo>
                  <a:pt x="3115" y="15013"/>
                </a:lnTo>
                <a:lnTo>
                  <a:pt x="3115" y="15038"/>
                </a:lnTo>
                <a:lnTo>
                  <a:pt x="3140" y="15086"/>
                </a:lnTo>
                <a:lnTo>
                  <a:pt x="3188" y="15135"/>
                </a:lnTo>
                <a:lnTo>
                  <a:pt x="3310" y="15208"/>
                </a:lnTo>
                <a:lnTo>
                  <a:pt x="3456" y="15232"/>
                </a:lnTo>
                <a:lnTo>
                  <a:pt x="3626" y="15257"/>
                </a:lnTo>
                <a:lnTo>
                  <a:pt x="3578" y="15573"/>
                </a:lnTo>
                <a:lnTo>
                  <a:pt x="3334" y="15549"/>
                </a:lnTo>
                <a:lnTo>
                  <a:pt x="3018" y="15549"/>
                </a:lnTo>
                <a:lnTo>
                  <a:pt x="2921" y="15573"/>
                </a:lnTo>
                <a:lnTo>
                  <a:pt x="2896" y="15597"/>
                </a:lnTo>
                <a:lnTo>
                  <a:pt x="2896" y="15622"/>
                </a:lnTo>
                <a:lnTo>
                  <a:pt x="2945" y="15695"/>
                </a:lnTo>
                <a:lnTo>
                  <a:pt x="3018" y="15743"/>
                </a:lnTo>
                <a:lnTo>
                  <a:pt x="3164" y="15816"/>
                </a:lnTo>
                <a:lnTo>
                  <a:pt x="3359" y="15889"/>
                </a:lnTo>
                <a:lnTo>
                  <a:pt x="3553" y="15914"/>
                </a:lnTo>
                <a:lnTo>
                  <a:pt x="3529" y="16011"/>
                </a:lnTo>
                <a:lnTo>
                  <a:pt x="3261" y="16035"/>
                </a:lnTo>
                <a:lnTo>
                  <a:pt x="3115" y="16060"/>
                </a:lnTo>
                <a:lnTo>
                  <a:pt x="2994" y="16108"/>
                </a:lnTo>
                <a:lnTo>
                  <a:pt x="2969" y="16133"/>
                </a:lnTo>
                <a:lnTo>
                  <a:pt x="2969" y="16181"/>
                </a:lnTo>
                <a:lnTo>
                  <a:pt x="2969" y="16206"/>
                </a:lnTo>
                <a:lnTo>
                  <a:pt x="2994" y="16230"/>
                </a:lnTo>
                <a:lnTo>
                  <a:pt x="3115" y="16279"/>
                </a:lnTo>
                <a:lnTo>
                  <a:pt x="3237" y="16303"/>
                </a:lnTo>
                <a:lnTo>
                  <a:pt x="3480" y="16327"/>
                </a:lnTo>
                <a:lnTo>
                  <a:pt x="3432" y="16790"/>
                </a:lnTo>
                <a:lnTo>
                  <a:pt x="3261" y="16790"/>
                </a:lnTo>
                <a:lnTo>
                  <a:pt x="3115" y="16814"/>
                </a:lnTo>
                <a:lnTo>
                  <a:pt x="2872" y="16838"/>
                </a:lnTo>
                <a:lnTo>
                  <a:pt x="2775" y="16887"/>
                </a:lnTo>
                <a:lnTo>
                  <a:pt x="2677" y="16960"/>
                </a:lnTo>
                <a:lnTo>
                  <a:pt x="2653" y="17033"/>
                </a:lnTo>
                <a:lnTo>
                  <a:pt x="2677" y="17082"/>
                </a:lnTo>
                <a:lnTo>
                  <a:pt x="2702" y="17106"/>
                </a:lnTo>
                <a:lnTo>
                  <a:pt x="2799" y="17155"/>
                </a:lnTo>
                <a:lnTo>
                  <a:pt x="2896" y="17155"/>
                </a:lnTo>
                <a:lnTo>
                  <a:pt x="3091" y="17179"/>
                </a:lnTo>
                <a:lnTo>
                  <a:pt x="3383" y="17203"/>
                </a:lnTo>
                <a:lnTo>
                  <a:pt x="3359" y="17398"/>
                </a:lnTo>
                <a:lnTo>
                  <a:pt x="3188" y="17398"/>
                </a:lnTo>
                <a:lnTo>
                  <a:pt x="3042" y="17422"/>
                </a:lnTo>
                <a:lnTo>
                  <a:pt x="2750" y="17520"/>
                </a:lnTo>
                <a:lnTo>
                  <a:pt x="2702" y="17544"/>
                </a:lnTo>
                <a:lnTo>
                  <a:pt x="2677" y="17593"/>
                </a:lnTo>
                <a:lnTo>
                  <a:pt x="2702" y="17641"/>
                </a:lnTo>
                <a:lnTo>
                  <a:pt x="2750" y="17666"/>
                </a:lnTo>
                <a:lnTo>
                  <a:pt x="2896" y="17714"/>
                </a:lnTo>
                <a:lnTo>
                  <a:pt x="3018" y="17739"/>
                </a:lnTo>
                <a:lnTo>
                  <a:pt x="3310" y="17739"/>
                </a:lnTo>
                <a:lnTo>
                  <a:pt x="3310" y="17763"/>
                </a:lnTo>
                <a:lnTo>
                  <a:pt x="3286" y="17933"/>
                </a:lnTo>
                <a:lnTo>
                  <a:pt x="3018" y="17958"/>
                </a:lnTo>
                <a:lnTo>
                  <a:pt x="2799" y="17982"/>
                </a:lnTo>
                <a:lnTo>
                  <a:pt x="2702" y="18031"/>
                </a:lnTo>
                <a:lnTo>
                  <a:pt x="2629" y="18079"/>
                </a:lnTo>
                <a:lnTo>
                  <a:pt x="2604" y="18128"/>
                </a:lnTo>
                <a:lnTo>
                  <a:pt x="2604" y="18177"/>
                </a:lnTo>
                <a:lnTo>
                  <a:pt x="2653" y="18250"/>
                </a:lnTo>
                <a:lnTo>
                  <a:pt x="2702" y="18274"/>
                </a:lnTo>
                <a:lnTo>
                  <a:pt x="2775" y="18298"/>
                </a:lnTo>
                <a:lnTo>
                  <a:pt x="2848" y="18323"/>
                </a:lnTo>
                <a:lnTo>
                  <a:pt x="3018" y="18323"/>
                </a:lnTo>
                <a:lnTo>
                  <a:pt x="3164" y="18298"/>
                </a:lnTo>
                <a:lnTo>
                  <a:pt x="3237" y="18323"/>
                </a:lnTo>
                <a:lnTo>
                  <a:pt x="3213" y="18517"/>
                </a:lnTo>
                <a:lnTo>
                  <a:pt x="2848" y="18566"/>
                </a:lnTo>
                <a:lnTo>
                  <a:pt x="2677" y="18615"/>
                </a:lnTo>
                <a:lnTo>
                  <a:pt x="2604" y="18663"/>
                </a:lnTo>
                <a:lnTo>
                  <a:pt x="2531" y="18712"/>
                </a:lnTo>
                <a:lnTo>
                  <a:pt x="2507" y="18761"/>
                </a:lnTo>
                <a:lnTo>
                  <a:pt x="2507" y="18785"/>
                </a:lnTo>
                <a:lnTo>
                  <a:pt x="2531" y="18809"/>
                </a:lnTo>
                <a:lnTo>
                  <a:pt x="2556" y="18834"/>
                </a:lnTo>
                <a:lnTo>
                  <a:pt x="2702" y="18882"/>
                </a:lnTo>
                <a:lnTo>
                  <a:pt x="3164" y="18882"/>
                </a:lnTo>
                <a:lnTo>
                  <a:pt x="3115" y="19223"/>
                </a:lnTo>
                <a:lnTo>
                  <a:pt x="2799" y="19199"/>
                </a:lnTo>
                <a:lnTo>
                  <a:pt x="2677" y="19199"/>
                </a:lnTo>
                <a:lnTo>
                  <a:pt x="2580" y="19223"/>
                </a:lnTo>
                <a:lnTo>
                  <a:pt x="2483" y="19247"/>
                </a:lnTo>
                <a:lnTo>
                  <a:pt x="2410" y="19320"/>
                </a:lnTo>
                <a:lnTo>
                  <a:pt x="2410" y="19369"/>
                </a:lnTo>
                <a:lnTo>
                  <a:pt x="2410" y="19393"/>
                </a:lnTo>
                <a:lnTo>
                  <a:pt x="2483" y="19466"/>
                </a:lnTo>
                <a:lnTo>
                  <a:pt x="2580" y="19515"/>
                </a:lnTo>
                <a:lnTo>
                  <a:pt x="2702" y="19564"/>
                </a:lnTo>
                <a:lnTo>
                  <a:pt x="2799" y="19564"/>
                </a:lnTo>
                <a:lnTo>
                  <a:pt x="3042" y="19612"/>
                </a:lnTo>
                <a:lnTo>
                  <a:pt x="3018" y="19807"/>
                </a:lnTo>
                <a:lnTo>
                  <a:pt x="2896" y="19807"/>
                </a:lnTo>
                <a:lnTo>
                  <a:pt x="2556" y="19856"/>
                </a:lnTo>
                <a:lnTo>
                  <a:pt x="2483" y="19880"/>
                </a:lnTo>
                <a:lnTo>
                  <a:pt x="2434" y="19904"/>
                </a:lnTo>
                <a:lnTo>
                  <a:pt x="2337" y="20001"/>
                </a:lnTo>
                <a:lnTo>
                  <a:pt x="2312" y="20026"/>
                </a:lnTo>
                <a:lnTo>
                  <a:pt x="2337" y="20074"/>
                </a:lnTo>
                <a:lnTo>
                  <a:pt x="2434" y="20123"/>
                </a:lnTo>
                <a:lnTo>
                  <a:pt x="2531" y="20147"/>
                </a:lnTo>
                <a:lnTo>
                  <a:pt x="2726" y="20172"/>
                </a:lnTo>
                <a:lnTo>
                  <a:pt x="2507" y="20269"/>
                </a:lnTo>
                <a:lnTo>
                  <a:pt x="2288" y="20366"/>
                </a:lnTo>
                <a:lnTo>
                  <a:pt x="1801" y="20512"/>
                </a:lnTo>
                <a:lnTo>
                  <a:pt x="1655" y="20537"/>
                </a:lnTo>
                <a:lnTo>
                  <a:pt x="1485" y="20561"/>
                </a:lnTo>
                <a:lnTo>
                  <a:pt x="1315" y="20537"/>
                </a:lnTo>
                <a:lnTo>
                  <a:pt x="1145" y="20488"/>
                </a:lnTo>
                <a:lnTo>
                  <a:pt x="1120" y="20464"/>
                </a:lnTo>
                <a:lnTo>
                  <a:pt x="1096" y="20415"/>
                </a:lnTo>
                <a:lnTo>
                  <a:pt x="1096" y="20391"/>
                </a:lnTo>
                <a:lnTo>
                  <a:pt x="1096" y="20342"/>
                </a:lnTo>
                <a:lnTo>
                  <a:pt x="1145" y="20245"/>
                </a:lnTo>
                <a:lnTo>
                  <a:pt x="1242" y="20123"/>
                </a:lnTo>
                <a:lnTo>
                  <a:pt x="1485" y="19929"/>
                </a:lnTo>
                <a:lnTo>
                  <a:pt x="1631" y="19831"/>
                </a:lnTo>
                <a:lnTo>
                  <a:pt x="1680" y="19807"/>
                </a:lnTo>
                <a:lnTo>
                  <a:pt x="1704" y="19758"/>
                </a:lnTo>
                <a:lnTo>
                  <a:pt x="1704" y="19710"/>
                </a:lnTo>
                <a:lnTo>
                  <a:pt x="1704" y="19661"/>
                </a:lnTo>
                <a:lnTo>
                  <a:pt x="1728" y="19588"/>
                </a:lnTo>
                <a:lnTo>
                  <a:pt x="1826" y="18785"/>
                </a:lnTo>
                <a:lnTo>
                  <a:pt x="1923" y="18006"/>
                </a:lnTo>
                <a:lnTo>
                  <a:pt x="2045" y="16425"/>
                </a:lnTo>
                <a:lnTo>
                  <a:pt x="2142" y="14843"/>
                </a:lnTo>
                <a:lnTo>
                  <a:pt x="2264" y="13237"/>
                </a:lnTo>
                <a:lnTo>
                  <a:pt x="2410" y="11631"/>
                </a:lnTo>
                <a:lnTo>
                  <a:pt x="2531" y="10025"/>
                </a:lnTo>
                <a:lnTo>
                  <a:pt x="2556" y="9368"/>
                </a:lnTo>
                <a:lnTo>
                  <a:pt x="2580" y="8663"/>
                </a:lnTo>
                <a:lnTo>
                  <a:pt x="2580" y="8322"/>
                </a:lnTo>
                <a:lnTo>
                  <a:pt x="2580" y="7981"/>
                </a:lnTo>
                <a:lnTo>
                  <a:pt x="2531" y="7641"/>
                </a:lnTo>
                <a:lnTo>
                  <a:pt x="2483" y="7324"/>
                </a:lnTo>
                <a:lnTo>
                  <a:pt x="2483" y="7251"/>
                </a:lnTo>
                <a:lnTo>
                  <a:pt x="2458" y="7178"/>
                </a:lnTo>
                <a:lnTo>
                  <a:pt x="2434" y="7130"/>
                </a:lnTo>
                <a:lnTo>
                  <a:pt x="2410" y="7105"/>
                </a:lnTo>
                <a:lnTo>
                  <a:pt x="2337" y="7057"/>
                </a:lnTo>
                <a:lnTo>
                  <a:pt x="2239" y="7057"/>
                </a:lnTo>
                <a:lnTo>
                  <a:pt x="2166" y="7105"/>
                </a:lnTo>
                <a:lnTo>
                  <a:pt x="2020" y="7130"/>
                </a:lnTo>
                <a:lnTo>
                  <a:pt x="1899" y="7154"/>
                </a:lnTo>
                <a:lnTo>
                  <a:pt x="1826" y="7227"/>
                </a:lnTo>
                <a:lnTo>
                  <a:pt x="1801" y="7300"/>
                </a:lnTo>
                <a:lnTo>
                  <a:pt x="1801" y="7349"/>
                </a:lnTo>
                <a:lnTo>
                  <a:pt x="1801" y="7397"/>
                </a:lnTo>
                <a:lnTo>
                  <a:pt x="1874" y="7446"/>
                </a:lnTo>
                <a:lnTo>
                  <a:pt x="1923" y="7470"/>
                </a:lnTo>
                <a:lnTo>
                  <a:pt x="1899" y="7519"/>
                </a:lnTo>
                <a:lnTo>
                  <a:pt x="1704" y="7519"/>
                </a:lnTo>
                <a:lnTo>
                  <a:pt x="1631" y="7543"/>
                </a:lnTo>
                <a:lnTo>
                  <a:pt x="1558" y="7592"/>
                </a:lnTo>
                <a:lnTo>
                  <a:pt x="1534" y="7665"/>
                </a:lnTo>
                <a:lnTo>
                  <a:pt x="1534" y="7714"/>
                </a:lnTo>
                <a:lnTo>
                  <a:pt x="1558" y="7738"/>
                </a:lnTo>
                <a:lnTo>
                  <a:pt x="1631" y="7811"/>
                </a:lnTo>
                <a:lnTo>
                  <a:pt x="1753" y="7860"/>
                </a:lnTo>
                <a:lnTo>
                  <a:pt x="1728" y="7957"/>
                </a:lnTo>
                <a:lnTo>
                  <a:pt x="1582" y="7957"/>
                </a:lnTo>
                <a:lnTo>
                  <a:pt x="1461" y="8006"/>
                </a:lnTo>
                <a:lnTo>
                  <a:pt x="1412" y="8054"/>
                </a:lnTo>
                <a:lnTo>
                  <a:pt x="1388" y="8127"/>
                </a:lnTo>
                <a:lnTo>
                  <a:pt x="1412" y="8200"/>
                </a:lnTo>
                <a:lnTo>
                  <a:pt x="1461" y="8249"/>
                </a:lnTo>
                <a:lnTo>
                  <a:pt x="1534" y="8273"/>
                </a:lnTo>
                <a:lnTo>
                  <a:pt x="1631" y="8298"/>
                </a:lnTo>
                <a:lnTo>
                  <a:pt x="1582" y="8468"/>
                </a:lnTo>
                <a:lnTo>
                  <a:pt x="1437" y="8468"/>
                </a:lnTo>
                <a:lnTo>
                  <a:pt x="1364" y="8517"/>
                </a:lnTo>
                <a:lnTo>
                  <a:pt x="1291" y="8541"/>
                </a:lnTo>
                <a:lnTo>
                  <a:pt x="1291" y="8590"/>
                </a:lnTo>
                <a:lnTo>
                  <a:pt x="1291" y="8638"/>
                </a:lnTo>
                <a:lnTo>
                  <a:pt x="1339" y="8687"/>
                </a:lnTo>
                <a:lnTo>
                  <a:pt x="1388" y="8736"/>
                </a:lnTo>
                <a:lnTo>
                  <a:pt x="1509" y="8760"/>
                </a:lnTo>
                <a:lnTo>
                  <a:pt x="1485" y="8833"/>
                </a:lnTo>
                <a:lnTo>
                  <a:pt x="1461" y="8930"/>
                </a:lnTo>
                <a:lnTo>
                  <a:pt x="1315" y="8955"/>
                </a:lnTo>
                <a:lnTo>
                  <a:pt x="1242" y="8979"/>
                </a:lnTo>
                <a:lnTo>
                  <a:pt x="1193" y="9028"/>
                </a:lnTo>
                <a:lnTo>
                  <a:pt x="1169" y="9076"/>
                </a:lnTo>
                <a:lnTo>
                  <a:pt x="1169" y="9149"/>
                </a:lnTo>
                <a:lnTo>
                  <a:pt x="1218" y="9198"/>
                </a:lnTo>
                <a:lnTo>
                  <a:pt x="1242" y="9222"/>
                </a:lnTo>
                <a:lnTo>
                  <a:pt x="1364" y="9271"/>
                </a:lnTo>
                <a:lnTo>
                  <a:pt x="1364" y="9295"/>
                </a:lnTo>
                <a:lnTo>
                  <a:pt x="1315" y="9320"/>
                </a:lnTo>
                <a:lnTo>
                  <a:pt x="1169" y="9344"/>
                </a:lnTo>
                <a:lnTo>
                  <a:pt x="1096" y="9393"/>
                </a:lnTo>
                <a:lnTo>
                  <a:pt x="1047" y="9441"/>
                </a:lnTo>
                <a:lnTo>
                  <a:pt x="1023" y="9539"/>
                </a:lnTo>
                <a:lnTo>
                  <a:pt x="1047" y="9563"/>
                </a:lnTo>
                <a:lnTo>
                  <a:pt x="1072" y="9612"/>
                </a:lnTo>
                <a:lnTo>
                  <a:pt x="1120" y="9636"/>
                </a:lnTo>
                <a:lnTo>
                  <a:pt x="1169" y="9660"/>
                </a:lnTo>
                <a:lnTo>
                  <a:pt x="1291" y="9660"/>
                </a:lnTo>
                <a:lnTo>
                  <a:pt x="1266" y="9733"/>
                </a:lnTo>
                <a:lnTo>
                  <a:pt x="1145" y="9733"/>
                </a:lnTo>
                <a:lnTo>
                  <a:pt x="1072" y="9758"/>
                </a:lnTo>
                <a:lnTo>
                  <a:pt x="1023" y="9806"/>
                </a:lnTo>
                <a:lnTo>
                  <a:pt x="999" y="9879"/>
                </a:lnTo>
                <a:lnTo>
                  <a:pt x="1023" y="9952"/>
                </a:lnTo>
                <a:lnTo>
                  <a:pt x="1120" y="10001"/>
                </a:lnTo>
                <a:lnTo>
                  <a:pt x="1218" y="10025"/>
                </a:lnTo>
                <a:lnTo>
                  <a:pt x="1169" y="10269"/>
                </a:lnTo>
                <a:lnTo>
                  <a:pt x="1096" y="10244"/>
                </a:lnTo>
                <a:lnTo>
                  <a:pt x="1023" y="10269"/>
                </a:lnTo>
                <a:lnTo>
                  <a:pt x="974" y="10293"/>
                </a:lnTo>
                <a:lnTo>
                  <a:pt x="926" y="10342"/>
                </a:lnTo>
                <a:lnTo>
                  <a:pt x="926" y="10390"/>
                </a:lnTo>
                <a:lnTo>
                  <a:pt x="926" y="10439"/>
                </a:lnTo>
                <a:lnTo>
                  <a:pt x="950" y="10488"/>
                </a:lnTo>
                <a:lnTo>
                  <a:pt x="999" y="10536"/>
                </a:lnTo>
                <a:lnTo>
                  <a:pt x="1096" y="10609"/>
                </a:lnTo>
                <a:lnTo>
                  <a:pt x="1072" y="10634"/>
                </a:lnTo>
                <a:lnTo>
                  <a:pt x="1047" y="10682"/>
                </a:lnTo>
                <a:lnTo>
                  <a:pt x="1047" y="10755"/>
                </a:lnTo>
                <a:lnTo>
                  <a:pt x="1047" y="10804"/>
                </a:lnTo>
                <a:lnTo>
                  <a:pt x="1145" y="11096"/>
                </a:lnTo>
                <a:lnTo>
                  <a:pt x="1169" y="11291"/>
                </a:lnTo>
                <a:lnTo>
                  <a:pt x="1193" y="11461"/>
                </a:lnTo>
                <a:lnTo>
                  <a:pt x="1193" y="11631"/>
                </a:lnTo>
                <a:lnTo>
                  <a:pt x="1120" y="11777"/>
                </a:lnTo>
                <a:lnTo>
                  <a:pt x="1096" y="11826"/>
                </a:lnTo>
                <a:lnTo>
                  <a:pt x="1023" y="11875"/>
                </a:lnTo>
                <a:lnTo>
                  <a:pt x="950" y="11923"/>
                </a:lnTo>
                <a:lnTo>
                  <a:pt x="780" y="11923"/>
                </a:lnTo>
                <a:lnTo>
                  <a:pt x="707" y="11875"/>
                </a:lnTo>
                <a:lnTo>
                  <a:pt x="658" y="11826"/>
                </a:lnTo>
                <a:lnTo>
                  <a:pt x="609" y="11753"/>
                </a:lnTo>
                <a:lnTo>
                  <a:pt x="512" y="11607"/>
                </a:lnTo>
                <a:lnTo>
                  <a:pt x="463" y="11437"/>
                </a:lnTo>
                <a:lnTo>
                  <a:pt x="463" y="11315"/>
                </a:lnTo>
                <a:lnTo>
                  <a:pt x="463" y="11193"/>
                </a:lnTo>
                <a:lnTo>
                  <a:pt x="512" y="10974"/>
                </a:lnTo>
                <a:lnTo>
                  <a:pt x="585" y="10974"/>
                </a:lnTo>
                <a:lnTo>
                  <a:pt x="634" y="10950"/>
                </a:lnTo>
                <a:lnTo>
                  <a:pt x="658" y="10901"/>
                </a:lnTo>
                <a:lnTo>
                  <a:pt x="658" y="10853"/>
                </a:lnTo>
                <a:lnTo>
                  <a:pt x="609" y="10658"/>
                </a:lnTo>
                <a:lnTo>
                  <a:pt x="585" y="10463"/>
                </a:lnTo>
                <a:lnTo>
                  <a:pt x="561" y="10074"/>
                </a:lnTo>
                <a:lnTo>
                  <a:pt x="585" y="9660"/>
                </a:lnTo>
                <a:lnTo>
                  <a:pt x="634" y="9271"/>
                </a:lnTo>
                <a:lnTo>
                  <a:pt x="731" y="8882"/>
                </a:lnTo>
                <a:lnTo>
                  <a:pt x="828" y="8492"/>
                </a:lnTo>
                <a:lnTo>
                  <a:pt x="1072" y="7714"/>
                </a:lnTo>
                <a:lnTo>
                  <a:pt x="1218" y="7227"/>
                </a:lnTo>
                <a:lnTo>
                  <a:pt x="1412" y="6740"/>
                </a:lnTo>
                <a:lnTo>
                  <a:pt x="1631" y="6302"/>
                </a:lnTo>
                <a:lnTo>
                  <a:pt x="1753" y="6108"/>
                </a:lnTo>
                <a:lnTo>
                  <a:pt x="1899" y="5913"/>
                </a:lnTo>
                <a:lnTo>
                  <a:pt x="2045" y="5743"/>
                </a:lnTo>
                <a:lnTo>
                  <a:pt x="2215" y="5572"/>
                </a:lnTo>
                <a:lnTo>
                  <a:pt x="2385" y="5402"/>
                </a:lnTo>
                <a:lnTo>
                  <a:pt x="2580" y="5280"/>
                </a:lnTo>
                <a:lnTo>
                  <a:pt x="2799" y="5159"/>
                </a:lnTo>
                <a:lnTo>
                  <a:pt x="3042" y="5061"/>
                </a:lnTo>
                <a:lnTo>
                  <a:pt x="3286" y="4964"/>
                </a:lnTo>
                <a:lnTo>
                  <a:pt x="3553" y="4891"/>
                </a:lnTo>
                <a:lnTo>
                  <a:pt x="3845" y="4842"/>
                </a:lnTo>
                <a:lnTo>
                  <a:pt x="4113" y="4818"/>
                </a:lnTo>
                <a:lnTo>
                  <a:pt x="4162" y="4842"/>
                </a:lnTo>
                <a:lnTo>
                  <a:pt x="4259" y="4818"/>
                </a:lnTo>
                <a:close/>
                <a:moveTo>
                  <a:pt x="4259" y="0"/>
                </a:moveTo>
                <a:lnTo>
                  <a:pt x="4016" y="25"/>
                </a:lnTo>
                <a:lnTo>
                  <a:pt x="3797" y="98"/>
                </a:lnTo>
                <a:lnTo>
                  <a:pt x="3675" y="98"/>
                </a:lnTo>
                <a:lnTo>
                  <a:pt x="3578" y="146"/>
                </a:lnTo>
                <a:lnTo>
                  <a:pt x="3334" y="244"/>
                </a:lnTo>
                <a:lnTo>
                  <a:pt x="3140" y="390"/>
                </a:lnTo>
                <a:lnTo>
                  <a:pt x="2945" y="536"/>
                </a:lnTo>
                <a:lnTo>
                  <a:pt x="2799" y="682"/>
                </a:lnTo>
                <a:lnTo>
                  <a:pt x="2677" y="852"/>
                </a:lnTo>
                <a:lnTo>
                  <a:pt x="2556" y="1047"/>
                </a:lnTo>
                <a:lnTo>
                  <a:pt x="2458" y="1241"/>
                </a:lnTo>
                <a:lnTo>
                  <a:pt x="2385" y="1436"/>
                </a:lnTo>
                <a:lnTo>
                  <a:pt x="2337" y="1655"/>
                </a:lnTo>
                <a:lnTo>
                  <a:pt x="2288" y="1850"/>
                </a:lnTo>
                <a:lnTo>
                  <a:pt x="2264" y="2069"/>
                </a:lnTo>
                <a:lnTo>
                  <a:pt x="2264" y="2263"/>
                </a:lnTo>
                <a:lnTo>
                  <a:pt x="2288" y="2434"/>
                </a:lnTo>
                <a:lnTo>
                  <a:pt x="2312" y="2628"/>
                </a:lnTo>
                <a:lnTo>
                  <a:pt x="2361" y="2823"/>
                </a:lnTo>
                <a:lnTo>
                  <a:pt x="2434" y="2993"/>
                </a:lnTo>
                <a:lnTo>
                  <a:pt x="2507" y="3164"/>
                </a:lnTo>
                <a:lnTo>
                  <a:pt x="2604" y="3310"/>
                </a:lnTo>
                <a:lnTo>
                  <a:pt x="2702" y="3480"/>
                </a:lnTo>
                <a:lnTo>
                  <a:pt x="2823" y="3626"/>
                </a:lnTo>
                <a:lnTo>
                  <a:pt x="2945" y="3748"/>
                </a:lnTo>
                <a:lnTo>
                  <a:pt x="3067" y="3869"/>
                </a:lnTo>
                <a:lnTo>
                  <a:pt x="3213" y="3991"/>
                </a:lnTo>
                <a:lnTo>
                  <a:pt x="3383" y="4088"/>
                </a:lnTo>
                <a:lnTo>
                  <a:pt x="3553" y="4161"/>
                </a:lnTo>
                <a:lnTo>
                  <a:pt x="3724" y="4210"/>
                </a:lnTo>
                <a:lnTo>
                  <a:pt x="3894" y="4258"/>
                </a:lnTo>
                <a:lnTo>
                  <a:pt x="3894" y="4404"/>
                </a:lnTo>
                <a:lnTo>
                  <a:pt x="3553" y="4429"/>
                </a:lnTo>
                <a:lnTo>
                  <a:pt x="3261" y="4502"/>
                </a:lnTo>
                <a:lnTo>
                  <a:pt x="2969" y="4575"/>
                </a:lnTo>
                <a:lnTo>
                  <a:pt x="2702" y="4696"/>
                </a:lnTo>
                <a:lnTo>
                  <a:pt x="2458" y="4818"/>
                </a:lnTo>
                <a:lnTo>
                  <a:pt x="2239" y="4964"/>
                </a:lnTo>
                <a:lnTo>
                  <a:pt x="2020" y="5110"/>
                </a:lnTo>
                <a:lnTo>
                  <a:pt x="1826" y="5305"/>
                </a:lnTo>
                <a:lnTo>
                  <a:pt x="1655" y="5499"/>
                </a:lnTo>
                <a:lnTo>
                  <a:pt x="1485" y="5694"/>
                </a:lnTo>
                <a:lnTo>
                  <a:pt x="1339" y="5937"/>
                </a:lnTo>
                <a:lnTo>
                  <a:pt x="1193" y="6156"/>
                </a:lnTo>
                <a:lnTo>
                  <a:pt x="1072" y="6400"/>
                </a:lnTo>
                <a:lnTo>
                  <a:pt x="853" y="6935"/>
                </a:lnTo>
                <a:lnTo>
                  <a:pt x="658" y="7470"/>
                </a:lnTo>
                <a:lnTo>
                  <a:pt x="366" y="8492"/>
                </a:lnTo>
                <a:lnTo>
                  <a:pt x="244" y="9003"/>
                </a:lnTo>
                <a:lnTo>
                  <a:pt x="147" y="9514"/>
                </a:lnTo>
                <a:lnTo>
                  <a:pt x="123" y="9782"/>
                </a:lnTo>
                <a:lnTo>
                  <a:pt x="123" y="10098"/>
                </a:lnTo>
                <a:lnTo>
                  <a:pt x="147" y="10415"/>
                </a:lnTo>
                <a:lnTo>
                  <a:pt x="171" y="10561"/>
                </a:lnTo>
                <a:lnTo>
                  <a:pt x="220" y="10682"/>
                </a:lnTo>
                <a:lnTo>
                  <a:pt x="147" y="10755"/>
                </a:lnTo>
                <a:lnTo>
                  <a:pt x="74" y="10853"/>
                </a:lnTo>
                <a:lnTo>
                  <a:pt x="25" y="10974"/>
                </a:lnTo>
                <a:lnTo>
                  <a:pt x="1" y="11096"/>
                </a:lnTo>
                <a:lnTo>
                  <a:pt x="1" y="11339"/>
                </a:lnTo>
                <a:lnTo>
                  <a:pt x="25" y="11558"/>
                </a:lnTo>
                <a:lnTo>
                  <a:pt x="74" y="11704"/>
                </a:lnTo>
                <a:lnTo>
                  <a:pt x="123" y="11826"/>
                </a:lnTo>
                <a:lnTo>
                  <a:pt x="196" y="11972"/>
                </a:lnTo>
                <a:lnTo>
                  <a:pt x="269" y="12093"/>
                </a:lnTo>
                <a:lnTo>
                  <a:pt x="366" y="12191"/>
                </a:lnTo>
                <a:lnTo>
                  <a:pt x="488" y="12264"/>
                </a:lnTo>
                <a:lnTo>
                  <a:pt x="609" y="12337"/>
                </a:lnTo>
                <a:lnTo>
                  <a:pt x="755" y="12361"/>
                </a:lnTo>
                <a:lnTo>
                  <a:pt x="926" y="12385"/>
                </a:lnTo>
                <a:lnTo>
                  <a:pt x="1072" y="12361"/>
                </a:lnTo>
                <a:lnTo>
                  <a:pt x="1193" y="12312"/>
                </a:lnTo>
                <a:lnTo>
                  <a:pt x="1291" y="12264"/>
                </a:lnTo>
                <a:lnTo>
                  <a:pt x="1388" y="12166"/>
                </a:lnTo>
                <a:lnTo>
                  <a:pt x="1461" y="12069"/>
                </a:lnTo>
                <a:lnTo>
                  <a:pt x="1509" y="11947"/>
                </a:lnTo>
                <a:lnTo>
                  <a:pt x="1534" y="11802"/>
                </a:lnTo>
                <a:lnTo>
                  <a:pt x="1582" y="11510"/>
                </a:lnTo>
                <a:lnTo>
                  <a:pt x="1582" y="11218"/>
                </a:lnTo>
                <a:lnTo>
                  <a:pt x="1534" y="10950"/>
                </a:lnTo>
                <a:lnTo>
                  <a:pt x="1461" y="10707"/>
                </a:lnTo>
                <a:lnTo>
                  <a:pt x="1437" y="10658"/>
                </a:lnTo>
                <a:lnTo>
                  <a:pt x="1485" y="10536"/>
                </a:lnTo>
                <a:lnTo>
                  <a:pt x="1509" y="10488"/>
                </a:lnTo>
                <a:lnTo>
                  <a:pt x="1534" y="10269"/>
                </a:lnTo>
                <a:lnTo>
                  <a:pt x="1582" y="10025"/>
                </a:lnTo>
                <a:lnTo>
                  <a:pt x="1704" y="9539"/>
                </a:lnTo>
                <a:lnTo>
                  <a:pt x="1850" y="9028"/>
                </a:lnTo>
                <a:lnTo>
                  <a:pt x="2142" y="8103"/>
                </a:lnTo>
                <a:lnTo>
                  <a:pt x="2118" y="9344"/>
                </a:lnTo>
                <a:lnTo>
                  <a:pt x="2045" y="10585"/>
                </a:lnTo>
                <a:lnTo>
                  <a:pt x="1947" y="11826"/>
                </a:lnTo>
                <a:lnTo>
                  <a:pt x="1826" y="13067"/>
                </a:lnTo>
                <a:lnTo>
                  <a:pt x="1680" y="14648"/>
                </a:lnTo>
                <a:lnTo>
                  <a:pt x="1558" y="16254"/>
                </a:lnTo>
                <a:lnTo>
                  <a:pt x="1412" y="17860"/>
                </a:lnTo>
                <a:lnTo>
                  <a:pt x="1339" y="18663"/>
                </a:lnTo>
                <a:lnTo>
                  <a:pt x="1218" y="19442"/>
                </a:lnTo>
                <a:lnTo>
                  <a:pt x="1242" y="19564"/>
                </a:lnTo>
                <a:lnTo>
                  <a:pt x="1120" y="19612"/>
                </a:lnTo>
                <a:lnTo>
                  <a:pt x="1023" y="19661"/>
                </a:lnTo>
                <a:lnTo>
                  <a:pt x="950" y="19734"/>
                </a:lnTo>
                <a:lnTo>
                  <a:pt x="853" y="19831"/>
                </a:lnTo>
                <a:lnTo>
                  <a:pt x="731" y="20026"/>
                </a:lnTo>
                <a:lnTo>
                  <a:pt x="634" y="20245"/>
                </a:lnTo>
                <a:lnTo>
                  <a:pt x="634" y="20342"/>
                </a:lnTo>
                <a:lnTo>
                  <a:pt x="609" y="20464"/>
                </a:lnTo>
                <a:lnTo>
                  <a:pt x="634" y="20561"/>
                </a:lnTo>
                <a:lnTo>
                  <a:pt x="658" y="20683"/>
                </a:lnTo>
                <a:lnTo>
                  <a:pt x="731" y="20780"/>
                </a:lnTo>
                <a:lnTo>
                  <a:pt x="804" y="20853"/>
                </a:lnTo>
                <a:lnTo>
                  <a:pt x="901" y="20926"/>
                </a:lnTo>
                <a:lnTo>
                  <a:pt x="1023" y="20999"/>
                </a:lnTo>
                <a:lnTo>
                  <a:pt x="1145" y="21023"/>
                </a:lnTo>
                <a:lnTo>
                  <a:pt x="1266" y="21048"/>
                </a:lnTo>
                <a:lnTo>
                  <a:pt x="1558" y="21072"/>
                </a:lnTo>
                <a:lnTo>
                  <a:pt x="1874" y="21048"/>
                </a:lnTo>
                <a:lnTo>
                  <a:pt x="2191" y="20975"/>
                </a:lnTo>
                <a:lnTo>
                  <a:pt x="2483" y="20877"/>
                </a:lnTo>
                <a:lnTo>
                  <a:pt x="2775" y="20731"/>
                </a:lnTo>
                <a:lnTo>
                  <a:pt x="3042" y="20610"/>
                </a:lnTo>
                <a:lnTo>
                  <a:pt x="3261" y="20439"/>
                </a:lnTo>
                <a:lnTo>
                  <a:pt x="3334" y="20366"/>
                </a:lnTo>
                <a:lnTo>
                  <a:pt x="3359" y="20293"/>
                </a:lnTo>
                <a:lnTo>
                  <a:pt x="3383" y="20269"/>
                </a:lnTo>
                <a:lnTo>
                  <a:pt x="3456" y="20172"/>
                </a:lnTo>
                <a:lnTo>
                  <a:pt x="3480" y="20050"/>
                </a:lnTo>
                <a:lnTo>
                  <a:pt x="3529" y="19807"/>
                </a:lnTo>
                <a:lnTo>
                  <a:pt x="3699" y="18542"/>
                </a:lnTo>
                <a:lnTo>
                  <a:pt x="3870" y="16984"/>
                </a:lnTo>
                <a:lnTo>
                  <a:pt x="4040" y="15427"/>
                </a:lnTo>
                <a:lnTo>
                  <a:pt x="4064" y="15184"/>
                </a:lnTo>
                <a:lnTo>
                  <a:pt x="4089" y="15111"/>
                </a:lnTo>
                <a:lnTo>
                  <a:pt x="4089" y="15062"/>
                </a:lnTo>
                <a:lnTo>
                  <a:pt x="4186" y="14089"/>
                </a:lnTo>
                <a:lnTo>
                  <a:pt x="4186" y="14040"/>
                </a:lnTo>
                <a:lnTo>
                  <a:pt x="4186" y="13991"/>
                </a:lnTo>
                <a:lnTo>
                  <a:pt x="4186" y="13967"/>
                </a:lnTo>
                <a:lnTo>
                  <a:pt x="4210" y="13870"/>
                </a:lnTo>
                <a:lnTo>
                  <a:pt x="4308" y="14186"/>
                </a:lnTo>
                <a:lnTo>
                  <a:pt x="4454" y="14892"/>
                </a:lnTo>
                <a:lnTo>
                  <a:pt x="4575" y="15597"/>
                </a:lnTo>
                <a:lnTo>
                  <a:pt x="4673" y="16327"/>
                </a:lnTo>
                <a:lnTo>
                  <a:pt x="4721" y="17057"/>
                </a:lnTo>
                <a:lnTo>
                  <a:pt x="4843" y="18493"/>
                </a:lnTo>
                <a:lnTo>
                  <a:pt x="4916" y="19223"/>
                </a:lnTo>
                <a:lnTo>
                  <a:pt x="5013" y="19953"/>
                </a:lnTo>
                <a:lnTo>
                  <a:pt x="5038" y="20147"/>
                </a:lnTo>
                <a:lnTo>
                  <a:pt x="5111" y="20342"/>
                </a:lnTo>
                <a:lnTo>
                  <a:pt x="5208" y="20537"/>
                </a:lnTo>
                <a:lnTo>
                  <a:pt x="5354" y="20683"/>
                </a:lnTo>
                <a:lnTo>
                  <a:pt x="5500" y="20780"/>
                </a:lnTo>
                <a:lnTo>
                  <a:pt x="5670" y="20853"/>
                </a:lnTo>
                <a:lnTo>
                  <a:pt x="5865" y="20877"/>
                </a:lnTo>
                <a:lnTo>
                  <a:pt x="6084" y="20853"/>
                </a:lnTo>
                <a:lnTo>
                  <a:pt x="6303" y="20877"/>
                </a:lnTo>
                <a:lnTo>
                  <a:pt x="6522" y="20902"/>
                </a:lnTo>
                <a:lnTo>
                  <a:pt x="6741" y="20877"/>
                </a:lnTo>
                <a:lnTo>
                  <a:pt x="6936" y="20853"/>
                </a:lnTo>
                <a:lnTo>
                  <a:pt x="7155" y="20780"/>
                </a:lnTo>
                <a:lnTo>
                  <a:pt x="7325" y="20683"/>
                </a:lnTo>
                <a:lnTo>
                  <a:pt x="7495" y="20561"/>
                </a:lnTo>
                <a:lnTo>
                  <a:pt x="7666" y="20391"/>
                </a:lnTo>
                <a:lnTo>
                  <a:pt x="7714" y="20293"/>
                </a:lnTo>
                <a:lnTo>
                  <a:pt x="7739" y="20220"/>
                </a:lnTo>
                <a:lnTo>
                  <a:pt x="7739" y="20123"/>
                </a:lnTo>
                <a:lnTo>
                  <a:pt x="7739" y="20026"/>
                </a:lnTo>
                <a:lnTo>
                  <a:pt x="7739" y="19929"/>
                </a:lnTo>
                <a:lnTo>
                  <a:pt x="7690" y="19831"/>
                </a:lnTo>
                <a:lnTo>
                  <a:pt x="7666" y="19758"/>
                </a:lnTo>
                <a:lnTo>
                  <a:pt x="7593" y="19685"/>
                </a:lnTo>
                <a:lnTo>
                  <a:pt x="7495" y="19612"/>
                </a:lnTo>
                <a:lnTo>
                  <a:pt x="7374" y="19539"/>
                </a:lnTo>
                <a:lnTo>
                  <a:pt x="7130" y="19442"/>
                </a:lnTo>
                <a:lnTo>
                  <a:pt x="7130" y="19418"/>
                </a:lnTo>
                <a:lnTo>
                  <a:pt x="7057" y="19126"/>
                </a:lnTo>
                <a:lnTo>
                  <a:pt x="7009" y="18809"/>
                </a:lnTo>
                <a:lnTo>
                  <a:pt x="6984" y="18152"/>
                </a:lnTo>
                <a:lnTo>
                  <a:pt x="6936" y="16546"/>
                </a:lnTo>
                <a:lnTo>
                  <a:pt x="6863" y="15476"/>
                </a:lnTo>
                <a:lnTo>
                  <a:pt x="6765" y="14405"/>
                </a:lnTo>
                <a:lnTo>
                  <a:pt x="6668" y="13334"/>
                </a:lnTo>
                <a:lnTo>
                  <a:pt x="6595" y="12288"/>
                </a:lnTo>
                <a:lnTo>
                  <a:pt x="6571" y="10804"/>
                </a:lnTo>
                <a:lnTo>
                  <a:pt x="6546" y="9344"/>
                </a:lnTo>
                <a:lnTo>
                  <a:pt x="6546" y="8395"/>
                </a:lnTo>
                <a:lnTo>
                  <a:pt x="6644" y="8663"/>
                </a:lnTo>
                <a:lnTo>
                  <a:pt x="6765" y="8930"/>
                </a:lnTo>
                <a:lnTo>
                  <a:pt x="6814" y="9174"/>
                </a:lnTo>
                <a:lnTo>
                  <a:pt x="6887" y="9417"/>
                </a:lnTo>
                <a:lnTo>
                  <a:pt x="6936" y="9904"/>
                </a:lnTo>
                <a:lnTo>
                  <a:pt x="6984" y="10415"/>
                </a:lnTo>
                <a:lnTo>
                  <a:pt x="7057" y="10901"/>
                </a:lnTo>
                <a:lnTo>
                  <a:pt x="6960" y="11120"/>
                </a:lnTo>
                <a:lnTo>
                  <a:pt x="6911" y="11339"/>
                </a:lnTo>
                <a:lnTo>
                  <a:pt x="6887" y="11583"/>
                </a:lnTo>
                <a:lnTo>
                  <a:pt x="6936" y="11802"/>
                </a:lnTo>
                <a:lnTo>
                  <a:pt x="6960" y="11923"/>
                </a:lnTo>
                <a:lnTo>
                  <a:pt x="7009" y="12020"/>
                </a:lnTo>
                <a:lnTo>
                  <a:pt x="7057" y="12093"/>
                </a:lnTo>
                <a:lnTo>
                  <a:pt x="7130" y="12166"/>
                </a:lnTo>
                <a:lnTo>
                  <a:pt x="7228" y="12239"/>
                </a:lnTo>
                <a:lnTo>
                  <a:pt x="7325" y="12288"/>
                </a:lnTo>
                <a:lnTo>
                  <a:pt x="7447" y="12312"/>
                </a:lnTo>
                <a:lnTo>
                  <a:pt x="7714" y="12312"/>
                </a:lnTo>
                <a:lnTo>
                  <a:pt x="7860" y="12264"/>
                </a:lnTo>
                <a:lnTo>
                  <a:pt x="7982" y="12215"/>
                </a:lnTo>
                <a:lnTo>
                  <a:pt x="8104" y="12142"/>
                </a:lnTo>
                <a:lnTo>
                  <a:pt x="8201" y="12045"/>
                </a:lnTo>
                <a:lnTo>
                  <a:pt x="8298" y="11947"/>
                </a:lnTo>
                <a:lnTo>
                  <a:pt x="8371" y="11826"/>
                </a:lnTo>
                <a:lnTo>
                  <a:pt x="8444" y="11704"/>
                </a:lnTo>
                <a:lnTo>
                  <a:pt x="8517" y="11510"/>
                </a:lnTo>
                <a:lnTo>
                  <a:pt x="8542" y="11291"/>
                </a:lnTo>
                <a:lnTo>
                  <a:pt x="8517" y="11193"/>
                </a:lnTo>
                <a:lnTo>
                  <a:pt x="8493" y="11096"/>
                </a:lnTo>
                <a:lnTo>
                  <a:pt x="8469" y="10999"/>
                </a:lnTo>
                <a:lnTo>
                  <a:pt x="8396" y="10926"/>
                </a:lnTo>
                <a:lnTo>
                  <a:pt x="8469" y="10269"/>
                </a:lnTo>
                <a:lnTo>
                  <a:pt x="8493" y="9587"/>
                </a:lnTo>
                <a:lnTo>
                  <a:pt x="8469" y="8906"/>
                </a:lnTo>
                <a:lnTo>
                  <a:pt x="8396" y="8249"/>
                </a:lnTo>
                <a:lnTo>
                  <a:pt x="8323" y="7908"/>
                </a:lnTo>
                <a:lnTo>
                  <a:pt x="8250" y="7568"/>
                </a:lnTo>
                <a:lnTo>
                  <a:pt x="8177" y="7251"/>
                </a:lnTo>
                <a:lnTo>
                  <a:pt x="8079" y="6935"/>
                </a:lnTo>
                <a:lnTo>
                  <a:pt x="7958" y="6619"/>
                </a:lnTo>
                <a:lnTo>
                  <a:pt x="7812" y="6327"/>
                </a:lnTo>
                <a:lnTo>
                  <a:pt x="7666" y="6035"/>
                </a:lnTo>
                <a:lnTo>
                  <a:pt x="7495" y="5743"/>
                </a:lnTo>
                <a:lnTo>
                  <a:pt x="7349" y="5548"/>
                </a:lnTo>
                <a:lnTo>
                  <a:pt x="7203" y="5378"/>
                </a:lnTo>
                <a:lnTo>
                  <a:pt x="7057" y="5232"/>
                </a:lnTo>
                <a:lnTo>
                  <a:pt x="6887" y="5086"/>
                </a:lnTo>
                <a:lnTo>
                  <a:pt x="6717" y="4940"/>
                </a:lnTo>
                <a:lnTo>
                  <a:pt x="6522" y="4842"/>
                </a:lnTo>
                <a:lnTo>
                  <a:pt x="6327" y="4745"/>
                </a:lnTo>
                <a:lnTo>
                  <a:pt x="6133" y="4648"/>
                </a:lnTo>
                <a:lnTo>
                  <a:pt x="5719" y="4502"/>
                </a:lnTo>
                <a:lnTo>
                  <a:pt x="5305" y="4429"/>
                </a:lnTo>
                <a:lnTo>
                  <a:pt x="4867" y="4380"/>
                </a:lnTo>
                <a:lnTo>
                  <a:pt x="4405" y="4356"/>
                </a:lnTo>
                <a:lnTo>
                  <a:pt x="4405" y="4307"/>
                </a:lnTo>
                <a:lnTo>
                  <a:pt x="4405" y="4283"/>
                </a:lnTo>
                <a:lnTo>
                  <a:pt x="4600" y="4258"/>
                </a:lnTo>
                <a:lnTo>
                  <a:pt x="4794" y="4185"/>
                </a:lnTo>
                <a:lnTo>
                  <a:pt x="4965" y="4112"/>
                </a:lnTo>
                <a:lnTo>
                  <a:pt x="5159" y="4015"/>
                </a:lnTo>
                <a:lnTo>
                  <a:pt x="5305" y="3893"/>
                </a:lnTo>
                <a:lnTo>
                  <a:pt x="5451" y="3772"/>
                </a:lnTo>
                <a:lnTo>
                  <a:pt x="5597" y="3626"/>
                </a:lnTo>
                <a:lnTo>
                  <a:pt x="5719" y="3456"/>
                </a:lnTo>
                <a:lnTo>
                  <a:pt x="5841" y="3310"/>
                </a:lnTo>
                <a:lnTo>
                  <a:pt x="5938" y="3115"/>
                </a:lnTo>
                <a:lnTo>
                  <a:pt x="6035" y="2945"/>
                </a:lnTo>
                <a:lnTo>
                  <a:pt x="6108" y="2750"/>
                </a:lnTo>
                <a:lnTo>
                  <a:pt x="6181" y="2555"/>
                </a:lnTo>
                <a:lnTo>
                  <a:pt x="6230" y="2361"/>
                </a:lnTo>
                <a:lnTo>
                  <a:pt x="6254" y="2166"/>
                </a:lnTo>
                <a:lnTo>
                  <a:pt x="6279" y="1971"/>
                </a:lnTo>
                <a:lnTo>
                  <a:pt x="6254" y="1752"/>
                </a:lnTo>
                <a:lnTo>
                  <a:pt x="6230" y="1533"/>
                </a:lnTo>
                <a:lnTo>
                  <a:pt x="6157" y="1314"/>
                </a:lnTo>
                <a:lnTo>
                  <a:pt x="6060" y="1095"/>
                </a:lnTo>
                <a:lnTo>
                  <a:pt x="5962" y="925"/>
                </a:lnTo>
                <a:lnTo>
                  <a:pt x="5816" y="730"/>
                </a:lnTo>
                <a:lnTo>
                  <a:pt x="5670" y="584"/>
                </a:lnTo>
                <a:lnTo>
                  <a:pt x="5500" y="438"/>
                </a:lnTo>
                <a:lnTo>
                  <a:pt x="5305" y="292"/>
                </a:lnTo>
                <a:lnTo>
                  <a:pt x="5111" y="195"/>
                </a:lnTo>
                <a:lnTo>
                  <a:pt x="4892" y="98"/>
                </a:lnTo>
                <a:lnTo>
                  <a:pt x="4697" y="49"/>
                </a:lnTo>
                <a:lnTo>
                  <a:pt x="4478" y="25"/>
                </a:lnTo>
                <a:lnTo>
                  <a:pt x="4259" y="0"/>
                </a:lnTo>
                <a:close/>
              </a:path>
            </a:pathLst>
          </a:custGeom>
          <a:solidFill>
            <a:srgbClr val="25212A">
              <a:alpha val="7115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14" name="Google Shape;614;p73"/>
          <p:cNvSpPr/>
          <p:nvPr/>
        </p:nvSpPr>
        <p:spPr>
          <a:xfrm>
            <a:off x="5091491" y="1956658"/>
            <a:ext cx="127782" cy="359769"/>
          </a:xfrm>
          <a:custGeom>
            <a:rect b="b" l="l" r="r" t="t"/>
            <a:pathLst>
              <a:path extrusionOk="0" h="20829" w="7398">
                <a:moveTo>
                  <a:pt x="3991" y="584"/>
                </a:moveTo>
                <a:lnTo>
                  <a:pt x="3942" y="657"/>
                </a:lnTo>
                <a:lnTo>
                  <a:pt x="3893" y="730"/>
                </a:lnTo>
                <a:lnTo>
                  <a:pt x="3893" y="755"/>
                </a:lnTo>
                <a:lnTo>
                  <a:pt x="3918" y="779"/>
                </a:lnTo>
                <a:lnTo>
                  <a:pt x="3991" y="803"/>
                </a:lnTo>
                <a:lnTo>
                  <a:pt x="4064" y="779"/>
                </a:lnTo>
                <a:lnTo>
                  <a:pt x="4185" y="755"/>
                </a:lnTo>
                <a:lnTo>
                  <a:pt x="4283" y="706"/>
                </a:lnTo>
                <a:lnTo>
                  <a:pt x="4380" y="633"/>
                </a:lnTo>
                <a:lnTo>
                  <a:pt x="4453" y="730"/>
                </a:lnTo>
                <a:lnTo>
                  <a:pt x="4356" y="779"/>
                </a:lnTo>
                <a:lnTo>
                  <a:pt x="4210" y="852"/>
                </a:lnTo>
                <a:lnTo>
                  <a:pt x="4088" y="949"/>
                </a:lnTo>
                <a:lnTo>
                  <a:pt x="4088" y="974"/>
                </a:lnTo>
                <a:lnTo>
                  <a:pt x="4112" y="998"/>
                </a:lnTo>
                <a:lnTo>
                  <a:pt x="4283" y="998"/>
                </a:lnTo>
                <a:lnTo>
                  <a:pt x="4453" y="974"/>
                </a:lnTo>
                <a:lnTo>
                  <a:pt x="4623" y="901"/>
                </a:lnTo>
                <a:lnTo>
                  <a:pt x="4721" y="1071"/>
                </a:lnTo>
                <a:lnTo>
                  <a:pt x="4696" y="1071"/>
                </a:lnTo>
                <a:lnTo>
                  <a:pt x="4429" y="1193"/>
                </a:lnTo>
                <a:lnTo>
                  <a:pt x="4185" y="1314"/>
                </a:lnTo>
                <a:lnTo>
                  <a:pt x="4161" y="1339"/>
                </a:lnTo>
                <a:lnTo>
                  <a:pt x="4185" y="1339"/>
                </a:lnTo>
                <a:lnTo>
                  <a:pt x="4307" y="1387"/>
                </a:lnTo>
                <a:lnTo>
                  <a:pt x="4429" y="1387"/>
                </a:lnTo>
                <a:lnTo>
                  <a:pt x="4550" y="1363"/>
                </a:lnTo>
                <a:lnTo>
                  <a:pt x="4696" y="1314"/>
                </a:lnTo>
                <a:lnTo>
                  <a:pt x="4818" y="1266"/>
                </a:lnTo>
                <a:lnTo>
                  <a:pt x="4915" y="1533"/>
                </a:lnTo>
                <a:lnTo>
                  <a:pt x="4794" y="1582"/>
                </a:lnTo>
                <a:lnTo>
                  <a:pt x="4502" y="1679"/>
                </a:lnTo>
                <a:lnTo>
                  <a:pt x="4356" y="1728"/>
                </a:lnTo>
                <a:lnTo>
                  <a:pt x="4234" y="1825"/>
                </a:lnTo>
                <a:lnTo>
                  <a:pt x="4210" y="1850"/>
                </a:lnTo>
                <a:lnTo>
                  <a:pt x="4210" y="1874"/>
                </a:lnTo>
                <a:lnTo>
                  <a:pt x="4210" y="1898"/>
                </a:lnTo>
                <a:lnTo>
                  <a:pt x="4234" y="1898"/>
                </a:lnTo>
                <a:lnTo>
                  <a:pt x="4404" y="1947"/>
                </a:lnTo>
                <a:lnTo>
                  <a:pt x="4550" y="1923"/>
                </a:lnTo>
                <a:lnTo>
                  <a:pt x="4696" y="1898"/>
                </a:lnTo>
                <a:lnTo>
                  <a:pt x="4867" y="1874"/>
                </a:lnTo>
                <a:lnTo>
                  <a:pt x="4964" y="1850"/>
                </a:lnTo>
                <a:lnTo>
                  <a:pt x="4988" y="2069"/>
                </a:lnTo>
                <a:lnTo>
                  <a:pt x="4891" y="2093"/>
                </a:lnTo>
                <a:lnTo>
                  <a:pt x="4696" y="2142"/>
                </a:lnTo>
                <a:lnTo>
                  <a:pt x="4526" y="2190"/>
                </a:lnTo>
                <a:lnTo>
                  <a:pt x="4331" y="2263"/>
                </a:lnTo>
                <a:lnTo>
                  <a:pt x="4137" y="2336"/>
                </a:lnTo>
                <a:lnTo>
                  <a:pt x="4112" y="2361"/>
                </a:lnTo>
                <a:lnTo>
                  <a:pt x="4137" y="2385"/>
                </a:lnTo>
                <a:lnTo>
                  <a:pt x="4283" y="2385"/>
                </a:lnTo>
                <a:lnTo>
                  <a:pt x="4404" y="2409"/>
                </a:lnTo>
                <a:lnTo>
                  <a:pt x="4599" y="2385"/>
                </a:lnTo>
                <a:lnTo>
                  <a:pt x="4769" y="2361"/>
                </a:lnTo>
                <a:lnTo>
                  <a:pt x="4988" y="2336"/>
                </a:lnTo>
                <a:lnTo>
                  <a:pt x="4988" y="2434"/>
                </a:lnTo>
                <a:lnTo>
                  <a:pt x="4940" y="2604"/>
                </a:lnTo>
                <a:lnTo>
                  <a:pt x="4891" y="2750"/>
                </a:lnTo>
                <a:lnTo>
                  <a:pt x="4794" y="2726"/>
                </a:lnTo>
                <a:lnTo>
                  <a:pt x="4696" y="2726"/>
                </a:lnTo>
                <a:lnTo>
                  <a:pt x="4502" y="2750"/>
                </a:lnTo>
                <a:lnTo>
                  <a:pt x="4258" y="2750"/>
                </a:lnTo>
                <a:lnTo>
                  <a:pt x="4137" y="2774"/>
                </a:lnTo>
                <a:lnTo>
                  <a:pt x="4015" y="2847"/>
                </a:lnTo>
                <a:lnTo>
                  <a:pt x="4015" y="2872"/>
                </a:lnTo>
                <a:lnTo>
                  <a:pt x="4112" y="2945"/>
                </a:lnTo>
                <a:lnTo>
                  <a:pt x="4210" y="2993"/>
                </a:lnTo>
                <a:lnTo>
                  <a:pt x="4429" y="2993"/>
                </a:lnTo>
                <a:lnTo>
                  <a:pt x="4599" y="3018"/>
                </a:lnTo>
                <a:lnTo>
                  <a:pt x="4745" y="3018"/>
                </a:lnTo>
                <a:lnTo>
                  <a:pt x="4623" y="3164"/>
                </a:lnTo>
                <a:lnTo>
                  <a:pt x="4502" y="3310"/>
                </a:lnTo>
                <a:lnTo>
                  <a:pt x="4453" y="3285"/>
                </a:lnTo>
                <a:lnTo>
                  <a:pt x="4283" y="3237"/>
                </a:lnTo>
                <a:lnTo>
                  <a:pt x="4112" y="3212"/>
                </a:lnTo>
                <a:lnTo>
                  <a:pt x="3918" y="3212"/>
                </a:lnTo>
                <a:lnTo>
                  <a:pt x="3747" y="3237"/>
                </a:lnTo>
                <a:lnTo>
                  <a:pt x="3723" y="3237"/>
                </a:lnTo>
                <a:lnTo>
                  <a:pt x="3723" y="3261"/>
                </a:lnTo>
                <a:lnTo>
                  <a:pt x="3747" y="3310"/>
                </a:lnTo>
                <a:lnTo>
                  <a:pt x="3966" y="3407"/>
                </a:lnTo>
                <a:lnTo>
                  <a:pt x="4210" y="3480"/>
                </a:lnTo>
                <a:lnTo>
                  <a:pt x="3991" y="3529"/>
                </a:lnTo>
                <a:lnTo>
                  <a:pt x="3796" y="3553"/>
                </a:lnTo>
                <a:lnTo>
                  <a:pt x="3553" y="3553"/>
                </a:lnTo>
                <a:lnTo>
                  <a:pt x="3334" y="3504"/>
                </a:lnTo>
                <a:lnTo>
                  <a:pt x="3090" y="3407"/>
                </a:lnTo>
                <a:lnTo>
                  <a:pt x="2896" y="3285"/>
                </a:lnTo>
                <a:lnTo>
                  <a:pt x="2701" y="3115"/>
                </a:lnTo>
                <a:lnTo>
                  <a:pt x="2555" y="2945"/>
                </a:lnTo>
                <a:lnTo>
                  <a:pt x="2433" y="2726"/>
                </a:lnTo>
                <a:lnTo>
                  <a:pt x="2360" y="2507"/>
                </a:lnTo>
                <a:lnTo>
                  <a:pt x="2312" y="2288"/>
                </a:lnTo>
                <a:lnTo>
                  <a:pt x="2312" y="2020"/>
                </a:lnTo>
                <a:lnTo>
                  <a:pt x="2336" y="1874"/>
                </a:lnTo>
                <a:lnTo>
                  <a:pt x="2360" y="1704"/>
                </a:lnTo>
                <a:lnTo>
                  <a:pt x="2409" y="1558"/>
                </a:lnTo>
                <a:lnTo>
                  <a:pt x="2482" y="1412"/>
                </a:lnTo>
                <a:lnTo>
                  <a:pt x="2677" y="1120"/>
                </a:lnTo>
                <a:lnTo>
                  <a:pt x="2871" y="876"/>
                </a:lnTo>
                <a:lnTo>
                  <a:pt x="3017" y="755"/>
                </a:lnTo>
                <a:lnTo>
                  <a:pt x="3139" y="682"/>
                </a:lnTo>
                <a:lnTo>
                  <a:pt x="3261" y="633"/>
                </a:lnTo>
                <a:lnTo>
                  <a:pt x="3407" y="584"/>
                </a:lnTo>
                <a:close/>
                <a:moveTo>
                  <a:pt x="1898" y="7860"/>
                </a:moveTo>
                <a:lnTo>
                  <a:pt x="2020" y="7933"/>
                </a:lnTo>
                <a:lnTo>
                  <a:pt x="1995" y="8200"/>
                </a:lnTo>
                <a:lnTo>
                  <a:pt x="1995" y="8444"/>
                </a:lnTo>
                <a:lnTo>
                  <a:pt x="1971" y="8979"/>
                </a:lnTo>
                <a:lnTo>
                  <a:pt x="1971" y="9149"/>
                </a:lnTo>
                <a:lnTo>
                  <a:pt x="1922" y="9344"/>
                </a:lnTo>
                <a:lnTo>
                  <a:pt x="1801" y="9685"/>
                </a:lnTo>
                <a:lnTo>
                  <a:pt x="1655" y="10050"/>
                </a:lnTo>
                <a:lnTo>
                  <a:pt x="1509" y="10390"/>
                </a:lnTo>
                <a:lnTo>
                  <a:pt x="1436" y="10658"/>
                </a:lnTo>
                <a:lnTo>
                  <a:pt x="1363" y="10926"/>
                </a:lnTo>
                <a:lnTo>
                  <a:pt x="1314" y="10707"/>
                </a:lnTo>
                <a:lnTo>
                  <a:pt x="1265" y="10536"/>
                </a:lnTo>
                <a:lnTo>
                  <a:pt x="1241" y="10512"/>
                </a:lnTo>
                <a:lnTo>
                  <a:pt x="1290" y="10463"/>
                </a:lnTo>
                <a:lnTo>
                  <a:pt x="1314" y="10390"/>
                </a:lnTo>
                <a:lnTo>
                  <a:pt x="1363" y="9733"/>
                </a:lnTo>
                <a:lnTo>
                  <a:pt x="1460" y="9076"/>
                </a:lnTo>
                <a:lnTo>
                  <a:pt x="1533" y="8760"/>
                </a:lnTo>
                <a:lnTo>
                  <a:pt x="1606" y="8444"/>
                </a:lnTo>
                <a:lnTo>
                  <a:pt x="1728" y="8152"/>
                </a:lnTo>
                <a:lnTo>
                  <a:pt x="1898" y="7860"/>
                </a:lnTo>
                <a:close/>
                <a:moveTo>
                  <a:pt x="5499" y="7860"/>
                </a:moveTo>
                <a:lnTo>
                  <a:pt x="5670" y="8152"/>
                </a:lnTo>
                <a:lnTo>
                  <a:pt x="5791" y="8444"/>
                </a:lnTo>
                <a:lnTo>
                  <a:pt x="5864" y="8760"/>
                </a:lnTo>
                <a:lnTo>
                  <a:pt x="5937" y="9076"/>
                </a:lnTo>
                <a:lnTo>
                  <a:pt x="6010" y="9733"/>
                </a:lnTo>
                <a:lnTo>
                  <a:pt x="6083" y="10390"/>
                </a:lnTo>
                <a:lnTo>
                  <a:pt x="6107" y="10463"/>
                </a:lnTo>
                <a:lnTo>
                  <a:pt x="6156" y="10512"/>
                </a:lnTo>
                <a:lnTo>
                  <a:pt x="6132" y="10536"/>
                </a:lnTo>
                <a:lnTo>
                  <a:pt x="6083" y="10707"/>
                </a:lnTo>
                <a:lnTo>
                  <a:pt x="6034" y="10926"/>
                </a:lnTo>
                <a:lnTo>
                  <a:pt x="5961" y="10658"/>
                </a:lnTo>
                <a:lnTo>
                  <a:pt x="5889" y="10390"/>
                </a:lnTo>
                <a:lnTo>
                  <a:pt x="5743" y="10050"/>
                </a:lnTo>
                <a:lnTo>
                  <a:pt x="5597" y="9685"/>
                </a:lnTo>
                <a:lnTo>
                  <a:pt x="5475" y="9344"/>
                </a:lnTo>
                <a:lnTo>
                  <a:pt x="5426" y="9149"/>
                </a:lnTo>
                <a:lnTo>
                  <a:pt x="5426" y="8979"/>
                </a:lnTo>
                <a:lnTo>
                  <a:pt x="5402" y="8444"/>
                </a:lnTo>
                <a:lnTo>
                  <a:pt x="5402" y="8200"/>
                </a:lnTo>
                <a:lnTo>
                  <a:pt x="5378" y="7933"/>
                </a:lnTo>
                <a:lnTo>
                  <a:pt x="5499" y="7860"/>
                </a:lnTo>
                <a:close/>
                <a:moveTo>
                  <a:pt x="3869" y="4623"/>
                </a:moveTo>
                <a:lnTo>
                  <a:pt x="4161" y="4672"/>
                </a:lnTo>
                <a:lnTo>
                  <a:pt x="4453" y="4721"/>
                </a:lnTo>
                <a:lnTo>
                  <a:pt x="4380" y="4769"/>
                </a:lnTo>
                <a:lnTo>
                  <a:pt x="4283" y="4842"/>
                </a:lnTo>
                <a:lnTo>
                  <a:pt x="4283" y="4867"/>
                </a:lnTo>
                <a:lnTo>
                  <a:pt x="4307" y="4891"/>
                </a:lnTo>
                <a:lnTo>
                  <a:pt x="4696" y="4842"/>
                </a:lnTo>
                <a:lnTo>
                  <a:pt x="4842" y="4842"/>
                </a:lnTo>
                <a:lnTo>
                  <a:pt x="4915" y="4867"/>
                </a:lnTo>
                <a:lnTo>
                  <a:pt x="4818" y="4891"/>
                </a:lnTo>
                <a:lnTo>
                  <a:pt x="4696" y="4940"/>
                </a:lnTo>
                <a:lnTo>
                  <a:pt x="4599" y="4988"/>
                </a:lnTo>
                <a:lnTo>
                  <a:pt x="4550" y="5086"/>
                </a:lnTo>
                <a:lnTo>
                  <a:pt x="4550" y="5110"/>
                </a:lnTo>
                <a:lnTo>
                  <a:pt x="4575" y="5110"/>
                </a:lnTo>
                <a:lnTo>
                  <a:pt x="4818" y="5037"/>
                </a:lnTo>
                <a:lnTo>
                  <a:pt x="4964" y="5013"/>
                </a:lnTo>
                <a:lnTo>
                  <a:pt x="5086" y="4988"/>
                </a:lnTo>
                <a:lnTo>
                  <a:pt x="5159" y="4988"/>
                </a:lnTo>
                <a:lnTo>
                  <a:pt x="5329" y="5110"/>
                </a:lnTo>
                <a:lnTo>
                  <a:pt x="5086" y="5134"/>
                </a:lnTo>
                <a:lnTo>
                  <a:pt x="4964" y="5183"/>
                </a:lnTo>
                <a:lnTo>
                  <a:pt x="4867" y="5232"/>
                </a:lnTo>
                <a:lnTo>
                  <a:pt x="4867" y="5280"/>
                </a:lnTo>
                <a:lnTo>
                  <a:pt x="4867" y="5305"/>
                </a:lnTo>
                <a:lnTo>
                  <a:pt x="4988" y="5353"/>
                </a:lnTo>
                <a:lnTo>
                  <a:pt x="5110" y="5353"/>
                </a:lnTo>
                <a:lnTo>
                  <a:pt x="5378" y="5329"/>
                </a:lnTo>
                <a:lnTo>
                  <a:pt x="5548" y="5305"/>
                </a:lnTo>
                <a:lnTo>
                  <a:pt x="5694" y="5451"/>
                </a:lnTo>
                <a:lnTo>
                  <a:pt x="5572" y="5475"/>
                </a:lnTo>
                <a:lnTo>
                  <a:pt x="5378" y="5524"/>
                </a:lnTo>
                <a:lnTo>
                  <a:pt x="5305" y="5548"/>
                </a:lnTo>
                <a:lnTo>
                  <a:pt x="5232" y="5597"/>
                </a:lnTo>
                <a:lnTo>
                  <a:pt x="5232" y="5621"/>
                </a:lnTo>
                <a:lnTo>
                  <a:pt x="5232" y="5645"/>
                </a:lnTo>
                <a:lnTo>
                  <a:pt x="5402" y="5621"/>
                </a:lnTo>
                <a:lnTo>
                  <a:pt x="5572" y="5621"/>
                </a:lnTo>
                <a:lnTo>
                  <a:pt x="5791" y="5572"/>
                </a:lnTo>
                <a:lnTo>
                  <a:pt x="5889" y="5718"/>
                </a:lnTo>
                <a:lnTo>
                  <a:pt x="5840" y="5718"/>
                </a:lnTo>
                <a:lnTo>
                  <a:pt x="5621" y="5743"/>
                </a:lnTo>
                <a:lnTo>
                  <a:pt x="5499" y="5791"/>
                </a:lnTo>
                <a:lnTo>
                  <a:pt x="5426" y="5840"/>
                </a:lnTo>
                <a:lnTo>
                  <a:pt x="5426" y="5889"/>
                </a:lnTo>
                <a:lnTo>
                  <a:pt x="5524" y="5913"/>
                </a:lnTo>
                <a:lnTo>
                  <a:pt x="5621" y="5913"/>
                </a:lnTo>
                <a:lnTo>
                  <a:pt x="5791" y="5889"/>
                </a:lnTo>
                <a:lnTo>
                  <a:pt x="6010" y="5889"/>
                </a:lnTo>
                <a:lnTo>
                  <a:pt x="6107" y="6083"/>
                </a:lnTo>
                <a:lnTo>
                  <a:pt x="5937" y="6132"/>
                </a:lnTo>
                <a:lnTo>
                  <a:pt x="5840" y="6181"/>
                </a:lnTo>
                <a:lnTo>
                  <a:pt x="5767" y="6229"/>
                </a:lnTo>
                <a:lnTo>
                  <a:pt x="5864" y="6254"/>
                </a:lnTo>
                <a:lnTo>
                  <a:pt x="5986" y="6254"/>
                </a:lnTo>
                <a:lnTo>
                  <a:pt x="6205" y="6229"/>
                </a:lnTo>
                <a:lnTo>
                  <a:pt x="6302" y="6448"/>
                </a:lnTo>
                <a:lnTo>
                  <a:pt x="6253" y="6473"/>
                </a:lnTo>
                <a:lnTo>
                  <a:pt x="6083" y="6521"/>
                </a:lnTo>
                <a:lnTo>
                  <a:pt x="5937" y="6619"/>
                </a:lnTo>
                <a:lnTo>
                  <a:pt x="5937" y="6643"/>
                </a:lnTo>
                <a:lnTo>
                  <a:pt x="6083" y="6643"/>
                </a:lnTo>
                <a:lnTo>
                  <a:pt x="6229" y="6619"/>
                </a:lnTo>
                <a:lnTo>
                  <a:pt x="6351" y="6594"/>
                </a:lnTo>
                <a:lnTo>
                  <a:pt x="6448" y="6813"/>
                </a:lnTo>
                <a:lnTo>
                  <a:pt x="6448" y="6838"/>
                </a:lnTo>
                <a:lnTo>
                  <a:pt x="6375" y="6862"/>
                </a:lnTo>
                <a:lnTo>
                  <a:pt x="6229" y="6935"/>
                </a:lnTo>
                <a:lnTo>
                  <a:pt x="6107" y="7008"/>
                </a:lnTo>
                <a:lnTo>
                  <a:pt x="6107" y="7032"/>
                </a:lnTo>
                <a:lnTo>
                  <a:pt x="6132" y="7057"/>
                </a:lnTo>
                <a:lnTo>
                  <a:pt x="6399" y="7008"/>
                </a:lnTo>
                <a:lnTo>
                  <a:pt x="6497" y="6984"/>
                </a:lnTo>
                <a:lnTo>
                  <a:pt x="6545" y="7130"/>
                </a:lnTo>
                <a:lnTo>
                  <a:pt x="6472" y="7154"/>
                </a:lnTo>
                <a:lnTo>
                  <a:pt x="6302" y="7178"/>
                </a:lnTo>
                <a:lnTo>
                  <a:pt x="6205" y="7203"/>
                </a:lnTo>
                <a:lnTo>
                  <a:pt x="6132" y="7227"/>
                </a:lnTo>
                <a:lnTo>
                  <a:pt x="6107" y="7276"/>
                </a:lnTo>
                <a:lnTo>
                  <a:pt x="6083" y="7300"/>
                </a:lnTo>
                <a:lnTo>
                  <a:pt x="6107" y="7349"/>
                </a:lnTo>
                <a:lnTo>
                  <a:pt x="6132" y="7373"/>
                </a:lnTo>
                <a:lnTo>
                  <a:pt x="6205" y="7422"/>
                </a:lnTo>
                <a:lnTo>
                  <a:pt x="6278" y="7422"/>
                </a:lnTo>
                <a:lnTo>
                  <a:pt x="6424" y="7397"/>
                </a:lnTo>
                <a:lnTo>
                  <a:pt x="6618" y="7397"/>
                </a:lnTo>
                <a:lnTo>
                  <a:pt x="6667" y="7519"/>
                </a:lnTo>
                <a:lnTo>
                  <a:pt x="6424" y="7592"/>
                </a:lnTo>
                <a:lnTo>
                  <a:pt x="6278" y="7641"/>
                </a:lnTo>
                <a:lnTo>
                  <a:pt x="6253" y="7665"/>
                </a:lnTo>
                <a:lnTo>
                  <a:pt x="6278" y="7689"/>
                </a:lnTo>
                <a:lnTo>
                  <a:pt x="6375" y="7714"/>
                </a:lnTo>
                <a:lnTo>
                  <a:pt x="6472" y="7738"/>
                </a:lnTo>
                <a:lnTo>
                  <a:pt x="6667" y="7714"/>
                </a:lnTo>
                <a:lnTo>
                  <a:pt x="6716" y="7714"/>
                </a:lnTo>
                <a:lnTo>
                  <a:pt x="6740" y="7860"/>
                </a:lnTo>
                <a:lnTo>
                  <a:pt x="6667" y="7884"/>
                </a:lnTo>
                <a:lnTo>
                  <a:pt x="6570" y="7933"/>
                </a:lnTo>
                <a:lnTo>
                  <a:pt x="6448" y="7981"/>
                </a:lnTo>
                <a:lnTo>
                  <a:pt x="6424" y="8030"/>
                </a:lnTo>
                <a:lnTo>
                  <a:pt x="6448" y="8030"/>
                </a:lnTo>
                <a:lnTo>
                  <a:pt x="6545" y="8079"/>
                </a:lnTo>
                <a:lnTo>
                  <a:pt x="6691" y="8079"/>
                </a:lnTo>
                <a:lnTo>
                  <a:pt x="6789" y="8054"/>
                </a:lnTo>
                <a:lnTo>
                  <a:pt x="6813" y="8249"/>
                </a:lnTo>
                <a:lnTo>
                  <a:pt x="6740" y="8249"/>
                </a:lnTo>
                <a:lnTo>
                  <a:pt x="6570" y="8298"/>
                </a:lnTo>
                <a:lnTo>
                  <a:pt x="6424" y="8371"/>
                </a:lnTo>
                <a:lnTo>
                  <a:pt x="6399" y="8395"/>
                </a:lnTo>
                <a:lnTo>
                  <a:pt x="6424" y="8419"/>
                </a:lnTo>
                <a:lnTo>
                  <a:pt x="6472" y="8444"/>
                </a:lnTo>
                <a:lnTo>
                  <a:pt x="6545" y="8468"/>
                </a:lnTo>
                <a:lnTo>
                  <a:pt x="6837" y="8468"/>
                </a:lnTo>
                <a:lnTo>
                  <a:pt x="6862" y="8638"/>
                </a:lnTo>
                <a:lnTo>
                  <a:pt x="6764" y="8663"/>
                </a:lnTo>
                <a:lnTo>
                  <a:pt x="6667" y="8711"/>
                </a:lnTo>
                <a:lnTo>
                  <a:pt x="6570" y="8784"/>
                </a:lnTo>
                <a:lnTo>
                  <a:pt x="6570" y="8809"/>
                </a:lnTo>
                <a:lnTo>
                  <a:pt x="6886" y="8809"/>
                </a:lnTo>
                <a:lnTo>
                  <a:pt x="6910" y="9052"/>
                </a:lnTo>
                <a:lnTo>
                  <a:pt x="6764" y="9101"/>
                </a:lnTo>
                <a:lnTo>
                  <a:pt x="6691" y="9125"/>
                </a:lnTo>
                <a:lnTo>
                  <a:pt x="6618" y="9174"/>
                </a:lnTo>
                <a:lnTo>
                  <a:pt x="6618" y="9198"/>
                </a:lnTo>
                <a:lnTo>
                  <a:pt x="6667" y="9222"/>
                </a:lnTo>
                <a:lnTo>
                  <a:pt x="6691" y="9222"/>
                </a:lnTo>
                <a:lnTo>
                  <a:pt x="6789" y="9247"/>
                </a:lnTo>
                <a:lnTo>
                  <a:pt x="6910" y="9222"/>
                </a:lnTo>
                <a:lnTo>
                  <a:pt x="6910" y="9466"/>
                </a:lnTo>
                <a:lnTo>
                  <a:pt x="6570" y="9587"/>
                </a:lnTo>
                <a:lnTo>
                  <a:pt x="6545" y="9612"/>
                </a:lnTo>
                <a:lnTo>
                  <a:pt x="6545" y="9636"/>
                </a:lnTo>
                <a:lnTo>
                  <a:pt x="6594" y="9685"/>
                </a:lnTo>
                <a:lnTo>
                  <a:pt x="6764" y="9709"/>
                </a:lnTo>
                <a:lnTo>
                  <a:pt x="6910" y="9709"/>
                </a:lnTo>
                <a:lnTo>
                  <a:pt x="6910" y="9831"/>
                </a:lnTo>
                <a:lnTo>
                  <a:pt x="6813" y="9855"/>
                </a:lnTo>
                <a:lnTo>
                  <a:pt x="6667" y="9928"/>
                </a:lnTo>
                <a:lnTo>
                  <a:pt x="6643" y="9952"/>
                </a:lnTo>
                <a:lnTo>
                  <a:pt x="6643" y="10001"/>
                </a:lnTo>
                <a:lnTo>
                  <a:pt x="6667" y="10025"/>
                </a:lnTo>
                <a:lnTo>
                  <a:pt x="6716" y="10050"/>
                </a:lnTo>
                <a:lnTo>
                  <a:pt x="6910" y="10074"/>
                </a:lnTo>
                <a:lnTo>
                  <a:pt x="6886" y="10293"/>
                </a:lnTo>
                <a:lnTo>
                  <a:pt x="6789" y="10293"/>
                </a:lnTo>
                <a:lnTo>
                  <a:pt x="6691" y="10317"/>
                </a:lnTo>
                <a:lnTo>
                  <a:pt x="6667" y="10342"/>
                </a:lnTo>
                <a:lnTo>
                  <a:pt x="6667" y="10366"/>
                </a:lnTo>
                <a:lnTo>
                  <a:pt x="6667" y="10390"/>
                </a:lnTo>
                <a:lnTo>
                  <a:pt x="6691" y="10415"/>
                </a:lnTo>
                <a:lnTo>
                  <a:pt x="6789" y="10439"/>
                </a:lnTo>
                <a:lnTo>
                  <a:pt x="6862" y="10439"/>
                </a:lnTo>
                <a:lnTo>
                  <a:pt x="6837" y="10682"/>
                </a:lnTo>
                <a:lnTo>
                  <a:pt x="6813" y="10658"/>
                </a:lnTo>
                <a:lnTo>
                  <a:pt x="6764" y="10658"/>
                </a:lnTo>
                <a:lnTo>
                  <a:pt x="6764" y="10682"/>
                </a:lnTo>
                <a:lnTo>
                  <a:pt x="6740" y="10682"/>
                </a:lnTo>
                <a:lnTo>
                  <a:pt x="6764" y="10755"/>
                </a:lnTo>
                <a:lnTo>
                  <a:pt x="6813" y="10804"/>
                </a:lnTo>
                <a:lnTo>
                  <a:pt x="6813" y="10828"/>
                </a:lnTo>
                <a:lnTo>
                  <a:pt x="6813" y="10926"/>
                </a:lnTo>
                <a:lnTo>
                  <a:pt x="6837" y="10974"/>
                </a:lnTo>
                <a:lnTo>
                  <a:pt x="6862" y="11047"/>
                </a:lnTo>
                <a:lnTo>
                  <a:pt x="6910" y="11096"/>
                </a:lnTo>
                <a:lnTo>
                  <a:pt x="6935" y="11339"/>
                </a:lnTo>
                <a:lnTo>
                  <a:pt x="6935" y="11461"/>
                </a:lnTo>
                <a:lnTo>
                  <a:pt x="6886" y="11583"/>
                </a:lnTo>
                <a:lnTo>
                  <a:pt x="6837" y="11656"/>
                </a:lnTo>
                <a:lnTo>
                  <a:pt x="6740" y="11729"/>
                </a:lnTo>
                <a:lnTo>
                  <a:pt x="6643" y="11801"/>
                </a:lnTo>
                <a:lnTo>
                  <a:pt x="6594" y="11801"/>
                </a:lnTo>
                <a:lnTo>
                  <a:pt x="6570" y="11753"/>
                </a:lnTo>
                <a:lnTo>
                  <a:pt x="6521" y="11656"/>
                </a:lnTo>
                <a:lnTo>
                  <a:pt x="6472" y="11534"/>
                </a:lnTo>
                <a:lnTo>
                  <a:pt x="6424" y="11266"/>
                </a:lnTo>
                <a:lnTo>
                  <a:pt x="6448" y="10999"/>
                </a:lnTo>
                <a:lnTo>
                  <a:pt x="6472" y="10853"/>
                </a:lnTo>
                <a:lnTo>
                  <a:pt x="6521" y="10755"/>
                </a:lnTo>
                <a:lnTo>
                  <a:pt x="6521" y="10658"/>
                </a:lnTo>
                <a:lnTo>
                  <a:pt x="6521" y="10585"/>
                </a:lnTo>
                <a:lnTo>
                  <a:pt x="6472" y="10512"/>
                </a:lnTo>
                <a:lnTo>
                  <a:pt x="6424" y="10463"/>
                </a:lnTo>
                <a:lnTo>
                  <a:pt x="6424" y="10390"/>
                </a:lnTo>
                <a:lnTo>
                  <a:pt x="6448" y="10025"/>
                </a:lnTo>
                <a:lnTo>
                  <a:pt x="6448" y="9660"/>
                </a:lnTo>
                <a:lnTo>
                  <a:pt x="6399" y="9271"/>
                </a:lnTo>
                <a:lnTo>
                  <a:pt x="6326" y="8906"/>
                </a:lnTo>
                <a:lnTo>
                  <a:pt x="6253" y="8541"/>
                </a:lnTo>
                <a:lnTo>
                  <a:pt x="6132" y="8200"/>
                </a:lnTo>
                <a:lnTo>
                  <a:pt x="5961" y="7860"/>
                </a:lnTo>
                <a:lnTo>
                  <a:pt x="5791" y="7568"/>
                </a:lnTo>
                <a:lnTo>
                  <a:pt x="5767" y="7543"/>
                </a:lnTo>
                <a:lnTo>
                  <a:pt x="5864" y="7300"/>
                </a:lnTo>
                <a:lnTo>
                  <a:pt x="5937" y="7081"/>
                </a:lnTo>
                <a:lnTo>
                  <a:pt x="5937" y="6935"/>
                </a:lnTo>
                <a:lnTo>
                  <a:pt x="5937" y="6789"/>
                </a:lnTo>
                <a:lnTo>
                  <a:pt x="5889" y="6619"/>
                </a:lnTo>
                <a:lnTo>
                  <a:pt x="5840" y="6473"/>
                </a:lnTo>
                <a:lnTo>
                  <a:pt x="5767" y="6327"/>
                </a:lnTo>
                <a:lnTo>
                  <a:pt x="5670" y="6229"/>
                </a:lnTo>
                <a:lnTo>
                  <a:pt x="5597" y="6205"/>
                </a:lnTo>
                <a:lnTo>
                  <a:pt x="5524" y="6181"/>
                </a:lnTo>
                <a:lnTo>
                  <a:pt x="5451" y="6181"/>
                </a:lnTo>
                <a:lnTo>
                  <a:pt x="5378" y="6205"/>
                </a:lnTo>
                <a:lnTo>
                  <a:pt x="5305" y="6254"/>
                </a:lnTo>
                <a:lnTo>
                  <a:pt x="5280" y="6327"/>
                </a:lnTo>
                <a:lnTo>
                  <a:pt x="5280" y="6400"/>
                </a:lnTo>
                <a:lnTo>
                  <a:pt x="5305" y="6473"/>
                </a:lnTo>
                <a:lnTo>
                  <a:pt x="5426" y="6570"/>
                </a:lnTo>
                <a:lnTo>
                  <a:pt x="5475" y="6643"/>
                </a:lnTo>
                <a:lnTo>
                  <a:pt x="5524" y="6716"/>
                </a:lnTo>
                <a:lnTo>
                  <a:pt x="5524" y="6886"/>
                </a:lnTo>
                <a:lnTo>
                  <a:pt x="5499" y="7057"/>
                </a:lnTo>
                <a:lnTo>
                  <a:pt x="5451" y="7227"/>
                </a:lnTo>
                <a:lnTo>
                  <a:pt x="5353" y="7373"/>
                </a:lnTo>
                <a:lnTo>
                  <a:pt x="5305" y="7446"/>
                </a:lnTo>
                <a:lnTo>
                  <a:pt x="5256" y="7519"/>
                </a:lnTo>
                <a:lnTo>
                  <a:pt x="5183" y="7543"/>
                </a:lnTo>
                <a:lnTo>
                  <a:pt x="5086" y="7568"/>
                </a:lnTo>
                <a:lnTo>
                  <a:pt x="5013" y="7592"/>
                </a:lnTo>
                <a:lnTo>
                  <a:pt x="4964" y="7616"/>
                </a:lnTo>
                <a:lnTo>
                  <a:pt x="4915" y="7665"/>
                </a:lnTo>
                <a:lnTo>
                  <a:pt x="4891" y="7738"/>
                </a:lnTo>
                <a:lnTo>
                  <a:pt x="4867" y="7811"/>
                </a:lnTo>
                <a:lnTo>
                  <a:pt x="4891" y="7860"/>
                </a:lnTo>
                <a:lnTo>
                  <a:pt x="4915" y="7933"/>
                </a:lnTo>
                <a:lnTo>
                  <a:pt x="4964" y="7981"/>
                </a:lnTo>
                <a:lnTo>
                  <a:pt x="4842" y="7981"/>
                </a:lnTo>
                <a:lnTo>
                  <a:pt x="4648" y="8006"/>
                </a:lnTo>
                <a:lnTo>
                  <a:pt x="4575" y="8054"/>
                </a:lnTo>
                <a:lnTo>
                  <a:pt x="4550" y="8079"/>
                </a:lnTo>
                <a:lnTo>
                  <a:pt x="4550" y="8103"/>
                </a:lnTo>
                <a:lnTo>
                  <a:pt x="4550" y="8152"/>
                </a:lnTo>
                <a:lnTo>
                  <a:pt x="4599" y="8176"/>
                </a:lnTo>
                <a:lnTo>
                  <a:pt x="4696" y="8225"/>
                </a:lnTo>
                <a:lnTo>
                  <a:pt x="5013" y="8225"/>
                </a:lnTo>
                <a:lnTo>
                  <a:pt x="5013" y="8346"/>
                </a:lnTo>
                <a:lnTo>
                  <a:pt x="4842" y="8371"/>
                </a:lnTo>
                <a:lnTo>
                  <a:pt x="4696" y="8395"/>
                </a:lnTo>
                <a:lnTo>
                  <a:pt x="4526" y="8419"/>
                </a:lnTo>
                <a:lnTo>
                  <a:pt x="4477" y="8468"/>
                </a:lnTo>
                <a:lnTo>
                  <a:pt x="4453" y="8517"/>
                </a:lnTo>
                <a:lnTo>
                  <a:pt x="4477" y="8565"/>
                </a:lnTo>
                <a:lnTo>
                  <a:pt x="4526" y="8590"/>
                </a:lnTo>
                <a:lnTo>
                  <a:pt x="4745" y="8638"/>
                </a:lnTo>
                <a:lnTo>
                  <a:pt x="5013" y="8638"/>
                </a:lnTo>
                <a:lnTo>
                  <a:pt x="5013" y="8687"/>
                </a:lnTo>
                <a:lnTo>
                  <a:pt x="4891" y="8711"/>
                </a:lnTo>
                <a:lnTo>
                  <a:pt x="4672" y="8736"/>
                </a:lnTo>
                <a:lnTo>
                  <a:pt x="4575" y="8760"/>
                </a:lnTo>
                <a:lnTo>
                  <a:pt x="4477" y="8809"/>
                </a:lnTo>
                <a:lnTo>
                  <a:pt x="4453" y="8833"/>
                </a:lnTo>
                <a:lnTo>
                  <a:pt x="4477" y="8882"/>
                </a:lnTo>
                <a:lnTo>
                  <a:pt x="4550" y="8906"/>
                </a:lnTo>
                <a:lnTo>
                  <a:pt x="4648" y="8930"/>
                </a:lnTo>
                <a:lnTo>
                  <a:pt x="5013" y="8930"/>
                </a:lnTo>
                <a:lnTo>
                  <a:pt x="5013" y="9028"/>
                </a:lnTo>
                <a:lnTo>
                  <a:pt x="4794" y="9052"/>
                </a:lnTo>
                <a:lnTo>
                  <a:pt x="4623" y="9076"/>
                </a:lnTo>
                <a:lnTo>
                  <a:pt x="4550" y="9125"/>
                </a:lnTo>
                <a:lnTo>
                  <a:pt x="4550" y="9149"/>
                </a:lnTo>
                <a:lnTo>
                  <a:pt x="4550" y="9198"/>
                </a:lnTo>
                <a:lnTo>
                  <a:pt x="4599" y="9247"/>
                </a:lnTo>
                <a:lnTo>
                  <a:pt x="4696" y="9271"/>
                </a:lnTo>
                <a:lnTo>
                  <a:pt x="5037" y="9271"/>
                </a:lnTo>
                <a:lnTo>
                  <a:pt x="5061" y="9344"/>
                </a:lnTo>
                <a:lnTo>
                  <a:pt x="5013" y="9344"/>
                </a:lnTo>
                <a:lnTo>
                  <a:pt x="4794" y="9393"/>
                </a:lnTo>
                <a:lnTo>
                  <a:pt x="4623" y="9490"/>
                </a:lnTo>
                <a:lnTo>
                  <a:pt x="4599" y="9514"/>
                </a:lnTo>
                <a:lnTo>
                  <a:pt x="4623" y="9539"/>
                </a:lnTo>
                <a:lnTo>
                  <a:pt x="4818" y="9563"/>
                </a:lnTo>
                <a:lnTo>
                  <a:pt x="5037" y="9539"/>
                </a:lnTo>
                <a:lnTo>
                  <a:pt x="5110" y="9539"/>
                </a:lnTo>
                <a:lnTo>
                  <a:pt x="5134" y="9587"/>
                </a:lnTo>
                <a:lnTo>
                  <a:pt x="5037" y="9612"/>
                </a:lnTo>
                <a:lnTo>
                  <a:pt x="4940" y="9612"/>
                </a:lnTo>
                <a:lnTo>
                  <a:pt x="4794" y="9660"/>
                </a:lnTo>
                <a:lnTo>
                  <a:pt x="4745" y="9709"/>
                </a:lnTo>
                <a:lnTo>
                  <a:pt x="4696" y="9758"/>
                </a:lnTo>
                <a:lnTo>
                  <a:pt x="4696" y="9806"/>
                </a:lnTo>
                <a:lnTo>
                  <a:pt x="4721" y="9855"/>
                </a:lnTo>
                <a:lnTo>
                  <a:pt x="4794" y="9879"/>
                </a:lnTo>
                <a:lnTo>
                  <a:pt x="4964" y="9879"/>
                </a:lnTo>
                <a:lnTo>
                  <a:pt x="5086" y="9855"/>
                </a:lnTo>
                <a:lnTo>
                  <a:pt x="5207" y="9831"/>
                </a:lnTo>
                <a:lnTo>
                  <a:pt x="5256" y="9904"/>
                </a:lnTo>
                <a:lnTo>
                  <a:pt x="5134" y="9928"/>
                </a:lnTo>
                <a:lnTo>
                  <a:pt x="5013" y="9977"/>
                </a:lnTo>
                <a:lnTo>
                  <a:pt x="4915" y="10074"/>
                </a:lnTo>
                <a:lnTo>
                  <a:pt x="4915" y="10098"/>
                </a:lnTo>
                <a:lnTo>
                  <a:pt x="5037" y="10171"/>
                </a:lnTo>
                <a:lnTo>
                  <a:pt x="5159" y="10171"/>
                </a:lnTo>
                <a:lnTo>
                  <a:pt x="5329" y="10147"/>
                </a:lnTo>
                <a:lnTo>
                  <a:pt x="5402" y="10317"/>
                </a:lnTo>
                <a:lnTo>
                  <a:pt x="5329" y="10342"/>
                </a:lnTo>
                <a:lnTo>
                  <a:pt x="5207" y="10390"/>
                </a:lnTo>
                <a:lnTo>
                  <a:pt x="5086" y="10415"/>
                </a:lnTo>
                <a:lnTo>
                  <a:pt x="5086" y="10439"/>
                </a:lnTo>
                <a:lnTo>
                  <a:pt x="5207" y="10463"/>
                </a:lnTo>
                <a:lnTo>
                  <a:pt x="5305" y="10488"/>
                </a:lnTo>
                <a:lnTo>
                  <a:pt x="5475" y="10488"/>
                </a:lnTo>
                <a:lnTo>
                  <a:pt x="5524" y="10658"/>
                </a:lnTo>
                <a:lnTo>
                  <a:pt x="5378" y="10707"/>
                </a:lnTo>
                <a:lnTo>
                  <a:pt x="5232" y="10755"/>
                </a:lnTo>
                <a:lnTo>
                  <a:pt x="5207" y="10780"/>
                </a:lnTo>
                <a:lnTo>
                  <a:pt x="5232" y="10780"/>
                </a:lnTo>
                <a:lnTo>
                  <a:pt x="5353" y="10804"/>
                </a:lnTo>
                <a:lnTo>
                  <a:pt x="5548" y="10804"/>
                </a:lnTo>
                <a:lnTo>
                  <a:pt x="5572" y="10950"/>
                </a:lnTo>
                <a:lnTo>
                  <a:pt x="5524" y="10974"/>
                </a:lnTo>
                <a:lnTo>
                  <a:pt x="5402" y="10999"/>
                </a:lnTo>
                <a:lnTo>
                  <a:pt x="5280" y="11047"/>
                </a:lnTo>
                <a:lnTo>
                  <a:pt x="5280" y="11072"/>
                </a:lnTo>
                <a:lnTo>
                  <a:pt x="5280" y="11096"/>
                </a:lnTo>
                <a:lnTo>
                  <a:pt x="5451" y="11145"/>
                </a:lnTo>
                <a:lnTo>
                  <a:pt x="5621" y="11169"/>
                </a:lnTo>
                <a:lnTo>
                  <a:pt x="5645" y="11339"/>
                </a:lnTo>
                <a:lnTo>
                  <a:pt x="5548" y="11364"/>
                </a:lnTo>
                <a:lnTo>
                  <a:pt x="5426" y="11412"/>
                </a:lnTo>
                <a:lnTo>
                  <a:pt x="5426" y="11437"/>
                </a:lnTo>
                <a:lnTo>
                  <a:pt x="5451" y="11461"/>
                </a:lnTo>
                <a:lnTo>
                  <a:pt x="5548" y="11485"/>
                </a:lnTo>
                <a:lnTo>
                  <a:pt x="5670" y="11485"/>
                </a:lnTo>
                <a:lnTo>
                  <a:pt x="5694" y="11607"/>
                </a:lnTo>
                <a:lnTo>
                  <a:pt x="5548" y="11631"/>
                </a:lnTo>
                <a:lnTo>
                  <a:pt x="5426" y="11656"/>
                </a:lnTo>
                <a:lnTo>
                  <a:pt x="5378" y="11704"/>
                </a:lnTo>
                <a:lnTo>
                  <a:pt x="5353" y="11777"/>
                </a:lnTo>
                <a:lnTo>
                  <a:pt x="5378" y="11850"/>
                </a:lnTo>
                <a:lnTo>
                  <a:pt x="5402" y="11874"/>
                </a:lnTo>
                <a:lnTo>
                  <a:pt x="5426" y="11874"/>
                </a:lnTo>
                <a:lnTo>
                  <a:pt x="5548" y="11899"/>
                </a:lnTo>
                <a:lnTo>
                  <a:pt x="5718" y="11899"/>
                </a:lnTo>
                <a:lnTo>
                  <a:pt x="5718" y="12045"/>
                </a:lnTo>
                <a:lnTo>
                  <a:pt x="5548" y="12093"/>
                </a:lnTo>
                <a:lnTo>
                  <a:pt x="5402" y="12166"/>
                </a:lnTo>
                <a:lnTo>
                  <a:pt x="5402" y="12191"/>
                </a:lnTo>
                <a:lnTo>
                  <a:pt x="5548" y="12264"/>
                </a:lnTo>
                <a:lnTo>
                  <a:pt x="5645" y="12288"/>
                </a:lnTo>
                <a:lnTo>
                  <a:pt x="5718" y="12288"/>
                </a:lnTo>
                <a:lnTo>
                  <a:pt x="5718" y="12434"/>
                </a:lnTo>
                <a:lnTo>
                  <a:pt x="5597" y="12434"/>
                </a:lnTo>
                <a:lnTo>
                  <a:pt x="5451" y="12458"/>
                </a:lnTo>
                <a:lnTo>
                  <a:pt x="5378" y="12483"/>
                </a:lnTo>
                <a:lnTo>
                  <a:pt x="5305" y="12556"/>
                </a:lnTo>
                <a:lnTo>
                  <a:pt x="5280" y="12604"/>
                </a:lnTo>
                <a:lnTo>
                  <a:pt x="5280" y="12653"/>
                </a:lnTo>
                <a:lnTo>
                  <a:pt x="5305" y="12677"/>
                </a:lnTo>
                <a:lnTo>
                  <a:pt x="5353" y="12726"/>
                </a:lnTo>
                <a:lnTo>
                  <a:pt x="5499" y="12726"/>
                </a:lnTo>
                <a:lnTo>
                  <a:pt x="5645" y="12702"/>
                </a:lnTo>
                <a:lnTo>
                  <a:pt x="5743" y="12702"/>
                </a:lnTo>
                <a:lnTo>
                  <a:pt x="5718" y="13018"/>
                </a:lnTo>
                <a:lnTo>
                  <a:pt x="5621" y="13018"/>
                </a:lnTo>
                <a:lnTo>
                  <a:pt x="5451" y="13067"/>
                </a:lnTo>
                <a:lnTo>
                  <a:pt x="5305" y="13115"/>
                </a:lnTo>
                <a:lnTo>
                  <a:pt x="5280" y="13140"/>
                </a:lnTo>
                <a:lnTo>
                  <a:pt x="5280" y="13164"/>
                </a:lnTo>
                <a:lnTo>
                  <a:pt x="5305" y="13188"/>
                </a:lnTo>
                <a:lnTo>
                  <a:pt x="5670" y="13213"/>
                </a:lnTo>
                <a:lnTo>
                  <a:pt x="5718" y="13213"/>
                </a:lnTo>
                <a:lnTo>
                  <a:pt x="5718" y="13407"/>
                </a:lnTo>
                <a:lnTo>
                  <a:pt x="5597" y="13432"/>
                </a:lnTo>
                <a:lnTo>
                  <a:pt x="5475" y="13432"/>
                </a:lnTo>
                <a:lnTo>
                  <a:pt x="5378" y="13480"/>
                </a:lnTo>
                <a:lnTo>
                  <a:pt x="5305" y="13578"/>
                </a:lnTo>
                <a:lnTo>
                  <a:pt x="5305" y="13602"/>
                </a:lnTo>
                <a:lnTo>
                  <a:pt x="5329" y="13651"/>
                </a:lnTo>
                <a:lnTo>
                  <a:pt x="5451" y="13675"/>
                </a:lnTo>
                <a:lnTo>
                  <a:pt x="5572" y="13699"/>
                </a:lnTo>
                <a:lnTo>
                  <a:pt x="5718" y="13724"/>
                </a:lnTo>
                <a:lnTo>
                  <a:pt x="5718" y="13870"/>
                </a:lnTo>
                <a:lnTo>
                  <a:pt x="5621" y="13894"/>
                </a:lnTo>
                <a:lnTo>
                  <a:pt x="5353" y="13943"/>
                </a:lnTo>
                <a:lnTo>
                  <a:pt x="5305" y="13967"/>
                </a:lnTo>
                <a:lnTo>
                  <a:pt x="5280" y="14016"/>
                </a:lnTo>
                <a:lnTo>
                  <a:pt x="5305" y="14064"/>
                </a:lnTo>
                <a:lnTo>
                  <a:pt x="5329" y="14089"/>
                </a:lnTo>
                <a:lnTo>
                  <a:pt x="5402" y="14137"/>
                </a:lnTo>
                <a:lnTo>
                  <a:pt x="5499" y="14162"/>
                </a:lnTo>
                <a:lnTo>
                  <a:pt x="5718" y="14186"/>
                </a:lnTo>
                <a:lnTo>
                  <a:pt x="5694" y="14381"/>
                </a:lnTo>
                <a:lnTo>
                  <a:pt x="5524" y="14405"/>
                </a:lnTo>
                <a:lnTo>
                  <a:pt x="5378" y="14454"/>
                </a:lnTo>
                <a:lnTo>
                  <a:pt x="5305" y="14502"/>
                </a:lnTo>
                <a:lnTo>
                  <a:pt x="5232" y="14551"/>
                </a:lnTo>
                <a:lnTo>
                  <a:pt x="5232" y="14575"/>
                </a:lnTo>
                <a:lnTo>
                  <a:pt x="5256" y="14624"/>
                </a:lnTo>
                <a:lnTo>
                  <a:pt x="5402" y="14648"/>
                </a:lnTo>
                <a:lnTo>
                  <a:pt x="5694" y="14648"/>
                </a:lnTo>
                <a:lnTo>
                  <a:pt x="5694" y="14819"/>
                </a:lnTo>
                <a:lnTo>
                  <a:pt x="5475" y="14819"/>
                </a:lnTo>
                <a:lnTo>
                  <a:pt x="5402" y="14843"/>
                </a:lnTo>
                <a:lnTo>
                  <a:pt x="5329" y="14867"/>
                </a:lnTo>
                <a:lnTo>
                  <a:pt x="5305" y="14916"/>
                </a:lnTo>
                <a:lnTo>
                  <a:pt x="5280" y="14940"/>
                </a:lnTo>
                <a:lnTo>
                  <a:pt x="5280" y="14989"/>
                </a:lnTo>
                <a:lnTo>
                  <a:pt x="5305" y="15038"/>
                </a:lnTo>
                <a:lnTo>
                  <a:pt x="5378" y="15086"/>
                </a:lnTo>
                <a:lnTo>
                  <a:pt x="5475" y="15111"/>
                </a:lnTo>
                <a:lnTo>
                  <a:pt x="5572" y="15135"/>
                </a:lnTo>
                <a:lnTo>
                  <a:pt x="5670" y="15159"/>
                </a:lnTo>
                <a:lnTo>
                  <a:pt x="5670" y="15354"/>
                </a:lnTo>
                <a:lnTo>
                  <a:pt x="5548" y="15354"/>
                </a:lnTo>
                <a:lnTo>
                  <a:pt x="5451" y="15330"/>
                </a:lnTo>
                <a:lnTo>
                  <a:pt x="5353" y="15378"/>
                </a:lnTo>
                <a:lnTo>
                  <a:pt x="5329" y="15403"/>
                </a:lnTo>
                <a:lnTo>
                  <a:pt x="5305" y="15427"/>
                </a:lnTo>
                <a:lnTo>
                  <a:pt x="5329" y="15500"/>
                </a:lnTo>
                <a:lnTo>
                  <a:pt x="5378" y="15524"/>
                </a:lnTo>
                <a:lnTo>
                  <a:pt x="5426" y="15549"/>
                </a:lnTo>
                <a:lnTo>
                  <a:pt x="5524" y="15573"/>
                </a:lnTo>
                <a:lnTo>
                  <a:pt x="5645" y="15597"/>
                </a:lnTo>
                <a:lnTo>
                  <a:pt x="5645" y="15719"/>
                </a:lnTo>
                <a:lnTo>
                  <a:pt x="5305" y="15768"/>
                </a:lnTo>
                <a:lnTo>
                  <a:pt x="5280" y="15792"/>
                </a:lnTo>
                <a:lnTo>
                  <a:pt x="5280" y="15816"/>
                </a:lnTo>
                <a:lnTo>
                  <a:pt x="5280" y="15841"/>
                </a:lnTo>
                <a:lnTo>
                  <a:pt x="5305" y="15865"/>
                </a:lnTo>
                <a:lnTo>
                  <a:pt x="5621" y="15889"/>
                </a:lnTo>
                <a:lnTo>
                  <a:pt x="5621" y="16108"/>
                </a:lnTo>
                <a:lnTo>
                  <a:pt x="5524" y="16133"/>
                </a:lnTo>
                <a:lnTo>
                  <a:pt x="5378" y="16157"/>
                </a:lnTo>
                <a:lnTo>
                  <a:pt x="5305" y="16181"/>
                </a:lnTo>
                <a:lnTo>
                  <a:pt x="5256" y="16230"/>
                </a:lnTo>
                <a:lnTo>
                  <a:pt x="5232" y="16254"/>
                </a:lnTo>
                <a:lnTo>
                  <a:pt x="5256" y="16279"/>
                </a:lnTo>
                <a:lnTo>
                  <a:pt x="5305" y="16327"/>
                </a:lnTo>
                <a:lnTo>
                  <a:pt x="5353" y="16352"/>
                </a:lnTo>
                <a:lnTo>
                  <a:pt x="5475" y="16376"/>
                </a:lnTo>
                <a:lnTo>
                  <a:pt x="5597" y="16376"/>
                </a:lnTo>
                <a:lnTo>
                  <a:pt x="5572" y="16571"/>
                </a:lnTo>
                <a:lnTo>
                  <a:pt x="5572" y="16668"/>
                </a:lnTo>
                <a:lnTo>
                  <a:pt x="5280" y="16668"/>
                </a:lnTo>
                <a:lnTo>
                  <a:pt x="5207" y="16692"/>
                </a:lnTo>
                <a:lnTo>
                  <a:pt x="5159" y="16741"/>
                </a:lnTo>
                <a:lnTo>
                  <a:pt x="5159" y="16790"/>
                </a:lnTo>
                <a:lnTo>
                  <a:pt x="5207" y="16838"/>
                </a:lnTo>
                <a:lnTo>
                  <a:pt x="5256" y="16863"/>
                </a:lnTo>
                <a:lnTo>
                  <a:pt x="5402" y="16887"/>
                </a:lnTo>
                <a:lnTo>
                  <a:pt x="5548" y="16887"/>
                </a:lnTo>
                <a:lnTo>
                  <a:pt x="5524" y="17082"/>
                </a:lnTo>
                <a:lnTo>
                  <a:pt x="5426" y="17106"/>
                </a:lnTo>
                <a:lnTo>
                  <a:pt x="5280" y="17130"/>
                </a:lnTo>
                <a:lnTo>
                  <a:pt x="5207" y="17155"/>
                </a:lnTo>
                <a:lnTo>
                  <a:pt x="5134" y="17203"/>
                </a:lnTo>
                <a:lnTo>
                  <a:pt x="5134" y="17228"/>
                </a:lnTo>
                <a:lnTo>
                  <a:pt x="5134" y="17252"/>
                </a:lnTo>
                <a:lnTo>
                  <a:pt x="5207" y="17276"/>
                </a:lnTo>
                <a:lnTo>
                  <a:pt x="5280" y="17276"/>
                </a:lnTo>
                <a:lnTo>
                  <a:pt x="5426" y="17301"/>
                </a:lnTo>
                <a:lnTo>
                  <a:pt x="5499" y="17301"/>
                </a:lnTo>
                <a:lnTo>
                  <a:pt x="5475" y="17544"/>
                </a:lnTo>
                <a:lnTo>
                  <a:pt x="5378" y="17544"/>
                </a:lnTo>
                <a:lnTo>
                  <a:pt x="5256" y="17593"/>
                </a:lnTo>
                <a:lnTo>
                  <a:pt x="5183" y="17641"/>
                </a:lnTo>
                <a:lnTo>
                  <a:pt x="5183" y="17666"/>
                </a:lnTo>
                <a:lnTo>
                  <a:pt x="5183" y="17690"/>
                </a:lnTo>
                <a:lnTo>
                  <a:pt x="5207" y="17739"/>
                </a:lnTo>
                <a:lnTo>
                  <a:pt x="5256" y="17763"/>
                </a:lnTo>
                <a:lnTo>
                  <a:pt x="5378" y="17787"/>
                </a:lnTo>
                <a:lnTo>
                  <a:pt x="5451" y="17812"/>
                </a:lnTo>
                <a:lnTo>
                  <a:pt x="5426" y="17982"/>
                </a:lnTo>
                <a:lnTo>
                  <a:pt x="5329" y="17982"/>
                </a:lnTo>
                <a:lnTo>
                  <a:pt x="5086" y="18006"/>
                </a:lnTo>
                <a:lnTo>
                  <a:pt x="5037" y="18031"/>
                </a:lnTo>
                <a:lnTo>
                  <a:pt x="5013" y="18055"/>
                </a:lnTo>
                <a:lnTo>
                  <a:pt x="5013" y="18104"/>
                </a:lnTo>
                <a:lnTo>
                  <a:pt x="5061" y="18152"/>
                </a:lnTo>
                <a:lnTo>
                  <a:pt x="5159" y="18201"/>
                </a:lnTo>
                <a:lnTo>
                  <a:pt x="5280" y="18225"/>
                </a:lnTo>
                <a:lnTo>
                  <a:pt x="5402" y="18225"/>
                </a:lnTo>
                <a:lnTo>
                  <a:pt x="5402" y="18420"/>
                </a:lnTo>
                <a:lnTo>
                  <a:pt x="5353" y="18420"/>
                </a:lnTo>
                <a:lnTo>
                  <a:pt x="5207" y="18444"/>
                </a:lnTo>
                <a:lnTo>
                  <a:pt x="5134" y="18469"/>
                </a:lnTo>
                <a:lnTo>
                  <a:pt x="5086" y="18517"/>
                </a:lnTo>
                <a:lnTo>
                  <a:pt x="5061" y="18566"/>
                </a:lnTo>
                <a:lnTo>
                  <a:pt x="5086" y="18615"/>
                </a:lnTo>
                <a:lnTo>
                  <a:pt x="5134" y="18663"/>
                </a:lnTo>
                <a:lnTo>
                  <a:pt x="5183" y="18688"/>
                </a:lnTo>
                <a:lnTo>
                  <a:pt x="5329" y="18712"/>
                </a:lnTo>
                <a:lnTo>
                  <a:pt x="5378" y="18712"/>
                </a:lnTo>
                <a:lnTo>
                  <a:pt x="5353" y="18907"/>
                </a:lnTo>
                <a:lnTo>
                  <a:pt x="5280" y="18907"/>
                </a:lnTo>
                <a:lnTo>
                  <a:pt x="5183" y="18955"/>
                </a:lnTo>
                <a:lnTo>
                  <a:pt x="5159" y="18980"/>
                </a:lnTo>
                <a:lnTo>
                  <a:pt x="5159" y="19004"/>
                </a:lnTo>
                <a:lnTo>
                  <a:pt x="5159" y="19053"/>
                </a:lnTo>
                <a:lnTo>
                  <a:pt x="5183" y="19077"/>
                </a:lnTo>
                <a:lnTo>
                  <a:pt x="5256" y="19126"/>
                </a:lnTo>
                <a:lnTo>
                  <a:pt x="5353" y="19126"/>
                </a:lnTo>
                <a:lnTo>
                  <a:pt x="5353" y="19539"/>
                </a:lnTo>
                <a:lnTo>
                  <a:pt x="5353" y="19637"/>
                </a:lnTo>
                <a:lnTo>
                  <a:pt x="5402" y="19710"/>
                </a:lnTo>
                <a:lnTo>
                  <a:pt x="5475" y="19758"/>
                </a:lnTo>
                <a:lnTo>
                  <a:pt x="5548" y="19783"/>
                </a:lnTo>
                <a:lnTo>
                  <a:pt x="5572" y="19807"/>
                </a:lnTo>
                <a:lnTo>
                  <a:pt x="5718" y="19953"/>
                </a:lnTo>
                <a:lnTo>
                  <a:pt x="5840" y="20074"/>
                </a:lnTo>
                <a:lnTo>
                  <a:pt x="5986" y="20220"/>
                </a:lnTo>
                <a:lnTo>
                  <a:pt x="6132" y="20366"/>
                </a:lnTo>
                <a:lnTo>
                  <a:pt x="5961" y="20366"/>
                </a:lnTo>
                <a:lnTo>
                  <a:pt x="5816" y="20342"/>
                </a:lnTo>
                <a:lnTo>
                  <a:pt x="5670" y="20318"/>
                </a:lnTo>
                <a:lnTo>
                  <a:pt x="5524" y="20269"/>
                </a:lnTo>
                <a:lnTo>
                  <a:pt x="5378" y="20196"/>
                </a:lnTo>
                <a:lnTo>
                  <a:pt x="5232" y="20099"/>
                </a:lnTo>
                <a:lnTo>
                  <a:pt x="5086" y="20001"/>
                </a:lnTo>
                <a:lnTo>
                  <a:pt x="4940" y="19928"/>
                </a:lnTo>
                <a:lnTo>
                  <a:pt x="4818" y="19539"/>
                </a:lnTo>
                <a:lnTo>
                  <a:pt x="4721" y="19126"/>
                </a:lnTo>
                <a:lnTo>
                  <a:pt x="4672" y="18712"/>
                </a:lnTo>
                <a:lnTo>
                  <a:pt x="4623" y="18274"/>
                </a:lnTo>
                <a:lnTo>
                  <a:pt x="4575" y="17447"/>
                </a:lnTo>
                <a:lnTo>
                  <a:pt x="4526" y="16619"/>
                </a:lnTo>
                <a:lnTo>
                  <a:pt x="4477" y="15670"/>
                </a:lnTo>
                <a:lnTo>
                  <a:pt x="4429" y="14721"/>
                </a:lnTo>
                <a:lnTo>
                  <a:pt x="4404" y="14235"/>
                </a:lnTo>
                <a:lnTo>
                  <a:pt x="4380" y="13894"/>
                </a:lnTo>
                <a:lnTo>
                  <a:pt x="4331" y="13505"/>
                </a:lnTo>
                <a:lnTo>
                  <a:pt x="4258" y="13140"/>
                </a:lnTo>
                <a:lnTo>
                  <a:pt x="4161" y="12775"/>
                </a:lnTo>
                <a:lnTo>
                  <a:pt x="4112" y="12629"/>
                </a:lnTo>
                <a:lnTo>
                  <a:pt x="4039" y="12483"/>
                </a:lnTo>
                <a:lnTo>
                  <a:pt x="3966" y="12361"/>
                </a:lnTo>
                <a:lnTo>
                  <a:pt x="3893" y="12288"/>
                </a:lnTo>
                <a:lnTo>
                  <a:pt x="3820" y="12264"/>
                </a:lnTo>
                <a:lnTo>
                  <a:pt x="3577" y="12264"/>
                </a:lnTo>
                <a:lnTo>
                  <a:pt x="3504" y="12288"/>
                </a:lnTo>
                <a:lnTo>
                  <a:pt x="3407" y="12385"/>
                </a:lnTo>
                <a:lnTo>
                  <a:pt x="3334" y="12507"/>
                </a:lnTo>
                <a:lnTo>
                  <a:pt x="3309" y="12483"/>
                </a:lnTo>
                <a:lnTo>
                  <a:pt x="3188" y="12483"/>
                </a:lnTo>
                <a:lnTo>
                  <a:pt x="3066" y="12531"/>
                </a:lnTo>
                <a:lnTo>
                  <a:pt x="3042" y="12556"/>
                </a:lnTo>
                <a:lnTo>
                  <a:pt x="3042" y="12604"/>
                </a:lnTo>
                <a:lnTo>
                  <a:pt x="3066" y="12653"/>
                </a:lnTo>
                <a:lnTo>
                  <a:pt x="3115" y="12677"/>
                </a:lnTo>
                <a:lnTo>
                  <a:pt x="3236" y="12702"/>
                </a:lnTo>
                <a:lnTo>
                  <a:pt x="3261" y="12702"/>
                </a:lnTo>
                <a:lnTo>
                  <a:pt x="3212" y="12848"/>
                </a:lnTo>
                <a:lnTo>
                  <a:pt x="3042" y="12872"/>
                </a:lnTo>
                <a:lnTo>
                  <a:pt x="2871" y="12921"/>
                </a:lnTo>
                <a:lnTo>
                  <a:pt x="2871" y="12945"/>
                </a:lnTo>
                <a:lnTo>
                  <a:pt x="2871" y="12969"/>
                </a:lnTo>
                <a:lnTo>
                  <a:pt x="3017" y="13018"/>
                </a:lnTo>
                <a:lnTo>
                  <a:pt x="3163" y="13042"/>
                </a:lnTo>
                <a:lnTo>
                  <a:pt x="3139" y="13140"/>
                </a:lnTo>
                <a:lnTo>
                  <a:pt x="2969" y="13140"/>
                </a:lnTo>
                <a:lnTo>
                  <a:pt x="2847" y="13164"/>
                </a:lnTo>
                <a:lnTo>
                  <a:pt x="2725" y="13213"/>
                </a:lnTo>
                <a:lnTo>
                  <a:pt x="2701" y="13237"/>
                </a:lnTo>
                <a:lnTo>
                  <a:pt x="2701" y="13261"/>
                </a:lnTo>
                <a:lnTo>
                  <a:pt x="2701" y="13286"/>
                </a:lnTo>
                <a:lnTo>
                  <a:pt x="2725" y="13310"/>
                </a:lnTo>
                <a:lnTo>
                  <a:pt x="2847" y="13359"/>
                </a:lnTo>
                <a:lnTo>
                  <a:pt x="2969" y="13383"/>
                </a:lnTo>
                <a:lnTo>
                  <a:pt x="3090" y="13383"/>
                </a:lnTo>
                <a:lnTo>
                  <a:pt x="3066" y="13529"/>
                </a:lnTo>
                <a:lnTo>
                  <a:pt x="2847" y="13553"/>
                </a:lnTo>
                <a:lnTo>
                  <a:pt x="2750" y="13602"/>
                </a:lnTo>
                <a:lnTo>
                  <a:pt x="2652" y="13651"/>
                </a:lnTo>
                <a:lnTo>
                  <a:pt x="2628" y="13699"/>
                </a:lnTo>
                <a:lnTo>
                  <a:pt x="2652" y="13724"/>
                </a:lnTo>
                <a:lnTo>
                  <a:pt x="2847" y="13748"/>
                </a:lnTo>
                <a:lnTo>
                  <a:pt x="3042" y="13772"/>
                </a:lnTo>
                <a:lnTo>
                  <a:pt x="3042" y="13870"/>
                </a:lnTo>
                <a:lnTo>
                  <a:pt x="2920" y="13870"/>
                </a:lnTo>
                <a:lnTo>
                  <a:pt x="2774" y="13918"/>
                </a:lnTo>
                <a:lnTo>
                  <a:pt x="2701" y="13943"/>
                </a:lnTo>
                <a:lnTo>
                  <a:pt x="2628" y="13991"/>
                </a:lnTo>
                <a:lnTo>
                  <a:pt x="2628" y="14016"/>
                </a:lnTo>
                <a:lnTo>
                  <a:pt x="2701" y="14064"/>
                </a:lnTo>
                <a:lnTo>
                  <a:pt x="2798" y="14113"/>
                </a:lnTo>
                <a:lnTo>
                  <a:pt x="2896" y="14137"/>
                </a:lnTo>
                <a:lnTo>
                  <a:pt x="3017" y="14137"/>
                </a:lnTo>
                <a:lnTo>
                  <a:pt x="2993" y="14283"/>
                </a:lnTo>
                <a:lnTo>
                  <a:pt x="2871" y="14283"/>
                </a:lnTo>
                <a:lnTo>
                  <a:pt x="2725" y="14308"/>
                </a:lnTo>
                <a:lnTo>
                  <a:pt x="2677" y="14332"/>
                </a:lnTo>
                <a:lnTo>
                  <a:pt x="2604" y="14381"/>
                </a:lnTo>
                <a:lnTo>
                  <a:pt x="2604" y="14405"/>
                </a:lnTo>
                <a:lnTo>
                  <a:pt x="2579" y="14429"/>
                </a:lnTo>
                <a:lnTo>
                  <a:pt x="2604" y="14502"/>
                </a:lnTo>
                <a:lnTo>
                  <a:pt x="2677" y="14551"/>
                </a:lnTo>
                <a:lnTo>
                  <a:pt x="2725" y="14575"/>
                </a:lnTo>
                <a:lnTo>
                  <a:pt x="2871" y="14600"/>
                </a:lnTo>
                <a:lnTo>
                  <a:pt x="2969" y="14600"/>
                </a:lnTo>
                <a:lnTo>
                  <a:pt x="2969" y="14721"/>
                </a:lnTo>
                <a:lnTo>
                  <a:pt x="2969" y="14794"/>
                </a:lnTo>
                <a:lnTo>
                  <a:pt x="2774" y="14819"/>
                </a:lnTo>
                <a:lnTo>
                  <a:pt x="2628" y="14843"/>
                </a:lnTo>
                <a:lnTo>
                  <a:pt x="2555" y="14892"/>
                </a:lnTo>
                <a:lnTo>
                  <a:pt x="2506" y="14940"/>
                </a:lnTo>
                <a:lnTo>
                  <a:pt x="2482" y="14989"/>
                </a:lnTo>
                <a:lnTo>
                  <a:pt x="2506" y="15013"/>
                </a:lnTo>
                <a:lnTo>
                  <a:pt x="2579" y="15038"/>
                </a:lnTo>
                <a:lnTo>
                  <a:pt x="2652" y="15062"/>
                </a:lnTo>
                <a:lnTo>
                  <a:pt x="2823" y="15062"/>
                </a:lnTo>
                <a:lnTo>
                  <a:pt x="2944" y="15038"/>
                </a:lnTo>
                <a:lnTo>
                  <a:pt x="2944" y="15232"/>
                </a:lnTo>
                <a:lnTo>
                  <a:pt x="2871" y="15232"/>
                </a:lnTo>
                <a:lnTo>
                  <a:pt x="2677" y="15257"/>
                </a:lnTo>
                <a:lnTo>
                  <a:pt x="2506" y="15305"/>
                </a:lnTo>
                <a:lnTo>
                  <a:pt x="2506" y="15330"/>
                </a:lnTo>
                <a:lnTo>
                  <a:pt x="2506" y="15354"/>
                </a:lnTo>
                <a:lnTo>
                  <a:pt x="2701" y="15378"/>
                </a:lnTo>
                <a:lnTo>
                  <a:pt x="2920" y="15403"/>
                </a:lnTo>
                <a:lnTo>
                  <a:pt x="2920" y="15622"/>
                </a:lnTo>
                <a:lnTo>
                  <a:pt x="2798" y="15646"/>
                </a:lnTo>
                <a:lnTo>
                  <a:pt x="2652" y="15695"/>
                </a:lnTo>
                <a:lnTo>
                  <a:pt x="2506" y="15768"/>
                </a:lnTo>
                <a:lnTo>
                  <a:pt x="2506" y="15792"/>
                </a:lnTo>
                <a:lnTo>
                  <a:pt x="2506" y="15816"/>
                </a:lnTo>
                <a:lnTo>
                  <a:pt x="2798" y="15841"/>
                </a:lnTo>
                <a:lnTo>
                  <a:pt x="2896" y="15841"/>
                </a:lnTo>
                <a:lnTo>
                  <a:pt x="2896" y="15914"/>
                </a:lnTo>
                <a:lnTo>
                  <a:pt x="2750" y="15938"/>
                </a:lnTo>
                <a:lnTo>
                  <a:pt x="2604" y="15987"/>
                </a:lnTo>
                <a:lnTo>
                  <a:pt x="2482" y="16060"/>
                </a:lnTo>
                <a:lnTo>
                  <a:pt x="2433" y="16108"/>
                </a:lnTo>
                <a:lnTo>
                  <a:pt x="2433" y="16157"/>
                </a:lnTo>
                <a:lnTo>
                  <a:pt x="2433" y="16181"/>
                </a:lnTo>
                <a:lnTo>
                  <a:pt x="2506" y="16230"/>
                </a:lnTo>
                <a:lnTo>
                  <a:pt x="2579" y="16254"/>
                </a:lnTo>
                <a:lnTo>
                  <a:pt x="2725" y="16254"/>
                </a:lnTo>
                <a:lnTo>
                  <a:pt x="2896" y="16230"/>
                </a:lnTo>
                <a:lnTo>
                  <a:pt x="2871" y="16425"/>
                </a:lnTo>
                <a:lnTo>
                  <a:pt x="2628" y="16473"/>
                </a:lnTo>
                <a:lnTo>
                  <a:pt x="2506" y="16498"/>
                </a:lnTo>
                <a:lnTo>
                  <a:pt x="2409" y="16546"/>
                </a:lnTo>
                <a:lnTo>
                  <a:pt x="2409" y="16571"/>
                </a:lnTo>
                <a:lnTo>
                  <a:pt x="2409" y="16595"/>
                </a:lnTo>
                <a:lnTo>
                  <a:pt x="2506" y="16644"/>
                </a:lnTo>
                <a:lnTo>
                  <a:pt x="2628" y="16668"/>
                </a:lnTo>
                <a:lnTo>
                  <a:pt x="2871" y="16692"/>
                </a:lnTo>
                <a:lnTo>
                  <a:pt x="2847" y="16936"/>
                </a:lnTo>
                <a:lnTo>
                  <a:pt x="2701" y="16936"/>
                </a:lnTo>
                <a:lnTo>
                  <a:pt x="2555" y="16960"/>
                </a:lnTo>
                <a:lnTo>
                  <a:pt x="2458" y="16984"/>
                </a:lnTo>
                <a:lnTo>
                  <a:pt x="2409" y="17033"/>
                </a:lnTo>
                <a:lnTo>
                  <a:pt x="2385" y="17057"/>
                </a:lnTo>
                <a:lnTo>
                  <a:pt x="2433" y="17106"/>
                </a:lnTo>
                <a:lnTo>
                  <a:pt x="2482" y="17130"/>
                </a:lnTo>
                <a:lnTo>
                  <a:pt x="2604" y="17155"/>
                </a:lnTo>
                <a:lnTo>
                  <a:pt x="2847" y="17155"/>
                </a:lnTo>
                <a:lnTo>
                  <a:pt x="2823" y="17349"/>
                </a:lnTo>
                <a:lnTo>
                  <a:pt x="2701" y="17398"/>
                </a:lnTo>
                <a:lnTo>
                  <a:pt x="2604" y="17447"/>
                </a:lnTo>
                <a:lnTo>
                  <a:pt x="2506" y="17495"/>
                </a:lnTo>
                <a:lnTo>
                  <a:pt x="2458" y="17568"/>
                </a:lnTo>
                <a:lnTo>
                  <a:pt x="2433" y="17593"/>
                </a:lnTo>
                <a:lnTo>
                  <a:pt x="2458" y="17641"/>
                </a:lnTo>
                <a:lnTo>
                  <a:pt x="2458" y="17666"/>
                </a:lnTo>
                <a:lnTo>
                  <a:pt x="2506" y="17690"/>
                </a:lnTo>
                <a:lnTo>
                  <a:pt x="2652" y="17690"/>
                </a:lnTo>
                <a:lnTo>
                  <a:pt x="2823" y="17641"/>
                </a:lnTo>
                <a:lnTo>
                  <a:pt x="2798" y="17860"/>
                </a:lnTo>
                <a:lnTo>
                  <a:pt x="2628" y="17933"/>
                </a:lnTo>
                <a:lnTo>
                  <a:pt x="2506" y="17958"/>
                </a:lnTo>
                <a:lnTo>
                  <a:pt x="2482" y="17958"/>
                </a:lnTo>
                <a:lnTo>
                  <a:pt x="2458" y="17982"/>
                </a:lnTo>
                <a:lnTo>
                  <a:pt x="2458" y="18006"/>
                </a:lnTo>
                <a:lnTo>
                  <a:pt x="2482" y="18031"/>
                </a:lnTo>
                <a:lnTo>
                  <a:pt x="2628" y="18055"/>
                </a:lnTo>
                <a:lnTo>
                  <a:pt x="2798" y="18055"/>
                </a:lnTo>
                <a:lnTo>
                  <a:pt x="2774" y="18298"/>
                </a:lnTo>
                <a:lnTo>
                  <a:pt x="2725" y="18298"/>
                </a:lnTo>
                <a:lnTo>
                  <a:pt x="2628" y="18323"/>
                </a:lnTo>
                <a:lnTo>
                  <a:pt x="2506" y="18371"/>
                </a:lnTo>
                <a:lnTo>
                  <a:pt x="2482" y="18396"/>
                </a:lnTo>
                <a:lnTo>
                  <a:pt x="2482" y="18420"/>
                </a:lnTo>
                <a:lnTo>
                  <a:pt x="2482" y="18444"/>
                </a:lnTo>
                <a:lnTo>
                  <a:pt x="2506" y="18444"/>
                </a:lnTo>
                <a:lnTo>
                  <a:pt x="2604" y="18493"/>
                </a:lnTo>
                <a:lnTo>
                  <a:pt x="2725" y="18542"/>
                </a:lnTo>
                <a:lnTo>
                  <a:pt x="2750" y="18542"/>
                </a:lnTo>
                <a:lnTo>
                  <a:pt x="2725" y="18688"/>
                </a:lnTo>
                <a:lnTo>
                  <a:pt x="2628" y="18712"/>
                </a:lnTo>
                <a:lnTo>
                  <a:pt x="2506" y="18712"/>
                </a:lnTo>
                <a:lnTo>
                  <a:pt x="2458" y="18736"/>
                </a:lnTo>
                <a:lnTo>
                  <a:pt x="2409" y="18761"/>
                </a:lnTo>
                <a:lnTo>
                  <a:pt x="2385" y="18809"/>
                </a:lnTo>
                <a:lnTo>
                  <a:pt x="2385" y="18858"/>
                </a:lnTo>
                <a:lnTo>
                  <a:pt x="2433" y="18882"/>
                </a:lnTo>
                <a:lnTo>
                  <a:pt x="2482" y="18931"/>
                </a:lnTo>
                <a:lnTo>
                  <a:pt x="2604" y="18955"/>
                </a:lnTo>
                <a:lnTo>
                  <a:pt x="2701" y="18955"/>
                </a:lnTo>
                <a:lnTo>
                  <a:pt x="2677" y="19053"/>
                </a:lnTo>
                <a:lnTo>
                  <a:pt x="2604" y="19077"/>
                </a:lnTo>
                <a:lnTo>
                  <a:pt x="2555" y="19101"/>
                </a:lnTo>
                <a:lnTo>
                  <a:pt x="2433" y="19174"/>
                </a:lnTo>
                <a:lnTo>
                  <a:pt x="2433" y="19199"/>
                </a:lnTo>
                <a:lnTo>
                  <a:pt x="2433" y="19223"/>
                </a:lnTo>
                <a:lnTo>
                  <a:pt x="2531" y="19272"/>
                </a:lnTo>
                <a:lnTo>
                  <a:pt x="2628" y="19320"/>
                </a:lnTo>
                <a:lnTo>
                  <a:pt x="2604" y="19466"/>
                </a:lnTo>
                <a:lnTo>
                  <a:pt x="2458" y="19466"/>
                </a:lnTo>
                <a:lnTo>
                  <a:pt x="2360" y="19515"/>
                </a:lnTo>
                <a:lnTo>
                  <a:pt x="2336" y="19564"/>
                </a:lnTo>
                <a:lnTo>
                  <a:pt x="2360" y="19612"/>
                </a:lnTo>
                <a:lnTo>
                  <a:pt x="2385" y="19661"/>
                </a:lnTo>
                <a:lnTo>
                  <a:pt x="2433" y="19685"/>
                </a:lnTo>
                <a:lnTo>
                  <a:pt x="2531" y="19734"/>
                </a:lnTo>
                <a:lnTo>
                  <a:pt x="2458" y="19928"/>
                </a:lnTo>
                <a:lnTo>
                  <a:pt x="2312" y="20001"/>
                </a:lnTo>
                <a:lnTo>
                  <a:pt x="2166" y="20099"/>
                </a:lnTo>
                <a:lnTo>
                  <a:pt x="2020" y="20196"/>
                </a:lnTo>
                <a:lnTo>
                  <a:pt x="1874" y="20269"/>
                </a:lnTo>
                <a:lnTo>
                  <a:pt x="1728" y="20318"/>
                </a:lnTo>
                <a:lnTo>
                  <a:pt x="1582" y="20342"/>
                </a:lnTo>
                <a:lnTo>
                  <a:pt x="1436" y="20366"/>
                </a:lnTo>
                <a:lnTo>
                  <a:pt x="1265" y="20366"/>
                </a:lnTo>
                <a:lnTo>
                  <a:pt x="1411" y="20220"/>
                </a:lnTo>
                <a:lnTo>
                  <a:pt x="1557" y="20074"/>
                </a:lnTo>
                <a:lnTo>
                  <a:pt x="1679" y="19953"/>
                </a:lnTo>
                <a:lnTo>
                  <a:pt x="1825" y="19807"/>
                </a:lnTo>
                <a:lnTo>
                  <a:pt x="1849" y="19783"/>
                </a:lnTo>
                <a:lnTo>
                  <a:pt x="1922" y="19758"/>
                </a:lnTo>
                <a:lnTo>
                  <a:pt x="1995" y="19710"/>
                </a:lnTo>
                <a:lnTo>
                  <a:pt x="2020" y="19637"/>
                </a:lnTo>
                <a:lnTo>
                  <a:pt x="2044" y="19539"/>
                </a:lnTo>
                <a:lnTo>
                  <a:pt x="2020" y="18785"/>
                </a:lnTo>
                <a:lnTo>
                  <a:pt x="1971" y="18055"/>
                </a:lnTo>
                <a:lnTo>
                  <a:pt x="1825" y="16571"/>
                </a:lnTo>
                <a:lnTo>
                  <a:pt x="1752" y="15792"/>
                </a:lnTo>
                <a:lnTo>
                  <a:pt x="1703" y="15013"/>
                </a:lnTo>
                <a:lnTo>
                  <a:pt x="1679" y="13456"/>
                </a:lnTo>
                <a:lnTo>
                  <a:pt x="1655" y="12702"/>
                </a:lnTo>
                <a:lnTo>
                  <a:pt x="1679" y="11947"/>
                </a:lnTo>
                <a:lnTo>
                  <a:pt x="1703" y="11583"/>
                </a:lnTo>
                <a:lnTo>
                  <a:pt x="1752" y="11218"/>
                </a:lnTo>
                <a:lnTo>
                  <a:pt x="1825" y="10853"/>
                </a:lnTo>
                <a:lnTo>
                  <a:pt x="1922" y="10488"/>
                </a:lnTo>
                <a:lnTo>
                  <a:pt x="2044" y="10171"/>
                </a:lnTo>
                <a:lnTo>
                  <a:pt x="2166" y="9855"/>
                </a:lnTo>
                <a:lnTo>
                  <a:pt x="2287" y="9539"/>
                </a:lnTo>
                <a:lnTo>
                  <a:pt x="2360" y="9198"/>
                </a:lnTo>
                <a:lnTo>
                  <a:pt x="2385" y="8906"/>
                </a:lnTo>
                <a:lnTo>
                  <a:pt x="2385" y="8590"/>
                </a:lnTo>
                <a:lnTo>
                  <a:pt x="2385" y="8006"/>
                </a:lnTo>
                <a:lnTo>
                  <a:pt x="2458" y="7957"/>
                </a:lnTo>
                <a:lnTo>
                  <a:pt x="2482" y="7908"/>
                </a:lnTo>
                <a:lnTo>
                  <a:pt x="2506" y="7835"/>
                </a:lnTo>
                <a:lnTo>
                  <a:pt x="2506" y="7762"/>
                </a:lnTo>
                <a:lnTo>
                  <a:pt x="2506" y="7689"/>
                </a:lnTo>
                <a:lnTo>
                  <a:pt x="2458" y="7641"/>
                </a:lnTo>
                <a:lnTo>
                  <a:pt x="2385" y="7592"/>
                </a:lnTo>
                <a:lnTo>
                  <a:pt x="2312" y="7568"/>
                </a:lnTo>
                <a:lnTo>
                  <a:pt x="2214" y="7543"/>
                </a:lnTo>
                <a:lnTo>
                  <a:pt x="2141" y="7519"/>
                </a:lnTo>
                <a:lnTo>
                  <a:pt x="2093" y="7446"/>
                </a:lnTo>
                <a:lnTo>
                  <a:pt x="2044" y="7373"/>
                </a:lnTo>
                <a:lnTo>
                  <a:pt x="1947" y="7227"/>
                </a:lnTo>
                <a:lnTo>
                  <a:pt x="1898" y="7057"/>
                </a:lnTo>
                <a:lnTo>
                  <a:pt x="1874" y="6886"/>
                </a:lnTo>
                <a:lnTo>
                  <a:pt x="1874" y="6716"/>
                </a:lnTo>
                <a:lnTo>
                  <a:pt x="1898" y="6643"/>
                </a:lnTo>
                <a:lnTo>
                  <a:pt x="1971" y="6570"/>
                </a:lnTo>
                <a:lnTo>
                  <a:pt x="2093" y="6473"/>
                </a:lnTo>
                <a:lnTo>
                  <a:pt x="2117" y="6400"/>
                </a:lnTo>
                <a:lnTo>
                  <a:pt x="2117" y="6327"/>
                </a:lnTo>
                <a:lnTo>
                  <a:pt x="2093" y="6254"/>
                </a:lnTo>
                <a:lnTo>
                  <a:pt x="2020" y="6205"/>
                </a:lnTo>
                <a:lnTo>
                  <a:pt x="1947" y="6181"/>
                </a:lnTo>
                <a:lnTo>
                  <a:pt x="1849" y="6181"/>
                </a:lnTo>
                <a:lnTo>
                  <a:pt x="1801" y="6205"/>
                </a:lnTo>
                <a:lnTo>
                  <a:pt x="1728" y="6229"/>
                </a:lnTo>
                <a:lnTo>
                  <a:pt x="1630" y="6327"/>
                </a:lnTo>
                <a:lnTo>
                  <a:pt x="1557" y="6473"/>
                </a:lnTo>
                <a:lnTo>
                  <a:pt x="1484" y="6619"/>
                </a:lnTo>
                <a:lnTo>
                  <a:pt x="1460" y="6789"/>
                </a:lnTo>
                <a:lnTo>
                  <a:pt x="1460" y="6935"/>
                </a:lnTo>
                <a:lnTo>
                  <a:pt x="1460" y="7081"/>
                </a:lnTo>
                <a:lnTo>
                  <a:pt x="1533" y="7300"/>
                </a:lnTo>
                <a:lnTo>
                  <a:pt x="1630" y="7543"/>
                </a:lnTo>
                <a:lnTo>
                  <a:pt x="1606" y="7568"/>
                </a:lnTo>
                <a:lnTo>
                  <a:pt x="1533" y="7519"/>
                </a:lnTo>
                <a:lnTo>
                  <a:pt x="1411" y="7470"/>
                </a:lnTo>
                <a:lnTo>
                  <a:pt x="1363" y="7446"/>
                </a:lnTo>
                <a:lnTo>
                  <a:pt x="1290" y="7446"/>
                </a:lnTo>
                <a:lnTo>
                  <a:pt x="1265" y="7470"/>
                </a:lnTo>
                <a:lnTo>
                  <a:pt x="1241" y="7495"/>
                </a:lnTo>
                <a:lnTo>
                  <a:pt x="1241" y="7568"/>
                </a:lnTo>
                <a:lnTo>
                  <a:pt x="1290" y="7616"/>
                </a:lnTo>
                <a:lnTo>
                  <a:pt x="1363" y="7689"/>
                </a:lnTo>
                <a:lnTo>
                  <a:pt x="1460" y="7787"/>
                </a:lnTo>
                <a:lnTo>
                  <a:pt x="1436" y="7860"/>
                </a:lnTo>
                <a:lnTo>
                  <a:pt x="1314" y="7811"/>
                </a:lnTo>
                <a:lnTo>
                  <a:pt x="1192" y="7762"/>
                </a:lnTo>
                <a:lnTo>
                  <a:pt x="1071" y="7738"/>
                </a:lnTo>
                <a:lnTo>
                  <a:pt x="1022" y="7762"/>
                </a:lnTo>
                <a:lnTo>
                  <a:pt x="998" y="7811"/>
                </a:lnTo>
                <a:lnTo>
                  <a:pt x="1022" y="7835"/>
                </a:lnTo>
                <a:lnTo>
                  <a:pt x="1071" y="7908"/>
                </a:lnTo>
                <a:lnTo>
                  <a:pt x="1144" y="7981"/>
                </a:lnTo>
                <a:lnTo>
                  <a:pt x="1314" y="8103"/>
                </a:lnTo>
                <a:lnTo>
                  <a:pt x="1265" y="8249"/>
                </a:lnTo>
                <a:lnTo>
                  <a:pt x="1168" y="8225"/>
                </a:lnTo>
                <a:lnTo>
                  <a:pt x="1095" y="8200"/>
                </a:lnTo>
                <a:lnTo>
                  <a:pt x="998" y="8225"/>
                </a:lnTo>
                <a:lnTo>
                  <a:pt x="949" y="8249"/>
                </a:lnTo>
                <a:lnTo>
                  <a:pt x="949" y="8273"/>
                </a:lnTo>
                <a:lnTo>
                  <a:pt x="949" y="8322"/>
                </a:lnTo>
                <a:lnTo>
                  <a:pt x="1022" y="8371"/>
                </a:lnTo>
                <a:lnTo>
                  <a:pt x="1095" y="8419"/>
                </a:lnTo>
                <a:lnTo>
                  <a:pt x="1192" y="8444"/>
                </a:lnTo>
                <a:lnTo>
                  <a:pt x="1168" y="8468"/>
                </a:lnTo>
                <a:lnTo>
                  <a:pt x="973" y="8468"/>
                </a:lnTo>
                <a:lnTo>
                  <a:pt x="900" y="8492"/>
                </a:lnTo>
                <a:lnTo>
                  <a:pt x="852" y="8541"/>
                </a:lnTo>
                <a:lnTo>
                  <a:pt x="827" y="8565"/>
                </a:lnTo>
                <a:lnTo>
                  <a:pt x="803" y="8614"/>
                </a:lnTo>
                <a:lnTo>
                  <a:pt x="827" y="8663"/>
                </a:lnTo>
                <a:lnTo>
                  <a:pt x="852" y="8711"/>
                </a:lnTo>
                <a:lnTo>
                  <a:pt x="949" y="8760"/>
                </a:lnTo>
                <a:lnTo>
                  <a:pt x="1071" y="8784"/>
                </a:lnTo>
                <a:lnTo>
                  <a:pt x="1095" y="8784"/>
                </a:lnTo>
                <a:lnTo>
                  <a:pt x="1046" y="8979"/>
                </a:lnTo>
                <a:lnTo>
                  <a:pt x="803" y="8979"/>
                </a:lnTo>
                <a:lnTo>
                  <a:pt x="779" y="9028"/>
                </a:lnTo>
                <a:lnTo>
                  <a:pt x="779" y="9052"/>
                </a:lnTo>
                <a:lnTo>
                  <a:pt x="779" y="9101"/>
                </a:lnTo>
                <a:lnTo>
                  <a:pt x="827" y="9149"/>
                </a:lnTo>
                <a:lnTo>
                  <a:pt x="876" y="9174"/>
                </a:lnTo>
                <a:lnTo>
                  <a:pt x="973" y="9198"/>
                </a:lnTo>
                <a:lnTo>
                  <a:pt x="998" y="9222"/>
                </a:lnTo>
                <a:lnTo>
                  <a:pt x="998" y="9368"/>
                </a:lnTo>
                <a:lnTo>
                  <a:pt x="852" y="9368"/>
                </a:lnTo>
                <a:lnTo>
                  <a:pt x="803" y="9393"/>
                </a:lnTo>
                <a:lnTo>
                  <a:pt x="754" y="9417"/>
                </a:lnTo>
                <a:lnTo>
                  <a:pt x="730" y="9490"/>
                </a:lnTo>
                <a:lnTo>
                  <a:pt x="730" y="9539"/>
                </a:lnTo>
                <a:lnTo>
                  <a:pt x="730" y="9563"/>
                </a:lnTo>
                <a:lnTo>
                  <a:pt x="779" y="9612"/>
                </a:lnTo>
                <a:lnTo>
                  <a:pt x="827" y="9636"/>
                </a:lnTo>
                <a:lnTo>
                  <a:pt x="949" y="9660"/>
                </a:lnTo>
                <a:lnTo>
                  <a:pt x="949" y="9806"/>
                </a:lnTo>
                <a:lnTo>
                  <a:pt x="876" y="9806"/>
                </a:lnTo>
                <a:lnTo>
                  <a:pt x="803" y="9831"/>
                </a:lnTo>
                <a:lnTo>
                  <a:pt x="730" y="9879"/>
                </a:lnTo>
                <a:lnTo>
                  <a:pt x="681" y="9904"/>
                </a:lnTo>
                <a:lnTo>
                  <a:pt x="681" y="9952"/>
                </a:lnTo>
                <a:lnTo>
                  <a:pt x="681" y="10001"/>
                </a:lnTo>
                <a:lnTo>
                  <a:pt x="730" y="10050"/>
                </a:lnTo>
                <a:lnTo>
                  <a:pt x="827" y="10074"/>
                </a:lnTo>
                <a:lnTo>
                  <a:pt x="949" y="10074"/>
                </a:lnTo>
                <a:lnTo>
                  <a:pt x="949" y="10123"/>
                </a:lnTo>
                <a:lnTo>
                  <a:pt x="852" y="10147"/>
                </a:lnTo>
                <a:lnTo>
                  <a:pt x="803" y="10196"/>
                </a:lnTo>
                <a:lnTo>
                  <a:pt x="754" y="10244"/>
                </a:lnTo>
                <a:lnTo>
                  <a:pt x="754" y="10269"/>
                </a:lnTo>
                <a:lnTo>
                  <a:pt x="779" y="10293"/>
                </a:lnTo>
                <a:lnTo>
                  <a:pt x="876" y="10342"/>
                </a:lnTo>
                <a:lnTo>
                  <a:pt x="949" y="10342"/>
                </a:lnTo>
                <a:lnTo>
                  <a:pt x="973" y="10390"/>
                </a:lnTo>
                <a:lnTo>
                  <a:pt x="973" y="10463"/>
                </a:lnTo>
                <a:lnTo>
                  <a:pt x="925" y="10512"/>
                </a:lnTo>
                <a:lnTo>
                  <a:pt x="876" y="10585"/>
                </a:lnTo>
                <a:lnTo>
                  <a:pt x="852" y="10658"/>
                </a:lnTo>
                <a:lnTo>
                  <a:pt x="876" y="10755"/>
                </a:lnTo>
                <a:lnTo>
                  <a:pt x="925" y="10853"/>
                </a:lnTo>
                <a:lnTo>
                  <a:pt x="949" y="10999"/>
                </a:lnTo>
                <a:lnTo>
                  <a:pt x="973" y="11266"/>
                </a:lnTo>
                <a:lnTo>
                  <a:pt x="925" y="11534"/>
                </a:lnTo>
                <a:lnTo>
                  <a:pt x="876" y="11656"/>
                </a:lnTo>
                <a:lnTo>
                  <a:pt x="827" y="11753"/>
                </a:lnTo>
                <a:lnTo>
                  <a:pt x="803" y="11801"/>
                </a:lnTo>
                <a:lnTo>
                  <a:pt x="754" y="11801"/>
                </a:lnTo>
                <a:lnTo>
                  <a:pt x="657" y="11729"/>
                </a:lnTo>
                <a:lnTo>
                  <a:pt x="560" y="11656"/>
                </a:lnTo>
                <a:lnTo>
                  <a:pt x="511" y="11583"/>
                </a:lnTo>
                <a:lnTo>
                  <a:pt x="462" y="11461"/>
                </a:lnTo>
                <a:lnTo>
                  <a:pt x="462" y="11339"/>
                </a:lnTo>
                <a:lnTo>
                  <a:pt x="487" y="11096"/>
                </a:lnTo>
                <a:lnTo>
                  <a:pt x="535" y="11047"/>
                </a:lnTo>
                <a:lnTo>
                  <a:pt x="560" y="10974"/>
                </a:lnTo>
                <a:lnTo>
                  <a:pt x="584" y="10926"/>
                </a:lnTo>
                <a:lnTo>
                  <a:pt x="584" y="10828"/>
                </a:lnTo>
                <a:lnTo>
                  <a:pt x="511" y="10342"/>
                </a:lnTo>
                <a:lnTo>
                  <a:pt x="462" y="9831"/>
                </a:lnTo>
                <a:lnTo>
                  <a:pt x="462" y="9320"/>
                </a:lnTo>
                <a:lnTo>
                  <a:pt x="511" y="8809"/>
                </a:lnTo>
                <a:lnTo>
                  <a:pt x="584" y="8298"/>
                </a:lnTo>
                <a:lnTo>
                  <a:pt x="681" y="7787"/>
                </a:lnTo>
                <a:lnTo>
                  <a:pt x="803" y="7300"/>
                </a:lnTo>
                <a:lnTo>
                  <a:pt x="949" y="6813"/>
                </a:lnTo>
                <a:lnTo>
                  <a:pt x="1119" y="6400"/>
                </a:lnTo>
                <a:lnTo>
                  <a:pt x="1314" y="6010"/>
                </a:lnTo>
                <a:lnTo>
                  <a:pt x="1557" y="5621"/>
                </a:lnTo>
                <a:lnTo>
                  <a:pt x="1703" y="5451"/>
                </a:lnTo>
                <a:lnTo>
                  <a:pt x="1849" y="5280"/>
                </a:lnTo>
                <a:lnTo>
                  <a:pt x="2044" y="5134"/>
                </a:lnTo>
                <a:lnTo>
                  <a:pt x="2214" y="4988"/>
                </a:lnTo>
                <a:lnTo>
                  <a:pt x="2409" y="4891"/>
                </a:lnTo>
                <a:lnTo>
                  <a:pt x="2628" y="4794"/>
                </a:lnTo>
                <a:lnTo>
                  <a:pt x="2823" y="4745"/>
                </a:lnTo>
                <a:lnTo>
                  <a:pt x="3066" y="4696"/>
                </a:lnTo>
                <a:lnTo>
                  <a:pt x="3528" y="4623"/>
                </a:lnTo>
                <a:close/>
                <a:moveTo>
                  <a:pt x="3893" y="0"/>
                </a:moveTo>
                <a:lnTo>
                  <a:pt x="3699" y="73"/>
                </a:lnTo>
                <a:lnTo>
                  <a:pt x="3382" y="73"/>
                </a:lnTo>
                <a:lnTo>
                  <a:pt x="3212" y="122"/>
                </a:lnTo>
                <a:lnTo>
                  <a:pt x="3066" y="195"/>
                </a:lnTo>
                <a:lnTo>
                  <a:pt x="2896" y="268"/>
                </a:lnTo>
                <a:lnTo>
                  <a:pt x="2774" y="365"/>
                </a:lnTo>
                <a:lnTo>
                  <a:pt x="2628" y="487"/>
                </a:lnTo>
                <a:lnTo>
                  <a:pt x="2506" y="609"/>
                </a:lnTo>
                <a:lnTo>
                  <a:pt x="2287" y="901"/>
                </a:lnTo>
                <a:lnTo>
                  <a:pt x="2093" y="1217"/>
                </a:lnTo>
                <a:lnTo>
                  <a:pt x="1947" y="1533"/>
                </a:lnTo>
                <a:lnTo>
                  <a:pt x="1874" y="1850"/>
                </a:lnTo>
                <a:lnTo>
                  <a:pt x="1849" y="2044"/>
                </a:lnTo>
                <a:lnTo>
                  <a:pt x="1849" y="2215"/>
                </a:lnTo>
                <a:lnTo>
                  <a:pt x="1874" y="2409"/>
                </a:lnTo>
                <a:lnTo>
                  <a:pt x="1898" y="2580"/>
                </a:lnTo>
                <a:lnTo>
                  <a:pt x="1947" y="2750"/>
                </a:lnTo>
                <a:lnTo>
                  <a:pt x="2020" y="2896"/>
                </a:lnTo>
                <a:lnTo>
                  <a:pt x="2093" y="3066"/>
                </a:lnTo>
                <a:lnTo>
                  <a:pt x="2214" y="3212"/>
                </a:lnTo>
                <a:lnTo>
                  <a:pt x="2312" y="3358"/>
                </a:lnTo>
                <a:lnTo>
                  <a:pt x="2433" y="3480"/>
                </a:lnTo>
                <a:lnTo>
                  <a:pt x="2579" y="3577"/>
                </a:lnTo>
                <a:lnTo>
                  <a:pt x="2725" y="3699"/>
                </a:lnTo>
                <a:lnTo>
                  <a:pt x="2871" y="3772"/>
                </a:lnTo>
                <a:lnTo>
                  <a:pt x="3042" y="3845"/>
                </a:lnTo>
                <a:lnTo>
                  <a:pt x="3212" y="3918"/>
                </a:lnTo>
                <a:lnTo>
                  <a:pt x="3407" y="3966"/>
                </a:lnTo>
                <a:lnTo>
                  <a:pt x="3553" y="3966"/>
                </a:lnTo>
                <a:lnTo>
                  <a:pt x="3528" y="4039"/>
                </a:lnTo>
                <a:lnTo>
                  <a:pt x="3504" y="4234"/>
                </a:lnTo>
                <a:lnTo>
                  <a:pt x="3431" y="4234"/>
                </a:lnTo>
                <a:lnTo>
                  <a:pt x="3188" y="4210"/>
                </a:lnTo>
                <a:lnTo>
                  <a:pt x="2944" y="4210"/>
                </a:lnTo>
                <a:lnTo>
                  <a:pt x="2725" y="4258"/>
                </a:lnTo>
                <a:lnTo>
                  <a:pt x="2506" y="4331"/>
                </a:lnTo>
                <a:lnTo>
                  <a:pt x="2287" y="4404"/>
                </a:lnTo>
                <a:lnTo>
                  <a:pt x="2093" y="4526"/>
                </a:lnTo>
                <a:lnTo>
                  <a:pt x="1898" y="4648"/>
                </a:lnTo>
                <a:lnTo>
                  <a:pt x="1728" y="4794"/>
                </a:lnTo>
                <a:lnTo>
                  <a:pt x="1557" y="4964"/>
                </a:lnTo>
                <a:lnTo>
                  <a:pt x="1387" y="5134"/>
                </a:lnTo>
                <a:lnTo>
                  <a:pt x="1095" y="5499"/>
                </a:lnTo>
                <a:lnTo>
                  <a:pt x="852" y="5913"/>
                </a:lnTo>
                <a:lnTo>
                  <a:pt x="633" y="6327"/>
                </a:lnTo>
                <a:lnTo>
                  <a:pt x="438" y="6862"/>
                </a:lnTo>
                <a:lnTo>
                  <a:pt x="268" y="7446"/>
                </a:lnTo>
                <a:lnTo>
                  <a:pt x="122" y="8006"/>
                </a:lnTo>
                <a:lnTo>
                  <a:pt x="49" y="8614"/>
                </a:lnTo>
                <a:lnTo>
                  <a:pt x="0" y="9198"/>
                </a:lnTo>
                <a:lnTo>
                  <a:pt x="0" y="9806"/>
                </a:lnTo>
                <a:lnTo>
                  <a:pt x="49" y="10390"/>
                </a:lnTo>
                <a:lnTo>
                  <a:pt x="122" y="10974"/>
                </a:lnTo>
                <a:lnTo>
                  <a:pt x="146" y="10974"/>
                </a:lnTo>
                <a:lnTo>
                  <a:pt x="97" y="11193"/>
                </a:lnTo>
                <a:lnTo>
                  <a:pt x="73" y="11412"/>
                </a:lnTo>
                <a:lnTo>
                  <a:pt x="97" y="11631"/>
                </a:lnTo>
                <a:lnTo>
                  <a:pt x="170" y="11777"/>
                </a:lnTo>
                <a:lnTo>
                  <a:pt x="219" y="11899"/>
                </a:lnTo>
                <a:lnTo>
                  <a:pt x="316" y="11972"/>
                </a:lnTo>
                <a:lnTo>
                  <a:pt x="414" y="12069"/>
                </a:lnTo>
                <a:lnTo>
                  <a:pt x="511" y="12142"/>
                </a:lnTo>
                <a:lnTo>
                  <a:pt x="633" y="12191"/>
                </a:lnTo>
                <a:lnTo>
                  <a:pt x="754" y="12215"/>
                </a:lnTo>
                <a:lnTo>
                  <a:pt x="876" y="12215"/>
                </a:lnTo>
                <a:lnTo>
                  <a:pt x="998" y="12166"/>
                </a:lnTo>
                <a:lnTo>
                  <a:pt x="1144" y="12069"/>
                </a:lnTo>
                <a:lnTo>
                  <a:pt x="1241" y="11923"/>
                </a:lnTo>
                <a:lnTo>
                  <a:pt x="1217" y="12604"/>
                </a:lnTo>
                <a:lnTo>
                  <a:pt x="1217" y="13261"/>
                </a:lnTo>
                <a:lnTo>
                  <a:pt x="1217" y="14040"/>
                </a:lnTo>
                <a:lnTo>
                  <a:pt x="1241" y="14819"/>
                </a:lnTo>
                <a:lnTo>
                  <a:pt x="1265" y="15597"/>
                </a:lnTo>
                <a:lnTo>
                  <a:pt x="1314" y="16376"/>
                </a:lnTo>
                <a:lnTo>
                  <a:pt x="1460" y="17958"/>
                </a:lnTo>
                <a:lnTo>
                  <a:pt x="1509" y="18736"/>
                </a:lnTo>
                <a:lnTo>
                  <a:pt x="1509" y="19515"/>
                </a:lnTo>
                <a:lnTo>
                  <a:pt x="1265" y="19685"/>
                </a:lnTo>
                <a:lnTo>
                  <a:pt x="1022" y="19904"/>
                </a:lnTo>
                <a:lnTo>
                  <a:pt x="827" y="20147"/>
                </a:lnTo>
                <a:lnTo>
                  <a:pt x="730" y="20269"/>
                </a:lnTo>
                <a:lnTo>
                  <a:pt x="681" y="20415"/>
                </a:lnTo>
                <a:lnTo>
                  <a:pt x="633" y="20512"/>
                </a:lnTo>
                <a:lnTo>
                  <a:pt x="657" y="20634"/>
                </a:lnTo>
                <a:lnTo>
                  <a:pt x="706" y="20707"/>
                </a:lnTo>
                <a:lnTo>
                  <a:pt x="803" y="20756"/>
                </a:lnTo>
                <a:lnTo>
                  <a:pt x="1119" y="20829"/>
                </a:lnTo>
                <a:lnTo>
                  <a:pt x="1411" y="20829"/>
                </a:lnTo>
                <a:lnTo>
                  <a:pt x="1703" y="20804"/>
                </a:lnTo>
                <a:lnTo>
                  <a:pt x="1995" y="20731"/>
                </a:lnTo>
                <a:lnTo>
                  <a:pt x="2214" y="20634"/>
                </a:lnTo>
                <a:lnTo>
                  <a:pt x="2458" y="20512"/>
                </a:lnTo>
                <a:lnTo>
                  <a:pt x="2555" y="20439"/>
                </a:lnTo>
                <a:lnTo>
                  <a:pt x="2652" y="20366"/>
                </a:lnTo>
                <a:lnTo>
                  <a:pt x="2750" y="20269"/>
                </a:lnTo>
                <a:lnTo>
                  <a:pt x="2798" y="20172"/>
                </a:lnTo>
                <a:lnTo>
                  <a:pt x="2847" y="20123"/>
                </a:lnTo>
                <a:lnTo>
                  <a:pt x="2871" y="20074"/>
                </a:lnTo>
                <a:lnTo>
                  <a:pt x="2969" y="19783"/>
                </a:lnTo>
                <a:lnTo>
                  <a:pt x="3042" y="19466"/>
                </a:lnTo>
                <a:lnTo>
                  <a:pt x="3090" y="19150"/>
                </a:lnTo>
                <a:lnTo>
                  <a:pt x="3139" y="18809"/>
                </a:lnTo>
                <a:lnTo>
                  <a:pt x="3188" y="18152"/>
                </a:lnTo>
                <a:lnTo>
                  <a:pt x="3236" y="17520"/>
                </a:lnTo>
                <a:lnTo>
                  <a:pt x="3285" y="16425"/>
                </a:lnTo>
                <a:lnTo>
                  <a:pt x="3334" y="15330"/>
                </a:lnTo>
                <a:lnTo>
                  <a:pt x="3407" y="14502"/>
                </a:lnTo>
                <a:lnTo>
                  <a:pt x="3480" y="13651"/>
                </a:lnTo>
                <a:lnTo>
                  <a:pt x="3528" y="13164"/>
                </a:lnTo>
                <a:lnTo>
                  <a:pt x="3601" y="12872"/>
                </a:lnTo>
                <a:lnTo>
                  <a:pt x="3650" y="12750"/>
                </a:lnTo>
                <a:lnTo>
                  <a:pt x="3699" y="12629"/>
                </a:lnTo>
                <a:lnTo>
                  <a:pt x="3747" y="12750"/>
                </a:lnTo>
                <a:lnTo>
                  <a:pt x="3796" y="12872"/>
                </a:lnTo>
                <a:lnTo>
                  <a:pt x="3845" y="13164"/>
                </a:lnTo>
                <a:lnTo>
                  <a:pt x="3918" y="13651"/>
                </a:lnTo>
                <a:lnTo>
                  <a:pt x="3991" y="14502"/>
                </a:lnTo>
                <a:lnTo>
                  <a:pt x="4064" y="15330"/>
                </a:lnTo>
                <a:lnTo>
                  <a:pt x="4112" y="16425"/>
                </a:lnTo>
                <a:lnTo>
                  <a:pt x="4161" y="17520"/>
                </a:lnTo>
                <a:lnTo>
                  <a:pt x="4210" y="18152"/>
                </a:lnTo>
                <a:lnTo>
                  <a:pt x="4258" y="18809"/>
                </a:lnTo>
                <a:lnTo>
                  <a:pt x="4307" y="19150"/>
                </a:lnTo>
                <a:lnTo>
                  <a:pt x="4356" y="19466"/>
                </a:lnTo>
                <a:lnTo>
                  <a:pt x="4429" y="19783"/>
                </a:lnTo>
                <a:lnTo>
                  <a:pt x="4526" y="20074"/>
                </a:lnTo>
                <a:lnTo>
                  <a:pt x="4550" y="20123"/>
                </a:lnTo>
                <a:lnTo>
                  <a:pt x="4599" y="20172"/>
                </a:lnTo>
                <a:lnTo>
                  <a:pt x="4648" y="20269"/>
                </a:lnTo>
                <a:lnTo>
                  <a:pt x="4745" y="20366"/>
                </a:lnTo>
                <a:lnTo>
                  <a:pt x="4842" y="20439"/>
                </a:lnTo>
                <a:lnTo>
                  <a:pt x="4940" y="20512"/>
                </a:lnTo>
                <a:lnTo>
                  <a:pt x="5183" y="20634"/>
                </a:lnTo>
                <a:lnTo>
                  <a:pt x="5402" y="20731"/>
                </a:lnTo>
                <a:lnTo>
                  <a:pt x="5694" y="20804"/>
                </a:lnTo>
                <a:lnTo>
                  <a:pt x="5986" y="20829"/>
                </a:lnTo>
                <a:lnTo>
                  <a:pt x="6278" y="20829"/>
                </a:lnTo>
                <a:lnTo>
                  <a:pt x="6594" y="20756"/>
                </a:lnTo>
                <a:lnTo>
                  <a:pt x="6691" y="20707"/>
                </a:lnTo>
                <a:lnTo>
                  <a:pt x="6740" y="20634"/>
                </a:lnTo>
                <a:lnTo>
                  <a:pt x="6740" y="20512"/>
                </a:lnTo>
                <a:lnTo>
                  <a:pt x="6716" y="20415"/>
                </a:lnTo>
                <a:lnTo>
                  <a:pt x="6667" y="20269"/>
                </a:lnTo>
                <a:lnTo>
                  <a:pt x="6570" y="20147"/>
                </a:lnTo>
                <a:lnTo>
                  <a:pt x="6375" y="19904"/>
                </a:lnTo>
                <a:lnTo>
                  <a:pt x="6132" y="19685"/>
                </a:lnTo>
                <a:lnTo>
                  <a:pt x="5864" y="19515"/>
                </a:lnTo>
                <a:lnTo>
                  <a:pt x="5889" y="18736"/>
                </a:lnTo>
                <a:lnTo>
                  <a:pt x="5937" y="17958"/>
                </a:lnTo>
                <a:lnTo>
                  <a:pt x="6059" y="16376"/>
                </a:lnTo>
                <a:lnTo>
                  <a:pt x="6132" y="15597"/>
                </a:lnTo>
                <a:lnTo>
                  <a:pt x="6156" y="14819"/>
                </a:lnTo>
                <a:lnTo>
                  <a:pt x="6180" y="14040"/>
                </a:lnTo>
                <a:lnTo>
                  <a:pt x="6180" y="13261"/>
                </a:lnTo>
                <a:lnTo>
                  <a:pt x="6180" y="12604"/>
                </a:lnTo>
                <a:lnTo>
                  <a:pt x="6156" y="11923"/>
                </a:lnTo>
                <a:lnTo>
                  <a:pt x="6253" y="12069"/>
                </a:lnTo>
                <a:lnTo>
                  <a:pt x="6399" y="12166"/>
                </a:lnTo>
                <a:lnTo>
                  <a:pt x="6521" y="12215"/>
                </a:lnTo>
                <a:lnTo>
                  <a:pt x="6643" y="12215"/>
                </a:lnTo>
                <a:lnTo>
                  <a:pt x="6764" y="12191"/>
                </a:lnTo>
                <a:lnTo>
                  <a:pt x="6886" y="12142"/>
                </a:lnTo>
                <a:lnTo>
                  <a:pt x="6983" y="12069"/>
                </a:lnTo>
                <a:lnTo>
                  <a:pt x="7081" y="11972"/>
                </a:lnTo>
                <a:lnTo>
                  <a:pt x="7178" y="11899"/>
                </a:lnTo>
                <a:lnTo>
                  <a:pt x="7227" y="11777"/>
                </a:lnTo>
                <a:lnTo>
                  <a:pt x="7300" y="11631"/>
                </a:lnTo>
                <a:lnTo>
                  <a:pt x="7324" y="11412"/>
                </a:lnTo>
                <a:lnTo>
                  <a:pt x="7300" y="11193"/>
                </a:lnTo>
                <a:lnTo>
                  <a:pt x="7251" y="10974"/>
                </a:lnTo>
                <a:lnTo>
                  <a:pt x="7275" y="10974"/>
                </a:lnTo>
                <a:lnTo>
                  <a:pt x="7348" y="10390"/>
                </a:lnTo>
                <a:lnTo>
                  <a:pt x="7397" y="9806"/>
                </a:lnTo>
                <a:lnTo>
                  <a:pt x="7397" y="9198"/>
                </a:lnTo>
                <a:lnTo>
                  <a:pt x="7348" y="8614"/>
                </a:lnTo>
                <a:lnTo>
                  <a:pt x="7251" y="8006"/>
                </a:lnTo>
                <a:lnTo>
                  <a:pt x="7129" y="7446"/>
                </a:lnTo>
                <a:lnTo>
                  <a:pt x="6959" y="6862"/>
                </a:lnTo>
                <a:lnTo>
                  <a:pt x="6764" y="6327"/>
                </a:lnTo>
                <a:lnTo>
                  <a:pt x="6545" y="5913"/>
                </a:lnTo>
                <a:lnTo>
                  <a:pt x="6302" y="5499"/>
                </a:lnTo>
                <a:lnTo>
                  <a:pt x="6010" y="5134"/>
                </a:lnTo>
                <a:lnTo>
                  <a:pt x="5840" y="4964"/>
                </a:lnTo>
                <a:lnTo>
                  <a:pt x="5670" y="4794"/>
                </a:lnTo>
                <a:lnTo>
                  <a:pt x="5499" y="4648"/>
                </a:lnTo>
                <a:lnTo>
                  <a:pt x="5305" y="4526"/>
                </a:lnTo>
                <a:lnTo>
                  <a:pt x="5110" y="4404"/>
                </a:lnTo>
                <a:lnTo>
                  <a:pt x="4891" y="4331"/>
                </a:lnTo>
                <a:lnTo>
                  <a:pt x="4672" y="4258"/>
                </a:lnTo>
                <a:lnTo>
                  <a:pt x="4453" y="4210"/>
                </a:lnTo>
                <a:lnTo>
                  <a:pt x="4210" y="4210"/>
                </a:lnTo>
                <a:lnTo>
                  <a:pt x="3966" y="4234"/>
                </a:lnTo>
                <a:lnTo>
                  <a:pt x="3966" y="4210"/>
                </a:lnTo>
                <a:lnTo>
                  <a:pt x="3966" y="4185"/>
                </a:lnTo>
                <a:lnTo>
                  <a:pt x="3966" y="4137"/>
                </a:lnTo>
                <a:lnTo>
                  <a:pt x="3942" y="4039"/>
                </a:lnTo>
                <a:lnTo>
                  <a:pt x="3918" y="3966"/>
                </a:lnTo>
                <a:lnTo>
                  <a:pt x="4064" y="3942"/>
                </a:lnTo>
                <a:lnTo>
                  <a:pt x="4210" y="3893"/>
                </a:lnTo>
                <a:lnTo>
                  <a:pt x="4356" y="3845"/>
                </a:lnTo>
                <a:lnTo>
                  <a:pt x="4477" y="3772"/>
                </a:lnTo>
                <a:lnTo>
                  <a:pt x="4721" y="3602"/>
                </a:lnTo>
                <a:lnTo>
                  <a:pt x="4940" y="3383"/>
                </a:lnTo>
                <a:lnTo>
                  <a:pt x="5110" y="3115"/>
                </a:lnTo>
                <a:lnTo>
                  <a:pt x="5232" y="2847"/>
                </a:lnTo>
                <a:lnTo>
                  <a:pt x="5353" y="2531"/>
                </a:lnTo>
                <a:lnTo>
                  <a:pt x="5402" y="2215"/>
                </a:lnTo>
                <a:lnTo>
                  <a:pt x="5426" y="2069"/>
                </a:lnTo>
                <a:lnTo>
                  <a:pt x="5402" y="1898"/>
                </a:lnTo>
                <a:lnTo>
                  <a:pt x="5378" y="1704"/>
                </a:lnTo>
                <a:lnTo>
                  <a:pt x="5329" y="1485"/>
                </a:lnTo>
                <a:lnTo>
                  <a:pt x="5280" y="1290"/>
                </a:lnTo>
                <a:lnTo>
                  <a:pt x="5183" y="1095"/>
                </a:lnTo>
                <a:lnTo>
                  <a:pt x="5086" y="876"/>
                </a:lnTo>
                <a:lnTo>
                  <a:pt x="4988" y="682"/>
                </a:lnTo>
                <a:lnTo>
                  <a:pt x="4867" y="511"/>
                </a:lnTo>
                <a:lnTo>
                  <a:pt x="4721" y="365"/>
                </a:lnTo>
                <a:lnTo>
                  <a:pt x="4575" y="219"/>
                </a:lnTo>
                <a:lnTo>
                  <a:pt x="4429" y="122"/>
                </a:lnTo>
                <a:lnTo>
                  <a:pt x="4258" y="49"/>
                </a:lnTo>
                <a:lnTo>
                  <a:pt x="4088" y="0"/>
                </a:lnTo>
                <a:close/>
              </a:path>
            </a:pathLst>
          </a:custGeom>
          <a:solidFill>
            <a:srgbClr val="25212A">
              <a:alpha val="7115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15" name="Google Shape;615;p73"/>
          <p:cNvSpPr/>
          <p:nvPr/>
        </p:nvSpPr>
        <p:spPr>
          <a:xfrm>
            <a:off x="5216296" y="1954549"/>
            <a:ext cx="147542" cy="363983"/>
          </a:xfrm>
          <a:custGeom>
            <a:rect b="b" l="l" r="r" t="t"/>
            <a:pathLst>
              <a:path extrusionOk="0" h="21073" w="8542">
                <a:moveTo>
                  <a:pt x="4478" y="487"/>
                </a:moveTo>
                <a:lnTo>
                  <a:pt x="4673" y="536"/>
                </a:lnTo>
                <a:lnTo>
                  <a:pt x="4600" y="584"/>
                </a:lnTo>
                <a:lnTo>
                  <a:pt x="4527" y="657"/>
                </a:lnTo>
                <a:lnTo>
                  <a:pt x="4527" y="730"/>
                </a:lnTo>
                <a:lnTo>
                  <a:pt x="4527" y="755"/>
                </a:lnTo>
                <a:lnTo>
                  <a:pt x="4697" y="755"/>
                </a:lnTo>
                <a:lnTo>
                  <a:pt x="4819" y="730"/>
                </a:lnTo>
                <a:lnTo>
                  <a:pt x="4892" y="682"/>
                </a:lnTo>
                <a:lnTo>
                  <a:pt x="4965" y="633"/>
                </a:lnTo>
                <a:lnTo>
                  <a:pt x="5038" y="682"/>
                </a:lnTo>
                <a:lnTo>
                  <a:pt x="4965" y="730"/>
                </a:lnTo>
                <a:lnTo>
                  <a:pt x="4916" y="779"/>
                </a:lnTo>
                <a:lnTo>
                  <a:pt x="4819" y="925"/>
                </a:lnTo>
                <a:lnTo>
                  <a:pt x="4819" y="949"/>
                </a:lnTo>
                <a:lnTo>
                  <a:pt x="4843" y="974"/>
                </a:lnTo>
                <a:lnTo>
                  <a:pt x="4867" y="998"/>
                </a:lnTo>
                <a:lnTo>
                  <a:pt x="4892" y="974"/>
                </a:lnTo>
                <a:lnTo>
                  <a:pt x="5038" y="876"/>
                </a:lnTo>
                <a:lnTo>
                  <a:pt x="5111" y="828"/>
                </a:lnTo>
                <a:lnTo>
                  <a:pt x="5208" y="803"/>
                </a:lnTo>
                <a:lnTo>
                  <a:pt x="5330" y="901"/>
                </a:lnTo>
                <a:lnTo>
                  <a:pt x="5451" y="1022"/>
                </a:lnTo>
                <a:lnTo>
                  <a:pt x="5281" y="1120"/>
                </a:lnTo>
                <a:lnTo>
                  <a:pt x="5208" y="1193"/>
                </a:lnTo>
                <a:lnTo>
                  <a:pt x="5111" y="1266"/>
                </a:lnTo>
                <a:lnTo>
                  <a:pt x="4965" y="1436"/>
                </a:lnTo>
                <a:lnTo>
                  <a:pt x="4965" y="1460"/>
                </a:lnTo>
                <a:lnTo>
                  <a:pt x="4965" y="1485"/>
                </a:lnTo>
                <a:lnTo>
                  <a:pt x="5013" y="1485"/>
                </a:lnTo>
                <a:lnTo>
                  <a:pt x="5111" y="1436"/>
                </a:lnTo>
                <a:lnTo>
                  <a:pt x="5208" y="1387"/>
                </a:lnTo>
                <a:lnTo>
                  <a:pt x="5403" y="1314"/>
                </a:lnTo>
                <a:lnTo>
                  <a:pt x="5573" y="1217"/>
                </a:lnTo>
                <a:lnTo>
                  <a:pt x="5695" y="1412"/>
                </a:lnTo>
                <a:lnTo>
                  <a:pt x="5768" y="1631"/>
                </a:lnTo>
                <a:lnTo>
                  <a:pt x="5719" y="1631"/>
                </a:lnTo>
                <a:lnTo>
                  <a:pt x="5597" y="1679"/>
                </a:lnTo>
                <a:lnTo>
                  <a:pt x="5451" y="1728"/>
                </a:lnTo>
                <a:lnTo>
                  <a:pt x="5184" y="1874"/>
                </a:lnTo>
                <a:lnTo>
                  <a:pt x="4989" y="1996"/>
                </a:lnTo>
                <a:lnTo>
                  <a:pt x="4892" y="2069"/>
                </a:lnTo>
                <a:lnTo>
                  <a:pt x="4819" y="2166"/>
                </a:lnTo>
                <a:lnTo>
                  <a:pt x="4819" y="2190"/>
                </a:lnTo>
                <a:lnTo>
                  <a:pt x="4843" y="2215"/>
                </a:lnTo>
                <a:lnTo>
                  <a:pt x="4940" y="2239"/>
                </a:lnTo>
                <a:lnTo>
                  <a:pt x="5038" y="2239"/>
                </a:lnTo>
                <a:lnTo>
                  <a:pt x="5232" y="2166"/>
                </a:lnTo>
                <a:lnTo>
                  <a:pt x="5524" y="2069"/>
                </a:lnTo>
                <a:lnTo>
                  <a:pt x="5816" y="1947"/>
                </a:lnTo>
                <a:lnTo>
                  <a:pt x="5841" y="1947"/>
                </a:lnTo>
                <a:lnTo>
                  <a:pt x="5841" y="1971"/>
                </a:lnTo>
                <a:lnTo>
                  <a:pt x="5841" y="2142"/>
                </a:lnTo>
                <a:lnTo>
                  <a:pt x="5816" y="2312"/>
                </a:lnTo>
                <a:lnTo>
                  <a:pt x="5743" y="2312"/>
                </a:lnTo>
                <a:lnTo>
                  <a:pt x="5622" y="2361"/>
                </a:lnTo>
                <a:lnTo>
                  <a:pt x="5476" y="2385"/>
                </a:lnTo>
                <a:lnTo>
                  <a:pt x="5208" y="2434"/>
                </a:lnTo>
                <a:lnTo>
                  <a:pt x="4916" y="2507"/>
                </a:lnTo>
                <a:lnTo>
                  <a:pt x="4794" y="2555"/>
                </a:lnTo>
                <a:lnTo>
                  <a:pt x="4648" y="2604"/>
                </a:lnTo>
                <a:lnTo>
                  <a:pt x="4648" y="2653"/>
                </a:lnTo>
                <a:lnTo>
                  <a:pt x="4673" y="2653"/>
                </a:lnTo>
                <a:lnTo>
                  <a:pt x="5208" y="2701"/>
                </a:lnTo>
                <a:lnTo>
                  <a:pt x="5476" y="2701"/>
                </a:lnTo>
                <a:lnTo>
                  <a:pt x="5719" y="2653"/>
                </a:lnTo>
                <a:lnTo>
                  <a:pt x="5646" y="2847"/>
                </a:lnTo>
                <a:lnTo>
                  <a:pt x="5524" y="3042"/>
                </a:lnTo>
                <a:lnTo>
                  <a:pt x="4697" y="3042"/>
                </a:lnTo>
                <a:lnTo>
                  <a:pt x="4624" y="3018"/>
                </a:lnTo>
                <a:lnTo>
                  <a:pt x="4575" y="2993"/>
                </a:lnTo>
                <a:lnTo>
                  <a:pt x="4551" y="2993"/>
                </a:lnTo>
                <a:lnTo>
                  <a:pt x="4551" y="3018"/>
                </a:lnTo>
                <a:lnTo>
                  <a:pt x="4600" y="3091"/>
                </a:lnTo>
                <a:lnTo>
                  <a:pt x="4673" y="3164"/>
                </a:lnTo>
                <a:lnTo>
                  <a:pt x="4746" y="3212"/>
                </a:lnTo>
                <a:lnTo>
                  <a:pt x="4843" y="3261"/>
                </a:lnTo>
                <a:lnTo>
                  <a:pt x="5086" y="3310"/>
                </a:lnTo>
                <a:lnTo>
                  <a:pt x="5330" y="3310"/>
                </a:lnTo>
                <a:lnTo>
                  <a:pt x="5159" y="3456"/>
                </a:lnTo>
                <a:lnTo>
                  <a:pt x="4989" y="3577"/>
                </a:lnTo>
                <a:lnTo>
                  <a:pt x="4892" y="3529"/>
                </a:lnTo>
                <a:lnTo>
                  <a:pt x="4746" y="3504"/>
                </a:lnTo>
                <a:lnTo>
                  <a:pt x="4259" y="3504"/>
                </a:lnTo>
                <a:lnTo>
                  <a:pt x="4235" y="3529"/>
                </a:lnTo>
                <a:lnTo>
                  <a:pt x="4210" y="3577"/>
                </a:lnTo>
                <a:lnTo>
                  <a:pt x="4210" y="3626"/>
                </a:lnTo>
                <a:lnTo>
                  <a:pt x="4235" y="3699"/>
                </a:lnTo>
                <a:lnTo>
                  <a:pt x="4283" y="3748"/>
                </a:lnTo>
                <a:lnTo>
                  <a:pt x="4429" y="3796"/>
                </a:lnTo>
                <a:lnTo>
                  <a:pt x="4283" y="3821"/>
                </a:lnTo>
                <a:lnTo>
                  <a:pt x="3967" y="3821"/>
                </a:lnTo>
                <a:lnTo>
                  <a:pt x="3821" y="3772"/>
                </a:lnTo>
                <a:lnTo>
                  <a:pt x="3675" y="3723"/>
                </a:lnTo>
                <a:lnTo>
                  <a:pt x="3529" y="3650"/>
                </a:lnTo>
                <a:lnTo>
                  <a:pt x="3407" y="3577"/>
                </a:lnTo>
                <a:lnTo>
                  <a:pt x="3310" y="3456"/>
                </a:lnTo>
                <a:lnTo>
                  <a:pt x="3213" y="3358"/>
                </a:lnTo>
                <a:lnTo>
                  <a:pt x="3115" y="3237"/>
                </a:lnTo>
                <a:lnTo>
                  <a:pt x="2969" y="2945"/>
                </a:lnTo>
                <a:lnTo>
                  <a:pt x="2848" y="2653"/>
                </a:lnTo>
                <a:lnTo>
                  <a:pt x="2775" y="2361"/>
                </a:lnTo>
                <a:lnTo>
                  <a:pt x="2750" y="2069"/>
                </a:lnTo>
                <a:lnTo>
                  <a:pt x="2750" y="1898"/>
                </a:lnTo>
                <a:lnTo>
                  <a:pt x="2775" y="1728"/>
                </a:lnTo>
                <a:lnTo>
                  <a:pt x="2823" y="1558"/>
                </a:lnTo>
                <a:lnTo>
                  <a:pt x="2896" y="1412"/>
                </a:lnTo>
                <a:lnTo>
                  <a:pt x="3067" y="1120"/>
                </a:lnTo>
                <a:lnTo>
                  <a:pt x="3261" y="852"/>
                </a:lnTo>
                <a:lnTo>
                  <a:pt x="3359" y="755"/>
                </a:lnTo>
                <a:lnTo>
                  <a:pt x="3480" y="682"/>
                </a:lnTo>
                <a:lnTo>
                  <a:pt x="3699" y="560"/>
                </a:lnTo>
                <a:lnTo>
                  <a:pt x="3772" y="584"/>
                </a:lnTo>
                <a:lnTo>
                  <a:pt x="3845" y="560"/>
                </a:lnTo>
                <a:lnTo>
                  <a:pt x="4064" y="511"/>
                </a:lnTo>
                <a:lnTo>
                  <a:pt x="4259" y="487"/>
                </a:lnTo>
                <a:close/>
                <a:moveTo>
                  <a:pt x="4600" y="4818"/>
                </a:moveTo>
                <a:lnTo>
                  <a:pt x="4940" y="4842"/>
                </a:lnTo>
                <a:lnTo>
                  <a:pt x="4746" y="4915"/>
                </a:lnTo>
                <a:lnTo>
                  <a:pt x="4600" y="5037"/>
                </a:lnTo>
                <a:lnTo>
                  <a:pt x="4600" y="5061"/>
                </a:lnTo>
                <a:lnTo>
                  <a:pt x="4600" y="5086"/>
                </a:lnTo>
                <a:lnTo>
                  <a:pt x="4624" y="5110"/>
                </a:lnTo>
                <a:lnTo>
                  <a:pt x="4648" y="5134"/>
                </a:lnTo>
                <a:lnTo>
                  <a:pt x="4770" y="5110"/>
                </a:lnTo>
                <a:lnTo>
                  <a:pt x="4867" y="5086"/>
                </a:lnTo>
                <a:lnTo>
                  <a:pt x="5086" y="5013"/>
                </a:lnTo>
                <a:lnTo>
                  <a:pt x="5305" y="4964"/>
                </a:lnTo>
                <a:lnTo>
                  <a:pt x="5403" y="4940"/>
                </a:lnTo>
                <a:lnTo>
                  <a:pt x="5500" y="4915"/>
                </a:lnTo>
                <a:lnTo>
                  <a:pt x="5573" y="4940"/>
                </a:lnTo>
                <a:lnTo>
                  <a:pt x="5719" y="4964"/>
                </a:lnTo>
                <a:lnTo>
                  <a:pt x="5695" y="4988"/>
                </a:lnTo>
                <a:lnTo>
                  <a:pt x="5427" y="5086"/>
                </a:lnTo>
                <a:lnTo>
                  <a:pt x="5281" y="5159"/>
                </a:lnTo>
                <a:lnTo>
                  <a:pt x="5232" y="5207"/>
                </a:lnTo>
                <a:lnTo>
                  <a:pt x="5184" y="5256"/>
                </a:lnTo>
                <a:lnTo>
                  <a:pt x="5208" y="5280"/>
                </a:lnTo>
                <a:lnTo>
                  <a:pt x="5281" y="5329"/>
                </a:lnTo>
                <a:lnTo>
                  <a:pt x="5403" y="5353"/>
                </a:lnTo>
                <a:lnTo>
                  <a:pt x="5524" y="5353"/>
                </a:lnTo>
                <a:lnTo>
                  <a:pt x="5622" y="5329"/>
                </a:lnTo>
                <a:lnTo>
                  <a:pt x="5938" y="5256"/>
                </a:lnTo>
                <a:lnTo>
                  <a:pt x="6254" y="5183"/>
                </a:lnTo>
                <a:lnTo>
                  <a:pt x="6425" y="5305"/>
                </a:lnTo>
                <a:lnTo>
                  <a:pt x="6254" y="5329"/>
                </a:lnTo>
                <a:lnTo>
                  <a:pt x="6035" y="5378"/>
                </a:lnTo>
                <a:lnTo>
                  <a:pt x="5841" y="5451"/>
                </a:lnTo>
                <a:lnTo>
                  <a:pt x="5743" y="5475"/>
                </a:lnTo>
                <a:lnTo>
                  <a:pt x="5670" y="5548"/>
                </a:lnTo>
                <a:lnTo>
                  <a:pt x="5573" y="5597"/>
                </a:lnTo>
                <a:lnTo>
                  <a:pt x="5500" y="5645"/>
                </a:lnTo>
                <a:lnTo>
                  <a:pt x="5476" y="5670"/>
                </a:lnTo>
                <a:lnTo>
                  <a:pt x="5500" y="5694"/>
                </a:lnTo>
                <a:lnTo>
                  <a:pt x="5573" y="5694"/>
                </a:lnTo>
                <a:lnTo>
                  <a:pt x="5622" y="5718"/>
                </a:lnTo>
                <a:lnTo>
                  <a:pt x="5670" y="5718"/>
                </a:lnTo>
                <a:lnTo>
                  <a:pt x="5743" y="5743"/>
                </a:lnTo>
                <a:lnTo>
                  <a:pt x="5889" y="5718"/>
                </a:lnTo>
                <a:lnTo>
                  <a:pt x="6035" y="5694"/>
                </a:lnTo>
                <a:lnTo>
                  <a:pt x="6230" y="5645"/>
                </a:lnTo>
                <a:lnTo>
                  <a:pt x="6400" y="5621"/>
                </a:lnTo>
                <a:lnTo>
                  <a:pt x="6571" y="5621"/>
                </a:lnTo>
                <a:lnTo>
                  <a:pt x="6668" y="5645"/>
                </a:lnTo>
                <a:lnTo>
                  <a:pt x="6741" y="5670"/>
                </a:lnTo>
                <a:lnTo>
                  <a:pt x="6668" y="5694"/>
                </a:lnTo>
                <a:lnTo>
                  <a:pt x="6498" y="5718"/>
                </a:lnTo>
                <a:lnTo>
                  <a:pt x="6352" y="5767"/>
                </a:lnTo>
                <a:lnTo>
                  <a:pt x="6206" y="5840"/>
                </a:lnTo>
                <a:lnTo>
                  <a:pt x="6133" y="5913"/>
                </a:lnTo>
                <a:lnTo>
                  <a:pt x="6108" y="5962"/>
                </a:lnTo>
                <a:lnTo>
                  <a:pt x="6084" y="6010"/>
                </a:lnTo>
                <a:lnTo>
                  <a:pt x="6108" y="6059"/>
                </a:lnTo>
                <a:lnTo>
                  <a:pt x="6133" y="6083"/>
                </a:lnTo>
                <a:lnTo>
                  <a:pt x="6181" y="6108"/>
                </a:lnTo>
                <a:lnTo>
                  <a:pt x="6279" y="6108"/>
                </a:lnTo>
                <a:lnTo>
                  <a:pt x="6400" y="6083"/>
                </a:lnTo>
                <a:lnTo>
                  <a:pt x="6619" y="6010"/>
                </a:lnTo>
                <a:lnTo>
                  <a:pt x="7130" y="6010"/>
                </a:lnTo>
                <a:lnTo>
                  <a:pt x="7203" y="6108"/>
                </a:lnTo>
                <a:lnTo>
                  <a:pt x="7276" y="6229"/>
                </a:lnTo>
                <a:lnTo>
                  <a:pt x="7106" y="6278"/>
                </a:lnTo>
                <a:lnTo>
                  <a:pt x="6936" y="6351"/>
                </a:lnTo>
                <a:lnTo>
                  <a:pt x="6790" y="6473"/>
                </a:lnTo>
                <a:lnTo>
                  <a:pt x="6668" y="6594"/>
                </a:lnTo>
                <a:lnTo>
                  <a:pt x="6668" y="6619"/>
                </a:lnTo>
                <a:lnTo>
                  <a:pt x="6887" y="6619"/>
                </a:lnTo>
                <a:lnTo>
                  <a:pt x="7082" y="6594"/>
                </a:lnTo>
                <a:lnTo>
                  <a:pt x="7471" y="6570"/>
                </a:lnTo>
                <a:lnTo>
                  <a:pt x="7544" y="6765"/>
                </a:lnTo>
                <a:lnTo>
                  <a:pt x="7130" y="6862"/>
                </a:lnTo>
                <a:lnTo>
                  <a:pt x="6984" y="6935"/>
                </a:lnTo>
                <a:lnTo>
                  <a:pt x="6936" y="6959"/>
                </a:lnTo>
                <a:lnTo>
                  <a:pt x="6911" y="6984"/>
                </a:lnTo>
                <a:lnTo>
                  <a:pt x="6960" y="7057"/>
                </a:lnTo>
                <a:lnTo>
                  <a:pt x="7033" y="7081"/>
                </a:lnTo>
                <a:lnTo>
                  <a:pt x="7106" y="7105"/>
                </a:lnTo>
                <a:lnTo>
                  <a:pt x="7203" y="7105"/>
                </a:lnTo>
                <a:lnTo>
                  <a:pt x="7422" y="7081"/>
                </a:lnTo>
                <a:lnTo>
                  <a:pt x="7641" y="7032"/>
                </a:lnTo>
                <a:lnTo>
                  <a:pt x="7714" y="7227"/>
                </a:lnTo>
                <a:lnTo>
                  <a:pt x="7544" y="7276"/>
                </a:lnTo>
                <a:lnTo>
                  <a:pt x="7349" y="7349"/>
                </a:lnTo>
                <a:lnTo>
                  <a:pt x="7203" y="7422"/>
                </a:lnTo>
                <a:lnTo>
                  <a:pt x="7155" y="7470"/>
                </a:lnTo>
                <a:lnTo>
                  <a:pt x="7106" y="7543"/>
                </a:lnTo>
                <a:lnTo>
                  <a:pt x="7106" y="7568"/>
                </a:lnTo>
                <a:lnTo>
                  <a:pt x="7106" y="7592"/>
                </a:lnTo>
                <a:lnTo>
                  <a:pt x="7130" y="7616"/>
                </a:lnTo>
                <a:lnTo>
                  <a:pt x="7155" y="7616"/>
                </a:lnTo>
                <a:lnTo>
                  <a:pt x="7228" y="7568"/>
                </a:lnTo>
                <a:lnTo>
                  <a:pt x="7325" y="7543"/>
                </a:lnTo>
                <a:lnTo>
                  <a:pt x="7495" y="7519"/>
                </a:lnTo>
                <a:lnTo>
                  <a:pt x="7763" y="7470"/>
                </a:lnTo>
                <a:lnTo>
                  <a:pt x="7836" y="7762"/>
                </a:lnTo>
                <a:lnTo>
                  <a:pt x="7812" y="7787"/>
                </a:lnTo>
                <a:lnTo>
                  <a:pt x="7568" y="7811"/>
                </a:lnTo>
                <a:lnTo>
                  <a:pt x="7349" y="7884"/>
                </a:lnTo>
                <a:lnTo>
                  <a:pt x="7301" y="7933"/>
                </a:lnTo>
                <a:lnTo>
                  <a:pt x="7301" y="7981"/>
                </a:lnTo>
                <a:lnTo>
                  <a:pt x="7301" y="8030"/>
                </a:lnTo>
                <a:lnTo>
                  <a:pt x="7349" y="8054"/>
                </a:lnTo>
                <a:lnTo>
                  <a:pt x="7447" y="8079"/>
                </a:lnTo>
                <a:lnTo>
                  <a:pt x="7568" y="8079"/>
                </a:lnTo>
                <a:lnTo>
                  <a:pt x="7763" y="8054"/>
                </a:lnTo>
                <a:lnTo>
                  <a:pt x="7885" y="8030"/>
                </a:lnTo>
                <a:lnTo>
                  <a:pt x="7933" y="8273"/>
                </a:lnTo>
                <a:lnTo>
                  <a:pt x="7690" y="8346"/>
                </a:lnTo>
                <a:lnTo>
                  <a:pt x="7593" y="8395"/>
                </a:lnTo>
                <a:lnTo>
                  <a:pt x="7495" y="8468"/>
                </a:lnTo>
                <a:lnTo>
                  <a:pt x="7495" y="8492"/>
                </a:lnTo>
                <a:lnTo>
                  <a:pt x="7739" y="8541"/>
                </a:lnTo>
                <a:lnTo>
                  <a:pt x="7958" y="8541"/>
                </a:lnTo>
                <a:lnTo>
                  <a:pt x="7982" y="8809"/>
                </a:lnTo>
                <a:lnTo>
                  <a:pt x="7860" y="8833"/>
                </a:lnTo>
                <a:lnTo>
                  <a:pt x="7739" y="8857"/>
                </a:lnTo>
                <a:lnTo>
                  <a:pt x="7641" y="8930"/>
                </a:lnTo>
                <a:lnTo>
                  <a:pt x="7568" y="9003"/>
                </a:lnTo>
                <a:lnTo>
                  <a:pt x="7544" y="9052"/>
                </a:lnTo>
                <a:lnTo>
                  <a:pt x="7568" y="9101"/>
                </a:lnTo>
                <a:lnTo>
                  <a:pt x="7690" y="9125"/>
                </a:lnTo>
                <a:lnTo>
                  <a:pt x="7787" y="9125"/>
                </a:lnTo>
                <a:lnTo>
                  <a:pt x="8006" y="9101"/>
                </a:lnTo>
                <a:lnTo>
                  <a:pt x="8006" y="9320"/>
                </a:lnTo>
                <a:lnTo>
                  <a:pt x="7933" y="9344"/>
                </a:lnTo>
                <a:lnTo>
                  <a:pt x="7860" y="9368"/>
                </a:lnTo>
                <a:lnTo>
                  <a:pt x="7787" y="9417"/>
                </a:lnTo>
                <a:lnTo>
                  <a:pt x="7666" y="9490"/>
                </a:lnTo>
                <a:lnTo>
                  <a:pt x="7641" y="9539"/>
                </a:lnTo>
                <a:lnTo>
                  <a:pt x="7666" y="9563"/>
                </a:lnTo>
                <a:lnTo>
                  <a:pt x="7787" y="9587"/>
                </a:lnTo>
                <a:lnTo>
                  <a:pt x="7933" y="9612"/>
                </a:lnTo>
                <a:lnTo>
                  <a:pt x="8031" y="9612"/>
                </a:lnTo>
                <a:lnTo>
                  <a:pt x="8031" y="9855"/>
                </a:lnTo>
                <a:lnTo>
                  <a:pt x="7909" y="9879"/>
                </a:lnTo>
                <a:lnTo>
                  <a:pt x="7787" y="9928"/>
                </a:lnTo>
                <a:lnTo>
                  <a:pt x="7690" y="10001"/>
                </a:lnTo>
                <a:lnTo>
                  <a:pt x="7666" y="10025"/>
                </a:lnTo>
                <a:lnTo>
                  <a:pt x="7666" y="10050"/>
                </a:lnTo>
                <a:lnTo>
                  <a:pt x="7714" y="10098"/>
                </a:lnTo>
                <a:lnTo>
                  <a:pt x="8031" y="10098"/>
                </a:lnTo>
                <a:lnTo>
                  <a:pt x="8006" y="10415"/>
                </a:lnTo>
                <a:lnTo>
                  <a:pt x="7885" y="10439"/>
                </a:lnTo>
                <a:lnTo>
                  <a:pt x="7739" y="10488"/>
                </a:lnTo>
                <a:lnTo>
                  <a:pt x="7714" y="10512"/>
                </a:lnTo>
                <a:lnTo>
                  <a:pt x="7714" y="10536"/>
                </a:lnTo>
                <a:lnTo>
                  <a:pt x="7739" y="10585"/>
                </a:lnTo>
                <a:lnTo>
                  <a:pt x="7763" y="10609"/>
                </a:lnTo>
                <a:lnTo>
                  <a:pt x="7885" y="10634"/>
                </a:lnTo>
                <a:lnTo>
                  <a:pt x="7982" y="10634"/>
                </a:lnTo>
                <a:lnTo>
                  <a:pt x="7958" y="10901"/>
                </a:lnTo>
                <a:lnTo>
                  <a:pt x="7909" y="10926"/>
                </a:lnTo>
                <a:lnTo>
                  <a:pt x="7860" y="10926"/>
                </a:lnTo>
                <a:lnTo>
                  <a:pt x="7812" y="10950"/>
                </a:lnTo>
                <a:lnTo>
                  <a:pt x="7787" y="10950"/>
                </a:lnTo>
                <a:lnTo>
                  <a:pt x="7787" y="10999"/>
                </a:lnTo>
                <a:lnTo>
                  <a:pt x="7860" y="11047"/>
                </a:lnTo>
                <a:lnTo>
                  <a:pt x="7933" y="11072"/>
                </a:lnTo>
                <a:lnTo>
                  <a:pt x="7958" y="11145"/>
                </a:lnTo>
                <a:lnTo>
                  <a:pt x="7982" y="11193"/>
                </a:lnTo>
                <a:lnTo>
                  <a:pt x="8079" y="11266"/>
                </a:lnTo>
                <a:lnTo>
                  <a:pt x="8055" y="11437"/>
                </a:lnTo>
                <a:lnTo>
                  <a:pt x="8006" y="11583"/>
                </a:lnTo>
                <a:lnTo>
                  <a:pt x="7933" y="11729"/>
                </a:lnTo>
                <a:lnTo>
                  <a:pt x="7812" y="11826"/>
                </a:lnTo>
                <a:lnTo>
                  <a:pt x="7690" y="11899"/>
                </a:lnTo>
                <a:lnTo>
                  <a:pt x="7520" y="11899"/>
                </a:lnTo>
                <a:lnTo>
                  <a:pt x="7447" y="11850"/>
                </a:lnTo>
                <a:lnTo>
                  <a:pt x="7398" y="11802"/>
                </a:lnTo>
                <a:lnTo>
                  <a:pt x="7325" y="11729"/>
                </a:lnTo>
                <a:lnTo>
                  <a:pt x="7301" y="11656"/>
                </a:lnTo>
                <a:lnTo>
                  <a:pt x="7276" y="11583"/>
                </a:lnTo>
                <a:lnTo>
                  <a:pt x="7276" y="11388"/>
                </a:lnTo>
                <a:lnTo>
                  <a:pt x="7301" y="11242"/>
                </a:lnTo>
                <a:lnTo>
                  <a:pt x="7398" y="11096"/>
                </a:lnTo>
                <a:lnTo>
                  <a:pt x="7422" y="11023"/>
                </a:lnTo>
                <a:lnTo>
                  <a:pt x="7447" y="10974"/>
                </a:lnTo>
                <a:lnTo>
                  <a:pt x="7447" y="10828"/>
                </a:lnTo>
                <a:lnTo>
                  <a:pt x="7374" y="10561"/>
                </a:lnTo>
                <a:lnTo>
                  <a:pt x="7301" y="10074"/>
                </a:lnTo>
                <a:lnTo>
                  <a:pt x="7252" y="9612"/>
                </a:lnTo>
                <a:lnTo>
                  <a:pt x="7179" y="9125"/>
                </a:lnTo>
                <a:lnTo>
                  <a:pt x="7106" y="8906"/>
                </a:lnTo>
                <a:lnTo>
                  <a:pt x="7033" y="8663"/>
                </a:lnTo>
                <a:lnTo>
                  <a:pt x="6765" y="7957"/>
                </a:lnTo>
                <a:lnTo>
                  <a:pt x="6449" y="7276"/>
                </a:lnTo>
                <a:lnTo>
                  <a:pt x="6400" y="7203"/>
                </a:lnTo>
                <a:lnTo>
                  <a:pt x="6352" y="7105"/>
                </a:lnTo>
                <a:lnTo>
                  <a:pt x="6327" y="7057"/>
                </a:lnTo>
                <a:lnTo>
                  <a:pt x="6206" y="7057"/>
                </a:lnTo>
                <a:lnTo>
                  <a:pt x="6157" y="7081"/>
                </a:lnTo>
                <a:lnTo>
                  <a:pt x="6133" y="7105"/>
                </a:lnTo>
                <a:lnTo>
                  <a:pt x="6133" y="7154"/>
                </a:lnTo>
                <a:lnTo>
                  <a:pt x="6133" y="7227"/>
                </a:lnTo>
                <a:lnTo>
                  <a:pt x="5987" y="7227"/>
                </a:lnTo>
                <a:lnTo>
                  <a:pt x="5816" y="7251"/>
                </a:lnTo>
                <a:lnTo>
                  <a:pt x="5743" y="7276"/>
                </a:lnTo>
                <a:lnTo>
                  <a:pt x="5670" y="7300"/>
                </a:lnTo>
                <a:lnTo>
                  <a:pt x="5646" y="7349"/>
                </a:lnTo>
                <a:lnTo>
                  <a:pt x="5646" y="7397"/>
                </a:lnTo>
                <a:lnTo>
                  <a:pt x="5670" y="7422"/>
                </a:lnTo>
                <a:lnTo>
                  <a:pt x="5695" y="7470"/>
                </a:lnTo>
                <a:lnTo>
                  <a:pt x="5743" y="7495"/>
                </a:lnTo>
                <a:lnTo>
                  <a:pt x="5816" y="7519"/>
                </a:lnTo>
                <a:lnTo>
                  <a:pt x="6133" y="7519"/>
                </a:lnTo>
                <a:lnTo>
                  <a:pt x="6133" y="7714"/>
                </a:lnTo>
                <a:lnTo>
                  <a:pt x="6084" y="7714"/>
                </a:lnTo>
                <a:lnTo>
                  <a:pt x="5768" y="7738"/>
                </a:lnTo>
                <a:lnTo>
                  <a:pt x="5597" y="7787"/>
                </a:lnTo>
                <a:lnTo>
                  <a:pt x="5451" y="7860"/>
                </a:lnTo>
                <a:lnTo>
                  <a:pt x="5427" y="7884"/>
                </a:lnTo>
                <a:lnTo>
                  <a:pt x="5451" y="7933"/>
                </a:lnTo>
                <a:lnTo>
                  <a:pt x="5573" y="7981"/>
                </a:lnTo>
                <a:lnTo>
                  <a:pt x="5719" y="8006"/>
                </a:lnTo>
                <a:lnTo>
                  <a:pt x="6157" y="8006"/>
                </a:lnTo>
                <a:lnTo>
                  <a:pt x="6157" y="8298"/>
                </a:lnTo>
                <a:lnTo>
                  <a:pt x="5962" y="8298"/>
                </a:lnTo>
                <a:lnTo>
                  <a:pt x="5792" y="8322"/>
                </a:lnTo>
                <a:lnTo>
                  <a:pt x="5646" y="8322"/>
                </a:lnTo>
                <a:lnTo>
                  <a:pt x="5500" y="8371"/>
                </a:lnTo>
                <a:lnTo>
                  <a:pt x="5354" y="8444"/>
                </a:lnTo>
                <a:lnTo>
                  <a:pt x="5232" y="8541"/>
                </a:lnTo>
                <a:lnTo>
                  <a:pt x="5232" y="8565"/>
                </a:lnTo>
                <a:lnTo>
                  <a:pt x="5232" y="8590"/>
                </a:lnTo>
                <a:lnTo>
                  <a:pt x="5378" y="8638"/>
                </a:lnTo>
                <a:lnTo>
                  <a:pt x="5524" y="8663"/>
                </a:lnTo>
                <a:lnTo>
                  <a:pt x="5987" y="8663"/>
                </a:lnTo>
                <a:lnTo>
                  <a:pt x="6157" y="8638"/>
                </a:lnTo>
                <a:lnTo>
                  <a:pt x="6157" y="8784"/>
                </a:lnTo>
                <a:lnTo>
                  <a:pt x="6084" y="8760"/>
                </a:lnTo>
                <a:lnTo>
                  <a:pt x="5987" y="8784"/>
                </a:lnTo>
                <a:lnTo>
                  <a:pt x="5816" y="8809"/>
                </a:lnTo>
                <a:lnTo>
                  <a:pt x="5549" y="8833"/>
                </a:lnTo>
                <a:lnTo>
                  <a:pt x="5403" y="8857"/>
                </a:lnTo>
                <a:lnTo>
                  <a:pt x="5281" y="8906"/>
                </a:lnTo>
                <a:lnTo>
                  <a:pt x="5257" y="8930"/>
                </a:lnTo>
                <a:lnTo>
                  <a:pt x="5281" y="8955"/>
                </a:lnTo>
                <a:lnTo>
                  <a:pt x="5403" y="9028"/>
                </a:lnTo>
                <a:lnTo>
                  <a:pt x="5549" y="9052"/>
                </a:lnTo>
                <a:lnTo>
                  <a:pt x="5670" y="9076"/>
                </a:lnTo>
                <a:lnTo>
                  <a:pt x="5816" y="9101"/>
                </a:lnTo>
                <a:lnTo>
                  <a:pt x="5987" y="9101"/>
                </a:lnTo>
                <a:lnTo>
                  <a:pt x="6084" y="9076"/>
                </a:lnTo>
                <a:lnTo>
                  <a:pt x="6181" y="9076"/>
                </a:lnTo>
                <a:lnTo>
                  <a:pt x="6181" y="9320"/>
                </a:lnTo>
                <a:lnTo>
                  <a:pt x="5962" y="9295"/>
                </a:lnTo>
                <a:lnTo>
                  <a:pt x="5743" y="9320"/>
                </a:lnTo>
                <a:lnTo>
                  <a:pt x="5500" y="9344"/>
                </a:lnTo>
                <a:lnTo>
                  <a:pt x="5378" y="9393"/>
                </a:lnTo>
                <a:lnTo>
                  <a:pt x="5281" y="9441"/>
                </a:lnTo>
                <a:lnTo>
                  <a:pt x="5257" y="9466"/>
                </a:lnTo>
                <a:lnTo>
                  <a:pt x="5257" y="9514"/>
                </a:lnTo>
                <a:lnTo>
                  <a:pt x="5305" y="9563"/>
                </a:lnTo>
                <a:lnTo>
                  <a:pt x="5378" y="9587"/>
                </a:lnTo>
                <a:lnTo>
                  <a:pt x="5476" y="9612"/>
                </a:lnTo>
                <a:lnTo>
                  <a:pt x="5914" y="9612"/>
                </a:lnTo>
                <a:lnTo>
                  <a:pt x="6181" y="9636"/>
                </a:lnTo>
                <a:lnTo>
                  <a:pt x="6157" y="9855"/>
                </a:lnTo>
                <a:lnTo>
                  <a:pt x="6060" y="9855"/>
                </a:lnTo>
                <a:lnTo>
                  <a:pt x="5670" y="9928"/>
                </a:lnTo>
                <a:lnTo>
                  <a:pt x="5500" y="9952"/>
                </a:lnTo>
                <a:lnTo>
                  <a:pt x="5427" y="10001"/>
                </a:lnTo>
                <a:lnTo>
                  <a:pt x="5403" y="10001"/>
                </a:lnTo>
                <a:lnTo>
                  <a:pt x="5378" y="10025"/>
                </a:lnTo>
                <a:lnTo>
                  <a:pt x="5378" y="10098"/>
                </a:lnTo>
                <a:lnTo>
                  <a:pt x="5403" y="10147"/>
                </a:lnTo>
                <a:lnTo>
                  <a:pt x="5451" y="10171"/>
                </a:lnTo>
                <a:lnTo>
                  <a:pt x="5500" y="10196"/>
                </a:lnTo>
                <a:lnTo>
                  <a:pt x="5622" y="10220"/>
                </a:lnTo>
                <a:lnTo>
                  <a:pt x="5743" y="10220"/>
                </a:lnTo>
                <a:lnTo>
                  <a:pt x="5938" y="10196"/>
                </a:lnTo>
                <a:lnTo>
                  <a:pt x="6133" y="10171"/>
                </a:lnTo>
                <a:lnTo>
                  <a:pt x="6157" y="10147"/>
                </a:lnTo>
                <a:lnTo>
                  <a:pt x="6157" y="10366"/>
                </a:lnTo>
                <a:lnTo>
                  <a:pt x="6011" y="10390"/>
                </a:lnTo>
                <a:lnTo>
                  <a:pt x="5889" y="10415"/>
                </a:lnTo>
                <a:lnTo>
                  <a:pt x="5573" y="10512"/>
                </a:lnTo>
                <a:lnTo>
                  <a:pt x="5403" y="10585"/>
                </a:lnTo>
                <a:lnTo>
                  <a:pt x="5354" y="10634"/>
                </a:lnTo>
                <a:lnTo>
                  <a:pt x="5354" y="10658"/>
                </a:lnTo>
                <a:lnTo>
                  <a:pt x="5403" y="10707"/>
                </a:lnTo>
                <a:lnTo>
                  <a:pt x="5451" y="10731"/>
                </a:lnTo>
                <a:lnTo>
                  <a:pt x="5573" y="10755"/>
                </a:lnTo>
                <a:lnTo>
                  <a:pt x="5841" y="10731"/>
                </a:lnTo>
                <a:lnTo>
                  <a:pt x="6157" y="10682"/>
                </a:lnTo>
                <a:lnTo>
                  <a:pt x="6157" y="10999"/>
                </a:lnTo>
                <a:lnTo>
                  <a:pt x="6133" y="10999"/>
                </a:lnTo>
                <a:lnTo>
                  <a:pt x="5938" y="11023"/>
                </a:lnTo>
                <a:lnTo>
                  <a:pt x="5743" y="11047"/>
                </a:lnTo>
                <a:lnTo>
                  <a:pt x="5549" y="11120"/>
                </a:lnTo>
                <a:lnTo>
                  <a:pt x="5378" y="11193"/>
                </a:lnTo>
                <a:lnTo>
                  <a:pt x="5354" y="11218"/>
                </a:lnTo>
                <a:lnTo>
                  <a:pt x="5354" y="11242"/>
                </a:lnTo>
                <a:lnTo>
                  <a:pt x="5354" y="11266"/>
                </a:lnTo>
                <a:lnTo>
                  <a:pt x="5378" y="11291"/>
                </a:lnTo>
                <a:lnTo>
                  <a:pt x="5573" y="11315"/>
                </a:lnTo>
                <a:lnTo>
                  <a:pt x="5768" y="11315"/>
                </a:lnTo>
                <a:lnTo>
                  <a:pt x="6133" y="11291"/>
                </a:lnTo>
                <a:lnTo>
                  <a:pt x="6157" y="11266"/>
                </a:lnTo>
                <a:lnTo>
                  <a:pt x="6157" y="11558"/>
                </a:lnTo>
                <a:lnTo>
                  <a:pt x="6011" y="11558"/>
                </a:lnTo>
                <a:lnTo>
                  <a:pt x="5841" y="11607"/>
                </a:lnTo>
                <a:lnTo>
                  <a:pt x="5573" y="11656"/>
                </a:lnTo>
                <a:lnTo>
                  <a:pt x="5330" y="11753"/>
                </a:lnTo>
                <a:lnTo>
                  <a:pt x="5305" y="11777"/>
                </a:lnTo>
                <a:lnTo>
                  <a:pt x="5305" y="11826"/>
                </a:lnTo>
                <a:lnTo>
                  <a:pt x="5330" y="11850"/>
                </a:lnTo>
                <a:lnTo>
                  <a:pt x="5378" y="11850"/>
                </a:lnTo>
                <a:lnTo>
                  <a:pt x="5622" y="11875"/>
                </a:lnTo>
                <a:lnTo>
                  <a:pt x="5865" y="11850"/>
                </a:lnTo>
                <a:lnTo>
                  <a:pt x="6011" y="11850"/>
                </a:lnTo>
                <a:lnTo>
                  <a:pt x="6084" y="11826"/>
                </a:lnTo>
                <a:lnTo>
                  <a:pt x="6157" y="11802"/>
                </a:lnTo>
                <a:lnTo>
                  <a:pt x="6157" y="12020"/>
                </a:lnTo>
                <a:lnTo>
                  <a:pt x="5962" y="12020"/>
                </a:lnTo>
                <a:lnTo>
                  <a:pt x="5743" y="12045"/>
                </a:lnTo>
                <a:lnTo>
                  <a:pt x="5549" y="12118"/>
                </a:lnTo>
                <a:lnTo>
                  <a:pt x="5476" y="12142"/>
                </a:lnTo>
                <a:lnTo>
                  <a:pt x="5378" y="12191"/>
                </a:lnTo>
                <a:lnTo>
                  <a:pt x="5378" y="12239"/>
                </a:lnTo>
                <a:lnTo>
                  <a:pt x="5378" y="12264"/>
                </a:lnTo>
                <a:lnTo>
                  <a:pt x="5476" y="12312"/>
                </a:lnTo>
                <a:lnTo>
                  <a:pt x="5549" y="12337"/>
                </a:lnTo>
                <a:lnTo>
                  <a:pt x="5743" y="12385"/>
                </a:lnTo>
                <a:lnTo>
                  <a:pt x="5962" y="12361"/>
                </a:lnTo>
                <a:lnTo>
                  <a:pt x="6157" y="12361"/>
                </a:lnTo>
                <a:lnTo>
                  <a:pt x="6157" y="12458"/>
                </a:lnTo>
                <a:lnTo>
                  <a:pt x="6157" y="12483"/>
                </a:lnTo>
                <a:lnTo>
                  <a:pt x="6011" y="12531"/>
                </a:lnTo>
                <a:lnTo>
                  <a:pt x="5889" y="12580"/>
                </a:lnTo>
                <a:lnTo>
                  <a:pt x="5622" y="12653"/>
                </a:lnTo>
                <a:lnTo>
                  <a:pt x="5500" y="12702"/>
                </a:lnTo>
                <a:lnTo>
                  <a:pt x="5403" y="12750"/>
                </a:lnTo>
                <a:lnTo>
                  <a:pt x="5378" y="12799"/>
                </a:lnTo>
                <a:lnTo>
                  <a:pt x="5378" y="12823"/>
                </a:lnTo>
                <a:lnTo>
                  <a:pt x="5403" y="12848"/>
                </a:lnTo>
                <a:lnTo>
                  <a:pt x="5500" y="12872"/>
                </a:lnTo>
                <a:lnTo>
                  <a:pt x="5622" y="12896"/>
                </a:lnTo>
                <a:lnTo>
                  <a:pt x="5743" y="12921"/>
                </a:lnTo>
                <a:lnTo>
                  <a:pt x="5865" y="12896"/>
                </a:lnTo>
                <a:lnTo>
                  <a:pt x="6011" y="12872"/>
                </a:lnTo>
                <a:lnTo>
                  <a:pt x="6181" y="12848"/>
                </a:lnTo>
                <a:lnTo>
                  <a:pt x="6181" y="13042"/>
                </a:lnTo>
                <a:lnTo>
                  <a:pt x="6108" y="13018"/>
                </a:lnTo>
                <a:lnTo>
                  <a:pt x="5962" y="13042"/>
                </a:lnTo>
                <a:lnTo>
                  <a:pt x="5841" y="13091"/>
                </a:lnTo>
                <a:lnTo>
                  <a:pt x="5719" y="13164"/>
                </a:lnTo>
                <a:lnTo>
                  <a:pt x="5573" y="13237"/>
                </a:lnTo>
                <a:lnTo>
                  <a:pt x="5549" y="13261"/>
                </a:lnTo>
                <a:lnTo>
                  <a:pt x="5573" y="13286"/>
                </a:lnTo>
                <a:lnTo>
                  <a:pt x="5597" y="13334"/>
                </a:lnTo>
                <a:lnTo>
                  <a:pt x="5622" y="13334"/>
                </a:lnTo>
                <a:lnTo>
                  <a:pt x="5743" y="13310"/>
                </a:lnTo>
                <a:lnTo>
                  <a:pt x="6157" y="13310"/>
                </a:lnTo>
                <a:lnTo>
                  <a:pt x="6206" y="13286"/>
                </a:lnTo>
                <a:lnTo>
                  <a:pt x="6206" y="13529"/>
                </a:lnTo>
                <a:lnTo>
                  <a:pt x="6035" y="13553"/>
                </a:lnTo>
                <a:lnTo>
                  <a:pt x="5865" y="13553"/>
                </a:lnTo>
                <a:lnTo>
                  <a:pt x="5719" y="13602"/>
                </a:lnTo>
                <a:lnTo>
                  <a:pt x="5573" y="13675"/>
                </a:lnTo>
                <a:lnTo>
                  <a:pt x="5524" y="13724"/>
                </a:lnTo>
                <a:lnTo>
                  <a:pt x="5476" y="13797"/>
                </a:lnTo>
                <a:lnTo>
                  <a:pt x="5476" y="13870"/>
                </a:lnTo>
                <a:lnTo>
                  <a:pt x="5476" y="13894"/>
                </a:lnTo>
                <a:lnTo>
                  <a:pt x="5500" y="13918"/>
                </a:lnTo>
                <a:lnTo>
                  <a:pt x="5646" y="13967"/>
                </a:lnTo>
                <a:lnTo>
                  <a:pt x="5792" y="13967"/>
                </a:lnTo>
                <a:lnTo>
                  <a:pt x="6108" y="13943"/>
                </a:lnTo>
                <a:lnTo>
                  <a:pt x="6254" y="13943"/>
                </a:lnTo>
                <a:lnTo>
                  <a:pt x="6279" y="14235"/>
                </a:lnTo>
                <a:lnTo>
                  <a:pt x="6011" y="14308"/>
                </a:lnTo>
                <a:lnTo>
                  <a:pt x="5841" y="14332"/>
                </a:lnTo>
                <a:lnTo>
                  <a:pt x="5670" y="14381"/>
                </a:lnTo>
                <a:lnTo>
                  <a:pt x="5622" y="14429"/>
                </a:lnTo>
                <a:lnTo>
                  <a:pt x="5597" y="14478"/>
                </a:lnTo>
                <a:lnTo>
                  <a:pt x="5622" y="14551"/>
                </a:lnTo>
                <a:lnTo>
                  <a:pt x="5670" y="14600"/>
                </a:lnTo>
                <a:lnTo>
                  <a:pt x="5719" y="14624"/>
                </a:lnTo>
                <a:lnTo>
                  <a:pt x="5792" y="14648"/>
                </a:lnTo>
                <a:lnTo>
                  <a:pt x="5962" y="14673"/>
                </a:lnTo>
                <a:lnTo>
                  <a:pt x="6133" y="14648"/>
                </a:lnTo>
                <a:lnTo>
                  <a:pt x="6303" y="14600"/>
                </a:lnTo>
                <a:lnTo>
                  <a:pt x="6303" y="14770"/>
                </a:lnTo>
                <a:lnTo>
                  <a:pt x="6133" y="14794"/>
                </a:lnTo>
                <a:lnTo>
                  <a:pt x="5962" y="14867"/>
                </a:lnTo>
                <a:lnTo>
                  <a:pt x="5841" y="14916"/>
                </a:lnTo>
                <a:lnTo>
                  <a:pt x="5719" y="14965"/>
                </a:lnTo>
                <a:lnTo>
                  <a:pt x="5646" y="15062"/>
                </a:lnTo>
                <a:lnTo>
                  <a:pt x="5597" y="15111"/>
                </a:lnTo>
                <a:lnTo>
                  <a:pt x="5573" y="15159"/>
                </a:lnTo>
                <a:lnTo>
                  <a:pt x="5573" y="15184"/>
                </a:lnTo>
                <a:lnTo>
                  <a:pt x="5597" y="15208"/>
                </a:lnTo>
                <a:lnTo>
                  <a:pt x="5670" y="15257"/>
                </a:lnTo>
                <a:lnTo>
                  <a:pt x="5768" y="15281"/>
                </a:lnTo>
                <a:lnTo>
                  <a:pt x="5962" y="15257"/>
                </a:lnTo>
                <a:lnTo>
                  <a:pt x="6352" y="15184"/>
                </a:lnTo>
                <a:lnTo>
                  <a:pt x="6376" y="15451"/>
                </a:lnTo>
                <a:lnTo>
                  <a:pt x="6133" y="15476"/>
                </a:lnTo>
                <a:lnTo>
                  <a:pt x="5865" y="15524"/>
                </a:lnTo>
                <a:lnTo>
                  <a:pt x="5743" y="15573"/>
                </a:lnTo>
                <a:lnTo>
                  <a:pt x="5646" y="15646"/>
                </a:lnTo>
                <a:lnTo>
                  <a:pt x="5622" y="15646"/>
                </a:lnTo>
                <a:lnTo>
                  <a:pt x="5622" y="15670"/>
                </a:lnTo>
                <a:lnTo>
                  <a:pt x="5695" y="15768"/>
                </a:lnTo>
                <a:lnTo>
                  <a:pt x="5792" y="15816"/>
                </a:lnTo>
                <a:lnTo>
                  <a:pt x="5889" y="15841"/>
                </a:lnTo>
                <a:lnTo>
                  <a:pt x="5987" y="15841"/>
                </a:lnTo>
                <a:lnTo>
                  <a:pt x="6206" y="15865"/>
                </a:lnTo>
                <a:lnTo>
                  <a:pt x="6400" y="15865"/>
                </a:lnTo>
                <a:lnTo>
                  <a:pt x="6400" y="15962"/>
                </a:lnTo>
                <a:lnTo>
                  <a:pt x="6133" y="16035"/>
                </a:lnTo>
                <a:lnTo>
                  <a:pt x="5938" y="16084"/>
                </a:lnTo>
                <a:lnTo>
                  <a:pt x="5792" y="16181"/>
                </a:lnTo>
                <a:lnTo>
                  <a:pt x="5768" y="16230"/>
                </a:lnTo>
                <a:lnTo>
                  <a:pt x="5768" y="16254"/>
                </a:lnTo>
                <a:lnTo>
                  <a:pt x="5816" y="16327"/>
                </a:lnTo>
                <a:lnTo>
                  <a:pt x="5889" y="16376"/>
                </a:lnTo>
                <a:lnTo>
                  <a:pt x="5987" y="16400"/>
                </a:lnTo>
                <a:lnTo>
                  <a:pt x="6181" y="16400"/>
                </a:lnTo>
                <a:lnTo>
                  <a:pt x="6425" y="16352"/>
                </a:lnTo>
                <a:lnTo>
                  <a:pt x="6449" y="16644"/>
                </a:lnTo>
                <a:lnTo>
                  <a:pt x="6230" y="16668"/>
                </a:lnTo>
                <a:lnTo>
                  <a:pt x="6035" y="16717"/>
                </a:lnTo>
                <a:lnTo>
                  <a:pt x="5962" y="16765"/>
                </a:lnTo>
                <a:lnTo>
                  <a:pt x="5865" y="16790"/>
                </a:lnTo>
                <a:lnTo>
                  <a:pt x="5841" y="16838"/>
                </a:lnTo>
                <a:lnTo>
                  <a:pt x="5841" y="16887"/>
                </a:lnTo>
                <a:lnTo>
                  <a:pt x="5841" y="16911"/>
                </a:lnTo>
                <a:lnTo>
                  <a:pt x="5889" y="16936"/>
                </a:lnTo>
                <a:lnTo>
                  <a:pt x="6084" y="16960"/>
                </a:lnTo>
                <a:lnTo>
                  <a:pt x="6279" y="16984"/>
                </a:lnTo>
                <a:lnTo>
                  <a:pt x="6449" y="16984"/>
                </a:lnTo>
                <a:lnTo>
                  <a:pt x="6449" y="17276"/>
                </a:lnTo>
                <a:lnTo>
                  <a:pt x="6206" y="17325"/>
                </a:lnTo>
                <a:lnTo>
                  <a:pt x="6011" y="17349"/>
                </a:lnTo>
                <a:lnTo>
                  <a:pt x="5938" y="17398"/>
                </a:lnTo>
                <a:lnTo>
                  <a:pt x="5865" y="17447"/>
                </a:lnTo>
                <a:lnTo>
                  <a:pt x="5841" y="17471"/>
                </a:lnTo>
                <a:lnTo>
                  <a:pt x="5841" y="17520"/>
                </a:lnTo>
                <a:lnTo>
                  <a:pt x="5841" y="17544"/>
                </a:lnTo>
                <a:lnTo>
                  <a:pt x="5865" y="17568"/>
                </a:lnTo>
                <a:lnTo>
                  <a:pt x="5987" y="17641"/>
                </a:lnTo>
                <a:lnTo>
                  <a:pt x="6133" y="17690"/>
                </a:lnTo>
                <a:lnTo>
                  <a:pt x="6303" y="17690"/>
                </a:lnTo>
                <a:lnTo>
                  <a:pt x="6449" y="17666"/>
                </a:lnTo>
                <a:lnTo>
                  <a:pt x="6449" y="17958"/>
                </a:lnTo>
                <a:lnTo>
                  <a:pt x="6303" y="17982"/>
                </a:lnTo>
                <a:lnTo>
                  <a:pt x="6181" y="18031"/>
                </a:lnTo>
                <a:lnTo>
                  <a:pt x="6011" y="18055"/>
                </a:lnTo>
                <a:lnTo>
                  <a:pt x="5914" y="18104"/>
                </a:lnTo>
                <a:lnTo>
                  <a:pt x="5841" y="18152"/>
                </a:lnTo>
                <a:lnTo>
                  <a:pt x="5816" y="18177"/>
                </a:lnTo>
                <a:lnTo>
                  <a:pt x="5816" y="18225"/>
                </a:lnTo>
                <a:lnTo>
                  <a:pt x="5841" y="18250"/>
                </a:lnTo>
                <a:lnTo>
                  <a:pt x="5865" y="18274"/>
                </a:lnTo>
                <a:lnTo>
                  <a:pt x="5987" y="18323"/>
                </a:lnTo>
                <a:lnTo>
                  <a:pt x="6157" y="18371"/>
                </a:lnTo>
                <a:lnTo>
                  <a:pt x="6303" y="18371"/>
                </a:lnTo>
                <a:lnTo>
                  <a:pt x="6449" y="18347"/>
                </a:lnTo>
                <a:lnTo>
                  <a:pt x="6473" y="18444"/>
                </a:lnTo>
                <a:lnTo>
                  <a:pt x="6303" y="18469"/>
                </a:lnTo>
                <a:lnTo>
                  <a:pt x="6157" y="18542"/>
                </a:lnTo>
                <a:lnTo>
                  <a:pt x="6035" y="18615"/>
                </a:lnTo>
                <a:lnTo>
                  <a:pt x="5914" y="18688"/>
                </a:lnTo>
                <a:lnTo>
                  <a:pt x="5889" y="18736"/>
                </a:lnTo>
                <a:lnTo>
                  <a:pt x="5889" y="18761"/>
                </a:lnTo>
                <a:lnTo>
                  <a:pt x="5914" y="18785"/>
                </a:lnTo>
                <a:lnTo>
                  <a:pt x="5962" y="18809"/>
                </a:lnTo>
                <a:lnTo>
                  <a:pt x="6108" y="18809"/>
                </a:lnTo>
                <a:lnTo>
                  <a:pt x="6279" y="18785"/>
                </a:lnTo>
                <a:lnTo>
                  <a:pt x="6498" y="18761"/>
                </a:lnTo>
                <a:lnTo>
                  <a:pt x="6522" y="18980"/>
                </a:lnTo>
                <a:lnTo>
                  <a:pt x="6376" y="19028"/>
                </a:lnTo>
                <a:lnTo>
                  <a:pt x="6254" y="19101"/>
                </a:lnTo>
                <a:lnTo>
                  <a:pt x="5987" y="19223"/>
                </a:lnTo>
                <a:lnTo>
                  <a:pt x="5962" y="19272"/>
                </a:lnTo>
                <a:lnTo>
                  <a:pt x="5962" y="19320"/>
                </a:lnTo>
                <a:lnTo>
                  <a:pt x="5987" y="19369"/>
                </a:lnTo>
                <a:lnTo>
                  <a:pt x="6011" y="19393"/>
                </a:lnTo>
                <a:lnTo>
                  <a:pt x="6425" y="19393"/>
                </a:lnTo>
                <a:lnTo>
                  <a:pt x="6595" y="19345"/>
                </a:lnTo>
                <a:lnTo>
                  <a:pt x="6619" y="19393"/>
                </a:lnTo>
                <a:lnTo>
                  <a:pt x="6571" y="19442"/>
                </a:lnTo>
                <a:lnTo>
                  <a:pt x="6522" y="19515"/>
                </a:lnTo>
                <a:lnTo>
                  <a:pt x="6254" y="19637"/>
                </a:lnTo>
                <a:lnTo>
                  <a:pt x="6230" y="19661"/>
                </a:lnTo>
                <a:lnTo>
                  <a:pt x="6206" y="19734"/>
                </a:lnTo>
                <a:lnTo>
                  <a:pt x="6230" y="19758"/>
                </a:lnTo>
                <a:lnTo>
                  <a:pt x="6279" y="19783"/>
                </a:lnTo>
                <a:lnTo>
                  <a:pt x="6595" y="19758"/>
                </a:lnTo>
                <a:lnTo>
                  <a:pt x="6668" y="19783"/>
                </a:lnTo>
                <a:lnTo>
                  <a:pt x="6887" y="19856"/>
                </a:lnTo>
                <a:lnTo>
                  <a:pt x="7106" y="19904"/>
                </a:lnTo>
                <a:lnTo>
                  <a:pt x="7203" y="19953"/>
                </a:lnTo>
                <a:lnTo>
                  <a:pt x="7252" y="20001"/>
                </a:lnTo>
                <a:lnTo>
                  <a:pt x="7276" y="20050"/>
                </a:lnTo>
                <a:lnTo>
                  <a:pt x="7276" y="20123"/>
                </a:lnTo>
                <a:lnTo>
                  <a:pt x="7252" y="20172"/>
                </a:lnTo>
                <a:lnTo>
                  <a:pt x="7203" y="20245"/>
                </a:lnTo>
                <a:lnTo>
                  <a:pt x="7057" y="20342"/>
                </a:lnTo>
                <a:lnTo>
                  <a:pt x="6936" y="20391"/>
                </a:lnTo>
                <a:lnTo>
                  <a:pt x="6814" y="20439"/>
                </a:lnTo>
                <a:lnTo>
                  <a:pt x="6692" y="20464"/>
                </a:lnTo>
                <a:lnTo>
                  <a:pt x="6571" y="20464"/>
                </a:lnTo>
                <a:lnTo>
                  <a:pt x="6303" y="20439"/>
                </a:lnTo>
                <a:lnTo>
                  <a:pt x="5889" y="20439"/>
                </a:lnTo>
                <a:lnTo>
                  <a:pt x="5768" y="20391"/>
                </a:lnTo>
                <a:lnTo>
                  <a:pt x="5670" y="20318"/>
                </a:lnTo>
                <a:lnTo>
                  <a:pt x="5597" y="20220"/>
                </a:lnTo>
                <a:lnTo>
                  <a:pt x="5524" y="20099"/>
                </a:lnTo>
                <a:lnTo>
                  <a:pt x="5476" y="19929"/>
                </a:lnTo>
                <a:lnTo>
                  <a:pt x="5403" y="19612"/>
                </a:lnTo>
                <a:lnTo>
                  <a:pt x="5354" y="19247"/>
                </a:lnTo>
                <a:lnTo>
                  <a:pt x="5330" y="18882"/>
                </a:lnTo>
                <a:lnTo>
                  <a:pt x="5305" y="18371"/>
                </a:lnTo>
                <a:lnTo>
                  <a:pt x="5184" y="16960"/>
                </a:lnTo>
                <a:lnTo>
                  <a:pt x="5111" y="16254"/>
                </a:lnTo>
                <a:lnTo>
                  <a:pt x="5038" y="15549"/>
                </a:lnTo>
                <a:lnTo>
                  <a:pt x="4965" y="15086"/>
                </a:lnTo>
                <a:lnTo>
                  <a:pt x="4867" y="14600"/>
                </a:lnTo>
                <a:lnTo>
                  <a:pt x="4624" y="13675"/>
                </a:lnTo>
                <a:lnTo>
                  <a:pt x="4527" y="13310"/>
                </a:lnTo>
                <a:lnTo>
                  <a:pt x="4454" y="13018"/>
                </a:lnTo>
                <a:lnTo>
                  <a:pt x="4405" y="12896"/>
                </a:lnTo>
                <a:lnTo>
                  <a:pt x="4356" y="12823"/>
                </a:lnTo>
                <a:lnTo>
                  <a:pt x="4356" y="12799"/>
                </a:lnTo>
                <a:lnTo>
                  <a:pt x="4332" y="12750"/>
                </a:lnTo>
                <a:lnTo>
                  <a:pt x="4283" y="12702"/>
                </a:lnTo>
                <a:lnTo>
                  <a:pt x="4235" y="12677"/>
                </a:lnTo>
                <a:lnTo>
                  <a:pt x="4186" y="12653"/>
                </a:lnTo>
                <a:lnTo>
                  <a:pt x="4113" y="12677"/>
                </a:lnTo>
                <a:lnTo>
                  <a:pt x="4040" y="12750"/>
                </a:lnTo>
                <a:lnTo>
                  <a:pt x="3991" y="12848"/>
                </a:lnTo>
                <a:lnTo>
                  <a:pt x="3918" y="13091"/>
                </a:lnTo>
                <a:lnTo>
                  <a:pt x="3870" y="13286"/>
                </a:lnTo>
                <a:lnTo>
                  <a:pt x="3772" y="13237"/>
                </a:lnTo>
                <a:lnTo>
                  <a:pt x="3675" y="13213"/>
                </a:lnTo>
                <a:lnTo>
                  <a:pt x="3626" y="13237"/>
                </a:lnTo>
                <a:lnTo>
                  <a:pt x="3602" y="13310"/>
                </a:lnTo>
                <a:lnTo>
                  <a:pt x="3626" y="13383"/>
                </a:lnTo>
                <a:lnTo>
                  <a:pt x="3675" y="13456"/>
                </a:lnTo>
                <a:lnTo>
                  <a:pt x="3748" y="13529"/>
                </a:lnTo>
                <a:lnTo>
                  <a:pt x="3821" y="13578"/>
                </a:lnTo>
                <a:lnTo>
                  <a:pt x="3797" y="13772"/>
                </a:lnTo>
                <a:lnTo>
                  <a:pt x="3651" y="13772"/>
                </a:lnTo>
                <a:lnTo>
                  <a:pt x="3505" y="13821"/>
                </a:lnTo>
                <a:lnTo>
                  <a:pt x="3480" y="13845"/>
                </a:lnTo>
                <a:lnTo>
                  <a:pt x="3505" y="13870"/>
                </a:lnTo>
                <a:lnTo>
                  <a:pt x="3651" y="13943"/>
                </a:lnTo>
                <a:lnTo>
                  <a:pt x="3772" y="14016"/>
                </a:lnTo>
                <a:lnTo>
                  <a:pt x="3724" y="14405"/>
                </a:lnTo>
                <a:lnTo>
                  <a:pt x="3505" y="14381"/>
                </a:lnTo>
                <a:lnTo>
                  <a:pt x="3407" y="14381"/>
                </a:lnTo>
                <a:lnTo>
                  <a:pt x="3310" y="14405"/>
                </a:lnTo>
                <a:lnTo>
                  <a:pt x="3286" y="14454"/>
                </a:lnTo>
                <a:lnTo>
                  <a:pt x="3286" y="14478"/>
                </a:lnTo>
                <a:lnTo>
                  <a:pt x="3286" y="14502"/>
                </a:lnTo>
                <a:lnTo>
                  <a:pt x="3383" y="14551"/>
                </a:lnTo>
                <a:lnTo>
                  <a:pt x="3480" y="14624"/>
                </a:lnTo>
                <a:lnTo>
                  <a:pt x="3675" y="14721"/>
                </a:lnTo>
                <a:lnTo>
                  <a:pt x="3675" y="14892"/>
                </a:lnTo>
                <a:lnTo>
                  <a:pt x="3480" y="14892"/>
                </a:lnTo>
                <a:lnTo>
                  <a:pt x="3286" y="14916"/>
                </a:lnTo>
                <a:lnTo>
                  <a:pt x="3213" y="14940"/>
                </a:lnTo>
                <a:lnTo>
                  <a:pt x="3140" y="14965"/>
                </a:lnTo>
                <a:lnTo>
                  <a:pt x="3115" y="15013"/>
                </a:lnTo>
                <a:lnTo>
                  <a:pt x="3115" y="15038"/>
                </a:lnTo>
                <a:lnTo>
                  <a:pt x="3140" y="15086"/>
                </a:lnTo>
                <a:lnTo>
                  <a:pt x="3188" y="15135"/>
                </a:lnTo>
                <a:lnTo>
                  <a:pt x="3310" y="15208"/>
                </a:lnTo>
                <a:lnTo>
                  <a:pt x="3456" y="15232"/>
                </a:lnTo>
                <a:lnTo>
                  <a:pt x="3626" y="15257"/>
                </a:lnTo>
                <a:lnTo>
                  <a:pt x="3578" y="15573"/>
                </a:lnTo>
                <a:lnTo>
                  <a:pt x="3334" y="15549"/>
                </a:lnTo>
                <a:lnTo>
                  <a:pt x="3018" y="15549"/>
                </a:lnTo>
                <a:lnTo>
                  <a:pt x="2921" y="15573"/>
                </a:lnTo>
                <a:lnTo>
                  <a:pt x="2896" y="15597"/>
                </a:lnTo>
                <a:lnTo>
                  <a:pt x="2896" y="15622"/>
                </a:lnTo>
                <a:lnTo>
                  <a:pt x="2945" y="15695"/>
                </a:lnTo>
                <a:lnTo>
                  <a:pt x="3018" y="15743"/>
                </a:lnTo>
                <a:lnTo>
                  <a:pt x="3164" y="15816"/>
                </a:lnTo>
                <a:lnTo>
                  <a:pt x="3359" y="15889"/>
                </a:lnTo>
                <a:lnTo>
                  <a:pt x="3553" y="15914"/>
                </a:lnTo>
                <a:lnTo>
                  <a:pt x="3529" y="16011"/>
                </a:lnTo>
                <a:lnTo>
                  <a:pt x="3261" y="16035"/>
                </a:lnTo>
                <a:lnTo>
                  <a:pt x="3115" y="16060"/>
                </a:lnTo>
                <a:lnTo>
                  <a:pt x="2994" y="16108"/>
                </a:lnTo>
                <a:lnTo>
                  <a:pt x="2969" y="16133"/>
                </a:lnTo>
                <a:lnTo>
                  <a:pt x="2969" y="16181"/>
                </a:lnTo>
                <a:lnTo>
                  <a:pt x="2969" y="16206"/>
                </a:lnTo>
                <a:lnTo>
                  <a:pt x="2994" y="16230"/>
                </a:lnTo>
                <a:lnTo>
                  <a:pt x="3115" y="16279"/>
                </a:lnTo>
                <a:lnTo>
                  <a:pt x="3237" y="16303"/>
                </a:lnTo>
                <a:lnTo>
                  <a:pt x="3480" y="16327"/>
                </a:lnTo>
                <a:lnTo>
                  <a:pt x="3432" y="16790"/>
                </a:lnTo>
                <a:lnTo>
                  <a:pt x="3261" y="16790"/>
                </a:lnTo>
                <a:lnTo>
                  <a:pt x="3115" y="16814"/>
                </a:lnTo>
                <a:lnTo>
                  <a:pt x="2872" y="16838"/>
                </a:lnTo>
                <a:lnTo>
                  <a:pt x="2775" y="16887"/>
                </a:lnTo>
                <a:lnTo>
                  <a:pt x="2677" y="16960"/>
                </a:lnTo>
                <a:lnTo>
                  <a:pt x="2653" y="17033"/>
                </a:lnTo>
                <a:lnTo>
                  <a:pt x="2677" y="17082"/>
                </a:lnTo>
                <a:lnTo>
                  <a:pt x="2702" y="17106"/>
                </a:lnTo>
                <a:lnTo>
                  <a:pt x="2799" y="17155"/>
                </a:lnTo>
                <a:lnTo>
                  <a:pt x="2896" y="17155"/>
                </a:lnTo>
                <a:lnTo>
                  <a:pt x="3091" y="17179"/>
                </a:lnTo>
                <a:lnTo>
                  <a:pt x="3383" y="17203"/>
                </a:lnTo>
                <a:lnTo>
                  <a:pt x="3359" y="17398"/>
                </a:lnTo>
                <a:lnTo>
                  <a:pt x="3188" y="17398"/>
                </a:lnTo>
                <a:lnTo>
                  <a:pt x="3042" y="17422"/>
                </a:lnTo>
                <a:lnTo>
                  <a:pt x="2750" y="17520"/>
                </a:lnTo>
                <a:lnTo>
                  <a:pt x="2702" y="17544"/>
                </a:lnTo>
                <a:lnTo>
                  <a:pt x="2677" y="17593"/>
                </a:lnTo>
                <a:lnTo>
                  <a:pt x="2702" y="17641"/>
                </a:lnTo>
                <a:lnTo>
                  <a:pt x="2750" y="17666"/>
                </a:lnTo>
                <a:lnTo>
                  <a:pt x="2896" y="17714"/>
                </a:lnTo>
                <a:lnTo>
                  <a:pt x="3018" y="17739"/>
                </a:lnTo>
                <a:lnTo>
                  <a:pt x="3310" y="17739"/>
                </a:lnTo>
                <a:lnTo>
                  <a:pt x="3310" y="17763"/>
                </a:lnTo>
                <a:lnTo>
                  <a:pt x="3286" y="17933"/>
                </a:lnTo>
                <a:lnTo>
                  <a:pt x="3018" y="17958"/>
                </a:lnTo>
                <a:lnTo>
                  <a:pt x="2799" y="17982"/>
                </a:lnTo>
                <a:lnTo>
                  <a:pt x="2702" y="18031"/>
                </a:lnTo>
                <a:lnTo>
                  <a:pt x="2629" y="18079"/>
                </a:lnTo>
                <a:lnTo>
                  <a:pt x="2604" y="18128"/>
                </a:lnTo>
                <a:lnTo>
                  <a:pt x="2604" y="18177"/>
                </a:lnTo>
                <a:lnTo>
                  <a:pt x="2653" y="18250"/>
                </a:lnTo>
                <a:lnTo>
                  <a:pt x="2702" y="18274"/>
                </a:lnTo>
                <a:lnTo>
                  <a:pt x="2775" y="18298"/>
                </a:lnTo>
                <a:lnTo>
                  <a:pt x="2848" y="18323"/>
                </a:lnTo>
                <a:lnTo>
                  <a:pt x="3018" y="18323"/>
                </a:lnTo>
                <a:lnTo>
                  <a:pt x="3164" y="18298"/>
                </a:lnTo>
                <a:lnTo>
                  <a:pt x="3237" y="18323"/>
                </a:lnTo>
                <a:lnTo>
                  <a:pt x="3213" y="18517"/>
                </a:lnTo>
                <a:lnTo>
                  <a:pt x="2848" y="18566"/>
                </a:lnTo>
                <a:lnTo>
                  <a:pt x="2677" y="18615"/>
                </a:lnTo>
                <a:lnTo>
                  <a:pt x="2604" y="18663"/>
                </a:lnTo>
                <a:lnTo>
                  <a:pt x="2531" y="18712"/>
                </a:lnTo>
                <a:lnTo>
                  <a:pt x="2507" y="18761"/>
                </a:lnTo>
                <a:lnTo>
                  <a:pt x="2507" y="18785"/>
                </a:lnTo>
                <a:lnTo>
                  <a:pt x="2531" y="18809"/>
                </a:lnTo>
                <a:lnTo>
                  <a:pt x="2556" y="18834"/>
                </a:lnTo>
                <a:lnTo>
                  <a:pt x="2702" y="18882"/>
                </a:lnTo>
                <a:lnTo>
                  <a:pt x="3164" y="18882"/>
                </a:lnTo>
                <a:lnTo>
                  <a:pt x="3115" y="19223"/>
                </a:lnTo>
                <a:lnTo>
                  <a:pt x="2799" y="19199"/>
                </a:lnTo>
                <a:lnTo>
                  <a:pt x="2677" y="19199"/>
                </a:lnTo>
                <a:lnTo>
                  <a:pt x="2580" y="19223"/>
                </a:lnTo>
                <a:lnTo>
                  <a:pt x="2483" y="19247"/>
                </a:lnTo>
                <a:lnTo>
                  <a:pt x="2410" y="19320"/>
                </a:lnTo>
                <a:lnTo>
                  <a:pt x="2410" y="19369"/>
                </a:lnTo>
                <a:lnTo>
                  <a:pt x="2410" y="19393"/>
                </a:lnTo>
                <a:lnTo>
                  <a:pt x="2483" y="19466"/>
                </a:lnTo>
                <a:lnTo>
                  <a:pt x="2580" y="19515"/>
                </a:lnTo>
                <a:lnTo>
                  <a:pt x="2702" y="19564"/>
                </a:lnTo>
                <a:lnTo>
                  <a:pt x="2799" y="19564"/>
                </a:lnTo>
                <a:lnTo>
                  <a:pt x="3042" y="19612"/>
                </a:lnTo>
                <a:lnTo>
                  <a:pt x="3018" y="19807"/>
                </a:lnTo>
                <a:lnTo>
                  <a:pt x="2896" y="19807"/>
                </a:lnTo>
                <a:lnTo>
                  <a:pt x="2556" y="19856"/>
                </a:lnTo>
                <a:lnTo>
                  <a:pt x="2483" y="19880"/>
                </a:lnTo>
                <a:lnTo>
                  <a:pt x="2434" y="19904"/>
                </a:lnTo>
                <a:lnTo>
                  <a:pt x="2337" y="20001"/>
                </a:lnTo>
                <a:lnTo>
                  <a:pt x="2312" y="20026"/>
                </a:lnTo>
                <a:lnTo>
                  <a:pt x="2337" y="20074"/>
                </a:lnTo>
                <a:lnTo>
                  <a:pt x="2434" y="20123"/>
                </a:lnTo>
                <a:lnTo>
                  <a:pt x="2531" y="20147"/>
                </a:lnTo>
                <a:lnTo>
                  <a:pt x="2726" y="20172"/>
                </a:lnTo>
                <a:lnTo>
                  <a:pt x="2507" y="20269"/>
                </a:lnTo>
                <a:lnTo>
                  <a:pt x="2288" y="20366"/>
                </a:lnTo>
                <a:lnTo>
                  <a:pt x="1801" y="20512"/>
                </a:lnTo>
                <a:lnTo>
                  <a:pt x="1655" y="20537"/>
                </a:lnTo>
                <a:lnTo>
                  <a:pt x="1485" y="20561"/>
                </a:lnTo>
                <a:lnTo>
                  <a:pt x="1315" y="20537"/>
                </a:lnTo>
                <a:lnTo>
                  <a:pt x="1145" y="20488"/>
                </a:lnTo>
                <a:lnTo>
                  <a:pt x="1120" y="20464"/>
                </a:lnTo>
                <a:lnTo>
                  <a:pt x="1096" y="20415"/>
                </a:lnTo>
                <a:lnTo>
                  <a:pt x="1096" y="20391"/>
                </a:lnTo>
                <a:lnTo>
                  <a:pt x="1096" y="20342"/>
                </a:lnTo>
                <a:lnTo>
                  <a:pt x="1145" y="20245"/>
                </a:lnTo>
                <a:lnTo>
                  <a:pt x="1242" y="20123"/>
                </a:lnTo>
                <a:lnTo>
                  <a:pt x="1485" y="19929"/>
                </a:lnTo>
                <a:lnTo>
                  <a:pt x="1631" y="19831"/>
                </a:lnTo>
                <a:lnTo>
                  <a:pt x="1680" y="19807"/>
                </a:lnTo>
                <a:lnTo>
                  <a:pt x="1704" y="19758"/>
                </a:lnTo>
                <a:lnTo>
                  <a:pt x="1704" y="19710"/>
                </a:lnTo>
                <a:lnTo>
                  <a:pt x="1704" y="19661"/>
                </a:lnTo>
                <a:lnTo>
                  <a:pt x="1728" y="19588"/>
                </a:lnTo>
                <a:lnTo>
                  <a:pt x="1826" y="18785"/>
                </a:lnTo>
                <a:lnTo>
                  <a:pt x="1923" y="18006"/>
                </a:lnTo>
                <a:lnTo>
                  <a:pt x="2045" y="16425"/>
                </a:lnTo>
                <a:lnTo>
                  <a:pt x="2142" y="14843"/>
                </a:lnTo>
                <a:lnTo>
                  <a:pt x="2264" y="13237"/>
                </a:lnTo>
                <a:lnTo>
                  <a:pt x="2410" y="11631"/>
                </a:lnTo>
                <a:lnTo>
                  <a:pt x="2531" y="10025"/>
                </a:lnTo>
                <a:lnTo>
                  <a:pt x="2556" y="9368"/>
                </a:lnTo>
                <a:lnTo>
                  <a:pt x="2580" y="8663"/>
                </a:lnTo>
                <a:lnTo>
                  <a:pt x="2580" y="8322"/>
                </a:lnTo>
                <a:lnTo>
                  <a:pt x="2580" y="7981"/>
                </a:lnTo>
                <a:lnTo>
                  <a:pt x="2531" y="7641"/>
                </a:lnTo>
                <a:lnTo>
                  <a:pt x="2483" y="7324"/>
                </a:lnTo>
                <a:lnTo>
                  <a:pt x="2483" y="7251"/>
                </a:lnTo>
                <a:lnTo>
                  <a:pt x="2458" y="7178"/>
                </a:lnTo>
                <a:lnTo>
                  <a:pt x="2434" y="7130"/>
                </a:lnTo>
                <a:lnTo>
                  <a:pt x="2410" y="7105"/>
                </a:lnTo>
                <a:lnTo>
                  <a:pt x="2337" y="7057"/>
                </a:lnTo>
                <a:lnTo>
                  <a:pt x="2239" y="7057"/>
                </a:lnTo>
                <a:lnTo>
                  <a:pt x="2166" y="7105"/>
                </a:lnTo>
                <a:lnTo>
                  <a:pt x="2020" y="7130"/>
                </a:lnTo>
                <a:lnTo>
                  <a:pt x="1899" y="7154"/>
                </a:lnTo>
                <a:lnTo>
                  <a:pt x="1826" y="7227"/>
                </a:lnTo>
                <a:lnTo>
                  <a:pt x="1801" y="7300"/>
                </a:lnTo>
                <a:lnTo>
                  <a:pt x="1801" y="7349"/>
                </a:lnTo>
                <a:lnTo>
                  <a:pt x="1801" y="7397"/>
                </a:lnTo>
                <a:lnTo>
                  <a:pt x="1874" y="7446"/>
                </a:lnTo>
                <a:lnTo>
                  <a:pt x="1923" y="7470"/>
                </a:lnTo>
                <a:lnTo>
                  <a:pt x="1899" y="7519"/>
                </a:lnTo>
                <a:lnTo>
                  <a:pt x="1704" y="7519"/>
                </a:lnTo>
                <a:lnTo>
                  <a:pt x="1631" y="7543"/>
                </a:lnTo>
                <a:lnTo>
                  <a:pt x="1558" y="7592"/>
                </a:lnTo>
                <a:lnTo>
                  <a:pt x="1534" y="7665"/>
                </a:lnTo>
                <a:lnTo>
                  <a:pt x="1534" y="7714"/>
                </a:lnTo>
                <a:lnTo>
                  <a:pt x="1558" y="7738"/>
                </a:lnTo>
                <a:lnTo>
                  <a:pt x="1631" y="7811"/>
                </a:lnTo>
                <a:lnTo>
                  <a:pt x="1753" y="7860"/>
                </a:lnTo>
                <a:lnTo>
                  <a:pt x="1728" y="7957"/>
                </a:lnTo>
                <a:lnTo>
                  <a:pt x="1582" y="7957"/>
                </a:lnTo>
                <a:lnTo>
                  <a:pt x="1461" y="8006"/>
                </a:lnTo>
                <a:lnTo>
                  <a:pt x="1412" y="8054"/>
                </a:lnTo>
                <a:lnTo>
                  <a:pt x="1388" y="8127"/>
                </a:lnTo>
                <a:lnTo>
                  <a:pt x="1412" y="8200"/>
                </a:lnTo>
                <a:lnTo>
                  <a:pt x="1461" y="8249"/>
                </a:lnTo>
                <a:lnTo>
                  <a:pt x="1534" y="8273"/>
                </a:lnTo>
                <a:lnTo>
                  <a:pt x="1631" y="8298"/>
                </a:lnTo>
                <a:lnTo>
                  <a:pt x="1582" y="8468"/>
                </a:lnTo>
                <a:lnTo>
                  <a:pt x="1437" y="8468"/>
                </a:lnTo>
                <a:lnTo>
                  <a:pt x="1364" y="8517"/>
                </a:lnTo>
                <a:lnTo>
                  <a:pt x="1291" y="8541"/>
                </a:lnTo>
                <a:lnTo>
                  <a:pt x="1291" y="8590"/>
                </a:lnTo>
                <a:lnTo>
                  <a:pt x="1291" y="8638"/>
                </a:lnTo>
                <a:lnTo>
                  <a:pt x="1339" y="8687"/>
                </a:lnTo>
                <a:lnTo>
                  <a:pt x="1388" y="8736"/>
                </a:lnTo>
                <a:lnTo>
                  <a:pt x="1509" y="8760"/>
                </a:lnTo>
                <a:lnTo>
                  <a:pt x="1485" y="8833"/>
                </a:lnTo>
                <a:lnTo>
                  <a:pt x="1461" y="8930"/>
                </a:lnTo>
                <a:lnTo>
                  <a:pt x="1315" y="8955"/>
                </a:lnTo>
                <a:lnTo>
                  <a:pt x="1242" y="8979"/>
                </a:lnTo>
                <a:lnTo>
                  <a:pt x="1193" y="9028"/>
                </a:lnTo>
                <a:lnTo>
                  <a:pt x="1169" y="9076"/>
                </a:lnTo>
                <a:lnTo>
                  <a:pt x="1169" y="9149"/>
                </a:lnTo>
                <a:lnTo>
                  <a:pt x="1218" y="9198"/>
                </a:lnTo>
                <a:lnTo>
                  <a:pt x="1242" y="9222"/>
                </a:lnTo>
                <a:lnTo>
                  <a:pt x="1364" y="9271"/>
                </a:lnTo>
                <a:lnTo>
                  <a:pt x="1364" y="9295"/>
                </a:lnTo>
                <a:lnTo>
                  <a:pt x="1315" y="9320"/>
                </a:lnTo>
                <a:lnTo>
                  <a:pt x="1169" y="9344"/>
                </a:lnTo>
                <a:lnTo>
                  <a:pt x="1096" y="9393"/>
                </a:lnTo>
                <a:lnTo>
                  <a:pt x="1047" y="9441"/>
                </a:lnTo>
                <a:lnTo>
                  <a:pt x="1023" y="9539"/>
                </a:lnTo>
                <a:lnTo>
                  <a:pt x="1047" y="9563"/>
                </a:lnTo>
                <a:lnTo>
                  <a:pt x="1072" y="9612"/>
                </a:lnTo>
                <a:lnTo>
                  <a:pt x="1120" y="9636"/>
                </a:lnTo>
                <a:lnTo>
                  <a:pt x="1169" y="9660"/>
                </a:lnTo>
                <a:lnTo>
                  <a:pt x="1291" y="9660"/>
                </a:lnTo>
                <a:lnTo>
                  <a:pt x="1266" y="9733"/>
                </a:lnTo>
                <a:lnTo>
                  <a:pt x="1145" y="9733"/>
                </a:lnTo>
                <a:lnTo>
                  <a:pt x="1072" y="9758"/>
                </a:lnTo>
                <a:lnTo>
                  <a:pt x="1023" y="9806"/>
                </a:lnTo>
                <a:lnTo>
                  <a:pt x="999" y="9879"/>
                </a:lnTo>
                <a:lnTo>
                  <a:pt x="1023" y="9952"/>
                </a:lnTo>
                <a:lnTo>
                  <a:pt x="1120" y="10001"/>
                </a:lnTo>
                <a:lnTo>
                  <a:pt x="1218" y="10025"/>
                </a:lnTo>
                <a:lnTo>
                  <a:pt x="1169" y="10269"/>
                </a:lnTo>
                <a:lnTo>
                  <a:pt x="1096" y="10244"/>
                </a:lnTo>
                <a:lnTo>
                  <a:pt x="1023" y="10269"/>
                </a:lnTo>
                <a:lnTo>
                  <a:pt x="974" y="10293"/>
                </a:lnTo>
                <a:lnTo>
                  <a:pt x="926" y="10342"/>
                </a:lnTo>
                <a:lnTo>
                  <a:pt x="926" y="10390"/>
                </a:lnTo>
                <a:lnTo>
                  <a:pt x="926" y="10439"/>
                </a:lnTo>
                <a:lnTo>
                  <a:pt x="950" y="10488"/>
                </a:lnTo>
                <a:lnTo>
                  <a:pt x="999" y="10536"/>
                </a:lnTo>
                <a:lnTo>
                  <a:pt x="1096" y="10609"/>
                </a:lnTo>
                <a:lnTo>
                  <a:pt x="1072" y="10634"/>
                </a:lnTo>
                <a:lnTo>
                  <a:pt x="1047" y="10682"/>
                </a:lnTo>
                <a:lnTo>
                  <a:pt x="1047" y="10755"/>
                </a:lnTo>
                <a:lnTo>
                  <a:pt x="1047" y="10804"/>
                </a:lnTo>
                <a:lnTo>
                  <a:pt x="1145" y="11096"/>
                </a:lnTo>
                <a:lnTo>
                  <a:pt x="1169" y="11291"/>
                </a:lnTo>
                <a:lnTo>
                  <a:pt x="1193" y="11461"/>
                </a:lnTo>
                <a:lnTo>
                  <a:pt x="1193" y="11631"/>
                </a:lnTo>
                <a:lnTo>
                  <a:pt x="1120" y="11777"/>
                </a:lnTo>
                <a:lnTo>
                  <a:pt x="1096" y="11826"/>
                </a:lnTo>
                <a:lnTo>
                  <a:pt x="1023" y="11875"/>
                </a:lnTo>
                <a:lnTo>
                  <a:pt x="950" y="11923"/>
                </a:lnTo>
                <a:lnTo>
                  <a:pt x="780" y="11923"/>
                </a:lnTo>
                <a:lnTo>
                  <a:pt x="707" y="11875"/>
                </a:lnTo>
                <a:lnTo>
                  <a:pt x="658" y="11826"/>
                </a:lnTo>
                <a:lnTo>
                  <a:pt x="609" y="11753"/>
                </a:lnTo>
                <a:lnTo>
                  <a:pt x="512" y="11607"/>
                </a:lnTo>
                <a:lnTo>
                  <a:pt x="463" y="11437"/>
                </a:lnTo>
                <a:lnTo>
                  <a:pt x="463" y="11315"/>
                </a:lnTo>
                <a:lnTo>
                  <a:pt x="463" y="11193"/>
                </a:lnTo>
                <a:lnTo>
                  <a:pt x="512" y="10974"/>
                </a:lnTo>
                <a:lnTo>
                  <a:pt x="585" y="10974"/>
                </a:lnTo>
                <a:lnTo>
                  <a:pt x="634" y="10950"/>
                </a:lnTo>
                <a:lnTo>
                  <a:pt x="658" y="10901"/>
                </a:lnTo>
                <a:lnTo>
                  <a:pt x="658" y="10853"/>
                </a:lnTo>
                <a:lnTo>
                  <a:pt x="609" y="10658"/>
                </a:lnTo>
                <a:lnTo>
                  <a:pt x="585" y="10463"/>
                </a:lnTo>
                <a:lnTo>
                  <a:pt x="561" y="10074"/>
                </a:lnTo>
                <a:lnTo>
                  <a:pt x="585" y="9660"/>
                </a:lnTo>
                <a:lnTo>
                  <a:pt x="634" y="9271"/>
                </a:lnTo>
                <a:lnTo>
                  <a:pt x="731" y="8882"/>
                </a:lnTo>
                <a:lnTo>
                  <a:pt x="828" y="8492"/>
                </a:lnTo>
                <a:lnTo>
                  <a:pt x="1072" y="7714"/>
                </a:lnTo>
                <a:lnTo>
                  <a:pt x="1218" y="7227"/>
                </a:lnTo>
                <a:lnTo>
                  <a:pt x="1412" y="6740"/>
                </a:lnTo>
                <a:lnTo>
                  <a:pt x="1631" y="6302"/>
                </a:lnTo>
                <a:lnTo>
                  <a:pt x="1753" y="6108"/>
                </a:lnTo>
                <a:lnTo>
                  <a:pt x="1899" y="5913"/>
                </a:lnTo>
                <a:lnTo>
                  <a:pt x="2045" y="5743"/>
                </a:lnTo>
                <a:lnTo>
                  <a:pt x="2215" y="5572"/>
                </a:lnTo>
                <a:lnTo>
                  <a:pt x="2385" y="5402"/>
                </a:lnTo>
                <a:lnTo>
                  <a:pt x="2580" y="5280"/>
                </a:lnTo>
                <a:lnTo>
                  <a:pt x="2799" y="5159"/>
                </a:lnTo>
                <a:lnTo>
                  <a:pt x="3042" y="5061"/>
                </a:lnTo>
                <a:lnTo>
                  <a:pt x="3286" y="4964"/>
                </a:lnTo>
                <a:lnTo>
                  <a:pt x="3553" y="4891"/>
                </a:lnTo>
                <a:lnTo>
                  <a:pt x="3845" y="4842"/>
                </a:lnTo>
                <a:lnTo>
                  <a:pt x="4113" y="4818"/>
                </a:lnTo>
                <a:lnTo>
                  <a:pt x="4162" y="4842"/>
                </a:lnTo>
                <a:lnTo>
                  <a:pt x="4259" y="4818"/>
                </a:lnTo>
                <a:close/>
                <a:moveTo>
                  <a:pt x="4259" y="0"/>
                </a:moveTo>
                <a:lnTo>
                  <a:pt x="4016" y="25"/>
                </a:lnTo>
                <a:lnTo>
                  <a:pt x="3797" y="98"/>
                </a:lnTo>
                <a:lnTo>
                  <a:pt x="3675" y="98"/>
                </a:lnTo>
                <a:lnTo>
                  <a:pt x="3578" y="146"/>
                </a:lnTo>
                <a:lnTo>
                  <a:pt x="3334" y="244"/>
                </a:lnTo>
                <a:lnTo>
                  <a:pt x="3140" y="390"/>
                </a:lnTo>
                <a:lnTo>
                  <a:pt x="2945" y="536"/>
                </a:lnTo>
                <a:lnTo>
                  <a:pt x="2799" y="682"/>
                </a:lnTo>
                <a:lnTo>
                  <a:pt x="2677" y="852"/>
                </a:lnTo>
                <a:lnTo>
                  <a:pt x="2556" y="1047"/>
                </a:lnTo>
                <a:lnTo>
                  <a:pt x="2458" y="1241"/>
                </a:lnTo>
                <a:lnTo>
                  <a:pt x="2385" y="1436"/>
                </a:lnTo>
                <a:lnTo>
                  <a:pt x="2337" y="1655"/>
                </a:lnTo>
                <a:lnTo>
                  <a:pt x="2288" y="1850"/>
                </a:lnTo>
                <a:lnTo>
                  <a:pt x="2264" y="2069"/>
                </a:lnTo>
                <a:lnTo>
                  <a:pt x="2264" y="2263"/>
                </a:lnTo>
                <a:lnTo>
                  <a:pt x="2288" y="2434"/>
                </a:lnTo>
                <a:lnTo>
                  <a:pt x="2312" y="2628"/>
                </a:lnTo>
                <a:lnTo>
                  <a:pt x="2361" y="2823"/>
                </a:lnTo>
                <a:lnTo>
                  <a:pt x="2434" y="2993"/>
                </a:lnTo>
                <a:lnTo>
                  <a:pt x="2507" y="3164"/>
                </a:lnTo>
                <a:lnTo>
                  <a:pt x="2604" y="3310"/>
                </a:lnTo>
                <a:lnTo>
                  <a:pt x="2702" y="3480"/>
                </a:lnTo>
                <a:lnTo>
                  <a:pt x="2823" y="3626"/>
                </a:lnTo>
                <a:lnTo>
                  <a:pt x="2945" y="3748"/>
                </a:lnTo>
                <a:lnTo>
                  <a:pt x="3067" y="3869"/>
                </a:lnTo>
                <a:lnTo>
                  <a:pt x="3213" y="3991"/>
                </a:lnTo>
                <a:lnTo>
                  <a:pt x="3383" y="4088"/>
                </a:lnTo>
                <a:lnTo>
                  <a:pt x="3553" y="4161"/>
                </a:lnTo>
                <a:lnTo>
                  <a:pt x="3724" y="4210"/>
                </a:lnTo>
                <a:lnTo>
                  <a:pt x="3894" y="4258"/>
                </a:lnTo>
                <a:lnTo>
                  <a:pt x="3894" y="4404"/>
                </a:lnTo>
                <a:lnTo>
                  <a:pt x="3553" y="4429"/>
                </a:lnTo>
                <a:lnTo>
                  <a:pt x="3261" y="4502"/>
                </a:lnTo>
                <a:lnTo>
                  <a:pt x="2969" y="4575"/>
                </a:lnTo>
                <a:lnTo>
                  <a:pt x="2702" y="4696"/>
                </a:lnTo>
                <a:lnTo>
                  <a:pt x="2458" y="4818"/>
                </a:lnTo>
                <a:lnTo>
                  <a:pt x="2239" y="4964"/>
                </a:lnTo>
                <a:lnTo>
                  <a:pt x="2020" y="5110"/>
                </a:lnTo>
                <a:lnTo>
                  <a:pt x="1826" y="5305"/>
                </a:lnTo>
                <a:lnTo>
                  <a:pt x="1655" y="5499"/>
                </a:lnTo>
                <a:lnTo>
                  <a:pt x="1485" y="5694"/>
                </a:lnTo>
                <a:lnTo>
                  <a:pt x="1339" y="5937"/>
                </a:lnTo>
                <a:lnTo>
                  <a:pt x="1193" y="6156"/>
                </a:lnTo>
                <a:lnTo>
                  <a:pt x="1072" y="6400"/>
                </a:lnTo>
                <a:lnTo>
                  <a:pt x="853" y="6935"/>
                </a:lnTo>
                <a:lnTo>
                  <a:pt x="658" y="7470"/>
                </a:lnTo>
                <a:lnTo>
                  <a:pt x="366" y="8492"/>
                </a:lnTo>
                <a:lnTo>
                  <a:pt x="244" y="9003"/>
                </a:lnTo>
                <a:lnTo>
                  <a:pt x="147" y="9514"/>
                </a:lnTo>
                <a:lnTo>
                  <a:pt x="123" y="9782"/>
                </a:lnTo>
                <a:lnTo>
                  <a:pt x="123" y="10098"/>
                </a:lnTo>
                <a:lnTo>
                  <a:pt x="147" y="10415"/>
                </a:lnTo>
                <a:lnTo>
                  <a:pt x="171" y="10561"/>
                </a:lnTo>
                <a:lnTo>
                  <a:pt x="220" y="10682"/>
                </a:lnTo>
                <a:lnTo>
                  <a:pt x="147" y="10755"/>
                </a:lnTo>
                <a:lnTo>
                  <a:pt x="74" y="10853"/>
                </a:lnTo>
                <a:lnTo>
                  <a:pt x="25" y="10974"/>
                </a:lnTo>
                <a:lnTo>
                  <a:pt x="1" y="11096"/>
                </a:lnTo>
                <a:lnTo>
                  <a:pt x="1" y="11339"/>
                </a:lnTo>
                <a:lnTo>
                  <a:pt x="25" y="11558"/>
                </a:lnTo>
                <a:lnTo>
                  <a:pt x="74" y="11704"/>
                </a:lnTo>
                <a:lnTo>
                  <a:pt x="123" y="11826"/>
                </a:lnTo>
                <a:lnTo>
                  <a:pt x="196" y="11972"/>
                </a:lnTo>
                <a:lnTo>
                  <a:pt x="269" y="12093"/>
                </a:lnTo>
                <a:lnTo>
                  <a:pt x="366" y="12191"/>
                </a:lnTo>
                <a:lnTo>
                  <a:pt x="488" y="12264"/>
                </a:lnTo>
                <a:lnTo>
                  <a:pt x="609" y="12337"/>
                </a:lnTo>
                <a:lnTo>
                  <a:pt x="755" y="12361"/>
                </a:lnTo>
                <a:lnTo>
                  <a:pt x="926" y="12385"/>
                </a:lnTo>
                <a:lnTo>
                  <a:pt x="1072" y="12361"/>
                </a:lnTo>
                <a:lnTo>
                  <a:pt x="1193" y="12312"/>
                </a:lnTo>
                <a:lnTo>
                  <a:pt x="1291" y="12264"/>
                </a:lnTo>
                <a:lnTo>
                  <a:pt x="1388" y="12166"/>
                </a:lnTo>
                <a:lnTo>
                  <a:pt x="1461" y="12069"/>
                </a:lnTo>
                <a:lnTo>
                  <a:pt x="1509" y="11947"/>
                </a:lnTo>
                <a:lnTo>
                  <a:pt x="1534" y="11802"/>
                </a:lnTo>
                <a:lnTo>
                  <a:pt x="1582" y="11510"/>
                </a:lnTo>
                <a:lnTo>
                  <a:pt x="1582" y="11218"/>
                </a:lnTo>
                <a:lnTo>
                  <a:pt x="1534" y="10950"/>
                </a:lnTo>
                <a:lnTo>
                  <a:pt x="1461" y="10707"/>
                </a:lnTo>
                <a:lnTo>
                  <a:pt x="1437" y="10658"/>
                </a:lnTo>
                <a:lnTo>
                  <a:pt x="1485" y="10536"/>
                </a:lnTo>
                <a:lnTo>
                  <a:pt x="1509" y="10488"/>
                </a:lnTo>
                <a:lnTo>
                  <a:pt x="1534" y="10269"/>
                </a:lnTo>
                <a:lnTo>
                  <a:pt x="1582" y="10025"/>
                </a:lnTo>
                <a:lnTo>
                  <a:pt x="1704" y="9539"/>
                </a:lnTo>
                <a:lnTo>
                  <a:pt x="1850" y="9028"/>
                </a:lnTo>
                <a:lnTo>
                  <a:pt x="2142" y="8103"/>
                </a:lnTo>
                <a:lnTo>
                  <a:pt x="2118" y="9344"/>
                </a:lnTo>
                <a:lnTo>
                  <a:pt x="2045" y="10585"/>
                </a:lnTo>
                <a:lnTo>
                  <a:pt x="1947" y="11826"/>
                </a:lnTo>
                <a:lnTo>
                  <a:pt x="1826" y="13067"/>
                </a:lnTo>
                <a:lnTo>
                  <a:pt x="1680" y="14648"/>
                </a:lnTo>
                <a:lnTo>
                  <a:pt x="1558" y="16254"/>
                </a:lnTo>
                <a:lnTo>
                  <a:pt x="1412" y="17860"/>
                </a:lnTo>
                <a:lnTo>
                  <a:pt x="1339" y="18663"/>
                </a:lnTo>
                <a:lnTo>
                  <a:pt x="1218" y="19442"/>
                </a:lnTo>
                <a:lnTo>
                  <a:pt x="1242" y="19564"/>
                </a:lnTo>
                <a:lnTo>
                  <a:pt x="1120" y="19612"/>
                </a:lnTo>
                <a:lnTo>
                  <a:pt x="1023" y="19661"/>
                </a:lnTo>
                <a:lnTo>
                  <a:pt x="950" y="19734"/>
                </a:lnTo>
                <a:lnTo>
                  <a:pt x="853" y="19831"/>
                </a:lnTo>
                <a:lnTo>
                  <a:pt x="731" y="20026"/>
                </a:lnTo>
                <a:lnTo>
                  <a:pt x="634" y="20245"/>
                </a:lnTo>
                <a:lnTo>
                  <a:pt x="634" y="20342"/>
                </a:lnTo>
                <a:lnTo>
                  <a:pt x="609" y="20464"/>
                </a:lnTo>
                <a:lnTo>
                  <a:pt x="634" y="20561"/>
                </a:lnTo>
                <a:lnTo>
                  <a:pt x="658" y="20683"/>
                </a:lnTo>
                <a:lnTo>
                  <a:pt x="731" y="20780"/>
                </a:lnTo>
                <a:lnTo>
                  <a:pt x="804" y="20853"/>
                </a:lnTo>
                <a:lnTo>
                  <a:pt x="901" y="20926"/>
                </a:lnTo>
                <a:lnTo>
                  <a:pt x="1023" y="20999"/>
                </a:lnTo>
                <a:lnTo>
                  <a:pt x="1145" y="21023"/>
                </a:lnTo>
                <a:lnTo>
                  <a:pt x="1266" y="21048"/>
                </a:lnTo>
                <a:lnTo>
                  <a:pt x="1558" y="21072"/>
                </a:lnTo>
                <a:lnTo>
                  <a:pt x="1874" y="21048"/>
                </a:lnTo>
                <a:lnTo>
                  <a:pt x="2191" y="20975"/>
                </a:lnTo>
                <a:lnTo>
                  <a:pt x="2483" y="20877"/>
                </a:lnTo>
                <a:lnTo>
                  <a:pt x="2775" y="20731"/>
                </a:lnTo>
                <a:lnTo>
                  <a:pt x="3042" y="20610"/>
                </a:lnTo>
                <a:lnTo>
                  <a:pt x="3261" y="20439"/>
                </a:lnTo>
                <a:lnTo>
                  <a:pt x="3334" y="20366"/>
                </a:lnTo>
                <a:lnTo>
                  <a:pt x="3359" y="20293"/>
                </a:lnTo>
                <a:lnTo>
                  <a:pt x="3383" y="20269"/>
                </a:lnTo>
                <a:lnTo>
                  <a:pt x="3456" y="20172"/>
                </a:lnTo>
                <a:lnTo>
                  <a:pt x="3480" y="20050"/>
                </a:lnTo>
                <a:lnTo>
                  <a:pt x="3529" y="19807"/>
                </a:lnTo>
                <a:lnTo>
                  <a:pt x="3699" y="18542"/>
                </a:lnTo>
                <a:lnTo>
                  <a:pt x="3870" y="16984"/>
                </a:lnTo>
                <a:lnTo>
                  <a:pt x="4040" y="15427"/>
                </a:lnTo>
                <a:lnTo>
                  <a:pt x="4064" y="15184"/>
                </a:lnTo>
                <a:lnTo>
                  <a:pt x="4089" y="15111"/>
                </a:lnTo>
                <a:lnTo>
                  <a:pt x="4089" y="15062"/>
                </a:lnTo>
                <a:lnTo>
                  <a:pt x="4186" y="14089"/>
                </a:lnTo>
                <a:lnTo>
                  <a:pt x="4186" y="14040"/>
                </a:lnTo>
                <a:lnTo>
                  <a:pt x="4186" y="13991"/>
                </a:lnTo>
                <a:lnTo>
                  <a:pt x="4186" y="13967"/>
                </a:lnTo>
                <a:lnTo>
                  <a:pt x="4210" y="13870"/>
                </a:lnTo>
                <a:lnTo>
                  <a:pt x="4308" y="14186"/>
                </a:lnTo>
                <a:lnTo>
                  <a:pt x="4454" y="14892"/>
                </a:lnTo>
                <a:lnTo>
                  <a:pt x="4575" y="15597"/>
                </a:lnTo>
                <a:lnTo>
                  <a:pt x="4673" y="16327"/>
                </a:lnTo>
                <a:lnTo>
                  <a:pt x="4721" y="17057"/>
                </a:lnTo>
                <a:lnTo>
                  <a:pt x="4843" y="18493"/>
                </a:lnTo>
                <a:lnTo>
                  <a:pt x="4916" y="19223"/>
                </a:lnTo>
                <a:lnTo>
                  <a:pt x="5013" y="19953"/>
                </a:lnTo>
                <a:lnTo>
                  <a:pt x="5038" y="20147"/>
                </a:lnTo>
                <a:lnTo>
                  <a:pt x="5111" y="20342"/>
                </a:lnTo>
                <a:lnTo>
                  <a:pt x="5208" y="20537"/>
                </a:lnTo>
                <a:lnTo>
                  <a:pt x="5354" y="20683"/>
                </a:lnTo>
                <a:lnTo>
                  <a:pt x="5500" y="20780"/>
                </a:lnTo>
                <a:lnTo>
                  <a:pt x="5670" y="20853"/>
                </a:lnTo>
                <a:lnTo>
                  <a:pt x="5865" y="20877"/>
                </a:lnTo>
                <a:lnTo>
                  <a:pt x="6084" y="20853"/>
                </a:lnTo>
                <a:lnTo>
                  <a:pt x="6303" y="20877"/>
                </a:lnTo>
                <a:lnTo>
                  <a:pt x="6522" y="20902"/>
                </a:lnTo>
                <a:lnTo>
                  <a:pt x="6741" y="20877"/>
                </a:lnTo>
                <a:lnTo>
                  <a:pt x="6936" y="20853"/>
                </a:lnTo>
                <a:lnTo>
                  <a:pt x="7155" y="20780"/>
                </a:lnTo>
                <a:lnTo>
                  <a:pt x="7325" y="20683"/>
                </a:lnTo>
                <a:lnTo>
                  <a:pt x="7495" y="20561"/>
                </a:lnTo>
                <a:lnTo>
                  <a:pt x="7666" y="20391"/>
                </a:lnTo>
                <a:lnTo>
                  <a:pt x="7714" y="20293"/>
                </a:lnTo>
                <a:lnTo>
                  <a:pt x="7739" y="20220"/>
                </a:lnTo>
                <a:lnTo>
                  <a:pt x="7739" y="20123"/>
                </a:lnTo>
                <a:lnTo>
                  <a:pt x="7739" y="20026"/>
                </a:lnTo>
                <a:lnTo>
                  <a:pt x="7739" y="19929"/>
                </a:lnTo>
                <a:lnTo>
                  <a:pt x="7690" y="19831"/>
                </a:lnTo>
                <a:lnTo>
                  <a:pt x="7666" y="19758"/>
                </a:lnTo>
                <a:lnTo>
                  <a:pt x="7593" y="19685"/>
                </a:lnTo>
                <a:lnTo>
                  <a:pt x="7495" y="19612"/>
                </a:lnTo>
                <a:lnTo>
                  <a:pt x="7374" y="19539"/>
                </a:lnTo>
                <a:lnTo>
                  <a:pt x="7130" y="19442"/>
                </a:lnTo>
                <a:lnTo>
                  <a:pt x="7130" y="19418"/>
                </a:lnTo>
                <a:lnTo>
                  <a:pt x="7057" y="19126"/>
                </a:lnTo>
                <a:lnTo>
                  <a:pt x="7009" y="18809"/>
                </a:lnTo>
                <a:lnTo>
                  <a:pt x="6984" y="18152"/>
                </a:lnTo>
                <a:lnTo>
                  <a:pt x="6936" y="16546"/>
                </a:lnTo>
                <a:lnTo>
                  <a:pt x="6863" y="15476"/>
                </a:lnTo>
                <a:lnTo>
                  <a:pt x="6765" y="14405"/>
                </a:lnTo>
                <a:lnTo>
                  <a:pt x="6668" y="13334"/>
                </a:lnTo>
                <a:lnTo>
                  <a:pt x="6595" y="12288"/>
                </a:lnTo>
                <a:lnTo>
                  <a:pt x="6571" y="10804"/>
                </a:lnTo>
                <a:lnTo>
                  <a:pt x="6546" y="9344"/>
                </a:lnTo>
                <a:lnTo>
                  <a:pt x="6546" y="8395"/>
                </a:lnTo>
                <a:lnTo>
                  <a:pt x="6644" y="8663"/>
                </a:lnTo>
                <a:lnTo>
                  <a:pt x="6765" y="8930"/>
                </a:lnTo>
                <a:lnTo>
                  <a:pt x="6814" y="9174"/>
                </a:lnTo>
                <a:lnTo>
                  <a:pt x="6887" y="9417"/>
                </a:lnTo>
                <a:lnTo>
                  <a:pt x="6936" y="9904"/>
                </a:lnTo>
                <a:lnTo>
                  <a:pt x="6984" y="10415"/>
                </a:lnTo>
                <a:lnTo>
                  <a:pt x="7057" y="10901"/>
                </a:lnTo>
                <a:lnTo>
                  <a:pt x="6960" y="11120"/>
                </a:lnTo>
                <a:lnTo>
                  <a:pt x="6911" y="11339"/>
                </a:lnTo>
                <a:lnTo>
                  <a:pt x="6887" y="11583"/>
                </a:lnTo>
                <a:lnTo>
                  <a:pt x="6936" y="11802"/>
                </a:lnTo>
                <a:lnTo>
                  <a:pt x="6960" y="11923"/>
                </a:lnTo>
                <a:lnTo>
                  <a:pt x="7009" y="12020"/>
                </a:lnTo>
                <a:lnTo>
                  <a:pt x="7057" y="12093"/>
                </a:lnTo>
                <a:lnTo>
                  <a:pt x="7130" y="12166"/>
                </a:lnTo>
                <a:lnTo>
                  <a:pt x="7228" y="12239"/>
                </a:lnTo>
                <a:lnTo>
                  <a:pt x="7325" y="12288"/>
                </a:lnTo>
                <a:lnTo>
                  <a:pt x="7447" y="12312"/>
                </a:lnTo>
                <a:lnTo>
                  <a:pt x="7714" y="12312"/>
                </a:lnTo>
                <a:lnTo>
                  <a:pt x="7860" y="12264"/>
                </a:lnTo>
                <a:lnTo>
                  <a:pt x="7982" y="12215"/>
                </a:lnTo>
                <a:lnTo>
                  <a:pt x="8104" y="12142"/>
                </a:lnTo>
                <a:lnTo>
                  <a:pt x="8201" y="12045"/>
                </a:lnTo>
                <a:lnTo>
                  <a:pt x="8298" y="11947"/>
                </a:lnTo>
                <a:lnTo>
                  <a:pt x="8371" y="11826"/>
                </a:lnTo>
                <a:lnTo>
                  <a:pt x="8444" y="11704"/>
                </a:lnTo>
                <a:lnTo>
                  <a:pt x="8517" y="11510"/>
                </a:lnTo>
                <a:lnTo>
                  <a:pt x="8542" y="11291"/>
                </a:lnTo>
                <a:lnTo>
                  <a:pt x="8517" y="11193"/>
                </a:lnTo>
                <a:lnTo>
                  <a:pt x="8493" y="11096"/>
                </a:lnTo>
                <a:lnTo>
                  <a:pt x="8469" y="10999"/>
                </a:lnTo>
                <a:lnTo>
                  <a:pt x="8396" y="10926"/>
                </a:lnTo>
                <a:lnTo>
                  <a:pt x="8469" y="10269"/>
                </a:lnTo>
                <a:lnTo>
                  <a:pt x="8493" y="9587"/>
                </a:lnTo>
                <a:lnTo>
                  <a:pt x="8469" y="8906"/>
                </a:lnTo>
                <a:lnTo>
                  <a:pt x="8396" y="8249"/>
                </a:lnTo>
                <a:lnTo>
                  <a:pt x="8323" y="7908"/>
                </a:lnTo>
                <a:lnTo>
                  <a:pt x="8250" y="7568"/>
                </a:lnTo>
                <a:lnTo>
                  <a:pt x="8177" y="7251"/>
                </a:lnTo>
                <a:lnTo>
                  <a:pt x="8079" y="6935"/>
                </a:lnTo>
                <a:lnTo>
                  <a:pt x="7958" y="6619"/>
                </a:lnTo>
                <a:lnTo>
                  <a:pt x="7812" y="6327"/>
                </a:lnTo>
                <a:lnTo>
                  <a:pt x="7666" y="6035"/>
                </a:lnTo>
                <a:lnTo>
                  <a:pt x="7495" y="5743"/>
                </a:lnTo>
                <a:lnTo>
                  <a:pt x="7349" y="5548"/>
                </a:lnTo>
                <a:lnTo>
                  <a:pt x="7203" y="5378"/>
                </a:lnTo>
                <a:lnTo>
                  <a:pt x="7057" y="5232"/>
                </a:lnTo>
                <a:lnTo>
                  <a:pt x="6887" y="5086"/>
                </a:lnTo>
                <a:lnTo>
                  <a:pt x="6717" y="4940"/>
                </a:lnTo>
                <a:lnTo>
                  <a:pt x="6522" y="4842"/>
                </a:lnTo>
                <a:lnTo>
                  <a:pt x="6327" y="4745"/>
                </a:lnTo>
                <a:lnTo>
                  <a:pt x="6133" y="4648"/>
                </a:lnTo>
                <a:lnTo>
                  <a:pt x="5719" y="4502"/>
                </a:lnTo>
                <a:lnTo>
                  <a:pt x="5305" y="4429"/>
                </a:lnTo>
                <a:lnTo>
                  <a:pt x="4867" y="4380"/>
                </a:lnTo>
                <a:lnTo>
                  <a:pt x="4405" y="4356"/>
                </a:lnTo>
                <a:lnTo>
                  <a:pt x="4405" y="4307"/>
                </a:lnTo>
                <a:lnTo>
                  <a:pt x="4405" y="4283"/>
                </a:lnTo>
                <a:lnTo>
                  <a:pt x="4600" y="4258"/>
                </a:lnTo>
                <a:lnTo>
                  <a:pt x="4794" y="4185"/>
                </a:lnTo>
                <a:lnTo>
                  <a:pt x="4965" y="4112"/>
                </a:lnTo>
                <a:lnTo>
                  <a:pt x="5159" y="4015"/>
                </a:lnTo>
                <a:lnTo>
                  <a:pt x="5305" y="3893"/>
                </a:lnTo>
                <a:lnTo>
                  <a:pt x="5451" y="3772"/>
                </a:lnTo>
                <a:lnTo>
                  <a:pt x="5597" y="3626"/>
                </a:lnTo>
                <a:lnTo>
                  <a:pt x="5719" y="3456"/>
                </a:lnTo>
                <a:lnTo>
                  <a:pt x="5841" y="3310"/>
                </a:lnTo>
                <a:lnTo>
                  <a:pt x="5938" y="3115"/>
                </a:lnTo>
                <a:lnTo>
                  <a:pt x="6035" y="2945"/>
                </a:lnTo>
                <a:lnTo>
                  <a:pt x="6108" y="2750"/>
                </a:lnTo>
                <a:lnTo>
                  <a:pt x="6181" y="2555"/>
                </a:lnTo>
                <a:lnTo>
                  <a:pt x="6230" y="2361"/>
                </a:lnTo>
                <a:lnTo>
                  <a:pt x="6254" y="2166"/>
                </a:lnTo>
                <a:lnTo>
                  <a:pt x="6279" y="1971"/>
                </a:lnTo>
                <a:lnTo>
                  <a:pt x="6254" y="1752"/>
                </a:lnTo>
                <a:lnTo>
                  <a:pt x="6230" y="1533"/>
                </a:lnTo>
                <a:lnTo>
                  <a:pt x="6157" y="1314"/>
                </a:lnTo>
                <a:lnTo>
                  <a:pt x="6060" y="1095"/>
                </a:lnTo>
                <a:lnTo>
                  <a:pt x="5962" y="925"/>
                </a:lnTo>
                <a:lnTo>
                  <a:pt x="5816" y="730"/>
                </a:lnTo>
                <a:lnTo>
                  <a:pt x="5670" y="584"/>
                </a:lnTo>
                <a:lnTo>
                  <a:pt x="5500" y="438"/>
                </a:lnTo>
                <a:lnTo>
                  <a:pt x="5305" y="292"/>
                </a:lnTo>
                <a:lnTo>
                  <a:pt x="5111" y="195"/>
                </a:lnTo>
                <a:lnTo>
                  <a:pt x="4892" y="98"/>
                </a:lnTo>
                <a:lnTo>
                  <a:pt x="4697" y="49"/>
                </a:lnTo>
                <a:lnTo>
                  <a:pt x="4478" y="25"/>
                </a:lnTo>
                <a:lnTo>
                  <a:pt x="4259" y="0"/>
                </a:lnTo>
                <a:close/>
              </a:path>
            </a:pathLst>
          </a:custGeom>
          <a:solidFill>
            <a:srgbClr val="25212A">
              <a:alpha val="7115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16" name="Google Shape;616;p73"/>
          <p:cNvSpPr/>
          <p:nvPr/>
        </p:nvSpPr>
        <p:spPr>
          <a:xfrm>
            <a:off x="5371838" y="1956658"/>
            <a:ext cx="127782" cy="359769"/>
          </a:xfrm>
          <a:custGeom>
            <a:rect b="b" l="l" r="r" t="t"/>
            <a:pathLst>
              <a:path extrusionOk="0" h="20829" w="7398">
                <a:moveTo>
                  <a:pt x="3991" y="584"/>
                </a:moveTo>
                <a:lnTo>
                  <a:pt x="3942" y="657"/>
                </a:lnTo>
                <a:lnTo>
                  <a:pt x="3893" y="730"/>
                </a:lnTo>
                <a:lnTo>
                  <a:pt x="3893" y="755"/>
                </a:lnTo>
                <a:lnTo>
                  <a:pt x="3918" y="779"/>
                </a:lnTo>
                <a:lnTo>
                  <a:pt x="3991" y="803"/>
                </a:lnTo>
                <a:lnTo>
                  <a:pt x="4064" y="779"/>
                </a:lnTo>
                <a:lnTo>
                  <a:pt x="4185" y="755"/>
                </a:lnTo>
                <a:lnTo>
                  <a:pt x="4283" y="706"/>
                </a:lnTo>
                <a:lnTo>
                  <a:pt x="4380" y="633"/>
                </a:lnTo>
                <a:lnTo>
                  <a:pt x="4453" y="730"/>
                </a:lnTo>
                <a:lnTo>
                  <a:pt x="4356" y="779"/>
                </a:lnTo>
                <a:lnTo>
                  <a:pt x="4210" y="852"/>
                </a:lnTo>
                <a:lnTo>
                  <a:pt x="4088" y="949"/>
                </a:lnTo>
                <a:lnTo>
                  <a:pt x="4088" y="974"/>
                </a:lnTo>
                <a:lnTo>
                  <a:pt x="4112" y="998"/>
                </a:lnTo>
                <a:lnTo>
                  <a:pt x="4283" y="998"/>
                </a:lnTo>
                <a:lnTo>
                  <a:pt x="4453" y="974"/>
                </a:lnTo>
                <a:lnTo>
                  <a:pt x="4623" y="901"/>
                </a:lnTo>
                <a:lnTo>
                  <a:pt x="4721" y="1071"/>
                </a:lnTo>
                <a:lnTo>
                  <a:pt x="4696" y="1071"/>
                </a:lnTo>
                <a:lnTo>
                  <a:pt x="4429" y="1193"/>
                </a:lnTo>
                <a:lnTo>
                  <a:pt x="4185" y="1314"/>
                </a:lnTo>
                <a:lnTo>
                  <a:pt x="4161" y="1339"/>
                </a:lnTo>
                <a:lnTo>
                  <a:pt x="4185" y="1339"/>
                </a:lnTo>
                <a:lnTo>
                  <a:pt x="4307" y="1387"/>
                </a:lnTo>
                <a:lnTo>
                  <a:pt x="4429" y="1387"/>
                </a:lnTo>
                <a:lnTo>
                  <a:pt x="4550" y="1363"/>
                </a:lnTo>
                <a:lnTo>
                  <a:pt x="4696" y="1314"/>
                </a:lnTo>
                <a:lnTo>
                  <a:pt x="4818" y="1266"/>
                </a:lnTo>
                <a:lnTo>
                  <a:pt x="4915" y="1533"/>
                </a:lnTo>
                <a:lnTo>
                  <a:pt x="4794" y="1582"/>
                </a:lnTo>
                <a:lnTo>
                  <a:pt x="4502" y="1679"/>
                </a:lnTo>
                <a:lnTo>
                  <a:pt x="4356" y="1728"/>
                </a:lnTo>
                <a:lnTo>
                  <a:pt x="4234" y="1825"/>
                </a:lnTo>
                <a:lnTo>
                  <a:pt x="4210" y="1850"/>
                </a:lnTo>
                <a:lnTo>
                  <a:pt x="4210" y="1874"/>
                </a:lnTo>
                <a:lnTo>
                  <a:pt x="4210" y="1898"/>
                </a:lnTo>
                <a:lnTo>
                  <a:pt x="4234" y="1898"/>
                </a:lnTo>
                <a:lnTo>
                  <a:pt x="4404" y="1947"/>
                </a:lnTo>
                <a:lnTo>
                  <a:pt x="4550" y="1923"/>
                </a:lnTo>
                <a:lnTo>
                  <a:pt x="4696" y="1898"/>
                </a:lnTo>
                <a:lnTo>
                  <a:pt x="4867" y="1874"/>
                </a:lnTo>
                <a:lnTo>
                  <a:pt x="4964" y="1850"/>
                </a:lnTo>
                <a:lnTo>
                  <a:pt x="4988" y="2069"/>
                </a:lnTo>
                <a:lnTo>
                  <a:pt x="4891" y="2093"/>
                </a:lnTo>
                <a:lnTo>
                  <a:pt x="4696" y="2142"/>
                </a:lnTo>
                <a:lnTo>
                  <a:pt x="4526" y="2190"/>
                </a:lnTo>
                <a:lnTo>
                  <a:pt x="4331" y="2263"/>
                </a:lnTo>
                <a:lnTo>
                  <a:pt x="4137" y="2336"/>
                </a:lnTo>
                <a:lnTo>
                  <a:pt x="4112" y="2361"/>
                </a:lnTo>
                <a:lnTo>
                  <a:pt x="4137" y="2385"/>
                </a:lnTo>
                <a:lnTo>
                  <a:pt x="4283" y="2385"/>
                </a:lnTo>
                <a:lnTo>
                  <a:pt x="4404" y="2409"/>
                </a:lnTo>
                <a:lnTo>
                  <a:pt x="4599" y="2385"/>
                </a:lnTo>
                <a:lnTo>
                  <a:pt x="4769" y="2361"/>
                </a:lnTo>
                <a:lnTo>
                  <a:pt x="4988" y="2336"/>
                </a:lnTo>
                <a:lnTo>
                  <a:pt x="4988" y="2434"/>
                </a:lnTo>
                <a:lnTo>
                  <a:pt x="4940" y="2604"/>
                </a:lnTo>
                <a:lnTo>
                  <a:pt x="4891" y="2750"/>
                </a:lnTo>
                <a:lnTo>
                  <a:pt x="4794" y="2726"/>
                </a:lnTo>
                <a:lnTo>
                  <a:pt x="4696" y="2726"/>
                </a:lnTo>
                <a:lnTo>
                  <a:pt x="4502" y="2750"/>
                </a:lnTo>
                <a:lnTo>
                  <a:pt x="4258" y="2750"/>
                </a:lnTo>
                <a:lnTo>
                  <a:pt x="4137" y="2774"/>
                </a:lnTo>
                <a:lnTo>
                  <a:pt x="4015" y="2847"/>
                </a:lnTo>
                <a:lnTo>
                  <a:pt x="4015" y="2872"/>
                </a:lnTo>
                <a:lnTo>
                  <a:pt x="4112" y="2945"/>
                </a:lnTo>
                <a:lnTo>
                  <a:pt x="4210" y="2993"/>
                </a:lnTo>
                <a:lnTo>
                  <a:pt x="4429" y="2993"/>
                </a:lnTo>
                <a:lnTo>
                  <a:pt x="4599" y="3018"/>
                </a:lnTo>
                <a:lnTo>
                  <a:pt x="4745" y="3018"/>
                </a:lnTo>
                <a:lnTo>
                  <a:pt x="4623" y="3164"/>
                </a:lnTo>
                <a:lnTo>
                  <a:pt x="4502" y="3310"/>
                </a:lnTo>
                <a:lnTo>
                  <a:pt x="4453" y="3285"/>
                </a:lnTo>
                <a:lnTo>
                  <a:pt x="4283" y="3237"/>
                </a:lnTo>
                <a:lnTo>
                  <a:pt x="4112" y="3212"/>
                </a:lnTo>
                <a:lnTo>
                  <a:pt x="3918" y="3212"/>
                </a:lnTo>
                <a:lnTo>
                  <a:pt x="3747" y="3237"/>
                </a:lnTo>
                <a:lnTo>
                  <a:pt x="3723" y="3237"/>
                </a:lnTo>
                <a:lnTo>
                  <a:pt x="3723" y="3261"/>
                </a:lnTo>
                <a:lnTo>
                  <a:pt x="3747" y="3310"/>
                </a:lnTo>
                <a:lnTo>
                  <a:pt x="3966" y="3407"/>
                </a:lnTo>
                <a:lnTo>
                  <a:pt x="4210" y="3480"/>
                </a:lnTo>
                <a:lnTo>
                  <a:pt x="3991" y="3529"/>
                </a:lnTo>
                <a:lnTo>
                  <a:pt x="3796" y="3553"/>
                </a:lnTo>
                <a:lnTo>
                  <a:pt x="3553" y="3553"/>
                </a:lnTo>
                <a:lnTo>
                  <a:pt x="3334" y="3504"/>
                </a:lnTo>
                <a:lnTo>
                  <a:pt x="3090" y="3407"/>
                </a:lnTo>
                <a:lnTo>
                  <a:pt x="2896" y="3285"/>
                </a:lnTo>
                <a:lnTo>
                  <a:pt x="2701" y="3115"/>
                </a:lnTo>
                <a:lnTo>
                  <a:pt x="2555" y="2945"/>
                </a:lnTo>
                <a:lnTo>
                  <a:pt x="2433" y="2726"/>
                </a:lnTo>
                <a:lnTo>
                  <a:pt x="2360" y="2507"/>
                </a:lnTo>
                <a:lnTo>
                  <a:pt x="2312" y="2288"/>
                </a:lnTo>
                <a:lnTo>
                  <a:pt x="2312" y="2020"/>
                </a:lnTo>
                <a:lnTo>
                  <a:pt x="2336" y="1874"/>
                </a:lnTo>
                <a:lnTo>
                  <a:pt x="2360" y="1704"/>
                </a:lnTo>
                <a:lnTo>
                  <a:pt x="2409" y="1558"/>
                </a:lnTo>
                <a:lnTo>
                  <a:pt x="2482" y="1412"/>
                </a:lnTo>
                <a:lnTo>
                  <a:pt x="2677" y="1120"/>
                </a:lnTo>
                <a:lnTo>
                  <a:pt x="2871" y="876"/>
                </a:lnTo>
                <a:lnTo>
                  <a:pt x="3017" y="755"/>
                </a:lnTo>
                <a:lnTo>
                  <a:pt x="3139" y="682"/>
                </a:lnTo>
                <a:lnTo>
                  <a:pt x="3261" y="633"/>
                </a:lnTo>
                <a:lnTo>
                  <a:pt x="3407" y="584"/>
                </a:lnTo>
                <a:close/>
                <a:moveTo>
                  <a:pt x="1898" y="7860"/>
                </a:moveTo>
                <a:lnTo>
                  <a:pt x="2020" y="7933"/>
                </a:lnTo>
                <a:lnTo>
                  <a:pt x="1995" y="8200"/>
                </a:lnTo>
                <a:lnTo>
                  <a:pt x="1995" y="8444"/>
                </a:lnTo>
                <a:lnTo>
                  <a:pt x="1971" y="8979"/>
                </a:lnTo>
                <a:lnTo>
                  <a:pt x="1971" y="9149"/>
                </a:lnTo>
                <a:lnTo>
                  <a:pt x="1922" y="9344"/>
                </a:lnTo>
                <a:lnTo>
                  <a:pt x="1801" y="9685"/>
                </a:lnTo>
                <a:lnTo>
                  <a:pt x="1655" y="10050"/>
                </a:lnTo>
                <a:lnTo>
                  <a:pt x="1509" y="10390"/>
                </a:lnTo>
                <a:lnTo>
                  <a:pt x="1436" y="10658"/>
                </a:lnTo>
                <a:lnTo>
                  <a:pt x="1363" y="10926"/>
                </a:lnTo>
                <a:lnTo>
                  <a:pt x="1314" y="10707"/>
                </a:lnTo>
                <a:lnTo>
                  <a:pt x="1265" y="10536"/>
                </a:lnTo>
                <a:lnTo>
                  <a:pt x="1241" y="10512"/>
                </a:lnTo>
                <a:lnTo>
                  <a:pt x="1290" y="10463"/>
                </a:lnTo>
                <a:lnTo>
                  <a:pt x="1314" y="10390"/>
                </a:lnTo>
                <a:lnTo>
                  <a:pt x="1363" y="9733"/>
                </a:lnTo>
                <a:lnTo>
                  <a:pt x="1460" y="9076"/>
                </a:lnTo>
                <a:lnTo>
                  <a:pt x="1533" y="8760"/>
                </a:lnTo>
                <a:lnTo>
                  <a:pt x="1606" y="8444"/>
                </a:lnTo>
                <a:lnTo>
                  <a:pt x="1728" y="8152"/>
                </a:lnTo>
                <a:lnTo>
                  <a:pt x="1898" y="7860"/>
                </a:lnTo>
                <a:close/>
                <a:moveTo>
                  <a:pt x="5499" y="7860"/>
                </a:moveTo>
                <a:lnTo>
                  <a:pt x="5670" y="8152"/>
                </a:lnTo>
                <a:lnTo>
                  <a:pt x="5791" y="8444"/>
                </a:lnTo>
                <a:lnTo>
                  <a:pt x="5864" y="8760"/>
                </a:lnTo>
                <a:lnTo>
                  <a:pt x="5937" y="9076"/>
                </a:lnTo>
                <a:lnTo>
                  <a:pt x="6010" y="9733"/>
                </a:lnTo>
                <a:lnTo>
                  <a:pt x="6083" y="10390"/>
                </a:lnTo>
                <a:lnTo>
                  <a:pt x="6107" y="10463"/>
                </a:lnTo>
                <a:lnTo>
                  <a:pt x="6156" y="10512"/>
                </a:lnTo>
                <a:lnTo>
                  <a:pt x="6132" y="10536"/>
                </a:lnTo>
                <a:lnTo>
                  <a:pt x="6083" y="10707"/>
                </a:lnTo>
                <a:lnTo>
                  <a:pt x="6034" y="10926"/>
                </a:lnTo>
                <a:lnTo>
                  <a:pt x="5961" y="10658"/>
                </a:lnTo>
                <a:lnTo>
                  <a:pt x="5889" y="10390"/>
                </a:lnTo>
                <a:lnTo>
                  <a:pt x="5743" y="10050"/>
                </a:lnTo>
                <a:lnTo>
                  <a:pt x="5597" y="9685"/>
                </a:lnTo>
                <a:lnTo>
                  <a:pt x="5475" y="9344"/>
                </a:lnTo>
                <a:lnTo>
                  <a:pt x="5426" y="9149"/>
                </a:lnTo>
                <a:lnTo>
                  <a:pt x="5426" y="8979"/>
                </a:lnTo>
                <a:lnTo>
                  <a:pt x="5402" y="8444"/>
                </a:lnTo>
                <a:lnTo>
                  <a:pt x="5402" y="8200"/>
                </a:lnTo>
                <a:lnTo>
                  <a:pt x="5378" y="7933"/>
                </a:lnTo>
                <a:lnTo>
                  <a:pt x="5499" y="7860"/>
                </a:lnTo>
                <a:close/>
                <a:moveTo>
                  <a:pt x="3869" y="4623"/>
                </a:moveTo>
                <a:lnTo>
                  <a:pt x="4161" y="4672"/>
                </a:lnTo>
                <a:lnTo>
                  <a:pt x="4453" y="4721"/>
                </a:lnTo>
                <a:lnTo>
                  <a:pt x="4380" y="4769"/>
                </a:lnTo>
                <a:lnTo>
                  <a:pt x="4283" y="4842"/>
                </a:lnTo>
                <a:lnTo>
                  <a:pt x="4283" y="4867"/>
                </a:lnTo>
                <a:lnTo>
                  <a:pt x="4307" y="4891"/>
                </a:lnTo>
                <a:lnTo>
                  <a:pt x="4696" y="4842"/>
                </a:lnTo>
                <a:lnTo>
                  <a:pt x="4842" y="4842"/>
                </a:lnTo>
                <a:lnTo>
                  <a:pt x="4915" y="4867"/>
                </a:lnTo>
                <a:lnTo>
                  <a:pt x="4818" y="4891"/>
                </a:lnTo>
                <a:lnTo>
                  <a:pt x="4696" y="4940"/>
                </a:lnTo>
                <a:lnTo>
                  <a:pt x="4599" y="4988"/>
                </a:lnTo>
                <a:lnTo>
                  <a:pt x="4550" y="5086"/>
                </a:lnTo>
                <a:lnTo>
                  <a:pt x="4550" y="5110"/>
                </a:lnTo>
                <a:lnTo>
                  <a:pt x="4575" y="5110"/>
                </a:lnTo>
                <a:lnTo>
                  <a:pt x="4818" y="5037"/>
                </a:lnTo>
                <a:lnTo>
                  <a:pt x="4964" y="5013"/>
                </a:lnTo>
                <a:lnTo>
                  <a:pt x="5086" y="4988"/>
                </a:lnTo>
                <a:lnTo>
                  <a:pt x="5159" y="4988"/>
                </a:lnTo>
                <a:lnTo>
                  <a:pt x="5329" y="5110"/>
                </a:lnTo>
                <a:lnTo>
                  <a:pt x="5086" y="5134"/>
                </a:lnTo>
                <a:lnTo>
                  <a:pt x="4964" y="5183"/>
                </a:lnTo>
                <a:lnTo>
                  <a:pt x="4867" y="5232"/>
                </a:lnTo>
                <a:lnTo>
                  <a:pt x="4867" y="5280"/>
                </a:lnTo>
                <a:lnTo>
                  <a:pt x="4867" y="5305"/>
                </a:lnTo>
                <a:lnTo>
                  <a:pt x="4988" y="5353"/>
                </a:lnTo>
                <a:lnTo>
                  <a:pt x="5110" y="5353"/>
                </a:lnTo>
                <a:lnTo>
                  <a:pt x="5378" y="5329"/>
                </a:lnTo>
                <a:lnTo>
                  <a:pt x="5548" y="5305"/>
                </a:lnTo>
                <a:lnTo>
                  <a:pt x="5694" y="5451"/>
                </a:lnTo>
                <a:lnTo>
                  <a:pt x="5572" y="5475"/>
                </a:lnTo>
                <a:lnTo>
                  <a:pt x="5378" y="5524"/>
                </a:lnTo>
                <a:lnTo>
                  <a:pt x="5305" y="5548"/>
                </a:lnTo>
                <a:lnTo>
                  <a:pt x="5232" y="5597"/>
                </a:lnTo>
                <a:lnTo>
                  <a:pt x="5232" y="5621"/>
                </a:lnTo>
                <a:lnTo>
                  <a:pt x="5232" y="5645"/>
                </a:lnTo>
                <a:lnTo>
                  <a:pt x="5402" y="5621"/>
                </a:lnTo>
                <a:lnTo>
                  <a:pt x="5572" y="5621"/>
                </a:lnTo>
                <a:lnTo>
                  <a:pt x="5791" y="5572"/>
                </a:lnTo>
                <a:lnTo>
                  <a:pt x="5889" y="5718"/>
                </a:lnTo>
                <a:lnTo>
                  <a:pt x="5840" y="5718"/>
                </a:lnTo>
                <a:lnTo>
                  <a:pt x="5621" y="5743"/>
                </a:lnTo>
                <a:lnTo>
                  <a:pt x="5499" y="5791"/>
                </a:lnTo>
                <a:lnTo>
                  <a:pt x="5426" y="5840"/>
                </a:lnTo>
                <a:lnTo>
                  <a:pt x="5426" y="5889"/>
                </a:lnTo>
                <a:lnTo>
                  <a:pt x="5524" y="5913"/>
                </a:lnTo>
                <a:lnTo>
                  <a:pt x="5621" y="5913"/>
                </a:lnTo>
                <a:lnTo>
                  <a:pt x="5791" y="5889"/>
                </a:lnTo>
                <a:lnTo>
                  <a:pt x="6010" y="5889"/>
                </a:lnTo>
                <a:lnTo>
                  <a:pt x="6107" y="6083"/>
                </a:lnTo>
                <a:lnTo>
                  <a:pt x="5937" y="6132"/>
                </a:lnTo>
                <a:lnTo>
                  <a:pt x="5840" y="6181"/>
                </a:lnTo>
                <a:lnTo>
                  <a:pt x="5767" y="6229"/>
                </a:lnTo>
                <a:lnTo>
                  <a:pt x="5864" y="6254"/>
                </a:lnTo>
                <a:lnTo>
                  <a:pt x="5986" y="6254"/>
                </a:lnTo>
                <a:lnTo>
                  <a:pt x="6205" y="6229"/>
                </a:lnTo>
                <a:lnTo>
                  <a:pt x="6302" y="6448"/>
                </a:lnTo>
                <a:lnTo>
                  <a:pt x="6253" y="6473"/>
                </a:lnTo>
                <a:lnTo>
                  <a:pt x="6083" y="6521"/>
                </a:lnTo>
                <a:lnTo>
                  <a:pt x="5937" y="6619"/>
                </a:lnTo>
                <a:lnTo>
                  <a:pt x="5937" y="6643"/>
                </a:lnTo>
                <a:lnTo>
                  <a:pt x="6083" y="6643"/>
                </a:lnTo>
                <a:lnTo>
                  <a:pt x="6229" y="6619"/>
                </a:lnTo>
                <a:lnTo>
                  <a:pt x="6351" y="6594"/>
                </a:lnTo>
                <a:lnTo>
                  <a:pt x="6448" y="6813"/>
                </a:lnTo>
                <a:lnTo>
                  <a:pt x="6448" y="6838"/>
                </a:lnTo>
                <a:lnTo>
                  <a:pt x="6375" y="6862"/>
                </a:lnTo>
                <a:lnTo>
                  <a:pt x="6229" y="6935"/>
                </a:lnTo>
                <a:lnTo>
                  <a:pt x="6107" y="7008"/>
                </a:lnTo>
                <a:lnTo>
                  <a:pt x="6107" y="7032"/>
                </a:lnTo>
                <a:lnTo>
                  <a:pt x="6132" y="7057"/>
                </a:lnTo>
                <a:lnTo>
                  <a:pt x="6399" y="7008"/>
                </a:lnTo>
                <a:lnTo>
                  <a:pt x="6497" y="6984"/>
                </a:lnTo>
                <a:lnTo>
                  <a:pt x="6545" y="7130"/>
                </a:lnTo>
                <a:lnTo>
                  <a:pt x="6472" y="7154"/>
                </a:lnTo>
                <a:lnTo>
                  <a:pt x="6302" y="7178"/>
                </a:lnTo>
                <a:lnTo>
                  <a:pt x="6205" y="7203"/>
                </a:lnTo>
                <a:lnTo>
                  <a:pt x="6132" y="7227"/>
                </a:lnTo>
                <a:lnTo>
                  <a:pt x="6107" y="7276"/>
                </a:lnTo>
                <a:lnTo>
                  <a:pt x="6083" y="7300"/>
                </a:lnTo>
                <a:lnTo>
                  <a:pt x="6107" y="7349"/>
                </a:lnTo>
                <a:lnTo>
                  <a:pt x="6132" y="7373"/>
                </a:lnTo>
                <a:lnTo>
                  <a:pt x="6205" y="7422"/>
                </a:lnTo>
                <a:lnTo>
                  <a:pt x="6278" y="7422"/>
                </a:lnTo>
                <a:lnTo>
                  <a:pt x="6424" y="7397"/>
                </a:lnTo>
                <a:lnTo>
                  <a:pt x="6618" y="7397"/>
                </a:lnTo>
                <a:lnTo>
                  <a:pt x="6667" y="7519"/>
                </a:lnTo>
                <a:lnTo>
                  <a:pt x="6424" y="7592"/>
                </a:lnTo>
                <a:lnTo>
                  <a:pt x="6278" y="7641"/>
                </a:lnTo>
                <a:lnTo>
                  <a:pt x="6253" y="7665"/>
                </a:lnTo>
                <a:lnTo>
                  <a:pt x="6278" y="7689"/>
                </a:lnTo>
                <a:lnTo>
                  <a:pt x="6375" y="7714"/>
                </a:lnTo>
                <a:lnTo>
                  <a:pt x="6472" y="7738"/>
                </a:lnTo>
                <a:lnTo>
                  <a:pt x="6667" y="7714"/>
                </a:lnTo>
                <a:lnTo>
                  <a:pt x="6716" y="7714"/>
                </a:lnTo>
                <a:lnTo>
                  <a:pt x="6740" y="7860"/>
                </a:lnTo>
                <a:lnTo>
                  <a:pt x="6667" y="7884"/>
                </a:lnTo>
                <a:lnTo>
                  <a:pt x="6570" y="7933"/>
                </a:lnTo>
                <a:lnTo>
                  <a:pt x="6448" y="7981"/>
                </a:lnTo>
                <a:lnTo>
                  <a:pt x="6424" y="8030"/>
                </a:lnTo>
                <a:lnTo>
                  <a:pt x="6448" y="8030"/>
                </a:lnTo>
                <a:lnTo>
                  <a:pt x="6545" y="8079"/>
                </a:lnTo>
                <a:lnTo>
                  <a:pt x="6691" y="8079"/>
                </a:lnTo>
                <a:lnTo>
                  <a:pt x="6789" y="8054"/>
                </a:lnTo>
                <a:lnTo>
                  <a:pt x="6813" y="8249"/>
                </a:lnTo>
                <a:lnTo>
                  <a:pt x="6740" y="8249"/>
                </a:lnTo>
                <a:lnTo>
                  <a:pt x="6570" y="8298"/>
                </a:lnTo>
                <a:lnTo>
                  <a:pt x="6424" y="8371"/>
                </a:lnTo>
                <a:lnTo>
                  <a:pt x="6399" y="8395"/>
                </a:lnTo>
                <a:lnTo>
                  <a:pt x="6424" y="8419"/>
                </a:lnTo>
                <a:lnTo>
                  <a:pt x="6472" y="8444"/>
                </a:lnTo>
                <a:lnTo>
                  <a:pt x="6545" y="8468"/>
                </a:lnTo>
                <a:lnTo>
                  <a:pt x="6837" y="8468"/>
                </a:lnTo>
                <a:lnTo>
                  <a:pt x="6862" y="8638"/>
                </a:lnTo>
                <a:lnTo>
                  <a:pt x="6764" y="8663"/>
                </a:lnTo>
                <a:lnTo>
                  <a:pt x="6667" y="8711"/>
                </a:lnTo>
                <a:lnTo>
                  <a:pt x="6570" y="8784"/>
                </a:lnTo>
                <a:lnTo>
                  <a:pt x="6570" y="8809"/>
                </a:lnTo>
                <a:lnTo>
                  <a:pt x="6886" y="8809"/>
                </a:lnTo>
                <a:lnTo>
                  <a:pt x="6910" y="9052"/>
                </a:lnTo>
                <a:lnTo>
                  <a:pt x="6764" y="9101"/>
                </a:lnTo>
                <a:lnTo>
                  <a:pt x="6691" y="9125"/>
                </a:lnTo>
                <a:lnTo>
                  <a:pt x="6618" y="9174"/>
                </a:lnTo>
                <a:lnTo>
                  <a:pt x="6618" y="9198"/>
                </a:lnTo>
                <a:lnTo>
                  <a:pt x="6667" y="9222"/>
                </a:lnTo>
                <a:lnTo>
                  <a:pt x="6691" y="9222"/>
                </a:lnTo>
                <a:lnTo>
                  <a:pt x="6789" y="9247"/>
                </a:lnTo>
                <a:lnTo>
                  <a:pt x="6910" y="9222"/>
                </a:lnTo>
                <a:lnTo>
                  <a:pt x="6910" y="9466"/>
                </a:lnTo>
                <a:lnTo>
                  <a:pt x="6570" y="9587"/>
                </a:lnTo>
                <a:lnTo>
                  <a:pt x="6545" y="9612"/>
                </a:lnTo>
                <a:lnTo>
                  <a:pt x="6545" y="9636"/>
                </a:lnTo>
                <a:lnTo>
                  <a:pt x="6594" y="9685"/>
                </a:lnTo>
                <a:lnTo>
                  <a:pt x="6764" y="9709"/>
                </a:lnTo>
                <a:lnTo>
                  <a:pt x="6910" y="9709"/>
                </a:lnTo>
                <a:lnTo>
                  <a:pt x="6910" y="9831"/>
                </a:lnTo>
                <a:lnTo>
                  <a:pt x="6813" y="9855"/>
                </a:lnTo>
                <a:lnTo>
                  <a:pt x="6667" y="9928"/>
                </a:lnTo>
                <a:lnTo>
                  <a:pt x="6643" y="9952"/>
                </a:lnTo>
                <a:lnTo>
                  <a:pt x="6643" y="10001"/>
                </a:lnTo>
                <a:lnTo>
                  <a:pt x="6667" y="10025"/>
                </a:lnTo>
                <a:lnTo>
                  <a:pt x="6716" y="10050"/>
                </a:lnTo>
                <a:lnTo>
                  <a:pt x="6910" y="10074"/>
                </a:lnTo>
                <a:lnTo>
                  <a:pt x="6886" y="10293"/>
                </a:lnTo>
                <a:lnTo>
                  <a:pt x="6789" y="10293"/>
                </a:lnTo>
                <a:lnTo>
                  <a:pt x="6691" y="10317"/>
                </a:lnTo>
                <a:lnTo>
                  <a:pt x="6667" y="10342"/>
                </a:lnTo>
                <a:lnTo>
                  <a:pt x="6667" y="10366"/>
                </a:lnTo>
                <a:lnTo>
                  <a:pt x="6667" y="10390"/>
                </a:lnTo>
                <a:lnTo>
                  <a:pt x="6691" y="10415"/>
                </a:lnTo>
                <a:lnTo>
                  <a:pt x="6789" y="10439"/>
                </a:lnTo>
                <a:lnTo>
                  <a:pt x="6862" y="10439"/>
                </a:lnTo>
                <a:lnTo>
                  <a:pt x="6837" y="10682"/>
                </a:lnTo>
                <a:lnTo>
                  <a:pt x="6813" y="10658"/>
                </a:lnTo>
                <a:lnTo>
                  <a:pt x="6764" y="10658"/>
                </a:lnTo>
                <a:lnTo>
                  <a:pt x="6764" y="10682"/>
                </a:lnTo>
                <a:lnTo>
                  <a:pt x="6740" y="10682"/>
                </a:lnTo>
                <a:lnTo>
                  <a:pt x="6764" y="10755"/>
                </a:lnTo>
                <a:lnTo>
                  <a:pt x="6813" y="10804"/>
                </a:lnTo>
                <a:lnTo>
                  <a:pt x="6813" y="10828"/>
                </a:lnTo>
                <a:lnTo>
                  <a:pt x="6813" y="10926"/>
                </a:lnTo>
                <a:lnTo>
                  <a:pt x="6837" y="10974"/>
                </a:lnTo>
                <a:lnTo>
                  <a:pt x="6862" y="11047"/>
                </a:lnTo>
                <a:lnTo>
                  <a:pt x="6910" y="11096"/>
                </a:lnTo>
                <a:lnTo>
                  <a:pt x="6935" y="11339"/>
                </a:lnTo>
                <a:lnTo>
                  <a:pt x="6935" y="11461"/>
                </a:lnTo>
                <a:lnTo>
                  <a:pt x="6886" y="11583"/>
                </a:lnTo>
                <a:lnTo>
                  <a:pt x="6837" y="11656"/>
                </a:lnTo>
                <a:lnTo>
                  <a:pt x="6740" y="11729"/>
                </a:lnTo>
                <a:lnTo>
                  <a:pt x="6643" y="11801"/>
                </a:lnTo>
                <a:lnTo>
                  <a:pt x="6594" y="11801"/>
                </a:lnTo>
                <a:lnTo>
                  <a:pt x="6570" y="11753"/>
                </a:lnTo>
                <a:lnTo>
                  <a:pt x="6521" y="11656"/>
                </a:lnTo>
                <a:lnTo>
                  <a:pt x="6472" y="11534"/>
                </a:lnTo>
                <a:lnTo>
                  <a:pt x="6424" y="11266"/>
                </a:lnTo>
                <a:lnTo>
                  <a:pt x="6448" y="10999"/>
                </a:lnTo>
                <a:lnTo>
                  <a:pt x="6472" y="10853"/>
                </a:lnTo>
                <a:lnTo>
                  <a:pt x="6521" y="10755"/>
                </a:lnTo>
                <a:lnTo>
                  <a:pt x="6521" y="10658"/>
                </a:lnTo>
                <a:lnTo>
                  <a:pt x="6521" y="10585"/>
                </a:lnTo>
                <a:lnTo>
                  <a:pt x="6472" y="10512"/>
                </a:lnTo>
                <a:lnTo>
                  <a:pt x="6424" y="10463"/>
                </a:lnTo>
                <a:lnTo>
                  <a:pt x="6424" y="10390"/>
                </a:lnTo>
                <a:lnTo>
                  <a:pt x="6448" y="10025"/>
                </a:lnTo>
                <a:lnTo>
                  <a:pt x="6448" y="9660"/>
                </a:lnTo>
                <a:lnTo>
                  <a:pt x="6399" y="9271"/>
                </a:lnTo>
                <a:lnTo>
                  <a:pt x="6326" y="8906"/>
                </a:lnTo>
                <a:lnTo>
                  <a:pt x="6253" y="8541"/>
                </a:lnTo>
                <a:lnTo>
                  <a:pt x="6132" y="8200"/>
                </a:lnTo>
                <a:lnTo>
                  <a:pt x="5961" y="7860"/>
                </a:lnTo>
                <a:lnTo>
                  <a:pt x="5791" y="7568"/>
                </a:lnTo>
                <a:lnTo>
                  <a:pt x="5767" y="7543"/>
                </a:lnTo>
                <a:lnTo>
                  <a:pt x="5864" y="7300"/>
                </a:lnTo>
                <a:lnTo>
                  <a:pt x="5937" y="7081"/>
                </a:lnTo>
                <a:lnTo>
                  <a:pt x="5937" y="6935"/>
                </a:lnTo>
                <a:lnTo>
                  <a:pt x="5937" y="6789"/>
                </a:lnTo>
                <a:lnTo>
                  <a:pt x="5889" y="6619"/>
                </a:lnTo>
                <a:lnTo>
                  <a:pt x="5840" y="6473"/>
                </a:lnTo>
                <a:lnTo>
                  <a:pt x="5767" y="6327"/>
                </a:lnTo>
                <a:lnTo>
                  <a:pt x="5670" y="6229"/>
                </a:lnTo>
                <a:lnTo>
                  <a:pt x="5597" y="6205"/>
                </a:lnTo>
                <a:lnTo>
                  <a:pt x="5524" y="6181"/>
                </a:lnTo>
                <a:lnTo>
                  <a:pt x="5451" y="6181"/>
                </a:lnTo>
                <a:lnTo>
                  <a:pt x="5378" y="6205"/>
                </a:lnTo>
                <a:lnTo>
                  <a:pt x="5305" y="6254"/>
                </a:lnTo>
                <a:lnTo>
                  <a:pt x="5280" y="6327"/>
                </a:lnTo>
                <a:lnTo>
                  <a:pt x="5280" y="6400"/>
                </a:lnTo>
                <a:lnTo>
                  <a:pt x="5305" y="6473"/>
                </a:lnTo>
                <a:lnTo>
                  <a:pt x="5426" y="6570"/>
                </a:lnTo>
                <a:lnTo>
                  <a:pt x="5475" y="6643"/>
                </a:lnTo>
                <a:lnTo>
                  <a:pt x="5524" y="6716"/>
                </a:lnTo>
                <a:lnTo>
                  <a:pt x="5524" y="6886"/>
                </a:lnTo>
                <a:lnTo>
                  <a:pt x="5499" y="7057"/>
                </a:lnTo>
                <a:lnTo>
                  <a:pt x="5451" y="7227"/>
                </a:lnTo>
                <a:lnTo>
                  <a:pt x="5353" y="7373"/>
                </a:lnTo>
                <a:lnTo>
                  <a:pt x="5305" y="7446"/>
                </a:lnTo>
                <a:lnTo>
                  <a:pt x="5256" y="7519"/>
                </a:lnTo>
                <a:lnTo>
                  <a:pt x="5183" y="7543"/>
                </a:lnTo>
                <a:lnTo>
                  <a:pt x="5086" y="7568"/>
                </a:lnTo>
                <a:lnTo>
                  <a:pt x="5013" y="7592"/>
                </a:lnTo>
                <a:lnTo>
                  <a:pt x="4964" y="7616"/>
                </a:lnTo>
                <a:lnTo>
                  <a:pt x="4915" y="7665"/>
                </a:lnTo>
                <a:lnTo>
                  <a:pt x="4891" y="7738"/>
                </a:lnTo>
                <a:lnTo>
                  <a:pt x="4867" y="7811"/>
                </a:lnTo>
                <a:lnTo>
                  <a:pt x="4891" y="7860"/>
                </a:lnTo>
                <a:lnTo>
                  <a:pt x="4915" y="7933"/>
                </a:lnTo>
                <a:lnTo>
                  <a:pt x="4964" y="7981"/>
                </a:lnTo>
                <a:lnTo>
                  <a:pt x="4842" y="7981"/>
                </a:lnTo>
                <a:lnTo>
                  <a:pt x="4648" y="8006"/>
                </a:lnTo>
                <a:lnTo>
                  <a:pt x="4575" y="8054"/>
                </a:lnTo>
                <a:lnTo>
                  <a:pt x="4550" y="8079"/>
                </a:lnTo>
                <a:lnTo>
                  <a:pt x="4550" y="8103"/>
                </a:lnTo>
                <a:lnTo>
                  <a:pt x="4550" y="8152"/>
                </a:lnTo>
                <a:lnTo>
                  <a:pt x="4599" y="8176"/>
                </a:lnTo>
                <a:lnTo>
                  <a:pt x="4696" y="8225"/>
                </a:lnTo>
                <a:lnTo>
                  <a:pt x="5013" y="8225"/>
                </a:lnTo>
                <a:lnTo>
                  <a:pt x="5013" y="8346"/>
                </a:lnTo>
                <a:lnTo>
                  <a:pt x="4842" y="8371"/>
                </a:lnTo>
                <a:lnTo>
                  <a:pt x="4696" y="8395"/>
                </a:lnTo>
                <a:lnTo>
                  <a:pt x="4526" y="8419"/>
                </a:lnTo>
                <a:lnTo>
                  <a:pt x="4477" y="8468"/>
                </a:lnTo>
                <a:lnTo>
                  <a:pt x="4453" y="8517"/>
                </a:lnTo>
                <a:lnTo>
                  <a:pt x="4477" y="8565"/>
                </a:lnTo>
                <a:lnTo>
                  <a:pt x="4526" y="8590"/>
                </a:lnTo>
                <a:lnTo>
                  <a:pt x="4745" y="8638"/>
                </a:lnTo>
                <a:lnTo>
                  <a:pt x="5013" y="8638"/>
                </a:lnTo>
                <a:lnTo>
                  <a:pt x="5013" y="8687"/>
                </a:lnTo>
                <a:lnTo>
                  <a:pt x="4891" y="8711"/>
                </a:lnTo>
                <a:lnTo>
                  <a:pt x="4672" y="8736"/>
                </a:lnTo>
                <a:lnTo>
                  <a:pt x="4575" y="8760"/>
                </a:lnTo>
                <a:lnTo>
                  <a:pt x="4477" y="8809"/>
                </a:lnTo>
                <a:lnTo>
                  <a:pt x="4453" y="8833"/>
                </a:lnTo>
                <a:lnTo>
                  <a:pt x="4477" y="8882"/>
                </a:lnTo>
                <a:lnTo>
                  <a:pt x="4550" y="8906"/>
                </a:lnTo>
                <a:lnTo>
                  <a:pt x="4648" y="8930"/>
                </a:lnTo>
                <a:lnTo>
                  <a:pt x="5013" y="8930"/>
                </a:lnTo>
                <a:lnTo>
                  <a:pt x="5013" y="9028"/>
                </a:lnTo>
                <a:lnTo>
                  <a:pt x="4794" y="9052"/>
                </a:lnTo>
                <a:lnTo>
                  <a:pt x="4623" y="9076"/>
                </a:lnTo>
                <a:lnTo>
                  <a:pt x="4550" y="9125"/>
                </a:lnTo>
                <a:lnTo>
                  <a:pt x="4550" y="9149"/>
                </a:lnTo>
                <a:lnTo>
                  <a:pt x="4550" y="9198"/>
                </a:lnTo>
                <a:lnTo>
                  <a:pt x="4599" y="9247"/>
                </a:lnTo>
                <a:lnTo>
                  <a:pt x="4696" y="9271"/>
                </a:lnTo>
                <a:lnTo>
                  <a:pt x="5037" y="9271"/>
                </a:lnTo>
                <a:lnTo>
                  <a:pt x="5061" y="9344"/>
                </a:lnTo>
                <a:lnTo>
                  <a:pt x="5013" y="9344"/>
                </a:lnTo>
                <a:lnTo>
                  <a:pt x="4794" y="9393"/>
                </a:lnTo>
                <a:lnTo>
                  <a:pt x="4623" y="9490"/>
                </a:lnTo>
                <a:lnTo>
                  <a:pt x="4599" y="9514"/>
                </a:lnTo>
                <a:lnTo>
                  <a:pt x="4623" y="9539"/>
                </a:lnTo>
                <a:lnTo>
                  <a:pt x="4818" y="9563"/>
                </a:lnTo>
                <a:lnTo>
                  <a:pt x="5037" y="9539"/>
                </a:lnTo>
                <a:lnTo>
                  <a:pt x="5110" y="9539"/>
                </a:lnTo>
                <a:lnTo>
                  <a:pt x="5134" y="9587"/>
                </a:lnTo>
                <a:lnTo>
                  <a:pt x="5037" y="9612"/>
                </a:lnTo>
                <a:lnTo>
                  <a:pt x="4940" y="9612"/>
                </a:lnTo>
                <a:lnTo>
                  <a:pt x="4794" y="9660"/>
                </a:lnTo>
                <a:lnTo>
                  <a:pt x="4745" y="9709"/>
                </a:lnTo>
                <a:lnTo>
                  <a:pt x="4696" y="9758"/>
                </a:lnTo>
                <a:lnTo>
                  <a:pt x="4696" y="9806"/>
                </a:lnTo>
                <a:lnTo>
                  <a:pt x="4721" y="9855"/>
                </a:lnTo>
                <a:lnTo>
                  <a:pt x="4794" y="9879"/>
                </a:lnTo>
                <a:lnTo>
                  <a:pt x="4964" y="9879"/>
                </a:lnTo>
                <a:lnTo>
                  <a:pt x="5086" y="9855"/>
                </a:lnTo>
                <a:lnTo>
                  <a:pt x="5207" y="9831"/>
                </a:lnTo>
                <a:lnTo>
                  <a:pt x="5256" y="9904"/>
                </a:lnTo>
                <a:lnTo>
                  <a:pt x="5134" y="9928"/>
                </a:lnTo>
                <a:lnTo>
                  <a:pt x="5013" y="9977"/>
                </a:lnTo>
                <a:lnTo>
                  <a:pt x="4915" y="10074"/>
                </a:lnTo>
                <a:lnTo>
                  <a:pt x="4915" y="10098"/>
                </a:lnTo>
                <a:lnTo>
                  <a:pt x="5037" y="10171"/>
                </a:lnTo>
                <a:lnTo>
                  <a:pt x="5159" y="10171"/>
                </a:lnTo>
                <a:lnTo>
                  <a:pt x="5329" y="10147"/>
                </a:lnTo>
                <a:lnTo>
                  <a:pt x="5402" y="10317"/>
                </a:lnTo>
                <a:lnTo>
                  <a:pt x="5329" y="10342"/>
                </a:lnTo>
                <a:lnTo>
                  <a:pt x="5207" y="10390"/>
                </a:lnTo>
                <a:lnTo>
                  <a:pt x="5086" y="10415"/>
                </a:lnTo>
                <a:lnTo>
                  <a:pt x="5086" y="10439"/>
                </a:lnTo>
                <a:lnTo>
                  <a:pt x="5207" y="10463"/>
                </a:lnTo>
                <a:lnTo>
                  <a:pt x="5305" y="10488"/>
                </a:lnTo>
                <a:lnTo>
                  <a:pt x="5475" y="10488"/>
                </a:lnTo>
                <a:lnTo>
                  <a:pt x="5524" y="10658"/>
                </a:lnTo>
                <a:lnTo>
                  <a:pt x="5378" y="10707"/>
                </a:lnTo>
                <a:lnTo>
                  <a:pt x="5232" y="10755"/>
                </a:lnTo>
                <a:lnTo>
                  <a:pt x="5207" y="10780"/>
                </a:lnTo>
                <a:lnTo>
                  <a:pt x="5232" y="10780"/>
                </a:lnTo>
                <a:lnTo>
                  <a:pt x="5353" y="10804"/>
                </a:lnTo>
                <a:lnTo>
                  <a:pt x="5548" y="10804"/>
                </a:lnTo>
                <a:lnTo>
                  <a:pt x="5572" y="10950"/>
                </a:lnTo>
                <a:lnTo>
                  <a:pt x="5524" y="10974"/>
                </a:lnTo>
                <a:lnTo>
                  <a:pt x="5402" y="10999"/>
                </a:lnTo>
                <a:lnTo>
                  <a:pt x="5280" y="11047"/>
                </a:lnTo>
                <a:lnTo>
                  <a:pt x="5280" y="11072"/>
                </a:lnTo>
                <a:lnTo>
                  <a:pt x="5280" y="11096"/>
                </a:lnTo>
                <a:lnTo>
                  <a:pt x="5451" y="11145"/>
                </a:lnTo>
                <a:lnTo>
                  <a:pt x="5621" y="11169"/>
                </a:lnTo>
                <a:lnTo>
                  <a:pt x="5645" y="11339"/>
                </a:lnTo>
                <a:lnTo>
                  <a:pt x="5548" y="11364"/>
                </a:lnTo>
                <a:lnTo>
                  <a:pt x="5426" y="11412"/>
                </a:lnTo>
                <a:lnTo>
                  <a:pt x="5426" y="11437"/>
                </a:lnTo>
                <a:lnTo>
                  <a:pt x="5451" y="11461"/>
                </a:lnTo>
                <a:lnTo>
                  <a:pt x="5548" y="11485"/>
                </a:lnTo>
                <a:lnTo>
                  <a:pt x="5670" y="11485"/>
                </a:lnTo>
                <a:lnTo>
                  <a:pt x="5694" y="11607"/>
                </a:lnTo>
                <a:lnTo>
                  <a:pt x="5548" y="11631"/>
                </a:lnTo>
                <a:lnTo>
                  <a:pt x="5426" y="11656"/>
                </a:lnTo>
                <a:lnTo>
                  <a:pt x="5378" y="11704"/>
                </a:lnTo>
                <a:lnTo>
                  <a:pt x="5353" y="11777"/>
                </a:lnTo>
                <a:lnTo>
                  <a:pt x="5378" y="11850"/>
                </a:lnTo>
                <a:lnTo>
                  <a:pt x="5402" y="11874"/>
                </a:lnTo>
                <a:lnTo>
                  <a:pt x="5426" y="11874"/>
                </a:lnTo>
                <a:lnTo>
                  <a:pt x="5548" y="11899"/>
                </a:lnTo>
                <a:lnTo>
                  <a:pt x="5718" y="11899"/>
                </a:lnTo>
                <a:lnTo>
                  <a:pt x="5718" y="12045"/>
                </a:lnTo>
                <a:lnTo>
                  <a:pt x="5548" y="12093"/>
                </a:lnTo>
                <a:lnTo>
                  <a:pt x="5402" y="12166"/>
                </a:lnTo>
                <a:lnTo>
                  <a:pt x="5402" y="12191"/>
                </a:lnTo>
                <a:lnTo>
                  <a:pt x="5548" y="12264"/>
                </a:lnTo>
                <a:lnTo>
                  <a:pt x="5645" y="12288"/>
                </a:lnTo>
                <a:lnTo>
                  <a:pt x="5718" y="12288"/>
                </a:lnTo>
                <a:lnTo>
                  <a:pt x="5718" y="12434"/>
                </a:lnTo>
                <a:lnTo>
                  <a:pt x="5597" y="12434"/>
                </a:lnTo>
                <a:lnTo>
                  <a:pt x="5451" y="12458"/>
                </a:lnTo>
                <a:lnTo>
                  <a:pt x="5378" y="12483"/>
                </a:lnTo>
                <a:lnTo>
                  <a:pt x="5305" y="12556"/>
                </a:lnTo>
                <a:lnTo>
                  <a:pt x="5280" y="12604"/>
                </a:lnTo>
                <a:lnTo>
                  <a:pt x="5280" y="12653"/>
                </a:lnTo>
                <a:lnTo>
                  <a:pt x="5305" y="12677"/>
                </a:lnTo>
                <a:lnTo>
                  <a:pt x="5353" y="12726"/>
                </a:lnTo>
                <a:lnTo>
                  <a:pt x="5499" y="12726"/>
                </a:lnTo>
                <a:lnTo>
                  <a:pt x="5645" y="12702"/>
                </a:lnTo>
                <a:lnTo>
                  <a:pt x="5743" y="12702"/>
                </a:lnTo>
                <a:lnTo>
                  <a:pt x="5718" y="13018"/>
                </a:lnTo>
                <a:lnTo>
                  <a:pt x="5621" y="13018"/>
                </a:lnTo>
                <a:lnTo>
                  <a:pt x="5451" y="13067"/>
                </a:lnTo>
                <a:lnTo>
                  <a:pt x="5305" y="13115"/>
                </a:lnTo>
                <a:lnTo>
                  <a:pt x="5280" y="13140"/>
                </a:lnTo>
                <a:lnTo>
                  <a:pt x="5280" y="13164"/>
                </a:lnTo>
                <a:lnTo>
                  <a:pt x="5305" y="13188"/>
                </a:lnTo>
                <a:lnTo>
                  <a:pt x="5670" y="13213"/>
                </a:lnTo>
                <a:lnTo>
                  <a:pt x="5718" y="13213"/>
                </a:lnTo>
                <a:lnTo>
                  <a:pt x="5718" y="13407"/>
                </a:lnTo>
                <a:lnTo>
                  <a:pt x="5597" y="13432"/>
                </a:lnTo>
                <a:lnTo>
                  <a:pt x="5475" y="13432"/>
                </a:lnTo>
                <a:lnTo>
                  <a:pt x="5378" y="13480"/>
                </a:lnTo>
                <a:lnTo>
                  <a:pt x="5305" y="13578"/>
                </a:lnTo>
                <a:lnTo>
                  <a:pt x="5305" y="13602"/>
                </a:lnTo>
                <a:lnTo>
                  <a:pt x="5329" y="13651"/>
                </a:lnTo>
                <a:lnTo>
                  <a:pt x="5451" y="13675"/>
                </a:lnTo>
                <a:lnTo>
                  <a:pt x="5572" y="13699"/>
                </a:lnTo>
                <a:lnTo>
                  <a:pt x="5718" y="13724"/>
                </a:lnTo>
                <a:lnTo>
                  <a:pt x="5718" y="13870"/>
                </a:lnTo>
                <a:lnTo>
                  <a:pt x="5621" y="13894"/>
                </a:lnTo>
                <a:lnTo>
                  <a:pt x="5353" y="13943"/>
                </a:lnTo>
                <a:lnTo>
                  <a:pt x="5305" y="13967"/>
                </a:lnTo>
                <a:lnTo>
                  <a:pt x="5280" y="14016"/>
                </a:lnTo>
                <a:lnTo>
                  <a:pt x="5305" y="14064"/>
                </a:lnTo>
                <a:lnTo>
                  <a:pt x="5329" y="14089"/>
                </a:lnTo>
                <a:lnTo>
                  <a:pt x="5402" y="14137"/>
                </a:lnTo>
                <a:lnTo>
                  <a:pt x="5499" y="14162"/>
                </a:lnTo>
                <a:lnTo>
                  <a:pt x="5718" y="14186"/>
                </a:lnTo>
                <a:lnTo>
                  <a:pt x="5694" y="14381"/>
                </a:lnTo>
                <a:lnTo>
                  <a:pt x="5524" y="14405"/>
                </a:lnTo>
                <a:lnTo>
                  <a:pt x="5378" y="14454"/>
                </a:lnTo>
                <a:lnTo>
                  <a:pt x="5305" y="14502"/>
                </a:lnTo>
                <a:lnTo>
                  <a:pt x="5232" y="14551"/>
                </a:lnTo>
                <a:lnTo>
                  <a:pt x="5232" y="14575"/>
                </a:lnTo>
                <a:lnTo>
                  <a:pt x="5256" y="14624"/>
                </a:lnTo>
                <a:lnTo>
                  <a:pt x="5402" y="14648"/>
                </a:lnTo>
                <a:lnTo>
                  <a:pt x="5694" y="14648"/>
                </a:lnTo>
                <a:lnTo>
                  <a:pt x="5694" y="14819"/>
                </a:lnTo>
                <a:lnTo>
                  <a:pt x="5475" y="14819"/>
                </a:lnTo>
                <a:lnTo>
                  <a:pt x="5402" y="14843"/>
                </a:lnTo>
                <a:lnTo>
                  <a:pt x="5329" y="14867"/>
                </a:lnTo>
                <a:lnTo>
                  <a:pt x="5305" y="14916"/>
                </a:lnTo>
                <a:lnTo>
                  <a:pt x="5280" y="14940"/>
                </a:lnTo>
                <a:lnTo>
                  <a:pt x="5280" y="14989"/>
                </a:lnTo>
                <a:lnTo>
                  <a:pt x="5305" y="15038"/>
                </a:lnTo>
                <a:lnTo>
                  <a:pt x="5378" y="15086"/>
                </a:lnTo>
                <a:lnTo>
                  <a:pt x="5475" y="15111"/>
                </a:lnTo>
                <a:lnTo>
                  <a:pt x="5572" y="15135"/>
                </a:lnTo>
                <a:lnTo>
                  <a:pt x="5670" y="15159"/>
                </a:lnTo>
                <a:lnTo>
                  <a:pt x="5670" y="15354"/>
                </a:lnTo>
                <a:lnTo>
                  <a:pt x="5548" y="15354"/>
                </a:lnTo>
                <a:lnTo>
                  <a:pt x="5451" y="15330"/>
                </a:lnTo>
                <a:lnTo>
                  <a:pt x="5353" y="15378"/>
                </a:lnTo>
                <a:lnTo>
                  <a:pt x="5329" y="15403"/>
                </a:lnTo>
                <a:lnTo>
                  <a:pt x="5305" y="15427"/>
                </a:lnTo>
                <a:lnTo>
                  <a:pt x="5329" y="15500"/>
                </a:lnTo>
                <a:lnTo>
                  <a:pt x="5378" y="15524"/>
                </a:lnTo>
                <a:lnTo>
                  <a:pt x="5426" y="15549"/>
                </a:lnTo>
                <a:lnTo>
                  <a:pt x="5524" y="15573"/>
                </a:lnTo>
                <a:lnTo>
                  <a:pt x="5645" y="15597"/>
                </a:lnTo>
                <a:lnTo>
                  <a:pt x="5645" y="15719"/>
                </a:lnTo>
                <a:lnTo>
                  <a:pt x="5305" y="15768"/>
                </a:lnTo>
                <a:lnTo>
                  <a:pt x="5280" y="15792"/>
                </a:lnTo>
                <a:lnTo>
                  <a:pt x="5280" y="15816"/>
                </a:lnTo>
                <a:lnTo>
                  <a:pt x="5280" y="15841"/>
                </a:lnTo>
                <a:lnTo>
                  <a:pt x="5305" y="15865"/>
                </a:lnTo>
                <a:lnTo>
                  <a:pt x="5621" y="15889"/>
                </a:lnTo>
                <a:lnTo>
                  <a:pt x="5621" y="16108"/>
                </a:lnTo>
                <a:lnTo>
                  <a:pt x="5524" y="16133"/>
                </a:lnTo>
                <a:lnTo>
                  <a:pt x="5378" y="16157"/>
                </a:lnTo>
                <a:lnTo>
                  <a:pt x="5305" y="16181"/>
                </a:lnTo>
                <a:lnTo>
                  <a:pt x="5256" y="16230"/>
                </a:lnTo>
                <a:lnTo>
                  <a:pt x="5232" y="16254"/>
                </a:lnTo>
                <a:lnTo>
                  <a:pt x="5256" y="16279"/>
                </a:lnTo>
                <a:lnTo>
                  <a:pt x="5305" y="16327"/>
                </a:lnTo>
                <a:lnTo>
                  <a:pt x="5353" y="16352"/>
                </a:lnTo>
                <a:lnTo>
                  <a:pt x="5475" y="16376"/>
                </a:lnTo>
                <a:lnTo>
                  <a:pt x="5597" y="16376"/>
                </a:lnTo>
                <a:lnTo>
                  <a:pt x="5572" y="16571"/>
                </a:lnTo>
                <a:lnTo>
                  <a:pt x="5572" y="16668"/>
                </a:lnTo>
                <a:lnTo>
                  <a:pt x="5280" y="16668"/>
                </a:lnTo>
                <a:lnTo>
                  <a:pt x="5207" y="16692"/>
                </a:lnTo>
                <a:lnTo>
                  <a:pt x="5159" y="16741"/>
                </a:lnTo>
                <a:lnTo>
                  <a:pt x="5159" y="16790"/>
                </a:lnTo>
                <a:lnTo>
                  <a:pt x="5207" y="16838"/>
                </a:lnTo>
                <a:lnTo>
                  <a:pt x="5256" y="16863"/>
                </a:lnTo>
                <a:lnTo>
                  <a:pt x="5402" y="16887"/>
                </a:lnTo>
                <a:lnTo>
                  <a:pt x="5548" y="16887"/>
                </a:lnTo>
                <a:lnTo>
                  <a:pt x="5524" y="17082"/>
                </a:lnTo>
                <a:lnTo>
                  <a:pt x="5426" y="17106"/>
                </a:lnTo>
                <a:lnTo>
                  <a:pt x="5280" y="17130"/>
                </a:lnTo>
                <a:lnTo>
                  <a:pt x="5207" y="17155"/>
                </a:lnTo>
                <a:lnTo>
                  <a:pt x="5134" y="17203"/>
                </a:lnTo>
                <a:lnTo>
                  <a:pt x="5134" y="17228"/>
                </a:lnTo>
                <a:lnTo>
                  <a:pt x="5134" y="17252"/>
                </a:lnTo>
                <a:lnTo>
                  <a:pt x="5207" y="17276"/>
                </a:lnTo>
                <a:lnTo>
                  <a:pt x="5280" y="17276"/>
                </a:lnTo>
                <a:lnTo>
                  <a:pt x="5426" y="17301"/>
                </a:lnTo>
                <a:lnTo>
                  <a:pt x="5499" y="17301"/>
                </a:lnTo>
                <a:lnTo>
                  <a:pt x="5475" y="17544"/>
                </a:lnTo>
                <a:lnTo>
                  <a:pt x="5378" y="17544"/>
                </a:lnTo>
                <a:lnTo>
                  <a:pt x="5256" y="17593"/>
                </a:lnTo>
                <a:lnTo>
                  <a:pt x="5183" y="17641"/>
                </a:lnTo>
                <a:lnTo>
                  <a:pt x="5183" y="17666"/>
                </a:lnTo>
                <a:lnTo>
                  <a:pt x="5183" y="17690"/>
                </a:lnTo>
                <a:lnTo>
                  <a:pt x="5207" y="17739"/>
                </a:lnTo>
                <a:lnTo>
                  <a:pt x="5256" y="17763"/>
                </a:lnTo>
                <a:lnTo>
                  <a:pt x="5378" y="17787"/>
                </a:lnTo>
                <a:lnTo>
                  <a:pt x="5451" y="17812"/>
                </a:lnTo>
                <a:lnTo>
                  <a:pt x="5426" y="17982"/>
                </a:lnTo>
                <a:lnTo>
                  <a:pt x="5329" y="17982"/>
                </a:lnTo>
                <a:lnTo>
                  <a:pt x="5086" y="18006"/>
                </a:lnTo>
                <a:lnTo>
                  <a:pt x="5037" y="18031"/>
                </a:lnTo>
                <a:lnTo>
                  <a:pt x="5013" y="18055"/>
                </a:lnTo>
                <a:lnTo>
                  <a:pt x="5013" y="18104"/>
                </a:lnTo>
                <a:lnTo>
                  <a:pt x="5061" y="18152"/>
                </a:lnTo>
                <a:lnTo>
                  <a:pt x="5159" y="18201"/>
                </a:lnTo>
                <a:lnTo>
                  <a:pt x="5280" y="18225"/>
                </a:lnTo>
                <a:lnTo>
                  <a:pt x="5402" y="18225"/>
                </a:lnTo>
                <a:lnTo>
                  <a:pt x="5402" y="18420"/>
                </a:lnTo>
                <a:lnTo>
                  <a:pt x="5353" y="18420"/>
                </a:lnTo>
                <a:lnTo>
                  <a:pt x="5207" y="18444"/>
                </a:lnTo>
                <a:lnTo>
                  <a:pt x="5134" y="18469"/>
                </a:lnTo>
                <a:lnTo>
                  <a:pt x="5086" y="18517"/>
                </a:lnTo>
                <a:lnTo>
                  <a:pt x="5061" y="18566"/>
                </a:lnTo>
                <a:lnTo>
                  <a:pt x="5086" y="18615"/>
                </a:lnTo>
                <a:lnTo>
                  <a:pt x="5134" y="18663"/>
                </a:lnTo>
                <a:lnTo>
                  <a:pt x="5183" y="18688"/>
                </a:lnTo>
                <a:lnTo>
                  <a:pt x="5329" y="18712"/>
                </a:lnTo>
                <a:lnTo>
                  <a:pt x="5378" y="18712"/>
                </a:lnTo>
                <a:lnTo>
                  <a:pt x="5353" y="18907"/>
                </a:lnTo>
                <a:lnTo>
                  <a:pt x="5280" y="18907"/>
                </a:lnTo>
                <a:lnTo>
                  <a:pt x="5183" y="18955"/>
                </a:lnTo>
                <a:lnTo>
                  <a:pt x="5159" y="18980"/>
                </a:lnTo>
                <a:lnTo>
                  <a:pt x="5159" y="19004"/>
                </a:lnTo>
                <a:lnTo>
                  <a:pt x="5159" y="19053"/>
                </a:lnTo>
                <a:lnTo>
                  <a:pt x="5183" y="19077"/>
                </a:lnTo>
                <a:lnTo>
                  <a:pt x="5256" y="19126"/>
                </a:lnTo>
                <a:lnTo>
                  <a:pt x="5353" y="19126"/>
                </a:lnTo>
                <a:lnTo>
                  <a:pt x="5353" y="19539"/>
                </a:lnTo>
                <a:lnTo>
                  <a:pt x="5353" y="19637"/>
                </a:lnTo>
                <a:lnTo>
                  <a:pt x="5402" y="19710"/>
                </a:lnTo>
                <a:lnTo>
                  <a:pt x="5475" y="19758"/>
                </a:lnTo>
                <a:lnTo>
                  <a:pt x="5548" y="19783"/>
                </a:lnTo>
                <a:lnTo>
                  <a:pt x="5572" y="19807"/>
                </a:lnTo>
                <a:lnTo>
                  <a:pt x="5718" y="19953"/>
                </a:lnTo>
                <a:lnTo>
                  <a:pt x="5840" y="20074"/>
                </a:lnTo>
                <a:lnTo>
                  <a:pt x="5986" y="20220"/>
                </a:lnTo>
                <a:lnTo>
                  <a:pt x="6132" y="20366"/>
                </a:lnTo>
                <a:lnTo>
                  <a:pt x="5961" y="20366"/>
                </a:lnTo>
                <a:lnTo>
                  <a:pt x="5816" y="20342"/>
                </a:lnTo>
                <a:lnTo>
                  <a:pt x="5670" y="20318"/>
                </a:lnTo>
                <a:lnTo>
                  <a:pt x="5524" y="20269"/>
                </a:lnTo>
                <a:lnTo>
                  <a:pt x="5378" y="20196"/>
                </a:lnTo>
                <a:lnTo>
                  <a:pt x="5232" y="20099"/>
                </a:lnTo>
                <a:lnTo>
                  <a:pt x="5086" y="20001"/>
                </a:lnTo>
                <a:lnTo>
                  <a:pt x="4940" y="19928"/>
                </a:lnTo>
                <a:lnTo>
                  <a:pt x="4818" y="19539"/>
                </a:lnTo>
                <a:lnTo>
                  <a:pt x="4721" y="19126"/>
                </a:lnTo>
                <a:lnTo>
                  <a:pt x="4672" y="18712"/>
                </a:lnTo>
                <a:lnTo>
                  <a:pt x="4623" y="18274"/>
                </a:lnTo>
                <a:lnTo>
                  <a:pt x="4575" y="17447"/>
                </a:lnTo>
                <a:lnTo>
                  <a:pt x="4526" y="16619"/>
                </a:lnTo>
                <a:lnTo>
                  <a:pt x="4477" y="15670"/>
                </a:lnTo>
                <a:lnTo>
                  <a:pt x="4429" y="14721"/>
                </a:lnTo>
                <a:lnTo>
                  <a:pt x="4404" y="14235"/>
                </a:lnTo>
                <a:lnTo>
                  <a:pt x="4380" y="13894"/>
                </a:lnTo>
                <a:lnTo>
                  <a:pt x="4331" y="13505"/>
                </a:lnTo>
                <a:lnTo>
                  <a:pt x="4258" y="13140"/>
                </a:lnTo>
                <a:lnTo>
                  <a:pt x="4161" y="12775"/>
                </a:lnTo>
                <a:lnTo>
                  <a:pt x="4112" y="12629"/>
                </a:lnTo>
                <a:lnTo>
                  <a:pt x="4039" y="12483"/>
                </a:lnTo>
                <a:lnTo>
                  <a:pt x="3966" y="12361"/>
                </a:lnTo>
                <a:lnTo>
                  <a:pt x="3893" y="12288"/>
                </a:lnTo>
                <a:lnTo>
                  <a:pt x="3820" y="12264"/>
                </a:lnTo>
                <a:lnTo>
                  <a:pt x="3577" y="12264"/>
                </a:lnTo>
                <a:lnTo>
                  <a:pt x="3504" y="12288"/>
                </a:lnTo>
                <a:lnTo>
                  <a:pt x="3407" y="12385"/>
                </a:lnTo>
                <a:lnTo>
                  <a:pt x="3334" y="12507"/>
                </a:lnTo>
                <a:lnTo>
                  <a:pt x="3309" y="12483"/>
                </a:lnTo>
                <a:lnTo>
                  <a:pt x="3188" y="12483"/>
                </a:lnTo>
                <a:lnTo>
                  <a:pt x="3066" y="12531"/>
                </a:lnTo>
                <a:lnTo>
                  <a:pt x="3042" y="12556"/>
                </a:lnTo>
                <a:lnTo>
                  <a:pt x="3042" y="12604"/>
                </a:lnTo>
                <a:lnTo>
                  <a:pt x="3066" y="12653"/>
                </a:lnTo>
                <a:lnTo>
                  <a:pt x="3115" y="12677"/>
                </a:lnTo>
                <a:lnTo>
                  <a:pt x="3236" y="12702"/>
                </a:lnTo>
                <a:lnTo>
                  <a:pt x="3261" y="12702"/>
                </a:lnTo>
                <a:lnTo>
                  <a:pt x="3212" y="12848"/>
                </a:lnTo>
                <a:lnTo>
                  <a:pt x="3042" y="12872"/>
                </a:lnTo>
                <a:lnTo>
                  <a:pt x="2871" y="12921"/>
                </a:lnTo>
                <a:lnTo>
                  <a:pt x="2871" y="12945"/>
                </a:lnTo>
                <a:lnTo>
                  <a:pt x="2871" y="12969"/>
                </a:lnTo>
                <a:lnTo>
                  <a:pt x="3017" y="13018"/>
                </a:lnTo>
                <a:lnTo>
                  <a:pt x="3163" y="13042"/>
                </a:lnTo>
                <a:lnTo>
                  <a:pt x="3139" y="13140"/>
                </a:lnTo>
                <a:lnTo>
                  <a:pt x="2969" y="13140"/>
                </a:lnTo>
                <a:lnTo>
                  <a:pt x="2847" y="13164"/>
                </a:lnTo>
                <a:lnTo>
                  <a:pt x="2725" y="13213"/>
                </a:lnTo>
                <a:lnTo>
                  <a:pt x="2701" y="13237"/>
                </a:lnTo>
                <a:lnTo>
                  <a:pt x="2701" y="13261"/>
                </a:lnTo>
                <a:lnTo>
                  <a:pt x="2701" y="13286"/>
                </a:lnTo>
                <a:lnTo>
                  <a:pt x="2725" y="13310"/>
                </a:lnTo>
                <a:lnTo>
                  <a:pt x="2847" y="13359"/>
                </a:lnTo>
                <a:lnTo>
                  <a:pt x="2969" y="13383"/>
                </a:lnTo>
                <a:lnTo>
                  <a:pt x="3090" y="13383"/>
                </a:lnTo>
                <a:lnTo>
                  <a:pt x="3066" y="13529"/>
                </a:lnTo>
                <a:lnTo>
                  <a:pt x="2847" y="13553"/>
                </a:lnTo>
                <a:lnTo>
                  <a:pt x="2750" y="13602"/>
                </a:lnTo>
                <a:lnTo>
                  <a:pt x="2652" y="13651"/>
                </a:lnTo>
                <a:lnTo>
                  <a:pt x="2628" y="13699"/>
                </a:lnTo>
                <a:lnTo>
                  <a:pt x="2652" y="13724"/>
                </a:lnTo>
                <a:lnTo>
                  <a:pt x="2847" y="13748"/>
                </a:lnTo>
                <a:lnTo>
                  <a:pt x="3042" y="13772"/>
                </a:lnTo>
                <a:lnTo>
                  <a:pt x="3042" y="13870"/>
                </a:lnTo>
                <a:lnTo>
                  <a:pt x="2920" y="13870"/>
                </a:lnTo>
                <a:lnTo>
                  <a:pt x="2774" y="13918"/>
                </a:lnTo>
                <a:lnTo>
                  <a:pt x="2701" y="13943"/>
                </a:lnTo>
                <a:lnTo>
                  <a:pt x="2628" y="13991"/>
                </a:lnTo>
                <a:lnTo>
                  <a:pt x="2628" y="14016"/>
                </a:lnTo>
                <a:lnTo>
                  <a:pt x="2701" y="14064"/>
                </a:lnTo>
                <a:lnTo>
                  <a:pt x="2798" y="14113"/>
                </a:lnTo>
                <a:lnTo>
                  <a:pt x="2896" y="14137"/>
                </a:lnTo>
                <a:lnTo>
                  <a:pt x="3017" y="14137"/>
                </a:lnTo>
                <a:lnTo>
                  <a:pt x="2993" y="14283"/>
                </a:lnTo>
                <a:lnTo>
                  <a:pt x="2871" y="14283"/>
                </a:lnTo>
                <a:lnTo>
                  <a:pt x="2725" y="14308"/>
                </a:lnTo>
                <a:lnTo>
                  <a:pt x="2677" y="14332"/>
                </a:lnTo>
                <a:lnTo>
                  <a:pt x="2604" y="14381"/>
                </a:lnTo>
                <a:lnTo>
                  <a:pt x="2604" y="14405"/>
                </a:lnTo>
                <a:lnTo>
                  <a:pt x="2579" y="14429"/>
                </a:lnTo>
                <a:lnTo>
                  <a:pt x="2604" y="14502"/>
                </a:lnTo>
                <a:lnTo>
                  <a:pt x="2677" y="14551"/>
                </a:lnTo>
                <a:lnTo>
                  <a:pt x="2725" y="14575"/>
                </a:lnTo>
                <a:lnTo>
                  <a:pt x="2871" y="14600"/>
                </a:lnTo>
                <a:lnTo>
                  <a:pt x="2969" y="14600"/>
                </a:lnTo>
                <a:lnTo>
                  <a:pt x="2969" y="14721"/>
                </a:lnTo>
                <a:lnTo>
                  <a:pt x="2969" y="14794"/>
                </a:lnTo>
                <a:lnTo>
                  <a:pt x="2774" y="14819"/>
                </a:lnTo>
                <a:lnTo>
                  <a:pt x="2628" y="14843"/>
                </a:lnTo>
                <a:lnTo>
                  <a:pt x="2555" y="14892"/>
                </a:lnTo>
                <a:lnTo>
                  <a:pt x="2506" y="14940"/>
                </a:lnTo>
                <a:lnTo>
                  <a:pt x="2482" y="14989"/>
                </a:lnTo>
                <a:lnTo>
                  <a:pt x="2506" y="15013"/>
                </a:lnTo>
                <a:lnTo>
                  <a:pt x="2579" y="15038"/>
                </a:lnTo>
                <a:lnTo>
                  <a:pt x="2652" y="15062"/>
                </a:lnTo>
                <a:lnTo>
                  <a:pt x="2823" y="15062"/>
                </a:lnTo>
                <a:lnTo>
                  <a:pt x="2944" y="15038"/>
                </a:lnTo>
                <a:lnTo>
                  <a:pt x="2944" y="15232"/>
                </a:lnTo>
                <a:lnTo>
                  <a:pt x="2871" y="15232"/>
                </a:lnTo>
                <a:lnTo>
                  <a:pt x="2677" y="15257"/>
                </a:lnTo>
                <a:lnTo>
                  <a:pt x="2506" y="15305"/>
                </a:lnTo>
                <a:lnTo>
                  <a:pt x="2506" y="15330"/>
                </a:lnTo>
                <a:lnTo>
                  <a:pt x="2506" y="15354"/>
                </a:lnTo>
                <a:lnTo>
                  <a:pt x="2701" y="15378"/>
                </a:lnTo>
                <a:lnTo>
                  <a:pt x="2920" y="15403"/>
                </a:lnTo>
                <a:lnTo>
                  <a:pt x="2920" y="15622"/>
                </a:lnTo>
                <a:lnTo>
                  <a:pt x="2798" y="15646"/>
                </a:lnTo>
                <a:lnTo>
                  <a:pt x="2652" y="15695"/>
                </a:lnTo>
                <a:lnTo>
                  <a:pt x="2506" y="15768"/>
                </a:lnTo>
                <a:lnTo>
                  <a:pt x="2506" y="15792"/>
                </a:lnTo>
                <a:lnTo>
                  <a:pt x="2506" y="15816"/>
                </a:lnTo>
                <a:lnTo>
                  <a:pt x="2798" y="15841"/>
                </a:lnTo>
                <a:lnTo>
                  <a:pt x="2896" y="15841"/>
                </a:lnTo>
                <a:lnTo>
                  <a:pt x="2896" y="15914"/>
                </a:lnTo>
                <a:lnTo>
                  <a:pt x="2750" y="15938"/>
                </a:lnTo>
                <a:lnTo>
                  <a:pt x="2604" y="15987"/>
                </a:lnTo>
                <a:lnTo>
                  <a:pt x="2482" y="16060"/>
                </a:lnTo>
                <a:lnTo>
                  <a:pt x="2433" y="16108"/>
                </a:lnTo>
                <a:lnTo>
                  <a:pt x="2433" y="16157"/>
                </a:lnTo>
                <a:lnTo>
                  <a:pt x="2433" y="16181"/>
                </a:lnTo>
                <a:lnTo>
                  <a:pt x="2506" y="16230"/>
                </a:lnTo>
                <a:lnTo>
                  <a:pt x="2579" y="16254"/>
                </a:lnTo>
                <a:lnTo>
                  <a:pt x="2725" y="16254"/>
                </a:lnTo>
                <a:lnTo>
                  <a:pt x="2896" y="16230"/>
                </a:lnTo>
                <a:lnTo>
                  <a:pt x="2871" y="16425"/>
                </a:lnTo>
                <a:lnTo>
                  <a:pt x="2628" y="16473"/>
                </a:lnTo>
                <a:lnTo>
                  <a:pt x="2506" y="16498"/>
                </a:lnTo>
                <a:lnTo>
                  <a:pt x="2409" y="16546"/>
                </a:lnTo>
                <a:lnTo>
                  <a:pt x="2409" y="16571"/>
                </a:lnTo>
                <a:lnTo>
                  <a:pt x="2409" y="16595"/>
                </a:lnTo>
                <a:lnTo>
                  <a:pt x="2506" y="16644"/>
                </a:lnTo>
                <a:lnTo>
                  <a:pt x="2628" y="16668"/>
                </a:lnTo>
                <a:lnTo>
                  <a:pt x="2871" y="16692"/>
                </a:lnTo>
                <a:lnTo>
                  <a:pt x="2847" y="16936"/>
                </a:lnTo>
                <a:lnTo>
                  <a:pt x="2701" y="16936"/>
                </a:lnTo>
                <a:lnTo>
                  <a:pt x="2555" y="16960"/>
                </a:lnTo>
                <a:lnTo>
                  <a:pt x="2458" y="16984"/>
                </a:lnTo>
                <a:lnTo>
                  <a:pt x="2409" y="17033"/>
                </a:lnTo>
                <a:lnTo>
                  <a:pt x="2385" y="17057"/>
                </a:lnTo>
                <a:lnTo>
                  <a:pt x="2433" y="17106"/>
                </a:lnTo>
                <a:lnTo>
                  <a:pt x="2482" y="17130"/>
                </a:lnTo>
                <a:lnTo>
                  <a:pt x="2604" y="17155"/>
                </a:lnTo>
                <a:lnTo>
                  <a:pt x="2847" y="17155"/>
                </a:lnTo>
                <a:lnTo>
                  <a:pt x="2823" y="17349"/>
                </a:lnTo>
                <a:lnTo>
                  <a:pt x="2701" y="17398"/>
                </a:lnTo>
                <a:lnTo>
                  <a:pt x="2604" y="17447"/>
                </a:lnTo>
                <a:lnTo>
                  <a:pt x="2506" y="17495"/>
                </a:lnTo>
                <a:lnTo>
                  <a:pt x="2458" y="17568"/>
                </a:lnTo>
                <a:lnTo>
                  <a:pt x="2433" y="17593"/>
                </a:lnTo>
                <a:lnTo>
                  <a:pt x="2458" y="17641"/>
                </a:lnTo>
                <a:lnTo>
                  <a:pt x="2458" y="17666"/>
                </a:lnTo>
                <a:lnTo>
                  <a:pt x="2506" y="17690"/>
                </a:lnTo>
                <a:lnTo>
                  <a:pt x="2652" y="17690"/>
                </a:lnTo>
                <a:lnTo>
                  <a:pt x="2823" y="17641"/>
                </a:lnTo>
                <a:lnTo>
                  <a:pt x="2798" y="17860"/>
                </a:lnTo>
                <a:lnTo>
                  <a:pt x="2628" y="17933"/>
                </a:lnTo>
                <a:lnTo>
                  <a:pt x="2506" y="17958"/>
                </a:lnTo>
                <a:lnTo>
                  <a:pt x="2482" y="17958"/>
                </a:lnTo>
                <a:lnTo>
                  <a:pt x="2458" y="17982"/>
                </a:lnTo>
                <a:lnTo>
                  <a:pt x="2458" y="18006"/>
                </a:lnTo>
                <a:lnTo>
                  <a:pt x="2482" y="18031"/>
                </a:lnTo>
                <a:lnTo>
                  <a:pt x="2628" y="18055"/>
                </a:lnTo>
                <a:lnTo>
                  <a:pt x="2798" y="18055"/>
                </a:lnTo>
                <a:lnTo>
                  <a:pt x="2774" y="18298"/>
                </a:lnTo>
                <a:lnTo>
                  <a:pt x="2725" y="18298"/>
                </a:lnTo>
                <a:lnTo>
                  <a:pt x="2628" y="18323"/>
                </a:lnTo>
                <a:lnTo>
                  <a:pt x="2506" y="18371"/>
                </a:lnTo>
                <a:lnTo>
                  <a:pt x="2482" y="18396"/>
                </a:lnTo>
                <a:lnTo>
                  <a:pt x="2482" y="18420"/>
                </a:lnTo>
                <a:lnTo>
                  <a:pt x="2482" y="18444"/>
                </a:lnTo>
                <a:lnTo>
                  <a:pt x="2506" y="18444"/>
                </a:lnTo>
                <a:lnTo>
                  <a:pt x="2604" y="18493"/>
                </a:lnTo>
                <a:lnTo>
                  <a:pt x="2725" y="18542"/>
                </a:lnTo>
                <a:lnTo>
                  <a:pt x="2750" y="18542"/>
                </a:lnTo>
                <a:lnTo>
                  <a:pt x="2725" y="18688"/>
                </a:lnTo>
                <a:lnTo>
                  <a:pt x="2628" y="18712"/>
                </a:lnTo>
                <a:lnTo>
                  <a:pt x="2506" y="18712"/>
                </a:lnTo>
                <a:lnTo>
                  <a:pt x="2458" y="18736"/>
                </a:lnTo>
                <a:lnTo>
                  <a:pt x="2409" y="18761"/>
                </a:lnTo>
                <a:lnTo>
                  <a:pt x="2385" y="18809"/>
                </a:lnTo>
                <a:lnTo>
                  <a:pt x="2385" y="18858"/>
                </a:lnTo>
                <a:lnTo>
                  <a:pt x="2433" y="18882"/>
                </a:lnTo>
                <a:lnTo>
                  <a:pt x="2482" y="18931"/>
                </a:lnTo>
                <a:lnTo>
                  <a:pt x="2604" y="18955"/>
                </a:lnTo>
                <a:lnTo>
                  <a:pt x="2701" y="18955"/>
                </a:lnTo>
                <a:lnTo>
                  <a:pt x="2677" y="19053"/>
                </a:lnTo>
                <a:lnTo>
                  <a:pt x="2604" y="19077"/>
                </a:lnTo>
                <a:lnTo>
                  <a:pt x="2555" y="19101"/>
                </a:lnTo>
                <a:lnTo>
                  <a:pt x="2433" y="19174"/>
                </a:lnTo>
                <a:lnTo>
                  <a:pt x="2433" y="19199"/>
                </a:lnTo>
                <a:lnTo>
                  <a:pt x="2433" y="19223"/>
                </a:lnTo>
                <a:lnTo>
                  <a:pt x="2531" y="19272"/>
                </a:lnTo>
                <a:lnTo>
                  <a:pt x="2628" y="19320"/>
                </a:lnTo>
                <a:lnTo>
                  <a:pt x="2604" y="19466"/>
                </a:lnTo>
                <a:lnTo>
                  <a:pt x="2458" y="19466"/>
                </a:lnTo>
                <a:lnTo>
                  <a:pt x="2360" y="19515"/>
                </a:lnTo>
                <a:lnTo>
                  <a:pt x="2336" y="19564"/>
                </a:lnTo>
                <a:lnTo>
                  <a:pt x="2360" y="19612"/>
                </a:lnTo>
                <a:lnTo>
                  <a:pt x="2385" y="19661"/>
                </a:lnTo>
                <a:lnTo>
                  <a:pt x="2433" y="19685"/>
                </a:lnTo>
                <a:lnTo>
                  <a:pt x="2531" y="19734"/>
                </a:lnTo>
                <a:lnTo>
                  <a:pt x="2458" y="19928"/>
                </a:lnTo>
                <a:lnTo>
                  <a:pt x="2312" y="20001"/>
                </a:lnTo>
                <a:lnTo>
                  <a:pt x="2166" y="20099"/>
                </a:lnTo>
                <a:lnTo>
                  <a:pt x="2020" y="20196"/>
                </a:lnTo>
                <a:lnTo>
                  <a:pt x="1874" y="20269"/>
                </a:lnTo>
                <a:lnTo>
                  <a:pt x="1728" y="20318"/>
                </a:lnTo>
                <a:lnTo>
                  <a:pt x="1582" y="20342"/>
                </a:lnTo>
                <a:lnTo>
                  <a:pt x="1436" y="20366"/>
                </a:lnTo>
                <a:lnTo>
                  <a:pt x="1265" y="20366"/>
                </a:lnTo>
                <a:lnTo>
                  <a:pt x="1411" y="20220"/>
                </a:lnTo>
                <a:lnTo>
                  <a:pt x="1557" y="20074"/>
                </a:lnTo>
                <a:lnTo>
                  <a:pt x="1679" y="19953"/>
                </a:lnTo>
                <a:lnTo>
                  <a:pt x="1825" y="19807"/>
                </a:lnTo>
                <a:lnTo>
                  <a:pt x="1849" y="19783"/>
                </a:lnTo>
                <a:lnTo>
                  <a:pt x="1922" y="19758"/>
                </a:lnTo>
                <a:lnTo>
                  <a:pt x="1995" y="19710"/>
                </a:lnTo>
                <a:lnTo>
                  <a:pt x="2020" y="19637"/>
                </a:lnTo>
                <a:lnTo>
                  <a:pt x="2044" y="19539"/>
                </a:lnTo>
                <a:lnTo>
                  <a:pt x="2020" y="18785"/>
                </a:lnTo>
                <a:lnTo>
                  <a:pt x="1971" y="18055"/>
                </a:lnTo>
                <a:lnTo>
                  <a:pt x="1825" y="16571"/>
                </a:lnTo>
                <a:lnTo>
                  <a:pt x="1752" y="15792"/>
                </a:lnTo>
                <a:lnTo>
                  <a:pt x="1703" y="15013"/>
                </a:lnTo>
                <a:lnTo>
                  <a:pt x="1679" y="13456"/>
                </a:lnTo>
                <a:lnTo>
                  <a:pt x="1655" y="12702"/>
                </a:lnTo>
                <a:lnTo>
                  <a:pt x="1679" y="11947"/>
                </a:lnTo>
                <a:lnTo>
                  <a:pt x="1703" y="11583"/>
                </a:lnTo>
                <a:lnTo>
                  <a:pt x="1752" y="11218"/>
                </a:lnTo>
                <a:lnTo>
                  <a:pt x="1825" y="10853"/>
                </a:lnTo>
                <a:lnTo>
                  <a:pt x="1922" y="10488"/>
                </a:lnTo>
                <a:lnTo>
                  <a:pt x="2044" y="10171"/>
                </a:lnTo>
                <a:lnTo>
                  <a:pt x="2166" y="9855"/>
                </a:lnTo>
                <a:lnTo>
                  <a:pt x="2287" y="9539"/>
                </a:lnTo>
                <a:lnTo>
                  <a:pt x="2360" y="9198"/>
                </a:lnTo>
                <a:lnTo>
                  <a:pt x="2385" y="8906"/>
                </a:lnTo>
                <a:lnTo>
                  <a:pt x="2385" y="8590"/>
                </a:lnTo>
                <a:lnTo>
                  <a:pt x="2385" y="8006"/>
                </a:lnTo>
                <a:lnTo>
                  <a:pt x="2458" y="7957"/>
                </a:lnTo>
                <a:lnTo>
                  <a:pt x="2482" y="7908"/>
                </a:lnTo>
                <a:lnTo>
                  <a:pt x="2506" y="7835"/>
                </a:lnTo>
                <a:lnTo>
                  <a:pt x="2506" y="7762"/>
                </a:lnTo>
                <a:lnTo>
                  <a:pt x="2506" y="7689"/>
                </a:lnTo>
                <a:lnTo>
                  <a:pt x="2458" y="7641"/>
                </a:lnTo>
                <a:lnTo>
                  <a:pt x="2385" y="7592"/>
                </a:lnTo>
                <a:lnTo>
                  <a:pt x="2312" y="7568"/>
                </a:lnTo>
                <a:lnTo>
                  <a:pt x="2214" y="7543"/>
                </a:lnTo>
                <a:lnTo>
                  <a:pt x="2141" y="7519"/>
                </a:lnTo>
                <a:lnTo>
                  <a:pt x="2093" y="7446"/>
                </a:lnTo>
                <a:lnTo>
                  <a:pt x="2044" y="7373"/>
                </a:lnTo>
                <a:lnTo>
                  <a:pt x="1947" y="7227"/>
                </a:lnTo>
                <a:lnTo>
                  <a:pt x="1898" y="7057"/>
                </a:lnTo>
                <a:lnTo>
                  <a:pt x="1874" y="6886"/>
                </a:lnTo>
                <a:lnTo>
                  <a:pt x="1874" y="6716"/>
                </a:lnTo>
                <a:lnTo>
                  <a:pt x="1898" y="6643"/>
                </a:lnTo>
                <a:lnTo>
                  <a:pt x="1971" y="6570"/>
                </a:lnTo>
                <a:lnTo>
                  <a:pt x="2093" y="6473"/>
                </a:lnTo>
                <a:lnTo>
                  <a:pt x="2117" y="6400"/>
                </a:lnTo>
                <a:lnTo>
                  <a:pt x="2117" y="6327"/>
                </a:lnTo>
                <a:lnTo>
                  <a:pt x="2093" y="6254"/>
                </a:lnTo>
                <a:lnTo>
                  <a:pt x="2020" y="6205"/>
                </a:lnTo>
                <a:lnTo>
                  <a:pt x="1947" y="6181"/>
                </a:lnTo>
                <a:lnTo>
                  <a:pt x="1849" y="6181"/>
                </a:lnTo>
                <a:lnTo>
                  <a:pt x="1801" y="6205"/>
                </a:lnTo>
                <a:lnTo>
                  <a:pt x="1728" y="6229"/>
                </a:lnTo>
                <a:lnTo>
                  <a:pt x="1630" y="6327"/>
                </a:lnTo>
                <a:lnTo>
                  <a:pt x="1557" y="6473"/>
                </a:lnTo>
                <a:lnTo>
                  <a:pt x="1484" y="6619"/>
                </a:lnTo>
                <a:lnTo>
                  <a:pt x="1460" y="6789"/>
                </a:lnTo>
                <a:lnTo>
                  <a:pt x="1460" y="6935"/>
                </a:lnTo>
                <a:lnTo>
                  <a:pt x="1460" y="7081"/>
                </a:lnTo>
                <a:lnTo>
                  <a:pt x="1533" y="7300"/>
                </a:lnTo>
                <a:lnTo>
                  <a:pt x="1630" y="7543"/>
                </a:lnTo>
                <a:lnTo>
                  <a:pt x="1606" y="7568"/>
                </a:lnTo>
                <a:lnTo>
                  <a:pt x="1533" y="7519"/>
                </a:lnTo>
                <a:lnTo>
                  <a:pt x="1411" y="7470"/>
                </a:lnTo>
                <a:lnTo>
                  <a:pt x="1363" y="7446"/>
                </a:lnTo>
                <a:lnTo>
                  <a:pt x="1290" y="7446"/>
                </a:lnTo>
                <a:lnTo>
                  <a:pt x="1265" y="7470"/>
                </a:lnTo>
                <a:lnTo>
                  <a:pt x="1241" y="7495"/>
                </a:lnTo>
                <a:lnTo>
                  <a:pt x="1241" y="7568"/>
                </a:lnTo>
                <a:lnTo>
                  <a:pt x="1290" y="7616"/>
                </a:lnTo>
                <a:lnTo>
                  <a:pt x="1363" y="7689"/>
                </a:lnTo>
                <a:lnTo>
                  <a:pt x="1460" y="7787"/>
                </a:lnTo>
                <a:lnTo>
                  <a:pt x="1436" y="7860"/>
                </a:lnTo>
                <a:lnTo>
                  <a:pt x="1314" y="7811"/>
                </a:lnTo>
                <a:lnTo>
                  <a:pt x="1192" y="7762"/>
                </a:lnTo>
                <a:lnTo>
                  <a:pt x="1071" y="7738"/>
                </a:lnTo>
                <a:lnTo>
                  <a:pt x="1022" y="7762"/>
                </a:lnTo>
                <a:lnTo>
                  <a:pt x="998" y="7811"/>
                </a:lnTo>
                <a:lnTo>
                  <a:pt x="1022" y="7835"/>
                </a:lnTo>
                <a:lnTo>
                  <a:pt x="1071" y="7908"/>
                </a:lnTo>
                <a:lnTo>
                  <a:pt x="1144" y="7981"/>
                </a:lnTo>
                <a:lnTo>
                  <a:pt x="1314" y="8103"/>
                </a:lnTo>
                <a:lnTo>
                  <a:pt x="1265" y="8249"/>
                </a:lnTo>
                <a:lnTo>
                  <a:pt x="1168" y="8225"/>
                </a:lnTo>
                <a:lnTo>
                  <a:pt x="1095" y="8200"/>
                </a:lnTo>
                <a:lnTo>
                  <a:pt x="998" y="8225"/>
                </a:lnTo>
                <a:lnTo>
                  <a:pt x="949" y="8249"/>
                </a:lnTo>
                <a:lnTo>
                  <a:pt x="949" y="8273"/>
                </a:lnTo>
                <a:lnTo>
                  <a:pt x="949" y="8322"/>
                </a:lnTo>
                <a:lnTo>
                  <a:pt x="1022" y="8371"/>
                </a:lnTo>
                <a:lnTo>
                  <a:pt x="1095" y="8419"/>
                </a:lnTo>
                <a:lnTo>
                  <a:pt x="1192" y="8444"/>
                </a:lnTo>
                <a:lnTo>
                  <a:pt x="1168" y="8468"/>
                </a:lnTo>
                <a:lnTo>
                  <a:pt x="973" y="8468"/>
                </a:lnTo>
                <a:lnTo>
                  <a:pt x="900" y="8492"/>
                </a:lnTo>
                <a:lnTo>
                  <a:pt x="852" y="8541"/>
                </a:lnTo>
                <a:lnTo>
                  <a:pt x="827" y="8565"/>
                </a:lnTo>
                <a:lnTo>
                  <a:pt x="803" y="8614"/>
                </a:lnTo>
                <a:lnTo>
                  <a:pt x="827" y="8663"/>
                </a:lnTo>
                <a:lnTo>
                  <a:pt x="852" y="8711"/>
                </a:lnTo>
                <a:lnTo>
                  <a:pt x="949" y="8760"/>
                </a:lnTo>
                <a:lnTo>
                  <a:pt x="1071" y="8784"/>
                </a:lnTo>
                <a:lnTo>
                  <a:pt x="1095" y="8784"/>
                </a:lnTo>
                <a:lnTo>
                  <a:pt x="1046" y="8979"/>
                </a:lnTo>
                <a:lnTo>
                  <a:pt x="803" y="8979"/>
                </a:lnTo>
                <a:lnTo>
                  <a:pt x="779" y="9028"/>
                </a:lnTo>
                <a:lnTo>
                  <a:pt x="779" y="9052"/>
                </a:lnTo>
                <a:lnTo>
                  <a:pt x="779" y="9101"/>
                </a:lnTo>
                <a:lnTo>
                  <a:pt x="827" y="9149"/>
                </a:lnTo>
                <a:lnTo>
                  <a:pt x="876" y="9174"/>
                </a:lnTo>
                <a:lnTo>
                  <a:pt x="973" y="9198"/>
                </a:lnTo>
                <a:lnTo>
                  <a:pt x="998" y="9222"/>
                </a:lnTo>
                <a:lnTo>
                  <a:pt x="998" y="9368"/>
                </a:lnTo>
                <a:lnTo>
                  <a:pt x="852" y="9368"/>
                </a:lnTo>
                <a:lnTo>
                  <a:pt x="803" y="9393"/>
                </a:lnTo>
                <a:lnTo>
                  <a:pt x="754" y="9417"/>
                </a:lnTo>
                <a:lnTo>
                  <a:pt x="730" y="9490"/>
                </a:lnTo>
                <a:lnTo>
                  <a:pt x="730" y="9539"/>
                </a:lnTo>
                <a:lnTo>
                  <a:pt x="730" y="9563"/>
                </a:lnTo>
                <a:lnTo>
                  <a:pt x="779" y="9612"/>
                </a:lnTo>
                <a:lnTo>
                  <a:pt x="827" y="9636"/>
                </a:lnTo>
                <a:lnTo>
                  <a:pt x="949" y="9660"/>
                </a:lnTo>
                <a:lnTo>
                  <a:pt x="949" y="9806"/>
                </a:lnTo>
                <a:lnTo>
                  <a:pt x="876" y="9806"/>
                </a:lnTo>
                <a:lnTo>
                  <a:pt x="803" y="9831"/>
                </a:lnTo>
                <a:lnTo>
                  <a:pt x="730" y="9879"/>
                </a:lnTo>
                <a:lnTo>
                  <a:pt x="681" y="9904"/>
                </a:lnTo>
                <a:lnTo>
                  <a:pt x="681" y="9952"/>
                </a:lnTo>
                <a:lnTo>
                  <a:pt x="681" y="10001"/>
                </a:lnTo>
                <a:lnTo>
                  <a:pt x="730" y="10050"/>
                </a:lnTo>
                <a:lnTo>
                  <a:pt x="827" y="10074"/>
                </a:lnTo>
                <a:lnTo>
                  <a:pt x="949" y="10074"/>
                </a:lnTo>
                <a:lnTo>
                  <a:pt x="949" y="10123"/>
                </a:lnTo>
                <a:lnTo>
                  <a:pt x="852" y="10147"/>
                </a:lnTo>
                <a:lnTo>
                  <a:pt x="803" y="10196"/>
                </a:lnTo>
                <a:lnTo>
                  <a:pt x="754" y="10244"/>
                </a:lnTo>
                <a:lnTo>
                  <a:pt x="754" y="10269"/>
                </a:lnTo>
                <a:lnTo>
                  <a:pt x="779" y="10293"/>
                </a:lnTo>
                <a:lnTo>
                  <a:pt x="876" y="10342"/>
                </a:lnTo>
                <a:lnTo>
                  <a:pt x="949" y="10342"/>
                </a:lnTo>
                <a:lnTo>
                  <a:pt x="973" y="10390"/>
                </a:lnTo>
                <a:lnTo>
                  <a:pt x="973" y="10463"/>
                </a:lnTo>
                <a:lnTo>
                  <a:pt x="925" y="10512"/>
                </a:lnTo>
                <a:lnTo>
                  <a:pt x="876" y="10585"/>
                </a:lnTo>
                <a:lnTo>
                  <a:pt x="852" y="10658"/>
                </a:lnTo>
                <a:lnTo>
                  <a:pt x="876" y="10755"/>
                </a:lnTo>
                <a:lnTo>
                  <a:pt x="925" y="10853"/>
                </a:lnTo>
                <a:lnTo>
                  <a:pt x="949" y="10999"/>
                </a:lnTo>
                <a:lnTo>
                  <a:pt x="973" y="11266"/>
                </a:lnTo>
                <a:lnTo>
                  <a:pt x="925" y="11534"/>
                </a:lnTo>
                <a:lnTo>
                  <a:pt x="876" y="11656"/>
                </a:lnTo>
                <a:lnTo>
                  <a:pt x="827" y="11753"/>
                </a:lnTo>
                <a:lnTo>
                  <a:pt x="803" y="11801"/>
                </a:lnTo>
                <a:lnTo>
                  <a:pt x="754" y="11801"/>
                </a:lnTo>
                <a:lnTo>
                  <a:pt x="657" y="11729"/>
                </a:lnTo>
                <a:lnTo>
                  <a:pt x="560" y="11656"/>
                </a:lnTo>
                <a:lnTo>
                  <a:pt x="511" y="11583"/>
                </a:lnTo>
                <a:lnTo>
                  <a:pt x="462" y="11461"/>
                </a:lnTo>
                <a:lnTo>
                  <a:pt x="462" y="11339"/>
                </a:lnTo>
                <a:lnTo>
                  <a:pt x="487" y="11096"/>
                </a:lnTo>
                <a:lnTo>
                  <a:pt x="535" y="11047"/>
                </a:lnTo>
                <a:lnTo>
                  <a:pt x="560" y="10974"/>
                </a:lnTo>
                <a:lnTo>
                  <a:pt x="584" y="10926"/>
                </a:lnTo>
                <a:lnTo>
                  <a:pt x="584" y="10828"/>
                </a:lnTo>
                <a:lnTo>
                  <a:pt x="511" y="10342"/>
                </a:lnTo>
                <a:lnTo>
                  <a:pt x="462" y="9831"/>
                </a:lnTo>
                <a:lnTo>
                  <a:pt x="462" y="9320"/>
                </a:lnTo>
                <a:lnTo>
                  <a:pt x="511" y="8809"/>
                </a:lnTo>
                <a:lnTo>
                  <a:pt x="584" y="8298"/>
                </a:lnTo>
                <a:lnTo>
                  <a:pt x="681" y="7787"/>
                </a:lnTo>
                <a:lnTo>
                  <a:pt x="803" y="7300"/>
                </a:lnTo>
                <a:lnTo>
                  <a:pt x="949" y="6813"/>
                </a:lnTo>
                <a:lnTo>
                  <a:pt x="1119" y="6400"/>
                </a:lnTo>
                <a:lnTo>
                  <a:pt x="1314" y="6010"/>
                </a:lnTo>
                <a:lnTo>
                  <a:pt x="1557" y="5621"/>
                </a:lnTo>
                <a:lnTo>
                  <a:pt x="1703" y="5451"/>
                </a:lnTo>
                <a:lnTo>
                  <a:pt x="1849" y="5280"/>
                </a:lnTo>
                <a:lnTo>
                  <a:pt x="2044" y="5134"/>
                </a:lnTo>
                <a:lnTo>
                  <a:pt x="2214" y="4988"/>
                </a:lnTo>
                <a:lnTo>
                  <a:pt x="2409" y="4891"/>
                </a:lnTo>
                <a:lnTo>
                  <a:pt x="2628" y="4794"/>
                </a:lnTo>
                <a:lnTo>
                  <a:pt x="2823" y="4745"/>
                </a:lnTo>
                <a:lnTo>
                  <a:pt x="3066" y="4696"/>
                </a:lnTo>
                <a:lnTo>
                  <a:pt x="3528" y="4623"/>
                </a:lnTo>
                <a:close/>
                <a:moveTo>
                  <a:pt x="3893" y="0"/>
                </a:moveTo>
                <a:lnTo>
                  <a:pt x="3699" y="73"/>
                </a:lnTo>
                <a:lnTo>
                  <a:pt x="3382" y="73"/>
                </a:lnTo>
                <a:lnTo>
                  <a:pt x="3212" y="122"/>
                </a:lnTo>
                <a:lnTo>
                  <a:pt x="3066" y="195"/>
                </a:lnTo>
                <a:lnTo>
                  <a:pt x="2896" y="268"/>
                </a:lnTo>
                <a:lnTo>
                  <a:pt x="2774" y="365"/>
                </a:lnTo>
                <a:lnTo>
                  <a:pt x="2628" y="487"/>
                </a:lnTo>
                <a:lnTo>
                  <a:pt x="2506" y="609"/>
                </a:lnTo>
                <a:lnTo>
                  <a:pt x="2287" y="901"/>
                </a:lnTo>
                <a:lnTo>
                  <a:pt x="2093" y="1217"/>
                </a:lnTo>
                <a:lnTo>
                  <a:pt x="1947" y="1533"/>
                </a:lnTo>
                <a:lnTo>
                  <a:pt x="1874" y="1850"/>
                </a:lnTo>
                <a:lnTo>
                  <a:pt x="1849" y="2044"/>
                </a:lnTo>
                <a:lnTo>
                  <a:pt x="1849" y="2215"/>
                </a:lnTo>
                <a:lnTo>
                  <a:pt x="1874" y="2409"/>
                </a:lnTo>
                <a:lnTo>
                  <a:pt x="1898" y="2580"/>
                </a:lnTo>
                <a:lnTo>
                  <a:pt x="1947" y="2750"/>
                </a:lnTo>
                <a:lnTo>
                  <a:pt x="2020" y="2896"/>
                </a:lnTo>
                <a:lnTo>
                  <a:pt x="2093" y="3066"/>
                </a:lnTo>
                <a:lnTo>
                  <a:pt x="2214" y="3212"/>
                </a:lnTo>
                <a:lnTo>
                  <a:pt x="2312" y="3358"/>
                </a:lnTo>
                <a:lnTo>
                  <a:pt x="2433" y="3480"/>
                </a:lnTo>
                <a:lnTo>
                  <a:pt x="2579" y="3577"/>
                </a:lnTo>
                <a:lnTo>
                  <a:pt x="2725" y="3699"/>
                </a:lnTo>
                <a:lnTo>
                  <a:pt x="2871" y="3772"/>
                </a:lnTo>
                <a:lnTo>
                  <a:pt x="3042" y="3845"/>
                </a:lnTo>
                <a:lnTo>
                  <a:pt x="3212" y="3918"/>
                </a:lnTo>
                <a:lnTo>
                  <a:pt x="3407" y="3966"/>
                </a:lnTo>
                <a:lnTo>
                  <a:pt x="3553" y="3966"/>
                </a:lnTo>
                <a:lnTo>
                  <a:pt x="3528" y="4039"/>
                </a:lnTo>
                <a:lnTo>
                  <a:pt x="3504" y="4234"/>
                </a:lnTo>
                <a:lnTo>
                  <a:pt x="3431" y="4234"/>
                </a:lnTo>
                <a:lnTo>
                  <a:pt x="3188" y="4210"/>
                </a:lnTo>
                <a:lnTo>
                  <a:pt x="2944" y="4210"/>
                </a:lnTo>
                <a:lnTo>
                  <a:pt x="2725" y="4258"/>
                </a:lnTo>
                <a:lnTo>
                  <a:pt x="2506" y="4331"/>
                </a:lnTo>
                <a:lnTo>
                  <a:pt x="2287" y="4404"/>
                </a:lnTo>
                <a:lnTo>
                  <a:pt x="2093" y="4526"/>
                </a:lnTo>
                <a:lnTo>
                  <a:pt x="1898" y="4648"/>
                </a:lnTo>
                <a:lnTo>
                  <a:pt x="1728" y="4794"/>
                </a:lnTo>
                <a:lnTo>
                  <a:pt x="1557" y="4964"/>
                </a:lnTo>
                <a:lnTo>
                  <a:pt x="1387" y="5134"/>
                </a:lnTo>
                <a:lnTo>
                  <a:pt x="1095" y="5499"/>
                </a:lnTo>
                <a:lnTo>
                  <a:pt x="852" y="5913"/>
                </a:lnTo>
                <a:lnTo>
                  <a:pt x="633" y="6327"/>
                </a:lnTo>
                <a:lnTo>
                  <a:pt x="438" y="6862"/>
                </a:lnTo>
                <a:lnTo>
                  <a:pt x="268" y="7446"/>
                </a:lnTo>
                <a:lnTo>
                  <a:pt x="122" y="8006"/>
                </a:lnTo>
                <a:lnTo>
                  <a:pt x="49" y="8614"/>
                </a:lnTo>
                <a:lnTo>
                  <a:pt x="0" y="9198"/>
                </a:lnTo>
                <a:lnTo>
                  <a:pt x="0" y="9806"/>
                </a:lnTo>
                <a:lnTo>
                  <a:pt x="49" y="10390"/>
                </a:lnTo>
                <a:lnTo>
                  <a:pt x="122" y="10974"/>
                </a:lnTo>
                <a:lnTo>
                  <a:pt x="146" y="10974"/>
                </a:lnTo>
                <a:lnTo>
                  <a:pt x="97" y="11193"/>
                </a:lnTo>
                <a:lnTo>
                  <a:pt x="73" y="11412"/>
                </a:lnTo>
                <a:lnTo>
                  <a:pt x="97" y="11631"/>
                </a:lnTo>
                <a:lnTo>
                  <a:pt x="170" y="11777"/>
                </a:lnTo>
                <a:lnTo>
                  <a:pt x="219" y="11899"/>
                </a:lnTo>
                <a:lnTo>
                  <a:pt x="316" y="11972"/>
                </a:lnTo>
                <a:lnTo>
                  <a:pt x="414" y="12069"/>
                </a:lnTo>
                <a:lnTo>
                  <a:pt x="511" y="12142"/>
                </a:lnTo>
                <a:lnTo>
                  <a:pt x="633" y="12191"/>
                </a:lnTo>
                <a:lnTo>
                  <a:pt x="754" y="12215"/>
                </a:lnTo>
                <a:lnTo>
                  <a:pt x="876" y="12215"/>
                </a:lnTo>
                <a:lnTo>
                  <a:pt x="998" y="12166"/>
                </a:lnTo>
                <a:lnTo>
                  <a:pt x="1144" y="12069"/>
                </a:lnTo>
                <a:lnTo>
                  <a:pt x="1241" y="11923"/>
                </a:lnTo>
                <a:lnTo>
                  <a:pt x="1217" y="12604"/>
                </a:lnTo>
                <a:lnTo>
                  <a:pt x="1217" y="13261"/>
                </a:lnTo>
                <a:lnTo>
                  <a:pt x="1217" y="14040"/>
                </a:lnTo>
                <a:lnTo>
                  <a:pt x="1241" y="14819"/>
                </a:lnTo>
                <a:lnTo>
                  <a:pt x="1265" y="15597"/>
                </a:lnTo>
                <a:lnTo>
                  <a:pt x="1314" y="16376"/>
                </a:lnTo>
                <a:lnTo>
                  <a:pt x="1460" y="17958"/>
                </a:lnTo>
                <a:lnTo>
                  <a:pt x="1509" y="18736"/>
                </a:lnTo>
                <a:lnTo>
                  <a:pt x="1509" y="19515"/>
                </a:lnTo>
                <a:lnTo>
                  <a:pt x="1265" y="19685"/>
                </a:lnTo>
                <a:lnTo>
                  <a:pt x="1022" y="19904"/>
                </a:lnTo>
                <a:lnTo>
                  <a:pt x="827" y="20147"/>
                </a:lnTo>
                <a:lnTo>
                  <a:pt x="730" y="20269"/>
                </a:lnTo>
                <a:lnTo>
                  <a:pt x="681" y="20415"/>
                </a:lnTo>
                <a:lnTo>
                  <a:pt x="633" y="20512"/>
                </a:lnTo>
                <a:lnTo>
                  <a:pt x="657" y="20634"/>
                </a:lnTo>
                <a:lnTo>
                  <a:pt x="706" y="20707"/>
                </a:lnTo>
                <a:lnTo>
                  <a:pt x="803" y="20756"/>
                </a:lnTo>
                <a:lnTo>
                  <a:pt x="1119" y="20829"/>
                </a:lnTo>
                <a:lnTo>
                  <a:pt x="1411" y="20829"/>
                </a:lnTo>
                <a:lnTo>
                  <a:pt x="1703" y="20804"/>
                </a:lnTo>
                <a:lnTo>
                  <a:pt x="1995" y="20731"/>
                </a:lnTo>
                <a:lnTo>
                  <a:pt x="2214" y="20634"/>
                </a:lnTo>
                <a:lnTo>
                  <a:pt x="2458" y="20512"/>
                </a:lnTo>
                <a:lnTo>
                  <a:pt x="2555" y="20439"/>
                </a:lnTo>
                <a:lnTo>
                  <a:pt x="2652" y="20366"/>
                </a:lnTo>
                <a:lnTo>
                  <a:pt x="2750" y="20269"/>
                </a:lnTo>
                <a:lnTo>
                  <a:pt x="2798" y="20172"/>
                </a:lnTo>
                <a:lnTo>
                  <a:pt x="2847" y="20123"/>
                </a:lnTo>
                <a:lnTo>
                  <a:pt x="2871" y="20074"/>
                </a:lnTo>
                <a:lnTo>
                  <a:pt x="2969" y="19783"/>
                </a:lnTo>
                <a:lnTo>
                  <a:pt x="3042" y="19466"/>
                </a:lnTo>
                <a:lnTo>
                  <a:pt x="3090" y="19150"/>
                </a:lnTo>
                <a:lnTo>
                  <a:pt x="3139" y="18809"/>
                </a:lnTo>
                <a:lnTo>
                  <a:pt x="3188" y="18152"/>
                </a:lnTo>
                <a:lnTo>
                  <a:pt x="3236" y="17520"/>
                </a:lnTo>
                <a:lnTo>
                  <a:pt x="3285" y="16425"/>
                </a:lnTo>
                <a:lnTo>
                  <a:pt x="3334" y="15330"/>
                </a:lnTo>
                <a:lnTo>
                  <a:pt x="3407" y="14502"/>
                </a:lnTo>
                <a:lnTo>
                  <a:pt x="3480" y="13651"/>
                </a:lnTo>
                <a:lnTo>
                  <a:pt x="3528" y="13164"/>
                </a:lnTo>
                <a:lnTo>
                  <a:pt x="3601" y="12872"/>
                </a:lnTo>
                <a:lnTo>
                  <a:pt x="3650" y="12750"/>
                </a:lnTo>
                <a:lnTo>
                  <a:pt x="3699" y="12629"/>
                </a:lnTo>
                <a:lnTo>
                  <a:pt x="3747" y="12750"/>
                </a:lnTo>
                <a:lnTo>
                  <a:pt x="3796" y="12872"/>
                </a:lnTo>
                <a:lnTo>
                  <a:pt x="3845" y="13164"/>
                </a:lnTo>
                <a:lnTo>
                  <a:pt x="3918" y="13651"/>
                </a:lnTo>
                <a:lnTo>
                  <a:pt x="3991" y="14502"/>
                </a:lnTo>
                <a:lnTo>
                  <a:pt x="4064" y="15330"/>
                </a:lnTo>
                <a:lnTo>
                  <a:pt x="4112" y="16425"/>
                </a:lnTo>
                <a:lnTo>
                  <a:pt x="4161" y="17520"/>
                </a:lnTo>
                <a:lnTo>
                  <a:pt x="4210" y="18152"/>
                </a:lnTo>
                <a:lnTo>
                  <a:pt x="4258" y="18809"/>
                </a:lnTo>
                <a:lnTo>
                  <a:pt x="4307" y="19150"/>
                </a:lnTo>
                <a:lnTo>
                  <a:pt x="4356" y="19466"/>
                </a:lnTo>
                <a:lnTo>
                  <a:pt x="4429" y="19783"/>
                </a:lnTo>
                <a:lnTo>
                  <a:pt x="4526" y="20074"/>
                </a:lnTo>
                <a:lnTo>
                  <a:pt x="4550" y="20123"/>
                </a:lnTo>
                <a:lnTo>
                  <a:pt x="4599" y="20172"/>
                </a:lnTo>
                <a:lnTo>
                  <a:pt x="4648" y="20269"/>
                </a:lnTo>
                <a:lnTo>
                  <a:pt x="4745" y="20366"/>
                </a:lnTo>
                <a:lnTo>
                  <a:pt x="4842" y="20439"/>
                </a:lnTo>
                <a:lnTo>
                  <a:pt x="4940" y="20512"/>
                </a:lnTo>
                <a:lnTo>
                  <a:pt x="5183" y="20634"/>
                </a:lnTo>
                <a:lnTo>
                  <a:pt x="5402" y="20731"/>
                </a:lnTo>
                <a:lnTo>
                  <a:pt x="5694" y="20804"/>
                </a:lnTo>
                <a:lnTo>
                  <a:pt x="5986" y="20829"/>
                </a:lnTo>
                <a:lnTo>
                  <a:pt x="6278" y="20829"/>
                </a:lnTo>
                <a:lnTo>
                  <a:pt x="6594" y="20756"/>
                </a:lnTo>
                <a:lnTo>
                  <a:pt x="6691" y="20707"/>
                </a:lnTo>
                <a:lnTo>
                  <a:pt x="6740" y="20634"/>
                </a:lnTo>
                <a:lnTo>
                  <a:pt x="6740" y="20512"/>
                </a:lnTo>
                <a:lnTo>
                  <a:pt x="6716" y="20415"/>
                </a:lnTo>
                <a:lnTo>
                  <a:pt x="6667" y="20269"/>
                </a:lnTo>
                <a:lnTo>
                  <a:pt x="6570" y="20147"/>
                </a:lnTo>
                <a:lnTo>
                  <a:pt x="6375" y="19904"/>
                </a:lnTo>
                <a:lnTo>
                  <a:pt x="6132" y="19685"/>
                </a:lnTo>
                <a:lnTo>
                  <a:pt x="5864" y="19515"/>
                </a:lnTo>
                <a:lnTo>
                  <a:pt x="5889" y="18736"/>
                </a:lnTo>
                <a:lnTo>
                  <a:pt x="5937" y="17958"/>
                </a:lnTo>
                <a:lnTo>
                  <a:pt x="6059" y="16376"/>
                </a:lnTo>
                <a:lnTo>
                  <a:pt x="6132" y="15597"/>
                </a:lnTo>
                <a:lnTo>
                  <a:pt x="6156" y="14819"/>
                </a:lnTo>
                <a:lnTo>
                  <a:pt x="6180" y="14040"/>
                </a:lnTo>
                <a:lnTo>
                  <a:pt x="6180" y="13261"/>
                </a:lnTo>
                <a:lnTo>
                  <a:pt x="6180" y="12604"/>
                </a:lnTo>
                <a:lnTo>
                  <a:pt x="6156" y="11923"/>
                </a:lnTo>
                <a:lnTo>
                  <a:pt x="6253" y="12069"/>
                </a:lnTo>
                <a:lnTo>
                  <a:pt x="6399" y="12166"/>
                </a:lnTo>
                <a:lnTo>
                  <a:pt x="6521" y="12215"/>
                </a:lnTo>
                <a:lnTo>
                  <a:pt x="6643" y="12215"/>
                </a:lnTo>
                <a:lnTo>
                  <a:pt x="6764" y="12191"/>
                </a:lnTo>
                <a:lnTo>
                  <a:pt x="6886" y="12142"/>
                </a:lnTo>
                <a:lnTo>
                  <a:pt x="6983" y="12069"/>
                </a:lnTo>
                <a:lnTo>
                  <a:pt x="7081" y="11972"/>
                </a:lnTo>
                <a:lnTo>
                  <a:pt x="7178" y="11899"/>
                </a:lnTo>
                <a:lnTo>
                  <a:pt x="7227" y="11777"/>
                </a:lnTo>
                <a:lnTo>
                  <a:pt x="7300" y="11631"/>
                </a:lnTo>
                <a:lnTo>
                  <a:pt x="7324" y="11412"/>
                </a:lnTo>
                <a:lnTo>
                  <a:pt x="7300" y="11193"/>
                </a:lnTo>
                <a:lnTo>
                  <a:pt x="7251" y="10974"/>
                </a:lnTo>
                <a:lnTo>
                  <a:pt x="7275" y="10974"/>
                </a:lnTo>
                <a:lnTo>
                  <a:pt x="7348" y="10390"/>
                </a:lnTo>
                <a:lnTo>
                  <a:pt x="7397" y="9806"/>
                </a:lnTo>
                <a:lnTo>
                  <a:pt x="7397" y="9198"/>
                </a:lnTo>
                <a:lnTo>
                  <a:pt x="7348" y="8614"/>
                </a:lnTo>
                <a:lnTo>
                  <a:pt x="7251" y="8006"/>
                </a:lnTo>
                <a:lnTo>
                  <a:pt x="7129" y="7446"/>
                </a:lnTo>
                <a:lnTo>
                  <a:pt x="6959" y="6862"/>
                </a:lnTo>
                <a:lnTo>
                  <a:pt x="6764" y="6327"/>
                </a:lnTo>
                <a:lnTo>
                  <a:pt x="6545" y="5913"/>
                </a:lnTo>
                <a:lnTo>
                  <a:pt x="6302" y="5499"/>
                </a:lnTo>
                <a:lnTo>
                  <a:pt x="6010" y="5134"/>
                </a:lnTo>
                <a:lnTo>
                  <a:pt x="5840" y="4964"/>
                </a:lnTo>
                <a:lnTo>
                  <a:pt x="5670" y="4794"/>
                </a:lnTo>
                <a:lnTo>
                  <a:pt x="5499" y="4648"/>
                </a:lnTo>
                <a:lnTo>
                  <a:pt x="5305" y="4526"/>
                </a:lnTo>
                <a:lnTo>
                  <a:pt x="5110" y="4404"/>
                </a:lnTo>
                <a:lnTo>
                  <a:pt x="4891" y="4331"/>
                </a:lnTo>
                <a:lnTo>
                  <a:pt x="4672" y="4258"/>
                </a:lnTo>
                <a:lnTo>
                  <a:pt x="4453" y="4210"/>
                </a:lnTo>
                <a:lnTo>
                  <a:pt x="4210" y="4210"/>
                </a:lnTo>
                <a:lnTo>
                  <a:pt x="3966" y="4234"/>
                </a:lnTo>
                <a:lnTo>
                  <a:pt x="3966" y="4210"/>
                </a:lnTo>
                <a:lnTo>
                  <a:pt x="3966" y="4185"/>
                </a:lnTo>
                <a:lnTo>
                  <a:pt x="3966" y="4137"/>
                </a:lnTo>
                <a:lnTo>
                  <a:pt x="3942" y="4039"/>
                </a:lnTo>
                <a:lnTo>
                  <a:pt x="3918" y="3966"/>
                </a:lnTo>
                <a:lnTo>
                  <a:pt x="4064" y="3942"/>
                </a:lnTo>
                <a:lnTo>
                  <a:pt x="4210" y="3893"/>
                </a:lnTo>
                <a:lnTo>
                  <a:pt x="4356" y="3845"/>
                </a:lnTo>
                <a:lnTo>
                  <a:pt x="4477" y="3772"/>
                </a:lnTo>
                <a:lnTo>
                  <a:pt x="4721" y="3602"/>
                </a:lnTo>
                <a:lnTo>
                  <a:pt x="4940" y="3383"/>
                </a:lnTo>
                <a:lnTo>
                  <a:pt x="5110" y="3115"/>
                </a:lnTo>
                <a:lnTo>
                  <a:pt x="5232" y="2847"/>
                </a:lnTo>
                <a:lnTo>
                  <a:pt x="5353" y="2531"/>
                </a:lnTo>
                <a:lnTo>
                  <a:pt x="5402" y="2215"/>
                </a:lnTo>
                <a:lnTo>
                  <a:pt x="5426" y="2069"/>
                </a:lnTo>
                <a:lnTo>
                  <a:pt x="5402" y="1898"/>
                </a:lnTo>
                <a:lnTo>
                  <a:pt x="5378" y="1704"/>
                </a:lnTo>
                <a:lnTo>
                  <a:pt x="5329" y="1485"/>
                </a:lnTo>
                <a:lnTo>
                  <a:pt x="5280" y="1290"/>
                </a:lnTo>
                <a:lnTo>
                  <a:pt x="5183" y="1095"/>
                </a:lnTo>
                <a:lnTo>
                  <a:pt x="5086" y="876"/>
                </a:lnTo>
                <a:lnTo>
                  <a:pt x="4988" y="682"/>
                </a:lnTo>
                <a:lnTo>
                  <a:pt x="4867" y="511"/>
                </a:lnTo>
                <a:lnTo>
                  <a:pt x="4721" y="365"/>
                </a:lnTo>
                <a:lnTo>
                  <a:pt x="4575" y="219"/>
                </a:lnTo>
                <a:lnTo>
                  <a:pt x="4429" y="122"/>
                </a:lnTo>
                <a:lnTo>
                  <a:pt x="4258" y="49"/>
                </a:lnTo>
                <a:lnTo>
                  <a:pt x="4088" y="0"/>
                </a:lnTo>
                <a:close/>
              </a:path>
            </a:pathLst>
          </a:custGeom>
          <a:solidFill>
            <a:srgbClr val="25212A">
              <a:alpha val="7115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17" name="Google Shape;617;p73"/>
          <p:cNvSpPr/>
          <p:nvPr/>
        </p:nvSpPr>
        <p:spPr>
          <a:xfrm>
            <a:off x="5495781" y="1947955"/>
            <a:ext cx="147542" cy="363983"/>
          </a:xfrm>
          <a:custGeom>
            <a:rect b="b" l="l" r="r" t="t"/>
            <a:pathLst>
              <a:path extrusionOk="0" h="21073" w="8542">
                <a:moveTo>
                  <a:pt x="4478" y="487"/>
                </a:moveTo>
                <a:lnTo>
                  <a:pt x="4673" y="536"/>
                </a:lnTo>
                <a:lnTo>
                  <a:pt x="4600" y="584"/>
                </a:lnTo>
                <a:lnTo>
                  <a:pt x="4527" y="657"/>
                </a:lnTo>
                <a:lnTo>
                  <a:pt x="4527" y="730"/>
                </a:lnTo>
                <a:lnTo>
                  <a:pt x="4527" y="755"/>
                </a:lnTo>
                <a:lnTo>
                  <a:pt x="4697" y="755"/>
                </a:lnTo>
                <a:lnTo>
                  <a:pt x="4819" y="730"/>
                </a:lnTo>
                <a:lnTo>
                  <a:pt x="4892" y="682"/>
                </a:lnTo>
                <a:lnTo>
                  <a:pt x="4965" y="633"/>
                </a:lnTo>
                <a:lnTo>
                  <a:pt x="5038" y="682"/>
                </a:lnTo>
                <a:lnTo>
                  <a:pt x="4965" y="730"/>
                </a:lnTo>
                <a:lnTo>
                  <a:pt x="4916" y="779"/>
                </a:lnTo>
                <a:lnTo>
                  <a:pt x="4819" y="925"/>
                </a:lnTo>
                <a:lnTo>
                  <a:pt x="4819" y="949"/>
                </a:lnTo>
                <a:lnTo>
                  <a:pt x="4843" y="974"/>
                </a:lnTo>
                <a:lnTo>
                  <a:pt x="4867" y="998"/>
                </a:lnTo>
                <a:lnTo>
                  <a:pt x="4892" y="974"/>
                </a:lnTo>
                <a:lnTo>
                  <a:pt x="5038" y="876"/>
                </a:lnTo>
                <a:lnTo>
                  <a:pt x="5111" y="828"/>
                </a:lnTo>
                <a:lnTo>
                  <a:pt x="5208" y="803"/>
                </a:lnTo>
                <a:lnTo>
                  <a:pt x="5330" y="901"/>
                </a:lnTo>
                <a:lnTo>
                  <a:pt x="5451" y="1022"/>
                </a:lnTo>
                <a:lnTo>
                  <a:pt x="5281" y="1120"/>
                </a:lnTo>
                <a:lnTo>
                  <a:pt x="5208" y="1193"/>
                </a:lnTo>
                <a:lnTo>
                  <a:pt x="5111" y="1266"/>
                </a:lnTo>
                <a:lnTo>
                  <a:pt x="4965" y="1436"/>
                </a:lnTo>
                <a:lnTo>
                  <a:pt x="4965" y="1460"/>
                </a:lnTo>
                <a:lnTo>
                  <a:pt x="4965" y="1485"/>
                </a:lnTo>
                <a:lnTo>
                  <a:pt x="5013" y="1485"/>
                </a:lnTo>
                <a:lnTo>
                  <a:pt x="5111" y="1436"/>
                </a:lnTo>
                <a:lnTo>
                  <a:pt x="5208" y="1387"/>
                </a:lnTo>
                <a:lnTo>
                  <a:pt x="5403" y="1314"/>
                </a:lnTo>
                <a:lnTo>
                  <a:pt x="5573" y="1217"/>
                </a:lnTo>
                <a:lnTo>
                  <a:pt x="5695" y="1412"/>
                </a:lnTo>
                <a:lnTo>
                  <a:pt x="5768" y="1631"/>
                </a:lnTo>
                <a:lnTo>
                  <a:pt x="5719" y="1631"/>
                </a:lnTo>
                <a:lnTo>
                  <a:pt x="5597" y="1679"/>
                </a:lnTo>
                <a:lnTo>
                  <a:pt x="5451" y="1728"/>
                </a:lnTo>
                <a:lnTo>
                  <a:pt x="5184" y="1874"/>
                </a:lnTo>
                <a:lnTo>
                  <a:pt x="4989" y="1996"/>
                </a:lnTo>
                <a:lnTo>
                  <a:pt x="4892" y="2069"/>
                </a:lnTo>
                <a:lnTo>
                  <a:pt x="4819" y="2166"/>
                </a:lnTo>
                <a:lnTo>
                  <a:pt x="4819" y="2190"/>
                </a:lnTo>
                <a:lnTo>
                  <a:pt x="4843" y="2215"/>
                </a:lnTo>
                <a:lnTo>
                  <a:pt x="4940" y="2239"/>
                </a:lnTo>
                <a:lnTo>
                  <a:pt x="5038" y="2239"/>
                </a:lnTo>
                <a:lnTo>
                  <a:pt x="5232" y="2166"/>
                </a:lnTo>
                <a:lnTo>
                  <a:pt x="5524" y="2069"/>
                </a:lnTo>
                <a:lnTo>
                  <a:pt x="5816" y="1947"/>
                </a:lnTo>
                <a:lnTo>
                  <a:pt x="5841" y="1947"/>
                </a:lnTo>
                <a:lnTo>
                  <a:pt x="5841" y="1971"/>
                </a:lnTo>
                <a:lnTo>
                  <a:pt x="5841" y="2142"/>
                </a:lnTo>
                <a:lnTo>
                  <a:pt x="5816" y="2312"/>
                </a:lnTo>
                <a:lnTo>
                  <a:pt x="5743" y="2312"/>
                </a:lnTo>
                <a:lnTo>
                  <a:pt x="5622" y="2361"/>
                </a:lnTo>
                <a:lnTo>
                  <a:pt x="5476" y="2385"/>
                </a:lnTo>
                <a:lnTo>
                  <a:pt x="5208" y="2434"/>
                </a:lnTo>
                <a:lnTo>
                  <a:pt x="4916" y="2507"/>
                </a:lnTo>
                <a:lnTo>
                  <a:pt x="4794" y="2555"/>
                </a:lnTo>
                <a:lnTo>
                  <a:pt x="4648" y="2604"/>
                </a:lnTo>
                <a:lnTo>
                  <a:pt x="4648" y="2653"/>
                </a:lnTo>
                <a:lnTo>
                  <a:pt x="4673" y="2653"/>
                </a:lnTo>
                <a:lnTo>
                  <a:pt x="5208" y="2701"/>
                </a:lnTo>
                <a:lnTo>
                  <a:pt x="5476" y="2701"/>
                </a:lnTo>
                <a:lnTo>
                  <a:pt x="5719" y="2653"/>
                </a:lnTo>
                <a:lnTo>
                  <a:pt x="5646" y="2847"/>
                </a:lnTo>
                <a:lnTo>
                  <a:pt x="5524" y="3042"/>
                </a:lnTo>
                <a:lnTo>
                  <a:pt x="4697" y="3042"/>
                </a:lnTo>
                <a:lnTo>
                  <a:pt x="4624" y="3018"/>
                </a:lnTo>
                <a:lnTo>
                  <a:pt x="4575" y="2993"/>
                </a:lnTo>
                <a:lnTo>
                  <a:pt x="4551" y="2993"/>
                </a:lnTo>
                <a:lnTo>
                  <a:pt x="4551" y="3018"/>
                </a:lnTo>
                <a:lnTo>
                  <a:pt x="4600" y="3091"/>
                </a:lnTo>
                <a:lnTo>
                  <a:pt x="4673" y="3164"/>
                </a:lnTo>
                <a:lnTo>
                  <a:pt x="4746" y="3212"/>
                </a:lnTo>
                <a:lnTo>
                  <a:pt x="4843" y="3261"/>
                </a:lnTo>
                <a:lnTo>
                  <a:pt x="5086" y="3310"/>
                </a:lnTo>
                <a:lnTo>
                  <a:pt x="5330" y="3310"/>
                </a:lnTo>
                <a:lnTo>
                  <a:pt x="5159" y="3456"/>
                </a:lnTo>
                <a:lnTo>
                  <a:pt x="4989" y="3577"/>
                </a:lnTo>
                <a:lnTo>
                  <a:pt x="4892" y="3529"/>
                </a:lnTo>
                <a:lnTo>
                  <a:pt x="4746" y="3504"/>
                </a:lnTo>
                <a:lnTo>
                  <a:pt x="4259" y="3504"/>
                </a:lnTo>
                <a:lnTo>
                  <a:pt x="4235" y="3529"/>
                </a:lnTo>
                <a:lnTo>
                  <a:pt x="4210" y="3577"/>
                </a:lnTo>
                <a:lnTo>
                  <a:pt x="4210" y="3626"/>
                </a:lnTo>
                <a:lnTo>
                  <a:pt x="4235" y="3699"/>
                </a:lnTo>
                <a:lnTo>
                  <a:pt x="4283" y="3748"/>
                </a:lnTo>
                <a:lnTo>
                  <a:pt x="4429" y="3796"/>
                </a:lnTo>
                <a:lnTo>
                  <a:pt x="4283" y="3821"/>
                </a:lnTo>
                <a:lnTo>
                  <a:pt x="3967" y="3821"/>
                </a:lnTo>
                <a:lnTo>
                  <a:pt x="3821" y="3772"/>
                </a:lnTo>
                <a:lnTo>
                  <a:pt x="3675" y="3723"/>
                </a:lnTo>
                <a:lnTo>
                  <a:pt x="3529" y="3650"/>
                </a:lnTo>
                <a:lnTo>
                  <a:pt x="3407" y="3577"/>
                </a:lnTo>
                <a:lnTo>
                  <a:pt x="3310" y="3456"/>
                </a:lnTo>
                <a:lnTo>
                  <a:pt x="3213" y="3358"/>
                </a:lnTo>
                <a:lnTo>
                  <a:pt x="3115" y="3237"/>
                </a:lnTo>
                <a:lnTo>
                  <a:pt x="2969" y="2945"/>
                </a:lnTo>
                <a:lnTo>
                  <a:pt x="2848" y="2653"/>
                </a:lnTo>
                <a:lnTo>
                  <a:pt x="2775" y="2361"/>
                </a:lnTo>
                <a:lnTo>
                  <a:pt x="2750" y="2069"/>
                </a:lnTo>
                <a:lnTo>
                  <a:pt x="2750" y="1898"/>
                </a:lnTo>
                <a:lnTo>
                  <a:pt x="2775" y="1728"/>
                </a:lnTo>
                <a:lnTo>
                  <a:pt x="2823" y="1558"/>
                </a:lnTo>
                <a:lnTo>
                  <a:pt x="2896" y="1412"/>
                </a:lnTo>
                <a:lnTo>
                  <a:pt x="3067" y="1120"/>
                </a:lnTo>
                <a:lnTo>
                  <a:pt x="3261" y="852"/>
                </a:lnTo>
                <a:lnTo>
                  <a:pt x="3359" y="755"/>
                </a:lnTo>
                <a:lnTo>
                  <a:pt x="3480" y="682"/>
                </a:lnTo>
                <a:lnTo>
                  <a:pt x="3699" y="560"/>
                </a:lnTo>
                <a:lnTo>
                  <a:pt x="3772" y="584"/>
                </a:lnTo>
                <a:lnTo>
                  <a:pt x="3845" y="560"/>
                </a:lnTo>
                <a:lnTo>
                  <a:pt x="4064" y="511"/>
                </a:lnTo>
                <a:lnTo>
                  <a:pt x="4259" y="487"/>
                </a:lnTo>
                <a:close/>
                <a:moveTo>
                  <a:pt x="4600" y="4818"/>
                </a:moveTo>
                <a:lnTo>
                  <a:pt x="4940" y="4842"/>
                </a:lnTo>
                <a:lnTo>
                  <a:pt x="4746" y="4915"/>
                </a:lnTo>
                <a:lnTo>
                  <a:pt x="4600" y="5037"/>
                </a:lnTo>
                <a:lnTo>
                  <a:pt x="4600" y="5061"/>
                </a:lnTo>
                <a:lnTo>
                  <a:pt x="4600" y="5086"/>
                </a:lnTo>
                <a:lnTo>
                  <a:pt x="4624" y="5110"/>
                </a:lnTo>
                <a:lnTo>
                  <a:pt x="4648" y="5134"/>
                </a:lnTo>
                <a:lnTo>
                  <a:pt x="4770" y="5110"/>
                </a:lnTo>
                <a:lnTo>
                  <a:pt x="4867" y="5086"/>
                </a:lnTo>
                <a:lnTo>
                  <a:pt x="5086" y="5013"/>
                </a:lnTo>
                <a:lnTo>
                  <a:pt x="5305" y="4964"/>
                </a:lnTo>
                <a:lnTo>
                  <a:pt x="5403" y="4940"/>
                </a:lnTo>
                <a:lnTo>
                  <a:pt x="5500" y="4915"/>
                </a:lnTo>
                <a:lnTo>
                  <a:pt x="5573" y="4940"/>
                </a:lnTo>
                <a:lnTo>
                  <a:pt x="5719" y="4964"/>
                </a:lnTo>
                <a:lnTo>
                  <a:pt x="5695" y="4988"/>
                </a:lnTo>
                <a:lnTo>
                  <a:pt x="5427" y="5086"/>
                </a:lnTo>
                <a:lnTo>
                  <a:pt x="5281" y="5159"/>
                </a:lnTo>
                <a:lnTo>
                  <a:pt x="5232" y="5207"/>
                </a:lnTo>
                <a:lnTo>
                  <a:pt x="5184" y="5256"/>
                </a:lnTo>
                <a:lnTo>
                  <a:pt x="5208" y="5280"/>
                </a:lnTo>
                <a:lnTo>
                  <a:pt x="5281" y="5329"/>
                </a:lnTo>
                <a:lnTo>
                  <a:pt x="5403" y="5353"/>
                </a:lnTo>
                <a:lnTo>
                  <a:pt x="5524" y="5353"/>
                </a:lnTo>
                <a:lnTo>
                  <a:pt x="5622" y="5329"/>
                </a:lnTo>
                <a:lnTo>
                  <a:pt x="5938" y="5256"/>
                </a:lnTo>
                <a:lnTo>
                  <a:pt x="6254" y="5183"/>
                </a:lnTo>
                <a:lnTo>
                  <a:pt x="6425" y="5305"/>
                </a:lnTo>
                <a:lnTo>
                  <a:pt x="6254" y="5329"/>
                </a:lnTo>
                <a:lnTo>
                  <a:pt x="6035" y="5378"/>
                </a:lnTo>
                <a:lnTo>
                  <a:pt x="5841" y="5451"/>
                </a:lnTo>
                <a:lnTo>
                  <a:pt x="5743" y="5475"/>
                </a:lnTo>
                <a:lnTo>
                  <a:pt x="5670" y="5548"/>
                </a:lnTo>
                <a:lnTo>
                  <a:pt x="5573" y="5597"/>
                </a:lnTo>
                <a:lnTo>
                  <a:pt x="5500" y="5645"/>
                </a:lnTo>
                <a:lnTo>
                  <a:pt x="5476" y="5670"/>
                </a:lnTo>
                <a:lnTo>
                  <a:pt x="5500" y="5694"/>
                </a:lnTo>
                <a:lnTo>
                  <a:pt x="5573" y="5694"/>
                </a:lnTo>
                <a:lnTo>
                  <a:pt x="5622" y="5718"/>
                </a:lnTo>
                <a:lnTo>
                  <a:pt x="5670" y="5718"/>
                </a:lnTo>
                <a:lnTo>
                  <a:pt x="5743" y="5743"/>
                </a:lnTo>
                <a:lnTo>
                  <a:pt x="5889" y="5718"/>
                </a:lnTo>
                <a:lnTo>
                  <a:pt x="6035" y="5694"/>
                </a:lnTo>
                <a:lnTo>
                  <a:pt x="6230" y="5645"/>
                </a:lnTo>
                <a:lnTo>
                  <a:pt x="6400" y="5621"/>
                </a:lnTo>
                <a:lnTo>
                  <a:pt x="6571" y="5621"/>
                </a:lnTo>
                <a:lnTo>
                  <a:pt x="6668" y="5645"/>
                </a:lnTo>
                <a:lnTo>
                  <a:pt x="6741" y="5670"/>
                </a:lnTo>
                <a:lnTo>
                  <a:pt x="6668" y="5694"/>
                </a:lnTo>
                <a:lnTo>
                  <a:pt x="6498" y="5718"/>
                </a:lnTo>
                <a:lnTo>
                  <a:pt x="6352" y="5767"/>
                </a:lnTo>
                <a:lnTo>
                  <a:pt x="6206" y="5840"/>
                </a:lnTo>
                <a:lnTo>
                  <a:pt x="6133" y="5913"/>
                </a:lnTo>
                <a:lnTo>
                  <a:pt x="6108" y="5962"/>
                </a:lnTo>
                <a:lnTo>
                  <a:pt x="6084" y="6010"/>
                </a:lnTo>
                <a:lnTo>
                  <a:pt x="6108" y="6059"/>
                </a:lnTo>
                <a:lnTo>
                  <a:pt x="6133" y="6083"/>
                </a:lnTo>
                <a:lnTo>
                  <a:pt x="6181" y="6108"/>
                </a:lnTo>
                <a:lnTo>
                  <a:pt x="6279" y="6108"/>
                </a:lnTo>
                <a:lnTo>
                  <a:pt x="6400" y="6083"/>
                </a:lnTo>
                <a:lnTo>
                  <a:pt x="6619" y="6010"/>
                </a:lnTo>
                <a:lnTo>
                  <a:pt x="7130" y="6010"/>
                </a:lnTo>
                <a:lnTo>
                  <a:pt x="7203" y="6108"/>
                </a:lnTo>
                <a:lnTo>
                  <a:pt x="7276" y="6229"/>
                </a:lnTo>
                <a:lnTo>
                  <a:pt x="7106" y="6278"/>
                </a:lnTo>
                <a:lnTo>
                  <a:pt x="6936" y="6351"/>
                </a:lnTo>
                <a:lnTo>
                  <a:pt x="6790" y="6473"/>
                </a:lnTo>
                <a:lnTo>
                  <a:pt x="6668" y="6594"/>
                </a:lnTo>
                <a:lnTo>
                  <a:pt x="6668" y="6619"/>
                </a:lnTo>
                <a:lnTo>
                  <a:pt x="6887" y="6619"/>
                </a:lnTo>
                <a:lnTo>
                  <a:pt x="7082" y="6594"/>
                </a:lnTo>
                <a:lnTo>
                  <a:pt x="7471" y="6570"/>
                </a:lnTo>
                <a:lnTo>
                  <a:pt x="7544" y="6765"/>
                </a:lnTo>
                <a:lnTo>
                  <a:pt x="7130" y="6862"/>
                </a:lnTo>
                <a:lnTo>
                  <a:pt x="6984" y="6935"/>
                </a:lnTo>
                <a:lnTo>
                  <a:pt x="6936" y="6959"/>
                </a:lnTo>
                <a:lnTo>
                  <a:pt x="6911" y="6984"/>
                </a:lnTo>
                <a:lnTo>
                  <a:pt x="6960" y="7057"/>
                </a:lnTo>
                <a:lnTo>
                  <a:pt x="7033" y="7081"/>
                </a:lnTo>
                <a:lnTo>
                  <a:pt x="7106" y="7105"/>
                </a:lnTo>
                <a:lnTo>
                  <a:pt x="7203" y="7105"/>
                </a:lnTo>
                <a:lnTo>
                  <a:pt x="7422" y="7081"/>
                </a:lnTo>
                <a:lnTo>
                  <a:pt x="7641" y="7032"/>
                </a:lnTo>
                <a:lnTo>
                  <a:pt x="7714" y="7227"/>
                </a:lnTo>
                <a:lnTo>
                  <a:pt x="7544" y="7276"/>
                </a:lnTo>
                <a:lnTo>
                  <a:pt x="7349" y="7349"/>
                </a:lnTo>
                <a:lnTo>
                  <a:pt x="7203" y="7422"/>
                </a:lnTo>
                <a:lnTo>
                  <a:pt x="7155" y="7470"/>
                </a:lnTo>
                <a:lnTo>
                  <a:pt x="7106" y="7543"/>
                </a:lnTo>
                <a:lnTo>
                  <a:pt x="7106" y="7568"/>
                </a:lnTo>
                <a:lnTo>
                  <a:pt x="7106" y="7592"/>
                </a:lnTo>
                <a:lnTo>
                  <a:pt x="7130" y="7616"/>
                </a:lnTo>
                <a:lnTo>
                  <a:pt x="7155" y="7616"/>
                </a:lnTo>
                <a:lnTo>
                  <a:pt x="7228" y="7568"/>
                </a:lnTo>
                <a:lnTo>
                  <a:pt x="7325" y="7543"/>
                </a:lnTo>
                <a:lnTo>
                  <a:pt x="7495" y="7519"/>
                </a:lnTo>
                <a:lnTo>
                  <a:pt x="7763" y="7470"/>
                </a:lnTo>
                <a:lnTo>
                  <a:pt x="7836" y="7762"/>
                </a:lnTo>
                <a:lnTo>
                  <a:pt x="7812" y="7787"/>
                </a:lnTo>
                <a:lnTo>
                  <a:pt x="7568" y="7811"/>
                </a:lnTo>
                <a:lnTo>
                  <a:pt x="7349" y="7884"/>
                </a:lnTo>
                <a:lnTo>
                  <a:pt x="7301" y="7933"/>
                </a:lnTo>
                <a:lnTo>
                  <a:pt x="7301" y="7981"/>
                </a:lnTo>
                <a:lnTo>
                  <a:pt x="7301" y="8030"/>
                </a:lnTo>
                <a:lnTo>
                  <a:pt x="7349" y="8054"/>
                </a:lnTo>
                <a:lnTo>
                  <a:pt x="7447" y="8079"/>
                </a:lnTo>
                <a:lnTo>
                  <a:pt x="7568" y="8079"/>
                </a:lnTo>
                <a:lnTo>
                  <a:pt x="7763" y="8054"/>
                </a:lnTo>
                <a:lnTo>
                  <a:pt x="7885" y="8030"/>
                </a:lnTo>
                <a:lnTo>
                  <a:pt x="7933" y="8273"/>
                </a:lnTo>
                <a:lnTo>
                  <a:pt x="7690" y="8346"/>
                </a:lnTo>
                <a:lnTo>
                  <a:pt x="7593" y="8395"/>
                </a:lnTo>
                <a:lnTo>
                  <a:pt x="7495" y="8468"/>
                </a:lnTo>
                <a:lnTo>
                  <a:pt x="7495" y="8492"/>
                </a:lnTo>
                <a:lnTo>
                  <a:pt x="7739" y="8541"/>
                </a:lnTo>
                <a:lnTo>
                  <a:pt x="7958" y="8541"/>
                </a:lnTo>
                <a:lnTo>
                  <a:pt x="7982" y="8809"/>
                </a:lnTo>
                <a:lnTo>
                  <a:pt x="7860" y="8833"/>
                </a:lnTo>
                <a:lnTo>
                  <a:pt x="7739" y="8857"/>
                </a:lnTo>
                <a:lnTo>
                  <a:pt x="7641" y="8930"/>
                </a:lnTo>
                <a:lnTo>
                  <a:pt x="7568" y="9003"/>
                </a:lnTo>
                <a:lnTo>
                  <a:pt x="7544" y="9052"/>
                </a:lnTo>
                <a:lnTo>
                  <a:pt x="7568" y="9101"/>
                </a:lnTo>
                <a:lnTo>
                  <a:pt x="7690" y="9125"/>
                </a:lnTo>
                <a:lnTo>
                  <a:pt x="7787" y="9125"/>
                </a:lnTo>
                <a:lnTo>
                  <a:pt x="8006" y="9101"/>
                </a:lnTo>
                <a:lnTo>
                  <a:pt x="8006" y="9320"/>
                </a:lnTo>
                <a:lnTo>
                  <a:pt x="7933" y="9344"/>
                </a:lnTo>
                <a:lnTo>
                  <a:pt x="7860" y="9368"/>
                </a:lnTo>
                <a:lnTo>
                  <a:pt x="7787" y="9417"/>
                </a:lnTo>
                <a:lnTo>
                  <a:pt x="7666" y="9490"/>
                </a:lnTo>
                <a:lnTo>
                  <a:pt x="7641" y="9539"/>
                </a:lnTo>
                <a:lnTo>
                  <a:pt x="7666" y="9563"/>
                </a:lnTo>
                <a:lnTo>
                  <a:pt x="7787" y="9587"/>
                </a:lnTo>
                <a:lnTo>
                  <a:pt x="7933" y="9612"/>
                </a:lnTo>
                <a:lnTo>
                  <a:pt x="8031" y="9612"/>
                </a:lnTo>
                <a:lnTo>
                  <a:pt x="8031" y="9855"/>
                </a:lnTo>
                <a:lnTo>
                  <a:pt x="7909" y="9879"/>
                </a:lnTo>
                <a:lnTo>
                  <a:pt x="7787" y="9928"/>
                </a:lnTo>
                <a:lnTo>
                  <a:pt x="7690" y="10001"/>
                </a:lnTo>
                <a:lnTo>
                  <a:pt x="7666" y="10025"/>
                </a:lnTo>
                <a:lnTo>
                  <a:pt x="7666" y="10050"/>
                </a:lnTo>
                <a:lnTo>
                  <a:pt x="7714" y="10098"/>
                </a:lnTo>
                <a:lnTo>
                  <a:pt x="8031" y="10098"/>
                </a:lnTo>
                <a:lnTo>
                  <a:pt x="8006" y="10415"/>
                </a:lnTo>
                <a:lnTo>
                  <a:pt x="7885" y="10439"/>
                </a:lnTo>
                <a:lnTo>
                  <a:pt x="7739" y="10488"/>
                </a:lnTo>
                <a:lnTo>
                  <a:pt x="7714" y="10512"/>
                </a:lnTo>
                <a:lnTo>
                  <a:pt x="7714" y="10536"/>
                </a:lnTo>
                <a:lnTo>
                  <a:pt x="7739" y="10585"/>
                </a:lnTo>
                <a:lnTo>
                  <a:pt x="7763" y="10609"/>
                </a:lnTo>
                <a:lnTo>
                  <a:pt x="7885" y="10634"/>
                </a:lnTo>
                <a:lnTo>
                  <a:pt x="7982" y="10634"/>
                </a:lnTo>
                <a:lnTo>
                  <a:pt x="7958" y="10901"/>
                </a:lnTo>
                <a:lnTo>
                  <a:pt x="7909" y="10926"/>
                </a:lnTo>
                <a:lnTo>
                  <a:pt x="7860" y="10926"/>
                </a:lnTo>
                <a:lnTo>
                  <a:pt x="7812" y="10950"/>
                </a:lnTo>
                <a:lnTo>
                  <a:pt x="7787" y="10950"/>
                </a:lnTo>
                <a:lnTo>
                  <a:pt x="7787" y="10999"/>
                </a:lnTo>
                <a:lnTo>
                  <a:pt x="7860" y="11047"/>
                </a:lnTo>
                <a:lnTo>
                  <a:pt x="7933" y="11072"/>
                </a:lnTo>
                <a:lnTo>
                  <a:pt x="7958" y="11145"/>
                </a:lnTo>
                <a:lnTo>
                  <a:pt x="7982" y="11193"/>
                </a:lnTo>
                <a:lnTo>
                  <a:pt x="8079" y="11266"/>
                </a:lnTo>
                <a:lnTo>
                  <a:pt x="8055" y="11437"/>
                </a:lnTo>
                <a:lnTo>
                  <a:pt x="8006" y="11583"/>
                </a:lnTo>
                <a:lnTo>
                  <a:pt x="7933" y="11729"/>
                </a:lnTo>
                <a:lnTo>
                  <a:pt x="7812" y="11826"/>
                </a:lnTo>
                <a:lnTo>
                  <a:pt x="7690" y="11899"/>
                </a:lnTo>
                <a:lnTo>
                  <a:pt x="7520" y="11899"/>
                </a:lnTo>
                <a:lnTo>
                  <a:pt x="7447" y="11850"/>
                </a:lnTo>
                <a:lnTo>
                  <a:pt x="7398" y="11802"/>
                </a:lnTo>
                <a:lnTo>
                  <a:pt x="7325" y="11729"/>
                </a:lnTo>
                <a:lnTo>
                  <a:pt x="7301" y="11656"/>
                </a:lnTo>
                <a:lnTo>
                  <a:pt x="7276" y="11583"/>
                </a:lnTo>
                <a:lnTo>
                  <a:pt x="7276" y="11388"/>
                </a:lnTo>
                <a:lnTo>
                  <a:pt x="7301" y="11242"/>
                </a:lnTo>
                <a:lnTo>
                  <a:pt x="7398" y="11096"/>
                </a:lnTo>
                <a:lnTo>
                  <a:pt x="7422" y="11023"/>
                </a:lnTo>
                <a:lnTo>
                  <a:pt x="7447" y="10974"/>
                </a:lnTo>
                <a:lnTo>
                  <a:pt x="7447" y="10828"/>
                </a:lnTo>
                <a:lnTo>
                  <a:pt x="7374" y="10561"/>
                </a:lnTo>
                <a:lnTo>
                  <a:pt x="7301" y="10074"/>
                </a:lnTo>
                <a:lnTo>
                  <a:pt x="7252" y="9612"/>
                </a:lnTo>
                <a:lnTo>
                  <a:pt x="7179" y="9125"/>
                </a:lnTo>
                <a:lnTo>
                  <a:pt x="7106" y="8906"/>
                </a:lnTo>
                <a:lnTo>
                  <a:pt x="7033" y="8663"/>
                </a:lnTo>
                <a:lnTo>
                  <a:pt x="6765" y="7957"/>
                </a:lnTo>
                <a:lnTo>
                  <a:pt x="6449" y="7276"/>
                </a:lnTo>
                <a:lnTo>
                  <a:pt x="6400" y="7203"/>
                </a:lnTo>
                <a:lnTo>
                  <a:pt x="6352" y="7105"/>
                </a:lnTo>
                <a:lnTo>
                  <a:pt x="6327" y="7057"/>
                </a:lnTo>
                <a:lnTo>
                  <a:pt x="6206" y="7057"/>
                </a:lnTo>
                <a:lnTo>
                  <a:pt x="6157" y="7081"/>
                </a:lnTo>
                <a:lnTo>
                  <a:pt x="6133" y="7105"/>
                </a:lnTo>
                <a:lnTo>
                  <a:pt x="6133" y="7154"/>
                </a:lnTo>
                <a:lnTo>
                  <a:pt x="6133" y="7227"/>
                </a:lnTo>
                <a:lnTo>
                  <a:pt x="5987" y="7227"/>
                </a:lnTo>
                <a:lnTo>
                  <a:pt x="5816" y="7251"/>
                </a:lnTo>
                <a:lnTo>
                  <a:pt x="5743" y="7276"/>
                </a:lnTo>
                <a:lnTo>
                  <a:pt x="5670" y="7300"/>
                </a:lnTo>
                <a:lnTo>
                  <a:pt x="5646" y="7349"/>
                </a:lnTo>
                <a:lnTo>
                  <a:pt x="5646" y="7397"/>
                </a:lnTo>
                <a:lnTo>
                  <a:pt x="5670" y="7422"/>
                </a:lnTo>
                <a:lnTo>
                  <a:pt x="5695" y="7470"/>
                </a:lnTo>
                <a:lnTo>
                  <a:pt x="5743" y="7495"/>
                </a:lnTo>
                <a:lnTo>
                  <a:pt x="5816" y="7519"/>
                </a:lnTo>
                <a:lnTo>
                  <a:pt x="6133" y="7519"/>
                </a:lnTo>
                <a:lnTo>
                  <a:pt x="6133" y="7714"/>
                </a:lnTo>
                <a:lnTo>
                  <a:pt x="6084" y="7714"/>
                </a:lnTo>
                <a:lnTo>
                  <a:pt x="5768" y="7738"/>
                </a:lnTo>
                <a:lnTo>
                  <a:pt x="5597" y="7787"/>
                </a:lnTo>
                <a:lnTo>
                  <a:pt x="5451" y="7860"/>
                </a:lnTo>
                <a:lnTo>
                  <a:pt x="5427" y="7884"/>
                </a:lnTo>
                <a:lnTo>
                  <a:pt x="5451" y="7933"/>
                </a:lnTo>
                <a:lnTo>
                  <a:pt x="5573" y="7981"/>
                </a:lnTo>
                <a:lnTo>
                  <a:pt x="5719" y="8006"/>
                </a:lnTo>
                <a:lnTo>
                  <a:pt x="6157" y="8006"/>
                </a:lnTo>
                <a:lnTo>
                  <a:pt x="6157" y="8298"/>
                </a:lnTo>
                <a:lnTo>
                  <a:pt x="5962" y="8298"/>
                </a:lnTo>
                <a:lnTo>
                  <a:pt x="5792" y="8322"/>
                </a:lnTo>
                <a:lnTo>
                  <a:pt x="5646" y="8322"/>
                </a:lnTo>
                <a:lnTo>
                  <a:pt x="5500" y="8371"/>
                </a:lnTo>
                <a:lnTo>
                  <a:pt x="5354" y="8444"/>
                </a:lnTo>
                <a:lnTo>
                  <a:pt x="5232" y="8541"/>
                </a:lnTo>
                <a:lnTo>
                  <a:pt x="5232" y="8565"/>
                </a:lnTo>
                <a:lnTo>
                  <a:pt x="5232" y="8590"/>
                </a:lnTo>
                <a:lnTo>
                  <a:pt x="5378" y="8638"/>
                </a:lnTo>
                <a:lnTo>
                  <a:pt x="5524" y="8663"/>
                </a:lnTo>
                <a:lnTo>
                  <a:pt x="5987" y="8663"/>
                </a:lnTo>
                <a:lnTo>
                  <a:pt x="6157" y="8638"/>
                </a:lnTo>
                <a:lnTo>
                  <a:pt x="6157" y="8784"/>
                </a:lnTo>
                <a:lnTo>
                  <a:pt x="6084" y="8760"/>
                </a:lnTo>
                <a:lnTo>
                  <a:pt x="5987" y="8784"/>
                </a:lnTo>
                <a:lnTo>
                  <a:pt x="5816" y="8809"/>
                </a:lnTo>
                <a:lnTo>
                  <a:pt x="5549" y="8833"/>
                </a:lnTo>
                <a:lnTo>
                  <a:pt x="5403" y="8857"/>
                </a:lnTo>
                <a:lnTo>
                  <a:pt x="5281" y="8906"/>
                </a:lnTo>
                <a:lnTo>
                  <a:pt x="5257" y="8930"/>
                </a:lnTo>
                <a:lnTo>
                  <a:pt x="5281" y="8955"/>
                </a:lnTo>
                <a:lnTo>
                  <a:pt x="5403" y="9028"/>
                </a:lnTo>
                <a:lnTo>
                  <a:pt x="5549" y="9052"/>
                </a:lnTo>
                <a:lnTo>
                  <a:pt x="5670" y="9076"/>
                </a:lnTo>
                <a:lnTo>
                  <a:pt x="5816" y="9101"/>
                </a:lnTo>
                <a:lnTo>
                  <a:pt x="5987" y="9101"/>
                </a:lnTo>
                <a:lnTo>
                  <a:pt x="6084" y="9076"/>
                </a:lnTo>
                <a:lnTo>
                  <a:pt x="6181" y="9076"/>
                </a:lnTo>
                <a:lnTo>
                  <a:pt x="6181" y="9320"/>
                </a:lnTo>
                <a:lnTo>
                  <a:pt x="5962" y="9295"/>
                </a:lnTo>
                <a:lnTo>
                  <a:pt x="5743" y="9320"/>
                </a:lnTo>
                <a:lnTo>
                  <a:pt x="5500" y="9344"/>
                </a:lnTo>
                <a:lnTo>
                  <a:pt x="5378" y="9393"/>
                </a:lnTo>
                <a:lnTo>
                  <a:pt x="5281" y="9441"/>
                </a:lnTo>
                <a:lnTo>
                  <a:pt x="5257" y="9466"/>
                </a:lnTo>
                <a:lnTo>
                  <a:pt x="5257" y="9514"/>
                </a:lnTo>
                <a:lnTo>
                  <a:pt x="5305" y="9563"/>
                </a:lnTo>
                <a:lnTo>
                  <a:pt x="5378" y="9587"/>
                </a:lnTo>
                <a:lnTo>
                  <a:pt x="5476" y="9612"/>
                </a:lnTo>
                <a:lnTo>
                  <a:pt x="5914" y="9612"/>
                </a:lnTo>
                <a:lnTo>
                  <a:pt x="6181" y="9636"/>
                </a:lnTo>
                <a:lnTo>
                  <a:pt x="6157" y="9855"/>
                </a:lnTo>
                <a:lnTo>
                  <a:pt x="6060" y="9855"/>
                </a:lnTo>
                <a:lnTo>
                  <a:pt x="5670" y="9928"/>
                </a:lnTo>
                <a:lnTo>
                  <a:pt x="5500" y="9952"/>
                </a:lnTo>
                <a:lnTo>
                  <a:pt x="5427" y="10001"/>
                </a:lnTo>
                <a:lnTo>
                  <a:pt x="5403" y="10001"/>
                </a:lnTo>
                <a:lnTo>
                  <a:pt x="5378" y="10025"/>
                </a:lnTo>
                <a:lnTo>
                  <a:pt x="5378" y="10098"/>
                </a:lnTo>
                <a:lnTo>
                  <a:pt x="5403" y="10147"/>
                </a:lnTo>
                <a:lnTo>
                  <a:pt x="5451" y="10171"/>
                </a:lnTo>
                <a:lnTo>
                  <a:pt x="5500" y="10196"/>
                </a:lnTo>
                <a:lnTo>
                  <a:pt x="5622" y="10220"/>
                </a:lnTo>
                <a:lnTo>
                  <a:pt x="5743" y="10220"/>
                </a:lnTo>
                <a:lnTo>
                  <a:pt x="5938" y="10196"/>
                </a:lnTo>
                <a:lnTo>
                  <a:pt x="6133" y="10171"/>
                </a:lnTo>
                <a:lnTo>
                  <a:pt x="6157" y="10147"/>
                </a:lnTo>
                <a:lnTo>
                  <a:pt x="6157" y="10366"/>
                </a:lnTo>
                <a:lnTo>
                  <a:pt x="6011" y="10390"/>
                </a:lnTo>
                <a:lnTo>
                  <a:pt x="5889" y="10415"/>
                </a:lnTo>
                <a:lnTo>
                  <a:pt x="5573" y="10512"/>
                </a:lnTo>
                <a:lnTo>
                  <a:pt x="5403" y="10585"/>
                </a:lnTo>
                <a:lnTo>
                  <a:pt x="5354" y="10634"/>
                </a:lnTo>
                <a:lnTo>
                  <a:pt x="5354" y="10658"/>
                </a:lnTo>
                <a:lnTo>
                  <a:pt x="5403" y="10707"/>
                </a:lnTo>
                <a:lnTo>
                  <a:pt x="5451" y="10731"/>
                </a:lnTo>
                <a:lnTo>
                  <a:pt x="5573" y="10755"/>
                </a:lnTo>
                <a:lnTo>
                  <a:pt x="5841" y="10731"/>
                </a:lnTo>
                <a:lnTo>
                  <a:pt x="6157" y="10682"/>
                </a:lnTo>
                <a:lnTo>
                  <a:pt x="6157" y="10999"/>
                </a:lnTo>
                <a:lnTo>
                  <a:pt x="6133" y="10999"/>
                </a:lnTo>
                <a:lnTo>
                  <a:pt x="5938" y="11023"/>
                </a:lnTo>
                <a:lnTo>
                  <a:pt x="5743" y="11047"/>
                </a:lnTo>
                <a:lnTo>
                  <a:pt x="5549" y="11120"/>
                </a:lnTo>
                <a:lnTo>
                  <a:pt x="5378" y="11193"/>
                </a:lnTo>
                <a:lnTo>
                  <a:pt x="5354" y="11218"/>
                </a:lnTo>
                <a:lnTo>
                  <a:pt x="5354" y="11242"/>
                </a:lnTo>
                <a:lnTo>
                  <a:pt x="5354" y="11266"/>
                </a:lnTo>
                <a:lnTo>
                  <a:pt x="5378" y="11291"/>
                </a:lnTo>
                <a:lnTo>
                  <a:pt x="5573" y="11315"/>
                </a:lnTo>
                <a:lnTo>
                  <a:pt x="5768" y="11315"/>
                </a:lnTo>
                <a:lnTo>
                  <a:pt x="6133" y="11291"/>
                </a:lnTo>
                <a:lnTo>
                  <a:pt x="6157" y="11266"/>
                </a:lnTo>
                <a:lnTo>
                  <a:pt x="6157" y="11558"/>
                </a:lnTo>
                <a:lnTo>
                  <a:pt x="6011" y="11558"/>
                </a:lnTo>
                <a:lnTo>
                  <a:pt x="5841" y="11607"/>
                </a:lnTo>
                <a:lnTo>
                  <a:pt x="5573" y="11656"/>
                </a:lnTo>
                <a:lnTo>
                  <a:pt x="5330" y="11753"/>
                </a:lnTo>
                <a:lnTo>
                  <a:pt x="5305" y="11777"/>
                </a:lnTo>
                <a:lnTo>
                  <a:pt x="5305" y="11826"/>
                </a:lnTo>
                <a:lnTo>
                  <a:pt x="5330" y="11850"/>
                </a:lnTo>
                <a:lnTo>
                  <a:pt x="5378" y="11850"/>
                </a:lnTo>
                <a:lnTo>
                  <a:pt x="5622" y="11875"/>
                </a:lnTo>
                <a:lnTo>
                  <a:pt x="5865" y="11850"/>
                </a:lnTo>
                <a:lnTo>
                  <a:pt x="6011" y="11850"/>
                </a:lnTo>
                <a:lnTo>
                  <a:pt x="6084" y="11826"/>
                </a:lnTo>
                <a:lnTo>
                  <a:pt x="6157" y="11802"/>
                </a:lnTo>
                <a:lnTo>
                  <a:pt x="6157" y="12020"/>
                </a:lnTo>
                <a:lnTo>
                  <a:pt x="5962" y="12020"/>
                </a:lnTo>
                <a:lnTo>
                  <a:pt x="5743" y="12045"/>
                </a:lnTo>
                <a:lnTo>
                  <a:pt x="5549" y="12118"/>
                </a:lnTo>
                <a:lnTo>
                  <a:pt x="5476" y="12142"/>
                </a:lnTo>
                <a:lnTo>
                  <a:pt x="5378" y="12191"/>
                </a:lnTo>
                <a:lnTo>
                  <a:pt x="5378" y="12239"/>
                </a:lnTo>
                <a:lnTo>
                  <a:pt x="5378" y="12264"/>
                </a:lnTo>
                <a:lnTo>
                  <a:pt x="5476" y="12312"/>
                </a:lnTo>
                <a:lnTo>
                  <a:pt x="5549" y="12337"/>
                </a:lnTo>
                <a:lnTo>
                  <a:pt x="5743" y="12385"/>
                </a:lnTo>
                <a:lnTo>
                  <a:pt x="5962" y="12361"/>
                </a:lnTo>
                <a:lnTo>
                  <a:pt x="6157" y="12361"/>
                </a:lnTo>
                <a:lnTo>
                  <a:pt x="6157" y="12458"/>
                </a:lnTo>
                <a:lnTo>
                  <a:pt x="6157" y="12483"/>
                </a:lnTo>
                <a:lnTo>
                  <a:pt x="6011" y="12531"/>
                </a:lnTo>
                <a:lnTo>
                  <a:pt x="5889" y="12580"/>
                </a:lnTo>
                <a:lnTo>
                  <a:pt x="5622" y="12653"/>
                </a:lnTo>
                <a:lnTo>
                  <a:pt x="5500" y="12702"/>
                </a:lnTo>
                <a:lnTo>
                  <a:pt x="5403" y="12750"/>
                </a:lnTo>
                <a:lnTo>
                  <a:pt x="5378" y="12799"/>
                </a:lnTo>
                <a:lnTo>
                  <a:pt x="5378" y="12823"/>
                </a:lnTo>
                <a:lnTo>
                  <a:pt x="5403" y="12848"/>
                </a:lnTo>
                <a:lnTo>
                  <a:pt x="5500" y="12872"/>
                </a:lnTo>
                <a:lnTo>
                  <a:pt x="5622" y="12896"/>
                </a:lnTo>
                <a:lnTo>
                  <a:pt x="5743" y="12921"/>
                </a:lnTo>
                <a:lnTo>
                  <a:pt x="5865" y="12896"/>
                </a:lnTo>
                <a:lnTo>
                  <a:pt x="6011" y="12872"/>
                </a:lnTo>
                <a:lnTo>
                  <a:pt x="6181" y="12848"/>
                </a:lnTo>
                <a:lnTo>
                  <a:pt x="6181" y="13042"/>
                </a:lnTo>
                <a:lnTo>
                  <a:pt x="6108" y="13018"/>
                </a:lnTo>
                <a:lnTo>
                  <a:pt x="5962" y="13042"/>
                </a:lnTo>
                <a:lnTo>
                  <a:pt x="5841" y="13091"/>
                </a:lnTo>
                <a:lnTo>
                  <a:pt x="5719" y="13164"/>
                </a:lnTo>
                <a:lnTo>
                  <a:pt x="5573" y="13237"/>
                </a:lnTo>
                <a:lnTo>
                  <a:pt x="5549" y="13261"/>
                </a:lnTo>
                <a:lnTo>
                  <a:pt x="5573" y="13286"/>
                </a:lnTo>
                <a:lnTo>
                  <a:pt x="5597" y="13334"/>
                </a:lnTo>
                <a:lnTo>
                  <a:pt x="5622" y="13334"/>
                </a:lnTo>
                <a:lnTo>
                  <a:pt x="5743" y="13310"/>
                </a:lnTo>
                <a:lnTo>
                  <a:pt x="6157" y="13310"/>
                </a:lnTo>
                <a:lnTo>
                  <a:pt x="6206" y="13286"/>
                </a:lnTo>
                <a:lnTo>
                  <a:pt x="6206" y="13529"/>
                </a:lnTo>
                <a:lnTo>
                  <a:pt x="6035" y="13553"/>
                </a:lnTo>
                <a:lnTo>
                  <a:pt x="5865" y="13553"/>
                </a:lnTo>
                <a:lnTo>
                  <a:pt x="5719" y="13602"/>
                </a:lnTo>
                <a:lnTo>
                  <a:pt x="5573" y="13675"/>
                </a:lnTo>
                <a:lnTo>
                  <a:pt x="5524" y="13724"/>
                </a:lnTo>
                <a:lnTo>
                  <a:pt x="5476" y="13797"/>
                </a:lnTo>
                <a:lnTo>
                  <a:pt x="5476" y="13870"/>
                </a:lnTo>
                <a:lnTo>
                  <a:pt x="5476" y="13894"/>
                </a:lnTo>
                <a:lnTo>
                  <a:pt x="5500" y="13918"/>
                </a:lnTo>
                <a:lnTo>
                  <a:pt x="5646" y="13967"/>
                </a:lnTo>
                <a:lnTo>
                  <a:pt x="5792" y="13967"/>
                </a:lnTo>
                <a:lnTo>
                  <a:pt x="6108" y="13943"/>
                </a:lnTo>
                <a:lnTo>
                  <a:pt x="6254" y="13943"/>
                </a:lnTo>
                <a:lnTo>
                  <a:pt x="6279" y="14235"/>
                </a:lnTo>
                <a:lnTo>
                  <a:pt x="6011" y="14308"/>
                </a:lnTo>
                <a:lnTo>
                  <a:pt x="5841" y="14332"/>
                </a:lnTo>
                <a:lnTo>
                  <a:pt x="5670" y="14381"/>
                </a:lnTo>
                <a:lnTo>
                  <a:pt x="5622" y="14429"/>
                </a:lnTo>
                <a:lnTo>
                  <a:pt x="5597" y="14478"/>
                </a:lnTo>
                <a:lnTo>
                  <a:pt x="5622" y="14551"/>
                </a:lnTo>
                <a:lnTo>
                  <a:pt x="5670" y="14600"/>
                </a:lnTo>
                <a:lnTo>
                  <a:pt x="5719" y="14624"/>
                </a:lnTo>
                <a:lnTo>
                  <a:pt x="5792" y="14648"/>
                </a:lnTo>
                <a:lnTo>
                  <a:pt x="5962" y="14673"/>
                </a:lnTo>
                <a:lnTo>
                  <a:pt x="6133" y="14648"/>
                </a:lnTo>
                <a:lnTo>
                  <a:pt x="6303" y="14600"/>
                </a:lnTo>
                <a:lnTo>
                  <a:pt x="6303" y="14770"/>
                </a:lnTo>
                <a:lnTo>
                  <a:pt x="6133" y="14794"/>
                </a:lnTo>
                <a:lnTo>
                  <a:pt x="5962" y="14867"/>
                </a:lnTo>
                <a:lnTo>
                  <a:pt x="5841" y="14916"/>
                </a:lnTo>
                <a:lnTo>
                  <a:pt x="5719" y="14965"/>
                </a:lnTo>
                <a:lnTo>
                  <a:pt x="5646" y="15062"/>
                </a:lnTo>
                <a:lnTo>
                  <a:pt x="5597" y="15111"/>
                </a:lnTo>
                <a:lnTo>
                  <a:pt x="5573" y="15159"/>
                </a:lnTo>
                <a:lnTo>
                  <a:pt x="5573" y="15184"/>
                </a:lnTo>
                <a:lnTo>
                  <a:pt x="5597" y="15208"/>
                </a:lnTo>
                <a:lnTo>
                  <a:pt x="5670" y="15257"/>
                </a:lnTo>
                <a:lnTo>
                  <a:pt x="5768" y="15281"/>
                </a:lnTo>
                <a:lnTo>
                  <a:pt x="5962" y="15257"/>
                </a:lnTo>
                <a:lnTo>
                  <a:pt x="6352" y="15184"/>
                </a:lnTo>
                <a:lnTo>
                  <a:pt x="6376" y="15451"/>
                </a:lnTo>
                <a:lnTo>
                  <a:pt x="6133" y="15476"/>
                </a:lnTo>
                <a:lnTo>
                  <a:pt x="5865" y="15524"/>
                </a:lnTo>
                <a:lnTo>
                  <a:pt x="5743" y="15573"/>
                </a:lnTo>
                <a:lnTo>
                  <a:pt x="5646" y="15646"/>
                </a:lnTo>
                <a:lnTo>
                  <a:pt x="5622" y="15646"/>
                </a:lnTo>
                <a:lnTo>
                  <a:pt x="5622" y="15670"/>
                </a:lnTo>
                <a:lnTo>
                  <a:pt x="5695" y="15768"/>
                </a:lnTo>
                <a:lnTo>
                  <a:pt x="5792" y="15816"/>
                </a:lnTo>
                <a:lnTo>
                  <a:pt x="5889" y="15841"/>
                </a:lnTo>
                <a:lnTo>
                  <a:pt x="5987" y="15841"/>
                </a:lnTo>
                <a:lnTo>
                  <a:pt x="6206" y="15865"/>
                </a:lnTo>
                <a:lnTo>
                  <a:pt x="6400" y="15865"/>
                </a:lnTo>
                <a:lnTo>
                  <a:pt x="6400" y="15962"/>
                </a:lnTo>
                <a:lnTo>
                  <a:pt x="6133" y="16035"/>
                </a:lnTo>
                <a:lnTo>
                  <a:pt x="5938" y="16084"/>
                </a:lnTo>
                <a:lnTo>
                  <a:pt x="5792" y="16181"/>
                </a:lnTo>
                <a:lnTo>
                  <a:pt x="5768" y="16230"/>
                </a:lnTo>
                <a:lnTo>
                  <a:pt x="5768" y="16254"/>
                </a:lnTo>
                <a:lnTo>
                  <a:pt x="5816" y="16327"/>
                </a:lnTo>
                <a:lnTo>
                  <a:pt x="5889" y="16376"/>
                </a:lnTo>
                <a:lnTo>
                  <a:pt x="5987" y="16400"/>
                </a:lnTo>
                <a:lnTo>
                  <a:pt x="6181" y="16400"/>
                </a:lnTo>
                <a:lnTo>
                  <a:pt x="6425" y="16352"/>
                </a:lnTo>
                <a:lnTo>
                  <a:pt x="6449" y="16644"/>
                </a:lnTo>
                <a:lnTo>
                  <a:pt x="6230" y="16668"/>
                </a:lnTo>
                <a:lnTo>
                  <a:pt x="6035" y="16717"/>
                </a:lnTo>
                <a:lnTo>
                  <a:pt x="5962" y="16765"/>
                </a:lnTo>
                <a:lnTo>
                  <a:pt x="5865" y="16790"/>
                </a:lnTo>
                <a:lnTo>
                  <a:pt x="5841" y="16838"/>
                </a:lnTo>
                <a:lnTo>
                  <a:pt x="5841" y="16887"/>
                </a:lnTo>
                <a:lnTo>
                  <a:pt x="5841" y="16911"/>
                </a:lnTo>
                <a:lnTo>
                  <a:pt x="5889" y="16936"/>
                </a:lnTo>
                <a:lnTo>
                  <a:pt x="6084" y="16960"/>
                </a:lnTo>
                <a:lnTo>
                  <a:pt x="6279" y="16984"/>
                </a:lnTo>
                <a:lnTo>
                  <a:pt x="6449" y="16984"/>
                </a:lnTo>
                <a:lnTo>
                  <a:pt x="6449" y="17276"/>
                </a:lnTo>
                <a:lnTo>
                  <a:pt x="6206" y="17325"/>
                </a:lnTo>
                <a:lnTo>
                  <a:pt x="6011" y="17349"/>
                </a:lnTo>
                <a:lnTo>
                  <a:pt x="5938" y="17398"/>
                </a:lnTo>
                <a:lnTo>
                  <a:pt x="5865" y="17447"/>
                </a:lnTo>
                <a:lnTo>
                  <a:pt x="5841" y="17471"/>
                </a:lnTo>
                <a:lnTo>
                  <a:pt x="5841" y="17520"/>
                </a:lnTo>
                <a:lnTo>
                  <a:pt x="5841" y="17544"/>
                </a:lnTo>
                <a:lnTo>
                  <a:pt x="5865" y="17568"/>
                </a:lnTo>
                <a:lnTo>
                  <a:pt x="5987" y="17641"/>
                </a:lnTo>
                <a:lnTo>
                  <a:pt x="6133" y="17690"/>
                </a:lnTo>
                <a:lnTo>
                  <a:pt x="6303" y="17690"/>
                </a:lnTo>
                <a:lnTo>
                  <a:pt x="6449" y="17666"/>
                </a:lnTo>
                <a:lnTo>
                  <a:pt x="6449" y="17958"/>
                </a:lnTo>
                <a:lnTo>
                  <a:pt x="6303" y="17982"/>
                </a:lnTo>
                <a:lnTo>
                  <a:pt x="6181" y="18031"/>
                </a:lnTo>
                <a:lnTo>
                  <a:pt x="6011" y="18055"/>
                </a:lnTo>
                <a:lnTo>
                  <a:pt x="5914" y="18104"/>
                </a:lnTo>
                <a:lnTo>
                  <a:pt x="5841" y="18152"/>
                </a:lnTo>
                <a:lnTo>
                  <a:pt x="5816" y="18177"/>
                </a:lnTo>
                <a:lnTo>
                  <a:pt x="5816" y="18225"/>
                </a:lnTo>
                <a:lnTo>
                  <a:pt x="5841" y="18250"/>
                </a:lnTo>
                <a:lnTo>
                  <a:pt x="5865" y="18274"/>
                </a:lnTo>
                <a:lnTo>
                  <a:pt x="5987" y="18323"/>
                </a:lnTo>
                <a:lnTo>
                  <a:pt x="6157" y="18371"/>
                </a:lnTo>
                <a:lnTo>
                  <a:pt x="6303" y="18371"/>
                </a:lnTo>
                <a:lnTo>
                  <a:pt x="6449" y="18347"/>
                </a:lnTo>
                <a:lnTo>
                  <a:pt x="6473" y="18444"/>
                </a:lnTo>
                <a:lnTo>
                  <a:pt x="6303" y="18469"/>
                </a:lnTo>
                <a:lnTo>
                  <a:pt x="6157" y="18542"/>
                </a:lnTo>
                <a:lnTo>
                  <a:pt x="6035" y="18615"/>
                </a:lnTo>
                <a:lnTo>
                  <a:pt x="5914" y="18688"/>
                </a:lnTo>
                <a:lnTo>
                  <a:pt x="5889" y="18736"/>
                </a:lnTo>
                <a:lnTo>
                  <a:pt x="5889" y="18761"/>
                </a:lnTo>
                <a:lnTo>
                  <a:pt x="5914" y="18785"/>
                </a:lnTo>
                <a:lnTo>
                  <a:pt x="5962" y="18809"/>
                </a:lnTo>
                <a:lnTo>
                  <a:pt x="6108" y="18809"/>
                </a:lnTo>
                <a:lnTo>
                  <a:pt x="6279" y="18785"/>
                </a:lnTo>
                <a:lnTo>
                  <a:pt x="6498" y="18761"/>
                </a:lnTo>
                <a:lnTo>
                  <a:pt x="6522" y="18980"/>
                </a:lnTo>
                <a:lnTo>
                  <a:pt x="6376" y="19028"/>
                </a:lnTo>
                <a:lnTo>
                  <a:pt x="6254" y="19101"/>
                </a:lnTo>
                <a:lnTo>
                  <a:pt x="5987" y="19223"/>
                </a:lnTo>
                <a:lnTo>
                  <a:pt x="5962" y="19272"/>
                </a:lnTo>
                <a:lnTo>
                  <a:pt x="5962" y="19320"/>
                </a:lnTo>
                <a:lnTo>
                  <a:pt x="5987" y="19369"/>
                </a:lnTo>
                <a:lnTo>
                  <a:pt x="6011" y="19393"/>
                </a:lnTo>
                <a:lnTo>
                  <a:pt x="6425" y="19393"/>
                </a:lnTo>
                <a:lnTo>
                  <a:pt x="6595" y="19345"/>
                </a:lnTo>
                <a:lnTo>
                  <a:pt x="6619" y="19393"/>
                </a:lnTo>
                <a:lnTo>
                  <a:pt x="6571" y="19442"/>
                </a:lnTo>
                <a:lnTo>
                  <a:pt x="6522" y="19515"/>
                </a:lnTo>
                <a:lnTo>
                  <a:pt x="6254" y="19637"/>
                </a:lnTo>
                <a:lnTo>
                  <a:pt x="6230" y="19661"/>
                </a:lnTo>
                <a:lnTo>
                  <a:pt x="6206" y="19734"/>
                </a:lnTo>
                <a:lnTo>
                  <a:pt x="6230" y="19758"/>
                </a:lnTo>
                <a:lnTo>
                  <a:pt x="6279" y="19783"/>
                </a:lnTo>
                <a:lnTo>
                  <a:pt x="6595" y="19758"/>
                </a:lnTo>
                <a:lnTo>
                  <a:pt x="6668" y="19783"/>
                </a:lnTo>
                <a:lnTo>
                  <a:pt x="6887" y="19856"/>
                </a:lnTo>
                <a:lnTo>
                  <a:pt x="7106" y="19904"/>
                </a:lnTo>
                <a:lnTo>
                  <a:pt x="7203" y="19953"/>
                </a:lnTo>
                <a:lnTo>
                  <a:pt x="7252" y="20001"/>
                </a:lnTo>
                <a:lnTo>
                  <a:pt x="7276" y="20050"/>
                </a:lnTo>
                <a:lnTo>
                  <a:pt x="7276" y="20123"/>
                </a:lnTo>
                <a:lnTo>
                  <a:pt x="7252" y="20172"/>
                </a:lnTo>
                <a:lnTo>
                  <a:pt x="7203" y="20245"/>
                </a:lnTo>
                <a:lnTo>
                  <a:pt x="7057" y="20342"/>
                </a:lnTo>
                <a:lnTo>
                  <a:pt x="6936" y="20391"/>
                </a:lnTo>
                <a:lnTo>
                  <a:pt x="6814" y="20439"/>
                </a:lnTo>
                <a:lnTo>
                  <a:pt x="6692" y="20464"/>
                </a:lnTo>
                <a:lnTo>
                  <a:pt x="6571" y="20464"/>
                </a:lnTo>
                <a:lnTo>
                  <a:pt x="6303" y="20439"/>
                </a:lnTo>
                <a:lnTo>
                  <a:pt x="5889" y="20439"/>
                </a:lnTo>
                <a:lnTo>
                  <a:pt x="5768" y="20391"/>
                </a:lnTo>
                <a:lnTo>
                  <a:pt x="5670" y="20318"/>
                </a:lnTo>
                <a:lnTo>
                  <a:pt x="5597" y="20220"/>
                </a:lnTo>
                <a:lnTo>
                  <a:pt x="5524" y="20099"/>
                </a:lnTo>
                <a:lnTo>
                  <a:pt x="5476" y="19929"/>
                </a:lnTo>
                <a:lnTo>
                  <a:pt x="5403" y="19612"/>
                </a:lnTo>
                <a:lnTo>
                  <a:pt x="5354" y="19247"/>
                </a:lnTo>
                <a:lnTo>
                  <a:pt x="5330" y="18882"/>
                </a:lnTo>
                <a:lnTo>
                  <a:pt x="5305" y="18371"/>
                </a:lnTo>
                <a:lnTo>
                  <a:pt x="5184" y="16960"/>
                </a:lnTo>
                <a:lnTo>
                  <a:pt x="5111" y="16254"/>
                </a:lnTo>
                <a:lnTo>
                  <a:pt x="5038" y="15549"/>
                </a:lnTo>
                <a:lnTo>
                  <a:pt x="4965" y="15086"/>
                </a:lnTo>
                <a:lnTo>
                  <a:pt x="4867" y="14600"/>
                </a:lnTo>
                <a:lnTo>
                  <a:pt x="4624" y="13675"/>
                </a:lnTo>
                <a:lnTo>
                  <a:pt x="4527" y="13310"/>
                </a:lnTo>
                <a:lnTo>
                  <a:pt x="4454" y="13018"/>
                </a:lnTo>
                <a:lnTo>
                  <a:pt x="4405" y="12896"/>
                </a:lnTo>
                <a:lnTo>
                  <a:pt x="4356" y="12823"/>
                </a:lnTo>
                <a:lnTo>
                  <a:pt x="4356" y="12799"/>
                </a:lnTo>
                <a:lnTo>
                  <a:pt x="4332" y="12750"/>
                </a:lnTo>
                <a:lnTo>
                  <a:pt x="4283" y="12702"/>
                </a:lnTo>
                <a:lnTo>
                  <a:pt x="4235" y="12677"/>
                </a:lnTo>
                <a:lnTo>
                  <a:pt x="4186" y="12653"/>
                </a:lnTo>
                <a:lnTo>
                  <a:pt x="4113" y="12677"/>
                </a:lnTo>
                <a:lnTo>
                  <a:pt x="4040" y="12750"/>
                </a:lnTo>
                <a:lnTo>
                  <a:pt x="3991" y="12848"/>
                </a:lnTo>
                <a:lnTo>
                  <a:pt x="3918" y="13091"/>
                </a:lnTo>
                <a:lnTo>
                  <a:pt x="3870" y="13286"/>
                </a:lnTo>
                <a:lnTo>
                  <a:pt x="3772" y="13237"/>
                </a:lnTo>
                <a:lnTo>
                  <a:pt x="3675" y="13213"/>
                </a:lnTo>
                <a:lnTo>
                  <a:pt x="3626" y="13237"/>
                </a:lnTo>
                <a:lnTo>
                  <a:pt x="3602" y="13310"/>
                </a:lnTo>
                <a:lnTo>
                  <a:pt x="3626" y="13383"/>
                </a:lnTo>
                <a:lnTo>
                  <a:pt x="3675" y="13456"/>
                </a:lnTo>
                <a:lnTo>
                  <a:pt x="3748" y="13529"/>
                </a:lnTo>
                <a:lnTo>
                  <a:pt x="3821" y="13578"/>
                </a:lnTo>
                <a:lnTo>
                  <a:pt x="3797" y="13772"/>
                </a:lnTo>
                <a:lnTo>
                  <a:pt x="3651" y="13772"/>
                </a:lnTo>
                <a:lnTo>
                  <a:pt x="3505" y="13821"/>
                </a:lnTo>
                <a:lnTo>
                  <a:pt x="3480" y="13845"/>
                </a:lnTo>
                <a:lnTo>
                  <a:pt x="3505" y="13870"/>
                </a:lnTo>
                <a:lnTo>
                  <a:pt x="3651" y="13943"/>
                </a:lnTo>
                <a:lnTo>
                  <a:pt x="3772" y="14016"/>
                </a:lnTo>
                <a:lnTo>
                  <a:pt x="3724" y="14405"/>
                </a:lnTo>
                <a:lnTo>
                  <a:pt x="3505" y="14381"/>
                </a:lnTo>
                <a:lnTo>
                  <a:pt x="3407" y="14381"/>
                </a:lnTo>
                <a:lnTo>
                  <a:pt x="3310" y="14405"/>
                </a:lnTo>
                <a:lnTo>
                  <a:pt x="3286" y="14454"/>
                </a:lnTo>
                <a:lnTo>
                  <a:pt x="3286" y="14478"/>
                </a:lnTo>
                <a:lnTo>
                  <a:pt x="3286" y="14502"/>
                </a:lnTo>
                <a:lnTo>
                  <a:pt x="3383" y="14551"/>
                </a:lnTo>
                <a:lnTo>
                  <a:pt x="3480" y="14624"/>
                </a:lnTo>
                <a:lnTo>
                  <a:pt x="3675" y="14721"/>
                </a:lnTo>
                <a:lnTo>
                  <a:pt x="3675" y="14892"/>
                </a:lnTo>
                <a:lnTo>
                  <a:pt x="3480" y="14892"/>
                </a:lnTo>
                <a:lnTo>
                  <a:pt x="3286" y="14916"/>
                </a:lnTo>
                <a:lnTo>
                  <a:pt x="3213" y="14940"/>
                </a:lnTo>
                <a:lnTo>
                  <a:pt x="3140" y="14965"/>
                </a:lnTo>
                <a:lnTo>
                  <a:pt x="3115" y="15013"/>
                </a:lnTo>
                <a:lnTo>
                  <a:pt x="3115" y="15038"/>
                </a:lnTo>
                <a:lnTo>
                  <a:pt x="3140" y="15086"/>
                </a:lnTo>
                <a:lnTo>
                  <a:pt x="3188" y="15135"/>
                </a:lnTo>
                <a:lnTo>
                  <a:pt x="3310" y="15208"/>
                </a:lnTo>
                <a:lnTo>
                  <a:pt x="3456" y="15232"/>
                </a:lnTo>
                <a:lnTo>
                  <a:pt x="3626" y="15257"/>
                </a:lnTo>
                <a:lnTo>
                  <a:pt x="3578" y="15573"/>
                </a:lnTo>
                <a:lnTo>
                  <a:pt x="3334" y="15549"/>
                </a:lnTo>
                <a:lnTo>
                  <a:pt x="3018" y="15549"/>
                </a:lnTo>
                <a:lnTo>
                  <a:pt x="2921" y="15573"/>
                </a:lnTo>
                <a:lnTo>
                  <a:pt x="2896" y="15597"/>
                </a:lnTo>
                <a:lnTo>
                  <a:pt x="2896" y="15622"/>
                </a:lnTo>
                <a:lnTo>
                  <a:pt x="2945" y="15695"/>
                </a:lnTo>
                <a:lnTo>
                  <a:pt x="3018" y="15743"/>
                </a:lnTo>
                <a:lnTo>
                  <a:pt x="3164" y="15816"/>
                </a:lnTo>
                <a:lnTo>
                  <a:pt x="3359" y="15889"/>
                </a:lnTo>
                <a:lnTo>
                  <a:pt x="3553" y="15914"/>
                </a:lnTo>
                <a:lnTo>
                  <a:pt x="3529" y="16011"/>
                </a:lnTo>
                <a:lnTo>
                  <a:pt x="3261" y="16035"/>
                </a:lnTo>
                <a:lnTo>
                  <a:pt x="3115" y="16060"/>
                </a:lnTo>
                <a:lnTo>
                  <a:pt x="2994" y="16108"/>
                </a:lnTo>
                <a:lnTo>
                  <a:pt x="2969" y="16133"/>
                </a:lnTo>
                <a:lnTo>
                  <a:pt x="2969" y="16181"/>
                </a:lnTo>
                <a:lnTo>
                  <a:pt x="2969" y="16206"/>
                </a:lnTo>
                <a:lnTo>
                  <a:pt x="2994" y="16230"/>
                </a:lnTo>
                <a:lnTo>
                  <a:pt x="3115" y="16279"/>
                </a:lnTo>
                <a:lnTo>
                  <a:pt x="3237" y="16303"/>
                </a:lnTo>
                <a:lnTo>
                  <a:pt x="3480" y="16327"/>
                </a:lnTo>
                <a:lnTo>
                  <a:pt x="3432" y="16790"/>
                </a:lnTo>
                <a:lnTo>
                  <a:pt x="3261" y="16790"/>
                </a:lnTo>
                <a:lnTo>
                  <a:pt x="3115" y="16814"/>
                </a:lnTo>
                <a:lnTo>
                  <a:pt x="2872" y="16838"/>
                </a:lnTo>
                <a:lnTo>
                  <a:pt x="2775" y="16887"/>
                </a:lnTo>
                <a:lnTo>
                  <a:pt x="2677" y="16960"/>
                </a:lnTo>
                <a:lnTo>
                  <a:pt x="2653" y="17033"/>
                </a:lnTo>
                <a:lnTo>
                  <a:pt x="2677" y="17082"/>
                </a:lnTo>
                <a:lnTo>
                  <a:pt x="2702" y="17106"/>
                </a:lnTo>
                <a:lnTo>
                  <a:pt x="2799" y="17155"/>
                </a:lnTo>
                <a:lnTo>
                  <a:pt x="2896" y="17155"/>
                </a:lnTo>
                <a:lnTo>
                  <a:pt x="3091" y="17179"/>
                </a:lnTo>
                <a:lnTo>
                  <a:pt x="3383" y="17203"/>
                </a:lnTo>
                <a:lnTo>
                  <a:pt x="3359" y="17398"/>
                </a:lnTo>
                <a:lnTo>
                  <a:pt x="3188" y="17398"/>
                </a:lnTo>
                <a:lnTo>
                  <a:pt x="3042" y="17422"/>
                </a:lnTo>
                <a:lnTo>
                  <a:pt x="2750" y="17520"/>
                </a:lnTo>
                <a:lnTo>
                  <a:pt x="2702" y="17544"/>
                </a:lnTo>
                <a:lnTo>
                  <a:pt x="2677" y="17593"/>
                </a:lnTo>
                <a:lnTo>
                  <a:pt x="2702" y="17641"/>
                </a:lnTo>
                <a:lnTo>
                  <a:pt x="2750" y="17666"/>
                </a:lnTo>
                <a:lnTo>
                  <a:pt x="2896" y="17714"/>
                </a:lnTo>
                <a:lnTo>
                  <a:pt x="3018" y="17739"/>
                </a:lnTo>
                <a:lnTo>
                  <a:pt x="3310" y="17739"/>
                </a:lnTo>
                <a:lnTo>
                  <a:pt x="3310" y="17763"/>
                </a:lnTo>
                <a:lnTo>
                  <a:pt x="3286" y="17933"/>
                </a:lnTo>
                <a:lnTo>
                  <a:pt x="3018" y="17958"/>
                </a:lnTo>
                <a:lnTo>
                  <a:pt x="2799" y="17982"/>
                </a:lnTo>
                <a:lnTo>
                  <a:pt x="2702" y="18031"/>
                </a:lnTo>
                <a:lnTo>
                  <a:pt x="2629" y="18079"/>
                </a:lnTo>
                <a:lnTo>
                  <a:pt x="2604" y="18128"/>
                </a:lnTo>
                <a:lnTo>
                  <a:pt x="2604" y="18177"/>
                </a:lnTo>
                <a:lnTo>
                  <a:pt x="2653" y="18250"/>
                </a:lnTo>
                <a:lnTo>
                  <a:pt x="2702" y="18274"/>
                </a:lnTo>
                <a:lnTo>
                  <a:pt x="2775" y="18298"/>
                </a:lnTo>
                <a:lnTo>
                  <a:pt x="2848" y="18323"/>
                </a:lnTo>
                <a:lnTo>
                  <a:pt x="3018" y="18323"/>
                </a:lnTo>
                <a:lnTo>
                  <a:pt x="3164" y="18298"/>
                </a:lnTo>
                <a:lnTo>
                  <a:pt x="3237" y="18323"/>
                </a:lnTo>
                <a:lnTo>
                  <a:pt x="3213" y="18517"/>
                </a:lnTo>
                <a:lnTo>
                  <a:pt x="2848" y="18566"/>
                </a:lnTo>
                <a:lnTo>
                  <a:pt x="2677" y="18615"/>
                </a:lnTo>
                <a:lnTo>
                  <a:pt x="2604" y="18663"/>
                </a:lnTo>
                <a:lnTo>
                  <a:pt x="2531" y="18712"/>
                </a:lnTo>
                <a:lnTo>
                  <a:pt x="2507" y="18761"/>
                </a:lnTo>
                <a:lnTo>
                  <a:pt x="2507" y="18785"/>
                </a:lnTo>
                <a:lnTo>
                  <a:pt x="2531" y="18809"/>
                </a:lnTo>
                <a:lnTo>
                  <a:pt x="2556" y="18834"/>
                </a:lnTo>
                <a:lnTo>
                  <a:pt x="2702" y="18882"/>
                </a:lnTo>
                <a:lnTo>
                  <a:pt x="3164" y="18882"/>
                </a:lnTo>
                <a:lnTo>
                  <a:pt x="3115" y="19223"/>
                </a:lnTo>
                <a:lnTo>
                  <a:pt x="2799" y="19199"/>
                </a:lnTo>
                <a:lnTo>
                  <a:pt x="2677" y="19199"/>
                </a:lnTo>
                <a:lnTo>
                  <a:pt x="2580" y="19223"/>
                </a:lnTo>
                <a:lnTo>
                  <a:pt x="2483" y="19247"/>
                </a:lnTo>
                <a:lnTo>
                  <a:pt x="2410" y="19320"/>
                </a:lnTo>
                <a:lnTo>
                  <a:pt x="2410" y="19369"/>
                </a:lnTo>
                <a:lnTo>
                  <a:pt x="2410" y="19393"/>
                </a:lnTo>
                <a:lnTo>
                  <a:pt x="2483" y="19466"/>
                </a:lnTo>
                <a:lnTo>
                  <a:pt x="2580" y="19515"/>
                </a:lnTo>
                <a:lnTo>
                  <a:pt x="2702" y="19564"/>
                </a:lnTo>
                <a:lnTo>
                  <a:pt x="2799" y="19564"/>
                </a:lnTo>
                <a:lnTo>
                  <a:pt x="3042" y="19612"/>
                </a:lnTo>
                <a:lnTo>
                  <a:pt x="3018" y="19807"/>
                </a:lnTo>
                <a:lnTo>
                  <a:pt x="2896" y="19807"/>
                </a:lnTo>
                <a:lnTo>
                  <a:pt x="2556" y="19856"/>
                </a:lnTo>
                <a:lnTo>
                  <a:pt x="2483" y="19880"/>
                </a:lnTo>
                <a:lnTo>
                  <a:pt x="2434" y="19904"/>
                </a:lnTo>
                <a:lnTo>
                  <a:pt x="2337" y="20001"/>
                </a:lnTo>
                <a:lnTo>
                  <a:pt x="2312" y="20026"/>
                </a:lnTo>
                <a:lnTo>
                  <a:pt x="2337" y="20074"/>
                </a:lnTo>
                <a:lnTo>
                  <a:pt x="2434" y="20123"/>
                </a:lnTo>
                <a:lnTo>
                  <a:pt x="2531" y="20147"/>
                </a:lnTo>
                <a:lnTo>
                  <a:pt x="2726" y="20172"/>
                </a:lnTo>
                <a:lnTo>
                  <a:pt x="2507" y="20269"/>
                </a:lnTo>
                <a:lnTo>
                  <a:pt x="2288" y="20366"/>
                </a:lnTo>
                <a:lnTo>
                  <a:pt x="1801" y="20512"/>
                </a:lnTo>
                <a:lnTo>
                  <a:pt x="1655" y="20537"/>
                </a:lnTo>
                <a:lnTo>
                  <a:pt x="1485" y="20561"/>
                </a:lnTo>
                <a:lnTo>
                  <a:pt x="1315" y="20537"/>
                </a:lnTo>
                <a:lnTo>
                  <a:pt x="1145" y="20488"/>
                </a:lnTo>
                <a:lnTo>
                  <a:pt x="1120" y="20464"/>
                </a:lnTo>
                <a:lnTo>
                  <a:pt x="1096" y="20415"/>
                </a:lnTo>
                <a:lnTo>
                  <a:pt x="1096" y="20391"/>
                </a:lnTo>
                <a:lnTo>
                  <a:pt x="1096" y="20342"/>
                </a:lnTo>
                <a:lnTo>
                  <a:pt x="1145" y="20245"/>
                </a:lnTo>
                <a:lnTo>
                  <a:pt x="1242" y="20123"/>
                </a:lnTo>
                <a:lnTo>
                  <a:pt x="1485" y="19929"/>
                </a:lnTo>
                <a:lnTo>
                  <a:pt x="1631" y="19831"/>
                </a:lnTo>
                <a:lnTo>
                  <a:pt x="1680" y="19807"/>
                </a:lnTo>
                <a:lnTo>
                  <a:pt x="1704" y="19758"/>
                </a:lnTo>
                <a:lnTo>
                  <a:pt x="1704" y="19710"/>
                </a:lnTo>
                <a:lnTo>
                  <a:pt x="1704" y="19661"/>
                </a:lnTo>
                <a:lnTo>
                  <a:pt x="1728" y="19588"/>
                </a:lnTo>
                <a:lnTo>
                  <a:pt x="1826" y="18785"/>
                </a:lnTo>
                <a:lnTo>
                  <a:pt x="1923" y="18006"/>
                </a:lnTo>
                <a:lnTo>
                  <a:pt x="2045" y="16425"/>
                </a:lnTo>
                <a:lnTo>
                  <a:pt x="2142" y="14843"/>
                </a:lnTo>
                <a:lnTo>
                  <a:pt x="2264" y="13237"/>
                </a:lnTo>
                <a:lnTo>
                  <a:pt x="2410" y="11631"/>
                </a:lnTo>
                <a:lnTo>
                  <a:pt x="2531" y="10025"/>
                </a:lnTo>
                <a:lnTo>
                  <a:pt x="2556" y="9368"/>
                </a:lnTo>
                <a:lnTo>
                  <a:pt x="2580" y="8663"/>
                </a:lnTo>
                <a:lnTo>
                  <a:pt x="2580" y="8322"/>
                </a:lnTo>
                <a:lnTo>
                  <a:pt x="2580" y="7981"/>
                </a:lnTo>
                <a:lnTo>
                  <a:pt x="2531" y="7641"/>
                </a:lnTo>
                <a:lnTo>
                  <a:pt x="2483" y="7324"/>
                </a:lnTo>
                <a:lnTo>
                  <a:pt x="2483" y="7251"/>
                </a:lnTo>
                <a:lnTo>
                  <a:pt x="2458" y="7178"/>
                </a:lnTo>
                <a:lnTo>
                  <a:pt x="2434" y="7130"/>
                </a:lnTo>
                <a:lnTo>
                  <a:pt x="2410" y="7105"/>
                </a:lnTo>
                <a:lnTo>
                  <a:pt x="2337" y="7057"/>
                </a:lnTo>
                <a:lnTo>
                  <a:pt x="2239" y="7057"/>
                </a:lnTo>
                <a:lnTo>
                  <a:pt x="2166" y="7105"/>
                </a:lnTo>
                <a:lnTo>
                  <a:pt x="2020" y="7130"/>
                </a:lnTo>
                <a:lnTo>
                  <a:pt x="1899" y="7154"/>
                </a:lnTo>
                <a:lnTo>
                  <a:pt x="1826" y="7227"/>
                </a:lnTo>
                <a:lnTo>
                  <a:pt x="1801" y="7300"/>
                </a:lnTo>
                <a:lnTo>
                  <a:pt x="1801" y="7349"/>
                </a:lnTo>
                <a:lnTo>
                  <a:pt x="1801" y="7397"/>
                </a:lnTo>
                <a:lnTo>
                  <a:pt x="1874" y="7446"/>
                </a:lnTo>
                <a:lnTo>
                  <a:pt x="1923" y="7470"/>
                </a:lnTo>
                <a:lnTo>
                  <a:pt x="1899" y="7519"/>
                </a:lnTo>
                <a:lnTo>
                  <a:pt x="1704" y="7519"/>
                </a:lnTo>
                <a:lnTo>
                  <a:pt x="1631" y="7543"/>
                </a:lnTo>
                <a:lnTo>
                  <a:pt x="1558" y="7592"/>
                </a:lnTo>
                <a:lnTo>
                  <a:pt x="1534" y="7665"/>
                </a:lnTo>
                <a:lnTo>
                  <a:pt x="1534" y="7714"/>
                </a:lnTo>
                <a:lnTo>
                  <a:pt x="1558" y="7738"/>
                </a:lnTo>
                <a:lnTo>
                  <a:pt x="1631" y="7811"/>
                </a:lnTo>
                <a:lnTo>
                  <a:pt x="1753" y="7860"/>
                </a:lnTo>
                <a:lnTo>
                  <a:pt x="1728" y="7957"/>
                </a:lnTo>
                <a:lnTo>
                  <a:pt x="1582" y="7957"/>
                </a:lnTo>
                <a:lnTo>
                  <a:pt x="1461" y="8006"/>
                </a:lnTo>
                <a:lnTo>
                  <a:pt x="1412" y="8054"/>
                </a:lnTo>
                <a:lnTo>
                  <a:pt x="1388" y="8127"/>
                </a:lnTo>
                <a:lnTo>
                  <a:pt x="1412" y="8200"/>
                </a:lnTo>
                <a:lnTo>
                  <a:pt x="1461" y="8249"/>
                </a:lnTo>
                <a:lnTo>
                  <a:pt x="1534" y="8273"/>
                </a:lnTo>
                <a:lnTo>
                  <a:pt x="1631" y="8298"/>
                </a:lnTo>
                <a:lnTo>
                  <a:pt x="1582" y="8468"/>
                </a:lnTo>
                <a:lnTo>
                  <a:pt x="1437" y="8468"/>
                </a:lnTo>
                <a:lnTo>
                  <a:pt x="1364" y="8517"/>
                </a:lnTo>
                <a:lnTo>
                  <a:pt x="1291" y="8541"/>
                </a:lnTo>
                <a:lnTo>
                  <a:pt x="1291" y="8590"/>
                </a:lnTo>
                <a:lnTo>
                  <a:pt x="1291" y="8638"/>
                </a:lnTo>
                <a:lnTo>
                  <a:pt x="1339" y="8687"/>
                </a:lnTo>
                <a:lnTo>
                  <a:pt x="1388" y="8736"/>
                </a:lnTo>
                <a:lnTo>
                  <a:pt x="1509" y="8760"/>
                </a:lnTo>
                <a:lnTo>
                  <a:pt x="1485" y="8833"/>
                </a:lnTo>
                <a:lnTo>
                  <a:pt x="1461" y="8930"/>
                </a:lnTo>
                <a:lnTo>
                  <a:pt x="1315" y="8955"/>
                </a:lnTo>
                <a:lnTo>
                  <a:pt x="1242" y="8979"/>
                </a:lnTo>
                <a:lnTo>
                  <a:pt x="1193" y="9028"/>
                </a:lnTo>
                <a:lnTo>
                  <a:pt x="1169" y="9076"/>
                </a:lnTo>
                <a:lnTo>
                  <a:pt x="1169" y="9149"/>
                </a:lnTo>
                <a:lnTo>
                  <a:pt x="1218" y="9198"/>
                </a:lnTo>
                <a:lnTo>
                  <a:pt x="1242" y="9222"/>
                </a:lnTo>
                <a:lnTo>
                  <a:pt x="1364" y="9271"/>
                </a:lnTo>
                <a:lnTo>
                  <a:pt x="1364" y="9295"/>
                </a:lnTo>
                <a:lnTo>
                  <a:pt x="1315" y="9320"/>
                </a:lnTo>
                <a:lnTo>
                  <a:pt x="1169" y="9344"/>
                </a:lnTo>
                <a:lnTo>
                  <a:pt x="1096" y="9393"/>
                </a:lnTo>
                <a:lnTo>
                  <a:pt x="1047" y="9441"/>
                </a:lnTo>
                <a:lnTo>
                  <a:pt x="1023" y="9539"/>
                </a:lnTo>
                <a:lnTo>
                  <a:pt x="1047" y="9563"/>
                </a:lnTo>
                <a:lnTo>
                  <a:pt x="1072" y="9612"/>
                </a:lnTo>
                <a:lnTo>
                  <a:pt x="1120" y="9636"/>
                </a:lnTo>
                <a:lnTo>
                  <a:pt x="1169" y="9660"/>
                </a:lnTo>
                <a:lnTo>
                  <a:pt x="1291" y="9660"/>
                </a:lnTo>
                <a:lnTo>
                  <a:pt x="1266" y="9733"/>
                </a:lnTo>
                <a:lnTo>
                  <a:pt x="1145" y="9733"/>
                </a:lnTo>
                <a:lnTo>
                  <a:pt x="1072" y="9758"/>
                </a:lnTo>
                <a:lnTo>
                  <a:pt x="1023" y="9806"/>
                </a:lnTo>
                <a:lnTo>
                  <a:pt x="999" y="9879"/>
                </a:lnTo>
                <a:lnTo>
                  <a:pt x="1023" y="9952"/>
                </a:lnTo>
                <a:lnTo>
                  <a:pt x="1120" y="10001"/>
                </a:lnTo>
                <a:lnTo>
                  <a:pt x="1218" y="10025"/>
                </a:lnTo>
                <a:lnTo>
                  <a:pt x="1169" y="10269"/>
                </a:lnTo>
                <a:lnTo>
                  <a:pt x="1096" y="10244"/>
                </a:lnTo>
                <a:lnTo>
                  <a:pt x="1023" y="10269"/>
                </a:lnTo>
                <a:lnTo>
                  <a:pt x="974" y="10293"/>
                </a:lnTo>
                <a:lnTo>
                  <a:pt x="926" y="10342"/>
                </a:lnTo>
                <a:lnTo>
                  <a:pt x="926" y="10390"/>
                </a:lnTo>
                <a:lnTo>
                  <a:pt x="926" y="10439"/>
                </a:lnTo>
                <a:lnTo>
                  <a:pt x="950" y="10488"/>
                </a:lnTo>
                <a:lnTo>
                  <a:pt x="999" y="10536"/>
                </a:lnTo>
                <a:lnTo>
                  <a:pt x="1096" y="10609"/>
                </a:lnTo>
                <a:lnTo>
                  <a:pt x="1072" y="10634"/>
                </a:lnTo>
                <a:lnTo>
                  <a:pt x="1047" y="10682"/>
                </a:lnTo>
                <a:lnTo>
                  <a:pt x="1047" y="10755"/>
                </a:lnTo>
                <a:lnTo>
                  <a:pt x="1047" y="10804"/>
                </a:lnTo>
                <a:lnTo>
                  <a:pt x="1145" y="11096"/>
                </a:lnTo>
                <a:lnTo>
                  <a:pt x="1169" y="11291"/>
                </a:lnTo>
                <a:lnTo>
                  <a:pt x="1193" y="11461"/>
                </a:lnTo>
                <a:lnTo>
                  <a:pt x="1193" y="11631"/>
                </a:lnTo>
                <a:lnTo>
                  <a:pt x="1120" y="11777"/>
                </a:lnTo>
                <a:lnTo>
                  <a:pt x="1096" y="11826"/>
                </a:lnTo>
                <a:lnTo>
                  <a:pt x="1023" y="11875"/>
                </a:lnTo>
                <a:lnTo>
                  <a:pt x="950" y="11923"/>
                </a:lnTo>
                <a:lnTo>
                  <a:pt x="780" y="11923"/>
                </a:lnTo>
                <a:lnTo>
                  <a:pt x="707" y="11875"/>
                </a:lnTo>
                <a:lnTo>
                  <a:pt x="658" y="11826"/>
                </a:lnTo>
                <a:lnTo>
                  <a:pt x="609" y="11753"/>
                </a:lnTo>
                <a:lnTo>
                  <a:pt x="512" y="11607"/>
                </a:lnTo>
                <a:lnTo>
                  <a:pt x="463" y="11437"/>
                </a:lnTo>
                <a:lnTo>
                  <a:pt x="463" y="11315"/>
                </a:lnTo>
                <a:lnTo>
                  <a:pt x="463" y="11193"/>
                </a:lnTo>
                <a:lnTo>
                  <a:pt x="512" y="10974"/>
                </a:lnTo>
                <a:lnTo>
                  <a:pt x="585" y="10974"/>
                </a:lnTo>
                <a:lnTo>
                  <a:pt x="634" y="10950"/>
                </a:lnTo>
                <a:lnTo>
                  <a:pt x="658" y="10901"/>
                </a:lnTo>
                <a:lnTo>
                  <a:pt x="658" y="10853"/>
                </a:lnTo>
                <a:lnTo>
                  <a:pt x="609" y="10658"/>
                </a:lnTo>
                <a:lnTo>
                  <a:pt x="585" y="10463"/>
                </a:lnTo>
                <a:lnTo>
                  <a:pt x="561" y="10074"/>
                </a:lnTo>
                <a:lnTo>
                  <a:pt x="585" y="9660"/>
                </a:lnTo>
                <a:lnTo>
                  <a:pt x="634" y="9271"/>
                </a:lnTo>
                <a:lnTo>
                  <a:pt x="731" y="8882"/>
                </a:lnTo>
                <a:lnTo>
                  <a:pt x="828" y="8492"/>
                </a:lnTo>
                <a:lnTo>
                  <a:pt x="1072" y="7714"/>
                </a:lnTo>
                <a:lnTo>
                  <a:pt x="1218" y="7227"/>
                </a:lnTo>
                <a:lnTo>
                  <a:pt x="1412" y="6740"/>
                </a:lnTo>
                <a:lnTo>
                  <a:pt x="1631" y="6302"/>
                </a:lnTo>
                <a:lnTo>
                  <a:pt x="1753" y="6108"/>
                </a:lnTo>
                <a:lnTo>
                  <a:pt x="1899" y="5913"/>
                </a:lnTo>
                <a:lnTo>
                  <a:pt x="2045" y="5743"/>
                </a:lnTo>
                <a:lnTo>
                  <a:pt x="2215" y="5572"/>
                </a:lnTo>
                <a:lnTo>
                  <a:pt x="2385" y="5402"/>
                </a:lnTo>
                <a:lnTo>
                  <a:pt x="2580" y="5280"/>
                </a:lnTo>
                <a:lnTo>
                  <a:pt x="2799" y="5159"/>
                </a:lnTo>
                <a:lnTo>
                  <a:pt x="3042" y="5061"/>
                </a:lnTo>
                <a:lnTo>
                  <a:pt x="3286" y="4964"/>
                </a:lnTo>
                <a:lnTo>
                  <a:pt x="3553" y="4891"/>
                </a:lnTo>
                <a:lnTo>
                  <a:pt x="3845" y="4842"/>
                </a:lnTo>
                <a:lnTo>
                  <a:pt x="4113" y="4818"/>
                </a:lnTo>
                <a:lnTo>
                  <a:pt x="4162" y="4842"/>
                </a:lnTo>
                <a:lnTo>
                  <a:pt x="4259" y="4818"/>
                </a:lnTo>
                <a:close/>
                <a:moveTo>
                  <a:pt x="4259" y="0"/>
                </a:moveTo>
                <a:lnTo>
                  <a:pt x="4016" y="25"/>
                </a:lnTo>
                <a:lnTo>
                  <a:pt x="3797" y="98"/>
                </a:lnTo>
                <a:lnTo>
                  <a:pt x="3675" y="98"/>
                </a:lnTo>
                <a:lnTo>
                  <a:pt x="3578" y="146"/>
                </a:lnTo>
                <a:lnTo>
                  <a:pt x="3334" y="244"/>
                </a:lnTo>
                <a:lnTo>
                  <a:pt x="3140" y="390"/>
                </a:lnTo>
                <a:lnTo>
                  <a:pt x="2945" y="536"/>
                </a:lnTo>
                <a:lnTo>
                  <a:pt x="2799" y="682"/>
                </a:lnTo>
                <a:lnTo>
                  <a:pt x="2677" y="852"/>
                </a:lnTo>
                <a:lnTo>
                  <a:pt x="2556" y="1047"/>
                </a:lnTo>
                <a:lnTo>
                  <a:pt x="2458" y="1241"/>
                </a:lnTo>
                <a:lnTo>
                  <a:pt x="2385" y="1436"/>
                </a:lnTo>
                <a:lnTo>
                  <a:pt x="2337" y="1655"/>
                </a:lnTo>
                <a:lnTo>
                  <a:pt x="2288" y="1850"/>
                </a:lnTo>
                <a:lnTo>
                  <a:pt x="2264" y="2069"/>
                </a:lnTo>
                <a:lnTo>
                  <a:pt x="2264" y="2263"/>
                </a:lnTo>
                <a:lnTo>
                  <a:pt x="2288" y="2434"/>
                </a:lnTo>
                <a:lnTo>
                  <a:pt x="2312" y="2628"/>
                </a:lnTo>
                <a:lnTo>
                  <a:pt x="2361" y="2823"/>
                </a:lnTo>
                <a:lnTo>
                  <a:pt x="2434" y="2993"/>
                </a:lnTo>
                <a:lnTo>
                  <a:pt x="2507" y="3164"/>
                </a:lnTo>
                <a:lnTo>
                  <a:pt x="2604" y="3310"/>
                </a:lnTo>
                <a:lnTo>
                  <a:pt x="2702" y="3480"/>
                </a:lnTo>
                <a:lnTo>
                  <a:pt x="2823" y="3626"/>
                </a:lnTo>
                <a:lnTo>
                  <a:pt x="2945" y="3748"/>
                </a:lnTo>
                <a:lnTo>
                  <a:pt x="3067" y="3869"/>
                </a:lnTo>
                <a:lnTo>
                  <a:pt x="3213" y="3991"/>
                </a:lnTo>
                <a:lnTo>
                  <a:pt x="3383" y="4088"/>
                </a:lnTo>
                <a:lnTo>
                  <a:pt x="3553" y="4161"/>
                </a:lnTo>
                <a:lnTo>
                  <a:pt x="3724" y="4210"/>
                </a:lnTo>
                <a:lnTo>
                  <a:pt x="3894" y="4258"/>
                </a:lnTo>
                <a:lnTo>
                  <a:pt x="3894" y="4404"/>
                </a:lnTo>
                <a:lnTo>
                  <a:pt x="3553" y="4429"/>
                </a:lnTo>
                <a:lnTo>
                  <a:pt x="3261" y="4502"/>
                </a:lnTo>
                <a:lnTo>
                  <a:pt x="2969" y="4575"/>
                </a:lnTo>
                <a:lnTo>
                  <a:pt x="2702" y="4696"/>
                </a:lnTo>
                <a:lnTo>
                  <a:pt x="2458" y="4818"/>
                </a:lnTo>
                <a:lnTo>
                  <a:pt x="2239" y="4964"/>
                </a:lnTo>
                <a:lnTo>
                  <a:pt x="2020" y="5110"/>
                </a:lnTo>
                <a:lnTo>
                  <a:pt x="1826" y="5305"/>
                </a:lnTo>
                <a:lnTo>
                  <a:pt x="1655" y="5499"/>
                </a:lnTo>
                <a:lnTo>
                  <a:pt x="1485" y="5694"/>
                </a:lnTo>
                <a:lnTo>
                  <a:pt x="1339" y="5937"/>
                </a:lnTo>
                <a:lnTo>
                  <a:pt x="1193" y="6156"/>
                </a:lnTo>
                <a:lnTo>
                  <a:pt x="1072" y="6400"/>
                </a:lnTo>
                <a:lnTo>
                  <a:pt x="853" y="6935"/>
                </a:lnTo>
                <a:lnTo>
                  <a:pt x="658" y="7470"/>
                </a:lnTo>
                <a:lnTo>
                  <a:pt x="366" y="8492"/>
                </a:lnTo>
                <a:lnTo>
                  <a:pt x="244" y="9003"/>
                </a:lnTo>
                <a:lnTo>
                  <a:pt x="147" y="9514"/>
                </a:lnTo>
                <a:lnTo>
                  <a:pt x="123" y="9782"/>
                </a:lnTo>
                <a:lnTo>
                  <a:pt x="123" y="10098"/>
                </a:lnTo>
                <a:lnTo>
                  <a:pt x="147" y="10415"/>
                </a:lnTo>
                <a:lnTo>
                  <a:pt x="171" y="10561"/>
                </a:lnTo>
                <a:lnTo>
                  <a:pt x="220" y="10682"/>
                </a:lnTo>
                <a:lnTo>
                  <a:pt x="147" y="10755"/>
                </a:lnTo>
                <a:lnTo>
                  <a:pt x="74" y="10853"/>
                </a:lnTo>
                <a:lnTo>
                  <a:pt x="25" y="10974"/>
                </a:lnTo>
                <a:lnTo>
                  <a:pt x="1" y="11096"/>
                </a:lnTo>
                <a:lnTo>
                  <a:pt x="1" y="11339"/>
                </a:lnTo>
                <a:lnTo>
                  <a:pt x="25" y="11558"/>
                </a:lnTo>
                <a:lnTo>
                  <a:pt x="74" y="11704"/>
                </a:lnTo>
                <a:lnTo>
                  <a:pt x="123" y="11826"/>
                </a:lnTo>
                <a:lnTo>
                  <a:pt x="196" y="11972"/>
                </a:lnTo>
                <a:lnTo>
                  <a:pt x="269" y="12093"/>
                </a:lnTo>
                <a:lnTo>
                  <a:pt x="366" y="12191"/>
                </a:lnTo>
                <a:lnTo>
                  <a:pt x="488" y="12264"/>
                </a:lnTo>
                <a:lnTo>
                  <a:pt x="609" y="12337"/>
                </a:lnTo>
                <a:lnTo>
                  <a:pt x="755" y="12361"/>
                </a:lnTo>
                <a:lnTo>
                  <a:pt x="926" y="12385"/>
                </a:lnTo>
                <a:lnTo>
                  <a:pt x="1072" y="12361"/>
                </a:lnTo>
                <a:lnTo>
                  <a:pt x="1193" y="12312"/>
                </a:lnTo>
                <a:lnTo>
                  <a:pt x="1291" y="12264"/>
                </a:lnTo>
                <a:lnTo>
                  <a:pt x="1388" y="12166"/>
                </a:lnTo>
                <a:lnTo>
                  <a:pt x="1461" y="12069"/>
                </a:lnTo>
                <a:lnTo>
                  <a:pt x="1509" y="11947"/>
                </a:lnTo>
                <a:lnTo>
                  <a:pt x="1534" y="11802"/>
                </a:lnTo>
                <a:lnTo>
                  <a:pt x="1582" y="11510"/>
                </a:lnTo>
                <a:lnTo>
                  <a:pt x="1582" y="11218"/>
                </a:lnTo>
                <a:lnTo>
                  <a:pt x="1534" y="10950"/>
                </a:lnTo>
                <a:lnTo>
                  <a:pt x="1461" y="10707"/>
                </a:lnTo>
                <a:lnTo>
                  <a:pt x="1437" y="10658"/>
                </a:lnTo>
                <a:lnTo>
                  <a:pt x="1485" y="10536"/>
                </a:lnTo>
                <a:lnTo>
                  <a:pt x="1509" y="10488"/>
                </a:lnTo>
                <a:lnTo>
                  <a:pt x="1534" y="10269"/>
                </a:lnTo>
                <a:lnTo>
                  <a:pt x="1582" y="10025"/>
                </a:lnTo>
                <a:lnTo>
                  <a:pt x="1704" y="9539"/>
                </a:lnTo>
                <a:lnTo>
                  <a:pt x="1850" y="9028"/>
                </a:lnTo>
                <a:lnTo>
                  <a:pt x="2142" y="8103"/>
                </a:lnTo>
                <a:lnTo>
                  <a:pt x="2118" y="9344"/>
                </a:lnTo>
                <a:lnTo>
                  <a:pt x="2045" y="10585"/>
                </a:lnTo>
                <a:lnTo>
                  <a:pt x="1947" y="11826"/>
                </a:lnTo>
                <a:lnTo>
                  <a:pt x="1826" y="13067"/>
                </a:lnTo>
                <a:lnTo>
                  <a:pt x="1680" y="14648"/>
                </a:lnTo>
                <a:lnTo>
                  <a:pt x="1558" y="16254"/>
                </a:lnTo>
                <a:lnTo>
                  <a:pt x="1412" y="17860"/>
                </a:lnTo>
                <a:lnTo>
                  <a:pt x="1339" y="18663"/>
                </a:lnTo>
                <a:lnTo>
                  <a:pt x="1218" y="19442"/>
                </a:lnTo>
                <a:lnTo>
                  <a:pt x="1242" y="19564"/>
                </a:lnTo>
                <a:lnTo>
                  <a:pt x="1120" y="19612"/>
                </a:lnTo>
                <a:lnTo>
                  <a:pt x="1023" y="19661"/>
                </a:lnTo>
                <a:lnTo>
                  <a:pt x="950" y="19734"/>
                </a:lnTo>
                <a:lnTo>
                  <a:pt x="853" y="19831"/>
                </a:lnTo>
                <a:lnTo>
                  <a:pt x="731" y="20026"/>
                </a:lnTo>
                <a:lnTo>
                  <a:pt x="634" y="20245"/>
                </a:lnTo>
                <a:lnTo>
                  <a:pt x="634" y="20342"/>
                </a:lnTo>
                <a:lnTo>
                  <a:pt x="609" y="20464"/>
                </a:lnTo>
                <a:lnTo>
                  <a:pt x="634" y="20561"/>
                </a:lnTo>
                <a:lnTo>
                  <a:pt x="658" y="20683"/>
                </a:lnTo>
                <a:lnTo>
                  <a:pt x="731" y="20780"/>
                </a:lnTo>
                <a:lnTo>
                  <a:pt x="804" y="20853"/>
                </a:lnTo>
                <a:lnTo>
                  <a:pt x="901" y="20926"/>
                </a:lnTo>
                <a:lnTo>
                  <a:pt x="1023" y="20999"/>
                </a:lnTo>
                <a:lnTo>
                  <a:pt x="1145" y="21023"/>
                </a:lnTo>
                <a:lnTo>
                  <a:pt x="1266" y="21048"/>
                </a:lnTo>
                <a:lnTo>
                  <a:pt x="1558" y="21072"/>
                </a:lnTo>
                <a:lnTo>
                  <a:pt x="1874" y="21048"/>
                </a:lnTo>
                <a:lnTo>
                  <a:pt x="2191" y="20975"/>
                </a:lnTo>
                <a:lnTo>
                  <a:pt x="2483" y="20877"/>
                </a:lnTo>
                <a:lnTo>
                  <a:pt x="2775" y="20731"/>
                </a:lnTo>
                <a:lnTo>
                  <a:pt x="3042" y="20610"/>
                </a:lnTo>
                <a:lnTo>
                  <a:pt x="3261" y="20439"/>
                </a:lnTo>
                <a:lnTo>
                  <a:pt x="3334" y="20366"/>
                </a:lnTo>
                <a:lnTo>
                  <a:pt x="3359" y="20293"/>
                </a:lnTo>
                <a:lnTo>
                  <a:pt x="3383" y="20269"/>
                </a:lnTo>
                <a:lnTo>
                  <a:pt x="3456" y="20172"/>
                </a:lnTo>
                <a:lnTo>
                  <a:pt x="3480" y="20050"/>
                </a:lnTo>
                <a:lnTo>
                  <a:pt x="3529" y="19807"/>
                </a:lnTo>
                <a:lnTo>
                  <a:pt x="3699" y="18542"/>
                </a:lnTo>
                <a:lnTo>
                  <a:pt x="3870" y="16984"/>
                </a:lnTo>
                <a:lnTo>
                  <a:pt x="4040" y="15427"/>
                </a:lnTo>
                <a:lnTo>
                  <a:pt x="4064" y="15184"/>
                </a:lnTo>
                <a:lnTo>
                  <a:pt x="4089" y="15111"/>
                </a:lnTo>
                <a:lnTo>
                  <a:pt x="4089" y="15062"/>
                </a:lnTo>
                <a:lnTo>
                  <a:pt x="4186" y="14089"/>
                </a:lnTo>
                <a:lnTo>
                  <a:pt x="4186" y="14040"/>
                </a:lnTo>
                <a:lnTo>
                  <a:pt x="4186" y="13991"/>
                </a:lnTo>
                <a:lnTo>
                  <a:pt x="4186" y="13967"/>
                </a:lnTo>
                <a:lnTo>
                  <a:pt x="4210" y="13870"/>
                </a:lnTo>
                <a:lnTo>
                  <a:pt x="4308" y="14186"/>
                </a:lnTo>
                <a:lnTo>
                  <a:pt x="4454" y="14892"/>
                </a:lnTo>
                <a:lnTo>
                  <a:pt x="4575" y="15597"/>
                </a:lnTo>
                <a:lnTo>
                  <a:pt x="4673" y="16327"/>
                </a:lnTo>
                <a:lnTo>
                  <a:pt x="4721" y="17057"/>
                </a:lnTo>
                <a:lnTo>
                  <a:pt x="4843" y="18493"/>
                </a:lnTo>
                <a:lnTo>
                  <a:pt x="4916" y="19223"/>
                </a:lnTo>
                <a:lnTo>
                  <a:pt x="5013" y="19953"/>
                </a:lnTo>
                <a:lnTo>
                  <a:pt x="5038" y="20147"/>
                </a:lnTo>
                <a:lnTo>
                  <a:pt x="5111" y="20342"/>
                </a:lnTo>
                <a:lnTo>
                  <a:pt x="5208" y="20537"/>
                </a:lnTo>
                <a:lnTo>
                  <a:pt x="5354" y="20683"/>
                </a:lnTo>
                <a:lnTo>
                  <a:pt x="5500" y="20780"/>
                </a:lnTo>
                <a:lnTo>
                  <a:pt x="5670" y="20853"/>
                </a:lnTo>
                <a:lnTo>
                  <a:pt x="5865" y="20877"/>
                </a:lnTo>
                <a:lnTo>
                  <a:pt x="6084" y="20853"/>
                </a:lnTo>
                <a:lnTo>
                  <a:pt x="6303" y="20877"/>
                </a:lnTo>
                <a:lnTo>
                  <a:pt x="6522" y="20902"/>
                </a:lnTo>
                <a:lnTo>
                  <a:pt x="6741" y="20877"/>
                </a:lnTo>
                <a:lnTo>
                  <a:pt x="6936" y="20853"/>
                </a:lnTo>
                <a:lnTo>
                  <a:pt x="7155" y="20780"/>
                </a:lnTo>
                <a:lnTo>
                  <a:pt x="7325" y="20683"/>
                </a:lnTo>
                <a:lnTo>
                  <a:pt x="7495" y="20561"/>
                </a:lnTo>
                <a:lnTo>
                  <a:pt x="7666" y="20391"/>
                </a:lnTo>
                <a:lnTo>
                  <a:pt x="7714" y="20293"/>
                </a:lnTo>
                <a:lnTo>
                  <a:pt x="7739" y="20220"/>
                </a:lnTo>
                <a:lnTo>
                  <a:pt x="7739" y="20123"/>
                </a:lnTo>
                <a:lnTo>
                  <a:pt x="7739" y="20026"/>
                </a:lnTo>
                <a:lnTo>
                  <a:pt x="7739" y="19929"/>
                </a:lnTo>
                <a:lnTo>
                  <a:pt x="7690" y="19831"/>
                </a:lnTo>
                <a:lnTo>
                  <a:pt x="7666" y="19758"/>
                </a:lnTo>
                <a:lnTo>
                  <a:pt x="7593" y="19685"/>
                </a:lnTo>
                <a:lnTo>
                  <a:pt x="7495" y="19612"/>
                </a:lnTo>
                <a:lnTo>
                  <a:pt x="7374" y="19539"/>
                </a:lnTo>
                <a:lnTo>
                  <a:pt x="7130" y="19442"/>
                </a:lnTo>
                <a:lnTo>
                  <a:pt x="7130" y="19418"/>
                </a:lnTo>
                <a:lnTo>
                  <a:pt x="7057" y="19126"/>
                </a:lnTo>
                <a:lnTo>
                  <a:pt x="7009" y="18809"/>
                </a:lnTo>
                <a:lnTo>
                  <a:pt x="6984" y="18152"/>
                </a:lnTo>
                <a:lnTo>
                  <a:pt x="6936" y="16546"/>
                </a:lnTo>
                <a:lnTo>
                  <a:pt x="6863" y="15476"/>
                </a:lnTo>
                <a:lnTo>
                  <a:pt x="6765" y="14405"/>
                </a:lnTo>
                <a:lnTo>
                  <a:pt x="6668" y="13334"/>
                </a:lnTo>
                <a:lnTo>
                  <a:pt x="6595" y="12288"/>
                </a:lnTo>
                <a:lnTo>
                  <a:pt x="6571" y="10804"/>
                </a:lnTo>
                <a:lnTo>
                  <a:pt x="6546" y="9344"/>
                </a:lnTo>
                <a:lnTo>
                  <a:pt x="6546" y="8395"/>
                </a:lnTo>
                <a:lnTo>
                  <a:pt x="6644" y="8663"/>
                </a:lnTo>
                <a:lnTo>
                  <a:pt x="6765" y="8930"/>
                </a:lnTo>
                <a:lnTo>
                  <a:pt x="6814" y="9174"/>
                </a:lnTo>
                <a:lnTo>
                  <a:pt x="6887" y="9417"/>
                </a:lnTo>
                <a:lnTo>
                  <a:pt x="6936" y="9904"/>
                </a:lnTo>
                <a:lnTo>
                  <a:pt x="6984" y="10415"/>
                </a:lnTo>
                <a:lnTo>
                  <a:pt x="7057" y="10901"/>
                </a:lnTo>
                <a:lnTo>
                  <a:pt x="6960" y="11120"/>
                </a:lnTo>
                <a:lnTo>
                  <a:pt x="6911" y="11339"/>
                </a:lnTo>
                <a:lnTo>
                  <a:pt x="6887" y="11583"/>
                </a:lnTo>
                <a:lnTo>
                  <a:pt x="6936" y="11802"/>
                </a:lnTo>
                <a:lnTo>
                  <a:pt x="6960" y="11923"/>
                </a:lnTo>
                <a:lnTo>
                  <a:pt x="7009" y="12020"/>
                </a:lnTo>
                <a:lnTo>
                  <a:pt x="7057" y="12093"/>
                </a:lnTo>
                <a:lnTo>
                  <a:pt x="7130" y="12166"/>
                </a:lnTo>
                <a:lnTo>
                  <a:pt x="7228" y="12239"/>
                </a:lnTo>
                <a:lnTo>
                  <a:pt x="7325" y="12288"/>
                </a:lnTo>
                <a:lnTo>
                  <a:pt x="7447" y="12312"/>
                </a:lnTo>
                <a:lnTo>
                  <a:pt x="7714" y="12312"/>
                </a:lnTo>
                <a:lnTo>
                  <a:pt x="7860" y="12264"/>
                </a:lnTo>
                <a:lnTo>
                  <a:pt x="7982" y="12215"/>
                </a:lnTo>
                <a:lnTo>
                  <a:pt x="8104" y="12142"/>
                </a:lnTo>
                <a:lnTo>
                  <a:pt x="8201" y="12045"/>
                </a:lnTo>
                <a:lnTo>
                  <a:pt x="8298" y="11947"/>
                </a:lnTo>
                <a:lnTo>
                  <a:pt x="8371" y="11826"/>
                </a:lnTo>
                <a:lnTo>
                  <a:pt x="8444" y="11704"/>
                </a:lnTo>
                <a:lnTo>
                  <a:pt x="8517" y="11510"/>
                </a:lnTo>
                <a:lnTo>
                  <a:pt x="8542" y="11291"/>
                </a:lnTo>
                <a:lnTo>
                  <a:pt x="8517" y="11193"/>
                </a:lnTo>
                <a:lnTo>
                  <a:pt x="8493" y="11096"/>
                </a:lnTo>
                <a:lnTo>
                  <a:pt x="8469" y="10999"/>
                </a:lnTo>
                <a:lnTo>
                  <a:pt x="8396" y="10926"/>
                </a:lnTo>
                <a:lnTo>
                  <a:pt x="8469" y="10269"/>
                </a:lnTo>
                <a:lnTo>
                  <a:pt x="8493" y="9587"/>
                </a:lnTo>
                <a:lnTo>
                  <a:pt x="8469" y="8906"/>
                </a:lnTo>
                <a:lnTo>
                  <a:pt x="8396" y="8249"/>
                </a:lnTo>
                <a:lnTo>
                  <a:pt x="8323" y="7908"/>
                </a:lnTo>
                <a:lnTo>
                  <a:pt x="8250" y="7568"/>
                </a:lnTo>
                <a:lnTo>
                  <a:pt x="8177" y="7251"/>
                </a:lnTo>
                <a:lnTo>
                  <a:pt x="8079" y="6935"/>
                </a:lnTo>
                <a:lnTo>
                  <a:pt x="7958" y="6619"/>
                </a:lnTo>
                <a:lnTo>
                  <a:pt x="7812" y="6327"/>
                </a:lnTo>
                <a:lnTo>
                  <a:pt x="7666" y="6035"/>
                </a:lnTo>
                <a:lnTo>
                  <a:pt x="7495" y="5743"/>
                </a:lnTo>
                <a:lnTo>
                  <a:pt x="7349" y="5548"/>
                </a:lnTo>
                <a:lnTo>
                  <a:pt x="7203" y="5378"/>
                </a:lnTo>
                <a:lnTo>
                  <a:pt x="7057" y="5232"/>
                </a:lnTo>
                <a:lnTo>
                  <a:pt x="6887" y="5086"/>
                </a:lnTo>
                <a:lnTo>
                  <a:pt x="6717" y="4940"/>
                </a:lnTo>
                <a:lnTo>
                  <a:pt x="6522" y="4842"/>
                </a:lnTo>
                <a:lnTo>
                  <a:pt x="6327" y="4745"/>
                </a:lnTo>
                <a:lnTo>
                  <a:pt x="6133" y="4648"/>
                </a:lnTo>
                <a:lnTo>
                  <a:pt x="5719" y="4502"/>
                </a:lnTo>
                <a:lnTo>
                  <a:pt x="5305" y="4429"/>
                </a:lnTo>
                <a:lnTo>
                  <a:pt x="4867" y="4380"/>
                </a:lnTo>
                <a:lnTo>
                  <a:pt x="4405" y="4356"/>
                </a:lnTo>
                <a:lnTo>
                  <a:pt x="4405" y="4307"/>
                </a:lnTo>
                <a:lnTo>
                  <a:pt x="4405" y="4283"/>
                </a:lnTo>
                <a:lnTo>
                  <a:pt x="4600" y="4258"/>
                </a:lnTo>
                <a:lnTo>
                  <a:pt x="4794" y="4185"/>
                </a:lnTo>
                <a:lnTo>
                  <a:pt x="4965" y="4112"/>
                </a:lnTo>
                <a:lnTo>
                  <a:pt x="5159" y="4015"/>
                </a:lnTo>
                <a:lnTo>
                  <a:pt x="5305" y="3893"/>
                </a:lnTo>
                <a:lnTo>
                  <a:pt x="5451" y="3772"/>
                </a:lnTo>
                <a:lnTo>
                  <a:pt x="5597" y="3626"/>
                </a:lnTo>
                <a:lnTo>
                  <a:pt x="5719" y="3456"/>
                </a:lnTo>
                <a:lnTo>
                  <a:pt x="5841" y="3310"/>
                </a:lnTo>
                <a:lnTo>
                  <a:pt x="5938" y="3115"/>
                </a:lnTo>
                <a:lnTo>
                  <a:pt x="6035" y="2945"/>
                </a:lnTo>
                <a:lnTo>
                  <a:pt x="6108" y="2750"/>
                </a:lnTo>
                <a:lnTo>
                  <a:pt x="6181" y="2555"/>
                </a:lnTo>
                <a:lnTo>
                  <a:pt x="6230" y="2361"/>
                </a:lnTo>
                <a:lnTo>
                  <a:pt x="6254" y="2166"/>
                </a:lnTo>
                <a:lnTo>
                  <a:pt x="6279" y="1971"/>
                </a:lnTo>
                <a:lnTo>
                  <a:pt x="6254" y="1752"/>
                </a:lnTo>
                <a:lnTo>
                  <a:pt x="6230" y="1533"/>
                </a:lnTo>
                <a:lnTo>
                  <a:pt x="6157" y="1314"/>
                </a:lnTo>
                <a:lnTo>
                  <a:pt x="6060" y="1095"/>
                </a:lnTo>
                <a:lnTo>
                  <a:pt x="5962" y="925"/>
                </a:lnTo>
                <a:lnTo>
                  <a:pt x="5816" y="730"/>
                </a:lnTo>
                <a:lnTo>
                  <a:pt x="5670" y="584"/>
                </a:lnTo>
                <a:lnTo>
                  <a:pt x="5500" y="438"/>
                </a:lnTo>
                <a:lnTo>
                  <a:pt x="5305" y="292"/>
                </a:lnTo>
                <a:lnTo>
                  <a:pt x="5111" y="195"/>
                </a:lnTo>
                <a:lnTo>
                  <a:pt x="4892" y="98"/>
                </a:lnTo>
                <a:lnTo>
                  <a:pt x="4697" y="49"/>
                </a:lnTo>
                <a:lnTo>
                  <a:pt x="4478" y="25"/>
                </a:lnTo>
                <a:lnTo>
                  <a:pt x="4259" y="0"/>
                </a:lnTo>
                <a:close/>
              </a:path>
            </a:pathLst>
          </a:custGeom>
          <a:solidFill>
            <a:srgbClr val="25212A">
              <a:alpha val="7115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18" name="Google Shape;618;p73"/>
          <p:cNvSpPr/>
          <p:nvPr/>
        </p:nvSpPr>
        <p:spPr>
          <a:xfrm>
            <a:off x="5651323" y="1950064"/>
            <a:ext cx="127782" cy="359769"/>
          </a:xfrm>
          <a:custGeom>
            <a:rect b="b" l="l" r="r" t="t"/>
            <a:pathLst>
              <a:path extrusionOk="0" h="20829" w="7398">
                <a:moveTo>
                  <a:pt x="3991" y="584"/>
                </a:moveTo>
                <a:lnTo>
                  <a:pt x="3942" y="657"/>
                </a:lnTo>
                <a:lnTo>
                  <a:pt x="3893" y="730"/>
                </a:lnTo>
                <a:lnTo>
                  <a:pt x="3893" y="755"/>
                </a:lnTo>
                <a:lnTo>
                  <a:pt x="3918" y="779"/>
                </a:lnTo>
                <a:lnTo>
                  <a:pt x="3991" y="803"/>
                </a:lnTo>
                <a:lnTo>
                  <a:pt x="4064" y="779"/>
                </a:lnTo>
                <a:lnTo>
                  <a:pt x="4185" y="755"/>
                </a:lnTo>
                <a:lnTo>
                  <a:pt x="4283" y="706"/>
                </a:lnTo>
                <a:lnTo>
                  <a:pt x="4380" y="633"/>
                </a:lnTo>
                <a:lnTo>
                  <a:pt x="4453" y="730"/>
                </a:lnTo>
                <a:lnTo>
                  <a:pt x="4356" y="779"/>
                </a:lnTo>
                <a:lnTo>
                  <a:pt x="4210" y="852"/>
                </a:lnTo>
                <a:lnTo>
                  <a:pt x="4088" y="949"/>
                </a:lnTo>
                <a:lnTo>
                  <a:pt x="4088" y="974"/>
                </a:lnTo>
                <a:lnTo>
                  <a:pt x="4112" y="998"/>
                </a:lnTo>
                <a:lnTo>
                  <a:pt x="4283" y="998"/>
                </a:lnTo>
                <a:lnTo>
                  <a:pt x="4453" y="974"/>
                </a:lnTo>
                <a:lnTo>
                  <a:pt x="4623" y="901"/>
                </a:lnTo>
                <a:lnTo>
                  <a:pt x="4721" y="1071"/>
                </a:lnTo>
                <a:lnTo>
                  <a:pt x="4696" y="1071"/>
                </a:lnTo>
                <a:lnTo>
                  <a:pt x="4429" y="1193"/>
                </a:lnTo>
                <a:lnTo>
                  <a:pt x="4185" y="1314"/>
                </a:lnTo>
                <a:lnTo>
                  <a:pt x="4161" y="1339"/>
                </a:lnTo>
                <a:lnTo>
                  <a:pt x="4185" y="1339"/>
                </a:lnTo>
                <a:lnTo>
                  <a:pt x="4307" y="1387"/>
                </a:lnTo>
                <a:lnTo>
                  <a:pt x="4429" y="1387"/>
                </a:lnTo>
                <a:lnTo>
                  <a:pt x="4550" y="1363"/>
                </a:lnTo>
                <a:lnTo>
                  <a:pt x="4696" y="1314"/>
                </a:lnTo>
                <a:lnTo>
                  <a:pt x="4818" y="1266"/>
                </a:lnTo>
                <a:lnTo>
                  <a:pt x="4915" y="1533"/>
                </a:lnTo>
                <a:lnTo>
                  <a:pt x="4794" y="1582"/>
                </a:lnTo>
                <a:lnTo>
                  <a:pt x="4502" y="1679"/>
                </a:lnTo>
                <a:lnTo>
                  <a:pt x="4356" y="1728"/>
                </a:lnTo>
                <a:lnTo>
                  <a:pt x="4234" y="1825"/>
                </a:lnTo>
                <a:lnTo>
                  <a:pt x="4210" y="1850"/>
                </a:lnTo>
                <a:lnTo>
                  <a:pt x="4210" y="1874"/>
                </a:lnTo>
                <a:lnTo>
                  <a:pt x="4210" y="1898"/>
                </a:lnTo>
                <a:lnTo>
                  <a:pt x="4234" y="1898"/>
                </a:lnTo>
                <a:lnTo>
                  <a:pt x="4404" y="1947"/>
                </a:lnTo>
                <a:lnTo>
                  <a:pt x="4550" y="1923"/>
                </a:lnTo>
                <a:lnTo>
                  <a:pt x="4696" y="1898"/>
                </a:lnTo>
                <a:lnTo>
                  <a:pt x="4867" y="1874"/>
                </a:lnTo>
                <a:lnTo>
                  <a:pt x="4964" y="1850"/>
                </a:lnTo>
                <a:lnTo>
                  <a:pt x="4988" y="2069"/>
                </a:lnTo>
                <a:lnTo>
                  <a:pt x="4891" y="2093"/>
                </a:lnTo>
                <a:lnTo>
                  <a:pt x="4696" y="2142"/>
                </a:lnTo>
                <a:lnTo>
                  <a:pt x="4526" y="2190"/>
                </a:lnTo>
                <a:lnTo>
                  <a:pt x="4331" y="2263"/>
                </a:lnTo>
                <a:lnTo>
                  <a:pt x="4137" y="2336"/>
                </a:lnTo>
                <a:lnTo>
                  <a:pt x="4112" y="2361"/>
                </a:lnTo>
                <a:lnTo>
                  <a:pt x="4137" y="2385"/>
                </a:lnTo>
                <a:lnTo>
                  <a:pt x="4283" y="2385"/>
                </a:lnTo>
                <a:lnTo>
                  <a:pt x="4404" y="2409"/>
                </a:lnTo>
                <a:lnTo>
                  <a:pt x="4599" y="2385"/>
                </a:lnTo>
                <a:lnTo>
                  <a:pt x="4769" y="2361"/>
                </a:lnTo>
                <a:lnTo>
                  <a:pt x="4988" y="2336"/>
                </a:lnTo>
                <a:lnTo>
                  <a:pt x="4988" y="2434"/>
                </a:lnTo>
                <a:lnTo>
                  <a:pt x="4940" y="2604"/>
                </a:lnTo>
                <a:lnTo>
                  <a:pt x="4891" y="2750"/>
                </a:lnTo>
                <a:lnTo>
                  <a:pt x="4794" y="2726"/>
                </a:lnTo>
                <a:lnTo>
                  <a:pt x="4696" y="2726"/>
                </a:lnTo>
                <a:lnTo>
                  <a:pt x="4502" y="2750"/>
                </a:lnTo>
                <a:lnTo>
                  <a:pt x="4258" y="2750"/>
                </a:lnTo>
                <a:lnTo>
                  <a:pt x="4137" y="2774"/>
                </a:lnTo>
                <a:lnTo>
                  <a:pt x="4015" y="2847"/>
                </a:lnTo>
                <a:lnTo>
                  <a:pt x="4015" y="2872"/>
                </a:lnTo>
                <a:lnTo>
                  <a:pt x="4112" y="2945"/>
                </a:lnTo>
                <a:lnTo>
                  <a:pt x="4210" y="2993"/>
                </a:lnTo>
                <a:lnTo>
                  <a:pt x="4429" y="2993"/>
                </a:lnTo>
                <a:lnTo>
                  <a:pt x="4599" y="3018"/>
                </a:lnTo>
                <a:lnTo>
                  <a:pt x="4745" y="3018"/>
                </a:lnTo>
                <a:lnTo>
                  <a:pt x="4623" y="3164"/>
                </a:lnTo>
                <a:lnTo>
                  <a:pt x="4502" y="3310"/>
                </a:lnTo>
                <a:lnTo>
                  <a:pt x="4453" y="3285"/>
                </a:lnTo>
                <a:lnTo>
                  <a:pt x="4283" y="3237"/>
                </a:lnTo>
                <a:lnTo>
                  <a:pt x="4112" y="3212"/>
                </a:lnTo>
                <a:lnTo>
                  <a:pt x="3918" y="3212"/>
                </a:lnTo>
                <a:lnTo>
                  <a:pt x="3747" y="3237"/>
                </a:lnTo>
                <a:lnTo>
                  <a:pt x="3723" y="3237"/>
                </a:lnTo>
                <a:lnTo>
                  <a:pt x="3723" y="3261"/>
                </a:lnTo>
                <a:lnTo>
                  <a:pt x="3747" y="3310"/>
                </a:lnTo>
                <a:lnTo>
                  <a:pt x="3966" y="3407"/>
                </a:lnTo>
                <a:lnTo>
                  <a:pt x="4210" y="3480"/>
                </a:lnTo>
                <a:lnTo>
                  <a:pt x="3991" y="3529"/>
                </a:lnTo>
                <a:lnTo>
                  <a:pt x="3796" y="3553"/>
                </a:lnTo>
                <a:lnTo>
                  <a:pt x="3553" y="3553"/>
                </a:lnTo>
                <a:lnTo>
                  <a:pt x="3334" y="3504"/>
                </a:lnTo>
                <a:lnTo>
                  <a:pt x="3090" y="3407"/>
                </a:lnTo>
                <a:lnTo>
                  <a:pt x="2896" y="3285"/>
                </a:lnTo>
                <a:lnTo>
                  <a:pt x="2701" y="3115"/>
                </a:lnTo>
                <a:lnTo>
                  <a:pt x="2555" y="2945"/>
                </a:lnTo>
                <a:lnTo>
                  <a:pt x="2433" y="2726"/>
                </a:lnTo>
                <a:lnTo>
                  <a:pt x="2360" y="2507"/>
                </a:lnTo>
                <a:lnTo>
                  <a:pt x="2312" y="2288"/>
                </a:lnTo>
                <a:lnTo>
                  <a:pt x="2312" y="2020"/>
                </a:lnTo>
                <a:lnTo>
                  <a:pt x="2336" y="1874"/>
                </a:lnTo>
                <a:lnTo>
                  <a:pt x="2360" y="1704"/>
                </a:lnTo>
                <a:lnTo>
                  <a:pt x="2409" y="1558"/>
                </a:lnTo>
                <a:lnTo>
                  <a:pt x="2482" y="1412"/>
                </a:lnTo>
                <a:lnTo>
                  <a:pt x="2677" y="1120"/>
                </a:lnTo>
                <a:lnTo>
                  <a:pt x="2871" y="876"/>
                </a:lnTo>
                <a:lnTo>
                  <a:pt x="3017" y="755"/>
                </a:lnTo>
                <a:lnTo>
                  <a:pt x="3139" y="682"/>
                </a:lnTo>
                <a:lnTo>
                  <a:pt x="3261" y="633"/>
                </a:lnTo>
                <a:lnTo>
                  <a:pt x="3407" y="584"/>
                </a:lnTo>
                <a:close/>
                <a:moveTo>
                  <a:pt x="1898" y="7860"/>
                </a:moveTo>
                <a:lnTo>
                  <a:pt x="2020" y="7933"/>
                </a:lnTo>
                <a:lnTo>
                  <a:pt x="1995" y="8200"/>
                </a:lnTo>
                <a:lnTo>
                  <a:pt x="1995" y="8444"/>
                </a:lnTo>
                <a:lnTo>
                  <a:pt x="1971" y="8979"/>
                </a:lnTo>
                <a:lnTo>
                  <a:pt x="1971" y="9149"/>
                </a:lnTo>
                <a:lnTo>
                  <a:pt x="1922" y="9344"/>
                </a:lnTo>
                <a:lnTo>
                  <a:pt x="1801" y="9685"/>
                </a:lnTo>
                <a:lnTo>
                  <a:pt x="1655" y="10050"/>
                </a:lnTo>
                <a:lnTo>
                  <a:pt x="1509" y="10390"/>
                </a:lnTo>
                <a:lnTo>
                  <a:pt x="1436" y="10658"/>
                </a:lnTo>
                <a:lnTo>
                  <a:pt x="1363" y="10926"/>
                </a:lnTo>
                <a:lnTo>
                  <a:pt x="1314" y="10707"/>
                </a:lnTo>
                <a:lnTo>
                  <a:pt x="1265" y="10536"/>
                </a:lnTo>
                <a:lnTo>
                  <a:pt x="1241" y="10512"/>
                </a:lnTo>
                <a:lnTo>
                  <a:pt x="1290" y="10463"/>
                </a:lnTo>
                <a:lnTo>
                  <a:pt x="1314" y="10390"/>
                </a:lnTo>
                <a:lnTo>
                  <a:pt x="1363" y="9733"/>
                </a:lnTo>
                <a:lnTo>
                  <a:pt x="1460" y="9076"/>
                </a:lnTo>
                <a:lnTo>
                  <a:pt x="1533" y="8760"/>
                </a:lnTo>
                <a:lnTo>
                  <a:pt x="1606" y="8444"/>
                </a:lnTo>
                <a:lnTo>
                  <a:pt x="1728" y="8152"/>
                </a:lnTo>
                <a:lnTo>
                  <a:pt x="1898" y="7860"/>
                </a:lnTo>
                <a:close/>
                <a:moveTo>
                  <a:pt x="5499" y="7860"/>
                </a:moveTo>
                <a:lnTo>
                  <a:pt x="5670" y="8152"/>
                </a:lnTo>
                <a:lnTo>
                  <a:pt x="5791" y="8444"/>
                </a:lnTo>
                <a:lnTo>
                  <a:pt x="5864" y="8760"/>
                </a:lnTo>
                <a:lnTo>
                  <a:pt x="5937" y="9076"/>
                </a:lnTo>
                <a:lnTo>
                  <a:pt x="6010" y="9733"/>
                </a:lnTo>
                <a:lnTo>
                  <a:pt x="6083" y="10390"/>
                </a:lnTo>
                <a:lnTo>
                  <a:pt x="6107" y="10463"/>
                </a:lnTo>
                <a:lnTo>
                  <a:pt x="6156" y="10512"/>
                </a:lnTo>
                <a:lnTo>
                  <a:pt x="6132" y="10536"/>
                </a:lnTo>
                <a:lnTo>
                  <a:pt x="6083" y="10707"/>
                </a:lnTo>
                <a:lnTo>
                  <a:pt x="6034" y="10926"/>
                </a:lnTo>
                <a:lnTo>
                  <a:pt x="5961" y="10658"/>
                </a:lnTo>
                <a:lnTo>
                  <a:pt x="5889" y="10390"/>
                </a:lnTo>
                <a:lnTo>
                  <a:pt x="5743" y="10050"/>
                </a:lnTo>
                <a:lnTo>
                  <a:pt x="5597" y="9685"/>
                </a:lnTo>
                <a:lnTo>
                  <a:pt x="5475" y="9344"/>
                </a:lnTo>
                <a:lnTo>
                  <a:pt x="5426" y="9149"/>
                </a:lnTo>
                <a:lnTo>
                  <a:pt x="5426" y="8979"/>
                </a:lnTo>
                <a:lnTo>
                  <a:pt x="5402" y="8444"/>
                </a:lnTo>
                <a:lnTo>
                  <a:pt x="5402" y="8200"/>
                </a:lnTo>
                <a:lnTo>
                  <a:pt x="5378" y="7933"/>
                </a:lnTo>
                <a:lnTo>
                  <a:pt x="5499" y="7860"/>
                </a:lnTo>
                <a:close/>
                <a:moveTo>
                  <a:pt x="3869" y="4623"/>
                </a:moveTo>
                <a:lnTo>
                  <a:pt x="4161" y="4672"/>
                </a:lnTo>
                <a:lnTo>
                  <a:pt x="4453" y="4721"/>
                </a:lnTo>
                <a:lnTo>
                  <a:pt x="4380" y="4769"/>
                </a:lnTo>
                <a:lnTo>
                  <a:pt x="4283" y="4842"/>
                </a:lnTo>
                <a:lnTo>
                  <a:pt x="4283" y="4867"/>
                </a:lnTo>
                <a:lnTo>
                  <a:pt x="4307" y="4891"/>
                </a:lnTo>
                <a:lnTo>
                  <a:pt x="4696" y="4842"/>
                </a:lnTo>
                <a:lnTo>
                  <a:pt x="4842" y="4842"/>
                </a:lnTo>
                <a:lnTo>
                  <a:pt x="4915" y="4867"/>
                </a:lnTo>
                <a:lnTo>
                  <a:pt x="4818" y="4891"/>
                </a:lnTo>
                <a:lnTo>
                  <a:pt x="4696" y="4940"/>
                </a:lnTo>
                <a:lnTo>
                  <a:pt x="4599" y="4988"/>
                </a:lnTo>
                <a:lnTo>
                  <a:pt x="4550" y="5086"/>
                </a:lnTo>
                <a:lnTo>
                  <a:pt x="4550" y="5110"/>
                </a:lnTo>
                <a:lnTo>
                  <a:pt x="4575" y="5110"/>
                </a:lnTo>
                <a:lnTo>
                  <a:pt x="4818" y="5037"/>
                </a:lnTo>
                <a:lnTo>
                  <a:pt x="4964" y="5013"/>
                </a:lnTo>
                <a:lnTo>
                  <a:pt x="5086" y="4988"/>
                </a:lnTo>
                <a:lnTo>
                  <a:pt x="5159" y="4988"/>
                </a:lnTo>
                <a:lnTo>
                  <a:pt x="5329" y="5110"/>
                </a:lnTo>
                <a:lnTo>
                  <a:pt x="5086" y="5134"/>
                </a:lnTo>
                <a:lnTo>
                  <a:pt x="4964" y="5183"/>
                </a:lnTo>
                <a:lnTo>
                  <a:pt x="4867" y="5232"/>
                </a:lnTo>
                <a:lnTo>
                  <a:pt x="4867" y="5280"/>
                </a:lnTo>
                <a:lnTo>
                  <a:pt x="4867" y="5305"/>
                </a:lnTo>
                <a:lnTo>
                  <a:pt x="4988" y="5353"/>
                </a:lnTo>
                <a:lnTo>
                  <a:pt x="5110" y="5353"/>
                </a:lnTo>
                <a:lnTo>
                  <a:pt x="5378" y="5329"/>
                </a:lnTo>
                <a:lnTo>
                  <a:pt x="5548" y="5305"/>
                </a:lnTo>
                <a:lnTo>
                  <a:pt x="5694" y="5451"/>
                </a:lnTo>
                <a:lnTo>
                  <a:pt x="5572" y="5475"/>
                </a:lnTo>
                <a:lnTo>
                  <a:pt x="5378" y="5524"/>
                </a:lnTo>
                <a:lnTo>
                  <a:pt x="5305" y="5548"/>
                </a:lnTo>
                <a:lnTo>
                  <a:pt x="5232" y="5597"/>
                </a:lnTo>
                <a:lnTo>
                  <a:pt x="5232" y="5621"/>
                </a:lnTo>
                <a:lnTo>
                  <a:pt x="5232" y="5645"/>
                </a:lnTo>
                <a:lnTo>
                  <a:pt x="5402" y="5621"/>
                </a:lnTo>
                <a:lnTo>
                  <a:pt x="5572" y="5621"/>
                </a:lnTo>
                <a:lnTo>
                  <a:pt x="5791" y="5572"/>
                </a:lnTo>
                <a:lnTo>
                  <a:pt x="5889" y="5718"/>
                </a:lnTo>
                <a:lnTo>
                  <a:pt x="5840" y="5718"/>
                </a:lnTo>
                <a:lnTo>
                  <a:pt x="5621" y="5743"/>
                </a:lnTo>
                <a:lnTo>
                  <a:pt x="5499" y="5791"/>
                </a:lnTo>
                <a:lnTo>
                  <a:pt x="5426" y="5840"/>
                </a:lnTo>
                <a:lnTo>
                  <a:pt x="5426" y="5889"/>
                </a:lnTo>
                <a:lnTo>
                  <a:pt x="5524" y="5913"/>
                </a:lnTo>
                <a:lnTo>
                  <a:pt x="5621" y="5913"/>
                </a:lnTo>
                <a:lnTo>
                  <a:pt x="5791" y="5889"/>
                </a:lnTo>
                <a:lnTo>
                  <a:pt x="6010" y="5889"/>
                </a:lnTo>
                <a:lnTo>
                  <a:pt x="6107" y="6083"/>
                </a:lnTo>
                <a:lnTo>
                  <a:pt x="5937" y="6132"/>
                </a:lnTo>
                <a:lnTo>
                  <a:pt x="5840" y="6181"/>
                </a:lnTo>
                <a:lnTo>
                  <a:pt x="5767" y="6229"/>
                </a:lnTo>
                <a:lnTo>
                  <a:pt x="5864" y="6254"/>
                </a:lnTo>
                <a:lnTo>
                  <a:pt x="5986" y="6254"/>
                </a:lnTo>
                <a:lnTo>
                  <a:pt x="6205" y="6229"/>
                </a:lnTo>
                <a:lnTo>
                  <a:pt x="6302" y="6448"/>
                </a:lnTo>
                <a:lnTo>
                  <a:pt x="6253" y="6473"/>
                </a:lnTo>
                <a:lnTo>
                  <a:pt x="6083" y="6521"/>
                </a:lnTo>
                <a:lnTo>
                  <a:pt x="5937" y="6619"/>
                </a:lnTo>
                <a:lnTo>
                  <a:pt x="5937" y="6643"/>
                </a:lnTo>
                <a:lnTo>
                  <a:pt x="6083" y="6643"/>
                </a:lnTo>
                <a:lnTo>
                  <a:pt x="6229" y="6619"/>
                </a:lnTo>
                <a:lnTo>
                  <a:pt x="6351" y="6594"/>
                </a:lnTo>
                <a:lnTo>
                  <a:pt x="6448" y="6813"/>
                </a:lnTo>
                <a:lnTo>
                  <a:pt x="6448" y="6838"/>
                </a:lnTo>
                <a:lnTo>
                  <a:pt x="6375" y="6862"/>
                </a:lnTo>
                <a:lnTo>
                  <a:pt x="6229" y="6935"/>
                </a:lnTo>
                <a:lnTo>
                  <a:pt x="6107" y="7008"/>
                </a:lnTo>
                <a:lnTo>
                  <a:pt x="6107" y="7032"/>
                </a:lnTo>
                <a:lnTo>
                  <a:pt x="6132" y="7057"/>
                </a:lnTo>
                <a:lnTo>
                  <a:pt x="6399" y="7008"/>
                </a:lnTo>
                <a:lnTo>
                  <a:pt x="6497" y="6984"/>
                </a:lnTo>
                <a:lnTo>
                  <a:pt x="6545" y="7130"/>
                </a:lnTo>
                <a:lnTo>
                  <a:pt x="6472" y="7154"/>
                </a:lnTo>
                <a:lnTo>
                  <a:pt x="6302" y="7178"/>
                </a:lnTo>
                <a:lnTo>
                  <a:pt x="6205" y="7203"/>
                </a:lnTo>
                <a:lnTo>
                  <a:pt x="6132" y="7227"/>
                </a:lnTo>
                <a:lnTo>
                  <a:pt x="6107" y="7276"/>
                </a:lnTo>
                <a:lnTo>
                  <a:pt x="6083" y="7300"/>
                </a:lnTo>
                <a:lnTo>
                  <a:pt x="6107" y="7349"/>
                </a:lnTo>
                <a:lnTo>
                  <a:pt x="6132" y="7373"/>
                </a:lnTo>
                <a:lnTo>
                  <a:pt x="6205" y="7422"/>
                </a:lnTo>
                <a:lnTo>
                  <a:pt x="6278" y="7422"/>
                </a:lnTo>
                <a:lnTo>
                  <a:pt x="6424" y="7397"/>
                </a:lnTo>
                <a:lnTo>
                  <a:pt x="6618" y="7397"/>
                </a:lnTo>
                <a:lnTo>
                  <a:pt x="6667" y="7519"/>
                </a:lnTo>
                <a:lnTo>
                  <a:pt x="6424" y="7592"/>
                </a:lnTo>
                <a:lnTo>
                  <a:pt x="6278" y="7641"/>
                </a:lnTo>
                <a:lnTo>
                  <a:pt x="6253" y="7665"/>
                </a:lnTo>
                <a:lnTo>
                  <a:pt x="6278" y="7689"/>
                </a:lnTo>
                <a:lnTo>
                  <a:pt x="6375" y="7714"/>
                </a:lnTo>
                <a:lnTo>
                  <a:pt x="6472" y="7738"/>
                </a:lnTo>
                <a:lnTo>
                  <a:pt x="6667" y="7714"/>
                </a:lnTo>
                <a:lnTo>
                  <a:pt x="6716" y="7714"/>
                </a:lnTo>
                <a:lnTo>
                  <a:pt x="6740" y="7860"/>
                </a:lnTo>
                <a:lnTo>
                  <a:pt x="6667" y="7884"/>
                </a:lnTo>
                <a:lnTo>
                  <a:pt x="6570" y="7933"/>
                </a:lnTo>
                <a:lnTo>
                  <a:pt x="6448" y="7981"/>
                </a:lnTo>
                <a:lnTo>
                  <a:pt x="6424" y="8030"/>
                </a:lnTo>
                <a:lnTo>
                  <a:pt x="6448" y="8030"/>
                </a:lnTo>
                <a:lnTo>
                  <a:pt x="6545" y="8079"/>
                </a:lnTo>
                <a:lnTo>
                  <a:pt x="6691" y="8079"/>
                </a:lnTo>
                <a:lnTo>
                  <a:pt x="6789" y="8054"/>
                </a:lnTo>
                <a:lnTo>
                  <a:pt x="6813" y="8249"/>
                </a:lnTo>
                <a:lnTo>
                  <a:pt x="6740" y="8249"/>
                </a:lnTo>
                <a:lnTo>
                  <a:pt x="6570" y="8298"/>
                </a:lnTo>
                <a:lnTo>
                  <a:pt x="6424" y="8371"/>
                </a:lnTo>
                <a:lnTo>
                  <a:pt x="6399" y="8395"/>
                </a:lnTo>
                <a:lnTo>
                  <a:pt x="6424" y="8419"/>
                </a:lnTo>
                <a:lnTo>
                  <a:pt x="6472" y="8444"/>
                </a:lnTo>
                <a:lnTo>
                  <a:pt x="6545" y="8468"/>
                </a:lnTo>
                <a:lnTo>
                  <a:pt x="6837" y="8468"/>
                </a:lnTo>
                <a:lnTo>
                  <a:pt x="6862" y="8638"/>
                </a:lnTo>
                <a:lnTo>
                  <a:pt x="6764" y="8663"/>
                </a:lnTo>
                <a:lnTo>
                  <a:pt x="6667" y="8711"/>
                </a:lnTo>
                <a:lnTo>
                  <a:pt x="6570" y="8784"/>
                </a:lnTo>
                <a:lnTo>
                  <a:pt x="6570" y="8809"/>
                </a:lnTo>
                <a:lnTo>
                  <a:pt x="6886" y="8809"/>
                </a:lnTo>
                <a:lnTo>
                  <a:pt x="6910" y="9052"/>
                </a:lnTo>
                <a:lnTo>
                  <a:pt x="6764" y="9101"/>
                </a:lnTo>
                <a:lnTo>
                  <a:pt x="6691" y="9125"/>
                </a:lnTo>
                <a:lnTo>
                  <a:pt x="6618" y="9174"/>
                </a:lnTo>
                <a:lnTo>
                  <a:pt x="6618" y="9198"/>
                </a:lnTo>
                <a:lnTo>
                  <a:pt x="6667" y="9222"/>
                </a:lnTo>
                <a:lnTo>
                  <a:pt x="6691" y="9222"/>
                </a:lnTo>
                <a:lnTo>
                  <a:pt x="6789" y="9247"/>
                </a:lnTo>
                <a:lnTo>
                  <a:pt x="6910" y="9222"/>
                </a:lnTo>
                <a:lnTo>
                  <a:pt x="6910" y="9466"/>
                </a:lnTo>
                <a:lnTo>
                  <a:pt x="6570" y="9587"/>
                </a:lnTo>
                <a:lnTo>
                  <a:pt x="6545" y="9612"/>
                </a:lnTo>
                <a:lnTo>
                  <a:pt x="6545" y="9636"/>
                </a:lnTo>
                <a:lnTo>
                  <a:pt x="6594" y="9685"/>
                </a:lnTo>
                <a:lnTo>
                  <a:pt x="6764" y="9709"/>
                </a:lnTo>
                <a:lnTo>
                  <a:pt x="6910" y="9709"/>
                </a:lnTo>
                <a:lnTo>
                  <a:pt x="6910" y="9831"/>
                </a:lnTo>
                <a:lnTo>
                  <a:pt x="6813" y="9855"/>
                </a:lnTo>
                <a:lnTo>
                  <a:pt x="6667" y="9928"/>
                </a:lnTo>
                <a:lnTo>
                  <a:pt x="6643" y="9952"/>
                </a:lnTo>
                <a:lnTo>
                  <a:pt x="6643" y="10001"/>
                </a:lnTo>
                <a:lnTo>
                  <a:pt x="6667" y="10025"/>
                </a:lnTo>
                <a:lnTo>
                  <a:pt x="6716" y="10050"/>
                </a:lnTo>
                <a:lnTo>
                  <a:pt x="6910" y="10074"/>
                </a:lnTo>
                <a:lnTo>
                  <a:pt x="6886" y="10293"/>
                </a:lnTo>
                <a:lnTo>
                  <a:pt x="6789" y="10293"/>
                </a:lnTo>
                <a:lnTo>
                  <a:pt x="6691" y="10317"/>
                </a:lnTo>
                <a:lnTo>
                  <a:pt x="6667" y="10342"/>
                </a:lnTo>
                <a:lnTo>
                  <a:pt x="6667" y="10366"/>
                </a:lnTo>
                <a:lnTo>
                  <a:pt x="6667" y="10390"/>
                </a:lnTo>
                <a:lnTo>
                  <a:pt x="6691" y="10415"/>
                </a:lnTo>
                <a:lnTo>
                  <a:pt x="6789" y="10439"/>
                </a:lnTo>
                <a:lnTo>
                  <a:pt x="6862" y="10439"/>
                </a:lnTo>
                <a:lnTo>
                  <a:pt x="6837" y="10682"/>
                </a:lnTo>
                <a:lnTo>
                  <a:pt x="6813" y="10658"/>
                </a:lnTo>
                <a:lnTo>
                  <a:pt x="6764" y="10658"/>
                </a:lnTo>
                <a:lnTo>
                  <a:pt x="6764" y="10682"/>
                </a:lnTo>
                <a:lnTo>
                  <a:pt x="6740" y="10682"/>
                </a:lnTo>
                <a:lnTo>
                  <a:pt x="6764" y="10755"/>
                </a:lnTo>
                <a:lnTo>
                  <a:pt x="6813" y="10804"/>
                </a:lnTo>
                <a:lnTo>
                  <a:pt x="6813" y="10828"/>
                </a:lnTo>
                <a:lnTo>
                  <a:pt x="6813" y="10926"/>
                </a:lnTo>
                <a:lnTo>
                  <a:pt x="6837" y="10974"/>
                </a:lnTo>
                <a:lnTo>
                  <a:pt x="6862" y="11047"/>
                </a:lnTo>
                <a:lnTo>
                  <a:pt x="6910" y="11096"/>
                </a:lnTo>
                <a:lnTo>
                  <a:pt x="6935" y="11339"/>
                </a:lnTo>
                <a:lnTo>
                  <a:pt x="6935" y="11461"/>
                </a:lnTo>
                <a:lnTo>
                  <a:pt x="6886" y="11583"/>
                </a:lnTo>
                <a:lnTo>
                  <a:pt x="6837" y="11656"/>
                </a:lnTo>
                <a:lnTo>
                  <a:pt x="6740" y="11729"/>
                </a:lnTo>
                <a:lnTo>
                  <a:pt x="6643" y="11801"/>
                </a:lnTo>
                <a:lnTo>
                  <a:pt x="6594" y="11801"/>
                </a:lnTo>
                <a:lnTo>
                  <a:pt x="6570" y="11753"/>
                </a:lnTo>
                <a:lnTo>
                  <a:pt x="6521" y="11656"/>
                </a:lnTo>
                <a:lnTo>
                  <a:pt x="6472" y="11534"/>
                </a:lnTo>
                <a:lnTo>
                  <a:pt x="6424" y="11266"/>
                </a:lnTo>
                <a:lnTo>
                  <a:pt x="6448" y="10999"/>
                </a:lnTo>
                <a:lnTo>
                  <a:pt x="6472" y="10853"/>
                </a:lnTo>
                <a:lnTo>
                  <a:pt x="6521" y="10755"/>
                </a:lnTo>
                <a:lnTo>
                  <a:pt x="6521" y="10658"/>
                </a:lnTo>
                <a:lnTo>
                  <a:pt x="6521" y="10585"/>
                </a:lnTo>
                <a:lnTo>
                  <a:pt x="6472" y="10512"/>
                </a:lnTo>
                <a:lnTo>
                  <a:pt x="6424" y="10463"/>
                </a:lnTo>
                <a:lnTo>
                  <a:pt x="6424" y="10390"/>
                </a:lnTo>
                <a:lnTo>
                  <a:pt x="6448" y="10025"/>
                </a:lnTo>
                <a:lnTo>
                  <a:pt x="6448" y="9660"/>
                </a:lnTo>
                <a:lnTo>
                  <a:pt x="6399" y="9271"/>
                </a:lnTo>
                <a:lnTo>
                  <a:pt x="6326" y="8906"/>
                </a:lnTo>
                <a:lnTo>
                  <a:pt x="6253" y="8541"/>
                </a:lnTo>
                <a:lnTo>
                  <a:pt x="6132" y="8200"/>
                </a:lnTo>
                <a:lnTo>
                  <a:pt x="5961" y="7860"/>
                </a:lnTo>
                <a:lnTo>
                  <a:pt x="5791" y="7568"/>
                </a:lnTo>
                <a:lnTo>
                  <a:pt x="5767" y="7543"/>
                </a:lnTo>
                <a:lnTo>
                  <a:pt x="5864" y="7300"/>
                </a:lnTo>
                <a:lnTo>
                  <a:pt x="5937" y="7081"/>
                </a:lnTo>
                <a:lnTo>
                  <a:pt x="5937" y="6935"/>
                </a:lnTo>
                <a:lnTo>
                  <a:pt x="5937" y="6789"/>
                </a:lnTo>
                <a:lnTo>
                  <a:pt x="5889" y="6619"/>
                </a:lnTo>
                <a:lnTo>
                  <a:pt x="5840" y="6473"/>
                </a:lnTo>
                <a:lnTo>
                  <a:pt x="5767" y="6327"/>
                </a:lnTo>
                <a:lnTo>
                  <a:pt x="5670" y="6229"/>
                </a:lnTo>
                <a:lnTo>
                  <a:pt x="5597" y="6205"/>
                </a:lnTo>
                <a:lnTo>
                  <a:pt x="5524" y="6181"/>
                </a:lnTo>
                <a:lnTo>
                  <a:pt x="5451" y="6181"/>
                </a:lnTo>
                <a:lnTo>
                  <a:pt x="5378" y="6205"/>
                </a:lnTo>
                <a:lnTo>
                  <a:pt x="5305" y="6254"/>
                </a:lnTo>
                <a:lnTo>
                  <a:pt x="5280" y="6327"/>
                </a:lnTo>
                <a:lnTo>
                  <a:pt x="5280" y="6400"/>
                </a:lnTo>
                <a:lnTo>
                  <a:pt x="5305" y="6473"/>
                </a:lnTo>
                <a:lnTo>
                  <a:pt x="5426" y="6570"/>
                </a:lnTo>
                <a:lnTo>
                  <a:pt x="5475" y="6643"/>
                </a:lnTo>
                <a:lnTo>
                  <a:pt x="5524" y="6716"/>
                </a:lnTo>
                <a:lnTo>
                  <a:pt x="5524" y="6886"/>
                </a:lnTo>
                <a:lnTo>
                  <a:pt x="5499" y="7057"/>
                </a:lnTo>
                <a:lnTo>
                  <a:pt x="5451" y="7227"/>
                </a:lnTo>
                <a:lnTo>
                  <a:pt x="5353" y="7373"/>
                </a:lnTo>
                <a:lnTo>
                  <a:pt x="5305" y="7446"/>
                </a:lnTo>
                <a:lnTo>
                  <a:pt x="5256" y="7519"/>
                </a:lnTo>
                <a:lnTo>
                  <a:pt x="5183" y="7543"/>
                </a:lnTo>
                <a:lnTo>
                  <a:pt x="5086" y="7568"/>
                </a:lnTo>
                <a:lnTo>
                  <a:pt x="5013" y="7592"/>
                </a:lnTo>
                <a:lnTo>
                  <a:pt x="4964" y="7616"/>
                </a:lnTo>
                <a:lnTo>
                  <a:pt x="4915" y="7665"/>
                </a:lnTo>
                <a:lnTo>
                  <a:pt x="4891" y="7738"/>
                </a:lnTo>
                <a:lnTo>
                  <a:pt x="4867" y="7811"/>
                </a:lnTo>
                <a:lnTo>
                  <a:pt x="4891" y="7860"/>
                </a:lnTo>
                <a:lnTo>
                  <a:pt x="4915" y="7933"/>
                </a:lnTo>
                <a:lnTo>
                  <a:pt x="4964" y="7981"/>
                </a:lnTo>
                <a:lnTo>
                  <a:pt x="4842" y="7981"/>
                </a:lnTo>
                <a:lnTo>
                  <a:pt x="4648" y="8006"/>
                </a:lnTo>
                <a:lnTo>
                  <a:pt x="4575" y="8054"/>
                </a:lnTo>
                <a:lnTo>
                  <a:pt x="4550" y="8079"/>
                </a:lnTo>
                <a:lnTo>
                  <a:pt x="4550" y="8103"/>
                </a:lnTo>
                <a:lnTo>
                  <a:pt x="4550" y="8152"/>
                </a:lnTo>
                <a:lnTo>
                  <a:pt x="4599" y="8176"/>
                </a:lnTo>
                <a:lnTo>
                  <a:pt x="4696" y="8225"/>
                </a:lnTo>
                <a:lnTo>
                  <a:pt x="5013" y="8225"/>
                </a:lnTo>
                <a:lnTo>
                  <a:pt x="5013" y="8346"/>
                </a:lnTo>
                <a:lnTo>
                  <a:pt x="4842" y="8371"/>
                </a:lnTo>
                <a:lnTo>
                  <a:pt x="4696" y="8395"/>
                </a:lnTo>
                <a:lnTo>
                  <a:pt x="4526" y="8419"/>
                </a:lnTo>
                <a:lnTo>
                  <a:pt x="4477" y="8468"/>
                </a:lnTo>
                <a:lnTo>
                  <a:pt x="4453" y="8517"/>
                </a:lnTo>
                <a:lnTo>
                  <a:pt x="4477" y="8565"/>
                </a:lnTo>
                <a:lnTo>
                  <a:pt x="4526" y="8590"/>
                </a:lnTo>
                <a:lnTo>
                  <a:pt x="4745" y="8638"/>
                </a:lnTo>
                <a:lnTo>
                  <a:pt x="5013" y="8638"/>
                </a:lnTo>
                <a:lnTo>
                  <a:pt x="5013" y="8687"/>
                </a:lnTo>
                <a:lnTo>
                  <a:pt x="4891" y="8711"/>
                </a:lnTo>
                <a:lnTo>
                  <a:pt x="4672" y="8736"/>
                </a:lnTo>
                <a:lnTo>
                  <a:pt x="4575" y="8760"/>
                </a:lnTo>
                <a:lnTo>
                  <a:pt x="4477" y="8809"/>
                </a:lnTo>
                <a:lnTo>
                  <a:pt x="4453" y="8833"/>
                </a:lnTo>
                <a:lnTo>
                  <a:pt x="4477" y="8882"/>
                </a:lnTo>
                <a:lnTo>
                  <a:pt x="4550" y="8906"/>
                </a:lnTo>
                <a:lnTo>
                  <a:pt x="4648" y="8930"/>
                </a:lnTo>
                <a:lnTo>
                  <a:pt x="5013" y="8930"/>
                </a:lnTo>
                <a:lnTo>
                  <a:pt x="5013" y="9028"/>
                </a:lnTo>
                <a:lnTo>
                  <a:pt x="4794" y="9052"/>
                </a:lnTo>
                <a:lnTo>
                  <a:pt x="4623" y="9076"/>
                </a:lnTo>
                <a:lnTo>
                  <a:pt x="4550" y="9125"/>
                </a:lnTo>
                <a:lnTo>
                  <a:pt x="4550" y="9149"/>
                </a:lnTo>
                <a:lnTo>
                  <a:pt x="4550" y="9198"/>
                </a:lnTo>
                <a:lnTo>
                  <a:pt x="4599" y="9247"/>
                </a:lnTo>
                <a:lnTo>
                  <a:pt x="4696" y="9271"/>
                </a:lnTo>
                <a:lnTo>
                  <a:pt x="5037" y="9271"/>
                </a:lnTo>
                <a:lnTo>
                  <a:pt x="5061" y="9344"/>
                </a:lnTo>
                <a:lnTo>
                  <a:pt x="5013" y="9344"/>
                </a:lnTo>
                <a:lnTo>
                  <a:pt x="4794" y="9393"/>
                </a:lnTo>
                <a:lnTo>
                  <a:pt x="4623" y="9490"/>
                </a:lnTo>
                <a:lnTo>
                  <a:pt x="4599" y="9514"/>
                </a:lnTo>
                <a:lnTo>
                  <a:pt x="4623" y="9539"/>
                </a:lnTo>
                <a:lnTo>
                  <a:pt x="4818" y="9563"/>
                </a:lnTo>
                <a:lnTo>
                  <a:pt x="5037" y="9539"/>
                </a:lnTo>
                <a:lnTo>
                  <a:pt x="5110" y="9539"/>
                </a:lnTo>
                <a:lnTo>
                  <a:pt x="5134" y="9587"/>
                </a:lnTo>
                <a:lnTo>
                  <a:pt x="5037" y="9612"/>
                </a:lnTo>
                <a:lnTo>
                  <a:pt x="4940" y="9612"/>
                </a:lnTo>
                <a:lnTo>
                  <a:pt x="4794" y="9660"/>
                </a:lnTo>
                <a:lnTo>
                  <a:pt x="4745" y="9709"/>
                </a:lnTo>
                <a:lnTo>
                  <a:pt x="4696" y="9758"/>
                </a:lnTo>
                <a:lnTo>
                  <a:pt x="4696" y="9806"/>
                </a:lnTo>
                <a:lnTo>
                  <a:pt x="4721" y="9855"/>
                </a:lnTo>
                <a:lnTo>
                  <a:pt x="4794" y="9879"/>
                </a:lnTo>
                <a:lnTo>
                  <a:pt x="4964" y="9879"/>
                </a:lnTo>
                <a:lnTo>
                  <a:pt x="5086" y="9855"/>
                </a:lnTo>
                <a:lnTo>
                  <a:pt x="5207" y="9831"/>
                </a:lnTo>
                <a:lnTo>
                  <a:pt x="5256" y="9904"/>
                </a:lnTo>
                <a:lnTo>
                  <a:pt x="5134" y="9928"/>
                </a:lnTo>
                <a:lnTo>
                  <a:pt x="5013" y="9977"/>
                </a:lnTo>
                <a:lnTo>
                  <a:pt x="4915" y="10074"/>
                </a:lnTo>
                <a:lnTo>
                  <a:pt x="4915" y="10098"/>
                </a:lnTo>
                <a:lnTo>
                  <a:pt x="5037" y="10171"/>
                </a:lnTo>
                <a:lnTo>
                  <a:pt x="5159" y="10171"/>
                </a:lnTo>
                <a:lnTo>
                  <a:pt x="5329" y="10147"/>
                </a:lnTo>
                <a:lnTo>
                  <a:pt x="5402" y="10317"/>
                </a:lnTo>
                <a:lnTo>
                  <a:pt x="5329" y="10342"/>
                </a:lnTo>
                <a:lnTo>
                  <a:pt x="5207" y="10390"/>
                </a:lnTo>
                <a:lnTo>
                  <a:pt x="5086" y="10415"/>
                </a:lnTo>
                <a:lnTo>
                  <a:pt x="5086" y="10439"/>
                </a:lnTo>
                <a:lnTo>
                  <a:pt x="5207" y="10463"/>
                </a:lnTo>
                <a:lnTo>
                  <a:pt x="5305" y="10488"/>
                </a:lnTo>
                <a:lnTo>
                  <a:pt x="5475" y="10488"/>
                </a:lnTo>
                <a:lnTo>
                  <a:pt x="5524" y="10658"/>
                </a:lnTo>
                <a:lnTo>
                  <a:pt x="5378" y="10707"/>
                </a:lnTo>
                <a:lnTo>
                  <a:pt x="5232" y="10755"/>
                </a:lnTo>
                <a:lnTo>
                  <a:pt x="5207" y="10780"/>
                </a:lnTo>
                <a:lnTo>
                  <a:pt x="5232" y="10780"/>
                </a:lnTo>
                <a:lnTo>
                  <a:pt x="5353" y="10804"/>
                </a:lnTo>
                <a:lnTo>
                  <a:pt x="5548" y="10804"/>
                </a:lnTo>
                <a:lnTo>
                  <a:pt x="5572" y="10950"/>
                </a:lnTo>
                <a:lnTo>
                  <a:pt x="5524" y="10974"/>
                </a:lnTo>
                <a:lnTo>
                  <a:pt x="5402" y="10999"/>
                </a:lnTo>
                <a:lnTo>
                  <a:pt x="5280" y="11047"/>
                </a:lnTo>
                <a:lnTo>
                  <a:pt x="5280" y="11072"/>
                </a:lnTo>
                <a:lnTo>
                  <a:pt x="5280" y="11096"/>
                </a:lnTo>
                <a:lnTo>
                  <a:pt x="5451" y="11145"/>
                </a:lnTo>
                <a:lnTo>
                  <a:pt x="5621" y="11169"/>
                </a:lnTo>
                <a:lnTo>
                  <a:pt x="5645" y="11339"/>
                </a:lnTo>
                <a:lnTo>
                  <a:pt x="5548" y="11364"/>
                </a:lnTo>
                <a:lnTo>
                  <a:pt x="5426" y="11412"/>
                </a:lnTo>
                <a:lnTo>
                  <a:pt x="5426" y="11437"/>
                </a:lnTo>
                <a:lnTo>
                  <a:pt x="5451" y="11461"/>
                </a:lnTo>
                <a:lnTo>
                  <a:pt x="5548" y="11485"/>
                </a:lnTo>
                <a:lnTo>
                  <a:pt x="5670" y="11485"/>
                </a:lnTo>
                <a:lnTo>
                  <a:pt x="5694" y="11607"/>
                </a:lnTo>
                <a:lnTo>
                  <a:pt x="5548" y="11631"/>
                </a:lnTo>
                <a:lnTo>
                  <a:pt x="5426" y="11656"/>
                </a:lnTo>
                <a:lnTo>
                  <a:pt x="5378" y="11704"/>
                </a:lnTo>
                <a:lnTo>
                  <a:pt x="5353" y="11777"/>
                </a:lnTo>
                <a:lnTo>
                  <a:pt x="5378" y="11850"/>
                </a:lnTo>
                <a:lnTo>
                  <a:pt x="5402" y="11874"/>
                </a:lnTo>
                <a:lnTo>
                  <a:pt x="5426" y="11874"/>
                </a:lnTo>
                <a:lnTo>
                  <a:pt x="5548" y="11899"/>
                </a:lnTo>
                <a:lnTo>
                  <a:pt x="5718" y="11899"/>
                </a:lnTo>
                <a:lnTo>
                  <a:pt x="5718" y="12045"/>
                </a:lnTo>
                <a:lnTo>
                  <a:pt x="5548" y="12093"/>
                </a:lnTo>
                <a:lnTo>
                  <a:pt x="5402" y="12166"/>
                </a:lnTo>
                <a:lnTo>
                  <a:pt x="5402" y="12191"/>
                </a:lnTo>
                <a:lnTo>
                  <a:pt x="5548" y="12264"/>
                </a:lnTo>
                <a:lnTo>
                  <a:pt x="5645" y="12288"/>
                </a:lnTo>
                <a:lnTo>
                  <a:pt x="5718" y="12288"/>
                </a:lnTo>
                <a:lnTo>
                  <a:pt x="5718" y="12434"/>
                </a:lnTo>
                <a:lnTo>
                  <a:pt x="5597" y="12434"/>
                </a:lnTo>
                <a:lnTo>
                  <a:pt x="5451" y="12458"/>
                </a:lnTo>
                <a:lnTo>
                  <a:pt x="5378" y="12483"/>
                </a:lnTo>
                <a:lnTo>
                  <a:pt x="5305" y="12556"/>
                </a:lnTo>
                <a:lnTo>
                  <a:pt x="5280" y="12604"/>
                </a:lnTo>
                <a:lnTo>
                  <a:pt x="5280" y="12653"/>
                </a:lnTo>
                <a:lnTo>
                  <a:pt x="5305" y="12677"/>
                </a:lnTo>
                <a:lnTo>
                  <a:pt x="5353" y="12726"/>
                </a:lnTo>
                <a:lnTo>
                  <a:pt x="5499" y="12726"/>
                </a:lnTo>
                <a:lnTo>
                  <a:pt x="5645" y="12702"/>
                </a:lnTo>
                <a:lnTo>
                  <a:pt x="5743" y="12702"/>
                </a:lnTo>
                <a:lnTo>
                  <a:pt x="5718" y="13018"/>
                </a:lnTo>
                <a:lnTo>
                  <a:pt x="5621" y="13018"/>
                </a:lnTo>
                <a:lnTo>
                  <a:pt x="5451" y="13067"/>
                </a:lnTo>
                <a:lnTo>
                  <a:pt x="5305" y="13115"/>
                </a:lnTo>
                <a:lnTo>
                  <a:pt x="5280" y="13140"/>
                </a:lnTo>
                <a:lnTo>
                  <a:pt x="5280" y="13164"/>
                </a:lnTo>
                <a:lnTo>
                  <a:pt x="5305" y="13188"/>
                </a:lnTo>
                <a:lnTo>
                  <a:pt x="5670" y="13213"/>
                </a:lnTo>
                <a:lnTo>
                  <a:pt x="5718" y="13213"/>
                </a:lnTo>
                <a:lnTo>
                  <a:pt x="5718" y="13407"/>
                </a:lnTo>
                <a:lnTo>
                  <a:pt x="5597" y="13432"/>
                </a:lnTo>
                <a:lnTo>
                  <a:pt x="5475" y="13432"/>
                </a:lnTo>
                <a:lnTo>
                  <a:pt x="5378" y="13480"/>
                </a:lnTo>
                <a:lnTo>
                  <a:pt x="5305" y="13578"/>
                </a:lnTo>
                <a:lnTo>
                  <a:pt x="5305" y="13602"/>
                </a:lnTo>
                <a:lnTo>
                  <a:pt x="5329" y="13651"/>
                </a:lnTo>
                <a:lnTo>
                  <a:pt x="5451" y="13675"/>
                </a:lnTo>
                <a:lnTo>
                  <a:pt x="5572" y="13699"/>
                </a:lnTo>
                <a:lnTo>
                  <a:pt x="5718" y="13724"/>
                </a:lnTo>
                <a:lnTo>
                  <a:pt x="5718" y="13870"/>
                </a:lnTo>
                <a:lnTo>
                  <a:pt x="5621" y="13894"/>
                </a:lnTo>
                <a:lnTo>
                  <a:pt x="5353" y="13943"/>
                </a:lnTo>
                <a:lnTo>
                  <a:pt x="5305" y="13967"/>
                </a:lnTo>
                <a:lnTo>
                  <a:pt x="5280" y="14016"/>
                </a:lnTo>
                <a:lnTo>
                  <a:pt x="5305" y="14064"/>
                </a:lnTo>
                <a:lnTo>
                  <a:pt x="5329" y="14089"/>
                </a:lnTo>
                <a:lnTo>
                  <a:pt x="5402" y="14137"/>
                </a:lnTo>
                <a:lnTo>
                  <a:pt x="5499" y="14162"/>
                </a:lnTo>
                <a:lnTo>
                  <a:pt x="5718" y="14186"/>
                </a:lnTo>
                <a:lnTo>
                  <a:pt x="5694" y="14381"/>
                </a:lnTo>
                <a:lnTo>
                  <a:pt x="5524" y="14405"/>
                </a:lnTo>
                <a:lnTo>
                  <a:pt x="5378" y="14454"/>
                </a:lnTo>
                <a:lnTo>
                  <a:pt x="5305" y="14502"/>
                </a:lnTo>
                <a:lnTo>
                  <a:pt x="5232" y="14551"/>
                </a:lnTo>
                <a:lnTo>
                  <a:pt x="5232" y="14575"/>
                </a:lnTo>
                <a:lnTo>
                  <a:pt x="5256" y="14624"/>
                </a:lnTo>
                <a:lnTo>
                  <a:pt x="5402" y="14648"/>
                </a:lnTo>
                <a:lnTo>
                  <a:pt x="5694" y="14648"/>
                </a:lnTo>
                <a:lnTo>
                  <a:pt x="5694" y="14819"/>
                </a:lnTo>
                <a:lnTo>
                  <a:pt x="5475" y="14819"/>
                </a:lnTo>
                <a:lnTo>
                  <a:pt x="5402" y="14843"/>
                </a:lnTo>
                <a:lnTo>
                  <a:pt x="5329" y="14867"/>
                </a:lnTo>
                <a:lnTo>
                  <a:pt x="5305" y="14916"/>
                </a:lnTo>
                <a:lnTo>
                  <a:pt x="5280" y="14940"/>
                </a:lnTo>
                <a:lnTo>
                  <a:pt x="5280" y="14989"/>
                </a:lnTo>
                <a:lnTo>
                  <a:pt x="5305" y="15038"/>
                </a:lnTo>
                <a:lnTo>
                  <a:pt x="5378" y="15086"/>
                </a:lnTo>
                <a:lnTo>
                  <a:pt x="5475" y="15111"/>
                </a:lnTo>
                <a:lnTo>
                  <a:pt x="5572" y="15135"/>
                </a:lnTo>
                <a:lnTo>
                  <a:pt x="5670" y="15159"/>
                </a:lnTo>
                <a:lnTo>
                  <a:pt x="5670" y="15354"/>
                </a:lnTo>
                <a:lnTo>
                  <a:pt x="5548" y="15354"/>
                </a:lnTo>
                <a:lnTo>
                  <a:pt x="5451" y="15330"/>
                </a:lnTo>
                <a:lnTo>
                  <a:pt x="5353" y="15378"/>
                </a:lnTo>
                <a:lnTo>
                  <a:pt x="5329" y="15403"/>
                </a:lnTo>
                <a:lnTo>
                  <a:pt x="5305" y="15427"/>
                </a:lnTo>
                <a:lnTo>
                  <a:pt x="5329" y="15500"/>
                </a:lnTo>
                <a:lnTo>
                  <a:pt x="5378" y="15524"/>
                </a:lnTo>
                <a:lnTo>
                  <a:pt x="5426" y="15549"/>
                </a:lnTo>
                <a:lnTo>
                  <a:pt x="5524" y="15573"/>
                </a:lnTo>
                <a:lnTo>
                  <a:pt x="5645" y="15597"/>
                </a:lnTo>
                <a:lnTo>
                  <a:pt x="5645" y="15719"/>
                </a:lnTo>
                <a:lnTo>
                  <a:pt x="5305" y="15768"/>
                </a:lnTo>
                <a:lnTo>
                  <a:pt x="5280" y="15792"/>
                </a:lnTo>
                <a:lnTo>
                  <a:pt x="5280" y="15816"/>
                </a:lnTo>
                <a:lnTo>
                  <a:pt x="5280" y="15841"/>
                </a:lnTo>
                <a:lnTo>
                  <a:pt x="5305" y="15865"/>
                </a:lnTo>
                <a:lnTo>
                  <a:pt x="5621" y="15889"/>
                </a:lnTo>
                <a:lnTo>
                  <a:pt x="5621" y="16108"/>
                </a:lnTo>
                <a:lnTo>
                  <a:pt x="5524" y="16133"/>
                </a:lnTo>
                <a:lnTo>
                  <a:pt x="5378" y="16157"/>
                </a:lnTo>
                <a:lnTo>
                  <a:pt x="5305" y="16181"/>
                </a:lnTo>
                <a:lnTo>
                  <a:pt x="5256" y="16230"/>
                </a:lnTo>
                <a:lnTo>
                  <a:pt x="5232" y="16254"/>
                </a:lnTo>
                <a:lnTo>
                  <a:pt x="5256" y="16279"/>
                </a:lnTo>
                <a:lnTo>
                  <a:pt x="5305" y="16327"/>
                </a:lnTo>
                <a:lnTo>
                  <a:pt x="5353" y="16352"/>
                </a:lnTo>
                <a:lnTo>
                  <a:pt x="5475" y="16376"/>
                </a:lnTo>
                <a:lnTo>
                  <a:pt x="5597" y="16376"/>
                </a:lnTo>
                <a:lnTo>
                  <a:pt x="5572" y="16571"/>
                </a:lnTo>
                <a:lnTo>
                  <a:pt x="5572" y="16668"/>
                </a:lnTo>
                <a:lnTo>
                  <a:pt x="5280" y="16668"/>
                </a:lnTo>
                <a:lnTo>
                  <a:pt x="5207" y="16692"/>
                </a:lnTo>
                <a:lnTo>
                  <a:pt x="5159" y="16741"/>
                </a:lnTo>
                <a:lnTo>
                  <a:pt x="5159" y="16790"/>
                </a:lnTo>
                <a:lnTo>
                  <a:pt x="5207" y="16838"/>
                </a:lnTo>
                <a:lnTo>
                  <a:pt x="5256" y="16863"/>
                </a:lnTo>
                <a:lnTo>
                  <a:pt x="5402" y="16887"/>
                </a:lnTo>
                <a:lnTo>
                  <a:pt x="5548" y="16887"/>
                </a:lnTo>
                <a:lnTo>
                  <a:pt x="5524" y="17082"/>
                </a:lnTo>
                <a:lnTo>
                  <a:pt x="5426" y="17106"/>
                </a:lnTo>
                <a:lnTo>
                  <a:pt x="5280" y="17130"/>
                </a:lnTo>
                <a:lnTo>
                  <a:pt x="5207" y="17155"/>
                </a:lnTo>
                <a:lnTo>
                  <a:pt x="5134" y="17203"/>
                </a:lnTo>
                <a:lnTo>
                  <a:pt x="5134" y="17228"/>
                </a:lnTo>
                <a:lnTo>
                  <a:pt x="5134" y="17252"/>
                </a:lnTo>
                <a:lnTo>
                  <a:pt x="5207" y="17276"/>
                </a:lnTo>
                <a:lnTo>
                  <a:pt x="5280" y="17276"/>
                </a:lnTo>
                <a:lnTo>
                  <a:pt x="5426" y="17301"/>
                </a:lnTo>
                <a:lnTo>
                  <a:pt x="5499" y="17301"/>
                </a:lnTo>
                <a:lnTo>
                  <a:pt x="5475" y="17544"/>
                </a:lnTo>
                <a:lnTo>
                  <a:pt x="5378" y="17544"/>
                </a:lnTo>
                <a:lnTo>
                  <a:pt x="5256" y="17593"/>
                </a:lnTo>
                <a:lnTo>
                  <a:pt x="5183" y="17641"/>
                </a:lnTo>
                <a:lnTo>
                  <a:pt x="5183" y="17666"/>
                </a:lnTo>
                <a:lnTo>
                  <a:pt x="5183" y="17690"/>
                </a:lnTo>
                <a:lnTo>
                  <a:pt x="5207" y="17739"/>
                </a:lnTo>
                <a:lnTo>
                  <a:pt x="5256" y="17763"/>
                </a:lnTo>
                <a:lnTo>
                  <a:pt x="5378" y="17787"/>
                </a:lnTo>
                <a:lnTo>
                  <a:pt x="5451" y="17812"/>
                </a:lnTo>
                <a:lnTo>
                  <a:pt x="5426" y="17982"/>
                </a:lnTo>
                <a:lnTo>
                  <a:pt x="5329" y="17982"/>
                </a:lnTo>
                <a:lnTo>
                  <a:pt x="5086" y="18006"/>
                </a:lnTo>
                <a:lnTo>
                  <a:pt x="5037" y="18031"/>
                </a:lnTo>
                <a:lnTo>
                  <a:pt x="5013" y="18055"/>
                </a:lnTo>
                <a:lnTo>
                  <a:pt x="5013" y="18104"/>
                </a:lnTo>
                <a:lnTo>
                  <a:pt x="5061" y="18152"/>
                </a:lnTo>
                <a:lnTo>
                  <a:pt x="5159" y="18201"/>
                </a:lnTo>
                <a:lnTo>
                  <a:pt x="5280" y="18225"/>
                </a:lnTo>
                <a:lnTo>
                  <a:pt x="5402" y="18225"/>
                </a:lnTo>
                <a:lnTo>
                  <a:pt x="5402" y="18420"/>
                </a:lnTo>
                <a:lnTo>
                  <a:pt x="5353" y="18420"/>
                </a:lnTo>
                <a:lnTo>
                  <a:pt x="5207" y="18444"/>
                </a:lnTo>
                <a:lnTo>
                  <a:pt x="5134" y="18469"/>
                </a:lnTo>
                <a:lnTo>
                  <a:pt x="5086" y="18517"/>
                </a:lnTo>
                <a:lnTo>
                  <a:pt x="5061" y="18566"/>
                </a:lnTo>
                <a:lnTo>
                  <a:pt x="5086" y="18615"/>
                </a:lnTo>
                <a:lnTo>
                  <a:pt x="5134" y="18663"/>
                </a:lnTo>
                <a:lnTo>
                  <a:pt x="5183" y="18688"/>
                </a:lnTo>
                <a:lnTo>
                  <a:pt x="5329" y="18712"/>
                </a:lnTo>
                <a:lnTo>
                  <a:pt x="5378" y="18712"/>
                </a:lnTo>
                <a:lnTo>
                  <a:pt x="5353" y="18907"/>
                </a:lnTo>
                <a:lnTo>
                  <a:pt x="5280" y="18907"/>
                </a:lnTo>
                <a:lnTo>
                  <a:pt x="5183" y="18955"/>
                </a:lnTo>
                <a:lnTo>
                  <a:pt x="5159" y="18980"/>
                </a:lnTo>
                <a:lnTo>
                  <a:pt x="5159" y="19004"/>
                </a:lnTo>
                <a:lnTo>
                  <a:pt x="5159" y="19053"/>
                </a:lnTo>
                <a:lnTo>
                  <a:pt x="5183" y="19077"/>
                </a:lnTo>
                <a:lnTo>
                  <a:pt x="5256" y="19126"/>
                </a:lnTo>
                <a:lnTo>
                  <a:pt x="5353" y="19126"/>
                </a:lnTo>
                <a:lnTo>
                  <a:pt x="5353" y="19539"/>
                </a:lnTo>
                <a:lnTo>
                  <a:pt x="5353" y="19637"/>
                </a:lnTo>
                <a:lnTo>
                  <a:pt x="5402" y="19710"/>
                </a:lnTo>
                <a:lnTo>
                  <a:pt x="5475" y="19758"/>
                </a:lnTo>
                <a:lnTo>
                  <a:pt x="5548" y="19783"/>
                </a:lnTo>
                <a:lnTo>
                  <a:pt x="5572" y="19807"/>
                </a:lnTo>
                <a:lnTo>
                  <a:pt x="5718" y="19953"/>
                </a:lnTo>
                <a:lnTo>
                  <a:pt x="5840" y="20074"/>
                </a:lnTo>
                <a:lnTo>
                  <a:pt x="5986" y="20220"/>
                </a:lnTo>
                <a:lnTo>
                  <a:pt x="6132" y="20366"/>
                </a:lnTo>
                <a:lnTo>
                  <a:pt x="5961" y="20366"/>
                </a:lnTo>
                <a:lnTo>
                  <a:pt x="5816" y="20342"/>
                </a:lnTo>
                <a:lnTo>
                  <a:pt x="5670" y="20318"/>
                </a:lnTo>
                <a:lnTo>
                  <a:pt x="5524" y="20269"/>
                </a:lnTo>
                <a:lnTo>
                  <a:pt x="5378" y="20196"/>
                </a:lnTo>
                <a:lnTo>
                  <a:pt x="5232" y="20099"/>
                </a:lnTo>
                <a:lnTo>
                  <a:pt x="5086" y="20001"/>
                </a:lnTo>
                <a:lnTo>
                  <a:pt x="4940" y="19928"/>
                </a:lnTo>
                <a:lnTo>
                  <a:pt x="4818" y="19539"/>
                </a:lnTo>
                <a:lnTo>
                  <a:pt x="4721" y="19126"/>
                </a:lnTo>
                <a:lnTo>
                  <a:pt x="4672" y="18712"/>
                </a:lnTo>
                <a:lnTo>
                  <a:pt x="4623" y="18274"/>
                </a:lnTo>
                <a:lnTo>
                  <a:pt x="4575" y="17447"/>
                </a:lnTo>
                <a:lnTo>
                  <a:pt x="4526" y="16619"/>
                </a:lnTo>
                <a:lnTo>
                  <a:pt x="4477" y="15670"/>
                </a:lnTo>
                <a:lnTo>
                  <a:pt x="4429" y="14721"/>
                </a:lnTo>
                <a:lnTo>
                  <a:pt x="4404" y="14235"/>
                </a:lnTo>
                <a:lnTo>
                  <a:pt x="4380" y="13894"/>
                </a:lnTo>
                <a:lnTo>
                  <a:pt x="4331" y="13505"/>
                </a:lnTo>
                <a:lnTo>
                  <a:pt x="4258" y="13140"/>
                </a:lnTo>
                <a:lnTo>
                  <a:pt x="4161" y="12775"/>
                </a:lnTo>
                <a:lnTo>
                  <a:pt x="4112" y="12629"/>
                </a:lnTo>
                <a:lnTo>
                  <a:pt x="4039" y="12483"/>
                </a:lnTo>
                <a:lnTo>
                  <a:pt x="3966" y="12361"/>
                </a:lnTo>
                <a:lnTo>
                  <a:pt x="3893" y="12288"/>
                </a:lnTo>
                <a:lnTo>
                  <a:pt x="3820" y="12264"/>
                </a:lnTo>
                <a:lnTo>
                  <a:pt x="3577" y="12264"/>
                </a:lnTo>
                <a:lnTo>
                  <a:pt x="3504" y="12288"/>
                </a:lnTo>
                <a:lnTo>
                  <a:pt x="3407" y="12385"/>
                </a:lnTo>
                <a:lnTo>
                  <a:pt x="3334" y="12507"/>
                </a:lnTo>
                <a:lnTo>
                  <a:pt x="3309" y="12483"/>
                </a:lnTo>
                <a:lnTo>
                  <a:pt x="3188" y="12483"/>
                </a:lnTo>
                <a:lnTo>
                  <a:pt x="3066" y="12531"/>
                </a:lnTo>
                <a:lnTo>
                  <a:pt x="3042" y="12556"/>
                </a:lnTo>
                <a:lnTo>
                  <a:pt x="3042" y="12604"/>
                </a:lnTo>
                <a:lnTo>
                  <a:pt x="3066" y="12653"/>
                </a:lnTo>
                <a:lnTo>
                  <a:pt x="3115" y="12677"/>
                </a:lnTo>
                <a:lnTo>
                  <a:pt x="3236" y="12702"/>
                </a:lnTo>
                <a:lnTo>
                  <a:pt x="3261" y="12702"/>
                </a:lnTo>
                <a:lnTo>
                  <a:pt x="3212" y="12848"/>
                </a:lnTo>
                <a:lnTo>
                  <a:pt x="3042" y="12872"/>
                </a:lnTo>
                <a:lnTo>
                  <a:pt x="2871" y="12921"/>
                </a:lnTo>
                <a:lnTo>
                  <a:pt x="2871" y="12945"/>
                </a:lnTo>
                <a:lnTo>
                  <a:pt x="2871" y="12969"/>
                </a:lnTo>
                <a:lnTo>
                  <a:pt x="3017" y="13018"/>
                </a:lnTo>
                <a:lnTo>
                  <a:pt x="3163" y="13042"/>
                </a:lnTo>
                <a:lnTo>
                  <a:pt x="3139" y="13140"/>
                </a:lnTo>
                <a:lnTo>
                  <a:pt x="2969" y="13140"/>
                </a:lnTo>
                <a:lnTo>
                  <a:pt x="2847" y="13164"/>
                </a:lnTo>
                <a:lnTo>
                  <a:pt x="2725" y="13213"/>
                </a:lnTo>
                <a:lnTo>
                  <a:pt x="2701" y="13237"/>
                </a:lnTo>
                <a:lnTo>
                  <a:pt x="2701" y="13261"/>
                </a:lnTo>
                <a:lnTo>
                  <a:pt x="2701" y="13286"/>
                </a:lnTo>
                <a:lnTo>
                  <a:pt x="2725" y="13310"/>
                </a:lnTo>
                <a:lnTo>
                  <a:pt x="2847" y="13359"/>
                </a:lnTo>
                <a:lnTo>
                  <a:pt x="2969" y="13383"/>
                </a:lnTo>
                <a:lnTo>
                  <a:pt x="3090" y="13383"/>
                </a:lnTo>
                <a:lnTo>
                  <a:pt x="3066" y="13529"/>
                </a:lnTo>
                <a:lnTo>
                  <a:pt x="2847" y="13553"/>
                </a:lnTo>
                <a:lnTo>
                  <a:pt x="2750" y="13602"/>
                </a:lnTo>
                <a:lnTo>
                  <a:pt x="2652" y="13651"/>
                </a:lnTo>
                <a:lnTo>
                  <a:pt x="2628" y="13699"/>
                </a:lnTo>
                <a:lnTo>
                  <a:pt x="2652" y="13724"/>
                </a:lnTo>
                <a:lnTo>
                  <a:pt x="2847" y="13748"/>
                </a:lnTo>
                <a:lnTo>
                  <a:pt x="3042" y="13772"/>
                </a:lnTo>
                <a:lnTo>
                  <a:pt x="3042" y="13870"/>
                </a:lnTo>
                <a:lnTo>
                  <a:pt x="2920" y="13870"/>
                </a:lnTo>
                <a:lnTo>
                  <a:pt x="2774" y="13918"/>
                </a:lnTo>
                <a:lnTo>
                  <a:pt x="2701" y="13943"/>
                </a:lnTo>
                <a:lnTo>
                  <a:pt x="2628" y="13991"/>
                </a:lnTo>
                <a:lnTo>
                  <a:pt x="2628" y="14016"/>
                </a:lnTo>
                <a:lnTo>
                  <a:pt x="2701" y="14064"/>
                </a:lnTo>
                <a:lnTo>
                  <a:pt x="2798" y="14113"/>
                </a:lnTo>
                <a:lnTo>
                  <a:pt x="2896" y="14137"/>
                </a:lnTo>
                <a:lnTo>
                  <a:pt x="3017" y="14137"/>
                </a:lnTo>
                <a:lnTo>
                  <a:pt x="2993" y="14283"/>
                </a:lnTo>
                <a:lnTo>
                  <a:pt x="2871" y="14283"/>
                </a:lnTo>
                <a:lnTo>
                  <a:pt x="2725" y="14308"/>
                </a:lnTo>
                <a:lnTo>
                  <a:pt x="2677" y="14332"/>
                </a:lnTo>
                <a:lnTo>
                  <a:pt x="2604" y="14381"/>
                </a:lnTo>
                <a:lnTo>
                  <a:pt x="2604" y="14405"/>
                </a:lnTo>
                <a:lnTo>
                  <a:pt x="2579" y="14429"/>
                </a:lnTo>
                <a:lnTo>
                  <a:pt x="2604" y="14502"/>
                </a:lnTo>
                <a:lnTo>
                  <a:pt x="2677" y="14551"/>
                </a:lnTo>
                <a:lnTo>
                  <a:pt x="2725" y="14575"/>
                </a:lnTo>
                <a:lnTo>
                  <a:pt x="2871" y="14600"/>
                </a:lnTo>
                <a:lnTo>
                  <a:pt x="2969" y="14600"/>
                </a:lnTo>
                <a:lnTo>
                  <a:pt x="2969" y="14721"/>
                </a:lnTo>
                <a:lnTo>
                  <a:pt x="2969" y="14794"/>
                </a:lnTo>
                <a:lnTo>
                  <a:pt x="2774" y="14819"/>
                </a:lnTo>
                <a:lnTo>
                  <a:pt x="2628" y="14843"/>
                </a:lnTo>
                <a:lnTo>
                  <a:pt x="2555" y="14892"/>
                </a:lnTo>
                <a:lnTo>
                  <a:pt x="2506" y="14940"/>
                </a:lnTo>
                <a:lnTo>
                  <a:pt x="2482" y="14989"/>
                </a:lnTo>
                <a:lnTo>
                  <a:pt x="2506" y="15013"/>
                </a:lnTo>
                <a:lnTo>
                  <a:pt x="2579" y="15038"/>
                </a:lnTo>
                <a:lnTo>
                  <a:pt x="2652" y="15062"/>
                </a:lnTo>
                <a:lnTo>
                  <a:pt x="2823" y="15062"/>
                </a:lnTo>
                <a:lnTo>
                  <a:pt x="2944" y="15038"/>
                </a:lnTo>
                <a:lnTo>
                  <a:pt x="2944" y="15232"/>
                </a:lnTo>
                <a:lnTo>
                  <a:pt x="2871" y="15232"/>
                </a:lnTo>
                <a:lnTo>
                  <a:pt x="2677" y="15257"/>
                </a:lnTo>
                <a:lnTo>
                  <a:pt x="2506" y="15305"/>
                </a:lnTo>
                <a:lnTo>
                  <a:pt x="2506" y="15330"/>
                </a:lnTo>
                <a:lnTo>
                  <a:pt x="2506" y="15354"/>
                </a:lnTo>
                <a:lnTo>
                  <a:pt x="2701" y="15378"/>
                </a:lnTo>
                <a:lnTo>
                  <a:pt x="2920" y="15403"/>
                </a:lnTo>
                <a:lnTo>
                  <a:pt x="2920" y="15622"/>
                </a:lnTo>
                <a:lnTo>
                  <a:pt x="2798" y="15646"/>
                </a:lnTo>
                <a:lnTo>
                  <a:pt x="2652" y="15695"/>
                </a:lnTo>
                <a:lnTo>
                  <a:pt x="2506" y="15768"/>
                </a:lnTo>
                <a:lnTo>
                  <a:pt x="2506" y="15792"/>
                </a:lnTo>
                <a:lnTo>
                  <a:pt x="2506" y="15816"/>
                </a:lnTo>
                <a:lnTo>
                  <a:pt x="2798" y="15841"/>
                </a:lnTo>
                <a:lnTo>
                  <a:pt x="2896" y="15841"/>
                </a:lnTo>
                <a:lnTo>
                  <a:pt x="2896" y="15914"/>
                </a:lnTo>
                <a:lnTo>
                  <a:pt x="2750" y="15938"/>
                </a:lnTo>
                <a:lnTo>
                  <a:pt x="2604" y="15987"/>
                </a:lnTo>
                <a:lnTo>
                  <a:pt x="2482" y="16060"/>
                </a:lnTo>
                <a:lnTo>
                  <a:pt x="2433" y="16108"/>
                </a:lnTo>
                <a:lnTo>
                  <a:pt x="2433" y="16157"/>
                </a:lnTo>
                <a:lnTo>
                  <a:pt x="2433" y="16181"/>
                </a:lnTo>
                <a:lnTo>
                  <a:pt x="2506" y="16230"/>
                </a:lnTo>
                <a:lnTo>
                  <a:pt x="2579" y="16254"/>
                </a:lnTo>
                <a:lnTo>
                  <a:pt x="2725" y="16254"/>
                </a:lnTo>
                <a:lnTo>
                  <a:pt x="2896" y="16230"/>
                </a:lnTo>
                <a:lnTo>
                  <a:pt x="2871" y="16425"/>
                </a:lnTo>
                <a:lnTo>
                  <a:pt x="2628" y="16473"/>
                </a:lnTo>
                <a:lnTo>
                  <a:pt x="2506" y="16498"/>
                </a:lnTo>
                <a:lnTo>
                  <a:pt x="2409" y="16546"/>
                </a:lnTo>
                <a:lnTo>
                  <a:pt x="2409" y="16571"/>
                </a:lnTo>
                <a:lnTo>
                  <a:pt x="2409" y="16595"/>
                </a:lnTo>
                <a:lnTo>
                  <a:pt x="2506" y="16644"/>
                </a:lnTo>
                <a:lnTo>
                  <a:pt x="2628" y="16668"/>
                </a:lnTo>
                <a:lnTo>
                  <a:pt x="2871" y="16692"/>
                </a:lnTo>
                <a:lnTo>
                  <a:pt x="2847" y="16936"/>
                </a:lnTo>
                <a:lnTo>
                  <a:pt x="2701" y="16936"/>
                </a:lnTo>
                <a:lnTo>
                  <a:pt x="2555" y="16960"/>
                </a:lnTo>
                <a:lnTo>
                  <a:pt x="2458" y="16984"/>
                </a:lnTo>
                <a:lnTo>
                  <a:pt x="2409" y="17033"/>
                </a:lnTo>
                <a:lnTo>
                  <a:pt x="2385" y="17057"/>
                </a:lnTo>
                <a:lnTo>
                  <a:pt x="2433" y="17106"/>
                </a:lnTo>
                <a:lnTo>
                  <a:pt x="2482" y="17130"/>
                </a:lnTo>
                <a:lnTo>
                  <a:pt x="2604" y="17155"/>
                </a:lnTo>
                <a:lnTo>
                  <a:pt x="2847" y="17155"/>
                </a:lnTo>
                <a:lnTo>
                  <a:pt x="2823" y="17349"/>
                </a:lnTo>
                <a:lnTo>
                  <a:pt x="2701" y="17398"/>
                </a:lnTo>
                <a:lnTo>
                  <a:pt x="2604" y="17447"/>
                </a:lnTo>
                <a:lnTo>
                  <a:pt x="2506" y="17495"/>
                </a:lnTo>
                <a:lnTo>
                  <a:pt x="2458" y="17568"/>
                </a:lnTo>
                <a:lnTo>
                  <a:pt x="2433" y="17593"/>
                </a:lnTo>
                <a:lnTo>
                  <a:pt x="2458" y="17641"/>
                </a:lnTo>
                <a:lnTo>
                  <a:pt x="2458" y="17666"/>
                </a:lnTo>
                <a:lnTo>
                  <a:pt x="2506" y="17690"/>
                </a:lnTo>
                <a:lnTo>
                  <a:pt x="2652" y="17690"/>
                </a:lnTo>
                <a:lnTo>
                  <a:pt x="2823" y="17641"/>
                </a:lnTo>
                <a:lnTo>
                  <a:pt x="2798" y="17860"/>
                </a:lnTo>
                <a:lnTo>
                  <a:pt x="2628" y="17933"/>
                </a:lnTo>
                <a:lnTo>
                  <a:pt x="2506" y="17958"/>
                </a:lnTo>
                <a:lnTo>
                  <a:pt x="2482" y="17958"/>
                </a:lnTo>
                <a:lnTo>
                  <a:pt x="2458" y="17982"/>
                </a:lnTo>
                <a:lnTo>
                  <a:pt x="2458" y="18006"/>
                </a:lnTo>
                <a:lnTo>
                  <a:pt x="2482" y="18031"/>
                </a:lnTo>
                <a:lnTo>
                  <a:pt x="2628" y="18055"/>
                </a:lnTo>
                <a:lnTo>
                  <a:pt x="2798" y="18055"/>
                </a:lnTo>
                <a:lnTo>
                  <a:pt x="2774" y="18298"/>
                </a:lnTo>
                <a:lnTo>
                  <a:pt x="2725" y="18298"/>
                </a:lnTo>
                <a:lnTo>
                  <a:pt x="2628" y="18323"/>
                </a:lnTo>
                <a:lnTo>
                  <a:pt x="2506" y="18371"/>
                </a:lnTo>
                <a:lnTo>
                  <a:pt x="2482" y="18396"/>
                </a:lnTo>
                <a:lnTo>
                  <a:pt x="2482" y="18420"/>
                </a:lnTo>
                <a:lnTo>
                  <a:pt x="2482" y="18444"/>
                </a:lnTo>
                <a:lnTo>
                  <a:pt x="2506" y="18444"/>
                </a:lnTo>
                <a:lnTo>
                  <a:pt x="2604" y="18493"/>
                </a:lnTo>
                <a:lnTo>
                  <a:pt x="2725" y="18542"/>
                </a:lnTo>
                <a:lnTo>
                  <a:pt x="2750" y="18542"/>
                </a:lnTo>
                <a:lnTo>
                  <a:pt x="2725" y="18688"/>
                </a:lnTo>
                <a:lnTo>
                  <a:pt x="2628" y="18712"/>
                </a:lnTo>
                <a:lnTo>
                  <a:pt x="2506" y="18712"/>
                </a:lnTo>
                <a:lnTo>
                  <a:pt x="2458" y="18736"/>
                </a:lnTo>
                <a:lnTo>
                  <a:pt x="2409" y="18761"/>
                </a:lnTo>
                <a:lnTo>
                  <a:pt x="2385" y="18809"/>
                </a:lnTo>
                <a:lnTo>
                  <a:pt x="2385" y="18858"/>
                </a:lnTo>
                <a:lnTo>
                  <a:pt x="2433" y="18882"/>
                </a:lnTo>
                <a:lnTo>
                  <a:pt x="2482" y="18931"/>
                </a:lnTo>
                <a:lnTo>
                  <a:pt x="2604" y="18955"/>
                </a:lnTo>
                <a:lnTo>
                  <a:pt x="2701" y="18955"/>
                </a:lnTo>
                <a:lnTo>
                  <a:pt x="2677" y="19053"/>
                </a:lnTo>
                <a:lnTo>
                  <a:pt x="2604" y="19077"/>
                </a:lnTo>
                <a:lnTo>
                  <a:pt x="2555" y="19101"/>
                </a:lnTo>
                <a:lnTo>
                  <a:pt x="2433" y="19174"/>
                </a:lnTo>
                <a:lnTo>
                  <a:pt x="2433" y="19199"/>
                </a:lnTo>
                <a:lnTo>
                  <a:pt x="2433" y="19223"/>
                </a:lnTo>
                <a:lnTo>
                  <a:pt x="2531" y="19272"/>
                </a:lnTo>
                <a:lnTo>
                  <a:pt x="2628" y="19320"/>
                </a:lnTo>
                <a:lnTo>
                  <a:pt x="2604" y="19466"/>
                </a:lnTo>
                <a:lnTo>
                  <a:pt x="2458" y="19466"/>
                </a:lnTo>
                <a:lnTo>
                  <a:pt x="2360" y="19515"/>
                </a:lnTo>
                <a:lnTo>
                  <a:pt x="2336" y="19564"/>
                </a:lnTo>
                <a:lnTo>
                  <a:pt x="2360" y="19612"/>
                </a:lnTo>
                <a:lnTo>
                  <a:pt x="2385" y="19661"/>
                </a:lnTo>
                <a:lnTo>
                  <a:pt x="2433" y="19685"/>
                </a:lnTo>
                <a:lnTo>
                  <a:pt x="2531" y="19734"/>
                </a:lnTo>
                <a:lnTo>
                  <a:pt x="2458" y="19928"/>
                </a:lnTo>
                <a:lnTo>
                  <a:pt x="2312" y="20001"/>
                </a:lnTo>
                <a:lnTo>
                  <a:pt x="2166" y="20099"/>
                </a:lnTo>
                <a:lnTo>
                  <a:pt x="2020" y="20196"/>
                </a:lnTo>
                <a:lnTo>
                  <a:pt x="1874" y="20269"/>
                </a:lnTo>
                <a:lnTo>
                  <a:pt x="1728" y="20318"/>
                </a:lnTo>
                <a:lnTo>
                  <a:pt x="1582" y="20342"/>
                </a:lnTo>
                <a:lnTo>
                  <a:pt x="1436" y="20366"/>
                </a:lnTo>
                <a:lnTo>
                  <a:pt x="1265" y="20366"/>
                </a:lnTo>
                <a:lnTo>
                  <a:pt x="1411" y="20220"/>
                </a:lnTo>
                <a:lnTo>
                  <a:pt x="1557" y="20074"/>
                </a:lnTo>
                <a:lnTo>
                  <a:pt x="1679" y="19953"/>
                </a:lnTo>
                <a:lnTo>
                  <a:pt x="1825" y="19807"/>
                </a:lnTo>
                <a:lnTo>
                  <a:pt x="1849" y="19783"/>
                </a:lnTo>
                <a:lnTo>
                  <a:pt x="1922" y="19758"/>
                </a:lnTo>
                <a:lnTo>
                  <a:pt x="1995" y="19710"/>
                </a:lnTo>
                <a:lnTo>
                  <a:pt x="2020" y="19637"/>
                </a:lnTo>
                <a:lnTo>
                  <a:pt x="2044" y="19539"/>
                </a:lnTo>
                <a:lnTo>
                  <a:pt x="2020" y="18785"/>
                </a:lnTo>
                <a:lnTo>
                  <a:pt x="1971" y="18055"/>
                </a:lnTo>
                <a:lnTo>
                  <a:pt x="1825" y="16571"/>
                </a:lnTo>
                <a:lnTo>
                  <a:pt x="1752" y="15792"/>
                </a:lnTo>
                <a:lnTo>
                  <a:pt x="1703" y="15013"/>
                </a:lnTo>
                <a:lnTo>
                  <a:pt x="1679" y="13456"/>
                </a:lnTo>
                <a:lnTo>
                  <a:pt x="1655" y="12702"/>
                </a:lnTo>
                <a:lnTo>
                  <a:pt x="1679" y="11947"/>
                </a:lnTo>
                <a:lnTo>
                  <a:pt x="1703" y="11583"/>
                </a:lnTo>
                <a:lnTo>
                  <a:pt x="1752" y="11218"/>
                </a:lnTo>
                <a:lnTo>
                  <a:pt x="1825" y="10853"/>
                </a:lnTo>
                <a:lnTo>
                  <a:pt x="1922" y="10488"/>
                </a:lnTo>
                <a:lnTo>
                  <a:pt x="2044" y="10171"/>
                </a:lnTo>
                <a:lnTo>
                  <a:pt x="2166" y="9855"/>
                </a:lnTo>
                <a:lnTo>
                  <a:pt x="2287" y="9539"/>
                </a:lnTo>
                <a:lnTo>
                  <a:pt x="2360" y="9198"/>
                </a:lnTo>
                <a:lnTo>
                  <a:pt x="2385" y="8906"/>
                </a:lnTo>
                <a:lnTo>
                  <a:pt x="2385" y="8590"/>
                </a:lnTo>
                <a:lnTo>
                  <a:pt x="2385" y="8006"/>
                </a:lnTo>
                <a:lnTo>
                  <a:pt x="2458" y="7957"/>
                </a:lnTo>
                <a:lnTo>
                  <a:pt x="2482" y="7908"/>
                </a:lnTo>
                <a:lnTo>
                  <a:pt x="2506" y="7835"/>
                </a:lnTo>
                <a:lnTo>
                  <a:pt x="2506" y="7762"/>
                </a:lnTo>
                <a:lnTo>
                  <a:pt x="2506" y="7689"/>
                </a:lnTo>
                <a:lnTo>
                  <a:pt x="2458" y="7641"/>
                </a:lnTo>
                <a:lnTo>
                  <a:pt x="2385" y="7592"/>
                </a:lnTo>
                <a:lnTo>
                  <a:pt x="2312" y="7568"/>
                </a:lnTo>
                <a:lnTo>
                  <a:pt x="2214" y="7543"/>
                </a:lnTo>
                <a:lnTo>
                  <a:pt x="2141" y="7519"/>
                </a:lnTo>
                <a:lnTo>
                  <a:pt x="2093" y="7446"/>
                </a:lnTo>
                <a:lnTo>
                  <a:pt x="2044" y="7373"/>
                </a:lnTo>
                <a:lnTo>
                  <a:pt x="1947" y="7227"/>
                </a:lnTo>
                <a:lnTo>
                  <a:pt x="1898" y="7057"/>
                </a:lnTo>
                <a:lnTo>
                  <a:pt x="1874" y="6886"/>
                </a:lnTo>
                <a:lnTo>
                  <a:pt x="1874" y="6716"/>
                </a:lnTo>
                <a:lnTo>
                  <a:pt x="1898" y="6643"/>
                </a:lnTo>
                <a:lnTo>
                  <a:pt x="1971" y="6570"/>
                </a:lnTo>
                <a:lnTo>
                  <a:pt x="2093" y="6473"/>
                </a:lnTo>
                <a:lnTo>
                  <a:pt x="2117" y="6400"/>
                </a:lnTo>
                <a:lnTo>
                  <a:pt x="2117" y="6327"/>
                </a:lnTo>
                <a:lnTo>
                  <a:pt x="2093" y="6254"/>
                </a:lnTo>
                <a:lnTo>
                  <a:pt x="2020" y="6205"/>
                </a:lnTo>
                <a:lnTo>
                  <a:pt x="1947" y="6181"/>
                </a:lnTo>
                <a:lnTo>
                  <a:pt x="1849" y="6181"/>
                </a:lnTo>
                <a:lnTo>
                  <a:pt x="1801" y="6205"/>
                </a:lnTo>
                <a:lnTo>
                  <a:pt x="1728" y="6229"/>
                </a:lnTo>
                <a:lnTo>
                  <a:pt x="1630" y="6327"/>
                </a:lnTo>
                <a:lnTo>
                  <a:pt x="1557" y="6473"/>
                </a:lnTo>
                <a:lnTo>
                  <a:pt x="1484" y="6619"/>
                </a:lnTo>
                <a:lnTo>
                  <a:pt x="1460" y="6789"/>
                </a:lnTo>
                <a:lnTo>
                  <a:pt x="1460" y="6935"/>
                </a:lnTo>
                <a:lnTo>
                  <a:pt x="1460" y="7081"/>
                </a:lnTo>
                <a:lnTo>
                  <a:pt x="1533" y="7300"/>
                </a:lnTo>
                <a:lnTo>
                  <a:pt x="1630" y="7543"/>
                </a:lnTo>
                <a:lnTo>
                  <a:pt x="1606" y="7568"/>
                </a:lnTo>
                <a:lnTo>
                  <a:pt x="1533" y="7519"/>
                </a:lnTo>
                <a:lnTo>
                  <a:pt x="1411" y="7470"/>
                </a:lnTo>
                <a:lnTo>
                  <a:pt x="1363" y="7446"/>
                </a:lnTo>
                <a:lnTo>
                  <a:pt x="1290" y="7446"/>
                </a:lnTo>
                <a:lnTo>
                  <a:pt x="1265" y="7470"/>
                </a:lnTo>
                <a:lnTo>
                  <a:pt x="1241" y="7495"/>
                </a:lnTo>
                <a:lnTo>
                  <a:pt x="1241" y="7568"/>
                </a:lnTo>
                <a:lnTo>
                  <a:pt x="1290" y="7616"/>
                </a:lnTo>
                <a:lnTo>
                  <a:pt x="1363" y="7689"/>
                </a:lnTo>
                <a:lnTo>
                  <a:pt x="1460" y="7787"/>
                </a:lnTo>
                <a:lnTo>
                  <a:pt x="1436" y="7860"/>
                </a:lnTo>
                <a:lnTo>
                  <a:pt x="1314" y="7811"/>
                </a:lnTo>
                <a:lnTo>
                  <a:pt x="1192" y="7762"/>
                </a:lnTo>
                <a:lnTo>
                  <a:pt x="1071" y="7738"/>
                </a:lnTo>
                <a:lnTo>
                  <a:pt x="1022" y="7762"/>
                </a:lnTo>
                <a:lnTo>
                  <a:pt x="998" y="7811"/>
                </a:lnTo>
                <a:lnTo>
                  <a:pt x="1022" y="7835"/>
                </a:lnTo>
                <a:lnTo>
                  <a:pt x="1071" y="7908"/>
                </a:lnTo>
                <a:lnTo>
                  <a:pt x="1144" y="7981"/>
                </a:lnTo>
                <a:lnTo>
                  <a:pt x="1314" y="8103"/>
                </a:lnTo>
                <a:lnTo>
                  <a:pt x="1265" y="8249"/>
                </a:lnTo>
                <a:lnTo>
                  <a:pt x="1168" y="8225"/>
                </a:lnTo>
                <a:lnTo>
                  <a:pt x="1095" y="8200"/>
                </a:lnTo>
                <a:lnTo>
                  <a:pt x="998" y="8225"/>
                </a:lnTo>
                <a:lnTo>
                  <a:pt x="949" y="8249"/>
                </a:lnTo>
                <a:lnTo>
                  <a:pt x="949" y="8273"/>
                </a:lnTo>
                <a:lnTo>
                  <a:pt x="949" y="8322"/>
                </a:lnTo>
                <a:lnTo>
                  <a:pt x="1022" y="8371"/>
                </a:lnTo>
                <a:lnTo>
                  <a:pt x="1095" y="8419"/>
                </a:lnTo>
                <a:lnTo>
                  <a:pt x="1192" y="8444"/>
                </a:lnTo>
                <a:lnTo>
                  <a:pt x="1168" y="8468"/>
                </a:lnTo>
                <a:lnTo>
                  <a:pt x="973" y="8468"/>
                </a:lnTo>
                <a:lnTo>
                  <a:pt x="900" y="8492"/>
                </a:lnTo>
                <a:lnTo>
                  <a:pt x="852" y="8541"/>
                </a:lnTo>
                <a:lnTo>
                  <a:pt x="827" y="8565"/>
                </a:lnTo>
                <a:lnTo>
                  <a:pt x="803" y="8614"/>
                </a:lnTo>
                <a:lnTo>
                  <a:pt x="827" y="8663"/>
                </a:lnTo>
                <a:lnTo>
                  <a:pt x="852" y="8711"/>
                </a:lnTo>
                <a:lnTo>
                  <a:pt x="949" y="8760"/>
                </a:lnTo>
                <a:lnTo>
                  <a:pt x="1071" y="8784"/>
                </a:lnTo>
                <a:lnTo>
                  <a:pt x="1095" y="8784"/>
                </a:lnTo>
                <a:lnTo>
                  <a:pt x="1046" y="8979"/>
                </a:lnTo>
                <a:lnTo>
                  <a:pt x="803" y="8979"/>
                </a:lnTo>
                <a:lnTo>
                  <a:pt x="779" y="9028"/>
                </a:lnTo>
                <a:lnTo>
                  <a:pt x="779" y="9052"/>
                </a:lnTo>
                <a:lnTo>
                  <a:pt x="779" y="9101"/>
                </a:lnTo>
                <a:lnTo>
                  <a:pt x="827" y="9149"/>
                </a:lnTo>
                <a:lnTo>
                  <a:pt x="876" y="9174"/>
                </a:lnTo>
                <a:lnTo>
                  <a:pt x="973" y="9198"/>
                </a:lnTo>
                <a:lnTo>
                  <a:pt x="998" y="9222"/>
                </a:lnTo>
                <a:lnTo>
                  <a:pt x="998" y="9368"/>
                </a:lnTo>
                <a:lnTo>
                  <a:pt x="852" y="9368"/>
                </a:lnTo>
                <a:lnTo>
                  <a:pt x="803" y="9393"/>
                </a:lnTo>
                <a:lnTo>
                  <a:pt x="754" y="9417"/>
                </a:lnTo>
                <a:lnTo>
                  <a:pt x="730" y="9490"/>
                </a:lnTo>
                <a:lnTo>
                  <a:pt x="730" y="9539"/>
                </a:lnTo>
                <a:lnTo>
                  <a:pt x="730" y="9563"/>
                </a:lnTo>
                <a:lnTo>
                  <a:pt x="779" y="9612"/>
                </a:lnTo>
                <a:lnTo>
                  <a:pt x="827" y="9636"/>
                </a:lnTo>
                <a:lnTo>
                  <a:pt x="949" y="9660"/>
                </a:lnTo>
                <a:lnTo>
                  <a:pt x="949" y="9806"/>
                </a:lnTo>
                <a:lnTo>
                  <a:pt x="876" y="9806"/>
                </a:lnTo>
                <a:lnTo>
                  <a:pt x="803" y="9831"/>
                </a:lnTo>
                <a:lnTo>
                  <a:pt x="730" y="9879"/>
                </a:lnTo>
                <a:lnTo>
                  <a:pt x="681" y="9904"/>
                </a:lnTo>
                <a:lnTo>
                  <a:pt x="681" y="9952"/>
                </a:lnTo>
                <a:lnTo>
                  <a:pt x="681" y="10001"/>
                </a:lnTo>
                <a:lnTo>
                  <a:pt x="730" y="10050"/>
                </a:lnTo>
                <a:lnTo>
                  <a:pt x="827" y="10074"/>
                </a:lnTo>
                <a:lnTo>
                  <a:pt x="949" y="10074"/>
                </a:lnTo>
                <a:lnTo>
                  <a:pt x="949" y="10123"/>
                </a:lnTo>
                <a:lnTo>
                  <a:pt x="852" y="10147"/>
                </a:lnTo>
                <a:lnTo>
                  <a:pt x="803" y="10196"/>
                </a:lnTo>
                <a:lnTo>
                  <a:pt x="754" y="10244"/>
                </a:lnTo>
                <a:lnTo>
                  <a:pt x="754" y="10269"/>
                </a:lnTo>
                <a:lnTo>
                  <a:pt x="779" y="10293"/>
                </a:lnTo>
                <a:lnTo>
                  <a:pt x="876" y="10342"/>
                </a:lnTo>
                <a:lnTo>
                  <a:pt x="949" y="10342"/>
                </a:lnTo>
                <a:lnTo>
                  <a:pt x="973" y="10390"/>
                </a:lnTo>
                <a:lnTo>
                  <a:pt x="973" y="10463"/>
                </a:lnTo>
                <a:lnTo>
                  <a:pt x="925" y="10512"/>
                </a:lnTo>
                <a:lnTo>
                  <a:pt x="876" y="10585"/>
                </a:lnTo>
                <a:lnTo>
                  <a:pt x="852" y="10658"/>
                </a:lnTo>
                <a:lnTo>
                  <a:pt x="876" y="10755"/>
                </a:lnTo>
                <a:lnTo>
                  <a:pt x="925" y="10853"/>
                </a:lnTo>
                <a:lnTo>
                  <a:pt x="949" y="10999"/>
                </a:lnTo>
                <a:lnTo>
                  <a:pt x="973" y="11266"/>
                </a:lnTo>
                <a:lnTo>
                  <a:pt x="925" y="11534"/>
                </a:lnTo>
                <a:lnTo>
                  <a:pt x="876" y="11656"/>
                </a:lnTo>
                <a:lnTo>
                  <a:pt x="827" y="11753"/>
                </a:lnTo>
                <a:lnTo>
                  <a:pt x="803" y="11801"/>
                </a:lnTo>
                <a:lnTo>
                  <a:pt x="754" y="11801"/>
                </a:lnTo>
                <a:lnTo>
                  <a:pt x="657" y="11729"/>
                </a:lnTo>
                <a:lnTo>
                  <a:pt x="560" y="11656"/>
                </a:lnTo>
                <a:lnTo>
                  <a:pt x="511" y="11583"/>
                </a:lnTo>
                <a:lnTo>
                  <a:pt x="462" y="11461"/>
                </a:lnTo>
                <a:lnTo>
                  <a:pt x="462" y="11339"/>
                </a:lnTo>
                <a:lnTo>
                  <a:pt x="487" y="11096"/>
                </a:lnTo>
                <a:lnTo>
                  <a:pt x="535" y="11047"/>
                </a:lnTo>
                <a:lnTo>
                  <a:pt x="560" y="10974"/>
                </a:lnTo>
                <a:lnTo>
                  <a:pt x="584" y="10926"/>
                </a:lnTo>
                <a:lnTo>
                  <a:pt x="584" y="10828"/>
                </a:lnTo>
                <a:lnTo>
                  <a:pt x="511" y="10342"/>
                </a:lnTo>
                <a:lnTo>
                  <a:pt x="462" y="9831"/>
                </a:lnTo>
                <a:lnTo>
                  <a:pt x="462" y="9320"/>
                </a:lnTo>
                <a:lnTo>
                  <a:pt x="511" y="8809"/>
                </a:lnTo>
                <a:lnTo>
                  <a:pt x="584" y="8298"/>
                </a:lnTo>
                <a:lnTo>
                  <a:pt x="681" y="7787"/>
                </a:lnTo>
                <a:lnTo>
                  <a:pt x="803" y="7300"/>
                </a:lnTo>
                <a:lnTo>
                  <a:pt x="949" y="6813"/>
                </a:lnTo>
                <a:lnTo>
                  <a:pt x="1119" y="6400"/>
                </a:lnTo>
                <a:lnTo>
                  <a:pt x="1314" y="6010"/>
                </a:lnTo>
                <a:lnTo>
                  <a:pt x="1557" y="5621"/>
                </a:lnTo>
                <a:lnTo>
                  <a:pt x="1703" y="5451"/>
                </a:lnTo>
                <a:lnTo>
                  <a:pt x="1849" y="5280"/>
                </a:lnTo>
                <a:lnTo>
                  <a:pt x="2044" y="5134"/>
                </a:lnTo>
                <a:lnTo>
                  <a:pt x="2214" y="4988"/>
                </a:lnTo>
                <a:lnTo>
                  <a:pt x="2409" y="4891"/>
                </a:lnTo>
                <a:lnTo>
                  <a:pt x="2628" y="4794"/>
                </a:lnTo>
                <a:lnTo>
                  <a:pt x="2823" y="4745"/>
                </a:lnTo>
                <a:lnTo>
                  <a:pt x="3066" y="4696"/>
                </a:lnTo>
                <a:lnTo>
                  <a:pt x="3528" y="4623"/>
                </a:lnTo>
                <a:close/>
                <a:moveTo>
                  <a:pt x="3893" y="0"/>
                </a:moveTo>
                <a:lnTo>
                  <a:pt x="3699" y="73"/>
                </a:lnTo>
                <a:lnTo>
                  <a:pt x="3382" y="73"/>
                </a:lnTo>
                <a:lnTo>
                  <a:pt x="3212" y="122"/>
                </a:lnTo>
                <a:lnTo>
                  <a:pt x="3066" y="195"/>
                </a:lnTo>
                <a:lnTo>
                  <a:pt x="2896" y="268"/>
                </a:lnTo>
                <a:lnTo>
                  <a:pt x="2774" y="365"/>
                </a:lnTo>
                <a:lnTo>
                  <a:pt x="2628" y="487"/>
                </a:lnTo>
                <a:lnTo>
                  <a:pt x="2506" y="609"/>
                </a:lnTo>
                <a:lnTo>
                  <a:pt x="2287" y="901"/>
                </a:lnTo>
                <a:lnTo>
                  <a:pt x="2093" y="1217"/>
                </a:lnTo>
                <a:lnTo>
                  <a:pt x="1947" y="1533"/>
                </a:lnTo>
                <a:lnTo>
                  <a:pt x="1874" y="1850"/>
                </a:lnTo>
                <a:lnTo>
                  <a:pt x="1849" y="2044"/>
                </a:lnTo>
                <a:lnTo>
                  <a:pt x="1849" y="2215"/>
                </a:lnTo>
                <a:lnTo>
                  <a:pt x="1874" y="2409"/>
                </a:lnTo>
                <a:lnTo>
                  <a:pt x="1898" y="2580"/>
                </a:lnTo>
                <a:lnTo>
                  <a:pt x="1947" y="2750"/>
                </a:lnTo>
                <a:lnTo>
                  <a:pt x="2020" y="2896"/>
                </a:lnTo>
                <a:lnTo>
                  <a:pt x="2093" y="3066"/>
                </a:lnTo>
                <a:lnTo>
                  <a:pt x="2214" y="3212"/>
                </a:lnTo>
                <a:lnTo>
                  <a:pt x="2312" y="3358"/>
                </a:lnTo>
                <a:lnTo>
                  <a:pt x="2433" y="3480"/>
                </a:lnTo>
                <a:lnTo>
                  <a:pt x="2579" y="3577"/>
                </a:lnTo>
                <a:lnTo>
                  <a:pt x="2725" y="3699"/>
                </a:lnTo>
                <a:lnTo>
                  <a:pt x="2871" y="3772"/>
                </a:lnTo>
                <a:lnTo>
                  <a:pt x="3042" y="3845"/>
                </a:lnTo>
                <a:lnTo>
                  <a:pt x="3212" y="3918"/>
                </a:lnTo>
                <a:lnTo>
                  <a:pt x="3407" y="3966"/>
                </a:lnTo>
                <a:lnTo>
                  <a:pt x="3553" y="3966"/>
                </a:lnTo>
                <a:lnTo>
                  <a:pt x="3528" y="4039"/>
                </a:lnTo>
                <a:lnTo>
                  <a:pt x="3504" y="4234"/>
                </a:lnTo>
                <a:lnTo>
                  <a:pt x="3431" y="4234"/>
                </a:lnTo>
                <a:lnTo>
                  <a:pt x="3188" y="4210"/>
                </a:lnTo>
                <a:lnTo>
                  <a:pt x="2944" y="4210"/>
                </a:lnTo>
                <a:lnTo>
                  <a:pt x="2725" y="4258"/>
                </a:lnTo>
                <a:lnTo>
                  <a:pt x="2506" y="4331"/>
                </a:lnTo>
                <a:lnTo>
                  <a:pt x="2287" y="4404"/>
                </a:lnTo>
                <a:lnTo>
                  <a:pt x="2093" y="4526"/>
                </a:lnTo>
                <a:lnTo>
                  <a:pt x="1898" y="4648"/>
                </a:lnTo>
                <a:lnTo>
                  <a:pt x="1728" y="4794"/>
                </a:lnTo>
                <a:lnTo>
                  <a:pt x="1557" y="4964"/>
                </a:lnTo>
                <a:lnTo>
                  <a:pt x="1387" y="5134"/>
                </a:lnTo>
                <a:lnTo>
                  <a:pt x="1095" y="5499"/>
                </a:lnTo>
                <a:lnTo>
                  <a:pt x="852" y="5913"/>
                </a:lnTo>
                <a:lnTo>
                  <a:pt x="633" y="6327"/>
                </a:lnTo>
                <a:lnTo>
                  <a:pt x="438" y="6862"/>
                </a:lnTo>
                <a:lnTo>
                  <a:pt x="268" y="7446"/>
                </a:lnTo>
                <a:lnTo>
                  <a:pt x="122" y="8006"/>
                </a:lnTo>
                <a:lnTo>
                  <a:pt x="49" y="8614"/>
                </a:lnTo>
                <a:lnTo>
                  <a:pt x="0" y="9198"/>
                </a:lnTo>
                <a:lnTo>
                  <a:pt x="0" y="9806"/>
                </a:lnTo>
                <a:lnTo>
                  <a:pt x="49" y="10390"/>
                </a:lnTo>
                <a:lnTo>
                  <a:pt x="122" y="10974"/>
                </a:lnTo>
                <a:lnTo>
                  <a:pt x="146" y="10974"/>
                </a:lnTo>
                <a:lnTo>
                  <a:pt x="97" y="11193"/>
                </a:lnTo>
                <a:lnTo>
                  <a:pt x="73" y="11412"/>
                </a:lnTo>
                <a:lnTo>
                  <a:pt x="97" y="11631"/>
                </a:lnTo>
                <a:lnTo>
                  <a:pt x="170" y="11777"/>
                </a:lnTo>
                <a:lnTo>
                  <a:pt x="219" y="11899"/>
                </a:lnTo>
                <a:lnTo>
                  <a:pt x="316" y="11972"/>
                </a:lnTo>
                <a:lnTo>
                  <a:pt x="414" y="12069"/>
                </a:lnTo>
                <a:lnTo>
                  <a:pt x="511" y="12142"/>
                </a:lnTo>
                <a:lnTo>
                  <a:pt x="633" y="12191"/>
                </a:lnTo>
                <a:lnTo>
                  <a:pt x="754" y="12215"/>
                </a:lnTo>
                <a:lnTo>
                  <a:pt x="876" y="12215"/>
                </a:lnTo>
                <a:lnTo>
                  <a:pt x="998" y="12166"/>
                </a:lnTo>
                <a:lnTo>
                  <a:pt x="1144" y="12069"/>
                </a:lnTo>
                <a:lnTo>
                  <a:pt x="1241" y="11923"/>
                </a:lnTo>
                <a:lnTo>
                  <a:pt x="1217" y="12604"/>
                </a:lnTo>
                <a:lnTo>
                  <a:pt x="1217" y="13261"/>
                </a:lnTo>
                <a:lnTo>
                  <a:pt x="1217" y="14040"/>
                </a:lnTo>
                <a:lnTo>
                  <a:pt x="1241" y="14819"/>
                </a:lnTo>
                <a:lnTo>
                  <a:pt x="1265" y="15597"/>
                </a:lnTo>
                <a:lnTo>
                  <a:pt x="1314" y="16376"/>
                </a:lnTo>
                <a:lnTo>
                  <a:pt x="1460" y="17958"/>
                </a:lnTo>
                <a:lnTo>
                  <a:pt x="1509" y="18736"/>
                </a:lnTo>
                <a:lnTo>
                  <a:pt x="1509" y="19515"/>
                </a:lnTo>
                <a:lnTo>
                  <a:pt x="1265" y="19685"/>
                </a:lnTo>
                <a:lnTo>
                  <a:pt x="1022" y="19904"/>
                </a:lnTo>
                <a:lnTo>
                  <a:pt x="827" y="20147"/>
                </a:lnTo>
                <a:lnTo>
                  <a:pt x="730" y="20269"/>
                </a:lnTo>
                <a:lnTo>
                  <a:pt x="681" y="20415"/>
                </a:lnTo>
                <a:lnTo>
                  <a:pt x="633" y="20512"/>
                </a:lnTo>
                <a:lnTo>
                  <a:pt x="657" y="20634"/>
                </a:lnTo>
                <a:lnTo>
                  <a:pt x="706" y="20707"/>
                </a:lnTo>
                <a:lnTo>
                  <a:pt x="803" y="20756"/>
                </a:lnTo>
                <a:lnTo>
                  <a:pt x="1119" y="20829"/>
                </a:lnTo>
                <a:lnTo>
                  <a:pt x="1411" y="20829"/>
                </a:lnTo>
                <a:lnTo>
                  <a:pt x="1703" y="20804"/>
                </a:lnTo>
                <a:lnTo>
                  <a:pt x="1995" y="20731"/>
                </a:lnTo>
                <a:lnTo>
                  <a:pt x="2214" y="20634"/>
                </a:lnTo>
                <a:lnTo>
                  <a:pt x="2458" y="20512"/>
                </a:lnTo>
                <a:lnTo>
                  <a:pt x="2555" y="20439"/>
                </a:lnTo>
                <a:lnTo>
                  <a:pt x="2652" y="20366"/>
                </a:lnTo>
                <a:lnTo>
                  <a:pt x="2750" y="20269"/>
                </a:lnTo>
                <a:lnTo>
                  <a:pt x="2798" y="20172"/>
                </a:lnTo>
                <a:lnTo>
                  <a:pt x="2847" y="20123"/>
                </a:lnTo>
                <a:lnTo>
                  <a:pt x="2871" y="20074"/>
                </a:lnTo>
                <a:lnTo>
                  <a:pt x="2969" y="19783"/>
                </a:lnTo>
                <a:lnTo>
                  <a:pt x="3042" y="19466"/>
                </a:lnTo>
                <a:lnTo>
                  <a:pt x="3090" y="19150"/>
                </a:lnTo>
                <a:lnTo>
                  <a:pt x="3139" y="18809"/>
                </a:lnTo>
                <a:lnTo>
                  <a:pt x="3188" y="18152"/>
                </a:lnTo>
                <a:lnTo>
                  <a:pt x="3236" y="17520"/>
                </a:lnTo>
                <a:lnTo>
                  <a:pt x="3285" y="16425"/>
                </a:lnTo>
                <a:lnTo>
                  <a:pt x="3334" y="15330"/>
                </a:lnTo>
                <a:lnTo>
                  <a:pt x="3407" y="14502"/>
                </a:lnTo>
                <a:lnTo>
                  <a:pt x="3480" y="13651"/>
                </a:lnTo>
                <a:lnTo>
                  <a:pt x="3528" y="13164"/>
                </a:lnTo>
                <a:lnTo>
                  <a:pt x="3601" y="12872"/>
                </a:lnTo>
                <a:lnTo>
                  <a:pt x="3650" y="12750"/>
                </a:lnTo>
                <a:lnTo>
                  <a:pt x="3699" y="12629"/>
                </a:lnTo>
                <a:lnTo>
                  <a:pt x="3747" y="12750"/>
                </a:lnTo>
                <a:lnTo>
                  <a:pt x="3796" y="12872"/>
                </a:lnTo>
                <a:lnTo>
                  <a:pt x="3845" y="13164"/>
                </a:lnTo>
                <a:lnTo>
                  <a:pt x="3918" y="13651"/>
                </a:lnTo>
                <a:lnTo>
                  <a:pt x="3991" y="14502"/>
                </a:lnTo>
                <a:lnTo>
                  <a:pt x="4064" y="15330"/>
                </a:lnTo>
                <a:lnTo>
                  <a:pt x="4112" y="16425"/>
                </a:lnTo>
                <a:lnTo>
                  <a:pt x="4161" y="17520"/>
                </a:lnTo>
                <a:lnTo>
                  <a:pt x="4210" y="18152"/>
                </a:lnTo>
                <a:lnTo>
                  <a:pt x="4258" y="18809"/>
                </a:lnTo>
                <a:lnTo>
                  <a:pt x="4307" y="19150"/>
                </a:lnTo>
                <a:lnTo>
                  <a:pt x="4356" y="19466"/>
                </a:lnTo>
                <a:lnTo>
                  <a:pt x="4429" y="19783"/>
                </a:lnTo>
                <a:lnTo>
                  <a:pt x="4526" y="20074"/>
                </a:lnTo>
                <a:lnTo>
                  <a:pt x="4550" y="20123"/>
                </a:lnTo>
                <a:lnTo>
                  <a:pt x="4599" y="20172"/>
                </a:lnTo>
                <a:lnTo>
                  <a:pt x="4648" y="20269"/>
                </a:lnTo>
                <a:lnTo>
                  <a:pt x="4745" y="20366"/>
                </a:lnTo>
                <a:lnTo>
                  <a:pt x="4842" y="20439"/>
                </a:lnTo>
                <a:lnTo>
                  <a:pt x="4940" y="20512"/>
                </a:lnTo>
                <a:lnTo>
                  <a:pt x="5183" y="20634"/>
                </a:lnTo>
                <a:lnTo>
                  <a:pt x="5402" y="20731"/>
                </a:lnTo>
                <a:lnTo>
                  <a:pt x="5694" y="20804"/>
                </a:lnTo>
                <a:lnTo>
                  <a:pt x="5986" y="20829"/>
                </a:lnTo>
                <a:lnTo>
                  <a:pt x="6278" y="20829"/>
                </a:lnTo>
                <a:lnTo>
                  <a:pt x="6594" y="20756"/>
                </a:lnTo>
                <a:lnTo>
                  <a:pt x="6691" y="20707"/>
                </a:lnTo>
                <a:lnTo>
                  <a:pt x="6740" y="20634"/>
                </a:lnTo>
                <a:lnTo>
                  <a:pt x="6740" y="20512"/>
                </a:lnTo>
                <a:lnTo>
                  <a:pt x="6716" y="20415"/>
                </a:lnTo>
                <a:lnTo>
                  <a:pt x="6667" y="20269"/>
                </a:lnTo>
                <a:lnTo>
                  <a:pt x="6570" y="20147"/>
                </a:lnTo>
                <a:lnTo>
                  <a:pt x="6375" y="19904"/>
                </a:lnTo>
                <a:lnTo>
                  <a:pt x="6132" y="19685"/>
                </a:lnTo>
                <a:lnTo>
                  <a:pt x="5864" y="19515"/>
                </a:lnTo>
                <a:lnTo>
                  <a:pt x="5889" y="18736"/>
                </a:lnTo>
                <a:lnTo>
                  <a:pt x="5937" y="17958"/>
                </a:lnTo>
                <a:lnTo>
                  <a:pt x="6059" y="16376"/>
                </a:lnTo>
                <a:lnTo>
                  <a:pt x="6132" y="15597"/>
                </a:lnTo>
                <a:lnTo>
                  <a:pt x="6156" y="14819"/>
                </a:lnTo>
                <a:lnTo>
                  <a:pt x="6180" y="14040"/>
                </a:lnTo>
                <a:lnTo>
                  <a:pt x="6180" y="13261"/>
                </a:lnTo>
                <a:lnTo>
                  <a:pt x="6180" y="12604"/>
                </a:lnTo>
                <a:lnTo>
                  <a:pt x="6156" y="11923"/>
                </a:lnTo>
                <a:lnTo>
                  <a:pt x="6253" y="12069"/>
                </a:lnTo>
                <a:lnTo>
                  <a:pt x="6399" y="12166"/>
                </a:lnTo>
                <a:lnTo>
                  <a:pt x="6521" y="12215"/>
                </a:lnTo>
                <a:lnTo>
                  <a:pt x="6643" y="12215"/>
                </a:lnTo>
                <a:lnTo>
                  <a:pt x="6764" y="12191"/>
                </a:lnTo>
                <a:lnTo>
                  <a:pt x="6886" y="12142"/>
                </a:lnTo>
                <a:lnTo>
                  <a:pt x="6983" y="12069"/>
                </a:lnTo>
                <a:lnTo>
                  <a:pt x="7081" y="11972"/>
                </a:lnTo>
                <a:lnTo>
                  <a:pt x="7178" y="11899"/>
                </a:lnTo>
                <a:lnTo>
                  <a:pt x="7227" y="11777"/>
                </a:lnTo>
                <a:lnTo>
                  <a:pt x="7300" y="11631"/>
                </a:lnTo>
                <a:lnTo>
                  <a:pt x="7324" y="11412"/>
                </a:lnTo>
                <a:lnTo>
                  <a:pt x="7300" y="11193"/>
                </a:lnTo>
                <a:lnTo>
                  <a:pt x="7251" y="10974"/>
                </a:lnTo>
                <a:lnTo>
                  <a:pt x="7275" y="10974"/>
                </a:lnTo>
                <a:lnTo>
                  <a:pt x="7348" y="10390"/>
                </a:lnTo>
                <a:lnTo>
                  <a:pt x="7397" y="9806"/>
                </a:lnTo>
                <a:lnTo>
                  <a:pt x="7397" y="9198"/>
                </a:lnTo>
                <a:lnTo>
                  <a:pt x="7348" y="8614"/>
                </a:lnTo>
                <a:lnTo>
                  <a:pt x="7251" y="8006"/>
                </a:lnTo>
                <a:lnTo>
                  <a:pt x="7129" y="7446"/>
                </a:lnTo>
                <a:lnTo>
                  <a:pt x="6959" y="6862"/>
                </a:lnTo>
                <a:lnTo>
                  <a:pt x="6764" y="6327"/>
                </a:lnTo>
                <a:lnTo>
                  <a:pt x="6545" y="5913"/>
                </a:lnTo>
                <a:lnTo>
                  <a:pt x="6302" y="5499"/>
                </a:lnTo>
                <a:lnTo>
                  <a:pt x="6010" y="5134"/>
                </a:lnTo>
                <a:lnTo>
                  <a:pt x="5840" y="4964"/>
                </a:lnTo>
                <a:lnTo>
                  <a:pt x="5670" y="4794"/>
                </a:lnTo>
                <a:lnTo>
                  <a:pt x="5499" y="4648"/>
                </a:lnTo>
                <a:lnTo>
                  <a:pt x="5305" y="4526"/>
                </a:lnTo>
                <a:lnTo>
                  <a:pt x="5110" y="4404"/>
                </a:lnTo>
                <a:lnTo>
                  <a:pt x="4891" y="4331"/>
                </a:lnTo>
                <a:lnTo>
                  <a:pt x="4672" y="4258"/>
                </a:lnTo>
                <a:lnTo>
                  <a:pt x="4453" y="4210"/>
                </a:lnTo>
                <a:lnTo>
                  <a:pt x="4210" y="4210"/>
                </a:lnTo>
                <a:lnTo>
                  <a:pt x="3966" y="4234"/>
                </a:lnTo>
                <a:lnTo>
                  <a:pt x="3966" y="4210"/>
                </a:lnTo>
                <a:lnTo>
                  <a:pt x="3966" y="4185"/>
                </a:lnTo>
                <a:lnTo>
                  <a:pt x="3966" y="4137"/>
                </a:lnTo>
                <a:lnTo>
                  <a:pt x="3942" y="4039"/>
                </a:lnTo>
                <a:lnTo>
                  <a:pt x="3918" y="3966"/>
                </a:lnTo>
                <a:lnTo>
                  <a:pt x="4064" y="3942"/>
                </a:lnTo>
                <a:lnTo>
                  <a:pt x="4210" y="3893"/>
                </a:lnTo>
                <a:lnTo>
                  <a:pt x="4356" y="3845"/>
                </a:lnTo>
                <a:lnTo>
                  <a:pt x="4477" y="3772"/>
                </a:lnTo>
                <a:lnTo>
                  <a:pt x="4721" y="3602"/>
                </a:lnTo>
                <a:lnTo>
                  <a:pt x="4940" y="3383"/>
                </a:lnTo>
                <a:lnTo>
                  <a:pt x="5110" y="3115"/>
                </a:lnTo>
                <a:lnTo>
                  <a:pt x="5232" y="2847"/>
                </a:lnTo>
                <a:lnTo>
                  <a:pt x="5353" y="2531"/>
                </a:lnTo>
                <a:lnTo>
                  <a:pt x="5402" y="2215"/>
                </a:lnTo>
                <a:lnTo>
                  <a:pt x="5426" y="2069"/>
                </a:lnTo>
                <a:lnTo>
                  <a:pt x="5402" y="1898"/>
                </a:lnTo>
                <a:lnTo>
                  <a:pt x="5378" y="1704"/>
                </a:lnTo>
                <a:lnTo>
                  <a:pt x="5329" y="1485"/>
                </a:lnTo>
                <a:lnTo>
                  <a:pt x="5280" y="1290"/>
                </a:lnTo>
                <a:lnTo>
                  <a:pt x="5183" y="1095"/>
                </a:lnTo>
                <a:lnTo>
                  <a:pt x="5086" y="876"/>
                </a:lnTo>
                <a:lnTo>
                  <a:pt x="4988" y="682"/>
                </a:lnTo>
                <a:lnTo>
                  <a:pt x="4867" y="511"/>
                </a:lnTo>
                <a:lnTo>
                  <a:pt x="4721" y="365"/>
                </a:lnTo>
                <a:lnTo>
                  <a:pt x="4575" y="219"/>
                </a:lnTo>
                <a:lnTo>
                  <a:pt x="4429" y="122"/>
                </a:lnTo>
                <a:lnTo>
                  <a:pt x="4258" y="49"/>
                </a:lnTo>
                <a:lnTo>
                  <a:pt x="4088" y="0"/>
                </a:lnTo>
                <a:close/>
              </a:path>
            </a:pathLst>
          </a:custGeom>
          <a:solidFill>
            <a:srgbClr val="25212A">
              <a:alpha val="7115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19" name="Google Shape;619;p73"/>
          <p:cNvSpPr/>
          <p:nvPr/>
        </p:nvSpPr>
        <p:spPr>
          <a:xfrm>
            <a:off x="4847212" y="2259499"/>
            <a:ext cx="147542" cy="363983"/>
          </a:xfrm>
          <a:custGeom>
            <a:rect b="b" l="l" r="r" t="t"/>
            <a:pathLst>
              <a:path extrusionOk="0" h="21073" w="8542">
                <a:moveTo>
                  <a:pt x="4478" y="487"/>
                </a:moveTo>
                <a:lnTo>
                  <a:pt x="4673" y="536"/>
                </a:lnTo>
                <a:lnTo>
                  <a:pt x="4600" y="584"/>
                </a:lnTo>
                <a:lnTo>
                  <a:pt x="4527" y="657"/>
                </a:lnTo>
                <a:lnTo>
                  <a:pt x="4527" y="730"/>
                </a:lnTo>
                <a:lnTo>
                  <a:pt x="4527" y="755"/>
                </a:lnTo>
                <a:lnTo>
                  <a:pt x="4697" y="755"/>
                </a:lnTo>
                <a:lnTo>
                  <a:pt x="4819" y="730"/>
                </a:lnTo>
                <a:lnTo>
                  <a:pt x="4892" y="682"/>
                </a:lnTo>
                <a:lnTo>
                  <a:pt x="4965" y="633"/>
                </a:lnTo>
                <a:lnTo>
                  <a:pt x="5038" y="682"/>
                </a:lnTo>
                <a:lnTo>
                  <a:pt x="4965" y="730"/>
                </a:lnTo>
                <a:lnTo>
                  <a:pt x="4916" y="779"/>
                </a:lnTo>
                <a:lnTo>
                  <a:pt x="4819" y="925"/>
                </a:lnTo>
                <a:lnTo>
                  <a:pt x="4819" y="949"/>
                </a:lnTo>
                <a:lnTo>
                  <a:pt x="4843" y="974"/>
                </a:lnTo>
                <a:lnTo>
                  <a:pt x="4867" y="998"/>
                </a:lnTo>
                <a:lnTo>
                  <a:pt x="4892" y="974"/>
                </a:lnTo>
                <a:lnTo>
                  <a:pt x="5038" y="876"/>
                </a:lnTo>
                <a:lnTo>
                  <a:pt x="5111" y="828"/>
                </a:lnTo>
                <a:lnTo>
                  <a:pt x="5208" y="803"/>
                </a:lnTo>
                <a:lnTo>
                  <a:pt x="5330" y="901"/>
                </a:lnTo>
                <a:lnTo>
                  <a:pt x="5451" y="1022"/>
                </a:lnTo>
                <a:lnTo>
                  <a:pt x="5281" y="1120"/>
                </a:lnTo>
                <a:lnTo>
                  <a:pt x="5208" y="1193"/>
                </a:lnTo>
                <a:lnTo>
                  <a:pt x="5111" y="1266"/>
                </a:lnTo>
                <a:lnTo>
                  <a:pt x="4965" y="1436"/>
                </a:lnTo>
                <a:lnTo>
                  <a:pt x="4965" y="1460"/>
                </a:lnTo>
                <a:lnTo>
                  <a:pt x="4965" y="1485"/>
                </a:lnTo>
                <a:lnTo>
                  <a:pt x="5013" y="1485"/>
                </a:lnTo>
                <a:lnTo>
                  <a:pt x="5111" y="1436"/>
                </a:lnTo>
                <a:lnTo>
                  <a:pt x="5208" y="1387"/>
                </a:lnTo>
                <a:lnTo>
                  <a:pt x="5403" y="1314"/>
                </a:lnTo>
                <a:lnTo>
                  <a:pt x="5573" y="1217"/>
                </a:lnTo>
                <a:lnTo>
                  <a:pt x="5695" y="1412"/>
                </a:lnTo>
                <a:lnTo>
                  <a:pt x="5768" y="1631"/>
                </a:lnTo>
                <a:lnTo>
                  <a:pt x="5719" y="1631"/>
                </a:lnTo>
                <a:lnTo>
                  <a:pt x="5597" y="1679"/>
                </a:lnTo>
                <a:lnTo>
                  <a:pt x="5451" y="1728"/>
                </a:lnTo>
                <a:lnTo>
                  <a:pt x="5184" y="1874"/>
                </a:lnTo>
                <a:lnTo>
                  <a:pt x="4989" y="1996"/>
                </a:lnTo>
                <a:lnTo>
                  <a:pt x="4892" y="2069"/>
                </a:lnTo>
                <a:lnTo>
                  <a:pt x="4819" y="2166"/>
                </a:lnTo>
                <a:lnTo>
                  <a:pt x="4819" y="2190"/>
                </a:lnTo>
                <a:lnTo>
                  <a:pt x="4843" y="2215"/>
                </a:lnTo>
                <a:lnTo>
                  <a:pt x="4940" y="2239"/>
                </a:lnTo>
                <a:lnTo>
                  <a:pt x="5038" y="2239"/>
                </a:lnTo>
                <a:lnTo>
                  <a:pt x="5232" y="2166"/>
                </a:lnTo>
                <a:lnTo>
                  <a:pt x="5524" y="2069"/>
                </a:lnTo>
                <a:lnTo>
                  <a:pt x="5816" y="1947"/>
                </a:lnTo>
                <a:lnTo>
                  <a:pt x="5841" y="1947"/>
                </a:lnTo>
                <a:lnTo>
                  <a:pt x="5841" y="1971"/>
                </a:lnTo>
                <a:lnTo>
                  <a:pt x="5841" y="2142"/>
                </a:lnTo>
                <a:lnTo>
                  <a:pt x="5816" y="2312"/>
                </a:lnTo>
                <a:lnTo>
                  <a:pt x="5743" y="2312"/>
                </a:lnTo>
                <a:lnTo>
                  <a:pt x="5622" y="2361"/>
                </a:lnTo>
                <a:lnTo>
                  <a:pt x="5476" y="2385"/>
                </a:lnTo>
                <a:lnTo>
                  <a:pt x="5208" y="2434"/>
                </a:lnTo>
                <a:lnTo>
                  <a:pt x="4916" y="2507"/>
                </a:lnTo>
                <a:lnTo>
                  <a:pt x="4794" y="2555"/>
                </a:lnTo>
                <a:lnTo>
                  <a:pt x="4648" y="2604"/>
                </a:lnTo>
                <a:lnTo>
                  <a:pt x="4648" y="2653"/>
                </a:lnTo>
                <a:lnTo>
                  <a:pt x="4673" y="2653"/>
                </a:lnTo>
                <a:lnTo>
                  <a:pt x="5208" y="2701"/>
                </a:lnTo>
                <a:lnTo>
                  <a:pt x="5476" y="2701"/>
                </a:lnTo>
                <a:lnTo>
                  <a:pt x="5719" y="2653"/>
                </a:lnTo>
                <a:lnTo>
                  <a:pt x="5646" y="2847"/>
                </a:lnTo>
                <a:lnTo>
                  <a:pt x="5524" y="3042"/>
                </a:lnTo>
                <a:lnTo>
                  <a:pt x="4697" y="3042"/>
                </a:lnTo>
                <a:lnTo>
                  <a:pt x="4624" y="3018"/>
                </a:lnTo>
                <a:lnTo>
                  <a:pt x="4575" y="2993"/>
                </a:lnTo>
                <a:lnTo>
                  <a:pt x="4551" y="2993"/>
                </a:lnTo>
                <a:lnTo>
                  <a:pt x="4551" y="3018"/>
                </a:lnTo>
                <a:lnTo>
                  <a:pt x="4600" y="3091"/>
                </a:lnTo>
                <a:lnTo>
                  <a:pt x="4673" y="3164"/>
                </a:lnTo>
                <a:lnTo>
                  <a:pt x="4746" y="3212"/>
                </a:lnTo>
                <a:lnTo>
                  <a:pt x="4843" y="3261"/>
                </a:lnTo>
                <a:lnTo>
                  <a:pt x="5086" y="3310"/>
                </a:lnTo>
                <a:lnTo>
                  <a:pt x="5330" y="3310"/>
                </a:lnTo>
                <a:lnTo>
                  <a:pt x="5159" y="3456"/>
                </a:lnTo>
                <a:lnTo>
                  <a:pt x="4989" y="3577"/>
                </a:lnTo>
                <a:lnTo>
                  <a:pt x="4892" y="3529"/>
                </a:lnTo>
                <a:lnTo>
                  <a:pt x="4746" y="3504"/>
                </a:lnTo>
                <a:lnTo>
                  <a:pt x="4259" y="3504"/>
                </a:lnTo>
                <a:lnTo>
                  <a:pt x="4235" y="3529"/>
                </a:lnTo>
                <a:lnTo>
                  <a:pt x="4210" y="3577"/>
                </a:lnTo>
                <a:lnTo>
                  <a:pt x="4210" y="3626"/>
                </a:lnTo>
                <a:lnTo>
                  <a:pt x="4235" y="3699"/>
                </a:lnTo>
                <a:lnTo>
                  <a:pt x="4283" y="3748"/>
                </a:lnTo>
                <a:lnTo>
                  <a:pt x="4429" y="3796"/>
                </a:lnTo>
                <a:lnTo>
                  <a:pt x="4283" y="3821"/>
                </a:lnTo>
                <a:lnTo>
                  <a:pt x="3967" y="3821"/>
                </a:lnTo>
                <a:lnTo>
                  <a:pt x="3821" y="3772"/>
                </a:lnTo>
                <a:lnTo>
                  <a:pt x="3675" y="3723"/>
                </a:lnTo>
                <a:lnTo>
                  <a:pt x="3529" y="3650"/>
                </a:lnTo>
                <a:lnTo>
                  <a:pt x="3407" y="3577"/>
                </a:lnTo>
                <a:lnTo>
                  <a:pt x="3310" y="3456"/>
                </a:lnTo>
                <a:lnTo>
                  <a:pt x="3213" y="3358"/>
                </a:lnTo>
                <a:lnTo>
                  <a:pt x="3115" y="3237"/>
                </a:lnTo>
                <a:lnTo>
                  <a:pt x="2969" y="2945"/>
                </a:lnTo>
                <a:lnTo>
                  <a:pt x="2848" y="2653"/>
                </a:lnTo>
                <a:lnTo>
                  <a:pt x="2775" y="2361"/>
                </a:lnTo>
                <a:lnTo>
                  <a:pt x="2750" y="2069"/>
                </a:lnTo>
                <a:lnTo>
                  <a:pt x="2750" y="1898"/>
                </a:lnTo>
                <a:lnTo>
                  <a:pt x="2775" y="1728"/>
                </a:lnTo>
                <a:lnTo>
                  <a:pt x="2823" y="1558"/>
                </a:lnTo>
                <a:lnTo>
                  <a:pt x="2896" y="1412"/>
                </a:lnTo>
                <a:lnTo>
                  <a:pt x="3067" y="1120"/>
                </a:lnTo>
                <a:lnTo>
                  <a:pt x="3261" y="852"/>
                </a:lnTo>
                <a:lnTo>
                  <a:pt x="3359" y="755"/>
                </a:lnTo>
                <a:lnTo>
                  <a:pt x="3480" y="682"/>
                </a:lnTo>
                <a:lnTo>
                  <a:pt x="3699" y="560"/>
                </a:lnTo>
                <a:lnTo>
                  <a:pt x="3772" y="584"/>
                </a:lnTo>
                <a:lnTo>
                  <a:pt x="3845" y="560"/>
                </a:lnTo>
                <a:lnTo>
                  <a:pt x="4064" y="511"/>
                </a:lnTo>
                <a:lnTo>
                  <a:pt x="4259" y="487"/>
                </a:lnTo>
                <a:close/>
                <a:moveTo>
                  <a:pt x="4600" y="4818"/>
                </a:moveTo>
                <a:lnTo>
                  <a:pt x="4940" y="4842"/>
                </a:lnTo>
                <a:lnTo>
                  <a:pt x="4746" y="4915"/>
                </a:lnTo>
                <a:lnTo>
                  <a:pt x="4600" y="5037"/>
                </a:lnTo>
                <a:lnTo>
                  <a:pt x="4600" y="5061"/>
                </a:lnTo>
                <a:lnTo>
                  <a:pt x="4600" y="5086"/>
                </a:lnTo>
                <a:lnTo>
                  <a:pt x="4624" y="5110"/>
                </a:lnTo>
                <a:lnTo>
                  <a:pt x="4648" y="5134"/>
                </a:lnTo>
                <a:lnTo>
                  <a:pt x="4770" y="5110"/>
                </a:lnTo>
                <a:lnTo>
                  <a:pt x="4867" y="5086"/>
                </a:lnTo>
                <a:lnTo>
                  <a:pt x="5086" y="5013"/>
                </a:lnTo>
                <a:lnTo>
                  <a:pt x="5305" y="4964"/>
                </a:lnTo>
                <a:lnTo>
                  <a:pt x="5403" y="4940"/>
                </a:lnTo>
                <a:lnTo>
                  <a:pt x="5500" y="4915"/>
                </a:lnTo>
                <a:lnTo>
                  <a:pt x="5573" y="4940"/>
                </a:lnTo>
                <a:lnTo>
                  <a:pt x="5719" y="4964"/>
                </a:lnTo>
                <a:lnTo>
                  <a:pt x="5695" y="4988"/>
                </a:lnTo>
                <a:lnTo>
                  <a:pt x="5427" y="5086"/>
                </a:lnTo>
                <a:lnTo>
                  <a:pt x="5281" y="5159"/>
                </a:lnTo>
                <a:lnTo>
                  <a:pt x="5232" y="5207"/>
                </a:lnTo>
                <a:lnTo>
                  <a:pt x="5184" y="5256"/>
                </a:lnTo>
                <a:lnTo>
                  <a:pt x="5208" y="5280"/>
                </a:lnTo>
                <a:lnTo>
                  <a:pt x="5281" y="5329"/>
                </a:lnTo>
                <a:lnTo>
                  <a:pt x="5403" y="5353"/>
                </a:lnTo>
                <a:lnTo>
                  <a:pt x="5524" y="5353"/>
                </a:lnTo>
                <a:lnTo>
                  <a:pt x="5622" y="5329"/>
                </a:lnTo>
                <a:lnTo>
                  <a:pt x="5938" y="5256"/>
                </a:lnTo>
                <a:lnTo>
                  <a:pt x="6254" y="5183"/>
                </a:lnTo>
                <a:lnTo>
                  <a:pt x="6425" y="5305"/>
                </a:lnTo>
                <a:lnTo>
                  <a:pt x="6254" y="5329"/>
                </a:lnTo>
                <a:lnTo>
                  <a:pt x="6035" y="5378"/>
                </a:lnTo>
                <a:lnTo>
                  <a:pt x="5841" y="5451"/>
                </a:lnTo>
                <a:lnTo>
                  <a:pt x="5743" y="5475"/>
                </a:lnTo>
                <a:lnTo>
                  <a:pt x="5670" y="5548"/>
                </a:lnTo>
                <a:lnTo>
                  <a:pt x="5573" y="5597"/>
                </a:lnTo>
                <a:lnTo>
                  <a:pt x="5500" y="5645"/>
                </a:lnTo>
                <a:lnTo>
                  <a:pt x="5476" y="5670"/>
                </a:lnTo>
                <a:lnTo>
                  <a:pt x="5500" y="5694"/>
                </a:lnTo>
                <a:lnTo>
                  <a:pt x="5573" y="5694"/>
                </a:lnTo>
                <a:lnTo>
                  <a:pt x="5622" y="5718"/>
                </a:lnTo>
                <a:lnTo>
                  <a:pt x="5670" y="5718"/>
                </a:lnTo>
                <a:lnTo>
                  <a:pt x="5743" y="5743"/>
                </a:lnTo>
                <a:lnTo>
                  <a:pt x="5889" y="5718"/>
                </a:lnTo>
                <a:lnTo>
                  <a:pt x="6035" y="5694"/>
                </a:lnTo>
                <a:lnTo>
                  <a:pt x="6230" y="5645"/>
                </a:lnTo>
                <a:lnTo>
                  <a:pt x="6400" y="5621"/>
                </a:lnTo>
                <a:lnTo>
                  <a:pt x="6571" y="5621"/>
                </a:lnTo>
                <a:lnTo>
                  <a:pt x="6668" y="5645"/>
                </a:lnTo>
                <a:lnTo>
                  <a:pt x="6741" y="5670"/>
                </a:lnTo>
                <a:lnTo>
                  <a:pt x="6668" y="5694"/>
                </a:lnTo>
                <a:lnTo>
                  <a:pt x="6498" y="5718"/>
                </a:lnTo>
                <a:lnTo>
                  <a:pt x="6352" y="5767"/>
                </a:lnTo>
                <a:lnTo>
                  <a:pt x="6206" y="5840"/>
                </a:lnTo>
                <a:lnTo>
                  <a:pt x="6133" y="5913"/>
                </a:lnTo>
                <a:lnTo>
                  <a:pt x="6108" y="5962"/>
                </a:lnTo>
                <a:lnTo>
                  <a:pt x="6084" y="6010"/>
                </a:lnTo>
                <a:lnTo>
                  <a:pt x="6108" y="6059"/>
                </a:lnTo>
                <a:lnTo>
                  <a:pt x="6133" y="6083"/>
                </a:lnTo>
                <a:lnTo>
                  <a:pt x="6181" y="6108"/>
                </a:lnTo>
                <a:lnTo>
                  <a:pt x="6279" y="6108"/>
                </a:lnTo>
                <a:lnTo>
                  <a:pt x="6400" y="6083"/>
                </a:lnTo>
                <a:lnTo>
                  <a:pt x="6619" y="6010"/>
                </a:lnTo>
                <a:lnTo>
                  <a:pt x="7130" y="6010"/>
                </a:lnTo>
                <a:lnTo>
                  <a:pt x="7203" y="6108"/>
                </a:lnTo>
                <a:lnTo>
                  <a:pt x="7276" y="6229"/>
                </a:lnTo>
                <a:lnTo>
                  <a:pt x="7106" y="6278"/>
                </a:lnTo>
                <a:lnTo>
                  <a:pt x="6936" y="6351"/>
                </a:lnTo>
                <a:lnTo>
                  <a:pt x="6790" y="6473"/>
                </a:lnTo>
                <a:lnTo>
                  <a:pt x="6668" y="6594"/>
                </a:lnTo>
                <a:lnTo>
                  <a:pt x="6668" y="6619"/>
                </a:lnTo>
                <a:lnTo>
                  <a:pt x="6887" y="6619"/>
                </a:lnTo>
                <a:lnTo>
                  <a:pt x="7082" y="6594"/>
                </a:lnTo>
                <a:lnTo>
                  <a:pt x="7471" y="6570"/>
                </a:lnTo>
                <a:lnTo>
                  <a:pt x="7544" y="6765"/>
                </a:lnTo>
                <a:lnTo>
                  <a:pt x="7130" y="6862"/>
                </a:lnTo>
                <a:lnTo>
                  <a:pt x="6984" y="6935"/>
                </a:lnTo>
                <a:lnTo>
                  <a:pt x="6936" y="6959"/>
                </a:lnTo>
                <a:lnTo>
                  <a:pt x="6911" y="6984"/>
                </a:lnTo>
                <a:lnTo>
                  <a:pt x="6960" y="7057"/>
                </a:lnTo>
                <a:lnTo>
                  <a:pt x="7033" y="7081"/>
                </a:lnTo>
                <a:lnTo>
                  <a:pt x="7106" y="7105"/>
                </a:lnTo>
                <a:lnTo>
                  <a:pt x="7203" y="7105"/>
                </a:lnTo>
                <a:lnTo>
                  <a:pt x="7422" y="7081"/>
                </a:lnTo>
                <a:lnTo>
                  <a:pt x="7641" y="7032"/>
                </a:lnTo>
                <a:lnTo>
                  <a:pt x="7714" y="7227"/>
                </a:lnTo>
                <a:lnTo>
                  <a:pt x="7544" y="7276"/>
                </a:lnTo>
                <a:lnTo>
                  <a:pt x="7349" y="7349"/>
                </a:lnTo>
                <a:lnTo>
                  <a:pt x="7203" y="7422"/>
                </a:lnTo>
                <a:lnTo>
                  <a:pt x="7155" y="7470"/>
                </a:lnTo>
                <a:lnTo>
                  <a:pt x="7106" y="7543"/>
                </a:lnTo>
                <a:lnTo>
                  <a:pt x="7106" y="7568"/>
                </a:lnTo>
                <a:lnTo>
                  <a:pt x="7106" y="7592"/>
                </a:lnTo>
                <a:lnTo>
                  <a:pt x="7130" y="7616"/>
                </a:lnTo>
                <a:lnTo>
                  <a:pt x="7155" y="7616"/>
                </a:lnTo>
                <a:lnTo>
                  <a:pt x="7228" y="7568"/>
                </a:lnTo>
                <a:lnTo>
                  <a:pt x="7325" y="7543"/>
                </a:lnTo>
                <a:lnTo>
                  <a:pt x="7495" y="7519"/>
                </a:lnTo>
                <a:lnTo>
                  <a:pt x="7763" y="7470"/>
                </a:lnTo>
                <a:lnTo>
                  <a:pt x="7836" y="7762"/>
                </a:lnTo>
                <a:lnTo>
                  <a:pt x="7812" y="7787"/>
                </a:lnTo>
                <a:lnTo>
                  <a:pt x="7568" y="7811"/>
                </a:lnTo>
                <a:lnTo>
                  <a:pt x="7349" y="7884"/>
                </a:lnTo>
                <a:lnTo>
                  <a:pt x="7301" y="7933"/>
                </a:lnTo>
                <a:lnTo>
                  <a:pt x="7301" y="7981"/>
                </a:lnTo>
                <a:lnTo>
                  <a:pt x="7301" y="8030"/>
                </a:lnTo>
                <a:lnTo>
                  <a:pt x="7349" y="8054"/>
                </a:lnTo>
                <a:lnTo>
                  <a:pt x="7447" y="8079"/>
                </a:lnTo>
                <a:lnTo>
                  <a:pt x="7568" y="8079"/>
                </a:lnTo>
                <a:lnTo>
                  <a:pt x="7763" y="8054"/>
                </a:lnTo>
                <a:lnTo>
                  <a:pt x="7885" y="8030"/>
                </a:lnTo>
                <a:lnTo>
                  <a:pt x="7933" y="8273"/>
                </a:lnTo>
                <a:lnTo>
                  <a:pt x="7690" y="8346"/>
                </a:lnTo>
                <a:lnTo>
                  <a:pt x="7593" y="8395"/>
                </a:lnTo>
                <a:lnTo>
                  <a:pt x="7495" y="8468"/>
                </a:lnTo>
                <a:lnTo>
                  <a:pt x="7495" y="8492"/>
                </a:lnTo>
                <a:lnTo>
                  <a:pt x="7739" y="8541"/>
                </a:lnTo>
                <a:lnTo>
                  <a:pt x="7958" y="8541"/>
                </a:lnTo>
                <a:lnTo>
                  <a:pt x="7982" y="8809"/>
                </a:lnTo>
                <a:lnTo>
                  <a:pt x="7860" y="8833"/>
                </a:lnTo>
                <a:lnTo>
                  <a:pt x="7739" y="8857"/>
                </a:lnTo>
                <a:lnTo>
                  <a:pt x="7641" y="8930"/>
                </a:lnTo>
                <a:lnTo>
                  <a:pt x="7568" y="9003"/>
                </a:lnTo>
                <a:lnTo>
                  <a:pt x="7544" y="9052"/>
                </a:lnTo>
                <a:lnTo>
                  <a:pt x="7568" y="9101"/>
                </a:lnTo>
                <a:lnTo>
                  <a:pt x="7690" y="9125"/>
                </a:lnTo>
                <a:lnTo>
                  <a:pt x="7787" y="9125"/>
                </a:lnTo>
                <a:lnTo>
                  <a:pt x="8006" y="9101"/>
                </a:lnTo>
                <a:lnTo>
                  <a:pt x="8006" y="9320"/>
                </a:lnTo>
                <a:lnTo>
                  <a:pt x="7933" y="9344"/>
                </a:lnTo>
                <a:lnTo>
                  <a:pt x="7860" y="9368"/>
                </a:lnTo>
                <a:lnTo>
                  <a:pt x="7787" y="9417"/>
                </a:lnTo>
                <a:lnTo>
                  <a:pt x="7666" y="9490"/>
                </a:lnTo>
                <a:lnTo>
                  <a:pt x="7641" y="9539"/>
                </a:lnTo>
                <a:lnTo>
                  <a:pt x="7666" y="9563"/>
                </a:lnTo>
                <a:lnTo>
                  <a:pt x="7787" y="9587"/>
                </a:lnTo>
                <a:lnTo>
                  <a:pt x="7933" y="9612"/>
                </a:lnTo>
                <a:lnTo>
                  <a:pt x="8031" y="9612"/>
                </a:lnTo>
                <a:lnTo>
                  <a:pt x="8031" y="9855"/>
                </a:lnTo>
                <a:lnTo>
                  <a:pt x="7909" y="9879"/>
                </a:lnTo>
                <a:lnTo>
                  <a:pt x="7787" y="9928"/>
                </a:lnTo>
                <a:lnTo>
                  <a:pt x="7690" y="10001"/>
                </a:lnTo>
                <a:lnTo>
                  <a:pt x="7666" y="10025"/>
                </a:lnTo>
                <a:lnTo>
                  <a:pt x="7666" y="10050"/>
                </a:lnTo>
                <a:lnTo>
                  <a:pt x="7714" y="10098"/>
                </a:lnTo>
                <a:lnTo>
                  <a:pt x="8031" y="10098"/>
                </a:lnTo>
                <a:lnTo>
                  <a:pt x="8006" y="10415"/>
                </a:lnTo>
                <a:lnTo>
                  <a:pt x="7885" y="10439"/>
                </a:lnTo>
                <a:lnTo>
                  <a:pt x="7739" y="10488"/>
                </a:lnTo>
                <a:lnTo>
                  <a:pt x="7714" y="10512"/>
                </a:lnTo>
                <a:lnTo>
                  <a:pt x="7714" y="10536"/>
                </a:lnTo>
                <a:lnTo>
                  <a:pt x="7739" y="10585"/>
                </a:lnTo>
                <a:lnTo>
                  <a:pt x="7763" y="10609"/>
                </a:lnTo>
                <a:lnTo>
                  <a:pt x="7885" y="10634"/>
                </a:lnTo>
                <a:lnTo>
                  <a:pt x="7982" y="10634"/>
                </a:lnTo>
                <a:lnTo>
                  <a:pt x="7958" y="10901"/>
                </a:lnTo>
                <a:lnTo>
                  <a:pt x="7909" y="10926"/>
                </a:lnTo>
                <a:lnTo>
                  <a:pt x="7860" y="10926"/>
                </a:lnTo>
                <a:lnTo>
                  <a:pt x="7812" y="10950"/>
                </a:lnTo>
                <a:lnTo>
                  <a:pt x="7787" y="10950"/>
                </a:lnTo>
                <a:lnTo>
                  <a:pt x="7787" y="10999"/>
                </a:lnTo>
                <a:lnTo>
                  <a:pt x="7860" y="11047"/>
                </a:lnTo>
                <a:lnTo>
                  <a:pt x="7933" y="11072"/>
                </a:lnTo>
                <a:lnTo>
                  <a:pt x="7958" y="11145"/>
                </a:lnTo>
                <a:lnTo>
                  <a:pt x="7982" y="11193"/>
                </a:lnTo>
                <a:lnTo>
                  <a:pt x="8079" y="11266"/>
                </a:lnTo>
                <a:lnTo>
                  <a:pt x="8055" y="11437"/>
                </a:lnTo>
                <a:lnTo>
                  <a:pt x="8006" y="11583"/>
                </a:lnTo>
                <a:lnTo>
                  <a:pt x="7933" y="11729"/>
                </a:lnTo>
                <a:lnTo>
                  <a:pt x="7812" y="11826"/>
                </a:lnTo>
                <a:lnTo>
                  <a:pt x="7690" y="11899"/>
                </a:lnTo>
                <a:lnTo>
                  <a:pt x="7520" y="11899"/>
                </a:lnTo>
                <a:lnTo>
                  <a:pt x="7447" y="11850"/>
                </a:lnTo>
                <a:lnTo>
                  <a:pt x="7398" y="11802"/>
                </a:lnTo>
                <a:lnTo>
                  <a:pt x="7325" y="11729"/>
                </a:lnTo>
                <a:lnTo>
                  <a:pt x="7301" y="11656"/>
                </a:lnTo>
                <a:lnTo>
                  <a:pt x="7276" y="11583"/>
                </a:lnTo>
                <a:lnTo>
                  <a:pt x="7276" y="11388"/>
                </a:lnTo>
                <a:lnTo>
                  <a:pt x="7301" y="11242"/>
                </a:lnTo>
                <a:lnTo>
                  <a:pt x="7398" y="11096"/>
                </a:lnTo>
                <a:lnTo>
                  <a:pt x="7422" y="11023"/>
                </a:lnTo>
                <a:lnTo>
                  <a:pt x="7447" y="10974"/>
                </a:lnTo>
                <a:lnTo>
                  <a:pt x="7447" y="10828"/>
                </a:lnTo>
                <a:lnTo>
                  <a:pt x="7374" y="10561"/>
                </a:lnTo>
                <a:lnTo>
                  <a:pt x="7301" y="10074"/>
                </a:lnTo>
                <a:lnTo>
                  <a:pt x="7252" y="9612"/>
                </a:lnTo>
                <a:lnTo>
                  <a:pt x="7179" y="9125"/>
                </a:lnTo>
                <a:lnTo>
                  <a:pt x="7106" y="8906"/>
                </a:lnTo>
                <a:lnTo>
                  <a:pt x="7033" y="8663"/>
                </a:lnTo>
                <a:lnTo>
                  <a:pt x="6765" y="7957"/>
                </a:lnTo>
                <a:lnTo>
                  <a:pt x="6449" y="7276"/>
                </a:lnTo>
                <a:lnTo>
                  <a:pt x="6400" y="7203"/>
                </a:lnTo>
                <a:lnTo>
                  <a:pt x="6352" y="7105"/>
                </a:lnTo>
                <a:lnTo>
                  <a:pt x="6327" y="7057"/>
                </a:lnTo>
                <a:lnTo>
                  <a:pt x="6206" y="7057"/>
                </a:lnTo>
                <a:lnTo>
                  <a:pt x="6157" y="7081"/>
                </a:lnTo>
                <a:lnTo>
                  <a:pt x="6133" y="7105"/>
                </a:lnTo>
                <a:lnTo>
                  <a:pt x="6133" y="7154"/>
                </a:lnTo>
                <a:lnTo>
                  <a:pt x="6133" y="7227"/>
                </a:lnTo>
                <a:lnTo>
                  <a:pt x="5987" y="7227"/>
                </a:lnTo>
                <a:lnTo>
                  <a:pt x="5816" y="7251"/>
                </a:lnTo>
                <a:lnTo>
                  <a:pt x="5743" y="7276"/>
                </a:lnTo>
                <a:lnTo>
                  <a:pt x="5670" y="7300"/>
                </a:lnTo>
                <a:lnTo>
                  <a:pt x="5646" y="7349"/>
                </a:lnTo>
                <a:lnTo>
                  <a:pt x="5646" y="7397"/>
                </a:lnTo>
                <a:lnTo>
                  <a:pt x="5670" y="7422"/>
                </a:lnTo>
                <a:lnTo>
                  <a:pt x="5695" y="7470"/>
                </a:lnTo>
                <a:lnTo>
                  <a:pt x="5743" y="7495"/>
                </a:lnTo>
                <a:lnTo>
                  <a:pt x="5816" y="7519"/>
                </a:lnTo>
                <a:lnTo>
                  <a:pt x="6133" y="7519"/>
                </a:lnTo>
                <a:lnTo>
                  <a:pt x="6133" y="7714"/>
                </a:lnTo>
                <a:lnTo>
                  <a:pt x="6084" y="7714"/>
                </a:lnTo>
                <a:lnTo>
                  <a:pt x="5768" y="7738"/>
                </a:lnTo>
                <a:lnTo>
                  <a:pt x="5597" y="7787"/>
                </a:lnTo>
                <a:lnTo>
                  <a:pt x="5451" y="7860"/>
                </a:lnTo>
                <a:lnTo>
                  <a:pt x="5427" y="7884"/>
                </a:lnTo>
                <a:lnTo>
                  <a:pt x="5451" y="7933"/>
                </a:lnTo>
                <a:lnTo>
                  <a:pt x="5573" y="7981"/>
                </a:lnTo>
                <a:lnTo>
                  <a:pt x="5719" y="8006"/>
                </a:lnTo>
                <a:lnTo>
                  <a:pt x="6157" y="8006"/>
                </a:lnTo>
                <a:lnTo>
                  <a:pt x="6157" y="8298"/>
                </a:lnTo>
                <a:lnTo>
                  <a:pt x="5962" y="8298"/>
                </a:lnTo>
                <a:lnTo>
                  <a:pt x="5792" y="8322"/>
                </a:lnTo>
                <a:lnTo>
                  <a:pt x="5646" y="8322"/>
                </a:lnTo>
                <a:lnTo>
                  <a:pt x="5500" y="8371"/>
                </a:lnTo>
                <a:lnTo>
                  <a:pt x="5354" y="8444"/>
                </a:lnTo>
                <a:lnTo>
                  <a:pt x="5232" y="8541"/>
                </a:lnTo>
                <a:lnTo>
                  <a:pt x="5232" y="8565"/>
                </a:lnTo>
                <a:lnTo>
                  <a:pt x="5232" y="8590"/>
                </a:lnTo>
                <a:lnTo>
                  <a:pt x="5378" y="8638"/>
                </a:lnTo>
                <a:lnTo>
                  <a:pt x="5524" y="8663"/>
                </a:lnTo>
                <a:lnTo>
                  <a:pt x="5987" y="8663"/>
                </a:lnTo>
                <a:lnTo>
                  <a:pt x="6157" y="8638"/>
                </a:lnTo>
                <a:lnTo>
                  <a:pt x="6157" y="8784"/>
                </a:lnTo>
                <a:lnTo>
                  <a:pt x="6084" y="8760"/>
                </a:lnTo>
                <a:lnTo>
                  <a:pt x="5987" y="8784"/>
                </a:lnTo>
                <a:lnTo>
                  <a:pt x="5816" y="8809"/>
                </a:lnTo>
                <a:lnTo>
                  <a:pt x="5549" y="8833"/>
                </a:lnTo>
                <a:lnTo>
                  <a:pt x="5403" y="8857"/>
                </a:lnTo>
                <a:lnTo>
                  <a:pt x="5281" y="8906"/>
                </a:lnTo>
                <a:lnTo>
                  <a:pt x="5257" y="8930"/>
                </a:lnTo>
                <a:lnTo>
                  <a:pt x="5281" y="8955"/>
                </a:lnTo>
                <a:lnTo>
                  <a:pt x="5403" y="9028"/>
                </a:lnTo>
                <a:lnTo>
                  <a:pt x="5549" y="9052"/>
                </a:lnTo>
                <a:lnTo>
                  <a:pt x="5670" y="9076"/>
                </a:lnTo>
                <a:lnTo>
                  <a:pt x="5816" y="9101"/>
                </a:lnTo>
                <a:lnTo>
                  <a:pt x="5987" y="9101"/>
                </a:lnTo>
                <a:lnTo>
                  <a:pt x="6084" y="9076"/>
                </a:lnTo>
                <a:lnTo>
                  <a:pt x="6181" y="9076"/>
                </a:lnTo>
                <a:lnTo>
                  <a:pt x="6181" y="9320"/>
                </a:lnTo>
                <a:lnTo>
                  <a:pt x="5962" y="9295"/>
                </a:lnTo>
                <a:lnTo>
                  <a:pt x="5743" y="9320"/>
                </a:lnTo>
                <a:lnTo>
                  <a:pt x="5500" y="9344"/>
                </a:lnTo>
                <a:lnTo>
                  <a:pt x="5378" y="9393"/>
                </a:lnTo>
                <a:lnTo>
                  <a:pt x="5281" y="9441"/>
                </a:lnTo>
                <a:lnTo>
                  <a:pt x="5257" y="9466"/>
                </a:lnTo>
                <a:lnTo>
                  <a:pt x="5257" y="9514"/>
                </a:lnTo>
                <a:lnTo>
                  <a:pt x="5305" y="9563"/>
                </a:lnTo>
                <a:lnTo>
                  <a:pt x="5378" y="9587"/>
                </a:lnTo>
                <a:lnTo>
                  <a:pt x="5476" y="9612"/>
                </a:lnTo>
                <a:lnTo>
                  <a:pt x="5914" y="9612"/>
                </a:lnTo>
                <a:lnTo>
                  <a:pt x="6181" y="9636"/>
                </a:lnTo>
                <a:lnTo>
                  <a:pt x="6157" y="9855"/>
                </a:lnTo>
                <a:lnTo>
                  <a:pt x="6060" y="9855"/>
                </a:lnTo>
                <a:lnTo>
                  <a:pt x="5670" y="9928"/>
                </a:lnTo>
                <a:lnTo>
                  <a:pt x="5500" y="9952"/>
                </a:lnTo>
                <a:lnTo>
                  <a:pt x="5427" y="10001"/>
                </a:lnTo>
                <a:lnTo>
                  <a:pt x="5403" y="10001"/>
                </a:lnTo>
                <a:lnTo>
                  <a:pt x="5378" y="10025"/>
                </a:lnTo>
                <a:lnTo>
                  <a:pt x="5378" y="10098"/>
                </a:lnTo>
                <a:lnTo>
                  <a:pt x="5403" y="10147"/>
                </a:lnTo>
                <a:lnTo>
                  <a:pt x="5451" y="10171"/>
                </a:lnTo>
                <a:lnTo>
                  <a:pt x="5500" y="10196"/>
                </a:lnTo>
                <a:lnTo>
                  <a:pt x="5622" y="10220"/>
                </a:lnTo>
                <a:lnTo>
                  <a:pt x="5743" y="10220"/>
                </a:lnTo>
                <a:lnTo>
                  <a:pt x="5938" y="10196"/>
                </a:lnTo>
                <a:lnTo>
                  <a:pt x="6133" y="10171"/>
                </a:lnTo>
                <a:lnTo>
                  <a:pt x="6157" y="10147"/>
                </a:lnTo>
                <a:lnTo>
                  <a:pt x="6157" y="10366"/>
                </a:lnTo>
                <a:lnTo>
                  <a:pt x="6011" y="10390"/>
                </a:lnTo>
                <a:lnTo>
                  <a:pt x="5889" y="10415"/>
                </a:lnTo>
                <a:lnTo>
                  <a:pt x="5573" y="10512"/>
                </a:lnTo>
                <a:lnTo>
                  <a:pt x="5403" y="10585"/>
                </a:lnTo>
                <a:lnTo>
                  <a:pt x="5354" y="10634"/>
                </a:lnTo>
                <a:lnTo>
                  <a:pt x="5354" y="10658"/>
                </a:lnTo>
                <a:lnTo>
                  <a:pt x="5403" y="10707"/>
                </a:lnTo>
                <a:lnTo>
                  <a:pt x="5451" y="10731"/>
                </a:lnTo>
                <a:lnTo>
                  <a:pt x="5573" y="10755"/>
                </a:lnTo>
                <a:lnTo>
                  <a:pt x="5841" y="10731"/>
                </a:lnTo>
                <a:lnTo>
                  <a:pt x="6157" y="10682"/>
                </a:lnTo>
                <a:lnTo>
                  <a:pt x="6157" y="10999"/>
                </a:lnTo>
                <a:lnTo>
                  <a:pt x="6133" y="10999"/>
                </a:lnTo>
                <a:lnTo>
                  <a:pt x="5938" y="11023"/>
                </a:lnTo>
                <a:lnTo>
                  <a:pt x="5743" y="11047"/>
                </a:lnTo>
                <a:lnTo>
                  <a:pt x="5549" y="11120"/>
                </a:lnTo>
                <a:lnTo>
                  <a:pt x="5378" y="11193"/>
                </a:lnTo>
                <a:lnTo>
                  <a:pt x="5354" y="11218"/>
                </a:lnTo>
                <a:lnTo>
                  <a:pt x="5354" y="11242"/>
                </a:lnTo>
                <a:lnTo>
                  <a:pt x="5354" y="11266"/>
                </a:lnTo>
                <a:lnTo>
                  <a:pt x="5378" y="11291"/>
                </a:lnTo>
                <a:lnTo>
                  <a:pt x="5573" y="11315"/>
                </a:lnTo>
                <a:lnTo>
                  <a:pt x="5768" y="11315"/>
                </a:lnTo>
                <a:lnTo>
                  <a:pt x="6133" y="11291"/>
                </a:lnTo>
                <a:lnTo>
                  <a:pt x="6157" y="11266"/>
                </a:lnTo>
                <a:lnTo>
                  <a:pt x="6157" y="11558"/>
                </a:lnTo>
                <a:lnTo>
                  <a:pt x="6011" y="11558"/>
                </a:lnTo>
                <a:lnTo>
                  <a:pt x="5841" y="11607"/>
                </a:lnTo>
                <a:lnTo>
                  <a:pt x="5573" y="11656"/>
                </a:lnTo>
                <a:lnTo>
                  <a:pt x="5330" y="11753"/>
                </a:lnTo>
                <a:lnTo>
                  <a:pt x="5305" y="11777"/>
                </a:lnTo>
                <a:lnTo>
                  <a:pt x="5305" y="11826"/>
                </a:lnTo>
                <a:lnTo>
                  <a:pt x="5330" y="11850"/>
                </a:lnTo>
                <a:lnTo>
                  <a:pt x="5378" y="11850"/>
                </a:lnTo>
                <a:lnTo>
                  <a:pt x="5622" y="11875"/>
                </a:lnTo>
                <a:lnTo>
                  <a:pt x="5865" y="11850"/>
                </a:lnTo>
                <a:lnTo>
                  <a:pt x="6011" y="11850"/>
                </a:lnTo>
                <a:lnTo>
                  <a:pt x="6084" y="11826"/>
                </a:lnTo>
                <a:lnTo>
                  <a:pt x="6157" y="11802"/>
                </a:lnTo>
                <a:lnTo>
                  <a:pt x="6157" y="12020"/>
                </a:lnTo>
                <a:lnTo>
                  <a:pt x="5962" y="12020"/>
                </a:lnTo>
                <a:lnTo>
                  <a:pt x="5743" y="12045"/>
                </a:lnTo>
                <a:lnTo>
                  <a:pt x="5549" y="12118"/>
                </a:lnTo>
                <a:lnTo>
                  <a:pt x="5476" y="12142"/>
                </a:lnTo>
                <a:lnTo>
                  <a:pt x="5378" y="12191"/>
                </a:lnTo>
                <a:lnTo>
                  <a:pt x="5378" y="12239"/>
                </a:lnTo>
                <a:lnTo>
                  <a:pt x="5378" y="12264"/>
                </a:lnTo>
                <a:lnTo>
                  <a:pt x="5476" y="12312"/>
                </a:lnTo>
                <a:lnTo>
                  <a:pt x="5549" y="12337"/>
                </a:lnTo>
                <a:lnTo>
                  <a:pt x="5743" y="12385"/>
                </a:lnTo>
                <a:lnTo>
                  <a:pt x="5962" y="12361"/>
                </a:lnTo>
                <a:lnTo>
                  <a:pt x="6157" y="12361"/>
                </a:lnTo>
                <a:lnTo>
                  <a:pt x="6157" y="12458"/>
                </a:lnTo>
                <a:lnTo>
                  <a:pt x="6157" y="12483"/>
                </a:lnTo>
                <a:lnTo>
                  <a:pt x="6011" y="12531"/>
                </a:lnTo>
                <a:lnTo>
                  <a:pt x="5889" y="12580"/>
                </a:lnTo>
                <a:lnTo>
                  <a:pt x="5622" y="12653"/>
                </a:lnTo>
                <a:lnTo>
                  <a:pt x="5500" y="12702"/>
                </a:lnTo>
                <a:lnTo>
                  <a:pt x="5403" y="12750"/>
                </a:lnTo>
                <a:lnTo>
                  <a:pt x="5378" y="12799"/>
                </a:lnTo>
                <a:lnTo>
                  <a:pt x="5378" y="12823"/>
                </a:lnTo>
                <a:lnTo>
                  <a:pt x="5403" y="12848"/>
                </a:lnTo>
                <a:lnTo>
                  <a:pt x="5500" y="12872"/>
                </a:lnTo>
                <a:lnTo>
                  <a:pt x="5622" y="12896"/>
                </a:lnTo>
                <a:lnTo>
                  <a:pt x="5743" y="12921"/>
                </a:lnTo>
                <a:lnTo>
                  <a:pt x="5865" y="12896"/>
                </a:lnTo>
                <a:lnTo>
                  <a:pt x="6011" y="12872"/>
                </a:lnTo>
                <a:lnTo>
                  <a:pt x="6181" y="12848"/>
                </a:lnTo>
                <a:lnTo>
                  <a:pt x="6181" y="13042"/>
                </a:lnTo>
                <a:lnTo>
                  <a:pt x="6108" y="13018"/>
                </a:lnTo>
                <a:lnTo>
                  <a:pt x="5962" y="13042"/>
                </a:lnTo>
                <a:lnTo>
                  <a:pt x="5841" y="13091"/>
                </a:lnTo>
                <a:lnTo>
                  <a:pt x="5719" y="13164"/>
                </a:lnTo>
                <a:lnTo>
                  <a:pt x="5573" y="13237"/>
                </a:lnTo>
                <a:lnTo>
                  <a:pt x="5549" y="13261"/>
                </a:lnTo>
                <a:lnTo>
                  <a:pt x="5573" y="13286"/>
                </a:lnTo>
                <a:lnTo>
                  <a:pt x="5597" y="13334"/>
                </a:lnTo>
                <a:lnTo>
                  <a:pt x="5622" y="13334"/>
                </a:lnTo>
                <a:lnTo>
                  <a:pt x="5743" y="13310"/>
                </a:lnTo>
                <a:lnTo>
                  <a:pt x="6157" y="13310"/>
                </a:lnTo>
                <a:lnTo>
                  <a:pt x="6206" y="13286"/>
                </a:lnTo>
                <a:lnTo>
                  <a:pt x="6206" y="13529"/>
                </a:lnTo>
                <a:lnTo>
                  <a:pt x="6035" y="13553"/>
                </a:lnTo>
                <a:lnTo>
                  <a:pt x="5865" y="13553"/>
                </a:lnTo>
                <a:lnTo>
                  <a:pt x="5719" y="13602"/>
                </a:lnTo>
                <a:lnTo>
                  <a:pt x="5573" y="13675"/>
                </a:lnTo>
                <a:lnTo>
                  <a:pt x="5524" y="13724"/>
                </a:lnTo>
                <a:lnTo>
                  <a:pt x="5476" y="13797"/>
                </a:lnTo>
                <a:lnTo>
                  <a:pt x="5476" y="13870"/>
                </a:lnTo>
                <a:lnTo>
                  <a:pt x="5476" y="13894"/>
                </a:lnTo>
                <a:lnTo>
                  <a:pt x="5500" y="13918"/>
                </a:lnTo>
                <a:lnTo>
                  <a:pt x="5646" y="13967"/>
                </a:lnTo>
                <a:lnTo>
                  <a:pt x="5792" y="13967"/>
                </a:lnTo>
                <a:lnTo>
                  <a:pt x="6108" y="13943"/>
                </a:lnTo>
                <a:lnTo>
                  <a:pt x="6254" y="13943"/>
                </a:lnTo>
                <a:lnTo>
                  <a:pt x="6279" y="14235"/>
                </a:lnTo>
                <a:lnTo>
                  <a:pt x="6011" y="14308"/>
                </a:lnTo>
                <a:lnTo>
                  <a:pt x="5841" y="14332"/>
                </a:lnTo>
                <a:lnTo>
                  <a:pt x="5670" y="14381"/>
                </a:lnTo>
                <a:lnTo>
                  <a:pt x="5622" y="14429"/>
                </a:lnTo>
                <a:lnTo>
                  <a:pt x="5597" y="14478"/>
                </a:lnTo>
                <a:lnTo>
                  <a:pt x="5622" y="14551"/>
                </a:lnTo>
                <a:lnTo>
                  <a:pt x="5670" y="14600"/>
                </a:lnTo>
                <a:lnTo>
                  <a:pt x="5719" y="14624"/>
                </a:lnTo>
                <a:lnTo>
                  <a:pt x="5792" y="14648"/>
                </a:lnTo>
                <a:lnTo>
                  <a:pt x="5962" y="14673"/>
                </a:lnTo>
                <a:lnTo>
                  <a:pt x="6133" y="14648"/>
                </a:lnTo>
                <a:lnTo>
                  <a:pt x="6303" y="14600"/>
                </a:lnTo>
                <a:lnTo>
                  <a:pt x="6303" y="14770"/>
                </a:lnTo>
                <a:lnTo>
                  <a:pt x="6133" y="14794"/>
                </a:lnTo>
                <a:lnTo>
                  <a:pt x="5962" y="14867"/>
                </a:lnTo>
                <a:lnTo>
                  <a:pt x="5841" y="14916"/>
                </a:lnTo>
                <a:lnTo>
                  <a:pt x="5719" y="14965"/>
                </a:lnTo>
                <a:lnTo>
                  <a:pt x="5646" y="15062"/>
                </a:lnTo>
                <a:lnTo>
                  <a:pt x="5597" y="15111"/>
                </a:lnTo>
                <a:lnTo>
                  <a:pt x="5573" y="15159"/>
                </a:lnTo>
                <a:lnTo>
                  <a:pt x="5573" y="15184"/>
                </a:lnTo>
                <a:lnTo>
                  <a:pt x="5597" y="15208"/>
                </a:lnTo>
                <a:lnTo>
                  <a:pt x="5670" y="15257"/>
                </a:lnTo>
                <a:lnTo>
                  <a:pt x="5768" y="15281"/>
                </a:lnTo>
                <a:lnTo>
                  <a:pt x="5962" y="15257"/>
                </a:lnTo>
                <a:lnTo>
                  <a:pt x="6352" y="15184"/>
                </a:lnTo>
                <a:lnTo>
                  <a:pt x="6376" y="15451"/>
                </a:lnTo>
                <a:lnTo>
                  <a:pt x="6133" y="15476"/>
                </a:lnTo>
                <a:lnTo>
                  <a:pt x="5865" y="15524"/>
                </a:lnTo>
                <a:lnTo>
                  <a:pt x="5743" y="15573"/>
                </a:lnTo>
                <a:lnTo>
                  <a:pt x="5646" y="15646"/>
                </a:lnTo>
                <a:lnTo>
                  <a:pt x="5622" y="15646"/>
                </a:lnTo>
                <a:lnTo>
                  <a:pt x="5622" y="15670"/>
                </a:lnTo>
                <a:lnTo>
                  <a:pt x="5695" y="15768"/>
                </a:lnTo>
                <a:lnTo>
                  <a:pt x="5792" y="15816"/>
                </a:lnTo>
                <a:lnTo>
                  <a:pt x="5889" y="15841"/>
                </a:lnTo>
                <a:lnTo>
                  <a:pt x="5987" y="15841"/>
                </a:lnTo>
                <a:lnTo>
                  <a:pt x="6206" y="15865"/>
                </a:lnTo>
                <a:lnTo>
                  <a:pt x="6400" y="15865"/>
                </a:lnTo>
                <a:lnTo>
                  <a:pt x="6400" y="15962"/>
                </a:lnTo>
                <a:lnTo>
                  <a:pt x="6133" y="16035"/>
                </a:lnTo>
                <a:lnTo>
                  <a:pt x="5938" y="16084"/>
                </a:lnTo>
                <a:lnTo>
                  <a:pt x="5792" y="16181"/>
                </a:lnTo>
                <a:lnTo>
                  <a:pt x="5768" y="16230"/>
                </a:lnTo>
                <a:lnTo>
                  <a:pt x="5768" y="16254"/>
                </a:lnTo>
                <a:lnTo>
                  <a:pt x="5816" y="16327"/>
                </a:lnTo>
                <a:lnTo>
                  <a:pt x="5889" y="16376"/>
                </a:lnTo>
                <a:lnTo>
                  <a:pt x="5987" y="16400"/>
                </a:lnTo>
                <a:lnTo>
                  <a:pt x="6181" y="16400"/>
                </a:lnTo>
                <a:lnTo>
                  <a:pt x="6425" y="16352"/>
                </a:lnTo>
                <a:lnTo>
                  <a:pt x="6449" y="16644"/>
                </a:lnTo>
                <a:lnTo>
                  <a:pt x="6230" y="16668"/>
                </a:lnTo>
                <a:lnTo>
                  <a:pt x="6035" y="16717"/>
                </a:lnTo>
                <a:lnTo>
                  <a:pt x="5962" y="16765"/>
                </a:lnTo>
                <a:lnTo>
                  <a:pt x="5865" y="16790"/>
                </a:lnTo>
                <a:lnTo>
                  <a:pt x="5841" y="16838"/>
                </a:lnTo>
                <a:lnTo>
                  <a:pt x="5841" y="16887"/>
                </a:lnTo>
                <a:lnTo>
                  <a:pt x="5841" y="16911"/>
                </a:lnTo>
                <a:lnTo>
                  <a:pt x="5889" y="16936"/>
                </a:lnTo>
                <a:lnTo>
                  <a:pt x="6084" y="16960"/>
                </a:lnTo>
                <a:lnTo>
                  <a:pt x="6279" y="16984"/>
                </a:lnTo>
                <a:lnTo>
                  <a:pt x="6449" y="16984"/>
                </a:lnTo>
                <a:lnTo>
                  <a:pt x="6449" y="17276"/>
                </a:lnTo>
                <a:lnTo>
                  <a:pt x="6206" y="17325"/>
                </a:lnTo>
                <a:lnTo>
                  <a:pt x="6011" y="17349"/>
                </a:lnTo>
                <a:lnTo>
                  <a:pt x="5938" y="17398"/>
                </a:lnTo>
                <a:lnTo>
                  <a:pt x="5865" y="17447"/>
                </a:lnTo>
                <a:lnTo>
                  <a:pt x="5841" y="17471"/>
                </a:lnTo>
                <a:lnTo>
                  <a:pt x="5841" y="17520"/>
                </a:lnTo>
                <a:lnTo>
                  <a:pt x="5841" y="17544"/>
                </a:lnTo>
                <a:lnTo>
                  <a:pt x="5865" y="17568"/>
                </a:lnTo>
                <a:lnTo>
                  <a:pt x="5987" y="17641"/>
                </a:lnTo>
                <a:lnTo>
                  <a:pt x="6133" y="17690"/>
                </a:lnTo>
                <a:lnTo>
                  <a:pt x="6303" y="17690"/>
                </a:lnTo>
                <a:lnTo>
                  <a:pt x="6449" y="17666"/>
                </a:lnTo>
                <a:lnTo>
                  <a:pt x="6449" y="17958"/>
                </a:lnTo>
                <a:lnTo>
                  <a:pt x="6303" y="17982"/>
                </a:lnTo>
                <a:lnTo>
                  <a:pt x="6181" y="18031"/>
                </a:lnTo>
                <a:lnTo>
                  <a:pt x="6011" y="18055"/>
                </a:lnTo>
                <a:lnTo>
                  <a:pt x="5914" y="18104"/>
                </a:lnTo>
                <a:lnTo>
                  <a:pt x="5841" y="18152"/>
                </a:lnTo>
                <a:lnTo>
                  <a:pt x="5816" y="18177"/>
                </a:lnTo>
                <a:lnTo>
                  <a:pt x="5816" y="18225"/>
                </a:lnTo>
                <a:lnTo>
                  <a:pt x="5841" y="18250"/>
                </a:lnTo>
                <a:lnTo>
                  <a:pt x="5865" y="18274"/>
                </a:lnTo>
                <a:lnTo>
                  <a:pt x="5987" y="18323"/>
                </a:lnTo>
                <a:lnTo>
                  <a:pt x="6157" y="18371"/>
                </a:lnTo>
                <a:lnTo>
                  <a:pt x="6303" y="18371"/>
                </a:lnTo>
                <a:lnTo>
                  <a:pt x="6449" y="18347"/>
                </a:lnTo>
                <a:lnTo>
                  <a:pt x="6473" y="18444"/>
                </a:lnTo>
                <a:lnTo>
                  <a:pt x="6303" y="18469"/>
                </a:lnTo>
                <a:lnTo>
                  <a:pt x="6157" y="18542"/>
                </a:lnTo>
                <a:lnTo>
                  <a:pt x="6035" y="18615"/>
                </a:lnTo>
                <a:lnTo>
                  <a:pt x="5914" y="18688"/>
                </a:lnTo>
                <a:lnTo>
                  <a:pt x="5889" y="18736"/>
                </a:lnTo>
                <a:lnTo>
                  <a:pt x="5889" y="18761"/>
                </a:lnTo>
                <a:lnTo>
                  <a:pt x="5914" y="18785"/>
                </a:lnTo>
                <a:lnTo>
                  <a:pt x="5962" y="18809"/>
                </a:lnTo>
                <a:lnTo>
                  <a:pt x="6108" y="18809"/>
                </a:lnTo>
                <a:lnTo>
                  <a:pt x="6279" y="18785"/>
                </a:lnTo>
                <a:lnTo>
                  <a:pt x="6498" y="18761"/>
                </a:lnTo>
                <a:lnTo>
                  <a:pt x="6522" y="18980"/>
                </a:lnTo>
                <a:lnTo>
                  <a:pt x="6376" y="19028"/>
                </a:lnTo>
                <a:lnTo>
                  <a:pt x="6254" y="19101"/>
                </a:lnTo>
                <a:lnTo>
                  <a:pt x="5987" y="19223"/>
                </a:lnTo>
                <a:lnTo>
                  <a:pt x="5962" y="19272"/>
                </a:lnTo>
                <a:lnTo>
                  <a:pt x="5962" y="19320"/>
                </a:lnTo>
                <a:lnTo>
                  <a:pt x="5987" y="19369"/>
                </a:lnTo>
                <a:lnTo>
                  <a:pt x="6011" y="19393"/>
                </a:lnTo>
                <a:lnTo>
                  <a:pt x="6425" y="19393"/>
                </a:lnTo>
                <a:lnTo>
                  <a:pt x="6595" y="19345"/>
                </a:lnTo>
                <a:lnTo>
                  <a:pt x="6619" y="19393"/>
                </a:lnTo>
                <a:lnTo>
                  <a:pt x="6571" y="19442"/>
                </a:lnTo>
                <a:lnTo>
                  <a:pt x="6522" y="19515"/>
                </a:lnTo>
                <a:lnTo>
                  <a:pt x="6254" y="19637"/>
                </a:lnTo>
                <a:lnTo>
                  <a:pt x="6230" y="19661"/>
                </a:lnTo>
                <a:lnTo>
                  <a:pt x="6206" y="19734"/>
                </a:lnTo>
                <a:lnTo>
                  <a:pt x="6230" y="19758"/>
                </a:lnTo>
                <a:lnTo>
                  <a:pt x="6279" y="19783"/>
                </a:lnTo>
                <a:lnTo>
                  <a:pt x="6595" y="19758"/>
                </a:lnTo>
                <a:lnTo>
                  <a:pt x="6668" y="19783"/>
                </a:lnTo>
                <a:lnTo>
                  <a:pt x="6887" y="19856"/>
                </a:lnTo>
                <a:lnTo>
                  <a:pt x="7106" y="19904"/>
                </a:lnTo>
                <a:lnTo>
                  <a:pt x="7203" y="19953"/>
                </a:lnTo>
                <a:lnTo>
                  <a:pt x="7252" y="20001"/>
                </a:lnTo>
                <a:lnTo>
                  <a:pt x="7276" y="20050"/>
                </a:lnTo>
                <a:lnTo>
                  <a:pt x="7276" y="20123"/>
                </a:lnTo>
                <a:lnTo>
                  <a:pt x="7252" y="20172"/>
                </a:lnTo>
                <a:lnTo>
                  <a:pt x="7203" y="20245"/>
                </a:lnTo>
                <a:lnTo>
                  <a:pt x="7057" y="20342"/>
                </a:lnTo>
                <a:lnTo>
                  <a:pt x="6936" y="20391"/>
                </a:lnTo>
                <a:lnTo>
                  <a:pt x="6814" y="20439"/>
                </a:lnTo>
                <a:lnTo>
                  <a:pt x="6692" y="20464"/>
                </a:lnTo>
                <a:lnTo>
                  <a:pt x="6571" y="20464"/>
                </a:lnTo>
                <a:lnTo>
                  <a:pt x="6303" y="20439"/>
                </a:lnTo>
                <a:lnTo>
                  <a:pt x="5889" y="20439"/>
                </a:lnTo>
                <a:lnTo>
                  <a:pt x="5768" y="20391"/>
                </a:lnTo>
                <a:lnTo>
                  <a:pt x="5670" y="20318"/>
                </a:lnTo>
                <a:lnTo>
                  <a:pt x="5597" y="20220"/>
                </a:lnTo>
                <a:lnTo>
                  <a:pt x="5524" y="20099"/>
                </a:lnTo>
                <a:lnTo>
                  <a:pt x="5476" y="19929"/>
                </a:lnTo>
                <a:lnTo>
                  <a:pt x="5403" y="19612"/>
                </a:lnTo>
                <a:lnTo>
                  <a:pt x="5354" y="19247"/>
                </a:lnTo>
                <a:lnTo>
                  <a:pt x="5330" y="18882"/>
                </a:lnTo>
                <a:lnTo>
                  <a:pt x="5305" y="18371"/>
                </a:lnTo>
                <a:lnTo>
                  <a:pt x="5184" y="16960"/>
                </a:lnTo>
                <a:lnTo>
                  <a:pt x="5111" y="16254"/>
                </a:lnTo>
                <a:lnTo>
                  <a:pt x="5038" y="15549"/>
                </a:lnTo>
                <a:lnTo>
                  <a:pt x="4965" y="15086"/>
                </a:lnTo>
                <a:lnTo>
                  <a:pt x="4867" y="14600"/>
                </a:lnTo>
                <a:lnTo>
                  <a:pt x="4624" y="13675"/>
                </a:lnTo>
                <a:lnTo>
                  <a:pt x="4527" y="13310"/>
                </a:lnTo>
                <a:lnTo>
                  <a:pt x="4454" y="13018"/>
                </a:lnTo>
                <a:lnTo>
                  <a:pt x="4405" y="12896"/>
                </a:lnTo>
                <a:lnTo>
                  <a:pt x="4356" y="12823"/>
                </a:lnTo>
                <a:lnTo>
                  <a:pt x="4356" y="12799"/>
                </a:lnTo>
                <a:lnTo>
                  <a:pt x="4332" y="12750"/>
                </a:lnTo>
                <a:lnTo>
                  <a:pt x="4283" y="12702"/>
                </a:lnTo>
                <a:lnTo>
                  <a:pt x="4235" y="12677"/>
                </a:lnTo>
                <a:lnTo>
                  <a:pt x="4186" y="12653"/>
                </a:lnTo>
                <a:lnTo>
                  <a:pt x="4113" y="12677"/>
                </a:lnTo>
                <a:lnTo>
                  <a:pt x="4040" y="12750"/>
                </a:lnTo>
                <a:lnTo>
                  <a:pt x="3991" y="12848"/>
                </a:lnTo>
                <a:lnTo>
                  <a:pt x="3918" y="13091"/>
                </a:lnTo>
                <a:lnTo>
                  <a:pt x="3870" y="13286"/>
                </a:lnTo>
                <a:lnTo>
                  <a:pt x="3772" y="13237"/>
                </a:lnTo>
                <a:lnTo>
                  <a:pt x="3675" y="13213"/>
                </a:lnTo>
                <a:lnTo>
                  <a:pt x="3626" y="13237"/>
                </a:lnTo>
                <a:lnTo>
                  <a:pt x="3602" y="13310"/>
                </a:lnTo>
                <a:lnTo>
                  <a:pt x="3626" y="13383"/>
                </a:lnTo>
                <a:lnTo>
                  <a:pt x="3675" y="13456"/>
                </a:lnTo>
                <a:lnTo>
                  <a:pt x="3748" y="13529"/>
                </a:lnTo>
                <a:lnTo>
                  <a:pt x="3821" y="13578"/>
                </a:lnTo>
                <a:lnTo>
                  <a:pt x="3797" y="13772"/>
                </a:lnTo>
                <a:lnTo>
                  <a:pt x="3651" y="13772"/>
                </a:lnTo>
                <a:lnTo>
                  <a:pt x="3505" y="13821"/>
                </a:lnTo>
                <a:lnTo>
                  <a:pt x="3480" y="13845"/>
                </a:lnTo>
                <a:lnTo>
                  <a:pt x="3505" y="13870"/>
                </a:lnTo>
                <a:lnTo>
                  <a:pt x="3651" y="13943"/>
                </a:lnTo>
                <a:lnTo>
                  <a:pt x="3772" y="14016"/>
                </a:lnTo>
                <a:lnTo>
                  <a:pt x="3724" y="14405"/>
                </a:lnTo>
                <a:lnTo>
                  <a:pt x="3505" y="14381"/>
                </a:lnTo>
                <a:lnTo>
                  <a:pt x="3407" y="14381"/>
                </a:lnTo>
                <a:lnTo>
                  <a:pt x="3310" y="14405"/>
                </a:lnTo>
                <a:lnTo>
                  <a:pt x="3286" y="14454"/>
                </a:lnTo>
                <a:lnTo>
                  <a:pt x="3286" y="14478"/>
                </a:lnTo>
                <a:lnTo>
                  <a:pt x="3286" y="14502"/>
                </a:lnTo>
                <a:lnTo>
                  <a:pt x="3383" y="14551"/>
                </a:lnTo>
                <a:lnTo>
                  <a:pt x="3480" y="14624"/>
                </a:lnTo>
                <a:lnTo>
                  <a:pt x="3675" y="14721"/>
                </a:lnTo>
                <a:lnTo>
                  <a:pt x="3675" y="14892"/>
                </a:lnTo>
                <a:lnTo>
                  <a:pt x="3480" y="14892"/>
                </a:lnTo>
                <a:lnTo>
                  <a:pt x="3286" y="14916"/>
                </a:lnTo>
                <a:lnTo>
                  <a:pt x="3213" y="14940"/>
                </a:lnTo>
                <a:lnTo>
                  <a:pt x="3140" y="14965"/>
                </a:lnTo>
                <a:lnTo>
                  <a:pt x="3115" y="15013"/>
                </a:lnTo>
                <a:lnTo>
                  <a:pt x="3115" y="15038"/>
                </a:lnTo>
                <a:lnTo>
                  <a:pt x="3140" y="15086"/>
                </a:lnTo>
                <a:lnTo>
                  <a:pt x="3188" y="15135"/>
                </a:lnTo>
                <a:lnTo>
                  <a:pt x="3310" y="15208"/>
                </a:lnTo>
                <a:lnTo>
                  <a:pt x="3456" y="15232"/>
                </a:lnTo>
                <a:lnTo>
                  <a:pt x="3626" y="15257"/>
                </a:lnTo>
                <a:lnTo>
                  <a:pt x="3578" y="15573"/>
                </a:lnTo>
                <a:lnTo>
                  <a:pt x="3334" y="15549"/>
                </a:lnTo>
                <a:lnTo>
                  <a:pt x="3018" y="15549"/>
                </a:lnTo>
                <a:lnTo>
                  <a:pt x="2921" y="15573"/>
                </a:lnTo>
                <a:lnTo>
                  <a:pt x="2896" y="15597"/>
                </a:lnTo>
                <a:lnTo>
                  <a:pt x="2896" y="15622"/>
                </a:lnTo>
                <a:lnTo>
                  <a:pt x="2945" y="15695"/>
                </a:lnTo>
                <a:lnTo>
                  <a:pt x="3018" y="15743"/>
                </a:lnTo>
                <a:lnTo>
                  <a:pt x="3164" y="15816"/>
                </a:lnTo>
                <a:lnTo>
                  <a:pt x="3359" y="15889"/>
                </a:lnTo>
                <a:lnTo>
                  <a:pt x="3553" y="15914"/>
                </a:lnTo>
                <a:lnTo>
                  <a:pt x="3529" y="16011"/>
                </a:lnTo>
                <a:lnTo>
                  <a:pt x="3261" y="16035"/>
                </a:lnTo>
                <a:lnTo>
                  <a:pt x="3115" y="16060"/>
                </a:lnTo>
                <a:lnTo>
                  <a:pt x="2994" y="16108"/>
                </a:lnTo>
                <a:lnTo>
                  <a:pt x="2969" y="16133"/>
                </a:lnTo>
                <a:lnTo>
                  <a:pt x="2969" y="16181"/>
                </a:lnTo>
                <a:lnTo>
                  <a:pt x="2969" y="16206"/>
                </a:lnTo>
                <a:lnTo>
                  <a:pt x="2994" y="16230"/>
                </a:lnTo>
                <a:lnTo>
                  <a:pt x="3115" y="16279"/>
                </a:lnTo>
                <a:lnTo>
                  <a:pt x="3237" y="16303"/>
                </a:lnTo>
                <a:lnTo>
                  <a:pt x="3480" y="16327"/>
                </a:lnTo>
                <a:lnTo>
                  <a:pt x="3432" y="16790"/>
                </a:lnTo>
                <a:lnTo>
                  <a:pt x="3261" y="16790"/>
                </a:lnTo>
                <a:lnTo>
                  <a:pt x="3115" y="16814"/>
                </a:lnTo>
                <a:lnTo>
                  <a:pt x="2872" y="16838"/>
                </a:lnTo>
                <a:lnTo>
                  <a:pt x="2775" y="16887"/>
                </a:lnTo>
                <a:lnTo>
                  <a:pt x="2677" y="16960"/>
                </a:lnTo>
                <a:lnTo>
                  <a:pt x="2653" y="17033"/>
                </a:lnTo>
                <a:lnTo>
                  <a:pt x="2677" y="17082"/>
                </a:lnTo>
                <a:lnTo>
                  <a:pt x="2702" y="17106"/>
                </a:lnTo>
                <a:lnTo>
                  <a:pt x="2799" y="17155"/>
                </a:lnTo>
                <a:lnTo>
                  <a:pt x="2896" y="17155"/>
                </a:lnTo>
                <a:lnTo>
                  <a:pt x="3091" y="17179"/>
                </a:lnTo>
                <a:lnTo>
                  <a:pt x="3383" y="17203"/>
                </a:lnTo>
                <a:lnTo>
                  <a:pt x="3359" y="17398"/>
                </a:lnTo>
                <a:lnTo>
                  <a:pt x="3188" y="17398"/>
                </a:lnTo>
                <a:lnTo>
                  <a:pt x="3042" y="17422"/>
                </a:lnTo>
                <a:lnTo>
                  <a:pt x="2750" y="17520"/>
                </a:lnTo>
                <a:lnTo>
                  <a:pt x="2702" y="17544"/>
                </a:lnTo>
                <a:lnTo>
                  <a:pt x="2677" y="17593"/>
                </a:lnTo>
                <a:lnTo>
                  <a:pt x="2702" y="17641"/>
                </a:lnTo>
                <a:lnTo>
                  <a:pt x="2750" y="17666"/>
                </a:lnTo>
                <a:lnTo>
                  <a:pt x="2896" y="17714"/>
                </a:lnTo>
                <a:lnTo>
                  <a:pt x="3018" y="17739"/>
                </a:lnTo>
                <a:lnTo>
                  <a:pt x="3310" y="17739"/>
                </a:lnTo>
                <a:lnTo>
                  <a:pt x="3310" y="17763"/>
                </a:lnTo>
                <a:lnTo>
                  <a:pt x="3286" y="17933"/>
                </a:lnTo>
                <a:lnTo>
                  <a:pt x="3018" y="17958"/>
                </a:lnTo>
                <a:lnTo>
                  <a:pt x="2799" y="17982"/>
                </a:lnTo>
                <a:lnTo>
                  <a:pt x="2702" y="18031"/>
                </a:lnTo>
                <a:lnTo>
                  <a:pt x="2629" y="18079"/>
                </a:lnTo>
                <a:lnTo>
                  <a:pt x="2604" y="18128"/>
                </a:lnTo>
                <a:lnTo>
                  <a:pt x="2604" y="18177"/>
                </a:lnTo>
                <a:lnTo>
                  <a:pt x="2653" y="18250"/>
                </a:lnTo>
                <a:lnTo>
                  <a:pt x="2702" y="18274"/>
                </a:lnTo>
                <a:lnTo>
                  <a:pt x="2775" y="18298"/>
                </a:lnTo>
                <a:lnTo>
                  <a:pt x="2848" y="18323"/>
                </a:lnTo>
                <a:lnTo>
                  <a:pt x="3018" y="18323"/>
                </a:lnTo>
                <a:lnTo>
                  <a:pt x="3164" y="18298"/>
                </a:lnTo>
                <a:lnTo>
                  <a:pt x="3237" y="18323"/>
                </a:lnTo>
                <a:lnTo>
                  <a:pt x="3213" y="18517"/>
                </a:lnTo>
                <a:lnTo>
                  <a:pt x="2848" y="18566"/>
                </a:lnTo>
                <a:lnTo>
                  <a:pt x="2677" y="18615"/>
                </a:lnTo>
                <a:lnTo>
                  <a:pt x="2604" y="18663"/>
                </a:lnTo>
                <a:lnTo>
                  <a:pt x="2531" y="18712"/>
                </a:lnTo>
                <a:lnTo>
                  <a:pt x="2507" y="18761"/>
                </a:lnTo>
                <a:lnTo>
                  <a:pt x="2507" y="18785"/>
                </a:lnTo>
                <a:lnTo>
                  <a:pt x="2531" y="18809"/>
                </a:lnTo>
                <a:lnTo>
                  <a:pt x="2556" y="18834"/>
                </a:lnTo>
                <a:lnTo>
                  <a:pt x="2702" y="18882"/>
                </a:lnTo>
                <a:lnTo>
                  <a:pt x="3164" y="18882"/>
                </a:lnTo>
                <a:lnTo>
                  <a:pt x="3115" y="19223"/>
                </a:lnTo>
                <a:lnTo>
                  <a:pt x="2799" y="19199"/>
                </a:lnTo>
                <a:lnTo>
                  <a:pt x="2677" y="19199"/>
                </a:lnTo>
                <a:lnTo>
                  <a:pt x="2580" y="19223"/>
                </a:lnTo>
                <a:lnTo>
                  <a:pt x="2483" y="19247"/>
                </a:lnTo>
                <a:lnTo>
                  <a:pt x="2410" y="19320"/>
                </a:lnTo>
                <a:lnTo>
                  <a:pt x="2410" y="19369"/>
                </a:lnTo>
                <a:lnTo>
                  <a:pt x="2410" y="19393"/>
                </a:lnTo>
                <a:lnTo>
                  <a:pt x="2483" y="19466"/>
                </a:lnTo>
                <a:lnTo>
                  <a:pt x="2580" y="19515"/>
                </a:lnTo>
                <a:lnTo>
                  <a:pt x="2702" y="19564"/>
                </a:lnTo>
                <a:lnTo>
                  <a:pt x="2799" y="19564"/>
                </a:lnTo>
                <a:lnTo>
                  <a:pt x="3042" y="19612"/>
                </a:lnTo>
                <a:lnTo>
                  <a:pt x="3018" y="19807"/>
                </a:lnTo>
                <a:lnTo>
                  <a:pt x="2896" y="19807"/>
                </a:lnTo>
                <a:lnTo>
                  <a:pt x="2556" y="19856"/>
                </a:lnTo>
                <a:lnTo>
                  <a:pt x="2483" y="19880"/>
                </a:lnTo>
                <a:lnTo>
                  <a:pt x="2434" y="19904"/>
                </a:lnTo>
                <a:lnTo>
                  <a:pt x="2337" y="20001"/>
                </a:lnTo>
                <a:lnTo>
                  <a:pt x="2312" y="20026"/>
                </a:lnTo>
                <a:lnTo>
                  <a:pt x="2337" y="20074"/>
                </a:lnTo>
                <a:lnTo>
                  <a:pt x="2434" y="20123"/>
                </a:lnTo>
                <a:lnTo>
                  <a:pt x="2531" y="20147"/>
                </a:lnTo>
                <a:lnTo>
                  <a:pt x="2726" y="20172"/>
                </a:lnTo>
                <a:lnTo>
                  <a:pt x="2507" y="20269"/>
                </a:lnTo>
                <a:lnTo>
                  <a:pt x="2288" y="20366"/>
                </a:lnTo>
                <a:lnTo>
                  <a:pt x="1801" y="20512"/>
                </a:lnTo>
                <a:lnTo>
                  <a:pt x="1655" y="20537"/>
                </a:lnTo>
                <a:lnTo>
                  <a:pt x="1485" y="20561"/>
                </a:lnTo>
                <a:lnTo>
                  <a:pt x="1315" y="20537"/>
                </a:lnTo>
                <a:lnTo>
                  <a:pt x="1145" y="20488"/>
                </a:lnTo>
                <a:lnTo>
                  <a:pt x="1120" y="20464"/>
                </a:lnTo>
                <a:lnTo>
                  <a:pt x="1096" y="20415"/>
                </a:lnTo>
                <a:lnTo>
                  <a:pt x="1096" y="20391"/>
                </a:lnTo>
                <a:lnTo>
                  <a:pt x="1096" y="20342"/>
                </a:lnTo>
                <a:lnTo>
                  <a:pt x="1145" y="20245"/>
                </a:lnTo>
                <a:lnTo>
                  <a:pt x="1242" y="20123"/>
                </a:lnTo>
                <a:lnTo>
                  <a:pt x="1485" y="19929"/>
                </a:lnTo>
                <a:lnTo>
                  <a:pt x="1631" y="19831"/>
                </a:lnTo>
                <a:lnTo>
                  <a:pt x="1680" y="19807"/>
                </a:lnTo>
                <a:lnTo>
                  <a:pt x="1704" y="19758"/>
                </a:lnTo>
                <a:lnTo>
                  <a:pt x="1704" y="19710"/>
                </a:lnTo>
                <a:lnTo>
                  <a:pt x="1704" y="19661"/>
                </a:lnTo>
                <a:lnTo>
                  <a:pt x="1728" y="19588"/>
                </a:lnTo>
                <a:lnTo>
                  <a:pt x="1826" y="18785"/>
                </a:lnTo>
                <a:lnTo>
                  <a:pt x="1923" y="18006"/>
                </a:lnTo>
                <a:lnTo>
                  <a:pt x="2045" y="16425"/>
                </a:lnTo>
                <a:lnTo>
                  <a:pt x="2142" y="14843"/>
                </a:lnTo>
                <a:lnTo>
                  <a:pt x="2264" y="13237"/>
                </a:lnTo>
                <a:lnTo>
                  <a:pt x="2410" y="11631"/>
                </a:lnTo>
                <a:lnTo>
                  <a:pt x="2531" y="10025"/>
                </a:lnTo>
                <a:lnTo>
                  <a:pt x="2556" y="9368"/>
                </a:lnTo>
                <a:lnTo>
                  <a:pt x="2580" y="8663"/>
                </a:lnTo>
                <a:lnTo>
                  <a:pt x="2580" y="8322"/>
                </a:lnTo>
                <a:lnTo>
                  <a:pt x="2580" y="7981"/>
                </a:lnTo>
                <a:lnTo>
                  <a:pt x="2531" y="7641"/>
                </a:lnTo>
                <a:lnTo>
                  <a:pt x="2483" y="7324"/>
                </a:lnTo>
                <a:lnTo>
                  <a:pt x="2483" y="7251"/>
                </a:lnTo>
                <a:lnTo>
                  <a:pt x="2458" y="7178"/>
                </a:lnTo>
                <a:lnTo>
                  <a:pt x="2434" y="7130"/>
                </a:lnTo>
                <a:lnTo>
                  <a:pt x="2410" y="7105"/>
                </a:lnTo>
                <a:lnTo>
                  <a:pt x="2337" y="7057"/>
                </a:lnTo>
                <a:lnTo>
                  <a:pt x="2239" y="7057"/>
                </a:lnTo>
                <a:lnTo>
                  <a:pt x="2166" y="7105"/>
                </a:lnTo>
                <a:lnTo>
                  <a:pt x="2020" y="7130"/>
                </a:lnTo>
                <a:lnTo>
                  <a:pt x="1899" y="7154"/>
                </a:lnTo>
                <a:lnTo>
                  <a:pt x="1826" y="7227"/>
                </a:lnTo>
                <a:lnTo>
                  <a:pt x="1801" y="7300"/>
                </a:lnTo>
                <a:lnTo>
                  <a:pt x="1801" y="7349"/>
                </a:lnTo>
                <a:lnTo>
                  <a:pt x="1801" y="7397"/>
                </a:lnTo>
                <a:lnTo>
                  <a:pt x="1874" y="7446"/>
                </a:lnTo>
                <a:lnTo>
                  <a:pt x="1923" y="7470"/>
                </a:lnTo>
                <a:lnTo>
                  <a:pt x="1899" y="7519"/>
                </a:lnTo>
                <a:lnTo>
                  <a:pt x="1704" y="7519"/>
                </a:lnTo>
                <a:lnTo>
                  <a:pt x="1631" y="7543"/>
                </a:lnTo>
                <a:lnTo>
                  <a:pt x="1558" y="7592"/>
                </a:lnTo>
                <a:lnTo>
                  <a:pt x="1534" y="7665"/>
                </a:lnTo>
                <a:lnTo>
                  <a:pt x="1534" y="7714"/>
                </a:lnTo>
                <a:lnTo>
                  <a:pt x="1558" y="7738"/>
                </a:lnTo>
                <a:lnTo>
                  <a:pt x="1631" y="7811"/>
                </a:lnTo>
                <a:lnTo>
                  <a:pt x="1753" y="7860"/>
                </a:lnTo>
                <a:lnTo>
                  <a:pt x="1728" y="7957"/>
                </a:lnTo>
                <a:lnTo>
                  <a:pt x="1582" y="7957"/>
                </a:lnTo>
                <a:lnTo>
                  <a:pt x="1461" y="8006"/>
                </a:lnTo>
                <a:lnTo>
                  <a:pt x="1412" y="8054"/>
                </a:lnTo>
                <a:lnTo>
                  <a:pt x="1388" y="8127"/>
                </a:lnTo>
                <a:lnTo>
                  <a:pt x="1412" y="8200"/>
                </a:lnTo>
                <a:lnTo>
                  <a:pt x="1461" y="8249"/>
                </a:lnTo>
                <a:lnTo>
                  <a:pt x="1534" y="8273"/>
                </a:lnTo>
                <a:lnTo>
                  <a:pt x="1631" y="8298"/>
                </a:lnTo>
                <a:lnTo>
                  <a:pt x="1582" y="8468"/>
                </a:lnTo>
                <a:lnTo>
                  <a:pt x="1437" y="8468"/>
                </a:lnTo>
                <a:lnTo>
                  <a:pt x="1364" y="8517"/>
                </a:lnTo>
                <a:lnTo>
                  <a:pt x="1291" y="8541"/>
                </a:lnTo>
                <a:lnTo>
                  <a:pt x="1291" y="8590"/>
                </a:lnTo>
                <a:lnTo>
                  <a:pt x="1291" y="8638"/>
                </a:lnTo>
                <a:lnTo>
                  <a:pt x="1339" y="8687"/>
                </a:lnTo>
                <a:lnTo>
                  <a:pt x="1388" y="8736"/>
                </a:lnTo>
                <a:lnTo>
                  <a:pt x="1509" y="8760"/>
                </a:lnTo>
                <a:lnTo>
                  <a:pt x="1485" y="8833"/>
                </a:lnTo>
                <a:lnTo>
                  <a:pt x="1461" y="8930"/>
                </a:lnTo>
                <a:lnTo>
                  <a:pt x="1315" y="8955"/>
                </a:lnTo>
                <a:lnTo>
                  <a:pt x="1242" y="8979"/>
                </a:lnTo>
                <a:lnTo>
                  <a:pt x="1193" y="9028"/>
                </a:lnTo>
                <a:lnTo>
                  <a:pt x="1169" y="9076"/>
                </a:lnTo>
                <a:lnTo>
                  <a:pt x="1169" y="9149"/>
                </a:lnTo>
                <a:lnTo>
                  <a:pt x="1218" y="9198"/>
                </a:lnTo>
                <a:lnTo>
                  <a:pt x="1242" y="9222"/>
                </a:lnTo>
                <a:lnTo>
                  <a:pt x="1364" y="9271"/>
                </a:lnTo>
                <a:lnTo>
                  <a:pt x="1364" y="9295"/>
                </a:lnTo>
                <a:lnTo>
                  <a:pt x="1315" y="9320"/>
                </a:lnTo>
                <a:lnTo>
                  <a:pt x="1169" y="9344"/>
                </a:lnTo>
                <a:lnTo>
                  <a:pt x="1096" y="9393"/>
                </a:lnTo>
                <a:lnTo>
                  <a:pt x="1047" y="9441"/>
                </a:lnTo>
                <a:lnTo>
                  <a:pt x="1023" y="9539"/>
                </a:lnTo>
                <a:lnTo>
                  <a:pt x="1047" y="9563"/>
                </a:lnTo>
                <a:lnTo>
                  <a:pt x="1072" y="9612"/>
                </a:lnTo>
                <a:lnTo>
                  <a:pt x="1120" y="9636"/>
                </a:lnTo>
                <a:lnTo>
                  <a:pt x="1169" y="9660"/>
                </a:lnTo>
                <a:lnTo>
                  <a:pt x="1291" y="9660"/>
                </a:lnTo>
                <a:lnTo>
                  <a:pt x="1266" y="9733"/>
                </a:lnTo>
                <a:lnTo>
                  <a:pt x="1145" y="9733"/>
                </a:lnTo>
                <a:lnTo>
                  <a:pt x="1072" y="9758"/>
                </a:lnTo>
                <a:lnTo>
                  <a:pt x="1023" y="9806"/>
                </a:lnTo>
                <a:lnTo>
                  <a:pt x="999" y="9879"/>
                </a:lnTo>
                <a:lnTo>
                  <a:pt x="1023" y="9952"/>
                </a:lnTo>
                <a:lnTo>
                  <a:pt x="1120" y="10001"/>
                </a:lnTo>
                <a:lnTo>
                  <a:pt x="1218" y="10025"/>
                </a:lnTo>
                <a:lnTo>
                  <a:pt x="1169" y="10269"/>
                </a:lnTo>
                <a:lnTo>
                  <a:pt x="1096" y="10244"/>
                </a:lnTo>
                <a:lnTo>
                  <a:pt x="1023" y="10269"/>
                </a:lnTo>
                <a:lnTo>
                  <a:pt x="974" y="10293"/>
                </a:lnTo>
                <a:lnTo>
                  <a:pt x="926" y="10342"/>
                </a:lnTo>
                <a:lnTo>
                  <a:pt x="926" y="10390"/>
                </a:lnTo>
                <a:lnTo>
                  <a:pt x="926" y="10439"/>
                </a:lnTo>
                <a:lnTo>
                  <a:pt x="950" y="10488"/>
                </a:lnTo>
                <a:lnTo>
                  <a:pt x="999" y="10536"/>
                </a:lnTo>
                <a:lnTo>
                  <a:pt x="1096" y="10609"/>
                </a:lnTo>
                <a:lnTo>
                  <a:pt x="1072" y="10634"/>
                </a:lnTo>
                <a:lnTo>
                  <a:pt x="1047" y="10682"/>
                </a:lnTo>
                <a:lnTo>
                  <a:pt x="1047" y="10755"/>
                </a:lnTo>
                <a:lnTo>
                  <a:pt x="1047" y="10804"/>
                </a:lnTo>
                <a:lnTo>
                  <a:pt x="1145" y="11096"/>
                </a:lnTo>
                <a:lnTo>
                  <a:pt x="1169" y="11291"/>
                </a:lnTo>
                <a:lnTo>
                  <a:pt x="1193" y="11461"/>
                </a:lnTo>
                <a:lnTo>
                  <a:pt x="1193" y="11631"/>
                </a:lnTo>
                <a:lnTo>
                  <a:pt x="1120" y="11777"/>
                </a:lnTo>
                <a:lnTo>
                  <a:pt x="1096" y="11826"/>
                </a:lnTo>
                <a:lnTo>
                  <a:pt x="1023" y="11875"/>
                </a:lnTo>
                <a:lnTo>
                  <a:pt x="950" y="11923"/>
                </a:lnTo>
                <a:lnTo>
                  <a:pt x="780" y="11923"/>
                </a:lnTo>
                <a:lnTo>
                  <a:pt x="707" y="11875"/>
                </a:lnTo>
                <a:lnTo>
                  <a:pt x="658" y="11826"/>
                </a:lnTo>
                <a:lnTo>
                  <a:pt x="609" y="11753"/>
                </a:lnTo>
                <a:lnTo>
                  <a:pt x="512" y="11607"/>
                </a:lnTo>
                <a:lnTo>
                  <a:pt x="463" y="11437"/>
                </a:lnTo>
                <a:lnTo>
                  <a:pt x="463" y="11315"/>
                </a:lnTo>
                <a:lnTo>
                  <a:pt x="463" y="11193"/>
                </a:lnTo>
                <a:lnTo>
                  <a:pt x="512" y="10974"/>
                </a:lnTo>
                <a:lnTo>
                  <a:pt x="585" y="10974"/>
                </a:lnTo>
                <a:lnTo>
                  <a:pt x="634" y="10950"/>
                </a:lnTo>
                <a:lnTo>
                  <a:pt x="658" y="10901"/>
                </a:lnTo>
                <a:lnTo>
                  <a:pt x="658" y="10853"/>
                </a:lnTo>
                <a:lnTo>
                  <a:pt x="609" y="10658"/>
                </a:lnTo>
                <a:lnTo>
                  <a:pt x="585" y="10463"/>
                </a:lnTo>
                <a:lnTo>
                  <a:pt x="561" y="10074"/>
                </a:lnTo>
                <a:lnTo>
                  <a:pt x="585" y="9660"/>
                </a:lnTo>
                <a:lnTo>
                  <a:pt x="634" y="9271"/>
                </a:lnTo>
                <a:lnTo>
                  <a:pt x="731" y="8882"/>
                </a:lnTo>
                <a:lnTo>
                  <a:pt x="828" y="8492"/>
                </a:lnTo>
                <a:lnTo>
                  <a:pt x="1072" y="7714"/>
                </a:lnTo>
                <a:lnTo>
                  <a:pt x="1218" y="7227"/>
                </a:lnTo>
                <a:lnTo>
                  <a:pt x="1412" y="6740"/>
                </a:lnTo>
                <a:lnTo>
                  <a:pt x="1631" y="6302"/>
                </a:lnTo>
                <a:lnTo>
                  <a:pt x="1753" y="6108"/>
                </a:lnTo>
                <a:lnTo>
                  <a:pt x="1899" y="5913"/>
                </a:lnTo>
                <a:lnTo>
                  <a:pt x="2045" y="5743"/>
                </a:lnTo>
                <a:lnTo>
                  <a:pt x="2215" y="5572"/>
                </a:lnTo>
                <a:lnTo>
                  <a:pt x="2385" y="5402"/>
                </a:lnTo>
                <a:lnTo>
                  <a:pt x="2580" y="5280"/>
                </a:lnTo>
                <a:lnTo>
                  <a:pt x="2799" y="5159"/>
                </a:lnTo>
                <a:lnTo>
                  <a:pt x="3042" y="5061"/>
                </a:lnTo>
                <a:lnTo>
                  <a:pt x="3286" y="4964"/>
                </a:lnTo>
                <a:lnTo>
                  <a:pt x="3553" y="4891"/>
                </a:lnTo>
                <a:lnTo>
                  <a:pt x="3845" y="4842"/>
                </a:lnTo>
                <a:lnTo>
                  <a:pt x="4113" y="4818"/>
                </a:lnTo>
                <a:lnTo>
                  <a:pt x="4162" y="4842"/>
                </a:lnTo>
                <a:lnTo>
                  <a:pt x="4259" y="4818"/>
                </a:lnTo>
                <a:close/>
                <a:moveTo>
                  <a:pt x="4259" y="0"/>
                </a:moveTo>
                <a:lnTo>
                  <a:pt x="4016" y="25"/>
                </a:lnTo>
                <a:lnTo>
                  <a:pt x="3797" y="98"/>
                </a:lnTo>
                <a:lnTo>
                  <a:pt x="3675" y="98"/>
                </a:lnTo>
                <a:lnTo>
                  <a:pt x="3578" y="146"/>
                </a:lnTo>
                <a:lnTo>
                  <a:pt x="3334" y="244"/>
                </a:lnTo>
                <a:lnTo>
                  <a:pt x="3140" y="390"/>
                </a:lnTo>
                <a:lnTo>
                  <a:pt x="2945" y="536"/>
                </a:lnTo>
                <a:lnTo>
                  <a:pt x="2799" y="682"/>
                </a:lnTo>
                <a:lnTo>
                  <a:pt x="2677" y="852"/>
                </a:lnTo>
                <a:lnTo>
                  <a:pt x="2556" y="1047"/>
                </a:lnTo>
                <a:lnTo>
                  <a:pt x="2458" y="1241"/>
                </a:lnTo>
                <a:lnTo>
                  <a:pt x="2385" y="1436"/>
                </a:lnTo>
                <a:lnTo>
                  <a:pt x="2337" y="1655"/>
                </a:lnTo>
                <a:lnTo>
                  <a:pt x="2288" y="1850"/>
                </a:lnTo>
                <a:lnTo>
                  <a:pt x="2264" y="2069"/>
                </a:lnTo>
                <a:lnTo>
                  <a:pt x="2264" y="2263"/>
                </a:lnTo>
                <a:lnTo>
                  <a:pt x="2288" y="2434"/>
                </a:lnTo>
                <a:lnTo>
                  <a:pt x="2312" y="2628"/>
                </a:lnTo>
                <a:lnTo>
                  <a:pt x="2361" y="2823"/>
                </a:lnTo>
                <a:lnTo>
                  <a:pt x="2434" y="2993"/>
                </a:lnTo>
                <a:lnTo>
                  <a:pt x="2507" y="3164"/>
                </a:lnTo>
                <a:lnTo>
                  <a:pt x="2604" y="3310"/>
                </a:lnTo>
                <a:lnTo>
                  <a:pt x="2702" y="3480"/>
                </a:lnTo>
                <a:lnTo>
                  <a:pt x="2823" y="3626"/>
                </a:lnTo>
                <a:lnTo>
                  <a:pt x="2945" y="3748"/>
                </a:lnTo>
                <a:lnTo>
                  <a:pt x="3067" y="3869"/>
                </a:lnTo>
                <a:lnTo>
                  <a:pt x="3213" y="3991"/>
                </a:lnTo>
                <a:lnTo>
                  <a:pt x="3383" y="4088"/>
                </a:lnTo>
                <a:lnTo>
                  <a:pt x="3553" y="4161"/>
                </a:lnTo>
                <a:lnTo>
                  <a:pt x="3724" y="4210"/>
                </a:lnTo>
                <a:lnTo>
                  <a:pt x="3894" y="4258"/>
                </a:lnTo>
                <a:lnTo>
                  <a:pt x="3894" y="4404"/>
                </a:lnTo>
                <a:lnTo>
                  <a:pt x="3553" y="4429"/>
                </a:lnTo>
                <a:lnTo>
                  <a:pt x="3261" y="4502"/>
                </a:lnTo>
                <a:lnTo>
                  <a:pt x="2969" y="4575"/>
                </a:lnTo>
                <a:lnTo>
                  <a:pt x="2702" y="4696"/>
                </a:lnTo>
                <a:lnTo>
                  <a:pt x="2458" y="4818"/>
                </a:lnTo>
                <a:lnTo>
                  <a:pt x="2239" y="4964"/>
                </a:lnTo>
                <a:lnTo>
                  <a:pt x="2020" y="5110"/>
                </a:lnTo>
                <a:lnTo>
                  <a:pt x="1826" y="5305"/>
                </a:lnTo>
                <a:lnTo>
                  <a:pt x="1655" y="5499"/>
                </a:lnTo>
                <a:lnTo>
                  <a:pt x="1485" y="5694"/>
                </a:lnTo>
                <a:lnTo>
                  <a:pt x="1339" y="5937"/>
                </a:lnTo>
                <a:lnTo>
                  <a:pt x="1193" y="6156"/>
                </a:lnTo>
                <a:lnTo>
                  <a:pt x="1072" y="6400"/>
                </a:lnTo>
                <a:lnTo>
                  <a:pt x="853" y="6935"/>
                </a:lnTo>
                <a:lnTo>
                  <a:pt x="658" y="7470"/>
                </a:lnTo>
                <a:lnTo>
                  <a:pt x="366" y="8492"/>
                </a:lnTo>
                <a:lnTo>
                  <a:pt x="244" y="9003"/>
                </a:lnTo>
                <a:lnTo>
                  <a:pt x="147" y="9514"/>
                </a:lnTo>
                <a:lnTo>
                  <a:pt x="123" y="9782"/>
                </a:lnTo>
                <a:lnTo>
                  <a:pt x="123" y="10098"/>
                </a:lnTo>
                <a:lnTo>
                  <a:pt x="147" y="10415"/>
                </a:lnTo>
                <a:lnTo>
                  <a:pt x="171" y="10561"/>
                </a:lnTo>
                <a:lnTo>
                  <a:pt x="220" y="10682"/>
                </a:lnTo>
                <a:lnTo>
                  <a:pt x="147" y="10755"/>
                </a:lnTo>
                <a:lnTo>
                  <a:pt x="74" y="10853"/>
                </a:lnTo>
                <a:lnTo>
                  <a:pt x="25" y="10974"/>
                </a:lnTo>
                <a:lnTo>
                  <a:pt x="1" y="11096"/>
                </a:lnTo>
                <a:lnTo>
                  <a:pt x="1" y="11339"/>
                </a:lnTo>
                <a:lnTo>
                  <a:pt x="25" y="11558"/>
                </a:lnTo>
                <a:lnTo>
                  <a:pt x="74" y="11704"/>
                </a:lnTo>
                <a:lnTo>
                  <a:pt x="123" y="11826"/>
                </a:lnTo>
                <a:lnTo>
                  <a:pt x="196" y="11972"/>
                </a:lnTo>
                <a:lnTo>
                  <a:pt x="269" y="12093"/>
                </a:lnTo>
                <a:lnTo>
                  <a:pt x="366" y="12191"/>
                </a:lnTo>
                <a:lnTo>
                  <a:pt x="488" y="12264"/>
                </a:lnTo>
                <a:lnTo>
                  <a:pt x="609" y="12337"/>
                </a:lnTo>
                <a:lnTo>
                  <a:pt x="755" y="12361"/>
                </a:lnTo>
                <a:lnTo>
                  <a:pt x="926" y="12385"/>
                </a:lnTo>
                <a:lnTo>
                  <a:pt x="1072" y="12361"/>
                </a:lnTo>
                <a:lnTo>
                  <a:pt x="1193" y="12312"/>
                </a:lnTo>
                <a:lnTo>
                  <a:pt x="1291" y="12264"/>
                </a:lnTo>
                <a:lnTo>
                  <a:pt x="1388" y="12166"/>
                </a:lnTo>
                <a:lnTo>
                  <a:pt x="1461" y="12069"/>
                </a:lnTo>
                <a:lnTo>
                  <a:pt x="1509" y="11947"/>
                </a:lnTo>
                <a:lnTo>
                  <a:pt x="1534" y="11802"/>
                </a:lnTo>
                <a:lnTo>
                  <a:pt x="1582" y="11510"/>
                </a:lnTo>
                <a:lnTo>
                  <a:pt x="1582" y="11218"/>
                </a:lnTo>
                <a:lnTo>
                  <a:pt x="1534" y="10950"/>
                </a:lnTo>
                <a:lnTo>
                  <a:pt x="1461" y="10707"/>
                </a:lnTo>
                <a:lnTo>
                  <a:pt x="1437" y="10658"/>
                </a:lnTo>
                <a:lnTo>
                  <a:pt x="1485" y="10536"/>
                </a:lnTo>
                <a:lnTo>
                  <a:pt x="1509" y="10488"/>
                </a:lnTo>
                <a:lnTo>
                  <a:pt x="1534" y="10269"/>
                </a:lnTo>
                <a:lnTo>
                  <a:pt x="1582" y="10025"/>
                </a:lnTo>
                <a:lnTo>
                  <a:pt x="1704" y="9539"/>
                </a:lnTo>
                <a:lnTo>
                  <a:pt x="1850" y="9028"/>
                </a:lnTo>
                <a:lnTo>
                  <a:pt x="2142" y="8103"/>
                </a:lnTo>
                <a:lnTo>
                  <a:pt x="2118" y="9344"/>
                </a:lnTo>
                <a:lnTo>
                  <a:pt x="2045" y="10585"/>
                </a:lnTo>
                <a:lnTo>
                  <a:pt x="1947" y="11826"/>
                </a:lnTo>
                <a:lnTo>
                  <a:pt x="1826" y="13067"/>
                </a:lnTo>
                <a:lnTo>
                  <a:pt x="1680" y="14648"/>
                </a:lnTo>
                <a:lnTo>
                  <a:pt x="1558" y="16254"/>
                </a:lnTo>
                <a:lnTo>
                  <a:pt x="1412" y="17860"/>
                </a:lnTo>
                <a:lnTo>
                  <a:pt x="1339" y="18663"/>
                </a:lnTo>
                <a:lnTo>
                  <a:pt x="1218" y="19442"/>
                </a:lnTo>
                <a:lnTo>
                  <a:pt x="1242" y="19564"/>
                </a:lnTo>
                <a:lnTo>
                  <a:pt x="1120" y="19612"/>
                </a:lnTo>
                <a:lnTo>
                  <a:pt x="1023" y="19661"/>
                </a:lnTo>
                <a:lnTo>
                  <a:pt x="950" y="19734"/>
                </a:lnTo>
                <a:lnTo>
                  <a:pt x="853" y="19831"/>
                </a:lnTo>
                <a:lnTo>
                  <a:pt x="731" y="20026"/>
                </a:lnTo>
                <a:lnTo>
                  <a:pt x="634" y="20245"/>
                </a:lnTo>
                <a:lnTo>
                  <a:pt x="634" y="20342"/>
                </a:lnTo>
                <a:lnTo>
                  <a:pt x="609" y="20464"/>
                </a:lnTo>
                <a:lnTo>
                  <a:pt x="634" y="20561"/>
                </a:lnTo>
                <a:lnTo>
                  <a:pt x="658" y="20683"/>
                </a:lnTo>
                <a:lnTo>
                  <a:pt x="731" y="20780"/>
                </a:lnTo>
                <a:lnTo>
                  <a:pt x="804" y="20853"/>
                </a:lnTo>
                <a:lnTo>
                  <a:pt x="901" y="20926"/>
                </a:lnTo>
                <a:lnTo>
                  <a:pt x="1023" y="20999"/>
                </a:lnTo>
                <a:lnTo>
                  <a:pt x="1145" y="21023"/>
                </a:lnTo>
                <a:lnTo>
                  <a:pt x="1266" y="21048"/>
                </a:lnTo>
                <a:lnTo>
                  <a:pt x="1558" y="21072"/>
                </a:lnTo>
                <a:lnTo>
                  <a:pt x="1874" y="21048"/>
                </a:lnTo>
                <a:lnTo>
                  <a:pt x="2191" y="20975"/>
                </a:lnTo>
                <a:lnTo>
                  <a:pt x="2483" y="20877"/>
                </a:lnTo>
                <a:lnTo>
                  <a:pt x="2775" y="20731"/>
                </a:lnTo>
                <a:lnTo>
                  <a:pt x="3042" y="20610"/>
                </a:lnTo>
                <a:lnTo>
                  <a:pt x="3261" y="20439"/>
                </a:lnTo>
                <a:lnTo>
                  <a:pt x="3334" y="20366"/>
                </a:lnTo>
                <a:lnTo>
                  <a:pt x="3359" y="20293"/>
                </a:lnTo>
                <a:lnTo>
                  <a:pt x="3383" y="20269"/>
                </a:lnTo>
                <a:lnTo>
                  <a:pt x="3456" y="20172"/>
                </a:lnTo>
                <a:lnTo>
                  <a:pt x="3480" y="20050"/>
                </a:lnTo>
                <a:lnTo>
                  <a:pt x="3529" y="19807"/>
                </a:lnTo>
                <a:lnTo>
                  <a:pt x="3699" y="18542"/>
                </a:lnTo>
                <a:lnTo>
                  <a:pt x="3870" y="16984"/>
                </a:lnTo>
                <a:lnTo>
                  <a:pt x="4040" y="15427"/>
                </a:lnTo>
                <a:lnTo>
                  <a:pt x="4064" y="15184"/>
                </a:lnTo>
                <a:lnTo>
                  <a:pt x="4089" y="15111"/>
                </a:lnTo>
                <a:lnTo>
                  <a:pt x="4089" y="15062"/>
                </a:lnTo>
                <a:lnTo>
                  <a:pt x="4186" y="14089"/>
                </a:lnTo>
                <a:lnTo>
                  <a:pt x="4186" y="14040"/>
                </a:lnTo>
                <a:lnTo>
                  <a:pt x="4186" y="13991"/>
                </a:lnTo>
                <a:lnTo>
                  <a:pt x="4186" y="13967"/>
                </a:lnTo>
                <a:lnTo>
                  <a:pt x="4210" y="13870"/>
                </a:lnTo>
                <a:lnTo>
                  <a:pt x="4308" y="14186"/>
                </a:lnTo>
                <a:lnTo>
                  <a:pt x="4454" y="14892"/>
                </a:lnTo>
                <a:lnTo>
                  <a:pt x="4575" y="15597"/>
                </a:lnTo>
                <a:lnTo>
                  <a:pt x="4673" y="16327"/>
                </a:lnTo>
                <a:lnTo>
                  <a:pt x="4721" y="17057"/>
                </a:lnTo>
                <a:lnTo>
                  <a:pt x="4843" y="18493"/>
                </a:lnTo>
                <a:lnTo>
                  <a:pt x="4916" y="19223"/>
                </a:lnTo>
                <a:lnTo>
                  <a:pt x="5013" y="19953"/>
                </a:lnTo>
                <a:lnTo>
                  <a:pt x="5038" y="20147"/>
                </a:lnTo>
                <a:lnTo>
                  <a:pt x="5111" y="20342"/>
                </a:lnTo>
                <a:lnTo>
                  <a:pt x="5208" y="20537"/>
                </a:lnTo>
                <a:lnTo>
                  <a:pt x="5354" y="20683"/>
                </a:lnTo>
                <a:lnTo>
                  <a:pt x="5500" y="20780"/>
                </a:lnTo>
                <a:lnTo>
                  <a:pt x="5670" y="20853"/>
                </a:lnTo>
                <a:lnTo>
                  <a:pt x="5865" y="20877"/>
                </a:lnTo>
                <a:lnTo>
                  <a:pt x="6084" y="20853"/>
                </a:lnTo>
                <a:lnTo>
                  <a:pt x="6303" y="20877"/>
                </a:lnTo>
                <a:lnTo>
                  <a:pt x="6522" y="20902"/>
                </a:lnTo>
                <a:lnTo>
                  <a:pt x="6741" y="20877"/>
                </a:lnTo>
                <a:lnTo>
                  <a:pt x="6936" y="20853"/>
                </a:lnTo>
                <a:lnTo>
                  <a:pt x="7155" y="20780"/>
                </a:lnTo>
                <a:lnTo>
                  <a:pt x="7325" y="20683"/>
                </a:lnTo>
                <a:lnTo>
                  <a:pt x="7495" y="20561"/>
                </a:lnTo>
                <a:lnTo>
                  <a:pt x="7666" y="20391"/>
                </a:lnTo>
                <a:lnTo>
                  <a:pt x="7714" y="20293"/>
                </a:lnTo>
                <a:lnTo>
                  <a:pt x="7739" y="20220"/>
                </a:lnTo>
                <a:lnTo>
                  <a:pt x="7739" y="20123"/>
                </a:lnTo>
                <a:lnTo>
                  <a:pt x="7739" y="20026"/>
                </a:lnTo>
                <a:lnTo>
                  <a:pt x="7739" y="19929"/>
                </a:lnTo>
                <a:lnTo>
                  <a:pt x="7690" y="19831"/>
                </a:lnTo>
                <a:lnTo>
                  <a:pt x="7666" y="19758"/>
                </a:lnTo>
                <a:lnTo>
                  <a:pt x="7593" y="19685"/>
                </a:lnTo>
                <a:lnTo>
                  <a:pt x="7495" y="19612"/>
                </a:lnTo>
                <a:lnTo>
                  <a:pt x="7374" y="19539"/>
                </a:lnTo>
                <a:lnTo>
                  <a:pt x="7130" y="19442"/>
                </a:lnTo>
                <a:lnTo>
                  <a:pt x="7130" y="19418"/>
                </a:lnTo>
                <a:lnTo>
                  <a:pt x="7057" y="19126"/>
                </a:lnTo>
                <a:lnTo>
                  <a:pt x="7009" y="18809"/>
                </a:lnTo>
                <a:lnTo>
                  <a:pt x="6984" y="18152"/>
                </a:lnTo>
                <a:lnTo>
                  <a:pt x="6936" y="16546"/>
                </a:lnTo>
                <a:lnTo>
                  <a:pt x="6863" y="15476"/>
                </a:lnTo>
                <a:lnTo>
                  <a:pt x="6765" y="14405"/>
                </a:lnTo>
                <a:lnTo>
                  <a:pt x="6668" y="13334"/>
                </a:lnTo>
                <a:lnTo>
                  <a:pt x="6595" y="12288"/>
                </a:lnTo>
                <a:lnTo>
                  <a:pt x="6571" y="10804"/>
                </a:lnTo>
                <a:lnTo>
                  <a:pt x="6546" y="9344"/>
                </a:lnTo>
                <a:lnTo>
                  <a:pt x="6546" y="8395"/>
                </a:lnTo>
                <a:lnTo>
                  <a:pt x="6644" y="8663"/>
                </a:lnTo>
                <a:lnTo>
                  <a:pt x="6765" y="8930"/>
                </a:lnTo>
                <a:lnTo>
                  <a:pt x="6814" y="9174"/>
                </a:lnTo>
                <a:lnTo>
                  <a:pt x="6887" y="9417"/>
                </a:lnTo>
                <a:lnTo>
                  <a:pt x="6936" y="9904"/>
                </a:lnTo>
                <a:lnTo>
                  <a:pt x="6984" y="10415"/>
                </a:lnTo>
                <a:lnTo>
                  <a:pt x="7057" y="10901"/>
                </a:lnTo>
                <a:lnTo>
                  <a:pt x="6960" y="11120"/>
                </a:lnTo>
                <a:lnTo>
                  <a:pt x="6911" y="11339"/>
                </a:lnTo>
                <a:lnTo>
                  <a:pt x="6887" y="11583"/>
                </a:lnTo>
                <a:lnTo>
                  <a:pt x="6936" y="11802"/>
                </a:lnTo>
                <a:lnTo>
                  <a:pt x="6960" y="11923"/>
                </a:lnTo>
                <a:lnTo>
                  <a:pt x="7009" y="12020"/>
                </a:lnTo>
                <a:lnTo>
                  <a:pt x="7057" y="12093"/>
                </a:lnTo>
                <a:lnTo>
                  <a:pt x="7130" y="12166"/>
                </a:lnTo>
                <a:lnTo>
                  <a:pt x="7228" y="12239"/>
                </a:lnTo>
                <a:lnTo>
                  <a:pt x="7325" y="12288"/>
                </a:lnTo>
                <a:lnTo>
                  <a:pt x="7447" y="12312"/>
                </a:lnTo>
                <a:lnTo>
                  <a:pt x="7714" y="12312"/>
                </a:lnTo>
                <a:lnTo>
                  <a:pt x="7860" y="12264"/>
                </a:lnTo>
                <a:lnTo>
                  <a:pt x="7982" y="12215"/>
                </a:lnTo>
                <a:lnTo>
                  <a:pt x="8104" y="12142"/>
                </a:lnTo>
                <a:lnTo>
                  <a:pt x="8201" y="12045"/>
                </a:lnTo>
                <a:lnTo>
                  <a:pt x="8298" y="11947"/>
                </a:lnTo>
                <a:lnTo>
                  <a:pt x="8371" y="11826"/>
                </a:lnTo>
                <a:lnTo>
                  <a:pt x="8444" y="11704"/>
                </a:lnTo>
                <a:lnTo>
                  <a:pt x="8517" y="11510"/>
                </a:lnTo>
                <a:lnTo>
                  <a:pt x="8542" y="11291"/>
                </a:lnTo>
                <a:lnTo>
                  <a:pt x="8517" y="11193"/>
                </a:lnTo>
                <a:lnTo>
                  <a:pt x="8493" y="11096"/>
                </a:lnTo>
                <a:lnTo>
                  <a:pt x="8469" y="10999"/>
                </a:lnTo>
                <a:lnTo>
                  <a:pt x="8396" y="10926"/>
                </a:lnTo>
                <a:lnTo>
                  <a:pt x="8469" y="10269"/>
                </a:lnTo>
                <a:lnTo>
                  <a:pt x="8493" y="9587"/>
                </a:lnTo>
                <a:lnTo>
                  <a:pt x="8469" y="8906"/>
                </a:lnTo>
                <a:lnTo>
                  <a:pt x="8396" y="8249"/>
                </a:lnTo>
                <a:lnTo>
                  <a:pt x="8323" y="7908"/>
                </a:lnTo>
                <a:lnTo>
                  <a:pt x="8250" y="7568"/>
                </a:lnTo>
                <a:lnTo>
                  <a:pt x="8177" y="7251"/>
                </a:lnTo>
                <a:lnTo>
                  <a:pt x="8079" y="6935"/>
                </a:lnTo>
                <a:lnTo>
                  <a:pt x="7958" y="6619"/>
                </a:lnTo>
                <a:lnTo>
                  <a:pt x="7812" y="6327"/>
                </a:lnTo>
                <a:lnTo>
                  <a:pt x="7666" y="6035"/>
                </a:lnTo>
                <a:lnTo>
                  <a:pt x="7495" y="5743"/>
                </a:lnTo>
                <a:lnTo>
                  <a:pt x="7349" y="5548"/>
                </a:lnTo>
                <a:lnTo>
                  <a:pt x="7203" y="5378"/>
                </a:lnTo>
                <a:lnTo>
                  <a:pt x="7057" y="5232"/>
                </a:lnTo>
                <a:lnTo>
                  <a:pt x="6887" y="5086"/>
                </a:lnTo>
                <a:lnTo>
                  <a:pt x="6717" y="4940"/>
                </a:lnTo>
                <a:lnTo>
                  <a:pt x="6522" y="4842"/>
                </a:lnTo>
                <a:lnTo>
                  <a:pt x="6327" y="4745"/>
                </a:lnTo>
                <a:lnTo>
                  <a:pt x="6133" y="4648"/>
                </a:lnTo>
                <a:lnTo>
                  <a:pt x="5719" y="4502"/>
                </a:lnTo>
                <a:lnTo>
                  <a:pt x="5305" y="4429"/>
                </a:lnTo>
                <a:lnTo>
                  <a:pt x="4867" y="4380"/>
                </a:lnTo>
                <a:lnTo>
                  <a:pt x="4405" y="4356"/>
                </a:lnTo>
                <a:lnTo>
                  <a:pt x="4405" y="4307"/>
                </a:lnTo>
                <a:lnTo>
                  <a:pt x="4405" y="4283"/>
                </a:lnTo>
                <a:lnTo>
                  <a:pt x="4600" y="4258"/>
                </a:lnTo>
                <a:lnTo>
                  <a:pt x="4794" y="4185"/>
                </a:lnTo>
                <a:lnTo>
                  <a:pt x="4965" y="4112"/>
                </a:lnTo>
                <a:lnTo>
                  <a:pt x="5159" y="4015"/>
                </a:lnTo>
                <a:lnTo>
                  <a:pt x="5305" y="3893"/>
                </a:lnTo>
                <a:lnTo>
                  <a:pt x="5451" y="3772"/>
                </a:lnTo>
                <a:lnTo>
                  <a:pt x="5597" y="3626"/>
                </a:lnTo>
                <a:lnTo>
                  <a:pt x="5719" y="3456"/>
                </a:lnTo>
                <a:lnTo>
                  <a:pt x="5841" y="3310"/>
                </a:lnTo>
                <a:lnTo>
                  <a:pt x="5938" y="3115"/>
                </a:lnTo>
                <a:lnTo>
                  <a:pt x="6035" y="2945"/>
                </a:lnTo>
                <a:lnTo>
                  <a:pt x="6108" y="2750"/>
                </a:lnTo>
                <a:lnTo>
                  <a:pt x="6181" y="2555"/>
                </a:lnTo>
                <a:lnTo>
                  <a:pt x="6230" y="2361"/>
                </a:lnTo>
                <a:lnTo>
                  <a:pt x="6254" y="2166"/>
                </a:lnTo>
                <a:lnTo>
                  <a:pt x="6279" y="1971"/>
                </a:lnTo>
                <a:lnTo>
                  <a:pt x="6254" y="1752"/>
                </a:lnTo>
                <a:lnTo>
                  <a:pt x="6230" y="1533"/>
                </a:lnTo>
                <a:lnTo>
                  <a:pt x="6157" y="1314"/>
                </a:lnTo>
                <a:lnTo>
                  <a:pt x="6060" y="1095"/>
                </a:lnTo>
                <a:lnTo>
                  <a:pt x="5962" y="925"/>
                </a:lnTo>
                <a:lnTo>
                  <a:pt x="5816" y="730"/>
                </a:lnTo>
                <a:lnTo>
                  <a:pt x="5670" y="584"/>
                </a:lnTo>
                <a:lnTo>
                  <a:pt x="5500" y="438"/>
                </a:lnTo>
                <a:lnTo>
                  <a:pt x="5305" y="292"/>
                </a:lnTo>
                <a:lnTo>
                  <a:pt x="5111" y="195"/>
                </a:lnTo>
                <a:lnTo>
                  <a:pt x="4892" y="98"/>
                </a:lnTo>
                <a:lnTo>
                  <a:pt x="4697" y="49"/>
                </a:lnTo>
                <a:lnTo>
                  <a:pt x="4478" y="25"/>
                </a:lnTo>
                <a:lnTo>
                  <a:pt x="4259" y="0"/>
                </a:lnTo>
                <a:close/>
              </a:path>
            </a:pathLst>
          </a:custGeom>
          <a:solidFill>
            <a:srgbClr val="25212A">
              <a:alpha val="7115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20" name="Google Shape;620;p73"/>
          <p:cNvSpPr/>
          <p:nvPr/>
        </p:nvSpPr>
        <p:spPr>
          <a:xfrm>
            <a:off x="5002753" y="2261608"/>
            <a:ext cx="127782" cy="359769"/>
          </a:xfrm>
          <a:custGeom>
            <a:rect b="b" l="l" r="r" t="t"/>
            <a:pathLst>
              <a:path extrusionOk="0" h="20829" w="7398">
                <a:moveTo>
                  <a:pt x="3991" y="584"/>
                </a:moveTo>
                <a:lnTo>
                  <a:pt x="3942" y="657"/>
                </a:lnTo>
                <a:lnTo>
                  <a:pt x="3893" y="730"/>
                </a:lnTo>
                <a:lnTo>
                  <a:pt x="3893" y="755"/>
                </a:lnTo>
                <a:lnTo>
                  <a:pt x="3918" y="779"/>
                </a:lnTo>
                <a:lnTo>
                  <a:pt x="3991" y="803"/>
                </a:lnTo>
                <a:lnTo>
                  <a:pt x="4064" y="779"/>
                </a:lnTo>
                <a:lnTo>
                  <a:pt x="4185" y="755"/>
                </a:lnTo>
                <a:lnTo>
                  <a:pt x="4283" y="706"/>
                </a:lnTo>
                <a:lnTo>
                  <a:pt x="4380" y="633"/>
                </a:lnTo>
                <a:lnTo>
                  <a:pt x="4453" y="730"/>
                </a:lnTo>
                <a:lnTo>
                  <a:pt x="4356" y="779"/>
                </a:lnTo>
                <a:lnTo>
                  <a:pt x="4210" y="852"/>
                </a:lnTo>
                <a:lnTo>
                  <a:pt x="4088" y="949"/>
                </a:lnTo>
                <a:lnTo>
                  <a:pt x="4088" y="974"/>
                </a:lnTo>
                <a:lnTo>
                  <a:pt x="4112" y="998"/>
                </a:lnTo>
                <a:lnTo>
                  <a:pt x="4283" y="998"/>
                </a:lnTo>
                <a:lnTo>
                  <a:pt x="4453" y="974"/>
                </a:lnTo>
                <a:lnTo>
                  <a:pt x="4623" y="901"/>
                </a:lnTo>
                <a:lnTo>
                  <a:pt x="4721" y="1071"/>
                </a:lnTo>
                <a:lnTo>
                  <a:pt x="4696" y="1071"/>
                </a:lnTo>
                <a:lnTo>
                  <a:pt x="4429" y="1193"/>
                </a:lnTo>
                <a:lnTo>
                  <a:pt x="4185" y="1314"/>
                </a:lnTo>
                <a:lnTo>
                  <a:pt x="4161" y="1339"/>
                </a:lnTo>
                <a:lnTo>
                  <a:pt x="4185" y="1339"/>
                </a:lnTo>
                <a:lnTo>
                  <a:pt x="4307" y="1387"/>
                </a:lnTo>
                <a:lnTo>
                  <a:pt x="4429" y="1387"/>
                </a:lnTo>
                <a:lnTo>
                  <a:pt x="4550" y="1363"/>
                </a:lnTo>
                <a:lnTo>
                  <a:pt x="4696" y="1314"/>
                </a:lnTo>
                <a:lnTo>
                  <a:pt x="4818" y="1266"/>
                </a:lnTo>
                <a:lnTo>
                  <a:pt x="4915" y="1533"/>
                </a:lnTo>
                <a:lnTo>
                  <a:pt x="4794" y="1582"/>
                </a:lnTo>
                <a:lnTo>
                  <a:pt x="4502" y="1679"/>
                </a:lnTo>
                <a:lnTo>
                  <a:pt x="4356" y="1728"/>
                </a:lnTo>
                <a:lnTo>
                  <a:pt x="4234" y="1825"/>
                </a:lnTo>
                <a:lnTo>
                  <a:pt x="4210" y="1850"/>
                </a:lnTo>
                <a:lnTo>
                  <a:pt x="4210" y="1874"/>
                </a:lnTo>
                <a:lnTo>
                  <a:pt x="4210" y="1898"/>
                </a:lnTo>
                <a:lnTo>
                  <a:pt x="4234" y="1898"/>
                </a:lnTo>
                <a:lnTo>
                  <a:pt x="4404" y="1947"/>
                </a:lnTo>
                <a:lnTo>
                  <a:pt x="4550" y="1923"/>
                </a:lnTo>
                <a:lnTo>
                  <a:pt x="4696" y="1898"/>
                </a:lnTo>
                <a:lnTo>
                  <a:pt x="4867" y="1874"/>
                </a:lnTo>
                <a:lnTo>
                  <a:pt x="4964" y="1850"/>
                </a:lnTo>
                <a:lnTo>
                  <a:pt x="4988" y="2069"/>
                </a:lnTo>
                <a:lnTo>
                  <a:pt x="4891" y="2093"/>
                </a:lnTo>
                <a:lnTo>
                  <a:pt x="4696" y="2142"/>
                </a:lnTo>
                <a:lnTo>
                  <a:pt x="4526" y="2190"/>
                </a:lnTo>
                <a:lnTo>
                  <a:pt x="4331" y="2263"/>
                </a:lnTo>
                <a:lnTo>
                  <a:pt x="4137" y="2336"/>
                </a:lnTo>
                <a:lnTo>
                  <a:pt x="4112" y="2361"/>
                </a:lnTo>
                <a:lnTo>
                  <a:pt x="4137" y="2385"/>
                </a:lnTo>
                <a:lnTo>
                  <a:pt x="4283" y="2385"/>
                </a:lnTo>
                <a:lnTo>
                  <a:pt x="4404" y="2409"/>
                </a:lnTo>
                <a:lnTo>
                  <a:pt x="4599" y="2385"/>
                </a:lnTo>
                <a:lnTo>
                  <a:pt x="4769" y="2361"/>
                </a:lnTo>
                <a:lnTo>
                  <a:pt x="4988" y="2336"/>
                </a:lnTo>
                <a:lnTo>
                  <a:pt x="4988" y="2434"/>
                </a:lnTo>
                <a:lnTo>
                  <a:pt x="4940" y="2604"/>
                </a:lnTo>
                <a:lnTo>
                  <a:pt x="4891" y="2750"/>
                </a:lnTo>
                <a:lnTo>
                  <a:pt x="4794" y="2726"/>
                </a:lnTo>
                <a:lnTo>
                  <a:pt x="4696" y="2726"/>
                </a:lnTo>
                <a:lnTo>
                  <a:pt x="4502" y="2750"/>
                </a:lnTo>
                <a:lnTo>
                  <a:pt x="4258" y="2750"/>
                </a:lnTo>
                <a:lnTo>
                  <a:pt x="4137" y="2774"/>
                </a:lnTo>
                <a:lnTo>
                  <a:pt x="4015" y="2847"/>
                </a:lnTo>
                <a:lnTo>
                  <a:pt x="4015" y="2872"/>
                </a:lnTo>
                <a:lnTo>
                  <a:pt x="4112" y="2945"/>
                </a:lnTo>
                <a:lnTo>
                  <a:pt x="4210" y="2993"/>
                </a:lnTo>
                <a:lnTo>
                  <a:pt x="4429" y="2993"/>
                </a:lnTo>
                <a:lnTo>
                  <a:pt x="4599" y="3018"/>
                </a:lnTo>
                <a:lnTo>
                  <a:pt x="4745" y="3018"/>
                </a:lnTo>
                <a:lnTo>
                  <a:pt x="4623" y="3164"/>
                </a:lnTo>
                <a:lnTo>
                  <a:pt x="4502" y="3310"/>
                </a:lnTo>
                <a:lnTo>
                  <a:pt x="4453" y="3285"/>
                </a:lnTo>
                <a:lnTo>
                  <a:pt x="4283" y="3237"/>
                </a:lnTo>
                <a:lnTo>
                  <a:pt x="4112" y="3212"/>
                </a:lnTo>
                <a:lnTo>
                  <a:pt x="3918" y="3212"/>
                </a:lnTo>
                <a:lnTo>
                  <a:pt x="3747" y="3237"/>
                </a:lnTo>
                <a:lnTo>
                  <a:pt x="3723" y="3237"/>
                </a:lnTo>
                <a:lnTo>
                  <a:pt x="3723" y="3261"/>
                </a:lnTo>
                <a:lnTo>
                  <a:pt x="3747" y="3310"/>
                </a:lnTo>
                <a:lnTo>
                  <a:pt x="3966" y="3407"/>
                </a:lnTo>
                <a:lnTo>
                  <a:pt x="4210" y="3480"/>
                </a:lnTo>
                <a:lnTo>
                  <a:pt x="3991" y="3529"/>
                </a:lnTo>
                <a:lnTo>
                  <a:pt x="3796" y="3553"/>
                </a:lnTo>
                <a:lnTo>
                  <a:pt x="3553" y="3553"/>
                </a:lnTo>
                <a:lnTo>
                  <a:pt x="3334" y="3504"/>
                </a:lnTo>
                <a:lnTo>
                  <a:pt x="3090" y="3407"/>
                </a:lnTo>
                <a:lnTo>
                  <a:pt x="2896" y="3285"/>
                </a:lnTo>
                <a:lnTo>
                  <a:pt x="2701" y="3115"/>
                </a:lnTo>
                <a:lnTo>
                  <a:pt x="2555" y="2945"/>
                </a:lnTo>
                <a:lnTo>
                  <a:pt x="2433" y="2726"/>
                </a:lnTo>
                <a:lnTo>
                  <a:pt x="2360" y="2507"/>
                </a:lnTo>
                <a:lnTo>
                  <a:pt x="2312" y="2288"/>
                </a:lnTo>
                <a:lnTo>
                  <a:pt x="2312" y="2020"/>
                </a:lnTo>
                <a:lnTo>
                  <a:pt x="2336" y="1874"/>
                </a:lnTo>
                <a:lnTo>
                  <a:pt x="2360" y="1704"/>
                </a:lnTo>
                <a:lnTo>
                  <a:pt x="2409" y="1558"/>
                </a:lnTo>
                <a:lnTo>
                  <a:pt x="2482" y="1412"/>
                </a:lnTo>
                <a:lnTo>
                  <a:pt x="2677" y="1120"/>
                </a:lnTo>
                <a:lnTo>
                  <a:pt x="2871" y="876"/>
                </a:lnTo>
                <a:lnTo>
                  <a:pt x="3017" y="755"/>
                </a:lnTo>
                <a:lnTo>
                  <a:pt x="3139" y="682"/>
                </a:lnTo>
                <a:lnTo>
                  <a:pt x="3261" y="633"/>
                </a:lnTo>
                <a:lnTo>
                  <a:pt x="3407" y="584"/>
                </a:lnTo>
                <a:close/>
                <a:moveTo>
                  <a:pt x="1898" y="7860"/>
                </a:moveTo>
                <a:lnTo>
                  <a:pt x="2020" y="7933"/>
                </a:lnTo>
                <a:lnTo>
                  <a:pt x="1995" y="8200"/>
                </a:lnTo>
                <a:lnTo>
                  <a:pt x="1995" y="8444"/>
                </a:lnTo>
                <a:lnTo>
                  <a:pt x="1971" y="8979"/>
                </a:lnTo>
                <a:lnTo>
                  <a:pt x="1971" y="9149"/>
                </a:lnTo>
                <a:lnTo>
                  <a:pt x="1922" y="9344"/>
                </a:lnTo>
                <a:lnTo>
                  <a:pt x="1801" y="9685"/>
                </a:lnTo>
                <a:lnTo>
                  <a:pt x="1655" y="10050"/>
                </a:lnTo>
                <a:lnTo>
                  <a:pt x="1509" y="10390"/>
                </a:lnTo>
                <a:lnTo>
                  <a:pt x="1436" y="10658"/>
                </a:lnTo>
                <a:lnTo>
                  <a:pt x="1363" y="10926"/>
                </a:lnTo>
                <a:lnTo>
                  <a:pt x="1314" y="10707"/>
                </a:lnTo>
                <a:lnTo>
                  <a:pt x="1265" y="10536"/>
                </a:lnTo>
                <a:lnTo>
                  <a:pt x="1241" y="10512"/>
                </a:lnTo>
                <a:lnTo>
                  <a:pt x="1290" y="10463"/>
                </a:lnTo>
                <a:lnTo>
                  <a:pt x="1314" y="10390"/>
                </a:lnTo>
                <a:lnTo>
                  <a:pt x="1363" y="9733"/>
                </a:lnTo>
                <a:lnTo>
                  <a:pt x="1460" y="9076"/>
                </a:lnTo>
                <a:lnTo>
                  <a:pt x="1533" y="8760"/>
                </a:lnTo>
                <a:lnTo>
                  <a:pt x="1606" y="8444"/>
                </a:lnTo>
                <a:lnTo>
                  <a:pt x="1728" y="8152"/>
                </a:lnTo>
                <a:lnTo>
                  <a:pt x="1898" y="7860"/>
                </a:lnTo>
                <a:close/>
                <a:moveTo>
                  <a:pt x="5499" y="7860"/>
                </a:moveTo>
                <a:lnTo>
                  <a:pt x="5670" y="8152"/>
                </a:lnTo>
                <a:lnTo>
                  <a:pt x="5791" y="8444"/>
                </a:lnTo>
                <a:lnTo>
                  <a:pt x="5864" y="8760"/>
                </a:lnTo>
                <a:lnTo>
                  <a:pt x="5937" y="9076"/>
                </a:lnTo>
                <a:lnTo>
                  <a:pt x="6010" y="9733"/>
                </a:lnTo>
                <a:lnTo>
                  <a:pt x="6083" y="10390"/>
                </a:lnTo>
                <a:lnTo>
                  <a:pt x="6107" y="10463"/>
                </a:lnTo>
                <a:lnTo>
                  <a:pt x="6156" y="10512"/>
                </a:lnTo>
                <a:lnTo>
                  <a:pt x="6132" y="10536"/>
                </a:lnTo>
                <a:lnTo>
                  <a:pt x="6083" y="10707"/>
                </a:lnTo>
                <a:lnTo>
                  <a:pt x="6034" y="10926"/>
                </a:lnTo>
                <a:lnTo>
                  <a:pt x="5961" y="10658"/>
                </a:lnTo>
                <a:lnTo>
                  <a:pt x="5889" y="10390"/>
                </a:lnTo>
                <a:lnTo>
                  <a:pt x="5743" y="10050"/>
                </a:lnTo>
                <a:lnTo>
                  <a:pt x="5597" y="9685"/>
                </a:lnTo>
                <a:lnTo>
                  <a:pt x="5475" y="9344"/>
                </a:lnTo>
                <a:lnTo>
                  <a:pt x="5426" y="9149"/>
                </a:lnTo>
                <a:lnTo>
                  <a:pt x="5426" y="8979"/>
                </a:lnTo>
                <a:lnTo>
                  <a:pt x="5402" y="8444"/>
                </a:lnTo>
                <a:lnTo>
                  <a:pt x="5402" y="8200"/>
                </a:lnTo>
                <a:lnTo>
                  <a:pt x="5378" y="7933"/>
                </a:lnTo>
                <a:lnTo>
                  <a:pt x="5499" y="7860"/>
                </a:lnTo>
                <a:close/>
                <a:moveTo>
                  <a:pt x="3869" y="4623"/>
                </a:moveTo>
                <a:lnTo>
                  <a:pt x="4161" y="4672"/>
                </a:lnTo>
                <a:lnTo>
                  <a:pt x="4453" y="4721"/>
                </a:lnTo>
                <a:lnTo>
                  <a:pt x="4380" y="4769"/>
                </a:lnTo>
                <a:lnTo>
                  <a:pt x="4283" y="4842"/>
                </a:lnTo>
                <a:lnTo>
                  <a:pt x="4283" y="4867"/>
                </a:lnTo>
                <a:lnTo>
                  <a:pt x="4307" y="4891"/>
                </a:lnTo>
                <a:lnTo>
                  <a:pt x="4696" y="4842"/>
                </a:lnTo>
                <a:lnTo>
                  <a:pt x="4842" y="4842"/>
                </a:lnTo>
                <a:lnTo>
                  <a:pt x="4915" y="4867"/>
                </a:lnTo>
                <a:lnTo>
                  <a:pt x="4818" y="4891"/>
                </a:lnTo>
                <a:lnTo>
                  <a:pt x="4696" y="4940"/>
                </a:lnTo>
                <a:lnTo>
                  <a:pt x="4599" y="4988"/>
                </a:lnTo>
                <a:lnTo>
                  <a:pt x="4550" y="5086"/>
                </a:lnTo>
                <a:lnTo>
                  <a:pt x="4550" y="5110"/>
                </a:lnTo>
                <a:lnTo>
                  <a:pt x="4575" y="5110"/>
                </a:lnTo>
                <a:lnTo>
                  <a:pt x="4818" y="5037"/>
                </a:lnTo>
                <a:lnTo>
                  <a:pt x="4964" y="5013"/>
                </a:lnTo>
                <a:lnTo>
                  <a:pt x="5086" y="4988"/>
                </a:lnTo>
                <a:lnTo>
                  <a:pt x="5159" y="4988"/>
                </a:lnTo>
                <a:lnTo>
                  <a:pt x="5329" y="5110"/>
                </a:lnTo>
                <a:lnTo>
                  <a:pt x="5086" y="5134"/>
                </a:lnTo>
                <a:lnTo>
                  <a:pt x="4964" y="5183"/>
                </a:lnTo>
                <a:lnTo>
                  <a:pt x="4867" y="5232"/>
                </a:lnTo>
                <a:lnTo>
                  <a:pt x="4867" y="5280"/>
                </a:lnTo>
                <a:lnTo>
                  <a:pt x="4867" y="5305"/>
                </a:lnTo>
                <a:lnTo>
                  <a:pt x="4988" y="5353"/>
                </a:lnTo>
                <a:lnTo>
                  <a:pt x="5110" y="5353"/>
                </a:lnTo>
                <a:lnTo>
                  <a:pt x="5378" y="5329"/>
                </a:lnTo>
                <a:lnTo>
                  <a:pt x="5548" y="5305"/>
                </a:lnTo>
                <a:lnTo>
                  <a:pt x="5694" y="5451"/>
                </a:lnTo>
                <a:lnTo>
                  <a:pt x="5572" y="5475"/>
                </a:lnTo>
                <a:lnTo>
                  <a:pt x="5378" y="5524"/>
                </a:lnTo>
                <a:lnTo>
                  <a:pt x="5305" y="5548"/>
                </a:lnTo>
                <a:lnTo>
                  <a:pt x="5232" y="5597"/>
                </a:lnTo>
                <a:lnTo>
                  <a:pt x="5232" y="5621"/>
                </a:lnTo>
                <a:lnTo>
                  <a:pt x="5232" y="5645"/>
                </a:lnTo>
                <a:lnTo>
                  <a:pt x="5402" y="5621"/>
                </a:lnTo>
                <a:lnTo>
                  <a:pt x="5572" y="5621"/>
                </a:lnTo>
                <a:lnTo>
                  <a:pt x="5791" y="5572"/>
                </a:lnTo>
                <a:lnTo>
                  <a:pt x="5889" y="5718"/>
                </a:lnTo>
                <a:lnTo>
                  <a:pt x="5840" y="5718"/>
                </a:lnTo>
                <a:lnTo>
                  <a:pt x="5621" y="5743"/>
                </a:lnTo>
                <a:lnTo>
                  <a:pt x="5499" y="5791"/>
                </a:lnTo>
                <a:lnTo>
                  <a:pt x="5426" y="5840"/>
                </a:lnTo>
                <a:lnTo>
                  <a:pt x="5426" y="5889"/>
                </a:lnTo>
                <a:lnTo>
                  <a:pt x="5524" y="5913"/>
                </a:lnTo>
                <a:lnTo>
                  <a:pt x="5621" y="5913"/>
                </a:lnTo>
                <a:lnTo>
                  <a:pt x="5791" y="5889"/>
                </a:lnTo>
                <a:lnTo>
                  <a:pt x="6010" y="5889"/>
                </a:lnTo>
                <a:lnTo>
                  <a:pt x="6107" y="6083"/>
                </a:lnTo>
                <a:lnTo>
                  <a:pt x="5937" y="6132"/>
                </a:lnTo>
                <a:lnTo>
                  <a:pt x="5840" y="6181"/>
                </a:lnTo>
                <a:lnTo>
                  <a:pt x="5767" y="6229"/>
                </a:lnTo>
                <a:lnTo>
                  <a:pt x="5864" y="6254"/>
                </a:lnTo>
                <a:lnTo>
                  <a:pt x="5986" y="6254"/>
                </a:lnTo>
                <a:lnTo>
                  <a:pt x="6205" y="6229"/>
                </a:lnTo>
                <a:lnTo>
                  <a:pt x="6302" y="6448"/>
                </a:lnTo>
                <a:lnTo>
                  <a:pt x="6253" y="6473"/>
                </a:lnTo>
                <a:lnTo>
                  <a:pt x="6083" y="6521"/>
                </a:lnTo>
                <a:lnTo>
                  <a:pt x="5937" y="6619"/>
                </a:lnTo>
                <a:lnTo>
                  <a:pt x="5937" y="6643"/>
                </a:lnTo>
                <a:lnTo>
                  <a:pt x="6083" y="6643"/>
                </a:lnTo>
                <a:lnTo>
                  <a:pt x="6229" y="6619"/>
                </a:lnTo>
                <a:lnTo>
                  <a:pt x="6351" y="6594"/>
                </a:lnTo>
                <a:lnTo>
                  <a:pt x="6448" y="6813"/>
                </a:lnTo>
                <a:lnTo>
                  <a:pt x="6448" y="6838"/>
                </a:lnTo>
                <a:lnTo>
                  <a:pt x="6375" y="6862"/>
                </a:lnTo>
                <a:lnTo>
                  <a:pt x="6229" y="6935"/>
                </a:lnTo>
                <a:lnTo>
                  <a:pt x="6107" y="7008"/>
                </a:lnTo>
                <a:lnTo>
                  <a:pt x="6107" y="7032"/>
                </a:lnTo>
                <a:lnTo>
                  <a:pt x="6132" y="7057"/>
                </a:lnTo>
                <a:lnTo>
                  <a:pt x="6399" y="7008"/>
                </a:lnTo>
                <a:lnTo>
                  <a:pt x="6497" y="6984"/>
                </a:lnTo>
                <a:lnTo>
                  <a:pt x="6545" y="7130"/>
                </a:lnTo>
                <a:lnTo>
                  <a:pt x="6472" y="7154"/>
                </a:lnTo>
                <a:lnTo>
                  <a:pt x="6302" y="7178"/>
                </a:lnTo>
                <a:lnTo>
                  <a:pt x="6205" y="7203"/>
                </a:lnTo>
                <a:lnTo>
                  <a:pt x="6132" y="7227"/>
                </a:lnTo>
                <a:lnTo>
                  <a:pt x="6107" y="7276"/>
                </a:lnTo>
                <a:lnTo>
                  <a:pt x="6083" y="7300"/>
                </a:lnTo>
                <a:lnTo>
                  <a:pt x="6107" y="7349"/>
                </a:lnTo>
                <a:lnTo>
                  <a:pt x="6132" y="7373"/>
                </a:lnTo>
                <a:lnTo>
                  <a:pt x="6205" y="7422"/>
                </a:lnTo>
                <a:lnTo>
                  <a:pt x="6278" y="7422"/>
                </a:lnTo>
                <a:lnTo>
                  <a:pt x="6424" y="7397"/>
                </a:lnTo>
                <a:lnTo>
                  <a:pt x="6618" y="7397"/>
                </a:lnTo>
                <a:lnTo>
                  <a:pt x="6667" y="7519"/>
                </a:lnTo>
                <a:lnTo>
                  <a:pt x="6424" y="7592"/>
                </a:lnTo>
                <a:lnTo>
                  <a:pt x="6278" y="7641"/>
                </a:lnTo>
                <a:lnTo>
                  <a:pt x="6253" y="7665"/>
                </a:lnTo>
                <a:lnTo>
                  <a:pt x="6278" y="7689"/>
                </a:lnTo>
                <a:lnTo>
                  <a:pt x="6375" y="7714"/>
                </a:lnTo>
                <a:lnTo>
                  <a:pt x="6472" y="7738"/>
                </a:lnTo>
                <a:lnTo>
                  <a:pt x="6667" y="7714"/>
                </a:lnTo>
                <a:lnTo>
                  <a:pt x="6716" y="7714"/>
                </a:lnTo>
                <a:lnTo>
                  <a:pt x="6740" y="7860"/>
                </a:lnTo>
                <a:lnTo>
                  <a:pt x="6667" y="7884"/>
                </a:lnTo>
                <a:lnTo>
                  <a:pt x="6570" y="7933"/>
                </a:lnTo>
                <a:lnTo>
                  <a:pt x="6448" y="7981"/>
                </a:lnTo>
                <a:lnTo>
                  <a:pt x="6424" y="8030"/>
                </a:lnTo>
                <a:lnTo>
                  <a:pt x="6448" y="8030"/>
                </a:lnTo>
                <a:lnTo>
                  <a:pt x="6545" y="8079"/>
                </a:lnTo>
                <a:lnTo>
                  <a:pt x="6691" y="8079"/>
                </a:lnTo>
                <a:lnTo>
                  <a:pt x="6789" y="8054"/>
                </a:lnTo>
                <a:lnTo>
                  <a:pt x="6813" y="8249"/>
                </a:lnTo>
                <a:lnTo>
                  <a:pt x="6740" y="8249"/>
                </a:lnTo>
                <a:lnTo>
                  <a:pt x="6570" y="8298"/>
                </a:lnTo>
                <a:lnTo>
                  <a:pt x="6424" y="8371"/>
                </a:lnTo>
                <a:lnTo>
                  <a:pt x="6399" y="8395"/>
                </a:lnTo>
                <a:lnTo>
                  <a:pt x="6424" y="8419"/>
                </a:lnTo>
                <a:lnTo>
                  <a:pt x="6472" y="8444"/>
                </a:lnTo>
                <a:lnTo>
                  <a:pt x="6545" y="8468"/>
                </a:lnTo>
                <a:lnTo>
                  <a:pt x="6837" y="8468"/>
                </a:lnTo>
                <a:lnTo>
                  <a:pt x="6862" y="8638"/>
                </a:lnTo>
                <a:lnTo>
                  <a:pt x="6764" y="8663"/>
                </a:lnTo>
                <a:lnTo>
                  <a:pt x="6667" y="8711"/>
                </a:lnTo>
                <a:lnTo>
                  <a:pt x="6570" y="8784"/>
                </a:lnTo>
                <a:lnTo>
                  <a:pt x="6570" y="8809"/>
                </a:lnTo>
                <a:lnTo>
                  <a:pt x="6886" y="8809"/>
                </a:lnTo>
                <a:lnTo>
                  <a:pt x="6910" y="9052"/>
                </a:lnTo>
                <a:lnTo>
                  <a:pt x="6764" y="9101"/>
                </a:lnTo>
                <a:lnTo>
                  <a:pt x="6691" y="9125"/>
                </a:lnTo>
                <a:lnTo>
                  <a:pt x="6618" y="9174"/>
                </a:lnTo>
                <a:lnTo>
                  <a:pt x="6618" y="9198"/>
                </a:lnTo>
                <a:lnTo>
                  <a:pt x="6667" y="9222"/>
                </a:lnTo>
                <a:lnTo>
                  <a:pt x="6691" y="9222"/>
                </a:lnTo>
                <a:lnTo>
                  <a:pt x="6789" y="9247"/>
                </a:lnTo>
                <a:lnTo>
                  <a:pt x="6910" y="9222"/>
                </a:lnTo>
                <a:lnTo>
                  <a:pt x="6910" y="9466"/>
                </a:lnTo>
                <a:lnTo>
                  <a:pt x="6570" y="9587"/>
                </a:lnTo>
                <a:lnTo>
                  <a:pt x="6545" y="9612"/>
                </a:lnTo>
                <a:lnTo>
                  <a:pt x="6545" y="9636"/>
                </a:lnTo>
                <a:lnTo>
                  <a:pt x="6594" y="9685"/>
                </a:lnTo>
                <a:lnTo>
                  <a:pt x="6764" y="9709"/>
                </a:lnTo>
                <a:lnTo>
                  <a:pt x="6910" y="9709"/>
                </a:lnTo>
                <a:lnTo>
                  <a:pt x="6910" y="9831"/>
                </a:lnTo>
                <a:lnTo>
                  <a:pt x="6813" y="9855"/>
                </a:lnTo>
                <a:lnTo>
                  <a:pt x="6667" y="9928"/>
                </a:lnTo>
                <a:lnTo>
                  <a:pt x="6643" y="9952"/>
                </a:lnTo>
                <a:lnTo>
                  <a:pt x="6643" y="10001"/>
                </a:lnTo>
                <a:lnTo>
                  <a:pt x="6667" y="10025"/>
                </a:lnTo>
                <a:lnTo>
                  <a:pt x="6716" y="10050"/>
                </a:lnTo>
                <a:lnTo>
                  <a:pt x="6910" y="10074"/>
                </a:lnTo>
                <a:lnTo>
                  <a:pt x="6886" y="10293"/>
                </a:lnTo>
                <a:lnTo>
                  <a:pt x="6789" y="10293"/>
                </a:lnTo>
                <a:lnTo>
                  <a:pt x="6691" y="10317"/>
                </a:lnTo>
                <a:lnTo>
                  <a:pt x="6667" y="10342"/>
                </a:lnTo>
                <a:lnTo>
                  <a:pt x="6667" y="10366"/>
                </a:lnTo>
                <a:lnTo>
                  <a:pt x="6667" y="10390"/>
                </a:lnTo>
                <a:lnTo>
                  <a:pt x="6691" y="10415"/>
                </a:lnTo>
                <a:lnTo>
                  <a:pt x="6789" y="10439"/>
                </a:lnTo>
                <a:lnTo>
                  <a:pt x="6862" y="10439"/>
                </a:lnTo>
                <a:lnTo>
                  <a:pt x="6837" y="10682"/>
                </a:lnTo>
                <a:lnTo>
                  <a:pt x="6813" y="10658"/>
                </a:lnTo>
                <a:lnTo>
                  <a:pt x="6764" y="10658"/>
                </a:lnTo>
                <a:lnTo>
                  <a:pt x="6764" y="10682"/>
                </a:lnTo>
                <a:lnTo>
                  <a:pt x="6740" y="10682"/>
                </a:lnTo>
                <a:lnTo>
                  <a:pt x="6764" y="10755"/>
                </a:lnTo>
                <a:lnTo>
                  <a:pt x="6813" y="10804"/>
                </a:lnTo>
                <a:lnTo>
                  <a:pt x="6813" y="10828"/>
                </a:lnTo>
                <a:lnTo>
                  <a:pt x="6813" y="10926"/>
                </a:lnTo>
                <a:lnTo>
                  <a:pt x="6837" y="10974"/>
                </a:lnTo>
                <a:lnTo>
                  <a:pt x="6862" y="11047"/>
                </a:lnTo>
                <a:lnTo>
                  <a:pt x="6910" y="11096"/>
                </a:lnTo>
                <a:lnTo>
                  <a:pt x="6935" y="11339"/>
                </a:lnTo>
                <a:lnTo>
                  <a:pt x="6935" y="11461"/>
                </a:lnTo>
                <a:lnTo>
                  <a:pt x="6886" y="11583"/>
                </a:lnTo>
                <a:lnTo>
                  <a:pt x="6837" y="11656"/>
                </a:lnTo>
                <a:lnTo>
                  <a:pt x="6740" y="11729"/>
                </a:lnTo>
                <a:lnTo>
                  <a:pt x="6643" y="11801"/>
                </a:lnTo>
                <a:lnTo>
                  <a:pt x="6594" y="11801"/>
                </a:lnTo>
                <a:lnTo>
                  <a:pt x="6570" y="11753"/>
                </a:lnTo>
                <a:lnTo>
                  <a:pt x="6521" y="11656"/>
                </a:lnTo>
                <a:lnTo>
                  <a:pt x="6472" y="11534"/>
                </a:lnTo>
                <a:lnTo>
                  <a:pt x="6424" y="11266"/>
                </a:lnTo>
                <a:lnTo>
                  <a:pt x="6448" y="10999"/>
                </a:lnTo>
                <a:lnTo>
                  <a:pt x="6472" y="10853"/>
                </a:lnTo>
                <a:lnTo>
                  <a:pt x="6521" y="10755"/>
                </a:lnTo>
                <a:lnTo>
                  <a:pt x="6521" y="10658"/>
                </a:lnTo>
                <a:lnTo>
                  <a:pt x="6521" y="10585"/>
                </a:lnTo>
                <a:lnTo>
                  <a:pt x="6472" y="10512"/>
                </a:lnTo>
                <a:lnTo>
                  <a:pt x="6424" y="10463"/>
                </a:lnTo>
                <a:lnTo>
                  <a:pt x="6424" y="10390"/>
                </a:lnTo>
                <a:lnTo>
                  <a:pt x="6448" y="10025"/>
                </a:lnTo>
                <a:lnTo>
                  <a:pt x="6448" y="9660"/>
                </a:lnTo>
                <a:lnTo>
                  <a:pt x="6399" y="9271"/>
                </a:lnTo>
                <a:lnTo>
                  <a:pt x="6326" y="8906"/>
                </a:lnTo>
                <a:lnTo>
                  <a:pt x="6253" y="8541"/>
                </a:lnTo>
                <a:lnTo>
                  <a:pt x="6132" y="8200"/>
                </a:lnTo>
                <a:lnTo>
                  <a:pt x="5961" y="7860"/>
                </a:lnTo>
                <a:lnTo>
                  <a:pt x="5791" y="7568"/>
                </a:lnTo>
                <a:lnTo>
                  <a:pt x="5767" y="7543"/>
                </a:lnTo>
                <a:lnTo>
                  <a:pt x="5864" y="7300"/>
                </a:lnTo>
                <a:lnTo>
                  <a:pt x="5937" y="7081"/>
                </a:lnTo>
                <a:lnTo>
                  <a:pt x="5937" y="6935"/>
                </a:lnTo>
                <a:lnTo>
                  <a:pt x="5937" y="6789"/>
                </a:lnTo>
                <a:lnTo>
                  <a:pt x="5889" y="6619"/>
                </a:lnTo>
                <a:lnTo>
                  <a:pt x="5840" y="6473"/>
                </a:lnTo>
                <a:lnTo>
                  <a:pt x="5767" y="6327"/>
                </a:lnTo>
                <a:lnTo>
                  <a:pt x="5670" y="6229"/>
                </a:lnTo>
                <a:lnTo>
                  <a:pt x="5597" y="6205"/>
                </a:lnTo>
                <a:lnTo>
                  <a:pt x="5524" y="6181"/>
                </a:lnTo>
                <a:lnTo>
                  <a:pt x="5451" y="6181"/>
                </a:lnTo>
                <a:lnTo>
                  <a:pt x="5378" y="6205"/>
                </a:lnTo>
                <a:lnTo>
                  <a:pt x="5305" y="6254"/>
                </a:lnTo>
                <a:lnTo>
                  <a:pt x="5280" y="6327"/>
                </a:lnTo>
                <a:lnTo>
                  <a:pt x="5280" y="6400"/>
                </a:lnTo>
                <a:lnTo>
                  <a:pt x="5305" y="6473"/>
                </a:lnTo>
                <a:lnTo>
                  <a:pt x="5426" y="6570"/>
                </a:lnTo>
                <a:lnTo>
                  <a:pt x="5475" y="6643"/>
                </a:lnTo>
                <a:lnTo>
                  <a:pt x="5524" y="6716"/>
                </a:lnTo>
                <a:lnTo>
                  <a:pt x="5524" y="6886"/>
                </a:lnTo>
                <a:lnTo>
                  <a:pt x="5499" y="7057"/>
                </a:lnTo>
                <a:lnTo>
                  <a:pt x="5451" y="7227"/>
                </a:lnTo>
                <a:lnTo>
                  <a:pt x="5353" y="7373"/>
                </a:lnTo>
                <a:lnTo>
                  <a:pt x="5305" y="7446"/>
                </a:lnTo>
                <a:lnTo>
                  <a:pt x="5256" y="7519"/>
                </a:lnTo>
                <a:lnTo>
                  <a:pt x="5183" y="7543"/>
                </a:lnTo>
                <a:lnTo>
                  <a:pt x="5086" y="7568"/>
                </a:lnTo>
                <a:lnTo>
                  <a:pt x="5013" y="7592"/>
                </a:lnTo>
                <a:lnTo>
                  <a:pt x="4964" y="7616"/>
                </a:lnTo>
                <a:lnTo>
                  <a:pt x="4915" y="7665"/>
                </a:lnTo>
                <a:lnTo>
                  <a:pt x="4891" y="7738"/>
                </a:lnTo>
                <a:lnTo>
                  <a:pt x="4867" y="7811"/>
                </a:lnTo>
                <a:lnTo>
                  <a:pt x="4891" y="7860"/>
                </a:lnTo>
                <a:lnTo>
                  <a:pt x="4915" y="7933"/>
                </a:lnTo>
                <a:lnTo>
                  <a:pt x="4964" y="7981"/>
                </a:lnTo>
                <a:lnTo>
                  <a:pt x="4842" y="7981"/>
                </a:lnTo>
                <a:lnTo>
                  <a:pt x="4648" y="8006"/>
                </a:lnTo>
                <a:lnTo>
                  <a:pt x="4575" y="8054"/>
                </a:lnTo>
                <a:lnTo>
                  <a:pt x="4550" y="8079"/>
                </a:lnTo>
                <a:lnTo>
                  <a:pt x="4550" y="8103"/>
                </a:lnTo>
                <a:lnTo>
                  <a:pt x="4550" y="8152"/>
                </a:lnTo>
                <a:lnTo>
                  <a:pt x="4599" y="8176"/>
                </a:lnTo>
                <a:lnTo>
                  <a:pt x="4696" y="8225"/>
                </a:lnTo>
                <a:lnTo>
                  <a:pt x="5013" y="8225"/>
                </a:lnTo>
                <a:lnTo>
                  <a:pt x="5013" y="8346"/>
                </a:lnTo>
                <a:lnTo>
                  <a:pt x="4842" y="8371"/>
                </a:lnTo>
                <a:lnTo>
                  <a:pt x="4696" y="8395"/>
                </a:lnTo>
                <a:lnTo>
                  <a:pt x="4526" y="8419"/>
                </a:lnTo>
                <a:lnTo>
                  <a:pt x="4477" y="8468"/>
                </a:lnTo>
                <a:lnTo>
                  <a:pt x="4453" y="8517"/>
                </a:lnTo>
                <a:lnTo>
                  <a:pt x="4477" y="8565"/>
                </a:lnTo>
                <a:lnTo>
                  <a:pt x="4526" y="8590"/>
                </a:lnTo>
                <a:lnTo>
                  <a:pt x="4745" y="8638"/>
                </a:lnTo>
                <a:lnTo>
                  <a:pt x="5013" y="8638"/>
                </a:lnTo>
                <a:lnTo>
                  <a:pt x="5013" y="8687"/>
                </a:lnTo>
                <a:lnTo>
                  <a:pt x="4891" y="8711"/>
                </a:lnTo>
                <a:lnTo>
                  <a:pt x="4672" y="8736"/>
                </a:lnTo>
                <a:lnTo>
                  <a:pt x="4575" y="8760"/>
                </a:lnTo>
                <a:lnTo>
                  <a:pt x="4477" y="8809"/>
                </a:lnTo>
                <a:lnTo>
                  <a:pt x="4453" y="8833"/>
                </a:lnTo>
                <a:lnTo>
                  <a:pt x="4477" y="8882"/>
                </a:lnTo>
                <a:lnTo>
                  <a:pt x="4550" y="8906"/>
                </a:lnTo>
                <a:lnTo>
                  <a:pt x="4648" y="8930"/>
                </a:lnTo>
                <a:lnTo>
                  <a:pt x="5013" y="8930"/>
                </a:lnTo>
                <a:lnTo>
                  <a:pt x="5013" y="9028"/>
                </a:lnTo>
                <a:lnTo>
                  <a:pt x="4794" y="9052"/>
                </a:lnTo>
                <a:lnTo>
                  <a:pt x="4623" y="9076"/>
                </a:lnTo>
                <a:lnTo>
                  <a:pt x="4550" y="9125"/>
                </a:lnTo>
                <a:lnTo>
                  <a:pt x="4550" y="9149"/>
                </a:lnTo>
                <a:lnTo>
                  <a:pt x="4550" y="9198"/>
                </a:lnTo>
                <a:lnTo>
                  <a:pt x="4599" y="9247"/>
                </a:lnTo>
                <a:lnTo>
                  <a:pt x="4696" y="9271"/>
                </a:lnTo>
                <a:lnTo>
                  <a:pt x="5037" y="9271"/>
                </a:lnTo>
                <a:lnTo>
                  <a:pt x="5061" y="9344"/>
                </a:lnTo>
                <a:lnTo>
                  <a:pt x="5013" y="9344"/>
                </a:lnTo>
                <a:lnTo>
                  <a:pt x="4794" y="9393"/>
                </a:lnTo>
                <a:lnTo>
                  <a:pt x="4623" y="9490"/>
                </a:lnTo>
                <a:lnTo>
                  <a:pt x="4599" y="9514"/>
                </a:lnTo>
                <a:lnTo>
                  <a:pt x="4623" y="9539"/>
                </a:lnTo>
                <a:lnTo>
                  <a:pt x="4818" y="9563"/>
                </a:lnTo>
                <a:lnTo>
                  <a:pt x="5037" y="9539"/>
                </a:lnTo>
                <a:lnTo>
                  <a:pt x="5110" y="9539"/>
                </a:lnTo>
                <a:lnTo>
                  <a:pt x="5134" y="9587"/>
                </a:lnTo>
                <a:lnTo>
                  <a:pt x="5037" y="9612"/>
                </a:lnTo>
                <a:lnTo>
                  <a:pt x="4940" y="9612"/>
                </a:lnTo>
                <a:lnTo>
                  <a:pt x="4794" y="9660"/>
                </a:lnTo>
                <a:lnTo>
                  <a:pt x="4745" y="9709"/>
                </a:lnTo>
                <a:lnTo>
                  <a:pt x="4696" y="9758"/>
                </a:lnTo>
                <a:lnTo>
                  <a:pt x="4696" y="9806"/>
                </a:lnTo>
                <a:lnTo>
                  <a:pt x="4721" y="9855"/>
                </a:lnTo>
                <a:lnTo>
                  <a:pt x="4794" y="9879"/>
                </a:lnTo>
                <a:lnTo>
                  <a:pt x="4964" y="9879"/>
                </a:lnTo>
                <a:lnTo>
                  <a:pt x="5086" y="9855"/>
                </a:lnTo>
                <a:lnTo>
                  <a:pt x="5207" y="9831"/>
                </a:lnTo>
                <a:lnTo>
                  <a:pt x="5256" y="9904"/>
                </a:lnTo>
                <a:lnTo>
                  <a:pt x="5134" y="9928"/>
                </a:lnTo>
                <a:lnTo>
                  <a:pt x="5013" y="9977"/>
                </a:lnTo>
                <a:lnTo>
                  <a:pt x="4915" y="10074"/>
                </a:lnTo>
                <a:lnTo>
                  <a:pt x="4915" y="10098"/>
                </a:lnTo>
                <a:lnTo>
                  <a:pt x="5037" y="10171"/>
                </a:lnTo>
                <a:lnTo>
                  <a:pt x="5159" y="10171"/>
                </a:lnTo>
                <a:lnTo>
                  <a:pt x="5329" y="10147"/>
                </a:lnTo>
                <a:lnTo>
                  <a:pt x="5402" y="10317"/>
                </a:lnTo>
                <a:lnTo>
                  <a:pt x="5329" y="10342"/>
                </a:lnTo>
                <a:lnTo>
                  <a:pt x="5207" y="10390"/>
                </a:lnTo>
                <a:lnTo>
                  <a:pt x="5086" y="10415"/>
                </a:lnTo>
                <a:lnTo>
                  <a:pt x="5086" y="10439"/>
                </a:lnTo>
                <a:lnTo>
                  <a:pt x="5207" y="10463"/>
                </a:lnTo>
                <a:lnTo>
                  <a:pt x="5305" y="10488"/>
                </a:lnTo>
                <a:lnTo>
                  <a:pt x="5475" y="10488"/>
                </a:lnTo>
                <a:lnTo>
                  <a:pt x="5524" y="10658"/>
                </a:lnTo>
                <a:lnTo>
                  <a:pt x="5378" y="10707"/>
                </a:lnTo>
                <a:lnTo>
                  <a:pt x="5232" y="10755"/>
                </a:lnTo>
                <a:lnTo>
                  <a:pt x="5207" y="10780"/>
                </a:lnTo>
                <a:lnTo>
                  <a:pt x="5232" y="10780"/>
                </a:lnTo>
                <a:lnTo>
                  <a:pt x="5353" y="10804"/>
                </a:lnTo>
                <a:lnTo>
                  <a:pt x="5548" y="10804"/>
                </a:lnTo>
                <a:lnTo>
                  <a:pt x="5572" y="10950"/>
                </a:lnTo>
                <a:lnTo>
                  <a:pt x="5524" y="10974"/>
                </a:lnTo>
                <a:lnTo>
                  <a:pt x="5402" y="10999"/>
                </a:lnTo>
                <a:lnTo>
                  <a:pt x="5280" y="11047"/>
                </a:lnTo>
                <a:lnTo>
                  <a:pt x="5280" y="11072"/>
                </a:lnTo>
                <a:lnTo>
                  <a:pt x="5280" y="11096"/>
                </a:lnTo>
                <a:lnTo>
                  <a:pt x="5451" y="11145"/>
                </a:lnTo>
                <a:lnTo>
                  <a:pt x="5621" y="11169"/>
                </a:lnTo>
                <a:lnTo>
                  <a:pt x="5645" y="11339"/>
                </a:lnTo>
                <a:lnTo>
                  <a:pt x="5548" y="11364"/>
                </a:lnTo>
                <a:lnTo>
                  <a:pt x="5426" y="11412"/>
                </a:lnTo>
                <a:lnTo>
                  <a:pt x="5426" y="11437"/>
                </a:lnTo>
                <a:lnTo>
                  <a:pt x="5451" y="11461"/>
                </a:lnTo>
                <a:lnTo>
                  <a:pt x="5548" y="11485"/>
                </a:lnTo>
                <a:lnTo>
                  <a:pt x="5670" y="11485"/>
                </a:lnTo>
                <a:lnTo>
                  <a:pt x="5694" y="11607"/>
                </a:lnTo>
                <a:lnTo>
                  <a:pt x="5548" y="11631"/>
                </a:lnTo>
                <a:lnTo>
                  <a:pt x="5426" y="11656"/>
                </a:lnTo>
                <a:lnTo>
                  <a:pt x="5378" y="11704"/>
                </a:lnTo>
                <a:lnTo>
                  <a:pt x="5353" y="11777"/>
                </a:lnTo>
                <a:lnTo>
                  <a:pt x="5378" y="11850"/>
                </a:lnTo>
                <a:lnTo>
                  <a:pt x="5402" y="11874"/>
                </a:lnTo>
                <a:lnTo>
                  <a:pt x="5426" y="11874"/>
                </a:lnTo>
                <a:lnTo>
                  <a:pt x="5548" y="11899"/>
                </a:lnTo>
                <a:lnTo>
                  <a:pt x="5718" y="11899"/>
                </a:lnTo>
                <a:lnTo>
                  <a:pt x="5718" y="12045"/>
                </a:lnTo>
                <a:lnTo>
                  <a:pt x="5548" y="12093"/>
                </a:lnTo>
                <a:lnTo>
                  <a:pt x="5402" y="12166"/>
                </a:lnTo>
                <a:lnTo>
                  <a:pt x="5402" y="12191"/>
                </a:lnTo>
                <a:lnTo>
                  <a:pt x="5548" y="12264"/>
                </a:lnTo>
                <a:lnTo>
                  <a:pt x="5645" y="12288"/>
                </a:lnTo>
                <a:lnTo>
                  <a:pt x="5718" y="12288"/>
                </a:lnTo>
                <a:lnTo>
                  <a:pt x="5718" y="12434"/>
                </a:lnTo>
                <a:lnTo>
                  <a:pt x="5597" y="12434"/>
                </a:lnTo>
                <a:lnTo>
                  <a:pt x="5451" y="12458"/>
                </a:lnTo>
                <a:lnTo>
                  <a:pt x="5378" y="12483"/>
                </a:lnTo>
                <a:lnTo>
                  <a:pt x="5305" y="12556"/>
                </a:lnTo>
                <a:lnTo>
                  <a:pt x="5280" y="12604"/>
                </a:lnTo>
                <a:lnTo>
                  <a:pt x="5280" y="12653"/>
                </a:lnTo>
                <a:lnTo>
                  <a:pt x="5305" y="12677"/>
                </a:lnTo>
                <a:lnTo>
                  <a:pt x="5353" y="12726"/>
                </a:lnTo>
                <a:lnTo>
                  <a:pt x="5499" y="12726"/>
                </a:lnTo>
                <a:lnTo>
                  <a:pt x="5645" y="12702"/>
                </a:lnTo>
                <a:lnTo>
                  <a:pt x="5743" y="12702"/>
                </a:lnTo>
                <a:lnTo>
                  <a:pt x="5718" y="13018"/>
                </a:lnTo>
                <a:lnTo>
                  <a:pt x="5621" y="13018"/>
                </a:lnTo>
                <a:lnTo>
                  <a:pt x="5451" y="13067"/>
                </a:lnTo>
                <a:lnTo>
                  <a:pt x="5305" y="13115"/>
                </a:lnTo>
                <a:lnTo>
                  <a:pt x="5280" y="13140"/>
                </a:lnTo>
                <a:lnTo>
                  <a:pt x="5280" y="13164"/>
                </a:lnTo>
                <a:lnTo>
                  <a:pt x="5305" y="13188"/>
                </a:lnTo>
                <a:lnTo>
                  <a:pt x="5670" y="13213"/>
                </a:lnTo>
                <a:lnTo>
                  <a:pt x="5718" y="13213"/>
                </a:lnTo>
                <a:lnTo>
                  <a:pt x="5718" y="13407"/>
                </a:lnTo>
                <a:lnTo>
                  <a:pt x="5597" y="13432"/>
                </a:lnTo>
                <a:lnTo>
                  <a:pt x="5475" y="13432"/>
                </a:lnTo>
                <a:lnTo>
                  <a:pt x="5378" y="13480"/>
                </a:lnTo>
                <a:lnTo>
                  <a:pt x="5305" y="13578"/>
                </a:lnTo>
                <a:lnTo>
                  <a:pt x="5305" y="13602"/>
                </a:lnTo>
                <a:lnTo>
                  <a:pt x="5329" y="13651"/>
                </a:lnTo>
                <a:lnTo>
                  <a:pt x="5451" y="13675"/>
                </a:lnTo>
                <a:lnTo>
                  <a:pt x="5572" y="13699"/>
                </a:lnTo>
                <a:lnTo>
                  <a:pt x="5718" y="13724"/>
                </a:lnTo>
                <a:lnTo>
                  <a:pt x="5718" y="13870"/>
                </a:lnTo>
                <a:lnTo>
                  <a:pt x="5621" y="13894"/>
                </a:lnTo>
                <a:lnTo>
                  <a:pt x="5353" y="13943"/>
                </a:lnTo>
                <a:lnTo>
                  <a:pt x="5305" y="13967"/>
                </a:lnTo>
                <a:lnTo>
                  <a:pt x="5280" y="14016"/>
                </a:lnTo>
                <a:lnTo>
                  <a:pt x="5305" y="14064"/>
                </a:lnTo>
                <a:lnTo>
                  <a:pt x="5329" y="14089"/>
                </a:lnTo>
                <a:lnTo>
                  <a:pt x="5402" y="14137"/>
                </a:lnTo>
                <a:lnTo>
                  <a:pt x="5499" y="14162"/>
                </a:lnTo>
                <a:lnTo>
                  <a:pt x="5718" y="14186"/>
                </a:lnTo>
                <a:lnTo>
                  <a:pt x="5694" y="14381"/>
                </a:lnTo>
                <a:lnTo>
                  <a:pt x="5524" y="14405"/>
                </a:lnTo>
                <a:lnTo>
                  <a:pt x="5378" y="14454"/>
                </a:lnTo>
                <a:lnTo>
                  <a:pt x="5305" y="14502"/>
                </a:lnTo>
                <a:lnTo>
                  <a:pt x="5232" y="14551"/>
                </a:lnTo>
                <a:lnTo>
                  <a:pt x="5232" y="14575"/>
                </a:lnTo>
                <a:lnTo>
                  <a:pt x="5256" y="14624"/>
                </a:lnTo>
                <a:lnTo>
                  <a:pt x="5402" y="14648"/>
                </a:lnTo>
                <a:lnTo>
                  <a:pt x="5694" y="14648"/>
                </a:lnTo>
                <a:lnTo>
                  <a:pt x="5694" y="14819"/>
                </a:lnTo>
                <a:lnTo>
                  <a:pt x="5475" y="14819"/>
                </a:lnTo>
                <a:lnTo>
                  <a:pt x="5402" y="14843"/>
                </a:lnTo>
                <a:lnTo>
                  <a:pt x="5329" y="14867"/>
                </a:lnTo>
                <a:lnTo>
                  <a:pt x="5305" y="14916"/>
                </a:lnTo>
                <a:lnTo>
                  <a:pt x="5280" y="14940"/>
                </a:lnTo>
                <a:lnTo>
                  <a:pt x="5280" y="14989"/>
                </a:lnTo>
                <a:lnTo>
                  <a:pt x="5305" y="15038"/>
                </a:lnTo>
                <a:lnTo>
                  <a:pt x="5378" y="15086"/>
                </a:lnTo>
                <a:lnTo>
                  <a:pt x="5475" y="15111"/>
                </a:lnTo>
                <a:lnTo>
                  <a:pt x="5572" y="15135"/>
                </a:lnTo>
                <a:lnTo>
                  <a:pt x="5670" y="15159"/>
                </a:lnTo>
                <a:lnTo>
                  <a:pt x="5670" y="15354"/>
                </a:lnTo>
                <a:lnTo>
                  <a:pt x="5548" y="15354"/>
                </a:lnTo>
                <a:lnTo>
                  <a:pt x="5451" y="15330"/>
                </a:lnTo>
                <a:lnTo>
                  <a:pt x="5353" y="15378"/>
                </a:lnTo>
                <a:lnTo>
                  <a:pt x="5329" y="15403"/>
                </a:lnTo>
                <a:lnTo>
                  <a:pt x="5305" y="15427"/>
                </a:lnTo>
                <a:lnTo>
                  <a:pt x="5329" y="15500"/>
                </a:lnTo>
                <a:lnTo>
                  <a:pt x="5378" y="15524"/>
                </a:lnTo>
                <a:lnTo>
                  <a:pt x="5426" y="15549"/>
                </a:lnTo>
                <a:lnTo>
                  <a:pt x="5524" y="15573"/>
                </a:lnTo>
                <a:lnTo>
                  <a:pt x="5645" y="15597"/>
                </a:lnTo>
                <a:lnTo>
                  <a:pt x="5645" y="15719"/>
                </a:lnTo>
                <a:lnTo>
                  <a:pt x="5305" y="15768"/>
                </a:lnTo>
                <a:lnTo>
                  <a:pt x="5280" y="15792"/>
                </a:lnTo>
                <a:lnTo>
                  <a:pt x="5280" y="15816"/>
                </a:lnTo>
                <a:lnTo>
                  <a:pt x="5280" y="15841"/>
                </a:lnTo>
                <a:lnTo>
                  <a:pt x="5305" y="15865"/>
                </a:lnTo>
                <a:lnTo>
                  <a:pt x="5621" y="15889"/>
                </a:lnTo>
                <a:lnTo>
                  <a:pt x="5621" y="16108"/>
                </a:lnTo>
                <a:lnTo>
                  <a:pt x="5524" y="16133"/>
                </a:lnTo>
                <a:lnTo>
                  <a:pt x="5378" y="16157"/>
                </a:lnTo>
                <a:lnTo>
                  <a:pt x="5305" y="16181"/>
                </a:lnTo>
                <a:lnTo>
                  <a:pt x="5256" y="16230"/>
                </a:lnTo>
                <a:lnTo>
                  <a:pt x="5232" y="16254"/>
                </a:lnTo>
                <a:lnTo>
                  <a:pt x="5256" y="16279"/>
                </a:lnTo>
                <a:lnTo>
                  <a:pt x="5305" y="16327"/>
                </a:lnTo>
                <a:lnTo>
                  <a:pt x="5353" y="16352"/>
                </a:lnTo>
                <a:lnTo>
                  <a:pt x="5475" y="16376"/>
                </a:lnTo>
                <a:lnTo>
                  <a:pt x="5597" y="16376"/>
                </a:lnTo>
                <a:lnTo>
                  <a:pt x="5572" y="16571"/>
                </a:lnTo>
                <a:lnTo>
                  <a:pt x="5572" y="16668"/>
                </a:lnTo>
                <a:lnTo>
                  <a:pt x="5280" y="16668"/>
                </a:lnTo>
                <a:lnTo>
                  <a:pt x="5207" y="16692"/>
                </a:lnTo>
                <a:lnTo>
                  <a:pt x="5159" y="16741"/>
                </a:lnTo>
                <a:lnTo>
                  <a:pt x="5159" y="16790"/>
                </a:lnTo>
                <a:lnTo>
                  <a:pt x="5207" y="16838"/>
                </a:lnTo>
                <a:lnTo>
                  <a:pt x="5256" y="16863"/>
                </a:lnTo>
                <a:lnTo>
                  <a:pt x="5402" y="16887"/>
                </a:lnTo>
                <a:lnTo>
                  <a:pt x="5548" y="16887"/>
                </a:lnTo>
                <a:lnTo>
                  <a:pt x="5524" y="17082"/>
                </a:lnTo>
                <a:lnTo>
                  <a:pt x="5426" y="17106"/>
                </a:lnTo>
                <a:lnTo>
                  <a:pt x="5280" y="17130"/>
                </a:lnTo>
                <a:lnTo>
                  <a:pt x="5207" y="17155"/>
                </a:lnTo>
                <a:lnTo>
                  <a:pt x="5134" y="17203"/>
                </a:lnTo>
                <a:lnTo>
                  <a:pt x="5134" y="17228"/>
                </a:lnTo>
                <a:lnTo>
                  <a:pt x="5134" y="17252"/>
                </a:lnTo>
                <a:lnTo>
                  <a:pt x="5207" y="17276"/>
                </a:lnTo>
                <a:lnTo>
                  <a:pt x="5280" y="17276"/>
                </a:lnTo>
                <a:lnTo>
                  <a:pt x="5426" y="17301"/>
                </a:lnTo>
                <a:lnTo>
                  <a:pt x="5499" y="17301"/>
                </a:lnTo>
                <a:lnTo>
                  <a:pt x="5475" y="17544"/>
                </a:lnTo>
                <a:lnTo>
                  <a:pt x="5378" y="17544"/>
                </a:lnTo>
                <a:lnTo>
                  <a:pt x="5256" y="17593"/>
                </a:lnTo>
                <a:lnTo>
                  <a:pt x="5183" y="17641"/>
                </a:lnTo>
                <a:lnTo>
                  <a:pt x="5183" y="17666"/>
                </a:lnTo>
                <a:lnTo>
                  <a:pt x="5183" y="17690"/>
                </a:lnTo>
                <a:lnTo>
                  <a:pt x="5207" y="17739"/>
                </a:lnTo>
                <a:lnTo>
                  <a:pt x="5256" y="17763"/>
                </a:lnTo>
                <a:lnTo>
                  <a:pt x="5378" y="17787"/>
                </a:lnTo>
                <a:lnTo>
                  <a:pt x="5451" y="17812"/>
                </a:lnTo>
                <a:lnTo>
                  <a:pt x="5426" y="17982"/>
                </a:lnTo>
                <a:lnTo>
                  <a:pt x="5329" y="17982"/>
                </a:lnTo>
                <a:lnTo>
                  <a:pt x="5086" y="18006"/>
                </a:lnTo>
                <a:lnTo>
                  <a:pt x="5037" y="18031"/>
                </a:lnTo>
                <a:lnTo>
                  <a:pt x="5013" y="18055"/>
                </a:lnTo>
                <a:lnTo>
                  <a:pt x="5013" y="18104"/>
                </a:lnTo>
                <a:lnTo>
                  <a:pt x="5061" y="18152"/>
                </a:lnTo>
                <a:lnTo>
                  <a:pt x="5159" y="18201"/>
                </a:lnTo>
                <a:lnTo>
                  <a:pt x="5280" y="18225"/>
                </a:lnTo>
                <a:lnTo>
                  <a:pt x="5402" y="18225"/>
                </a:lnTo>
                <a:lnTo>
                  <a:pt x="5402" y="18420"/>
                </a:lnTo>
                <a:lnTo>
                  <a:pt x="5353" y="18420"/>
                </a:lnTo>
                <a:lnTo>
                  <a:pt x="5207" y="18444"/>
                </a:lnTo>
                <a:lnTo>
                  <a:pt x="5134" y="18469"/>
                </a:lnTo>
                <a:lnTo>
                  <a:pt x="5086" y="18517"/>
                </a:lnTo>
                <a:lnTo>
                  <a:pt x="5061" y="18566"/>
                </a:lnTo>
                <a:lnTo>
                  <a:pt x="5086" y="18615"/>
                </a:lnTo>
                <a:lnTo>
                  <a:pt x="5134" y="18663"/>
                </a:lnTo>
                <a:lnTo>
                  <a:pt x="5183" y="18688"/>
                </a:lnTo>
                <a:lnTo>
                  <a:pt x="5329" y="18712"/>
                </a:lnTo>
                <a:lnTo>
                  <a:pt x="5378" y="18712"/>
                </a:lnTo>
                <a:lnTo>
                  <a:pt x="5353" y="18907"/>
                </a:lnTo>
                <a:lnTo>
                  <a:pt x="5280" y="18907"/>
                </a:lnTo>
                <a:lnTo>
                  <a:pt x="5183" y="18955"/>
                </a:lnTo>
                <a:lnTo>
                  <a:pt x="5159" y="18980"/>
                </a:lnTo>
                <a:lnTo>
                  <a:pt x="5159" y="19004"/>
                </a:lnTo>
                <a:lnTo>
                  <a:pt x="5159" y="19053"/>
                </a:lnTo>
                <a:lnTo>
                  <a:pt x="5183" y="19077"/>
                </a:lnTo>
                <a:lnTo>
                  <a:pt x="5256" y="19126"/>
                </a:lnTo>
                <a:lnTo>
                  <a:pt x="5353" y="19126"/>
                </a:lnTo>
                <a:lnTo>
                  <a:pt x="5353" y="19539"/>
                </a:lnTo>
                <a:lnTo>
                  <a:pt x="5353" y="19637"/>
                </a:lnTo>
                <a:lnTo>
                  <a:pt x="5402" y="19710"/>
                </a:lnTo>
                <a:lnTo>
                  <a:pt x="5475" y="19758"/>
                </a:lnTo>
                <a:lnTo>
                  <a:pt x="5548" y="19783"/>
                </a:lnTo>
                <a:lnTo>
                  <a:pt x="5572" y="19807"/>
                </a:lnTo>
                <a:lnTo>
                  <a:pt x="5718" y="19953"/>
                </a:lnTo>
                <a:lnTo>
                  <a:pt x="5840" y="20074"/>
                </a:lnTo>
                <a:lnTo>
                  <a:pt x="5986" y="20220"/>
                </a:lnTo>
                <a:lnTo>
                  <a:pt x="6132" y="20366"/>
                </a:lnTo>
                <a:lnTo>
                  <a:pt x="5961" y="20366"/>
                </a:lnTo>
                <a:lnTo>
                  <a:pt x="5816" y="20342"/>
                </a:lnTo>
                <a:lnTo>
                  <a:pt x="5670" y="20318"/>
                </a:lnTo>
                <a:lnTo>
                  <a:pt x="5524" y="20269"/>
                </a:lnTo>
                <a:lnTo>
                  <a:pt x="5378" y="20196"/>
                </a:lnTo>
                <a:lnTo>
                  <a:pt x="5232" y="20099"/>
                </a:lnTo>
                <a:lnTo>
                  <a:pt x="5086" y="20001"/>
                </a:lnTo>
                <a:lnTo>
                  <a:pt x="4940" y="19928"/>
                </a:lnTo>
                <a:lnTo>
                  <a:pt x="4818" y="19539"/>
                </a:lnTo>
                <a:lnTo>
                  <a:pt x="4721" y="19126"/>
                </a:lnTo>
                <a:lnTo>
                  <a:pt x="4672" y="18712"/>
                </a:lnTo>
                <a:lnTo>
                  <a:pt x="4623" y="18274"/>
                </a:lnTo>
                <a:lnTo>
                  <a:pt x="4575" y="17447"/>
                </a:lnTo>
                <a:lnTo>
                  <a:pt x="4526" y="16619"/>
                </a:lnTo>
                <a:lnTo>
                  <a:pt x="4477" y="15670"/>
                </a:lnTo>
                <a:lnTo>
                  <a:pt x="4429" y="14721"/>
                </a:lnTo>
                <a:lnTo>
                  <a:pt x="4404" y="14235"/>
                </a:lnTo>
                <a:lnTo>
                  <a:pt x="4380" y="13894"/>
                </a:lnTo>
                <a:lnTo>
                  <a:pt x="4331" y="13505"/>
                </a:lnTo>
                <a:lnTo>
                  <a:pt x="4258" y="13140"/>
                </a:lnTo>
                <a:lnTo>
                  <a:pt x="4161" y="12775"/>
                </a:lnTo>
                <a:lnTo>
                  <a:pt x="4112" y="12629"/>
                </a:lnTo>
                <a:lnTo>
                  <a:pt x="4039" y="12483"/>
                </a:lnTo>
                <a:lnTo>
                  <a:pt x="3966" y="12361"/>
                </a:lnTo>
                <a:lnTo>
                  <a:pt x="3893" y="12288"/>
                </a:lnTo>
                <a:lnTo>
                  <a:pt x="3820" y="12264"/>
                </a:lnTo>
                <a:lnTo>
                  <a:pt x="3577" y="12264"/>
                </a:lnTo>
                <a:lnTo>
                  <a:pt x="3504" y="12288"/>
                </a:lnTo>
                <a:lnTo>
                  <a:pt x="3407" y="12385"/>
                </a:lnTo>
                <a:lnTo>
                  <a:pt x="3334" y="12507"/>
                </a:lnTo>
                <a:lnTo>
                  <a:pt x="3309" y="12483"/>
                </a:lnTo>
                <a:lnTo>
                  <a:pt x="3188" y="12483"/>
                </a:lnTo>
                <a:lnTo>
                  <a:pt x="3066" y="12531"/>
                </a:lnTo>
                <a:lnTo>
                  <a:pt x="3042" y="12556"/>
                </a:lnTo>
                <a:lnTo>
                  <a:pt x="3042" y="12604"/>
                </a:lnTo>
                <a:lnTo>
                  <a:pt x="3066" y="12653"/>
                </a:lnTo>
                <a:lnTo>
                  <a:pt x="3115" y="12677"/>
                </a:lnTo>
                <a:lnTo>
                  <a:pt x="3236" y="12702"/>
                </a:lnTo>
                <a:lnTo>
                  <a:pt x="3261" y="12702"/>
                </a:lnTo>
                <a:lnTo>
                  <a:pt x="3212" y="12848"/>
                </a:lnTo>
                <a:lnTo>
                  <a:pt x="3042" y="12872"/>
                </a:lnTo>
                <a:lnTo>
                  <a:pt x="2871" y="12921"/>
                </a:lnTo>
                <a:lnTo>
                  <a:pt x="2871" y="12945"/>
                </a:lnTo>
                <a:lnTo>
                  <a:pt x="2871" y="12969"/>
                </a:lnTo>
                <a:lnTo>
                  <a:pt x="3017" y="13018"/>
                </a:lnTo>
                <a:lnTo>
                  <a:pt x="3163" y="13042"/>
                </a:lnTo>
                <a:lnTo>
                  <a:pt x="3139" y="13140"/>
                </a:lnTo>
                <a:lnTo>
                  <a:pt x="2969" y="13140"/>
                </a:lnTo>
                <a:lnTo>
                  <a:pt x="2847" y="13164"/>
                </a:lnTo>
                <a:lnTo>
                  <a:pt x="2725" y="13213"/>
                </a:lnTo>
                <a:lnTo>
                  <a:pt x="2701" y="13237"/>
                </a:lnTo>
                <a:lnTo>
                  <a:pt x="2701" y="13261"/>
                </a:lnTo>
                <a:lnTo>
                  <a:pt x="2701" y="13286"/>
                </a:lnTo>
                <a:lnTo>
                  <a:pt x="2725" y="13310"/>
                </a:lnTo>
                <a:lnTo>
                  <a:pt x="2847" y="13359"/>
                </a:lnTo>
                <a:lnTo>
                  <a:pt x="2969" y="13383"/>
                </a:lnTo>
                <a:lnTo>
                  <a:pt x="3090" y="13383"/>
                </a:lnTo>
                <a:lnTo>
                  <a:pt x="3066" y="13529"/>
                </a:lnTo>
                <a:lnTo>
                  <a:pt x="2847" y="13553"/>
                </a:lnTo>
                <a:lnTo>
                  <a:pt x="2750" y="13602"/>
                </a:lnTo>
                <a:lnTo>
                  <a:pt x="2652" y="13651"/>
                </a:lnTo>
                <a:lnTo>
                  <a:pt x="2628" y="13699"/>
                </a:lnTo>
                <a:lnTo>
                  <a:pt x="2652" y="13724"/>
                </a:lnTo>
                <a:lnTo>
                  <a:pt x="2847" y="13748"/>
                </a:lnTo>
                <a:lnTo>
                  <a:pt x="3042" y="13772"/>
                </a:lnTo>
                <a:lnTo>
                  <a:pt x="3042" y="13870"/>
                </a:lnTo>
                <a:lnTo>
                  <a:pt x="2920" y="13870"/>
                </a:lnTo>
                <a:lnTo>
                  <a:pt x="2774" y="13918"/>
                </a:lnTo>
                <a:lnTo>
                  <a:pt x="2701" y="13943"/>
                </a:lnTo>
                <a:lnTo>
                  <a:pt x="2628" y="13991"/>
                </a:lnTo>
                <a:lnTo>
                  <a:pt x="2628" y="14016"/>
                </a:lnTo>
                <a:lnTo>
                  <a:pt x="2701" y="14064"/>
                </a:lnTo>
                <a:lnTo>
                  <a:pt x="2798" y="14113"/>
                </a:lnTo>
                <a:lnTo>
                  <a:pt x="2896" y="14137"/>
                </a:lnTo>
                <a:lnTo>
                  <a:pt x="3017" y="14137"/>
                </a:lnTo>
                <a:lnTo>
                  <a:pt x="2993" y="14283"/>
                </a:lnTo>
                <a:lnTo>
                  <a:pt x="2871" y="14283"/>
                </a:lnTo>
                <a:lnTo>
                  <a:pt x="2725" y="14308"/>
                </a:lnTo>
                <a:lnTo>
                  <a:pt x="2677" y="14332"/>
                </a:lnTo>
                <a:lnTo>
                  <a:pt x="2604" y="14381"/>
                </a:lnTo>
                <a:lnTo>
                  <a:pt x="2604" y="14405"/>
                </a:lnTo>
                <a:lnTo>
                  <a:pt x="2579" y="14429"/>
                </a:lnTo>
                <a:lnTo>
                  <a:pt x="2604" y="14502"/>
                </a:lnTo>
                <a:lnTo>
                  <a:pt x="2677" y="14551"/>
                </a:lnTo>
                <a:lnTo>
                  <a:pt x="2725" y="14575"/>
                </a:lnTo>
                <a:lnTo>
                  <a:pt x="2871" y="14600"/>
                </a:lnTo>
                <a:lnTo>
                  <a:pt x="2969" y="14600"/>
                </a:lnTo>
                <a:lnTo>
                  <a:pt x="2969" y="14721"/>
                </a:lnTo>
                <a:lnTo>
                  <a:pt x="2969" y="14794"/>
                </a:lnTo>
                <a:lnTo>
                  <a:pt x="2774" y="14819"/>
                </a:lnTo>
                <a:lnTo>
                  <a:pt x="2628" y="14843"/>
                </a:lnTo>
                <a:lnTo>
                  <a:pt x="2555" y="14892"/>
                </a:lnTo>
                <a:lnTo>
                  <a:pt x="2506" y="14940"/>
                </a:lnTo>
                <a:lnTo>
                  <a:pt x="2482" y="14989"/>
                </a:lnTo>
                <a:lnTo>
                  <a:pt x="2506" y="15013"/>
                </a:lnTo>
                <a:lnTo>
                  <a:pt x="2579" y="15038"/>
                </a:lnTo>
                <a:lnTo>
                  <a:pt x="2652" y="15062"/>
                </a:lnTo>
                <a:lnTo>
                  <a:pt x="2823" y="15062"/>
                </a:lnTo>
                <a:lnTo>
                  <a:pt x="2944" y="15038"/>
                </a:lnTo>
                <a:lnTo>
                  <a:pt x="2944" y="15232"/>
                </a:lnTo>
                <a:lnTo>
                  <a:pt x="2871" y="15232"/>
                </a:lnTo>
                <a:lnTo>
                  <a:pt x="2677" y="15257"/>
                </a:lnTo>
                <a:lnTo>
                  <a:pt x="2506" y="15305"/>
                </a:lnTo>
                <a:lnTo>
                  <a:pt x="2506" y="15330"/>
                </a:lnTo>
                <a:lnTo>
                  <a:pt x="2506" y="15354"/>
                </a:lnTo>
                <a:lnTo>
                  <a:pt x="2701" y="15378"/>
                </a:lnTo>
                <a:lnTo>
                  <a:pt x="2920" y="15403"/>
                </a:lnTo>
                <a:lnTo>
                  <a:pt x="2920" y="15622"/>
                </a:lnTo>
                <a:lnTo>
                  <a:pt x="2798" y="15646"/>
                </a:lnTo>
                <a:lnTo>
                  <a:pt x="2652" y="15695"/>
                </a:lnTo>
                <a:lnTo>
                  <a:pt x="2506" y="15768"/>
                </a:lnTo>
                <a:lnTo>
                  <a:pt x="2506" y="15792"/>
                </a:lnTo>
                <a:lnTo>
                  <a:pt x="2506" y="15816"/>
                </a:lnTo>
                <a:lnTo>
                  <a:pt x="2798" y="15841"/>
                </a:lnTo>
                <a:lnTo>
                  <a:pt x="2896" y="15841"/>
                </a:lnTo>
                <a:lnTo>
                  <a:pt x="2896" y="15914"/>
                </a:lnTo>
                <a:lnTo>
                  <a:pt x="2750" y="15938"/>
                </a:lnTo>
                <a:lnTo>
                  <a:pt x="2604" y="15987"/>
                </a:lnTo>
                <a:lnTo>
                  <a:pt x="2482" y="16060"/>
                </a:lnTo>
                <a:lnTo>
                  <a:pt x="2433" y="16108"/>
                </a:lnTo>
                <a:lnTo>
                  <a:pt x="2433" y="16157"/>
                </a:lnTo>
                <a:lnTo>
                  <a:pt x="2433" y="16181"/>
                </a:lnTo>
                <a:lnTo>
                  <a:pt x="2506" y="16230"/>
                </a:lnTo>
                <a:lnTo>
                  <a:pt x="2579" y="16254"/>
                </a:lnTo>
                <a:lnTo>
                  <a:pt x="2725" y="16254"/>
                </a:lnTo>
                <a:lnTo>
                  <a:pt x="2896" y="16230"/>
                </a:lnTo>
                <a:lnTo>
                  <a:pt x="2871" y="16425"/>
                </a:lnTo>
                <a:lnTo>
                  <a:pt x="2628" y="16473"/>
                </a:lnTo>
                <a:lnTo>
                  <a:pt x="2506" y="16498"/>
                </a:lnTo>
                <a:lnTo>
                  <a:pt x="2409" y="16546"/>
                </a:lnTo>
                <a:lnTo>
                  <a:pt x="2409" y="16571"/>
                </a:lnTo>
                <a:lnTo>
                  <a:pt x="2409" y="16595"/>
                </a:lnTo>
                <a:lnTo>
                  <a:pt x="2506" y="16644"/>
                </a:lnTo>
                <a:lnTo>
                  <a:pt x="2628" y="16668"/>
                </a:lnTo>
                <a:lnTo>
                  <a:pt x="2871" y="16692"/>
                </a:lnTo>
                <a:lnTo>
                  <a:pt x="2847" y="16936"/>
                </a:lnTo>
                <a:lnTo>
                  <a:pt x="2701" y="16936"/>
                </a:lnTo>
                <a:lnTo>
                  <a:pt x="2555" y="16960"/>
                </a:lnTo>
                <a:lnTo>
                  <a:pt x="2458" y="16984"/>
                </a:lnTo>
                <a:lnTo>
                  <a:pt x="2409" y="17033"/>
                </a:lnTo>
                <a:lnTo>
                  <a:pt x="2385" y="17057"/>
                </a:lnTo>
                <a:lnTo>
                  <a:pt x="2433" y="17106"/>
                </a:lnTo>
                <a:lnTo>
                  <a:pt x="2482" y="17130"/>
                </a:lnTo>
                <a:lnTo>
                  <a:pt x="2604" y="17155"/>
                </a:lnTo>
                <a:lnTo>
                  <a:pt x="2847" y="17155"/>
                </a:lnTo>
                <a:lnTo>
                  <a:pt x="2823" y="17349"/>
                </a:lnTo>
                <a:lnTo>
                  <a:pt x="2701" y="17398"/>
                </a:lnTo>
                <a:lnTo>
                  <a:pt x="2604" y="17447"/>
                </a:lnTo>
                <a:lnTo>
                  <a:pt x="2506" y="17495"/>
                </a:lnTo>
                <a:lnTo>
                  <a:pt x="2458" y="17568"/>
                </a:lnTo>
                <a:lnTo>
                  <a:pt x="2433" y="17593"/>
                </a:lnTo>
                <a:lnTo>
                  <a:pt x="2458" y="17641"/>
                </a:lnTo>
                <a:lnTo>
                  <a:pt x="2458" y="17666"/>
                </a:lnTo>
                <a:lnTo>
                  <a:pt x="2506" y="17690"/>
                </a:lnTo>
                <a:lnTo>
                  <a:pt x="2652" y="17690"/>
                </a:lnTo>
                <a:lnTo>
                  <a:pt x="2823" y="17641"/>
                </a:lnTo>
                <a:lnTo>
                  <a:pt x="2798" y="17860"/>
                </a:lnTo>
                <a:lnTo>
                  <a:pt x="2628" y="17933"/>
                </a:lnTo>
                <a:lnTo>
                  <a:pt x="2506" y="17958"/>
                </a:lnTo>
                <a:lnTo>
                  <a:pt x="2482" y="17958"/>
                </a:lnTo>
                <a:lnTo>
                  <a:pt x="2458" y="17982"/>
                </a:lnTo>
                <a:lnTo>
                  <a:pt x="2458" y="18006"/>
                </a:lnTo>
                <a:lnTo>
                  <a:pt x="2482" y="18031"/>
                </a:lnTo>
                <a:lnTo>
                  <a:pt x="2628" y="18055"/>
                </a:lnTo>
                <a:lnTo>
                  <a:pt x="2798" y="18055"/>
                </a:lnTo>
                <a:lnTo>
                  <a:pt x="2774" y="18298"/>
                </a:lnTo>
                <a:lnTo>
                  <a:pt x="2725" y="18298"/>
                </a:lnTo>
                <a:lnTo>
                  <a:pt x="2628" y="18323"/>
                </a:lnTo>
                <a:lnTo>
                  <a:pt x="2506" y="18371"/>
                </a:lnTo>
                <a:lnTo>
                  <a:pt x="2482" y="18396"/>
                </a:lnTo>
                <a:lnTo>
                  <a:pt x="2482" y="18420"/>
                </a:lnTo>
                <a:lnTo>
                  <a:pt x="2482" y="18444"/>
                </a:lnTo>
                <a:lnTo>
                  <a:pt x="2506" y="18444"/>
                </a:lnTo>
                <a:lnTo>
                  <a:pt x="2604" y="18493"/>
                </a:lnTo>
                <a:lnTo>
                  <a:pt x="2725" y="18542"/>
                </a:lnTo>
                <a:lnTo>
                  <a:pt x="2750" y="18542"/>
                </a:lnTo>
                <a:lnTo>
                  <a:pt x="2725" y="18688"/>
                </a:lnTo>
                <a:lnTo>
                  <a:pt x="2628" y="18712"/>
                </a:lnTo>
                <a:lnTo>
                  <a:pt x="2506" y="18712"/>
                </a:lnTo>
                <a:lnTo>
                  <a:pt x="2458" y="18736"/>
                </a:lnTo>
                <a:lnTo>
                  <a:pt x="2409" y="18761"/>
                </a:lnTo>
                <a:lnTo>
                  <a:pt x="2385" y="18809"/>
                </a:lnTo>
                <a:lnTo>
                  <a:pt x="2385" y="18858"/>
                </a:lnTo>
                <a:lnTo>
                  <a:pt x="2433" y="18882"/>
                </a:lnTo>
                <a:lnTo>
                  <a:pt x="2482" y="18931"/>
                </a:lnTo>
                <a:lnTo>
                  <a:pt x="2604" y="18955"/>
                </a:lnTo>
                <a:lnTo>
                  <a:pt x="2701" y="18955"/>
                </a:lnTo>
                <a:lnTo>
                  <a:pt x="2677" y="19053"/>
                </a:lnTo>
                <a:lnTo>
                  <a:pt x="2604" y="19077"/>
                </a:lnTo>
                <a:lnTo>
                  <a:pt x="2555" y="19101"/>
                </a:lnTo>
                <a:lnTo>
                  <a:pt x="2433" y="19174"/>
                </a:lnTo>
                <a:lnTo>
                  <a:pt x="2433" y="19199"/>
                </a:lnTo>
                <a:lnTo>
                  <a:pt x="2433" y="19223"/>
                </a:lnTo>
                <a:lnTo>
                  <a:pt x="2531" y="19272"/>
                </a:lnTo>
                <a:lnTo>
                  <a:pt x="2628" y="19320"/>
                </a:lnTo>
                <a:lnTo>
                  <a:pt x="2604" y="19466"/>
                </a:lnTo>
                <a:lnTo>
                  <a:pt x="2458" y="19466"/>
                </a:lnTo>
                <a:lnTo>
                  <a:pt x="2360" y="19515"/>
                </a:lnTo>
                <a:lnTo>
                  <a:pt x="2336" y="19564"/>
                </a:lnTo>
                <a:lnTo>
                  <a:pt x="2360" y="19612"/>
                </a:lnTo>
                <a:lnTo>
                  <a:pt x="2385" y="19661"/>
                </a:lnTo>
                <a:lnTo>
                  <a:pt x="2433" y="19685"/>
                </a:lnTo>
                <a:lnTo>
                  <a:pt x="2531" y="19734"/>
                </a:lnTo>
                <a:lnTo>
                  <a:pt x="2458" y="19928"/>
                </a:lnTo>
                <a:lnTo>
                  <a:pt x="2312" y="20001"/>
                </a:lnTo>
                <a:lnTo>
                  <a:pt x="2166" y="20099"/>
                </a:lnTo>
                <a:lnTo>
                  <a:pt x="2020" y="20196"/>
                </a:lnTo>
                <a:lnTo>
                  <a:pt x="1874" y="20269"/>
                </a:lnTo>
                <a:lnTo>
                  <a:pt x="1728" y="20318"/>
                </a:lnTo>
                <a:lnTo>
                  <a:pt x="1582" y="20342"/>
                </a:lnTo>
                <a:lnTo>
                  <a:pt x="1436" y="20366"/>
                </a:lnTo>
                <a:lnTo>
                  <a:pt x="1265" y="20366"/>
                </a:lnTo>
                <a:lnTo>
                  <a:pt x="1411" y="20220"/>
                </a:lnTo>
                <a:lnTo>
                  <a:pt x="1557" y="20074"/>
                </a:lnTo>
                <a:lnTo>
                  <a:pt x="1679" y="19953"/>
                </a:lnTo>
                <a:lnTo>
                  <a:pt x="1825" y="19807"/>
                </a:lnTo>
                <a:lnTo>
                  <a:pt x="1849" y="19783"/>
                </a:lnTo>
                <a:lnTo>
                  <a:pt x="1922" y="19758"/>
                </a:lnTo>
                <a:lnTo>
                  <a:pt x="1995" y="19710"/>
                </a:lnTo>
                <a:lnTo>
                  <a:pt x="2020" y="19637"/>
                </a:lnTo>
                <a:lnTo>
                  <a:pt x="2044" y="19539"/>
                </a:lnTo>
                <a:lnTo>
                  <a:pt x="2020" y="18785"/>
                </a:lnTo>
                <a:lnTo>
                  <a:pt x="1971" y="18055"/>
                </a:lnTo>
                <a:lnTo>
                  <a:pt x="1825" y="16571"/>
                </a:lnTo>
                <a:lnTo>
                  <a:pt x="1752" y="15792"/>
                </a:lnTo>
                <a:lnTo>
                  <a:pt x="1703" y="15013"/>
                </a:lnTo>
                <a:lnTo>
                  <a:pt x="1679" y="13456"/>
                </a:lnTo>
                <a:lnTo>
                  <a:pt x="1655" y="12702"/>
                </a:lnTo>
                <a:lnTo>
                  <a:pt x="1679" y="11947"/>
                </a:lnTo>
                <a:lnTo>
                  <a:pt x="1703" y="11583"/>
                </a:lnTo>
                <a:lnTo>
                  <a:pt x="1752" y="11218"/>
                </a:lnTo>
                <a:lnTo>
                  <a:pt x="1825" y="10853"/>
                </a:lnTo>
                <a:lnTo>
                  <a:pt x="1922" y="10488"/>
                </a:lnTo>
                <a:lnTo>
                  <a:pt x="2044" y="10171"/>
                </a:lnTo>
                <a:lnTo>
                  <a:pt x="2166" y="9855"/>
                </a:lnTo>
                <a:lnTo>
                  <a:pt x="2287" y="9539"/>
                </a:lnTo>
                <a:lnTo>
                  <a:pt x="2360" y="9198"/>
                </a:lnTo>
                <a:lnTo>
                  <a:pt x="2385" y="8906"/>
                </a:lnTo>
                <a:lnTo>
                  <a:pt x="2385" y="8590"/>
                </a:lnTo>
                <a:lnTo>
                  <a:pt x="2385" y="8006"/>
                </a:lnTo>
                <a:lnTo>
                  <a:pt x="2458" y="7957"/>
                </a:lnTo>
                <a:lnTo>
                  <a:pt x="2482" y="7908"/>
                </a:lnTo>
                <a:lnTo>
                  <a:pt x="2506" y="7835"/>
                </a:lnTo>
                <a:lnTo>
                  <a:pt x="2506" y="7762"/>
                </a:lnTo>
                <a:lnTo>
                  <a:pt x="2506" y="7689"/>
                </a:lnTo>
                <a:lnTo>
                  <a:pt x="2458" y="7641"/>
                </a:lnTo>
                <a:lnTo>
                  <a:pt x="2385" y="7592"/>
                </a:lnTo>
                <a:lnTo>
                  <a:pt x="2312" y="7568"/>
                </a:lnTo>
                <a:lnTo>
                  <a:pt x="2214" y="7543"/>
                </a:lnTo>
                <a:lnTo>
                  <a:pt x="2141" y="7519"/>
                </a:lnTo>
                <a:lnTo>
                  <a:pt x="2093" y="7446"/>
                </a:lnTo>
                <a:lnTo>
                  <a:pt x="2044" y="7373"/>
                </a:lnTo>
                <a:lnTo>
                  <a:pt x="1947" y="7227"/>
                </a:lnTo>
                <a:lnTo>
                  <a:pt x="1898" y="7057"/>
                </a:lnTo>
                <a:lnTo>
                  <a:pt x="1874" y="6886"/>
                </a:lnTo>
                <a:lnTo>
                  <a:pt x="1874" y="6716"/>
                </a:lnTo>
                <a:lnTo>
                  <a:pt x="1898" y="6643"/>
                </a:lnTo>
                <a:lnTo>
                  <a:pt x="1971" y="6570"/>
                </a:lnTo>
                <a:lnTo>
                  <a:pt x="2093" y="6473"/>
                </a:lnTo>
                <a:lnTo>
                  <a:pt x="2117" y="6400"/>
                </a:lnTo>
                <a:lnTo>
                  <a:pt x="2117" y="6327"/>
                </a:lnTo>
                <a:lnTo>
                  <a:pt x="2093" y="6254"/>
                </a:lnTo>
                <a:lnTo>
                  <a:pt x="2020" y="6205"/>
                </a:lnTo>
                <a:lnTo>
                  <a:pt x="1947" y="6181"/>
                </a:lnTo>
                <a:lnTo>
                  <a:pt x="1849" y="6181"/>
                </a:lnTo>
                <a:lnTo>
                  <a:pt x="1801" y="6205"/>
                </a:lnTo>
                <a:lnTo>
                  <a:pt x="1728" y="6229"/>
                </a:lnTo>
                <a:lnTo>
                  <a:pt x="1630" y="6327"/>
                </a:lnTo>
                <a:lnTo>
                  <a:pt x="1557" y="6473"/>
                </a:lnTo>
                <a:lnTo>
                  <a:pt x="1484" y="6619"/>
                </a:lnTo>
                <a:lnTo>
                  <a:pt x="1460" y="6789"/>
                </a:lnTo>
                <a:lnTo>
                  <a:pt x="1460" y="6935"/>
                </a:lnTo>
                <a:lnTo>
                  <a:pt x="1460" y="7081"/>
                </a:lnTo>
                <a:lnTo>
                  <a:pt x="1533" y="7300"/>
                </a:lnTo>
                <a:lnTo>
                  <a:pt x="1630" y="7543"/>
                </a:lnTo>
                <a:lnTo>
                  <a:pt x="1606" y="7568"/>
                </a:lnTo>
                <a:lnTo>
                  <a:pt x="1533" y="7519"/>
                </a:lnTo>
                <a:lnTo>
                  <a:pt x="1411" y="7470"/>
                </a:lnTo>
                <a:lnTo>
                  <a:pt x="1363" y="7446"/>
                </a:lnTo>
                <a:lnTo>
                  <a:pt x="1290" y="7446"/>
                </a:lnTo>
                <a:lnTo>
                  <a:pt x="1265" y="7470"/>
                </a:lnTo>
                <a:lnTo>
                  <a:pt x="1241" y="7495"/>
                </a:lnTo>
                <a:lnTo>
                  <a:pt x="1241" y="7568"/>
                </a:lnTo>
                <a:lnTo>
                  <a:pt x="1290" y="7616"/>
                </a:lnTo>
                <a:lnTo>
                  <a:pt x="1363" y="7689"/>
                </a:lnTo>
                <a:lnTo>
                  <a:pt x="1460" y="7787"/>
                </a:lnTo>
                <a:lnTo>
                  <a:pt x="1436" y="7860"/>
                </a:lnTo>
                <a:lnTo>
                  <a:pt x="1314" y="7811"/>
                </a:lnTo>
                <a:lnTo>
                  <a:pt x="1192" y="7762"/>
                </a:lnTo>
                <a:lnTo>
                  <a:pt x="1071" y="7738"/>
                </a:lnTo>
                <a:lnTo>
                  <a:pt x="1022" y="7762"/>
                </a:lnTo>
                <a:lnTo>
                  <a:pt x="998" y="7811"/>
                </a:lnTo>
                <a:lnTo>
                  <a:pt x="1022" y="7835"/>
                </a:lnTo>
                <a:lnTo>
                  <a:pt x="1071" y="7908"/>
                </a:lnTo>
                <a:lnTo>
                  <a:pt x="1144" y="7981"/>
                </a:lnTo>
                <a:lnTo>
                  <a:pt x="1314" y="8103"/>
                </a:lnTo>
                <a:lnTo>
                  <a:pt x="1265" y="8249"/>
                </a:lnTo>
                <a:lnTo>
                  <a:pt x="1168" y="8225"/>
                </a:lnTo>
                <a:lnTo>
                  <a:pt x="1095" y="8200"/>
                </a:lnTo>
                <a:lnTo>
                  <a:pt x="998" y="8225"/>
                </a:lnTo>
                <a:lnTo>
                  <a:pt x="949" y="8249"/>
                </a:lnTo>
                <a:lnTo>
                  <a:pt x="949" y="8273"/>
                </a:lnTo>
                <a:lnTo>
                  <a:pt x="949" y="8322"/>
                </a:lnTo>
                <a:lnTo>
                  <a:pt x="1022" y="8371"/>
                </a:lnTo>
                <a:lnTo>
                  <a:pt x="1095" y="8419"/>
                </a:lnTo>
                <a:lnTo>
                  <a:pt x="1192" y="8444"/>
                </a:lnTo>
                <a:lnTo>
                  <a:pt x="1168" y="8468"/>
                </a:lnTo>
                <a:lnTo>
                  <a:pt x="973" y="8468"/>
                </a:lnTo>
                <a:lnTo>
                  <a:pt x="900" y="8492"/>
                </a:lnTo>
                <a:lnTo>
                  <a:pt x="852" y="8541"/>
                </a:lnTo>
                <a:lnTo>
                  <a:pt x="827" y="8565"/>
                </a:lnTo>
                <a:lnTo>
                  <a:pt x="803" y="8614"/>
                </a:lnTo>
                <a:lnTo>
                  <a:pt x="827" y="8663"/>
                </a:lnTo>
                <a:lnTo>
                  <a:pt x="852" y="8711"/>
                </a:lnTo>
                <a:lnTo>
                  <a:pt x="949" y="8760"/>
                </a:lnTo>
                <a:lnTo>
                  <a:pt x="1071" y="8784"/>
                </a:lnTo>
                <a:lnTo>
                  <a:pt x="1095" y="8784"/>
                </a:lnTo>
                <a:lnTo>
                  <a:pt x="1046" y="8979"/>
                </a:lnTo>
                <a:lnTo>
                  <a:pt x="803" y="8979"/>
                </a:lnTo>
                <a:lnTo>
                  <a:pt x="779" y="9028"/>
                </a:lnTo>
                <a:lnTo>
                  <a:pt x="779" y="9052"/>
                </a:lnTo>
                <a:lnTo>
                  <a:pt x="779" y="9101"/>
                </a:lnTo>
                <a:lnTo>
                  <a:pt x="827" y="9149"/>
                </a:lnTo>
                <a:lnTo>
                  <a:pt x="876" y="9174"/>
                </a:lnTo>
                <a:lnTo>
                  <a:pt x="973" y="9198"/>
                </a:lnTo>
                <a:lnTo>
                  <a:pt x="998" y="9222"/>
                </a:lnTo>
                <a:lnTo>
                  <a:pt x="998" y="9368"/>
                </a:lnTo>
                <a:lnTo>
                  <a:pt x="852" y="9368"/>
                </a:lnTo>
                <a:lnTo>
                  <a:pt x="803" y="9393"/>
                </a:lnTo>
                <a:lnTo>
                  <a:pt x="754" y="9417"/>
                </a:lnTo>
                <a:lnTo>
                  <a:pt x="730" y="9490"/>
                </a:lnTo>
                <a:lnTo>
                  <a:pt x="730" y="9539"/>
                </a:lnTo>
                <a:lnTo>
                  <a:pt x="730" y="9563"/>
                </a:lnTo>
                <a:lnTo>
                  <a:pt x="779" y="9612"/>
                </a:lnTo>
                <a:lnTo>
                  <a:pt x="827" y="9636"/>
                </a:lnTo>
                <a:lnTo>
                  <a:pt x="949" y="9660"/>
                </a:lnTo>
                <a:lnTo>
                  <a:pt x="949" y="9806"/>
                </a:lnTo>
                <a:lnTo>
                  <a:pt x="876" y="9806"/>
                </a:lnTo>
                <a:lnTo>
                  <a:pt x="803" y="9831"/>
                </a:lnTo>
                <a:lnTo>
                  <a:pt x="730" y="9879"/>
                </a:lnTo>
                <a:lnTo>
                  <a:pt x="681" y="9904"/>
                </a:lnTo>
                <a:lnTo>
                  <a:pt x="681" y="9952"/>
                </a:lnTo>
                <a:lnTo>
                  <a:pt x="681" y="10001"/>
                </a:lnTo>
                <a:lnTo>
                  <a:pt x="730" y="10050"/>
                </a:lnTo>
                <a:lnTo>
                  <a:pt x="827" y="10074"/>
                </a:lnTo>
                <a:lnTo>
                  <a:pt x="949" y="10074"/>
                </a:lnTo>
                <a:lnTo>
                  <a:pt x="949" y="10123"/>
                </a:lnTo>
                <a:lnTo>
                  <a:pt x="852" y="10147"/>
                </a:lnTo>
                <a:lnTo>
                  <a:pt x="803" y="10196"/>
                </a:lnTo>
                <a:lnTo>
                  <a:pt x="754" y="10244"/>
                </a:lnTo>
                <a:lnTo>
                  <a:pt x="754" y="10269"/>
                </a:lnTo>
                <a:lnTo>
                  <a:pt x="779" y="10293"/>
                </a:lnTo>
                <a:lnTo>
                  <a:pt x="876" y="10342"/>
                </a:lnTo>
                <a:lnTo>
                  <a:pt x="949" y="10342"/>
                </a:lnTo>
                <a:lnTo>
                  <a:pt x="973" y="10390"/>
                </a:lnTo>
                <a:lnTo>
                  <a:pt x="973" y="10463"/>
                </a:lnTo>
                <a:lnTo>
                  <a:pt x="925" y="10512"/>
                </a:lnTo>
                <a:lnTo>
                  <a:pt x="876" y="10585"/>
                </a:lnTo>
                <a:lnTo>
                  <a:pt x="852" y="10658"/>
                </a:lnTo>
                <a:lnTo>
                  <a:pt x="876" y="10755"/>
                </a:lnTo>
                <a:lnTo>
                  <a:pt x="925" y="10853"/>
                </a:lnTo>
                <a:lnTo>
                  <a:pt x="949" y="10999"/>
                </a:lnTo>
                <a:lnTo>
                  <a:pt x="973" y="11266"/>
                </a:lnTo>
                <a:lnTo>
                  <a:pt x="925" y="11534"/>
                </a:lnTo>
                <a:lnTo>
                  <a:pt x="876" y="11656"/>
                </a:lnTo>
                <a:lnTo>
                  <a:pt x="827" y="11753"/>
                </a:lnTo>
                <a:lnTo>
                  <a:pt x="803" y="11801"/>
                </a:lnTo>
                <a:lnTo>
                  <a:pt x="754" y="11801"/>
                </a:lnTo>
                <a:lnTo>
                  <a:pt x="657" y="11729"/>
                </a:lnTo>
                <a:lnTo>
                  <a:pt x="560" y="11656"/>
                </a:lnTo>
                <a:lnTo>
                  <a:pt x="511" y="11583"/>
                </a:lnTo>
                <a:lnTo>
                  <a:pt x="462" y="11461"/>
                </a:lnTo>
                <a:lnTo>
                  <a:pt x="462" y="11339"/>
                </a:lnTo>
                <a:lnTo>
                  <a:pt x="487" y="11096"/>
                </a:lnTo>
                <a:lnTo>
                  <a:pt x="535" y="11047"/>
                </a:lnTo>
                <a:lnTo>
                  <a:pt x="560" y="10974"/>
                </a:lnTo>
                <a:lnTo>
                  <a:pt x="584" y="10926"/>
                </a:lnTo>
                <a:lnTo>
                  <a:pt x="584" y="10828"/>
                </a:lnTo>
                <a:lnTo>
                  <a:pt x="511" y="10342"/>
                </a:lnTo>
                <a:lnTo>
                  <a:pt x="462" y="9831"/>
                </a:lnTo>
                <a:lnTo>
                  <a:pt x="462" y="9320"/>
                </a:lnTo>
                <a:lnTo>
                  <a:pt x="511" y="8809"/>
                </a:lnTo>
                <a:lnTo>
                  <a:pt x="584" y="8298"/>
                </a:lnTo>
                <a:lnTo>
                  <a:pt x="681" y="7787"/>
                </a:lnTo>
                <a:lnTo>
                  <a:pt x="803" y="7300"/>
                </a:lnTo>
                <a:lnTo>
                  <a:pt x="949" y="6813"/>
                </a:lnTo>
                <a:lnTo>
                  <a:pt x="1119" y="6400"/>
                </a:lnTo>
                <a:lnTo>
                  <a:pt x="1314" y="6010"/>
                </a:lnTo>
                <a:lnTo>
                  <a:pt x="1557" y="5621"/>
                </a:lnTo>
                <a:lnTo>
                  <a:pt x="1703" y="5451"/>
                </a:lnTo>
                <a:lnTo>
                  <a:pt x="1849" y="5280"/>
                </a:lnTo>
                <a:lnTo>
                  <a:pt x="2044" y="5134"/>
                </a:lnTo>
                <a:lnTo>
                  <a:pt x="2214" y="4988"/>
                </a:lnTo>
                <a:lnTo>
                  <a:pt x="2409" y="4891"/>
                </a:lnTo>
                <a:lnTo>
                  <a:pt x="2628" y="4794"/>
                </a:lnTo>
                <a:lnTo>
                  <a:pt x="2823" y="4745"/>
                </a:lnTo>
                <a:lnTo>
                  <a:pt x="3066" y="4696"/>
                </a:lnTo>
                <a:lnTo>
                  <a:pt x="3528" y="4623"/>
                </a:lnTo>
                <a:close/>
                <a:moveTo>
                  <a:pt x="3893" y="0"/>
                </a:moveTo>
                <a:lnTo>
                  <a:pt x="3699" y="73"/>
                </a:lnTo>
                <a:lnTo>
                  <a:pt x="3382" y="73"/>
                </a:lnTo>
                <a:lnTo>
                  <a:pt x="3212" y="122"/>
                </a:lnTo>
                <a:lnTo>
                  <a:pt x="3066" y="195"/>
                </a:lnTo>
                <a:lnTo>
                  <a:pt x="2896" y="268"/>
                </a:lnTo>
                <a:lnTo>
                  <a:pt x="2774" y="365"/>
                </a:lnTo>
                <a:lnTo>
                  <a:pt x="2628" y="487"/>
                </a:lnTo>
                <a:lnTo>
                  <a:pt x="2506" y="609"/>
                </a:lnTo>
                <a:lnTo>
                  <a:pt x="2287" y="901"/>
                </a:lnTo>
                <a:lnTo>
                  <a:pt x="2093" y="1217"/>
                </a:lnTo>
                <a:lnTo>
                  <a:pt x="1947" y="1533"/>
                </a:lnTo>
                <a:lnTo>
                  <a:pt x="1874" y="1850"/>
                </a:lnTo>
                <a:lnTo>
                  <a:pt x="1849" y="2044"/>
                </a:lnTo>
                <a:lnTo>
                  <a:pt x="1849" y="2215"/>
                </a:lnTo>
                <a:lnTo>
                  <a:pt x="1874" y="2409"/>
                </a:lnTo>
                <a:lnTo>
                  <a:pt x="1898" y="2580"/>
                </a:lnTo>
                <a:lnTo>
                  <a:pt x="1947" y="2750"/>
                </a:lnTo>
                <a:lnTo>
                  <a:pt x="2020" y="2896"/>
                </a:lnTo>
                <a:lnTo>
                  <a:pt x="2093" y="3066"/>
                </a:lnTo>
                <a:lnTo>
                  <a:pt x="2214" y="3212"/>
                </a:lnTo>
                <a:lnTo>
                  <a:pt x="2312" y="3358"/>
                </a:lnTo>
                <a:lnTo>
                  <a:pt x="2433" y="3480"/>
                </a:lnTo>
                <a:lnTo>
                  <a:pt x="2579" y="3577"/>
                </a:lnTo>
                <a:lnTo>
                  <a:pt x="2725" y="3699"/>
                </a:lnTo>
                <a:lnTo>
                  <a:pt x="2871" y="3772"/>
                </a:lnTo>
                <a:lnTo>
                  <a:pt x="3042" y="3845"/>
                </a:lnTo>
                <a:lnTo>
                  <a:pt x="3212" y="3918"/>
                </a:lnTo>
                <a:lnTo>
                  <a:pt x="3407" y="3966"/>
                </a:lnTo>
                <a:lnTo>
                  <a:pt x="3553" y="3966"/>
                </a:lnTo>
                <a:lnTo>
                  <a:pt x="3528" y="4039"/>
                </a:lnTo>
                <a:lnTo>
                  <a:pt x="3504" y="4234"/>
                </a:lnTo>
                <a:lnTo>
                  <a:pt x="3431" y="4234"/>
                </a:lnTo>
                <a:lnTo>
                  <a:pt x="3188" y="4210"/>
                </a:lnTo>
                <a:lnTo>
                  <a:pt x="2944" y="4210"/>
                </a:lnTo>
                <a:lnTo>
                  <a:pt x="2725" y="4258"/>
                </a:lnTo>
                <a:lnTo>
                  <a:pt x="2506" y="4331"/>
                </a:lnTo>
                <a:lnTo>
                  <a:pt x="2287" y="4404"/>
                </a:lnTo>
                <a:lnTo>
                  <a:pt x="2093" y="4526"/>
                </a:lnTo>
                <a:lnTo>
                  <a:pt x="1898" y="4648"/>
                </a:lnTo>
                <a:lnTo>
                  <a:pt x="1728" y="4794"/>
                </a:lnTo>
                <a:lnTo>
                  <a:pt x="1557" y="4964"/>
                </a:lnTo>
                <a:lnTo>
                  <a:pt x="1387" y="5134"/>
                </a:lnTo>
                <a:lnTo>
                  <a:pt x="1095" y="5499"/>
                </a:lnTo>
                <a:lnTo>
                  <a:pt x="852" y="5913"/>
                </a:lnTo>
                <a:lnTo>
                  <a:pt x="633" y="6327"/>
                </a:lnTo>
                <a:lnTo>
                  <a:pt x="438" y="6862"/>
                </a:lnTo>
                <a:lnTo>
                  <a:pt x="268" y="7446"/>
                </a:lnTo>
                <a:lnTo>
                  <a:pt x="122" y="8006"/>
                </a:lnTo>
                <a:lnTo>
                  <a:pt x="49" y="8614"/>
                </a:lnTo>
                <a:lnTo>
                  <a:pt x="0" y="9198"/>
                </a:lnTo>
                <a:lnTo>
                  <a:pt x="0" y="9806"/>
                </a:lnTo>
                <a:lnTo>
                  <a:pt x="49" y="10390"/>
                </a:lnTo>
                <a:lnTo>
                  <a:pt x="122" y="10974"/>
                </a:lnTo>
                <a:lnTo>
                  <a:pt x="146" y="10974"/>
                </a:lnTo>
                <a:lnTo>
                  <a:pt x="97" y="11193"/>
                </a:lnTo>
                <a:lnTo>
                  <a:pt x="73" y="11412"/>
                </a:lnTo>
                <a:lnTo>
                  <a:pt x="97" y="11631"/>
                </a:lnTo>
                <a:lnTo>
                  <a:pt x="170" y="11777"/>
                </a:lnTo>
                <a:lnTo>
                  <a:pt x="219" y="11899"/>
                </a:lnTo>
                <a:lnTo>
                  <a:pt x="316" y="11972"/>
                </a:lnTo>
                <a:lnTo>
                  <a:pt x="414" y="12069"/>
                </a:lnTo>
                <a:lnTo>
                  <a:pt x="511" y="12142"/>
                </a:lnTo>
                <a:lnTo>
                  <a:pt x="633" y="12191"/>
                </a:lnTo>
                <a:lnTo>
                  <a:pt x="754" y="12215"/>
                </a:lnTo>
                <a:lnTo>
                  <a:pt x="876" y="12215"/>
                </a:lnTo>
                <a:lnTo>
                  <a:pt x="998" y="12166"/>
                </a:lnTo>
                <a:lnTo>
                  <a:pt x="1144" y="12069"/>
                </a:lnTo>
                <a:lnTo>
                  <a:pt x="1241" y="11923"/>
                </a:lnTo>
                <a:lnTo>
                  <a:pt x="1217" y="12604"/>
                </a:lnTo>
                <a:lnTo>
                  <a:pt x="1217" y="13261"/>
                </a:lnTo>
                <a:lnTo>
                  <a:pt x="1217" y="14040"/>
                </a:lnTo>
                <a:lnTo>
                  <a:pt x="1241" y="14819"/>
                </a:lnTo>
                <a:lnTo>
                  <a:pt x="1265" y="15597"/>
                </a:lnTo>
                <a:lnTo>
                  <a:pt x="1314" y="16376"/>
                </a:lnTo>
                <a:lnTo>
                  <a:pt x="1460" y="17958"/>
                </a:lnTo>
                <a:lnTo>
                  <a:pt x="1509" y="18736"/>
                </a:lnTo>
                <a:lnTo>
                  <a:pt x="1509" y="19515"/>
                </a:lnTo>
                <a:lnTo>
                  <a:pt x="1265" y="19685"/>
                </a:lnTo>
                <a:lnTo>
                  <a:pt x="1022" y="19904"/>
                </a:lnTo>
                <a:lnTo>
                  <a:pt x="827" y="20147"/>
                </a:lnTo>
                <a:lnTo>
                  <a:pt x="730" y="20269"/>
                </a:lnTo>
                <a:lnTo>
                  <a:pt x="681" y="20415"/>
                </a:lnTo>
                <a:lnTo>
                  <a:pt x="633" y="20512"/>
                </a:lnTo>
                <a:lnTo>
                  <a:pt x="657" y="20634"/>
                </a:lnTo>
                <a:lnTo>
                  <a:pt x="706" y="20707"/>
                </a:lnTo>
                <a:lnTo>
                  <a:pt x="803" y="20756"/>
                </a:lnTo>
                <a:lnTo>
                  <a:pt x="1119" y="20829"/>
                </a:lnTo>
                <a:lnTo>
                  <a:pt x="1411" y="20829"/>
                </a:lnTo>
                <a:lnTo>
                  <a:pt x="1703" y="20804"/>
                </a:lnTo>
                <a:lnTo>
                  <a:pt x="1995" y="20731"/>
                </a:lnTo>
                <a:lnTo>
                  <a:pt x="2214" y="20634"/>
                </a:lnTo>
                <a:lnTo>
                  <a:pt x="2458" y="20512"/>
                </a:lnTo>
                <a:lnTo>
                  <a:pt x="2555" y="20439"/>
                </a:lnTo>
                <a:lnTo>
                  <a:pt x="2652" y="20366"/>
                </a:lnTo>
                <a:lnTo>
                  <a:pt x="2750" y="20269"/>
                </a:lnTo>
                <a:lnTo>
                  <a:pt x="2798" y="20172"/>
                </a:lnTo>
                <a:lnTo>
                  <a:pt x="2847" y="20123"/>
                </a:lnTo>
                <a:lnTo>
                  <a:pt x="2871" y="20074"/>
                </a:lnTo>
                <a:lnTo>
                  <a:pt x="2969" y="19783"/>
                </a:lnTo>
                <a:lnTo>
                  <a:pt x="3042" y="19466"/>
                </a:lnTo>
                <a:lnTo>
                  <a:pt x="3090" y="19150"/>
                </a:lnTo>
                <a:lnTo>
                  <a:pt x="3139" y="18809"/>
                </a:lnTo>
                <a:lnTo>
                  <a:pt x="3188" y="18152"/>
                </a:lnTo>
                <a:lnTo>
                  <a:pt x="3236" y="17520"/>
                </a:lnTo>
                <a:lnTo>
                  <a:pt x="3285" y="16425"/>
                </a:lnTo>
                <a:lnTo>
                  <a:pt x="3334" y="15330"/>
                </a:lnTo>
                <a:lnTo>
                  <a:pt x="3407" y="14502"/>
                </a:lnTo>
                <a:lnTo>
                  <a:pt x="3480" y="13651"/>
                </a:lnTo>
                <a:lnTo>
                  <a:pt x="3528" y="13164"/>
                </a:lnTo>
                <a:lnTo>
                  <a:pt x="3601" y="12872"/>
                </a:lnTo>
                <a:lnTo>
                  <a:pt x="3650" y="12750"/>
                </a:lnTo>
                <a:lnTo>
                  <a:pt x="3699" y="12629"/>
                </a:lnTo>
                <a:lnTo>
                  <a:pt x="3747" y="12750"/>
                </a:lnTo>
                <a:lnTo>
                  <a:pt x="3796" y="12872"/>
                </a:lnTo>
                <a:lnTo>
                  <a:pt x="3845" y="13164"/>
                </a:lnTo>
                <a:lnTo>
                  <a:pt x="3918" y="13651"/>
                </a:lnTo>
                <a:lnTo>
                  <a:pt x="3991" y="14502"/>
                </a:lnTo>
                <a:lnTo>
                  <a:pt x="4064" y="15330"/>
                </a:lnTo>
                <a:lnTo>
                  <a:pt x="4112" y="16425"/>
                </a:lnTo>
                <a:lnTo>
                  <a:pt x="4161" y="17520"/>
                </a:lnTo>
                <a:lnTo>
                  <a:pt x="4210" y="18152"/>
                </a:lnTo>
                <a:lnTo>
                  <a:pt x="4258" y="18809"/>
                </a:lnTo>
                <a:lnTo>
                  <a:pt x="4307" y="19150"/>
                </a:lnTo>
                <a:lnTo>
                  <a:pt x="4356" y="19466"/>
                </a:lnTo>
                <a:lnTo>
                  <a:pt x="4429" y="19783"/>
                </a:lnTo>
                <a:lnTo>
                  <a:pt x="4526" y="20074"/>
                </a:lnTo>
                <a:lnTo>
                  <a:pt x="4550" y="20123"/>
                </a:lnTo>
                <a:lnTo>
                  <a:pt x="4599" y="20172"/>
                </a:lnTo>
                <a:lnTo>
                  <a:pt x="4648" y="20269"/>
                </a:lnTo>
                <a:lnTo>
                  <a:pt x="4745" y="20366"/>
                </a:lnTo>
                <a:lnTo>
                  <a:pt x="4842" y="20439"/>
                </a:lnTo>
                <a:lnTo>
                  <a:pt x="4940" y="20512"/>
                </a:lnTo>
                <a:lnTo>
                  <a:pt x="5183" y="20634"/>
                </a:lnTo>
                <a:lnTo>
                  <a:pt x="5402" y="20731"/>
                </a:lnTo>
                <a:lnTo>
                  <a:pt x="5694" y="20804"/>
                </a:lnTo>
                <a:lnTo>
                  <a:pt x="5986" y="20829"/>
                </a:lnTo>
                <a:lnTo>
                  <a:pt x="6278" y="20829"/>
                </a:lnTo>
                <a:lnTo>
                  <a:pt x="6594" y="20756"/>
                </a:lnTo>
                <a:lnTo>
                  <a:pt x="6691" y="20707"/>
                </a:lnTo>
                <a:lnTo>
                  <a:pt x="6740" y="20634"/>
                </a:lnTo>
                <a:lnTo>
                  <a:pt x="6740" y="20512"/>
                </a:lnTo>
                <a:lnTo>
                  <a:pt x="6716" y="20415"/>
                </a:lnTo>
                <a:lnTo>
                  <a:pt x="6667" y="20269"/>
                </a:lnTo>
                <a:lnTo>
                  <a:pt x="6570" y="20147"/>
                </a:lnTo>
                <a:lnTo>
                  <a:pt x="6375" y="19904"/>
                </a:lnTo>
                <a:lnTo>
                  <a:pt x="6132" y="19685"/>
                </a:lnTo>
                <a:lnTo>
                  <a:pt x="5864" y="19515"/>
                </a:lnTo>
                <a:lnTo>
                  <a:pt x="5889" y="18736"/>
                </a:lnTo>
                <a:lnTo>
                  <a:pt x="5937" y="17958"/>
                </a:lnTo>
                <a:lnTo>
                  <a:pt x="6059" y="16376"/>
                </a:lnTo>
                <a:lnTo>
                  <a:pt x="6132" y="15597"/>
                </a:lnTo>
                <a:lnTo>
                  <a:pt x="6156" y="14819"/>
                </a:lnTo>
                <a:lnTo>
                  <a:pt x="6180" y="14040"/>
                </a:lnTo>
                <a:lnTo>
                  <a:pt x="6180" y="13261"/>
                </a:lnTo>
                <a:lnTo>
                  <a:pt x="6180" y="12604"/>
                </a:lnTo>
                <a:lnTo>
                  <a:pt x="6156" y="11923"/>
                </a:lnTo>
                <a:lnTo>
                  <a:pt x="6253" y="12069"/>
                </a:lnTo>
                <a:lnTo>
                  <a:pt x="6399" y="12166"/>
                </a:lnTo>
                <a:lnTo>
                  <a:pt x="6521" y="12215"/>
                </a:lnTo>
                <a:lnTo>
                  <a:pt x="6643" y="12215"/>
                </a:lnTo>
                <a:lnTo>
                  <a:pt x="6764" y="12191"/>
                </a:lnTo>
                <a:lnTo>
                  <a:pt x="6886" y="12142"/>
                </a:lnTo>
                <a:lnTo>
                  <a:pt x="6983" y="12069"/>
                </a:lnTo>
                <a:lnTo>
                  <a:pt x="7081" y="11972"/>
                </a:lnTo>
                <a:lnTo>
                  <a:pt x="7178" y="11899"/>
                </a:lnTo>
                <a:lnTo>
                  <a:pt x="7227" y="11777"/>
                </a:lnTo>
                <a:lnTo>
                  <a:pt x="7300" y="11631"/>
                </a:lnTo>
                <a:lnTo>
                  <a:pt x="7324" y="11412"/>
                </a:lnTo>
                <a:lnTo>
                  <a:pt x="7300" y="11193"/>
                </a:lnTo>
                <a:lnTo>
                  <a:pt x="7251" y="10974"/>
                </a:lnTo>
                <a:lnTo>
                  <a:pt x="7275" y="10974"/>
                </a:lnTo>
                <a:lnTo>
                  <a:pt x="7348" y="10390"/>
                </a:lnTo>
                <a:lnTo>
                  <a:pt x="7397" y="9806"/>
                </a:lnTo>
                <a:lnTo>
                  <a:pt x="7397" y="9198"/>
                </a:lnTo>
                <a:lnTo>
                  <a:pt x="7348" y="8614"/>
                </a:lnTo>
                <a:lnTo>
                  <a:pt x="7251" y="8006"/>
                </a:lnTo>
                <a:lnTo>
                  <a:pt x="7129" y="7446"/>
                </a:lnTo>
                <a:lnTo>
                  <a:pt x="6959" y="6862"/>
                </a:lnTo>
                <a:lnTo>
                  <a:pt x="6764" y="6327"/>
                </a:lnTo>
                <a:lnTo>
                  <a:pt x="6545" y="5913"/>
                </a:lnTo>
                <a:lnTo>
                  <a:pt x="6302" y="5499"/>
                </a:lnTo>
                <a:lnTo>
                  <a:pt x="6010" y="5134"/>
                </a:lnTo>
                <a:lnTo>
                  <a:pt x="5840" y="4964"/>
                </a:lnTo>
                <a:lnTo>
                  <a:pt x="5670" y="4794"/>
                </a:lnTo>
                <a:lnTo>
                  <a:pt x="5499" y="4648"/>
                </a:lnTo>
                <a:lnTo>
                  <a:pt x="5305" y="4526"/>
                </a:lnTo>
                <a:lnTo>
                  <a:pt x="5110" y="4404"/>
                </a:lnTo>
                <a:lnTo>
                  <a:pt x="4891" y="4331"/>
                </a:lnTo>
                <a:lnTo>
                  <a:pt x="4672" y="4258"/>
                </a:lnTo>
                <a:lnTo>
                  <a:pt x="4453" y="4210"/>
                </a:lnTo>
                <a:lnTo>
                  <a:pt x="4210" y="4210"/>
                </a:lnTo>
                <a:lnTo>
                  <a:pt x="3966" y="4234"/>
                </a:lnTo>
                <a:lnTo>
                  <a:pt x="3966" y="4210"/>
                </a:lnTo>
                <a:lnTo>
                  <a:pt x="3966" y="4185"/>
                </a:lnTo>
                <a:lnTo>
                  <a:pt x="3966" y="4137"/>
                </a:lnTo>
                <a:lnTo>
                  <a:pt x="3942" y="4039"/>
                </a:lnTo>
                <a:lnTo>
                  <a:pt x="3918" y="3966"/>
                </a:lnTo>
                <a:lnTo>
                  <a:pt x="4064" y="3942"/>
                </a:lnTo>
                <a:lnTo>
                  <a:pt x="4210" y="3893"/>
                </a:lnTo>
                <a:lnTo>
                  <a:pt x="4356" y="3845"/>
                </a:lnTo>
                <a:lnTo>
                  <a:pt x="4477" y="3772"/>
                </a:lnTo>
                <a:lnTo>
                  <a:pt x="4721" y="3602"/>
                </a:lnTo>
                <a:lnTo>
                  <a:pt x="4940" y="3383"/>
                </a:lnTo>
                <a:lnTo>
                  <a:pt x="5110" y="3115"/>
                </a:lnTo>
                <a:lnTo>
                  <a:pt x="5232" y="2847"/>
                </a:lnTo>
                <a:lnTo>
                  <a:pt x="5353" y="2531"/>
                </a:lnTo>
                <a:lnTo>
                  <a:pt x="5402" y="2215"/>
                </a:lnTo>
                <a:lnTo>
                  <a:pt x="5426" y="2069"/>
                </a:lnTo>
                <a:lnTo>
                  <a:pt x="5402" y="1898"/>
                </a:lnTo>
                <a:lnTo>
                  <a:pt x="5378" y="1704"/>
                </a:lnTo>
                <a:lnTo>
                  <a:pt x="5329" y="1485"/>
                </a:lnTo>
                <a:lnTo>
                  <a:pt x="5280" y="1290"/>
                </a:lnTo>
                <a:lnTo>
                  <a:pt x="5183" y="1095"/>
                </a:lnTo>
                <a:lnTo>
                  <a:pt x="5086" y="876"/>
                </a:lnTo>
                <a:lnTo>
                  <a:pt x="4988" y="682"/>
                </a:lnTo>
                <a:lnTo>
                  <a:pt x="4867" y="511"/>
                </a:lnTo>
                <a:lnTo>
                  <a:pt x="4721" y="365"/>
                </a:lnTo>
                <a:lnTo>
                  <a:pt x="4575" y="219"/>
                </a:lnTo>
                <a:lnTo>
                  <a:pt x="4429" y="122"/>
                </a:lnTo>
                <a:lnTo>
                  <a:pt x="4258" y="49"/>
                </a:lnTo>
                <a:lnTo>
                  <a:pt x="4088" y="0"/>
                </a:lnTo>
                <a:close/>
              </a:path>
            </a:pathLst>
          </a:custGeom>
          <a:solidFill>
            <a:srgbClr val="25212A">
              <a:alpha val="7115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21" name="Google Shape;621;p73"/>
          <p:cNvSpPr/>
          <p:nvPr/>
        </p:nvSpPr>
        <p:spPr>
          <a:xfrm>
            <a:off x="5105349" y="2259499"/>
            <a:ext cx="147542" cy="363983"/>
          </a:xfrm>
          <a:custGeom>
            <a:rect b="b" l="l" r="r" t="t"/>
            <a:pathLst>
              <a:path extrusionOk="0" h="21073" w="8542">
                <a:moveTo>
                  <a:pt x="4478" y="487"/>
                </a:moveTo>
                <a:lnTo>
                  <a:pt x="4673" y="536"/>
                </a:lnTo>
                <a:lnTo>
                  <a:pt x="4600" y="584"/>
                </a:lnTo>
                <a:lnTo>
                  <a:pt x="4527" y="657"/>
                </a:lnTo>
                <a:lnTo>
                  <a:pt x="4527" y="730"/>
                </a:lnTo>
                <a:lnTo>
                  <a:pt x="4527" y="755"/>
                </a:lnTo>
                <a:lnTo>
                  <a:pt x="4697" y="755"/>
                </a:lnTo>
                <a:lnTo>
                  <a:pt x="4819" y="730"/>
                </a:lnTo>
                <a:lnTo>
                  <a:pt x="4892" y="682"/>
                </a:lnTo>
                <a:lnTo>
                  <a:pt x="4965" y="633"/>
                </a:lnTo>
                <a:lnTo>
                  <a:pt x="5038" y="682"/>
                </a:lnTo>
                <a:lnTo>
                  <a:pt x="4965" y="730"/>
                </a:lnTo>
                <a:lnTo>
                  <a:pt x="4916" y="779"/>
                </a:lnTo>
                <a:lnTo>
                  <a:pt x="4819" y="925"/>
                </a:lnTo>
                <a:lnTo>
                  <a:pt x="4819" y="949"/>
                </a:lnTo>
                <a:lnTo>
                  <a:pt x="4843" y="974"/>
                </a:lnTo>
                <a:lnTo>
                  <a:pt x="4867" y="998"/>
                </a:lnTo>
                <a:lnTo>
                  <a:pt x="4892" y="974"/>
                </a:lnTo>
                <a:lnTo>
                  <a:pt x="5038" y="876"/>
                </a:lnTo>
                <a:lnTo>
                  <a:pt x="5111" y="828"/>
                </a:lnTo>
                <a:lnTo>
                  <a:pt x="5208" y="803"/>
                </a:lnTo>
                <a:lnTo>
                  <a:pt x="5330" y="901"/>
                </a:lnTo>
                <a:lnTo>
                  <a:pt x="5451" y="1022"/>
                </a:lnTo>
                <a:lnTo>
                  <a:pt x="5281" y="1120"/>
                </a:lnTo>
                <a:lnTo>
                  <a:pt x="5208" y="1193"/>
                </a:lnTo>
                <a:lnTo>
                  <a:pt x="5111" y="1266"/>
                </a:lnTo>
                <a:lnTo>
                  <a:pt x="4965" y="1436"/>
                </a:lnTo>
                <a:lnTo>
                  <a:pt x="4965" y="1460"/>
                </a:lnTo>
                <a:lnTo>
                  <a:pt x="4965" y="1485"/>
                </a:lnTo>
                <a:lnTo>
                  <a:pt x="5013" y="1485"/>
                </a:lnTo>
                <a:lnTo>
                  <a:pt x="5111" y="1436"/>
                </a:lnTo>
                <a:lnTo>
                  <a:pt x="5208" y="1387"/>
                </a:lnTo>
                <a:lnTo>
                  <a:pt x="5403" y="1314"/>
                </a:lnTo>
                <a:lnTo>
                  <a:pt x="5573" y="1217"/>
                </a:lnTo>
                <a:lnTo>
                  <a:pt x="5695" y="1412"/>
                </a:lnTo>
                <a:lnTo>
                  <a:pt x="5768" y="1631"/>
                </a:lnTo>
                <a:lnTo>
                  <a:pt x="5719" y="1631"/>
                </a:lnTo>
                <a:lnTo>
                  <a:pt x="5597" y="1679"/>
                </a:lnTo>
                <a:lnTo>
                  <a:pt x="5451" y="1728"/>
                </a:lnTo>
                <a:lnTo>
                  <a:pt x="5184" y="1874"/>
                </a:lnTo>
                <a:lnTo>
                  <a:pt x="4989" y="1996"/>
                </a:lnTo>
                <a:lnTo>
                  <a:pt x="4892" y="2069"/>
                </a:lnTo>
                <a:lnTo>
                  <a:pt x="4819" y="2166"/>
                </a:lnTo>
                <a:lnTo>
                  <a:pt x="4819" y="2190"/>
                </a:lnTo>
                <a:lnTo>
                  <a:pt x="4843" y="2215"/>
                </a:lnTo>
                <a:lnTo>
                  <a:pt x="4940" y="2239"/>
                </a:lnTo>
                <a:lnTo>
                  <a:pt x="5038" y="2239"/>
                </a:lnTo>
                <a:lnTo>
                  <a:pt x="5232" y="2166"/>
                </a:lnTo>
                <a:lnTo>
                  <a:pt x="5524" y="2069"/>
                </a:lnTo>
                <a:lnTo>
                  <a:pt x="5816" y="1947"/>
                </a:lnTo>
                <a:lnTo>
                  <a:pt x="5841" y="1947"/>
                </a:lnTo>
                <a:lnTo>
                  <a:pt x="5841" y="1971"/>
                </a:lnTo>
                <a:lnTo>
                  <a:pt x="5841" y="2142"/>
                </a:lnTo>
                <a:lnTo>
                  <a:pt x="5816" y="2312"/>
                </a:lnTo>
                <a:lnTo>
                  <a:pt x="5743" y="2312"/>
                </a:lnTo>
                <a:lnTo>
                  <a:pt x="5622" y="2361"/>
                </a:lnTo>
                <a:lnTo>
                  <a:pt x="5476" y="2385"/>
                </a:lnTo>
                <a:lnTo>
                  <a:pt x="5208" y="2434"/>
                </a:lnTo>
                <a:lnTo>
                  <a:pt x="4916" y="2507"/>
                </a:lnTo>
                <a:lnTo>
                  <a:pt x="4794" y="2555"/>
                </a:lnTo>
                <a:lnTo>
                  <a:pt x="4648" y="2604"/>
                </a:lnTo>
                <a:lnTo>
                  <a:pt x="4648" y="2653"/>
                </a:lnTo>
                <a:lnTo>
                  <a:pt x="4673" y="2653"/>
                </a:lnTo>
                <a:lnTo>
                  <a:pt x="5208" y="2701"/>
                </a:lnTo>
                <a:lnTo>
                  <a:pt x="5476" y="2701"/>
                </a:lnTo>
                <a:lnTo>
                  <a:pt x="5719" y="2653"/>
                </a:lnTo>
                <a:lnTo>
                  <a:pt x="5646" y="2847"/>
                </a:lnTo>
                <a:lnTo>
                  <a:pt x="5524" y="3042"/>
                </a:lnTo>
                <a:lnTo>
                  <a:pt x="4697" y="3042"/>
                </a:lnTo>
                <a:lnTo>
                  <a:pt x="4624" y="3018"/>
                </a:lnTo>
                <a:lnTo>
                  <a:pt x="4575" y="2993"/>
                </a:lnTo>
                <a:lnTo>
                  <a:pt x="4551" y="2993"/>
                </a:lnTo>
                <a:lnTo>
                  <a:pt x="4551" y="3018"/>
                </a:lnTo>
                <a:lnTo>
                  <a:pt x="4600" y="3091"/>
                </a:lnTo>
                <a:lnTo>
                  <a:pt x="4673" y="3164"/>
                </a:lnTo>
                <a:lnTo>
                  <a:pt x="4746" y="3212"/>
                </a:lnTo>
                <a:lnTo>
                  <a:pt x="4843" y="3261"/>
                </a:lnTo>
                <a:lnTo>
                  <a:pt x="5086" y="3310"/>
                </a:lnTo>
                <a:lnTo>
                  <a:pt x="5330" y="3310"/>
                </a:lnTo>
                <a:lnTo>
                  <a:pt x="5159" y="3456"/>
                </a:lnTo>
                <a:lnTo>
                  <a:pt x="4989" y="3577"/>
                </a:lnTo>
                <a:lnTo>
                  <a:pt x="4892" y="3529"/>
                </a:lnTo>
                <a:lnTo>
                  <a:pt x="4746" y="3504"/>
                </a:lnTo>
                <a:lnTo>
                  <a:pt x="4259" y="3504"/>
                </a:lnTo>
                <a:lnTo>
                  <a:pt x="4235" y="3529"/>
                </a:lnTo>
                <a:lnTo>
                  <a:pt x="4210" y="3577"/>
                </a:lnTo>
                <a:lnTo>
                  <a:pt x="4210" y="3626"/>
                </a:lnTo>
                <a:lnTo>
                  <a:pt x="4235" y="3699"/>
                </a:lnTo>
                <a:lnTo>
                  <a:pt x="4283" y="3748"/>
                </a:lnTo>
                <a:lnTo>
                  <a:pt x="4429" y="3796"/>
                </a:lnTo>
                <a:lnTo>
                  <a:pt x="4283" y="3821"/>
                </a:lnTo>
                <a:lnTo>
                  <a:pt x="3967" y="3821"/>
                </a:lnTo>
                <a:lnTo>
                  <a:pt x="3821" y="3772"/>
                </a:lnTo>
                <a:lnTo>
                  <a:pt x="3675" y="3723"/>
                </a:lnTo>
                <a:lnTo>
                  <a:pt x="3529" y="3650"/>
                </a:lnTo>
                <a:lnTo>
                  <a:pt x="3407" y="3577"/>
                </a:lnTo>
                <a:lnTo>
                  <a:pt x="3310" y="3456"/>
                </a:lnTo>
                <a:lnTo>
                  <a:pt x="3213" y="3358"/>
                </a:lnTo>
                <a:lnTo>
                  <a:pt x="3115" y="3237"/>
                </a:lnTo>
                <a:lnTo>
                  <a:pt x="2969" y="2945"/>
                </a:lnTo>
                <a:lnTo>
                  <a:pt x="2848" y="2653"/>
                </a:lnTo>
                <a:lnTo>
                  <a:pt x="2775" y="2361"/>
                </a:lnTo>
                <a:lnTo>
                  <a:pt x="2750" y="2069"/>
                </a:lnTo>
                <a:lnTo>
                  <a:pt x="2750" y="1898"/>
                </a:lnTo>
                <a:lnTo>
                  <a:pt x="2775" y="1728"/>
                </a:lnTo>
                <a:lnTo>
                  <a:pt x="2823" y="1558"/>
                </a:lnTo>
                <a:lnTo>
                  <a:pt x="2896" y="1412"/>
                </a:lnTo>
                <a:lnTo>
                  <a:pt x="3067" y="1120"/>
                </a:lnTo>
                <a:lnTo>
                  <a:pt x="3261" y="852"/>
                </a:lnTo>
                <a:lnTo>
                  <a:pt x="3359" y="755"/>
                </a:lnTo>
                <a:lnTo>
                  <a:pt x="3480" y="682"/>
                </a:lnTo>
                <a:lnTo>
                  <a:pt x="3699" y="560"/>
                </a:lnTo>
                <a:lnTo>
                  <a:pt x="3772" y="584"/>
                </a:lnTo>
                <a:lnTo>
                  <a:pt x="3845" y="560"/>
                </a:lnTo>
                <a:lnTo>
                  <a:pt x="4064" y="511"/>
                </a:lnTo>
                <a:lnTo>
                  <a:pt x="4259" y="487"/>
                </a:lnTo>
                <a:close/>
                <a:moveTo>
                  <a:pt x="4600" y="4818"/>
                </a:moveTo>
                <a:lnTo>
                  <a:pt x="4940" y="4842"/>
                </a:lnTo>
                <a:lnTo>
                  <a:pt x="4746" y="4915"/>
                </a:lnTo>
                <a:lnTo>
                  <a:pt x="4600" y="5037"/>
                </a:lnTo>
                <a:lnTo>
                  <a:pt x="4600" y="5061"/>
                </a:lnTo>
                <a:lnTo>
                  <a:pt x="4600" y="5086"/>
                </a:lnTo>
                <a:lnTo>
                  <a:pt x="4624" y="5110"/>
                </a:lnTo>
                <a:lnTo>
                  <a:pt x="4648" y="5134"/>
                </a:lnTo>
                <a:lnTo>
                  <a:pt x="4770" y="5110"/>
                </a:lnTo>
                <a:lnTo>
                  <a:pt x="4867" y="5086"/>
                </a:lnTo>
                <a:lnTo>
                  <a:pt x="5086" y="5013"/>
                </a:lnTo>
                <a:lnTo>
                  <a:pt x="5305" y="4964"/>
                </a:lnTo>
                <a:lnTo>
                  <a:pt x="5403" y="4940"/>
                </a:lnTo>
                <a:lnTo>
                  <a:pt x="5500" y="4915"/>
                </a:lnTo>
                <a:lnTo>
                  <a:pt x="5573" y="4940"/>
                </a:lnTo>
                <a:lnTo>
                  <a:pt x="5719" y="4964"/>
                </a:lnTo>
                <a:lnTo>
                  <a:pt x="5695" y="4988"/>
                </a:lnTo>
                <a:lnTo>
                  <a:pt x="5427" y="5086"/>
                </a:lnTo>
                <a:lnTo>
                  <a:pt x="5281" y="5159"/>
                </a:lnTo>
                <a:lnTo>
                  <a:pt x="5232" y="5207"/>
                </a:lnTo>
                <a:lnTo>
                  <a:pt x="5184" y="5256"/>
                </a:lnTo>
                <a:lnTo>
                  <a:pt x="5208" y="5280"/>
                </a:lnTo>
                <a:lnTo>
                  <a:pt x="5281" y="5329"/>
                </a:lnTo>
                <a:lnTo>
                  <a:pt x="5403" y="5353"/>
                </a:lnTo>
                <a:lnTo>
                  <a:pt x="5524" y="5353"/>
                </a:lnTo>
                <a:lnTo>
                  <a:pt x="5622" y="5329"/>
                </a:lnTo>
                <a:lnTo>
                  <a:pt x="5938" y="5256"/>
                </a:lnTo>
                <a:lnTo>
                  <a:pt x="6254" y="5183"/>
                </a:lnTo>
                <a:lnTo>
                  <a:pt x="6425" y="5305"/>
                </a:lnTo>
                <a:lnTo>
                  <a:pt x="6254" y="5329"/>
                </a:lnTo>
                <a:lnTo>
                  <a:pt x="6035" y="5378"/>
                </a:lnTo>
                <a:lnTo>
                  <a:pt x="5841" y="5451"/>
                </a:lnTo>
                <a:lnTo>
                  <a:pt x="5743" y="5475"/>
                </a:lnTo>
                <a:lnTo>
                  <a:pt x="5670" y="5548"/>
                </a:lnTo>
                <a:lnTo>
                  <a:pt x="5573" y="5597"/>
                </a:lnTo>
                <a:lnTo>
                  <a:pt x="5500" y="5645"/>
                </a:lnTo>
                <a:lnTo>
                  <a:pt x="5476" y="5670"/>
                </a:lnTo>
                <a:lnTo>
                  <a:pt x="5500" y="5694"/>
                </a:lnTo>
                <a:lnTo>
                  <a:pt x="5573" y="5694"/>
                </a:lnTo>
                <a:lnTo>
                  <a:pt x="5622" y="5718"/>
                </a:lnTo>
                <a:lnTo>
                  <a:pt x="5670" y="5718"/>
                </a:lnTo>
                <a:lnTo>
                  <a:pt x="5743" y="5743"/>
                </a:lnTo>
                <a:lnTo>
                  <a:pt x="5889" y="5718"/>
                </a:lnTo>
                <a:lnTo>
                  <a:pt x="6035" y="5694"/>
                </a:lnTo>
                <a:lnTo>
                  <a:pt x="6230" y="5645"/>
                </a:lnTo>
                <a:lnTo>
                  <a:pt x="6400" y="5621"/>
                </a:lnTo>
                <a:lnTo>
                  <a:pt x="6571" y="5621"/>
                </a:lnTo>
                <a:lnTo>
                  <a:pt x="6668" y="5645"/>
                </a:lnTo>
                <a:lnTo>
                  <a:pt x="6741" y="5670"/>
                </a:lnTo>
                <a:lnTo>
                  <a:pt x="6668" y="5694"/>
                </a:lnTo>
                <a:lnTo>
                  <a:pt x="6498" y="5718"/>
                </a:lnTo>
                <a:lnTo>
                  <a:pt x="6352" y="5767"/>
                </a:lnTo>
                <a:lnTo>
                  <a:pt x="6206" y="5840"/>
                </a:lnTo>
                <a:lnTo>
                  <a:pt x="6133" y="5913"/>
                </a:lnTo>
                <a:lnTo>
                  <a:pt x="6108" y="5962"/>
                </a:lnTo>
                <a:lnTo>
                  <a:pt x="6084" y="6010"/>
                </a:lnTo>
                <a:lnTo>
                  <a:pt x="6108" y="6059"/>
                </a:lnTo>
                <a:lnTo>
                  <a:pt x="6133" y="6083"/>
                </a:lnTo>
                <a:lnTo>
                  <a:pt x="6181" y="6108"/>
                </a:lnTo>
                <a:lnTo>
                  <a:pt x="6279" y="6108"/>
                </a:lnTo>
                <a:lnTo>
                  <a:pt x="6400" y="6083"/>
                </a:lnTo>
                <a:lnTo>
                  <a:pt x="6619" y="6010"/>
                </a:lnTo>
                <a:lnTo>
                  <a:pt x="7130" y="6010"/>
                </a:lnTo>
                <a:lnTo>
                  <a:pt x="7203" y="6108"/>
                </a:lnTo>
                <a:lnTo>
                  <a:pt x="7276" y="6229"/>
                </a:lnTo>
                <a:lnTo>
                  <a:pt x="7106" y="6278"/>
                </a:lnTo>
                <a:lnTo>
                  <a:pt x="6936" y="6351"/>
                </a:lnTo>
                <a:lnTo>
                  <a:pt x="6790" y="6473"/>
                </a:lnTo>
                <a:lnTo>
                  <a:pt x="6668" y="6594"/>
                </a:lnTo>
                <a:lnTo>
                  <a:pt x="6668" y="6619"/>
                </a:lnTo>
                <a:lnTo>
                  <a:pt x="6887" y="6619"/>
                </a:lnTo>
                <a:lnTo>
                  <a:pt x="7082" y="6594"/>
                </a:lnTo>
                <a:lnTo>
                  <a:pt x="7471" y="6570"/>
                </a:lnTo>
                <a:lnTo>
                  <a:pt x="7544" y="6765"/>
                </a:lnTo>
                <a:lnTo>
                  <a:pt x="7130" y="6862"/>
                </a:lnTo>
                <a:lnTo>
                  <a:pt x="6984" y="6935"/>
                </a:lnTo>
                <a:lnTo>
                  <a:pt x="6936" y="6959"/>
                </a:lnTo>
                <a:lnTo>
                  <a:pt x="6911" y="6984"/>
                </a:lnTo>
                <a:lnTo>
                  <a:pt x="6960" y="7057"/>
                </a:lnTo>
                <a:lnTo>
                  <a:pt x="7033" y="7081"/>
                </a:lnTo>
                <a:lnTo>
                  <a:pt x="7106" y="7105"/>
                </a:lnTo>
                <a:lnTo>
                  <a:pt x="7203" y="7105"/>
                </a:lnTo>
                <a:lnTo>
                  <a:pt x="7422" y="7081"/>
                </a:lnTo>
                <a:lnTo>
                  <a:pt x="7641" y="7032"/>
                </a:lnTo>
                <a:lnTo>
                  <a:pt x="7714" y="7227"/>
                </a:lnTo>
                <a:lnTo>
                  <a:pt x="7544" y="7276"/>
                </a:lnTo>
                <a:lnTo>
                  <a:pt x="7349" y="7349"/>
                </a:lnTo>
                <a:lnTo>
                  <a:pt x="7203" y="7422"/>
                </a:lnTo>
                <a:lnTo>
                  <a:pt x="7155" y="7470"/>
                </a:lnTo>
                <a:lnTo>
                  <a:pt x="7106" y="7543"/>
                </a:lnTo>
                <a:lnTo>
                  <a:pt x="7106" y="7568"/>
                </a:lnTo>
                <a:lnTo>
                  <a:pt x="7106" y="7592"/>
                </a:lnTo>
                <a:lnTo>
                  <a:pt x="7130" y="7616"/>
                </a:lnTo>
                <a:lnTo>
                  <a:pt x="7155" y="7616"/>
                </a:lnTo>
                <a:lnTo>
                  <a:pt x="7228" y="7568"/>
                </a:lnTo>
                <a:lnTo>
                  <a:pt x="7325" y="7543"/>
                </a:lnTo>
                <a:lnTo>
                  <a:pt x="7495" y="7519"/>
                </a:lnTo>
                <a:lnTo>
                  <a:pt x="7763" y="7470"/>
                </a:lnTo>
                <a:lnTo>
                  <a:pt x="7836" y="7762"/>
                </a:lnTo>
                <a:lnTo>
                  <a:pt x="7812" y="7787"/>
                </a:lnTo>
                <a:lnTo>
                  <a:pt x="7568" y="7811"/>
                </a:lnTo>
                <a:lnTo>
                  <a:pt x="7349" y="7884"/>
                </a:lnTo>
                <a:lnTo>
                  <a:pt x="7301" y="7933"/>
                </a:lnTo>
                <a:lnTo>
                  <a:pt x="7301" y="7981"/>
                </a:lnTo>
                <a:lnTo>
                  <a:pt x="7301" y="8030"/>
                </a:lnTo>
                <a:lnTo>
                  <a:pt x="7349" y="8054"/>
                </a:lnTo>
                <a:lnTo>
                  <a:pt x="7447" y="8079"/>
                </a:lnTo>
                <a:lnTo>
                  <a:pt x="7568" y="8079"/>
                </a:lnTo>
                <a:lnTo>
                  <a:pt x="7763" y="8054"/>
                </a:lnTo>
                <a:lnTo>
                  <a:pt x="7885" y="8030"/>
                </a:lnTo>
                <a:lnTo>
                  <a:pt x="7933" y="8273"/>
                </a:lnTo>
                <a:lnTo>
                  <a:pt x="7690" y="8346"/>
                </a:lnTo>
                <a:lnTo>
                  <a:pt x="7593" y="8395"/>
                </a:lnTo>
                <a:lnTo>
                  <a:pt x="7495" y="8468"/>
                </a:lnTo>
                <a:lnTo>
                  <a:pt x="7495" y="8492"/>
                </a:lnTo>
                <a:lnTo>
                  <a:pt x="7739" y="8541"/>
                </a:lnTo>
                <a:lnTo>
                  <a:pt x="7958" y="8541"/>
                </a:lnTo>
                <a:lnTo>
                  <a:pt x="7982" y="8809"/>
                </a:lnTo>
                <a:lnTo>
                  <a:pt x="7860" y="8833"/>
                </a:lnTo>
                <a:lnTo>
                  <a:pt x="7739" y="8857"/>
                </a:lnTo>
                <a:lnTo>
                  <a:pt x="7641" y="8930"/>
                </a:lnTo>
                <a:lnTo>
                  <a:pt x="7568" y="9003"/>
                </a:lnTo>
                <a:lnTo>
                  <a:pt x="7544" y="9052"/>
                </a:lnTo>
                <a:lnTo>
                  <a:pt x="7568" y="9101"/>
                </a:lnTo>
                <a:lnTo>
                  <a:pt x="7690" y="9125"/>
                </a:lnTo>
                <a:lnTo>
                  <a:pt x="7787" y="9125"/>
                </a:lnTo>
                <a:lnTo>
                  <a:pt x="8006" y="9101"/>
                </a:lnTo>
                <a:lnTo>
                  <a:pt x="8006" y="9320"/>
                </a:lnTo>
                <a:lnTo>
                  <a:pt x="7933" y="9344"/>
                </a:lnTo>
                <a:lnTo>
                  <a:pt x="7860" y="9368"/>
                </a:lnTo>
                <a:lnTo>
                  <a:pt x="7787" y="9417"/>
                </a:lnTo>
                <a:lnTo>
                  <a:pt x="7666" y="9490"/>
                </a:lnTo>
                <a:lnTo>
                  <a:pt x="7641" y="9539"/>
                </a:lnTo>
                <a:lnTo>
                  <a:pt x="7666" y="9563"/>
                </a:lnTo>
                <a:lnTo>
                  <a:pt x="7787" y="9587"/>
                </a:lnTo>
                <a:lnTo>
                  <a:pt x="7933" y="9612"/>
                </a:lnTo>
                <a:lnTo>
                  <a:pt x="8031" y="9612"/>
                </a:lnTo>
                <a:lnTo>
                  <a:pt x="8031" y="9855"/>
                </a:lnTo>
                <a:lnTo>
                  <a:pt x="7909" y="9879"/>
                </a:lnTo>
                <a:lnTo>
                  <a:pt x="7787" y="9928"/>
                </a:lnTo>
                <a:lnTo>
                  <a:pt x="7690" y="10001"/>
                </a:lnTo>
                <a:lnTo>
                  <a:pt x="7666" y="10025"/>
                </a:lnTo>
                <a:lnTo>
                  <a:pt x="7666" y="10050"/>
                </a:lnTo>
                <a:lnTo>
                  <a:pt x="7714" y="10098"/>
                </a:lnTo>
                <a:lnTo>
                  <a:pt x="8031" y="10098"/>
                </a:lnTo>
                <a:lnTo>
                  <a:pt x="8006" y="10415"/>
                </a:lnTo>
                <a:lnTo>
                  <a:pt x="7885" y="10439"/>
                </a:lnTo>
                <a:lnTo>
                  <a:pt x="7739" y="10488"/>
                </a:lnTo>
                <a:lnTo>
                  <a:pt x="7714" y="10512"/>
                </a:lnTo>
                <a:lnTo>
                  <a:pt x="7714" y="10536"/>
                </a:lnTo>
                <a:lnTo>
                  <a:pt x="7739" y="10585"/>
                </a:lnTo>
                <a:lnTo>
                  <a:pt x="7763" y="10609"/>
                </a:lnTo>
                <a:lnTo>
                  <a:pt x="7885" y="10634"/>
                </a:lnTo>
                <a:lnTo>
                  <a:pt x="7982" y="10634"/>
                </a:lnTo>
                <a:lnTo>
                  <a:pt x="7958" y="10901"/>
                </a:lnTo>
                <a:lnTo>
                  <a:pt x="7909" y="10926"/>
                </a:lnTo>
                <a:lnTo>
                  <a:pt x="7860" y="10926"/>
                </a:lnTo>
                <a:lnTo>
                  <a:pt x="7812" y="10950"/>
                </a:lnTo>
                <a:lnTo>
                  <a:pt x="7787" y="10950"/>
                </a:lnTo>
                <a:lnTo>
                  <a:pt x="7787" y="10999"/>
                </a:lnTo>
                <a:lnTo>
                  <a:pt x="7860" y="11047"/>
                </a:lnTo>
                <a:lnTo>
                  <a:pt x="7933" y="11072"/>
                </a:lnTo>
                <a:lnTo>
                  <a:pt x="7958" y="11145"/>
                </a:lnTo>
                <a:lnTo>
                  <a:pt x="7982" y="11193"/>
                </a:lnTo>
                <a:lnTo>
                  <a:pt x="8079" y="11266"/>
                </a:lnTo>
                <a:lnTo>
                  <a:pt x="8055" y="11437"/>
                </a:lnTo>
                <a:lnTo>
                  <a:pt x="8006" y="11583"/>
                </a:lnTo>
                <a:lnTo>
                  <a:pt x="7933" y="11729"/>
                </a:lnTo>
                <a:lnTo>
                  <a:pt x="7812" y="11826"/>
                </a:lnTo>
                <a:lnTo>
                  <a:pt x="7690" y="11899"/>
                </a:lnTo>
                <a:lnTo>
                  <a:pt x="7520" y="11899"/>
                </a:lnTo>
                <a:lnTo>
                  <a:pt x="7447" y="11850"/>
                </a:lnTo>
                <a:lnTo>
                  <a:pt x="7398" y="11802"/>
                </a:lnTo>
                <a:lnTo>
                  <a:pt x="7325" y="11729"/>
                </a:lnTo>
                <a:lnTo>
                  <a:pt x="7301" y="11656"/>
                </a:lnTo>
                <a:lnTo>
                  <a:pt x="7276" y="11583"/>
                </a:lnTo>
                <a:lnTo>
                  <a:pt x="7276" y="11388"/>
                </a:lnTo>
                <a:lnTo>
                  <a:pt x="7301" y="11242"/>
                </a:lnTo>
                <a:lnTo>
                  <a:pt x="7398" y="11096"/>
                </a:lnTo>
                <a:lnTo>
                  <a:pt x="7422" y="11023"/>
                </a:lnTo>
                <a:lnTo>
                  <a:pt x="7447" y="10974"/>
                </a:lnTo>
                <a:lnTo>
                  <a:pt x="7447" y="10828"/>
                </a:lnTo>
                <a:lnTo>
                  <a:pt x="7374" y="10561"/>
                </a:lnTo>
                <a:lnTo>
                  <a:pt x="7301" y="10074"/>
                </a:lnTo>
                <a:lnTo>
                  <a:pt x="7252" y="9612"/>
                </a:lnTo>
                <a:lnTo>
                  <a:pt x="7179" y="9125"/>
                </a:lnTo>
                <a:lnTo>
                  <a:pt x="7106" y="8906"/>
                </a:lnTo>
                <a:lnTo>
                  <a:pt x="7033" y="8663"/>
                </a:lnTo>
                <a:lnTo>
                  <a:pt x="6765" y="7957"/>
                </a:lnTo>
                <a:lnTo>
                  <a:pt x="6449" y="7276"/>
                </a:lnTo>
                <a:lnTo>
                  <a:pt x="6400" y="7203"/>
                </a:lnTo>
                <a:lnTo>
                  <a:pt x="6352" y="7105"/>
                </a:lnTo>
                <a:lnTo>
                  <a:pt x="6327" y="7057"/>
                </a:lnTo>
                <a:lnTo>
                  <a:pt x="6206" y="7057"/>
                </a:lnTo>
                <a:lnTo>
                  <a:pt x="6157" y="7081"/>
                </a:lnTo>
                <a:lnTo>
                  <a:pt x="6133" y="7105"/>
                </a:lnTo>
                <a:lnTo>
                  <a:pt x="6133" y="7154"/>
                </a:lnTo>
                <a:lnTo>
                  <a:pt x="6133" y="7227"/>
                </a:lnTo>
                <a:lnTo>
                  <a:pt x="5987" y="7227"/>
                </a:lnTo>
                <a:lnTo>
                  <a:pt x="5816" y="7251"/>
                </a:lnTo>
                <a:lnTo>
                  <a:pt x="5743" y="7276"/>
                </a:lnTo>
                <a:lnTo>
                  <a:pt x="5670" y="7300"/>
                </a:lnTo>
                <a:lnTo>
                  <a:pt x="5646" y="7349"/>
                </a:lnTo>
                <a:lnTo>
                  <a:pt x="5646" y="7397"/>
                </a:lnTo>
                <a:lnTo>
                  <a:pt x="5670" y="7422"/>
                </a:lnTo>
                <a:lnTo>
                  <a:pt x="5695" y="7470"/>
                </a:lnTo>
                <a:lnTo>
                  <a:pt x="5743" y="7495"/>
                </a:lnTo>
                <a:lnTo>
                  <a:pt x="5816" y="7519"/>
                </a:lnTo>
                <a:lnTo>
                  <a:pt x="6133" y="7519"/>
                </a:lnTo>
                <a:lnTo>
                  <a:pt x="6133" y="7714"/>
                </a:lnTo>
                <a:lnTo>
                  <a:pt x="6084" y="7714"/>
                </a:lnTo>
                <a:lnTo>
                  <a:pt x="5768" y="7738"/>
                </a:lnTo>
                <a:lnTo>
                  <a:pt x="5597" y="7787"/>
                </a:lnTo>
                <a:lnTo>
                  <a:pt x="5451" y="7860"/>
                </a:lnTo>
                <a:lnTo>
                  <a:pt x="5427" y="7884"/>
                </a:lnTo>
                <a:lnTo>
                  <a:pt x="5451" y="7933"/>
                </a:lnTo>
                <a:lnTo>
                  <a:pt x="5573" y="7981"/>
                </a:lnTo>
                <a:lnTo>
                  <a:pt x="5719" y="8006"/>
                </a:lnTo>
                <a:lnTo>
                  <a:pt x="6157" y="8006"/>
                </a:lnTo>
                <a:lnTo>
                  <a:pt x="6157" y="8298"/>
                </a:lnTo>
                <a:lnTo>
                  <a:pt x="5962" y="8298"/>
                </a:lnTo>
                <a:lnTo>
                  <a:pt x="5792" y="8322"/>
                </a:lnTo>
                <a:lnTo>
                  <a:pt x="5646" y="8322"/>
                </a:lnTo>
                <a:lnTo>
                  <a:pt x="5500" y="8371"/>
                </a:lnTo>
                <a:lnTo>
                  <a:pt x="5354" y="8444"/>
                </a:lnTo>
                <a:lnTo>
                  <a:pt x="5232" y="8541"/>
                </a:lnTo>
                <a:lnTo>
                  <a:pt x="5232" y="8565"/>
                </a:lnTo>
                <a:lnTo>
                  <a:pt x="5232" y="8590"/>
                </a:lnTo>
                <a:lnTo>
                  <a:pt x="5378" y="8638"/>
                </a:lnTo>
                <a:lnTo>
                  <a:pt x="5524" y="8663"/>
                </a:lnTo>
                <a:lnTo>
                  <a:pt x="5987" y="8663"/>
                </a:lnTo>
                <a:lnTo>
                  <a:pt x="6157" y="8638"/>
                </a:lnTo>
                <a:lnTo>
                  <a:pt x="6157" y="8784"/>
                </a:lnTo>
                <a:lnTo>
                  <a:pt x="6084" y="8760"/>
                </a:lnTo>
                <a:lnTo>
                  <a:pt x="5987" y="8784"/>
                </a:lnTo>
                <a:lnTo>
                  <a:pt x="5816" y="8809"/>
                </a:lnTo>
                <a:lnTo>
                  <a:pt x="5549" y="8833"/>
                </a:lnTo>
                <a:lnTo>
                  <a:pt x="5403" y="8857"/>
                </a:lnTo>
                <a:lnTo>
                  <a:pt x="5281" y="8906"/>
                </a:lnTo>
                <a:lnTo>
                  <a:pt x="5257" y="8930"/>
                </a:lnTo>
                <a:lnTo>
                  <a:pt x="5281" y="8955"/>
                </a:lnTo>
                <a:lnTo>
                  <a:pt x="5403" y="9028"/>
                </a:lnTo>
                <a:lnTo>
                  <a:pt x="5549" y="9052"/>
                </a:lnTo>
                <a:lnTo>
                  <a:pt x="5670" y="9076"/>
                </a:lnTo>
                <a:lnTo>
                  <a:pt x="5816" y="9101"/>
                </a:lnTo>
                <a:lnTo>
                  <a:pt x="5987" y="9101"/>
                </a:lnTo>
                <a:lnTo>
                  <a:pt x="6084" y="9076"/>
                </a:lnTo>
                <a:lnTo>
                  <a:pt x="6181" y="9076"/>
                </a:lnTo>
                <a:lnTo>
                  <a:pt x="6181" y="9320"/>
                </a:lnTo>
                <a:lnTo>
                  <a:pt x="5962" y="9295"/>
                </a:lnTo>
                <a:lnTo>
                  <a:pt x="5743" y="9320"/>
                </a:lnTo>
                <a:lnTo>
                  <a:pt x="5500" y="9344"/>
                </a:lnTo>
                <a:lnTo>
                  <a:pt x="5378" y="9393"/>
                </a:lnTo>
                <a:lnTo>
                  <a:pt x="5281" y="9441"/>
                </a:lnTo>
                <a:lnTo>
                  <a:pt x="5257" y="9466"/>
                </a:lnTo>
                <a:lnTo>
                  <a:pt x="5257" y="9514"/>
                </a:lnTo>
                <a:lnTo>
                  <a:pt x="5305" y="9563"/>
                </a:lnTo>
                <a:lnTo>
                  <a:pt x="5378" y="9587"/>
                </a:lnTo>
                <a:lnTo>
                  <a:pt x="5476" y="9612"/>
                </a:lnTo>
                <a:lnTo>
                  <a:pt x="5914" y="9612"/>
                </a:lnTo>
                <a:lnTo>
                  <a:pt x="6181" y="9636"/>
                </a:lnTo>
                <a:lnTo>
                  <a:pt x="6157" y="9855"/>
                </a:lnTo>
                <a:lnTo>
                  <a:pt x="6060" y="9855"/>
                </a:lnTo>
                <a:lnTo>
                  <a:pt x="5670" y="9928"/>
                </a:lnTo>
                <a:lnTo>
                  <a:pt x="5500" y="9952"/>
                </a:lnTo>
                <a:lnTo>
                  <a:pt x="5427" y="10001"/>
                </a:lnTo>
                <a:lnTo>
                  <a:pt x="5403" y="10001"/>
                </a:lnTo>
                <a:lnTo>
                  <a:pt x="5378" y="10025"/>
                </a:lnTo>
                <a:lnTo>
                  <a:pt x="5378" y="10098"/>
                </a:lnTo>
                <a:lnTo>
                  <a:pt x="5403" y="10147"/>
                </a:lnTo>
                <a:lnTo>
                  <a:pt x="5451" y="10171"/>
                </a:lnTo>
                <a:lnTo>
                  <a:pt x="5500" y="10196"/>
                </a:lnTo>
                <a:lnTo>
                  <a:pt x="5622" y="10220"/>
                </a:lnTo>
                <a:lnTo>
                  <a:pt x="5743" y="10220"/>
                </a:lnTo>
                <a:lnTo>
                  <a:pt x="5938" y="10196"/>
                </a:lnTo>
                <a:lnTo>
                  <a:pt x="6133" y="10171"/>
                </a:lnTo>
                <a:lnTo>
                  <a:pt x="6157" y="10147"/>
                </a:lnTo>
                <a:lnTo>
                  <a:pt x="6157" y="10366"/>
                </a:lnTo>
                <a:lnTo>
                  <a:pt x="6011" y="10390"/>
                </a:lnTo>
                <a:lnTo>
                  <a:pt x="5889" y="10415"/>
                </a:lnTo>
                <a:lnTo>
                  <a:pt x="5573" y="10512"/>
                </a:lnTo>
                <a:lnTo>
                  <a:pt x="5403" y="10585"/>
                </a:lnTo>
                <a:lnTo>
                  <a:pt x="5354" y="10634"/>
                </a:lnTo>
                <a:lnTo>
                  <a:pt x="5354" y="10658"/>
                </a:lnTo>
                <a:lnTo>
                  <a:pt x="5403" y="10707"/>
                </a:lnTo>
                <a:lnTo>
                  <a:pt x="5451" y="10731"/>
                </a:lnTo>
                <a:lnTo>
                  <a:pt x="5573" y="10755"/>
                </a:lnTo>
                <a:lnTo>
                  <a:pt x="5841" y="10731"/>
                </a:lnTo>
                <a:lnTo>
                  <a:pt x="6157" y="10682"/>
                </a:lnTo>
                <a:lnTo>
                  <a:pt x="6157" y="10999"/>
                </a:lnTo>
                <a:lnTo>
                  <a:pt x="6133" y="10999"/>
                </a:lnTo>
                <a:lnTo>
                  <a:pt x="5938" y="11023"/>
                </a:lnTo>
                <a:lnTo>
                  <a:pt x="5743" y="11047"/>
                </a:lnTo>
                <a:lnTo>
                  <a:pt x="5549" y="11120"/>
                </a:lnTo>
                <a:lnTo>
                  <a:pt x="5378" y="11193"/>
                </a:lnTo>
                <a:lnTo>
                  <a:pt x="5354" y="11218"/>
                </a:lnTo>
                <a:lnTo>
                  <a:pt x="5354" y="11242"/>
                </a:lnTo>
                <a:lnTo>
                  <a:pt x="5354" y="11266"/>
                </a:lnTo>
                <a:lnTo>
                  <a:pt x="5378" y="11291"/>
                </a:lnTo>
                <a:lnTo>
                  <a:pt x="5573" y="11315"/>
                </a:lnTo>
                <a:lnTo>
                  <a:pt x="5768" y="11315"/>
                </a:lnTo>
                <a:lnTo>
                  <a:pt x="6133" y="11291"/>
                </a:lnTo>
                <a:lnTo>
                  <a:pt x="6157" y="11266"/>
                </a:lnTo>
                <a:lnTo>
                  <a:pt x="6157" y="11558"/>
                </a:lnTo>
                <a:lnTo>
                  <a:pt x="6011" y="11558"/>
                </a:lnTo>
                <a:lnTo>
                  <a:pt x="5841" y="11607"/>
                </a:lnTo>
                <a:lnTo>
                  <a:pt x="5573" y="11656"/>
                </a:lnTo>
                <a:lnTo>
                  <a:pt x="5330" y="11753"/>
                </a:lnTo>
                <a:lnTo>
                  <a:pt x="5305" y="11777"/>
                </a:lnTo>
                <a:lnTo>
                  <a:pt x="5305" y="11826"/>
                </a:lnTo>
                <a:lnTo>
                  <a:pt x="5330" y="11850"/>
                </a:lnTo>
                <a:lnTo>
                  <a:pt x="5378" y="11850"/>
                </a:lnTo>
                <a:lnTo>
                  <a:pt x="5622" y="11875"/>
                </a:lnTo>
                <a:lnTo>
                  <a:pt x="5865" y="11850"/>
                </a:lnTo>
                <a:lnTo>
                  <a:pt x="6011" y="11850"/>
                </a:lnTo>
                <a:lnTo>
                  <a:pt x="6084" y="11826"/>
                </a:lnTo>
                <a:lnTo>
                  <a:pt x="6157" y="11802"/>
                </a:lnTo>
                <a:lnTo>
                  <a:pt x="6157" y="12020"/>
                </a:lnTo>
                <a:lnTo>
                  <a:pt x="5962" y="12020"/>
                </a:lnTo>
                <a:lnTo>
                  <a:pt x="5743" y="12045"/>
                </a:lnTo>
                <a:lnTo>
                  <a:pt x="5549" y="12118"/>
                </a:lnTo>
                <a:lnTo>
                  <a:pt x="5476" y="12142"/>
                </a:lnTo>
                <a:lnTo>
                  <a:pt x="5378" y="12191"/>
                </a:lnTo>
                <a:lnTo>
                  <a:pt x="5378" y="12239"/>
                </a:lnTo>
                <a:lnTo>
                  <a:pt x="5378" y="12264"/>
                </a:lnTo>
                <a:lnTo>
                  <a:pt x="5476" y="12312"/>
                </a:lnTo>
                <a:lnTo>
                  <a:pt x="5549" y="12337"/>
                </a:lnTo>
                <a:lnTo>
                  <a:pt x="5743" y="12385"/>
                </a:lnTo>
                <a:lnTo>
                  <a:pt x="5962" y="12361"/>
                </a:lnTo>
                <a:lnTo>
                  <a:pt x="6157" y="12361"/>
                </a:lnTo>
                <a:lnTo>
                  <a:pt x="6157" y="12458"/>
                </a:lnTo>
                <a:lnTo>
                  <a:pt x="6157" y="12483"/>
                </a:lnTo>
                <a:lnTo>
                  <a:pt x="6011" y="12531"/>
                </a:lnTo>
                <a:lnTo>
                  <a:pt x="5889" y="12580"/>
                </a:lnTo>
                <a:lnTo>
                  <a:pt x="5622" y="12653"/>
                </a:lnTo>
                <a:lnTo>
                  <a:pt x="5500" y="12702"/>
                </a:lnTo>
                <a:lnTo>
                  <a:pt x="5403" y="12750"/>
                </a:lnTo>
                <a:lnTo>
                  <a:pt x="5378" y="12799"/>
                </a:lnTo>
                <a:lnTo>
                  <a:pt x="5378" y="12823"/>
                </a:lnTo>
                <a:lnTo>
                  <a:pt x="5403" y="12848"/>
                </a:lnTo>
                <a:lnTo>
                  <a:pt x="5500" y="12872"/>
                </a:lnTo>
                <a:lnTo>
                  <a:pt x="5622" y="12896"/>
                </a:lnTo>
                <a:lnTo>
                  <a:pt x="5743" y="12921"/>
                </a:lnTo>
                <a:lnTo>
                  <a:pt x="5865" y="12896"/>
                </a:lnTo>
                <a:lnTo>
                  <a:pt x="6011" y="12872"/>
                </a:lnTo>
                <a:lnTo>
                  <a:pt x="6181" y="12848"/>
                </a:lnTo>
                <a:lnTo>
                  <a:pt x="6181" y="13042"/>
                </a:lnTo>
                <a:lnTo>
                  <a:pt x="6108" y="13018"/>
                </a:lnTo>
                <a:lnTo>
                  <a:pt x="5962" y="13042"/>
                </a:lnTo>
                <a:lnTo>
                  <a:pt x="5841" y="13091"/>
                </a:lnTo>
                <a:lnTo>
                  <a:pt x="5719" y="13164"/>
                </a:lnTo>
                <a:lnTo>
                  <a:pt x="5573" y="13237"/>
                </a:lnTo>
                <a:lnTo>
                  <a:pt x="5549" y="13261"/>
                </a:lnTo>
                <a:lnTo>
                  <a:pt x="5573" y="13286"/>
                </a:lnTo>
                <a:lnTo>
                  <a:pt x="5597" y="13334"/>
                </a:lnTo>
                <a:lnTo>
                  <a:pt x="5622" y="13334"/>
                </a:lnTo>
                <a:lnTo>
                  <a:pt x="5743" y="13310"/>
                </a:lnTo>
                <a:lnTo>
                  <a:pt x="6157" y="13310"/>
                </a:lnTo>
                <a:lnTo>
                  <a:pt x="6206" y="13286"/>
                </a:lnTo>
                <a:lnTo>
                  <a:pt x="6206" y="13529"/>
                </a:lnTo>
                <a:lnTo>
                  <a:pt x="6035" y="13553"/>
                </a:lnTo>
                <a:lnTo>
                  <a:pt x="5865" y="13553"/>
                </a:lnTo>
                <a:lnTo>
                  <a:pt x="5719" y="13602"/>
                </a:lnTo>
                <a:lnTo>
                  <a:pt x="5573" y="13675"/>
                </a:lnTo>
                <a:lnTo>
                  <a:pt x="5524" y="13724"/>
                </a:lnTo>
                <a:lnTo>
                  <a:pt x="5476" y="13797"/>
                </a:lnTo>
                <a:lnTo>
                  <a:pt x="5476" y="13870"/>
                </a:lnTo>
                <a:lnTo>
                  <a:pt x="5476" y="13894"/>
                </a:lnTo>
                <a:lnTo>
                  <a:pt x="5500" y="13918"/>
                </a:lnTo>
                <a:lnTo>
                  <a:pt x="5646" y="13967"/>
                </a:lnTo>
                <a:lnTo>
                  <a:pt x="5792" y="13967"/>
                </a:lnTo>
                <a:lnTo>
                  <a:pt x="6108" y="13943"/>
                </a:lnTo>
                <a:lnTo>
                  <a:pt x="6254" y="13943"/>
                </a:lnTo>
                <a:lnTo>
                  <a:pt x="6279" y="14235"/>
                </a:lnTo>
                <a:lnTo>
                  <a:pt x="6011" y="14308"/>
                </a:lnTo>
                <a:lnTo>
                  <a:pt x="5841" y="14332"/>
                </a:lnTo>
                <a:lnTo>
                  <a:pt x="5670" y="14381"/>
                </a:lnTo>
                <a:lnTo>
                  <a:pt x="5622" y="14429"/>
                </a:lnTo>
                <a:lnTo>
                  <a:pt x="5597" y="14478"/>
                </a:lnTo>
                <a:lnTo>
                  <a:pt x="5622" y="14551"/>
                </a:lnTo>
                <a:lnTo>
                  <a:pt x="5670" y="14600"/>
                </a:lnTo>
                <a:lnTo>
                  <a:pt x="5719" y="14624"/>
                </a:lnTo>
                <a:lnTo>
                  <a:pt x="5792" y="14648"/>
                </a:lnTo>
                <a:lnTo>
                  <a:pt x="5962" y="14673"/>
                </a:lnTo>
                <a:lnTo>
                  <a:pt x="6133" y="14648"/>
                </a:lnTo>
                <a:lnTo>
                  <a:pt x="6303" y="14600"/>
                </a:lnTo>
                <a:lnTo>
                  <a:pt x="6303" y="14770"/>
                </a:lnTo>
                <a:lnTo>
                  <a:pt x="6133" y="14794"/>
                </a:lnTo>
                <a:lnTo>
                  <a:pt x="5962" y="14867"/>
                </a:lnTo>
                <a:lnTo>
                  <a:pt x="5841" y="14916"/>
                </a:lnTo>
                <a:lnTo>
                  <a:pt x="5719" y="14965"/>
                </a:lnTo>
                <a:lnTo>
                  <a:pt x="5646" y="15062"/>
                </a:lnTo>
                <a:lnTo>
                  <a:pt x="5597" y="15111"/>
                </a:lnTo>
                <a:lnTo>
                  <a:pt x="5573" y="15159"/>
                </a:lnTo>
                <a:lnTo>
                  <a:pt x="5573" y="15184"/>
                </a:lnTo>
                <a:lnTo>
                  <a:pt x="5597" y="15208"/>
                </a:lnTo>
                <a:lnTo>
                  <a:pt x="5670" y="15257"/>
                </a:lnTo>
                <a:lnTo>
                  <a:pt x="5768" y="15281"/>
                </a:lnTo>
                <a:lnTo>
                  <a:pt x="5962" y="15257"/>
                </a:lnTo>
                <a:lnTo>
                  <a:pt x="6352" y="15184"/>
                </a:lnTo>
                <a:lnTo>
                  <a:pt x="6376" y="15451"/>
                </a:lnTo>
                <a:lnTo>
                  <a:pt x="6133" y="15476"/>
                </a:lnTo>
                <a:lnTo>
                  <a:pt x="5865" y="15524"/>
                </a:lnTo>
                <a:lnTo>
                  <a:pt x="5743" y="15573"/>
                </a:lnTo>
                <a:lnTo>
                  <a:pt x="5646" y="15646"/>
                </a:lnTo>
                <a:lnTo>
                  <a:pt x="5622" y="15646"/>
                </a:lnTo>
                <a:lnTo>
                  <a:pt x="5622" y="15670"/>
                </a:lnTo>
                <a:lnTo>
                  <a:pt x="5695" y="15768"/>
                </a:lnTo>
                <a:lnTo>
                  <a:pt x="5792" y="15816"/>
                </a:lnTo>
                <a:lnTo>
                  <a:pt x="5889" y="15841"/>
                </a:lnTo>
                <a:lnTo>
                  <a:pt x="5987" y="15841"/>
                </a:lnTo>
                <a:lnTo>
                  <a:pt x="6206" y="15865"/>
                </a:lnTo>
                <a:lnTo>
                  <a:pt x="6400" y="15865"/>
                </a:lnTo>
                <a:lnTo>
                  <a:pt x="6400" y="15962"/>
                </a:lnTo>
                <a:lnTo>
                  <a:pt x="6133" y="16035"/>
                </a:lnTo>
                <a:lnTo>
                  <a:pt x="5938" y="16084"/>
                </a:lnTo>
                <a:lnTo>
                  <a:pt x="5792" y="16181"/>
                </a:lnTo>
                <a:lnTo>
                  <a:pt x="5768" y="16230"/>
                </a:lnTo>
                <a:lnTo>
                  <a:pt x="5768" y="16254"/>
                </a:lnTo>
                <a:lnTo>
                  <a:pt x="5816" y="16327"/>
                </a:lnTo>
                <a:lnTo>
                  <a:pt x="5889" y="16376"/>
                </a:lnTo>
                <a:lnTo>
                  <a:pt x="5987" y="16400"/>
                </a:lnTo>
                <a:lnTo>
                  <a:pt x="6181" y="16400"/>
                </a:lnTo>
                <a:lnTo>
                  <a:pt x="6425" y="16352"/>
                </a:lnTo>
                <a:lnTo>
                  <a:pt x="6449" y="16644"/>
                </a:lnTo>
                <a:lnTo>
                  <a:pt x="6230" y="16668"/>
                </a:lnTo>
                <a:lnTo>
                  <a:pt x="6035" y="16717"/>
                </a:lnTo>
                <a:lnTo>
                  <a:pt x="5962" y="16765"/>
                </a:lnTo>
                <a:lnTo>
                  <a:pt x="5865" y="16790"/>
                </a:lnTo>
                <a:lnTo>
                  <a:pt x="5841" y="16838"/>
                </a:lnTo>
                <a:lnTo>
                  <a:pt x="5841" y="16887"/>
                </a:lnTo>
                <a:lnTo>
                  <a:pt x="5841" y="16911"/>
                </a:lnTo>
                <a:lnTo>
                  <a:pt x="5889" y="16936"/>
                </a:lnTo>
                <a:lnTo>
                  <a:pt x="6084" y="16960"/>
                </a:lnTo>
                <a:lnTo>
                  <a:pt x="6279" y="16984"/>
                </a:lnTo>
                <a:lnTo>
                  <a:pt x="6449" y="16984"/>
                </a:lnTo>
                <a:lnTo>
                  <a:pt x="6449" y="17276"/>
                </a:lnTo>
                <a:lnTo>
                  <a:pt x="6206" y="17325"/>
                </a:lnTo>
                <a:lnTo>
                  <a:pt x="6011" y="17349"/>
                </a:lnTo>
                <a:lnTo>
                  <a:pt x="5938" y="17398"/>
                </a:lnTo>
                <a:lnTo>
                  <a:pt x="5865" y="17447"/>
                </a:lnTo>
                <a:lnTo>
                  <a:pt x="5841" y="17471"/>
                </a:lnTo>
                <a:lnTo>
                  <a:pt x="5841" y="17520"/>
                </a:lnTo>
                <a:lnTo>
                  <a:pt x="5841" y="17544"/>
                </a:lnTo>
                <a:lnTo>
                  <a:pt x="5865" y="17568"/>
                </a:lnTo>
                <a:lnTo>
                  <a:pt x="5987" y="17641"/>
                </a:lnTo>
                <a:lnTo>
                  <a:pt x="6133" y="17690"/>
                </a:lnTo>
                <a:lnTo>
                  <a:pt x="6303" y="17690"/>
                </a:lnTo>
                <a:lnTo>
                  <a:pt x="6449" y="17666"/>
                </a:lnTo>
                <a:lnTo>
                  <a:pt x="6449" y="17958"/>
                </a:lnTo>
                <a:lnTo>
                  <a:pt x="6303" y="17982"/>
                </a:lnTo>
                <a:lnTo>
                  <a:pt x="6181" y="18031"/>
                </a:lnTo>
                <a:lnTo>
                  <a:pt x="6011" y="18055"/>
                </a:lnTo>
                <a:lnTo>
                  <a:pt x="5914" y="18104"/>
                </a:lnTo>
                <a:lnTo>
                  <a:pt x="5841" y="18152"/>
                </a:lnTo>
                <a:lnTo>
                  <a:pt x="5816" y="18177"/>
                </a:lnTo>
                <a:lnTo>
                  <a:pt x="5816" y="18225"/>
                </a:lnTo>
                <a:lnTo>
                  <a:pt x="5841" y="18250"/>
                </a:lnTo>
                <a:lnTo>
                  <a:pt x="5865" y="18274"/>
                </a:lnTo>
                <a:lnTo>
                  <a:pt x="5987" y="18323"/>
                </a:lnTo>
                <a:lnTo>
                  <a:pt x="6157" y="18371"/>
                </a:lnTo>
                <a:lnTo>
                  <a:pt x="6303" y="18371"/>
                </a:lnTo>
                <a:lnTo>
                  <a:pt x="6449" y="18347"/>
                </a:lnTo>
                <a:lnTo>
                  <a:pt x="6473" y="18444"/>
                </a:lnTo>
                <a:lnTo>
                  <a:pt x="6303" y="18469"/>
                </a:lnTo>
                <a:lnTo>
                  <a:pt x="6157" y="18542"/>
                </a:lnTo>
                <a:lnTo>
                  <a:pt x="6035" y="18615"/>
                </a:lnTo>
                <a:lnTo>
                  <a:pt x="5914" y="18688"/>
                </a:lnTo>
                <a:lnTo>
                  <a:pt x="5889" y="18736"/>
                </a:lnTo>
                <a:lnTo>
                  <a:pt x="5889" y="18761"/>
                </a:lnTo>
                <a:lnTo>
                  <a:pt x="5914" y="18785"/>
                </a:lnTo>
                <a:lnTo>
                  <a:pt x="5962" y="18809"/>
                </a:lnTo>
                <a:lnTo>
                  <a:pt x="6108" y="18809"/>
                </a:lnTo>
                <a:lnTo>
                  <a:pt x="6279" y="18785"/>
                </a:lnTo>
                <a:lnTo>
                  <a:pt x="6498" y="18761"/>
                </a:lnTo>
                <a:lnTo>
                  <a:pt x="6522" y="18980"/>
                </a:lnTo>
                <a:lnTo>
                  <a:pt x="6376" y="19028"/>
                </a:lnTo>
                <a:lnTo>
                  <a:pt x="6254" y="19101"/>
                </a:lnTo>
                <a:lnTo>
                  <a:pt x="5987" y="19223"/>
                </a:lnTo>
                <a:lnTo>
                  <a:pt x="5962" y="19272"/>
                </a:lnTo>
                <a:lnTo>
                  <a:pt x="5962" y="19320"/>
                </a:lnTo>
                <a:lnTo>
                  <a:pt x="5987" y="19369"/>
                </a:lnTo>
                <a:lnTo>
                  <a:pt x="6011" y="19393"/>
                </a:lnTo>
                <a:lnTo>
                  <a:pt x="6425" y="19393"/>
                </a:lnTo>
                <a:lnTo>
                  <a:pt x="6595" y="19345"/>
                </a:lnTo>
                <a:lnTo>
                  <a:pt x="6619" y="19393"/>
                </a:lnTo>
                <a:lnTo>
                  <a:pt x="6571" y="19442"/>
                </a:lnTo>
                <a:lnTo>
                  <a:pt x="6522" y="19515"/>
                </a:lnTo>
                <a:lnTo>
                  <a:pt x="6254" y="19637"/>
                </a:lnTo>
                <a:lnTo>
                  <a:pt x="6230" y="19661"/>
                </a:lnTo>
                <a:lnTo>
                  <a:pt x="6206" y="19734"/>
                </a:lnTo>
                <a:lnTo>
                  <a:pt x="6230" y="19758"/>
                </a:lnTo>
                <a:lnTo>
                  <a:pt x="6279" y="19783"/>
                </a:lnTo>
                <a:lnTo>
                  <a:pt x="6595" y="19758"/>
                </a:lnTo>
                <a:lnTo>
                  <a:pt x="6668" y="19783"/>
                </a:lnTo>
                <a:lnTo>
                  <a:pt x="6887" y="19856"/>
                </a:lnTo>
                <a:lnTo>
                  <a:pt x="7106" y="19904"/>
                </a:lnTo>
                <a:lnTo>
                  <a:pt x="7203" y="19953"/>
                </a:lnTo>
                <a:lnTo>
                  <a:pt x="7252" y="20001"/>
                </a:lnTo>
                <a:lnTo>
                  <a:pt x="7276" y="20050"/>
                </a:lnTo>
                <a:lnTo>
                  <a:pt x="7276" y="20123"/>
                </a:lnTo>
                <a:lnTo>
                  <a:pt x="7252" y="20172"/>
                </a:lnTo>
                <a:lnTo>
                  <a:pt x="7203" y="20245"/>
                </a:lnTo>
                <a:lnTo>
                  <a:pt x="7057" y="20342"/>
                </a:lnTo>
                <a:lnTo>
                  <a:pt x="6936" y="20391"/>
                </a:lnTo>
                <a:lnTo>
                  <a:pt x="6814" y="20439"/>
                </a:lnTo>
                <a:lnTo>
                  <a:pt x="6692" y="20464"/>
                </a:lnTo>
                <a:lnTo>
                  <a:pt x="6571" y="20464"/>
                </a:lnTo>
                <a:lnTo>
                  <a:pt x="6303" y="20439"/>
                </a:lnTo>
                <a:lnTo>
                  <a:pt x="5889" y="20439"/>
                </a:lnTo>
                <a:lnTo>
                  <a:pt x="5768" y="20391"/>
                </a:lnTo>
                <a:lnTo>
                  <a:pt x="5670" y="20318"/>
                </a:lnTo>
                <a:lnTo>
                  <a:pt x="5597" y="20220"/>
                </a:lnTo>
                <a:lnTo>
                  <a:pt x="5524" y="20099"/>
                </a:lnTo>
                <a:lnTo>
                  <a:pt x="5476" y="19929"/>
                </a:lnTo>
                <a:lnTo>
                  <a:pt x="5403" y="19612"/>
                </a:lnTo>
                <a:lnTo>
                  <a:pt x="5354" y="19247"/>
                </a:lnTo>
                <a:lnTo>
                  <a:pt x="5330" y="18882"/>
                </a:lnTo>
                <a:lnTo>
                  <a:pt x="5305" y="18371"/>
                </a:lnTo>
                <a:lnTo>
                  <a:pt x="5184" y="16960"/>
                </a:lnTo>
                <a:lnTo>
                  <a:pt x="5111" y="16254"/>
                </a:lnTo>
                <a:lnTo>
                  <a:pt x="5038" y="15549"/>
                </a:lnTo>
                <a:lnTo>
                  <a:pt x="4965" y="15086"/>
                </a:lnTo>
                <a:lnTo>
                  <a:pt x="4867" y="14600"/>
                </a:lnTo>
                <a:lnTo>
                  <a:pt x="4624" y="13675"/>
                </a:lnTo>
                <a:lnTo>
                  <a:pt x="4527" y="13310"/>
                </a:lnTo>
                <a:lnTo>
                  <a:pt x="4454" y="13018"/>
                </a:lnTo>
                <a:lnTo>
                  <a:pt x="4405" y="12896"/>
                </a:lnTo>
                <a:lnTo>
                  <a:pt x="4356" y="12823"/>
                </a:lnTo>
                <a:lnTo>
                  <a:pt x="4356" y="12799"/>
                </a:lnTo>
                <a:lnTo>
                  <a:pt x="4332" y="12750"/>
                </a:lnTo>
                <a:lnTo>
                  <a:pt x="4283" y="12702"/>
                </a:lnTo>
                <a:lnTo>
                  <a:pt x="4235" y="12677"/>
                </a:lnTo>
                <a:lnTo>
                  <a:pt x="4186" y="12653"/>
                </a:lnTo>
                <a:lnTo>
                  <a:pt x="4113" y="12677"/>
                </a:lnTo>
                <a:lnTo>
                  <a:pt x="4040" y="12750"/>
                </a:lnTo>
                <a:lnTo>
                  <a:pt x="3991" y="12848"/>
                </a:lnTo>
                <a:lnTo>
                  <a:pt x="3918" y="13091"/>
                </a:lnTo>
                <a:lnTo>
                  <a:pt x="3870" y="13286"/>
                </a:lnTo>
                <a:lnTo>
                  <a:pt x="3772" y="13237"/>
                </a:lnTo>
                <a:lnTo>
                  <a:pt x="3675" y="13213"/>
                </a:lnTo>
                <a:lnTo>
                  <a:pt x="3626" y="13237"/>
                </a:lnTo>
                <a:lnTo>
                  <a:pt x="3602" y="13310"/>
                </a:lnTo>
                <a:lnTo>
                  <a:pt x="3626" y="13383"/>
                </a:lnTo>
                <a:lnTo>
                  <a:pt x="3675" y="13456"/>
                </a:lnTo>
                <a:lnTo>
                  <a:pt x="3748" y="13529"/>
                </a:lnTo>
                <a:lnTo>
                  <a:pt x="3821" y="13578"/>
                </a:lnTo>
                <a:lnTo>
                  <a:pt x="3797" y="13772"/>
                </a:lnTo>
                <a:lnTo>
                  <a:pt x="3651" y="13772"/>
                </a:lnTo>
                <a:lnTo>
                  <a:pt x="3505" y="13821"/>
                </a:lnTo>
                <a:lnTo>
                  <a:pt x="3480" y="13845"/>
                </a:lnTo>
                <a:lnTo>
                  <a:pt x="3505" y="13870"/>
                </a:lnTo>
                <a:lnTo>
                  <a:pt x="3651" y="13943"/>
                </a:lnTo>
                <a:lnTo>
                  <a:pt x="3772" y="14016"/>
                </a:lnTo>
                <a:lnTo>
                  <a:pt x="3724" y="14405"/>
                </a:lnTo>
                <a:lnTo>
                  <a:pt x="3505" y="14381"/>
                </a:lnTo>
                <a:lnTo>
                  <a:pt x="3407" y="14381"/>
                </a:lnTo>
                <a:lnTo>
                  <a:pt x="3310" y="14405"/>
                </a:lnTo>
                <a:lnTo>
                  <a:pt x="3286" y="14454"/>
                </a:lnTo>
                <a:lnTo>
                  <a:pt x="3286" y="14478"/>
                </a:lnTo>
                <a:lnTo>
                  <a:pt x="3286" y="14502"/>
                </a:lnTo>
                <a:lnTo>
                  <a:pt x="3383" y="14551"/>
                </a:lnTo>
                <a:lnTo>
                  <a:pt x="3480" y="14624"/>
                </a:lnTo>
                <a:lnTo>
                  <a:pt x="3675" y="14721"/>
                </a:lnTo>
                <a:lnTo>
                  <a:pt x="3675" y="14892"/>
                </a:lnTo>
                <a:lnTo>
                  <a:pt x="3480" y="14892"/>
                </a:lnTo>
                <a:lnTo>
                  <a:pt x="3286" y="14916"/>
                </a:lnTo>
                <a:lnTo>
                  <a:pt x="3213" y="14940"/>
                </a:lnTo>
                <a:lnTo>
                  <a:pt x="3140" y="14965"/>
                </a:lnTo>
                <a:lnTo>
                  <a:pt x="3115" y="15013"/>
                </a:lnTo>
                <a:lnTo>
                  <a:pt x="3115" y="15038"/>
                </a:lnTo>
                <a:lnTo>
                  <a:pt x="3140" y="15086"/>
                </a:lnTo>
                <a:lnTo>
                  <a:pt x="3188" y="15135"/>
                </a:lnTo>
                <a:lnTo>
                  <a:pt x="3310" y="15208"/>
                </a:lnTo>
                <a:lnTo>
                  <a:pt x="3456" y="15232"/>
                </a:lnTo>
                <a:lnTo>
                  <a:pt x="3626" y="15257"/>
                </a:lnTo>
                <a:lnTo>
                  <a:pt x="3578" y="15573"/>
                </a:lnTo>
                <a:lnTo>
                  <a:pt x="3334" y="15549"/>
                </a:lnTo>
                <a:lnTo>
                  <a:pt x="3018" y="15549"/>
                </a:lnTo>
                <a:lnTo>
                  <a:pt x="2921" y="15573"/>
                </a:lnTo>
                <a:lnTo>
                  <a:pt x="2896" y="15597"/>
                </a:lnTo>
                <a:lnTo>
                  <a:pt x="2896" y="15622"/>
                </a:lnTo>
                <a:lnTo>
                  <a:pt x="2945" y="15695"/>
                </a:lnTo>
                <a:lnTo>
                  <a:pt x="3018" y="15743"/>
                </a:lnTo>
                <a:lnTo>
                  <a:pt x="3164" y="15816"/>
                </a:lnTo>
                <a:lnTo>
                  <a:pt x="3359" y="15889"/>
                </a:lnTo>
                <a:lnTo>
                  <a:pt x="3553" y="15914"/>
                </a:lnTo>
                <a:lnTo>
                  <a:pt x="3529" y="16011"/>
                </a:lnTo>
                <a:lnTo>
                  <a:pt x="3261" y="16035"/>
                </a:lnTo>
                <a:lnTo>
                  <a:pt x="3115" y="16060"/>
                </a:lnTo>
                <a:lnTo>
                  <a:pt x="2994" y="16108"/>
                </a:lnTo>
                <a:lnTo>
                  <a:pt x="2969" y="16133"/>
                </a:lnTo>
                <a:lnTo>
                  <a:pt x="2969" y="16181"/>
                </a:lnTo>
                <a:lnTo>
                  <a:pt x="2969" y="16206"/>
                </a:lnTo>
                <a:lnTo>
                  <a:pt x="2994" y="16230"/>
                </a:lnTo>
                <a:lnTo>
                  <a:pt x="3115" y="16279"/>
                </a:lnTo>
                <a:lnTo>
                  <a:pt x="3237" y="16303"/>
                </a:lnTo>
                <a:lnTo>
                  <a:pt x="3480" y="16327"/>
                </a:lnTo>
                <a:lnTo>
                  <a:pt x="3432" y="16790"/>
                </a:lnTo>
                <a:lnTo>
                  <a:pt x="3261" y="16790"/>
                </a:lnTo>
                <a:lnTo>
                  <a:pt x="3115" y="16814"/>
                </a:lnTo>
                <a:lnTo>
                  <a:pt x="2872" y="16838"/>
                </a:lnTo>
                <a:lnTo>
                  <a:pt x="2775" y="16887"/>
                </a:lnTo>
                <a:lnTo>
                  <a:pt x="2677" y="16960"/>
                </a:lnTo>
                <a:lnTo>
                  <a:pt x="2653" y="17033"/>
                </a:lnTo>
                <a:lnTo>
                  <a:pt x="2677" y="17082"/>
                </a:lnTo>
                <a:lnTo>
                  <a:pt x="2702" y="17106"/>
                </a:lnTo>
                <a:lnTo>
                  <a:pt x="2799" y="17155"/>
                </a:lnTo>
                <a:lnTo>
                  <a:pt x="2896" y="17155"/>
                </a:lnTo>
                <a:lnTo>
                  <a:pt x="3091" y="17179"/>
                </a:lnTo>
                <a:lnTo>
                  <a:pt x="3383" y="17203"/>
                </a:lnTo>
                <a:lnTo>
                  <a:pt x="3359" y="17398"/>
                </a:lnTo>
                <a:lnTo>
                  <a:pt x="3188" y="17398"/>
                </a:lnTo>
                <a:lnTo>
                  <a:pt x="3042" y="17422"/>
                </a:lnTo>
                <a:lnTo>
                  <a:pt x="2750" y="17520"/>
                </a:lnTo>
                <a:lnTo>
                  <a:pt x="2702" y="17544"/>
                </a:lnTo>
                <a:lnTo>
                  <a:pt x="2677" y="17593"/>
                </a:lnTo>
                <a:lnTo>
                  <a:pt x="2702" y="17641"/>
                </a:lnTo>
                <a:lnTo>
                  <a:pt x="2750" y="17666"/>
                </a:lnTo>
                <a:lnTo>
                  <a:pt x="2896" y="17714"/>
                </a:lnTo>
                <a:lnTo>
                  <a:pt x="3018" y="17739"/>
                </a:lnTo>
                <a:lnTo>
                  <a:pt x="3310" y="17739"/>
                </a:lnTo>
                <a:lnTo>
                  <a:pt x="3310" y="17763"/>
                </a:lnTo>
                <a:lnTo>
                  <a:pt x="3286" y="17933"/>
                </a:lnTo>
                <a:lnTo>
                  <a:pt x="3018" y="17958"/>
                </a:lnTo>
                <a:lnTo>
                  <a:pt x="2799" y="17982"/>
                </a:lnTo>
                <a:lnTo>
                  <a:pt x="2702" y="18031"/>
                </a:lnTo>
                <a:lnTo>
                  <a:pt x="2629" y="18079"/>
                </a:lnTo>
                <a:lnTo>
                  <a:pt x="2604" y="18128"/>
                </a:lnTo>
                <a:lnTo>
                  <a:pt x="2604" y="18177"/>
                </a:lnTo>
                <a:lnTo>
                  <a:pt x="2653" y="18250"/>
                </a:lnTo>
                <a:lnTo>
                  <a:pt x="2702" y="18274"/>
                </a:lnTo>
                <a:lnTo>
                  <a:pt x="2775" y="18298"/>
                </a:lnTo>
                <a:lnTo>
                  <a:pt x="2848" y="18323"/>
                </a:lnTo>
                <a:lnTo>
                  <a:pt x="3018" y="18323"/>
                </a:lnTo>
                <a:lnTo>
                  <a:pt x="3164" y="18298"/>
                </a:lnTo>
                <a:lnTo>
                  <a:pt x="3237" y="18323"/>
                </a:lnTo>
                <a:lnTo>
                  <a:pt x="3213" y="18517"/>
                </a:lnTo>
                <a:lnTo>
                  <a:pt x="2848" y="18566"/>
                </a:lnTo>
                <a:lnTo>
                  <a:pt x="2677" y="18615"/>
                </a:lnTo>
                <a:lnTo>
                  <a:pt x="2604" y="18663"/>
                </a:lnTo>
                <a:lnTo>
                  <a:pt x="2531" y="18712"/>
                </a:lnTo>
                <a:lnTo>
                  <a:pt x="2507" y="18761"/>
                </a:lnTo>
                <a:lnTo>
                  <a:pt x="2507" y="18785"/>
                </a:lnTo>
                <a:lnTo>
                  <a:pt x="2531" y="18809"/>
                </a:lnTo>
                <a:lnTo>
                  <a:pt x="2556" y="18834"/>
                </a:lnTo>
                <a:lnTo>
                  <a:pt x="2702" y="18882"/>
                </a:lnTo>
                <a:lnTo>
                  <a:pt x="3164" y="18882"/>
                </a:lnTo>
                <a:lnTo>
                  <a:pt x="3115" y="19223"/>
                </a:lnTo>
                <a:lnTo>
                  <a:pt x="2799" y="19199"/>
                </a:lnTo>
                <a:lnTo>
                  <a:pt x="2677" y="19199"/>
                </a:lnTo>
                <a:lnTo>
                  <a:pt x="2580" y="19223"/>
                </a:lnTo>
                <a:lnTo>
                  <a:pt x="2483" y="19247"/>
                </a:lnTo>
                <a:lnTo>
                  <a:pt x="2410" y="19320"/>
                </a:lnTo>
                <a:lnTo>
                  <a:pt x="2410" y="19369"/>
                </a:lnTo>
                <a:lnTo>
                  <a:pt x="2410" y="19393"/>
                </a:lnTo>
                <a:lnTo>
                  <a:pt x="2483" y="19466"/>
                </a:lnTo>
                <a:lnTo>
                  <a:pt x="2580" y="19515"/>
                </a:lnTo>
                <a:lnTo>
                  <a:pt x="2702" y="19564"/>
                </a:lnTo>
                <a:lnTo>
                  <a:pt x="2799" y="19564"/>
                </a:lnTo>
                <a:lnTo>
                  <a:pt x="3042" y="19612"/>
                </a:lnTo>
                <a:lnTo>
                  <a:pt x="3018" y="19807"/>
                </a:lnTo>
                <a:lnTo>
                  <a:pt x="2896" y="19807"/>
                </a:lnTo>
                <a:lnTo>
                  <a:pt x="2556" y="19856"/>
                </a:lnTo>
                <a:lnTo>
                  <a:pt x="2483" y="19880"/>
                </a:lnTo>
                <a:lnTo>
                  <a:pt x="2434" y="19904"/>
                </a:lnTo>
                <a:lnTo>
                  <a:pt x="2337" y="20001"/>
                </a:lnTo>
                <a:lnTo>
                  <a:pt x="2312" y="20026"/>
                </a:lnTo>
                <a:lnTo>
                  <a:pt x="2337" y="20074"/>
                </a:lnTo>
                <a:lnTo>
                  <a:pt x="2434" y="20123"/>
                </a:lnTo>
                <a:lnTo>
                  <a:pt x="2531" y="20147"/>
                </a:lnTo>
                <a:lnTo>
                  <a:pt x="2726" y="20172"/>
                </a:lnTo>
                <a:lnTo>
                  <a:pt x="2507" y="20269"/>
                </a:lnTo>
                <a:lnTo>
                  <a:pt x="2288" y="20366"/>
                </a:lnTo>
                <a:lnTo>
                  <a:pt x="1801" y="20512"/>
                </a:lnTo>
                <a:lnTo>
                  <a:pt x="1655" y="20537"/>
                </a:lnTo>
                <a:lnTo>
                  <a:pt x="1485" y="20561"/>
                </a:lnTo>
                <a:lnTo>
                  <a:pt x="1315" y="20537"/>
                </a:lnTo>
                <a:lnTo>
                  <a:pt x="1145" y="20488"/>
                </a:lnTo>
                <a:lnTo>
                  <a:pt x="1120" y="20464"/>
                </a:lnTo>
                <a:lnTo>
                  <a:pt x="1096" y="20415"/>
                </a:lnTo>
                <a:lnTo>
                  <a:pt x="1096" y="20391"/>
                </a:lnTo>
                <a:lnTo>
                  <a:pt x="1096" y="20342"/>
                </a:lnTo>
                <a:lnTo>
                  <a:pt x="1145" y="20245"/>
                </a:lnTo>
                <a:lnTo>
                  <a:pt x="1242" y="20123"/>
                </a:lnTo>
                <a:lnTo>
                  <a:pt x="1485" y="19929"/>
                </a:lnTo>
                <a:lnTo>
                  <a:pt x="1631" y="19831"/>
                </a:lnTo>
                <a:lnTo>
                  <a:pt x="1680" y="19807"/>
                </a:lnTo>
                <a:lnTo>
                  <a:pt x="1704" y="19758"/>
                </a:lnTo>
                <a:lnTo>
                  <a:pt x="1704" y="19710"/>
                </a:lnTo>
                <a:lnTo>
                  <a:pt x="1704" y="19661"/>
                </a:lnTo>
                <a:lnTo>
                  <a:pt x="1728" y="19588"/>
                </a:lnTo>
                <a:lnTo>
                  <a:pt x="1826" y="18785"/>
                </a:lnTo>
                <a:lnTo>
                  <a:pt x="1923" y="18006"/>
                </a:lnTo>
                <a:lnTo>
                  <a:pt x="2045" y="16425"/>
                </a:lnTo>
                <a:lnTo>
                  <a:pt x="2142" y="14843"/>
                </a:lnTo>
                <a:lnTo>
                  <a:pt x="2264" y="13237"/>
                </a:lnTo>
                <a:lnTo>
                  <a:pt x="2410" y="11631"/>
                </a:lnTo>
                <a:lnTo>
                  <a:pt x="2531" y="10025"/>
                </a:lnTo>
                <a:lnTo>
                  <a:pt x="2556" y="9368"/>
                </a:lnTo>
                <a:lnTo>
                  <a:pt x="2580" y="8663"/>
                </a:lnTo>
                <a:lnTo>
                  <a:pt x="2580" y="8322"/>
                </a:lnTo>
                <a:lnTo>
                  <a:pt x="2580" y="7981"/>
                </a:lnTo>
                <a:lnTo>
                  <a:pt x="2531" y="7641"/>
                </a:lnTo>
                <a:lnTo>
                  <a:pt x="2483" y="7324"/>
                </a:lnTo>
                <a:lnTo>
                  <a:pt x="2483" y="7251"/>
                </a:lnTo>
                <a:lnTo>
                  <a:pt x="2458" y="7178"/>
                </a:lnTo>
                <a:lnTo>
                  <a:pt x="2434" y="7130"/>
                </a:lnTo>
                <a:lnTo>
                  <a:pt x="2410" y="7105"/>
                </a:lnTo>
                <a:lnTo>
                  <a:pt x="2337" y="7057"/>
                </a:lnTo>
                <a:lnTo>
                  <a:pt x="2239" y="7057"/>
                </a:lnTo>
                <a:lnTo>
                  <a:pt x="2166" y="7105"/>
                </a:lnTo>
                <a:lnTo>
                  <a:pt x="2020" y="7130"/>
                </a:lnTo>
                <a:lnTo>
                  <a:pt x="1899" y="7154"/>
                </a:lnTo>
                <a:lnTo>
                  <a:pt x="1826" y="7227"/>
                </a:lnTo>
                <a:lnTo>
                  <a:pt x="1801" y="7300"/>
                </a:lnTo>
                <a:lnTo>
                  <a:pt x="1801" y="7349"/>
                </a:lnTo>
                <a:lnTo>
                  <a:pt x="1801" y="7397"/>
                </a:lnTo>
                <a:lnTo>
                  <a:pt x="1874" y="7446"/>
                </a:lnTo>
                <a:lnTo>
                  <a:pt x="1923" y="7470"/>
                </a:lnTo>
                <a:lnTo>
                  <a:pt x="1899" y="7519"/>
                </a:lnTo>
                <a:lnTo>
                  <a:pt x="1704" y="7519"/>
                </a:lnTo>
                <a:lnTo>
                  <a:pt x="1631" y="7543"/>
                </a:lnTo>
                <a:lnTo>
                  <a:pt x="1558" y="7592"/>
                </a:lnTo>
                <a:lnTo>
                  <a:pt x="1534" y="7665"/>
                </a:lnTo>
                <a:lnTo>
                  <a:pt x="1534" y="7714"/>
                </a:lnTo>
                <a:lnTo>
                  <a:pt x="1558" y="7738"/>
                </a:lnTo>
                <a:lnTo>
                  <a:pt x="1631" y="7811"/>
                </a:lnTo>
                <a:lnTo>
                  <a:pt x="1753" y="7860"/>
                </a:lnTo>
                <a:lnTo>
                  <a:pt x="1728" y="7957"/>
                </a:lnTo>
                <a:lnTo>
                  <a:pt x="1582" y="7957"/>
                </a:lnTo>
                <a:lnTo>
                  <a:pt x="1461" y="8006"/>
                </a:lnTo>
                <a:lnTo>
                  <a:pt x="1412" y="8054"/>
                </a:lnTo>
                <a:lnTo>
                  <a:pt x="1388" y="8127"/>
                </a:lnTo>
                <a:lnTo>
                  <a:pt x="1412" y="8200"/>
                </a:lnTo>
                <a:lnTo>
                  <a:pt x="1461" y="8249"/>
                </a:lnTo>
                <a:lnTo>
                  <a:pt x="1534" y="8273"/>
                </a:lnTo>
                <a:lnTo>
                  <a:pt x="1631" y="8298"/>
                </a:lnTo>
                <a:lnTo>
                  <a:pt x="1582" y="8468"/>
                </a:lnTo>
                <a:lnTo>
                  <a:pt x="1437" y="8468"/>
                </a:lnTo>
                <a:lnTo>
                  <a:pt x="1364" y="8517"/>
                </a:lnTo>
                <a:lnTo>
                  <a:pt x="1291" y="8541"/>
                </a:lnTo>
                <a:lnTo>
                  <a:pt x="1291" y="8590"/>
                </a:lnTo>
                <a:lnTo>
                  <a:pt x="1291" y="8638"/>
                </a:lnTo>
                <a:lnTo>
                  <a:pt x="1339" y="8687"/>
                </a:lnTo>
                <a:lnTo>
                  <a:pt x="1388" y="8736"/>
                </a:lnTo>
                <a:lnTo>
                  <a:pt x="1509" y="8760"/>
                </a:lnTo>
                <a:lnTo>
                  <a:pt x="1485" y="8833"/>
                </a:lnTo>
                <a:lnTo>
                  <a:pt x="1461" y="8930"/>
                </a:lnTo>
                <a:lnTo>
                  <a:pt x="1315" y="8955"/>
                </a:lnTo>
                <a:lnTo>
                  <a:pt x="1242" y="8979"/>
                </a:lnTo>
                <a:lnTo>
                  <a:pt x="1193" y="9028"/>
                </a:lnTo>
                <a:lnTo>
                  <a:pt x="1169" y="9076"/>
                </a:lnTo>
                <a:lnTo>
                  <a:pt x="1169" y="9149"/>
                </a:lnTo>
                <a:lnTo>
                  <a:pt x="1218" y="9198"/>
                </a:lnTo>
                <a:lnTo>
                  <a:pt x="1242" y="9222"/>
                </a:lnTo>
                <a:lnTo>
                  <a:pt x="1364" y="9271"/>
                </a:lnTo>
                <a:lnTo>
                  <a:pt x="1364" y="9295"/>
                </a:lnTo>
                <a:lnTo>
                  <a:pt x="1315" y="9320"/>
                </a:lnTo>
                <a:lnTo>
                  <a:pt x="1169" y="9344"/>
                </a:lnTo>
                <a:lnTo>
                  <a:pt x="1096" y="9393"/>
                </a:lnTo>
                <a:lnTo>
                  <a:pt x="1047" y="9441"/>
                </a:lnTo>
                <a:lnTo>
                  <a:pt x="1023" y="9539"/>
                </a:lnTo>
                <a:lnTo>
                  <a:pt x="1047" y="9563"/>
                </a:lnTo>
                <a:lnTo>
                  <a:pt x="1072" y="9612"/>
                </a:lnTo>
                <a:lnTo>
                  <a:pt x="1120" y="9636"/>
                </a:lnTo>
                <a:lnTo>
                  <a:pt x="1169" y="9660"/>
                </a:lnTo>
                <a:lnTo>
                  <a:pt x="1291" y="9660"/>
                </a:lnTo>
                <a:lnTo>
                  <a:pt x="1266" y="9733"/>
                </a:lnTo>
                <a:lnTo>
                  <a:pt x="1145" y="9733"/>
                </a:lnTo>
                <a:lnTo>
                  <a:pt x="1072" y="9758"/>
                </a:lnTo>
                <a:lnTo>
                  <a:pt x="1023" y="9806"/>
                </a:lnTo>
                <a:lnTo>
                  <a:pt x="999" y="9879"/>
                </a:lnTo>
                <a:lnTo>
                  <a:pt x="1023" y="9952"/>
                </a:lnTo>
                <a:lnTo>
                  <a:pt x="1120" y="10001"/>
                </a:lnTo>
                <a:lnTo>
                  <a:pt x="1218" y="10025"/>
                </a:lnTo>
                <a:lnTo>
                  <a:pt x="1169" y="10269"/>
                </a:lnTo>
                <a:lnTo>
                  <a:pt x="1096" y="10244"/>
                </a:lnTo>
                <a:lnTo>
                  <a:pt x="1023" y="10269"/>
                </a:lnTo>
                <a:lnTo>
                  <a:pt x="974" y="10293"/>
                </a:lnTo>
                <a:lnTo>
                  <a:pt x="926" y="10342"/>
                </a:lnTo>
                <a:lnTo>
                  <a:pt x="926" y="10390"/>
                </a:lnTo>
                <a:lnTo>
                  <a:pt x="926" y="10439"/>
                </a:lnTo>
                <a:lnTo>
                  <a:pt x="950" y="10488"/>
                </a:lnTo>
                <a:lnTo>
                  <a:pt x="999" y="10536"/>
                </a:lnTo>
                <a:lnTo>
                  <a:pt x="1096" y="10609"/>
                </a:lnTo>
                <a:lnTo>
                  <a:pt x="1072" y="10634"/>
                </a:lnTo>
                <a:lnTo>
                  <a:pt x="1047" y="10682"/>
                </a:lnTo>
                <a:lnTo>
                  <a:pt x="1047" y="10755"/>
                </a:lnTo>
                <a:lnTo>
                  <a:pt x="1047" y="10804"/>
                </a:lnTo>
                <a:lnTo>
                  <a:pt x="1145" y="11096"/>
                </a:lnTo>
                <a:lnTo>
                  <a:pt x="1169" y="11291"/>
                </a:lnTo>
                <a:lnTo>
                  <a:pt x="1193" y="11461"/>
                </a:lnTo>
                <a:lnTo>
                  <a:pt x="1193" y="11631"/>
                </a:lnTo>
                <a:lnTo>
                  <a:pt x="1120" y="11777"/>
                </a:lnTo>
                <a:lnTo>
                  <a:pt x="1096" y="11826"/>
                </a:lnTo>
                <a:lnTo>
                  <a:pt x="1023" y="11875"/>
                </a:lnTo>
                <a:lnTo>
                  <a:pt x="950" y="11923"/>
                </a:lnTo>
                <a:lnTo>
                  <a:pt x="780" y="11923"/>
                </a:lnTo>
                <a:lnTo>
                  <a:pt x="707" y="11875"/>
                </a:lnTo>
                <a:lnTo>
                  <a:pt x="658" y="11826"/>
                </a:lnTo>
                <a:lnTo>
                  <a:pt x="609" y="11753"/>
                </a:lnTo>
                <a:lnTo>
                  <a:pt x="512" y="11607"/>
                </a:lnTo>
                <a:lnTo>
                  <a:pt x="463" y="11437"/>
                </a:lnTo>
                <a:lnTo>
                  <a:pt x="463" y="11315"/>
                </a:lnTo>
                <a:lnTo>
                  <a:pt x="463" y="11193"/>
                </a:lnTo>
                <a:lnTo>
                  <a:pt x="512" y="10974"/>
                </a:lnTo>
                <a:lnTo>
                  <a:pt x="585" y="10974"/>
                </a:lnTo>
                <a:lnTo>
                  <a:pt x="634" y="10950"/>
                </a:lnTo>
                <a:lnTo>
                  <a:pt x="658" y="10901"/>
                </a:lnTo>
                <a:lnTo>
                  <a:pt x="658" y="10853"/>
                </a:lnTo>
                <a:lnTo>
                  <a:pt x="609" y="10658"/>
                </a:lnTo>
                <a:lnTo>
                  <a:pt x="585" y="10463"/>
                </a:lnTo>
                <a:lnTo>
                  <a:pt x="561" y="10074"/>
                </a:lnTo>
                <a:lnTo>
                  <a:pt x="585" y="9660"/>
                </a:lnTo>
                <a:lnTo>
                  <a:pt x="634" y="9271"/>
                </a:lnTo>
                <a:lnTo>
                  <a:pt x="731" y="8882"/>
                </a:lnTo>
                <a:lnTo>
                  <a:pt x="828" y="8492"/>
                </a:lnTo>
                <a:lnTo>
                  <a:pt x="1072" y="7714"/>
                </a:lnTo>
                <a:lnTo>
                  <a:pt x="1218" y="7227"/>
                </a:lnTo>
                <a:lnTo>
                  <a:pt x="1412" y="6740"/>
                </a:lnTo>
                <a:lnTo>
                  <a:pt x="1631" y="6302"/>
                </a:lnTo>
                <a:lnTo>
                  <a:pt x="1753" y="6108"/>
                </a:lnTo>
                <a:lnTo>
                  <a:pt x="1899" y="5913"/>
                </a:lnTo>
                <a:lnTo>
                  <a:pt x="2045" y="5743"/>
                </a:lnTo>
                <a:lnTo>
                  <a:pt x="2215" y="5572"/>
                </a:lnTo>
                <a:lnTo>
                  <a:pt x="2385" y="5402"/>
                </a:lnTo>
                <a:lnTo>
                  <a:pt x="2580" y="5280"/>
                </a:lnTo>
                <a:lnTo>
                  <a:pt x="2799" y="5159"/>
                </a:lnTo>
                <a:lnTo>
                  <a:pt x="3042" y="5061"/>
                </a:lnTo>
                <a:lnTo>
                  <a:pt x="3286" y="4964"/>
                </a:lnTo>
                <a:lnTo>
                  <a:pt x="3553" y="4891"/>
                </a:lnTo>
                <a:lnTo>
                  <a:pt x="3845" y="4842"/>
                </a:lnTo>
                <a:lnTo>
                  <a:pt x="4113" y="4818"/>
                </a:lnTo>
                <a:lnTo>
                  <a:pt x="4162" y="4842"/>
                </a:lnTo>
                <a:lnTo>
                  <a:pt x="4259" y="4818"/>
                </a:lnTo>
                <a:close/>
                <a:moveTo>
                  <a:pt x="4259" y="0"/>
                </a:moveTo>
                <a:lnTo>
                  <a:pt x="4016" y="25"/>
                </a:lnTo>
                <a:lnTo>
                  <a:pt x="3797" y="98"/>
                </a:lnTo>
                <a:lnTo>
                  <a:pt x="3675" y="98"/>
                </a:lnTo>
                <a:lnTo>
                  <a:pt x="3578" y="146"/>
                </a:lnTo>
                <a:lnTo>
                  <a:pt x="3334" y="244"/>
                </a:lnTo>
                <a:lnTo>
                  <a:pt x="3140" y="390"/>
                </a:lnTo>
                <a:lnTo>
                  <a:pt x="2945" y="536"/>
                </a:lnTo>
                <a:lnTo>
                  <a:pt x="2799" y="682"/>
                </a:lnTo>
                <a:lnTo>
                  <a:pt x="2677" y="852"/>
                </a:lnTo>
                <a:lnTo>
                  <a:pt x="2556" y="1047"/>
                </a:lnTo>
                <a:lnTo>
                  <a:pt x="2458" y="1241"/>
                </a:lnTo>
                <a:lnTo>
                  <a:pt x="2385" y="1436"/>
                </a:lnTo>
                <a:lnTo>
                  <a:pt x="2337" y="1655"/>
                </a:lnTo>
                <a:lnTo>
                  <a:pt x="2288" y="1850"/>
                </a:lnTo>
                <a:lnTo>
                  <a:pt x="2264" y="2069"/>
                </a:lnTo>
                <a:lnTo>
                  <a:pt x="2264" y="2263"/>
                </a:lnTo>
                <a:lnTo>
                  <a:pt x="2288" y="2434"/>
                </a:lnTo>
                <a:lnTo>
                  <a:pt x="2312" y="2628"/>
                </a:lnTo>
                <a:lnTo>
                  <a:pt x="2361" y="2823"/>
                </a:lnTo>
                <a:lnTo>
                  <a:pt x="2434" y="2993"/>
                </a:lnTo>
                <a:lnTo>
                  <a:pt x="2507" y="3164"/>
                </a:lnTo>
                <a:lnTo>
                  <a:pt x="2604" y="3310"/>
                </a:lnTo>
                <a:lnTo>
                  <a:pt x="2702" y="3480"/>
                </a:lnTo>
                <a:lnTo>
                  <a:pt x="2823" y="3626"/>
                </a:lnTo>
                <a:lnTo>
                  <a:pt x="2945" y="3748"/>
                </a:lnTo>
                <a:lnTo>
                  <a:pt x="3067" y="3869"/>
                </a:lnTo>
                <a:lnTo>
                  <a:pt x="3213" y="3991"/>
                </a:lnTo>
                <a:lnTo>
                  <a:pt x="3383" y="4088"/>
                </a:lnTo>
                <a:lnTo>
                  <a:pt x="3553" y="4161"/>
                </a:lnTo>
                <a:lnTo>
                  <a:pt x="3724" y="4210"/>
                </a:lnTo>
                <a:lnTo>
                  <a:pt x="3894" y="4258"/>
                </a:lnTo>
                <a:lnTo>
                  <a:pt x="3894" y="4404"/>
                </a:lnTo>
                <a:lnTo>
                  <a:pt x="3553" y="4429"/>
                </a:lnTo>
                <a:lnTo>
                  <a:pt x="3261" y="4502"/>
                </a:lnTo>
                <a:lnTo>
                  <a:pt x="2969" y="4575"/>
                </a:lnTo>
                <a:lnTo>
                  <a:pt x="2702" y="4696"/>
                </a:lnTo>
                <a:lnTo>
                  <a:pt x="2458" y="4818"/>
                </a:lnTo>
                <a:lnTo>
                  <a:pt x="2239" y="4964"/>
                </a:lnTo>
                <a:lnTo>
                  <a:pt x="2020" y="5110"/>
                </a:lnTo>
                <a:lnTo>
                  <a:pt x="1826" y="5305"/>
                </a:lnTo>
                <a:lnTo>
                  <a:pt x="1655" y="5499"/>
                </a:lnTo>
                <a:lnTo>
                  <a:pt x="1485" y="5694"/>
                </a:lnTo>
                <a:lnTo>
                  <a:pt x="1339" y="5937"/>
                </a:lnTo>
                <a:lnTo>
                  <a:pt x="1193" y="6156"/>
                </a:lnTo>
                <a:lnTo>
                  <a:pt x="1072" y="6400"/>
                </a:lnTo>
                <a:lnTo>
                  <a:pt x="853" y="6935"/>
                </a:lnTo>
                <a:lnTo>
                  <a:pt x="658" y="7470"/>
                </a:lnTo>
                <a:lnTo>
                  <a:pt x="366" y="8492"/>
                </a:lnTo>
                <a:lnTo>
                  <a:pt x="244" y="9003"/>
                </a:lnTo>
                <a:lnTo>
                  <a:pt x="147" y="9514"/>
                </a:lnTo>
                <a:lnTo>
                  <a:pt x="123" y="9782"/>
                </a:lnTo>
                <a:lnTo>
                  <a:pt x="123" y="10098"/>
                </a:lnTo>
                <a:lnTo>
                  <a:pt x="147" y="10415"/>
                </a:lnTo>
                <a:lnTo>
                  <a:pt x="171" y="10561"/>
                </a:lnTo>
                <a:lnTo>
                  <a:pt x="220" y="10682"/>
                </a:lnTo>
                <a:lnTo>
                  <a:pt x="147" y="10755"/>
                </a:lnTo>
                <a:lnTo>
                  <a:pt x="74" y="10853"/>
                </a:lnTo>
                <a:lnTo>
                  <a:pt x="25" y="10974"/>
                </a:lnTo>
                <a:lnTo>
                  <a:pt x="1" y="11096"/>
                </a:lnTo>
                <a:lnTo>
                  <a:pt x="1" y="11339"/>
                </a:lnTo>
                <a:lnTo>
                  <a:pt x="25" y="11558"/>
                </a:lnTo>
                <a:lnTo>
                  <a:pt x="74" y="11704"/>
                </a:lnTo>
                <a:lnTo>
                  <a:pt x="123" y="11826"/>
                </a:lnTo>
                <a:lnTo>
                  <a:pt x="196" y="11972"/>
                </a:lnTo>
                <a:lnTo>
                  <a:pt x="269" y="12093"/>
                </a:lnTo>
                <a:lnTo>
                  <a:pt x="366" y="12191"/>
                </a:lnTo>
                <a:lnTo>
                  <a:pt x="488" y="12264"/>
                </a:lnTo>
                <a:lnTo>
                  <a:pt x="609" y="12337"/>
                </a:lnTo>
                <a:lnTo>
                  <a:pt x="755" y="12361"/>
                </a:lnTo>
                <a:lnTo>
                  <a:pt x="926" y="12385"/>
                </a:lnTo>
                <a:lnTo>
                  <a:pt x="1072" y="12361"/>
                </a:lnTo>
                <a:lnTo>
                  <a:pt x="1193" y="12312"/>
                </a:lnTo>
                <a:lnTo>
                  <a:pt x="1291" y="12264"/>
                </a:lnTo>
                <a:lnTo>
                  <a:pt x="1388" y="12166"/>
                </a:lnTo>
                <a:lnTo>
                  <a:pt x="1461" y="12069"/>
                </a:lnTo>
                <a:lnTo>
                  <a:pt x="1509" y="11947"/>
                </a:lnTo>
                <a:lnTo>
                  <a:pt x="1534" y="11802"/>
                </a:lnTo>
                <a:lnTo>
                  <a:pt x="1582" y="11510"/>
                </a:lnTo>
                <a:lnTo>
                  <a:pt x="1582" y="11218"/>
                </a:lnTo>
                <a:lnTo>
                  <a:pt x="1534" y="10950"/>
                </a:lnTo>
                <a:lnTo>
                  <a:pt x="1461" y="10707"/>
                </a:lnTo>
                <a:lnTo>
                  <a:pt x="1437" y="10658"/>
                </a:lnTo>
                <a:lnTo>
                  <a:pt x="1485" y="10536"/>
                </a:lnTo>
                <a:lnTo>
                  <a:pt x="1509" y="10488"/>
                </a:lnTo>
                <a:lnTo>
                  <a:pt x="1534" y="10269"/>
                </a:lnTo>
                <a:lnTo>
                  <a:pt x="1582" y="10025"/>
                </a:lnTo>
                <a:lnTo>
                  <a:pt x="1704" y="9539"/>
                </a:lnTo>
                <a:lnTo>
                  <a:pt x="1850" y="9028"/>
                </a:lnTo>
                <a:lnTo>
                  <a:pt x="2142" y="8103"/>
                </a:lnTo>
                <a:lnTo>
                  <a:pt x="2118" y="9344"/>
                </a:lnTo>
                <a:lnTo>
                  <a:pt x="2045" y="10585"/>
                </a:lnTo>
                <a:lnTo>
                  <a:pt x="1947" y="11826"/>
                </a:lnTo>
                <a:lnTo>
                  <a:pt x="1826" y="13067"/>
                </a:lnTo>
                <a:lnTo>
                  <a:pt x="1680" y="14648"/>
                </a:lnTo>
                <a:lnTo>
                  <a:pt x="1558" y="16254"/>
                </a:lnTo>
                <a:lnTo>
                  <a:pt x="1412" y="17860"/>
                </a:lnTo>
                <a:lnTo>
                  <a:pt x="1339" y="18663"/>
                </a:lnTo>
                <a:lnTo>
                  <a:pt x="1218" y="19442"/>
                </a:lnTo>
                <a:lnTo>
                  <a:pt x="1242" y="19564"/>
                </a:lnTo>
                <a:lnTo>
                  <a:pt x="1120" y="19612"/>
                </a:lnTo>
                <a:lnTo>
                  <a:pt x="1023" y="19661"/>
                </a:lnTo>
                <a:lnTo>
                  <a:pt x="950" y="19734"/>
                </a:lnTo>
                <a:lnTo>
                  <a:pt x="853" y="19831"/>
                </a:lnTo>
                <a:lnTo>
                  <a:pt x="731" y="20026"/>
                </a:lnTo>
                <a:lnTo>
                  <a:pt x="634" y="20245"/>
                </a:lnTo>
                <a:lnTo>
                  <a:pt x="634" y="20342"/>
                </a:lnTo>
                <a:lnTo>
                  <a:pt x="609" y="20464"/>
                </a:lnTo>
                <a:lnTo>
                  <a:pt x="634" y="20561"/>
                </a:lnTo>
                <a:lnTo>
                  <a:pt x="658" y="20683"/>
                </a:lnTo>
                <a:lnTo>
                  <a:pt x="731" y="20780"/>
                </a:lnTo>
                <a:lnTo>
                  <a:pt x="804" y="20853"/>
                </a:lnTo>
                <a:lnTo>
                  <a:pt x="901" y="20926"/>
                </a:lnTo>
                <a:lnTo>
                  <a:pt x="1023" y="20999"/>
                </a:lnTo>
                <a:lnTo>
                  <a:pt x="1145" y="21023"/>
                </a:lnTo>
                <a:lnTo>
                  <a:pt x="1266" y="21048"/>
                </a:lnTo>
                <a:lnTo>
                  <a:pt x="1558" y="21072"/>
                </a:lnTo>
                <a:lnTo>
                  <a:pt x="1874" y="21048"/>
                </a:lnTo>
                <a:lnTo>
                  <a:pt x="2191" y="20975"/>
                </a:lnTo>
                <a:lnTo>
                  <a:pt x="2483" y="20877"/>
                </a:lnTo>
                <a:lnTo>
                  <a:pt x="2775" y="20731"/>
                </a:lnTo>
                <a:lnTo>
                  <a:pt x="3042" y="20610"/>
                </a:lnTo>
                <a:lnTo>
                  <a:pt x="3261" y="20439"/>
                </a:lnTo>
                <a:lnTo>
                  <a:pt x="3334" y="20366"/>
                </a:lnTo>
                <a:lnTo>
                  <a:pt x="3359" y="20293"/>
                </a:lnTo>
                <a:lnTo>
                  <a:pt x="3383" y="20269"/>
                </a:lnTo>
                <a:lnTo>
                  <a:pt x="3456" y="20172"/>
                </a:lnTo>
                <a:lnTo>
                  <a:pt x="3480" y="20050"/>
                </a:lnTo>
                <a:lnTo>
                  <a:pt x="3529" y="19807"/>
                </a:lnTo>
                <a:lnTo>
                  <a:pt x="3699" y="18542"/>
                </a:lnTo>
                <a:lnTo>
                  <a:pt x="3870" y="16984"/>
                </a:lnTo>
                <a:lnTo>
                  <a:pt x="4040" y="15427"/>
                </a:lnTo>
                <a:lnTo>
                  <a:pt x="4064" y="15184"/>
                </a:lnTo>
                <a:lnTo>
                  <a:pt x="4089" y="15111"/>
                </a:lnTo>
                <a:lnTo>
                  <a:pt x="4089" y="15062"/>
                </a:lnTo>
                <a:lnTo>
                  <a:pt x="4186" y="14089"/>
                </a:lnTo>
                <a:lnTo>
                  <a:pt x="4186" y="14040"/>
                </a:lnTo>
                <a:lnTo>
                  <a:pt x="4186" y="13991"/>
                </a:lnTo>
                <a:lnTo>
                  <a:pt x="4186" y="13967"/>
                </a:lnTo>
                <a:lnTo>
                  <a:pt x="4210" y="13870"/>
                </a:lnTo>
                <a:lnTo>
                  <a:pt x="4308" y="14186"/>
                </a:lnTo>
                <a:lnTo>
                  <a:pt x="4454" y="14892"/>
                </a:lnTo>
                <a:lnTo>
                  <a:pt x="4575" y="15597"/>
                </a:lnTo>
                <a:lnTo>
                  <a:pt x="4673" y="16327"/>
                </a:lnTo>
                <a:lnTo>
                  <a:pt x="4721" y="17057"/>
                </a:lnTo>
                <a:lnTo>
                  <a:pt x="4843" y="18493"/>
                </a:lnTo>
                <a:lnTo>
                  <a:pt x="4916" y="19223"/>
                </a:lnTo>
                <a:lnTo>
                  <a:pt x="5013" y="19953"/>
                </a:lnTo>
                <a:lnTo>
                  <a:pt x="5038" y="20147"/>
                </a:lnTo>
                <a:lnTo>
                  <a:pt x="5111" y="20342"/>
                </a:lnTo>
                <a:lnTo>
                  <a:pt x="5208" y="20537"/>
                </a:lnTo>
                <a:lnTo>
                  <a:pt x="5354" y="20683"/>
                </a:lnTo>
                <a:lnTo>
                  <a:pt x="5500" y="20780"/>
                </a:lnTo>
                <a:lnTo>
                  <a:pt x="5670" y="20853"/>
                </a:lnTo>
                <a:lnTo>
                  <a:pt x="5865" y="20877"/>
                </a:lnTo>
                <a:lnTo>
                  <a:pt x="6084" y="20853"/>
                </a:lnTo>
                <a:lnTo>
                  <a:pt x="6303" y="20877"/>
                </a:lnTo>
                <a:lnTo>
                  <a:pt x="6522" y="20902"/>
                </a:lnTo>
                <a:lnTo>
                  <a:pt x="6741" y="20877"/>
                </a:lnTo>
                <a:lnTo>
                  <a:pt x="6936" y="20853"/>
                </a:lnTo>
                <a:lnTo>
                  <a:pt x="7155" y="20780"/>
                </a:lnTo>
                <a:lnTo>
                  <a:pt x="7325" y="20683"/>
                </a:lnTo>
                <a:lnTo>
                  <a:pt x="7495" y="20561"/>
                </a:lnTo>
                <a:lnTo>
                  <a:pt x="7666" y="20391"/>
                </a:lnTo>
                <a:lnTo>
                  <a:pt x="7714" y="20293"/>
                </a:lnTo>
                <a:lnTo>
                  <a:pt x="7739" y="20220"/>
                </a:lnTo>
                <a:lnTo>
                  <a:pt x="7739" y="20123"/>
                </a:lnTo>
                <a:lnTo>
                  <a:pt x="7739" y="20026"/>
                </a:lnTo>
                <a:lnTo>
                  <a:pt x="7739" y="19929"/>
                </a:lnTo>
                <a:lnTo>
                  <a:pt x="7690" y="19831"/>
                </a:lnTo>
                <a:lnTo>
                  <a:pt x="7666" y="19758"/>
                </a:lnTo>
                <a:lnTo>
                  <a:pt x="7593" y="19685"/>
                </a:lnTo>
                <a:lnTo>
                  <a:pt x="7495" y="19612"/>
                </a:lnTo>
                <a:lnTo>
                  <a:pt x="7374" y="19539"/>
                </a:lnTo>
                <a:lnTo>
                  <a:pt x="7130" y="19442"/>
                </a:lnTo>
                <a:lnTo>
                  <a:pt x="7130" y="19418"/>
                </a:lnTo>
                <a:lnTo>
                  <a:pt x="7057" y="19126"/>
                </a:lnTo>
                <a:lnTo>
                  <a:pt x="7009" y="18809"/>
                </a:lnTo>
                <a:lnTo>
                  <a:pt x="6984" y="18152"/>
                </a:lnTo>
                <a:lnTo>
                  <a:pt x="6936" y="16546"/>
                </a:lnTo>
                <a:lnTo>
                  <a:pt x="6863" y="15476"/>
                </a:lnTo>
                <a:lnTo>
                  <a:pt x="6765" y="14405"/>
                </a:lnTo>
                <a:lnTo>
                  <a:pt x="6668" y="13334"/>
                </a:lnTo>
                <a:lnTo>
                  <a:pt x="6595" y="12288"/>
                </a:lnTo>
                <a:lnTo>
                  <a:pt x="6571" y="10804"/>
                </a:lnTo>
                <a:lnTo>
                  <a:pt x="6546" y="9344"/>
                </a:lnTo>
                <a:lnTo>
                  <a:pt x="6546" y="8395"/>
                </a:lnTo>
                <a:lnTo>
                  <a:pt x="6644" y="8663"/>
                </a:lnTo>
                <a:lnTo>
                  <a:pt x="6765" y="8930"/>
                </a:lnTo>
                <a:lnTo>
                  <a:pt x="6814" y="9174"/>
                </a:lnTo>
                <a:lnTo>
                  <a:pt x="6887" y="9417"/>
                </a:lnTo>
                <a:lnTo>
                  <a:pt x="6936" y="9904"/>
                </a:lnTo>
                <a:lnTo>
                  <a:pt x="6984" y="10415"/>
                </a:lnTo>
                <a:lnTo>
                  <a:pt x="7057" y="10901"/>
                </a:lnTo>
                <a:lnTo>
                  <a:pt x="6960" y="11120"/>
                </a:lnTo>
                <a:lnTo>
                  <a:pt x="6911" y="11339"/>
                </a:lnTo>
                <a:lnTo>
                  <a:pt x="6887" y="11583"/>
                </a:lnTo>
                <a:lnTo>
                  <a:pt x="6936" y="11802"/>
                </a:lnTo>
                <a:lnTo>
                  <a:pt x="6960" y="11923"/>
                </a:lnTo>
                <a:lnTo>
                  <a:pt x="7009" y="12020"/>
                </a:lnTo>
                <a:lnTo>
                  <a:pt x="7057" y="12093"/>
                </a:lnTo>
                <a:lnTo>
                  <a:pt x="7130" y="12166"/>
                </a:lnTo>
                <a:lnTo>
                  <a:pt x="7228" y="12239"/>
                </a:lnTo>
                <a:lnTo>
                  <a:pt x="7325" y="12288"/>
                </a:lnTo>
                <a:lnTo>
                  <a:pt x="7447" y="12312"/>
                </a:lnTo>
                <a:lnTo>
                  <a:pt x="7714" y="12312"/>
                </a:lnTo>
                <a:lnTo>
                  <a:pt x="7860" y="12264"/>
                </a:lnTo>
                <a:lnTo>
                  <a:pt x="7982" y="12215"/>
                </a:lnTo>
                <a:lnTo>
                  <a:pt x="8104" y="12142"/>
                </a:lnTo>
                <a:lnTo>
                  <a:pt x="8201" y="12045"/>
                </a:lnTo>
                <a:lnTo>
                  <a:pt x="8298" y="11947"/>
                </a:lnTo>
                <a:lnTo>
                  <a:pt x="8371" y="11826"/>
                </a:lnTo>
                <a:lnTo>
                  <a:pt x="8444" y="11704"/>
                </a:lnTo>
                <a:lnTo>
                  <a:pt x="8517" y="11510"/>
                </a:lnTo>
                <a:lnTo>
                  <a:pt x="8542" y="11291"/>
                </a:lnTo>
                <a:lnTo>
                  <a:pt x="8517" y="11193"/>
                </a:lnTo>
                <a:lnTo>
                  <a:pt x="8493" y="11096"/>
                </a:lnTo>
                <a:lnTo>
                  <a:pt x="8469" y="10999"/>
                </a:lnTo>
                <a:lnTo>
                  <a:pt x="8396" y="10926"/>
                </a:lnTo>
                <a:lnTo>
                  <a:pt x="8469" y="10269"/>
                </a:lnTo>
                <a:lnTo>
                  <a:pt x="8493" y="9587"/>
                </a:lnTo>
                <a:lnTo>
                  <a:pt x="8469" y="8906"/>
                </a:lnTo>
                <a:lnTo>
                  <a:pt x="8396" y="8249"/>
                </a:lnTo>
                <a:lnTo>
                  <a:pt x="8323" y="7908"/>
                </a:lnTo>
                <a:lnTo>
                  <a:pt x="8250" y="7568"/>
                </a:lnTo>
                <a:lnTo>
                  <a:pt x="8177" y="7251"/>
                </a:lnTo>
                <a:lnTo>
                  <a:pt x="8079" y="6935"/>
                </a:lnTo>
                <a:lnTo>
                  <a:pt x="7958" y="6619"/>
                </a:lnTo>
                <a:lnTo>
                  <a:pt x="7812" y="6327"/>
                </a:lnTo>
                <a:lnTo>
                  <a:pt x="7666" y="6035"/>
                </a:lnTo>
                <a:lnTo>
                  <a:pt x="7495" y="5743"/>
                </a:lnTo>
                <a:lnTo>
                  <a:pt x="7349" y="5548"/>
                </a:lnTo>
                <a:lnTo>
                  <a:pt x="7203" y="5378"/>
                </a:lnTo>
                <a:lnTo>
                  <a:pt x="7057" y="5232"/>
                </a:lnTo>
                <a:lnTo>
                  <a:pt x="6887" y="5086"/>
                </a:lnTo>
                <a:lnTo>
                  <a:pt x="6717" y="4940"/>
                </a:lnTo>
                <a:lnTo>
                  <a:pt x="6522" y="4842"/>
                </a:lnTo>
                <a:lnTo>
                  <a:pt x="6327" y="4745"/>
                </a:lnTo>
                <a:lnTo>
                  <a:pt x="6133" y="4648"/>
                </a:lnTo>
                <a:lnTo>
                  <a:pt x="5719" y="4502"/>
                </a:lnTo>
                <a:lnTo>
                  <a:pt x="5305" y="4429"/>
                </a:lnTo>
                <a:lnTo>
                  <a:pt x="4867" y="4380"/>
                </a:lnTo>
                <a:lnTo>
                  <a:pt x="4405" y="4356"/>
                </a:lnTo>
                <a:lnTo>
                  <a:pt x="4405" y="4307"/>
                </a:lnTo>
                <a:lnTo>
                  <a:pt x="4405" y="4283"/>
                </a:lnTo>
                <a:lnTo>
                  <a:pt x="4600" y="4258"/>
                </a:lnTo>
                <a:lnTo>
                  <a:pt x="4794" y="4185"/>
                </a:lnTo>
                <a:lnTo>
                  <a:pt x="4965" y="4112"/>
                </a:lnTo>
                <a:lnTo>
                  <a:pt x="5159" y="4015"/>
                </a:lnTo>
                <a:lnTo>
                  <a:pt x="5305" y="3893"/>
                </a:lnTo>
                <a:lnTo>
                  <a:pt x="5451" y="3772"/>
                </a:lnTo>
                <a:lnTo>
                  <a:pt x="5597" y="3626"/>
                </a:lnTo>
                <a:lnTo>
                  <a:pt x="5719" y="3456"/>
                </a:lnTo>
                <a:lnTo>
                  <a:pt x="5841" y="3310"/>
                </a:lnTo>
                <a:lnTo>
                  <a:pt x="5938" y="3115"/>
                </a:lnTo>
                <a:lnTo>
                  <a:pt x="6035" y="2945"/>
                </a:lnTo>
                <a:lnTo>
                  <a:pt x="6108" y="2750"/>
                </a:lnTo>
                <a:lnTo>
                  <a:pt x="6181" y="2555"/>
                </a:lnTo>
                <a:lnTo>
                  <a:pt x="6230" y="2361"/>
                </a:lnTo>
                <a:lnTo>
                  <a:pt x="6254" y="2166"/>
                </a:lnTo>
                <a:lnTo>
                  <a:pt x="6279" y="1971"/>
                </a:lnTo>
                <a:lnTo>
                  <a:pt x="6254" y="1752"/>
                </a:lnTo>
                <a:lnTo>
                  <a:pt x="6230" y="1533"/>
                </a:lnTo>
                <a:lnTo>
                  <a:pt x="6157" y="1314"/>
                </a:lnTo>
                <a:lnTo>
                  <a:pt x="6060" y="1095"/>
                </a:lnTo>
                <a:lnTo>
                  <a:pt x="5962" y="925"/>
                </a:lnTo>
                <a:lnTo>
                  <a:pt x="5816" y="730"/>
                </a:lnTo>
                <a:lnTo>
                  <a:pt x="5670" y="584"/>
                </a:lnTo>
                <a:lnTo>
                  <a:pt x="5500" y="438"/>
                </a:lnTo>
                <a:lnTo>
                  <a:pt x="5305" y="292"/>
                </a:lnTo>
                <a:lnTo>
                  <a:pt x="5111" y="195"/>
                </a:lnTo>
                <a:lnTo>
                  <a:pt x="4892" y="98"/>
                </a:lnTo>
                <a:lnTo>
                  <a:pt x="4697" y="49"/>
                </a:lnTo>
                <a:lnTo>
                  <a:pt x="4478" y="25"/>
                </a:lnTo>
                <a:lnTo>
                  <a:pt x="4259" y="0"/>
                </a:lnTo>
                <a:close/>
              </a:path>
            </a:pathLst>
          </a:custGeom>
          <a:solidFill>
            <a:srgbClr val="25212A">
              <a:alpha val="7115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22" name="Google Shape;622;p73"/>
          <p:cNvSpPr/>
          <p:nvPr/>
        </p:nvSpPr>
        <p:spPr>
          <a:xfrm>
            <a:off x="5260891" y="2261608"/>
            <a:ext cx="127782" cy="359769"/>
          </a:xfrm>
          <a:custGeom>
            <a:rect b="b" l="l" r="r" t="t"/>
            <a:pathLst>
              <a:path extrusionOk="0" h="20829" w="7398">
                <a:moveTo>
                  <a:pt x="3991" y="584"/>
                </a:moveTo>
                <a:lnTo>
                  <a:pt x="3942" y="657"/>
                </a:lnTo>
                <a:lnTo>
                  <a:pt x="3893" y="730"/>
                </a:lnTo>
                <a:lnTo>
                  <a:pt x="3893" y="755"/>
                </a:lnTo>
                <a:lnTo>
                  <a:pt x="3918" y="779"/>
                </a:lnTo>
                <a:lnTo>
                  <a:pt x="3991" y="803"/>
                </a:lnTo>
                <a:lnTo>
                  <a:pt x="4064" y="779"/>
                </a:lnTo>
                <a:lnTo>
                  <a:pt x="4185" y="755"/>
                </a:lnTo>
                <a:lnTo>
                  <a:pt x="4283" y="706"/>
                </a:lnTo>
                <a:lnTo>
                  <a:pt x="4380" y="633"/>
                </a:lnTo>
                <a:lnTo>
                  <a:pt x="4453" y="730"/>
                </a:lnTo>
                <a:lnTo>
                  <a:pt x="4356" y="779"/>
                </a:lnTo>
                <a:lnTo>
                  <a:pt x="4210" y="852"/>
                </a:lnTo>
                <a:lnTo>
                  <a:pt x="4088" y="949"/>
                </a:lnTo>
                <a:lnTo>
                  <a:pt x="4088" y="974"/>
                </a:lnTo>
                <a:lnTo>
                  <a:pt x="4112" y="998"/>
                </a:lnTo>
                <a:lnTo>
                  <a:pt x="4283" y="998"/>
                </a:lnTo>
                <a:lnTo>
                  <a:pt x="4453" y="974"/>
                </a:lnTo>
                <a:lnTo>
                  <a:pt x="4623" y="901"/>
                </a:lnTo>
                <a:lnTo>
                  <a:pt x="4721" y="1071"/>
                </a:lnTo>
                <a:lnTo>
                  <a:pt x="4696" y="1071"/>
                </a:lnTo>
                <a:lnTo>
                  <a:pt x="4429" y="1193"/>
                </a:lnTo>
                <a:lnTo>
                  <a:pt x="4185" y="1314"/>
                </a:lnTo>
                <a:lnTo>
                  <a:pt x="4161" y="1339"/>
                </a:lnTo>
                <a:lnTo>
                  <a:pt x="4185" y="1339"/>
                </a:lnTo>
                <a:lnTo>
                  <a:pt x="4307" y="1387"/>
                </a:lnTo>
                <a:lnTo>
                  <a:pt x="4429" y="1387"/>
                </a:lnTo>
                <a:lnTo>
                  <a:pt x="4550" y="1363"/>
                </a:lnTo>
                <a:lnTo>
                  <a:pt x="4696" y="1314"/>
                </a:lnTo>
                <a:lnTo>
                  <a:pt x="4818" y="1266"/>
                </a:lnTo>
                <a:lnTo>
                  <a:pt x="4915" y="1533"/>
                </a:lnTo>
                <a:lnTo>
                  <a:pt x="4794" y="1582"/>
                </a:lnTo>
                <a:lnTo>
                  <a:pt x="4502" y="1679"/>
                </a:lnTo>
                <a:lnTo>
                  <a:pt x="4356" y="1728"/>
                </a:lnTo>
                <a:lnTo>
                  <a:pt x="4234" y="1825"/>
                </a:lnTo>
                <a:lnTo>
                  <a:pt x="4210" y="1850"/>
                </a:lnTo>
                <a:lnTo>
                  <a:pt x="4210" y="1874"/>
                </a:lnTo>
                <a:lnTo>
                  <a:pt x="4210" y="1898"/>
                </a:lnTo>
                <a:lnTo>
                  <a:pt x="4234" y="1898"/>
                </a:lnTo>
                <a:lnTo>
                  <a:pt x="4404" y="1947"/>
                </a:lnTo>
                <a:lnTo>
                  <a:pt x="4550" y="1923"/>
                </a:lnTo>
                <a:lnTo>
                  <a:pt x="4696" y="1898"/>
                </a:lnTo>
                <a:lnTo>
                  <a:pt x="4867" y="1874"/>
                </a:lnTo>
                <a:lnTo>
                  <a:pt x="4964" y="1850"/>
                </a:lnTo>
                <a:lnTo>
                  <a:pt x="4988" y="2069"/>
                </a:lnTo>
                <a:lnTo>
                  <a:pt x="4891" y="2093"/>
                </a:lnTo>
                <a:lnTo>
                  <a:pt x="4696" y="2142"/>
                </a:lnTo>
                <a:lnTo>
                  <a:pt x="4526" y="2190"/>
                </a:lnTo>
                <a:lnTo>
                  <a:pt x="4331" y="2263"/>
                </a:lnTo>
                <a:lnTo>
                  <a:pt x="4137" y="2336"/>
                </a:lnTo>
                <a:lnTo>
                  <a:pt x="4112" y="2361"/>
                </a:lnTo>
                <a:lnTo>
                  <a:pt x="4137" y="2385"/>
                </a:lnTo>
                <a:lnTo>
                  <a:pt x="4283" y="2385"/>
                </a:lnTo>
                <a:lnTo>
                  <a:pt x="4404" y="2409"/>
                </a:lnTo>
                <a:lnTo>
                  <a:pt x="4599" y="2385"/>
                </a:lnTo>
                <a:lnTo>
                  <a:pt x="4769" y="2361"/>
                </a:lnTo>
                <a:lnTo>
                  <a:pt x="4988" y="2336"/>
                </a:lnTo>
                <a:lnTo>
                  <a:pt x="4988" y="2434"/>
                </a:lnTo>
                <a:lnTo>
                  <a:pt x="4940" y="2604"/>
                </a:lnTo>
                <a:lnTo>
                  <a:pt x="4891" y="2750"/>
                </a:lnTo>
                <a:lnTo>
                  <a:pt x="4794" y="2726"/>
                </a:lnTo>
                <a:lnTo>
                  <a:pt x="4696" y="2726"/>
                </a:lnTo>
                <a:lnTo>
                  <a:pt x="4502" y="2750"/>
                </a:lnTo>
                <a:lnTo>
                  <a:pt x="4258" y="2750"/>
                </a:lnTo>
                <a:lnTo>
                  <a:pt x="4137" y="2774"/>
                </a:lnTo>
                <a:lnTo>
                  <a:pt x="4015" y="2847"/>
                </a:lnTo>
                <a:lnTo>
                  <a:pt x="4015" y="2872"/>
                </a:lnTo>
                <a:lnTo>
                  <a:pt x="4112" y="2945"/>
                </a:lnTo>
                <a:lnTo>
                  <a:pt x="4210" y="2993"/>
                </a:lnTo>
                <a:lnTo>
                  <a:pt x="4429" y="2993"/>
                </a:lnTo>
                <a:lnTo>
                  <a:pt x="4599" y="3018"/>
                </a:lnTo>
                <a:lnTo>
                  <a:pt x="4745" y="3018"/>
                </a:lnTo>
                <a:lnTo>
                  <a:pt x="4623" y="3164"/>
                </a:lnTo>
                <a:lnTo>
                  <a:pt x="4502" y="3310"/>
                </a:lnTo>
                <a:lnTo>
                  <a:pt x="4453" y="3285"/>
                </a:lnTo>
                <a:lnTo>
                  <a:pt x="4283" y="3237"/>
                </a:lnTo>
                <a:lnTo>
                  <a:pt x="4112" y="3212"/>
                </a:lnTo>
                <a:lnTo>
                  <a:pt x="3918" y="3212"/>
                </a:lnTo>
                <a:lnTo>
                  <a:pt x="3747" y="3237"/>
                </a:lnTo>
                <a:lnTo>
                  <a:pt x="3723" y="3237"/>
                </a:lnTo>
                <a:lnTo>
                  <a:pt x="3723" y="3261"/>
                </a:lnTo>
                <a:lnTo>
                  <a:pt x="3747" y="3310"/>
                </a:lnTo>
                <a:lnTo>
                  <a:pt x="3966" y="3407"/>
                </a:lnTo>
                <a:lnTo>
                  <a:pt x="4210" y="3480"/>
                </a:lnTo>
                <a:lnTo>
                  <a:pt x="3991" y="3529"/>
                </a:lnTo>
                <a:lnTo>
                  <a:pt x="3796" y="3553"/>
                </a:lnTo>
                <a:lnTo>
                  <a:pt x="3553" y="3553"/>
                </a:lnTo>
                <a:lnTo>
                  <a:pt x="3334" y="3504"/>
                </a:lnTo>
                <a:lnTo>
                  <a:pt x="3090" y="3407"/>
                </a:lnTo>
                <a:lnTo>
                  <a:pt x="2896" y="3285"/>
                </a:lnTo>
                <a:lnTo>
                  <a:pt x="2701" y="3115"/>
                </a:lnTo>
                <a:lnTo>
                  <a:pt x="2555" y="2945"/>
                </a:lnTo>
                <a:lnTo>
                  <a:pt x="2433" y="2726"/>
                </a:lnTo>
                <a:lnTo>
                  <a:pt x="2360" y="2507"/>
                </a:lnTo>
                <a:lnTo>
                  <a:pt x="2312" y="2288"/>
                </a:lnTo>
                <a:lnTo>
                  <a:pt x="2312" y="2020"/>
                </a:lnTo>
                <a:lnTo>
                  <a:pt x="2336" y="1874"/>
                </a:lnTo>
                <a:lnTo>
                  <a:pt x="2360" y="1704"/>
                </a:lnTo>
                <a:lnTo>
                  <a:pt x="2409" y="1558"/>
                </a:lnTo>
                <a:lnTo>
                  <a:pt x="2482" y="1412"/>
                </a:lnTo>
                <a:lnTo>
                  <a:pt x="2677" y="1120"/>
                </a:lnTo>
                <a:lnTo>
                  <a:pt x="2871" y="876"/>
                </a:lnTo>
                <a:lnTo>
                  <a:pt x="3017" y="755"/>
                </a:lnTo>
                <a:lnTo>
                  <a:pt x="3139" y="682"/>
                </a:lnTo>
                <a:lnTo>
                  <a:pt x="3261" y="633"/>
                </a:lnTo>
                <a:lnTo>
                  <a:pt x="3407" y="584"/>
                </a:lnTo>
                <a:close/>
                <a:moveTo>
                  <a:pt x="1898" y="7860"/>
                </a:moveTo>
                <a:lnTo>
                  <a:pt x="2020" y="7933"/>
                </a:lnTo>
                <a:lnTo>
                  <a:pt x="1995" y="8200"/>
                </a:lnTo>
                <a:lnTo>
                  <a:pt x="1995" y="8444"/>
                </a:lnTo>
                <a:lnTo>
                  <a:pt x="1971" y="8979"/>
                </a:lnTo>
                <a:lnTo>
                  <a:pt x="1971" y="9149"/>
                </a:lnTo>
                <a:lnTo>
                  <a:pt x="1922" y="9344"/>
                </a:lnTo>
                <a:lnTo>
                  <a:pt x="1801" y="9685"/>
                </a:lnTo>
                <a:lnTo>
                  <a:pt x="1655" y="10050"/>
                </a:lnTo>
                <a:lnTo>
                  <a:pt x="1509" y="10390"/>
                </a:lnTo>
                <a:lnTo>
                  <a:pt x="1436" y="10658"/>
                </a:lnTo>
                <a:lnTo>
                  <a:pt x="1363" y="10926"/>
                </a:lnTo>
                <a:lnTo>
                  <a:pt x="1314" y="10707"/>
                </a:lnTo>
                <a:lnTo>
                  <a:pt x="1265" y="10536"/>
                </a:lnTo>
                <a:lnTo>
                  <a:pt x="1241" y="10512"/>
                </a:lnTo>
                <a:lnTo>
                  <a:pt x="1290" y="10463"/>
                </a:lnTo>
                <a:lnTo>
                  <a:pt x="1314" y="10390"/>
                </a:lnTo>
                <a:lnTo>
                  <a:pt x="1363" y="9733"/>
                </a:lnTo>
                <a:lnTo>
                  <a:pt x="1460" y="9076"/>
                </a:lnTo>
                <a:lnTo>
                  <a:pt x="1533" y="8760"/>
                </a:lnTo>
                <a:lnTo>
                  <a:pt x="1606" y="8444"/>
                </a:lnTo>
                <a:lnTo>
                  <a:pt x="1728" y="8152"/>
                </a:lnTo>
                <a:lnTo>
                  <a:pt x="1898" y="7860"/>
                </a:lnTo>
                <a:close/>
                <a:moveTo>
                  <a:pt x="5499" y="7860"/>
                </a:moveTo>
                <a:lnTo>
                  <a:pt x="5670" y="8152"/>
                </a:lnTo>
                <a:lnTo>
                  <a:pt x="5791" y="8444"/>
                </a:lnTo>
                <a:lnTo>
                  <a:pt x="5864" y="8760"/>
                </a:lnTo>
                <a:lnTo>
                  <a:pt x="5937" y="9076"/>
                </a:lnTo>
                <a:lnTo>
                  <a:pt x="6010" y="9733"/>
                </a:lnTo>
                <a:lnTo>
                  <a:pt x="6083" y="10390"/>
                </a:lnTo>
                <a:lnTo>
                  <a:pt x="6107" y="10463"/>
                </a:lnTo>
                <a:lnTo>
                  <a:pt x="6156" y="10512"/>
                </a:lnTo>
                <a:lnTo>
                  <a:pt x="6132" y="10536"/>
                </a:lnTo>
                <a:lnTo>
                  <a:pt x="6083" y="10707"/>
                </a:lnTo>
                <a:lnTo>
                  <a:pt x="6034" y="10926"/>
                </a:lnTo>
                <a:lnTo>
                  <a:pt x="5961" y="10658"/>
                </a:lnTo>
                <a:lnTo>
                  <a:pt x="5889" y="10390"/>
                </a:lnTo>
                <a:lnTo>
                  <a:pt x="5743" y="10050"/>
                </a:lnTo>
                <a:lnTo>
                  <a:pt x="5597" y="9685"/>
                </a:lnTo>
                <a:lnTo>
                  <a:pt x="5475" y="9344"/>
                </a:lnTo>
                <a:lnTo>
                  <a:pt x="5426" y="9149"/>
                </a:lnTo>
                <a:lnTo>
                  <a:pt x="5426" y="8979"/>
                </a:lnTo>
                <a:lnTo>
                  <a:pt x="5402" y="8444"/>
                </a:lnTo>
                <a:lnTo>
                  <a:pt x="5402" y="8200"/>
                </a:lnTo>
                <a:lnTo>
                  <a:pt x="5378" y="7933"/>
                </a:lnTo>
                <a:lnTo>
                  <a:pt x="5499" y="7860"/>
                </a:lnTo>
                <a:close/>
                <a:moveTo>
                  <a:pt x="3869" y="4623"/>
                </a:moveTo>
                <a:lnTo>
                  <a:pt x="4161" y="4672"/>
                </a:lnTo>
                <a:lnTo>
                  <a:pt x="4453" y="4721"/>
                </a:lnTo>
                <a:lnTo>
                  <a:pt x="4380" y="4769"/>
                </a:lnTo>
                <a:lnTo>
                  <a:pt x="4283" y="4842"/>
                </a:lnTo>
                <a:lnTo>
                  <a:pt x="4283" y="4867"/>
                </a:lnTo>
                <a:lnTo>
                  <a:pt x="4307" y="4891"/>
                </a:lnTo>
                <a:lnTo>
                  <a:pt x="4696" y="4842"/>
                </a:lnTo>
                <a:lnTo>
                  <a:pt x="4842" y="4842"/>
                </a:lnTo>
                <a:lnTo>
                  <a:pt x="4915" y="4867"/>
                </a:lnTo>
                <a:lnTo>
                  <a:pt x="4818" y="4891"/>
                </a:lnTo>
                <a:lnTo>
                  <a:pt x="4696" y="4940"/>
                </a:lnTo>
                <a:lnTo>
                  <a:pt x="4599" y="4988"/>
                </a:lnTo>
                <a:lnTo>
                  <a:pt x="4550" y="5086"/>
                </a:lnTo>
                <a:lnTo>
                  <a:pt x="4550" y="5110"/>
                </a:lnTo>
                <a:lnTo>
                  <a:pt x="4575" y="5110"/>
                </a:lnTo>
                <a:lnTo>
                  <a:pt x="4818" y="5037"/>
                </a:lnTo>
                <a:lnTo>
                  <a:pt x="4964" y="5013"/>
                </a:lnTo>
                <a:lnTo>
                  <a:pt x="5086" y="4988"/>
                </a:lnTo>
                <a:lnTo>
                  <a:pt x="5159" y="4988"/>
                </a:lnTo>
                <a:lnTo>
                  <a:pt x="5329" y="5110"/>
                </a:lnTo>
                <a:lnTo>
                  <a:pt x="5086" y="5134"/>
                </a:lnTo>
                <a:lnTo>
                  <a:pt x="4964" y="5183"/>
                </a:lnTo>
                <a:lnTo>
                  <a:pt x="4867" y="5232"/>
                </a:lnTo>
                <a:lnTo>
                  <a:pt x="4867" y="5280"/>
                </a:lnTo>
                <a:lnTo>
                  <a:pt x="4867" y="5305"/>
                </a:lnTo>
                <a:lnTo>
                  <a:pt x="4988" y="5353"/>
                </a:lnTo>
                <a:lnTo>
                  <a:pt x="5110" y="5353"/>
                </a:lnTo>
                <a:lnTo>
                  <a:pt x="5378" y="5329"/>
                </a:lnTo>
                <a:lnTo>
                  <a:pt x="5548" y="5305"/>
                </a:lnTo>
                <a:lnTo>
                  <a:pt x="5694" y="5451"/>
                </a:lnTo>
                <a:lnTo>
                  <a:pt x="5572" y="5475"/>
                </a:lnTo>
                <a:lnTo>
                  <a:pt x="5378" y="5524"/>
                </a:lnTo>
                <a:lnTo>
                  <a:pt x="5305" y="5548"/>
                </a:lnTo>
                <a:lnTo>
                  <a:pt x="5232" y="5597"/>
                </a:lnTo>
                <a:lnTo>
                  <a:pt x="5232" y="5621"/>
                </a:lnTo>
                <a:lnTo>
                  <a:pt x="5232" y="5645"/>
                </a:lnTo>
                <a:lnTo>
                  <a:pt x="5402" y="5621"/>
                </a:lnTo>
                <a:lnTo>
                  <a:pt x="5572" y="5621"/>
                </a:lnTo>
                <a:lnTo>
                  <a:pt x="5791" y="5572"/>
                </a:lnTo>
                <a:lnTo>
                  <a:pt x="5889" y="5718"/>
                </a:lnTo>
                <a:lnTo>
                  <a:pt x="5840" y="5718"/>
                </a:lnTo>
                <a:lnTo>
                  <a:pt x="5621" y="5743"/>
                </a:lnTo>
                <a:lnTo>
                  <a:pt x="5499" y="5791"/>
                </a:lnTo>
                <a:lnTo>
                  <a:pt x="5426" y="5840"/>
                </a:lnTo>
                <a:lnTo>
                  <a:pt x="5426" y="5889"/>
                </a:lnTo>
                <a:lnTo>
                  <a:pt x="5524" y="5913"/>
                </a:lnTo>
                <a:lnTo>
                  <a:pt x="5621" y="5913"/>
                </a:lnTo>
                <a:lnTo>
                  <a:pt x="5791" y="5889"/>
                </a:lnTo>
                <a:lnTo>
                  <a:pt x="6010" y="5889"/>
                </a:lnTo>
                <a:lnTo>
                  <a:pt x="6107" y="6083"/>
                </a:lnTo>
                <a:lnTo>
                  <a:pt x="5937" y="6132"/>
                </a:lnTo>
                <a:lnTo>
                  <a:pt x="5840" y="6181"/>
                </a:lnTo>
                <a:lnTo>
                  <a:pt x="5767" y="6229"/>
                </a:lnTo>
                <a:lnTo>
                  <a:pt x="5864" y="6254"/>
                </a:lnTo>
                <a:lnTo>
                  <a:pt x="5986" y="6254"/>
                </a:lnTo>
                <a:lnTo>
                  <a:pt x="6205" y="6229"/>
                </a:lnTo>
                <a:lnTo>
                  <a:pt x="6302" y="6448"/>
                </a:lnTo>
                <a:lnTo>
                  <a:pt x="6253" y="6473"/>
                </a:lnTo>
                <a:lnTo>
                  <a:pt x="6083" y="6521"/>
                </a:lnTo>
                <a:lnTo>
                  <a:pt x="5937" y="6619"/>
                </a:lnTo>
                <a:lnTo>
                  <a:pt x="5937" y="6643"/>
                </a:lnTo>
                <a:lnTo>
                  <a:pt x="6083" y="6643"/>
                </a:lnTo>
                <a:lnTo>
                  <a:pt x="6229" y="6619"/>
                </a:lnTo>
                <a:lnTo>
                  <a:pt x="6351" y="6594"/>
                </a:lnTo>
                <a:lnTo>
                  <a:pt x="6448" y="6813"/>
                </a:lnTo>
                <a:lnTo>
                  <a:pt x="6448" y="6838"/>
                </a:lnTo>
                <a:lnTo>
                  <a:pt x="6375" y="6862"/>
                </a:lnTo>
                <a:lnTo>
                  <a:pt x="6229" y="6935"/>
                </a:lnTo>
                <a:lnTo>
                  <a:pt x="6107" y="7008"/>
                </a:lnTo>
                <a:lnTo>
                  <a:pt x="6107" y="7032"/>
                </a:lnTo>
                <a:lnTo>
                  <a:pt x="6132" y="7057"/>
                </a:lnTo>
                <a:lnTo>
                  <a:pt x="6399" y="7008"/>
                </a:lnTo>
                <a:lnTo>
                  <a:pt x="6497" y="6984"/>
                </a:lnTo>
                <a:lnTo>
                  <a:pt x="6545" y="7130"/>
                </a:lnTo>
                <a:lnTo>
                  <a:pt x="6472" y="7154"/>
                </a:lnTo>
                <a:lnTo>
                  <a:pt x="6302" y="7178"/>
                </a:lnTo>
                <a:lnTo>
                  <a:pt x="6205" y="7203"/>
                </a:lnTo>
                <a:lnTo>
                  <a:pt x="6132" y="7227"/>
                </a:lnTo>
                <a:lnTo>
                  <a:pt x="6107" y="7276"/>
                </a:lnTo>
                <a:lnTo>
                  <a:pt x="6083" y="7300"/>
                </a:lnTo>
                <a:lnTo>
                  <a:pt x="6107" y="7349"/>
                </a:lnTo>
                <a:lnTo>
                  <a:pt x="6132" y="7373"/>
                </a:lnTo>
                <a:lnTo>
                  <a:pt x="6205" y="7422"/>
                </a:lnTo>
                <a:lnTo>
                  <a:pt x="6278" y="7422"/>
                </a:lnTo>
                <a:lnTo>
                  <a:pt x="6424" y="7397"/>
                </a:lnTo>
                <a:lnTo>
                  <a:pt x="6618" y="7397"/>
                </a:lnTo>
                <a:lnTo>
                  <a:pt x="6667" y="7519"/>
                </a:lnTo>
                <a:lnTo>
                  <a:pt x="6424" y="7592"/>
                </a:lnTo>
                <a:lnTo>
                  <a:pt x="6278" y="7641"/>
                </a:lnTo>
                <a:lnTo>
                  <a:pt x="6253" y="7665"/>
                </a:lnTo>
                <a:lnTo>
                  <a:pt x="6278" y="7689"/>
                </a:lnTo>
                <a:lnTo>
                  <a:pt x="6375" y="7714"/>
                </a:lnTo>
                <a:lnTo>
                  <a:pt x="6472" y="7738"/>
                </a:lnTo>
                <a:lnTo>
                  <a:pt x="6667" y="7714"/>
                </a:lnTo>
                <a:lnTo>
                  <a:pt x="6716" y="7714"/>
                </a:lnTo>
                <a:lnTo>
                  <a:pt x="6740" y="7860"/>
                </a:lnTo>
                <a:lnTo>
                  <a:pt x="6667" y="7884"/>
                </a:lnTo>
                <a:lnTo>
                  <a:pt x="6570" y="7933"/>
                </a:lnTo>
                <a:lnTo>
                  <a:pt x="6448" y="7981"/>
                </a:lnTo>
                <a:lnTo>
                  <a:pt x="6424" y="8030"/>
                </a:lnTo>
                <a:lnTo>
                  <a:pt x="6448" y="8030"/>
                </a:lnTo>
                <a:lnTo>
                  <a:pt x="6545" y="8079"/>
                </a:lnTo>
                <a:lnTo>
                  <a:pt x="6691" y="8079"/>
                </a:lnTo>
                <a:lnTo>
                  <a:pt x="6789" y="8054"/>
                </a:lnTo>
                <a:lnTo>
                  <a:pt x="6813" y="8249"/>
                </a:lnTo>
                <a:lnTo>
                  <a:pt x="6740" y="8249"/>
                </a:lnTo>
                <a:lnTo>
                  <a:pt x="6570" y="8298"/>
                </a:lnTo>
                <a:lnTo>
                  <a:pt x="6424" y="8371"/>
                </a:lnTo>
                <a:lnTo>
                  <a:pt x="6399" y="8395"/>
                </a:lnTo>
                <a:lnTo>
                  <a:pt x="6424" y="8419"/>
                </a:lnTo>
                <a:lnTo>
                  <a:pt x="6472" y="8444"/>
                </a:lnTo>
                <a:lnTo>
                  <a:pt x="6545" y="8468"/>
                </a:lnTo>
                <a:lnTo>
                  <a:pt x="6837" y="8468"/>
                </a:lnTo>
                <a:lnTo>
                  <a:pt x="6862" y="8638"/>
                </a:lnTo>
                <a:lnTo>
                  <a:pt x="6764" y="8663"/>
                </a:lnTo>
                <a:lnTo>
                  <a:pt x="6667" y="8711"/>
                </a:lnTo>
                <a:lnTo>
                  <a:pt x="6570" y="8784"/>
                </a:lnTo>
                <a:lnTo>
                  <a:pt x="6570" y="8809"/>
                </a:lnTo>
                <a:lnTo>
                  <a:pt x="6886" y="8809"/>
                </a:lnTo>
                <a:lnTo>
                  <a:pt x="6910" y="9052"/>
                </a:lnTo>
                <a:lnTo>
                  <a:pt x="6764" y="9101"/>
                </a:lnTo>
                <a:lnTo>
                  <a:pt x="6691" y="9125"/>
                </a:lnTo>
                <a:lnTo>
                  <a:pt x="6618" y="9174"/>
                </a:lnTo>
                <a:lnTo>
                  <a:pt x="6618" y="9198"/>
                </a:lnTo>
                <a:lnTo>
                  <a:pt x="6667" y="9222"/>
                </a:lnTo>
                <a:lnTo>
                  <a:pt x="6691" y="9222"/>
                </a:lnTo>
                <a:lnTo>
                  <a:pt x="6789" y="9247"/>
                </a:lnTo>
                <a:lnTo>
                  <a:pt x="6910" y="9222"/>
                </a:lnTo>
                <a:lnTo>
                  <a:pt x="6910" y="9466"/>
                </a:lnTo>
                <a:lnTo>
                  <a:pt x="6570" y="9587"/>
                </a:lnTo>
                <a:lnTo>
                  <a:pt x="6545" y="9612"/>
                </a:lnTo>
                <a:lnTo>
                  <a:pt x="6545" y="9636"/>
                </a:lnTo>
                <a:lnTo>
                  <a:pt x="6594" y="9685"/>
                </a:lnTo>
                <a:lnTo>
                  <a:pt x="6764" y="9709"/>
                </a:lnTo>
                <a:lnTo>
                  <a:pt x="6910" y="9709"/>
                </a:lnTo>
                <a:lnTo>
                  <a:pt x="6910" y="9831"/>
                </a:lnTo>
                <a:lnTo>
                  <a:pt x="6813" y="9855"/>
                </a:lnTo>
                <a:lnTo>
                  <a:pt x="6667" y="9928"/>
                </a:lnTo>
                <a:lnTo>
                  <a:pt x="6643" y="9952"/>
                </a:lnTo>
                <a:lnTo>
                  <a:pt x="6643" y="10001"/>
                </a:lnTo>
                <a:lnTo>
                  <a:pt x="6667" y="10025"/>
                </a:lnTo>
                <a:lnTo>
                  <a:pt x="6716" y="10050"/>
                </a:lnTo>
                <a:lnTo>
                  <a:pt x="6910" y="10074"/>
                </a:lnTo>
                <a:lnTo>
                  <a:pt x="6886" y="10293"/>
                </a:lnTo>
                <a:lnTo>
                  <a:pt x="6789" y="10293"/>
                </a:lnTo>
                <a:lnTo>
                  <a:pt x="6691" y="10317"/>
                </a:lnTo>
                <a:lnTo>
                  <a:pt x="6667" y="10342"/>
                </a:lnTo>
                <a:lnTo>
                  <a:pt x="6667" y="10366"/>
                </a:lnTo>
                <a:lnTo>
                  <a:pt x="6667" y="10390"/>
                </a:lnTo>
                <a:lnTo>
                  <a:pt x="6691" y="10415"/>
                </a:lnTo>
                <a:lnTo>
                  <a:pt x="6789" y="10439"/>
                </a:lnTo>
                <a:lnTo>
                  <a:pt x="6862" y="10439"/>
                </a:lnTo>
                <a:lnTo>
                  <a:pt x="6837" y="10682"/>
                </a:lnTo>
                <a:lnTo>
                  <a:pt x="6813" y="10658"/>
                </a:lnTo>
                <a:lnTo>
                  <a:pt x="6764" y="10658"/>
                </a:lnTo>
                <a:lnTo>
                  <a:pt x="6764" y="10682"/>
                </a:lnTo>
                <a:lnTo>
                  <a:pt x="6740" y="10682"/>
                </a:lnTo>
                <a:lnTo>
                  <a:pt x="6764" y="10755"/>
                </a:lnTo>
                <a:lnTo>
                  <a:pt x="6813" y="10804"/>
                </a:lnTo>
                <a:lnTo>
                  <a:pt x="6813" y="10828"/>
                </a:lnTo>
                <a:lnTo>
                  <a:pt x="6813" y="10926"/>
                </a:lnTo>
                <a:lnTo>
                  <a:pt x="6837" y="10974"/>
                </a:lnTo>
                <a:lnTo>
                  <a:pt x="6862" y="11047"/>
                </a:lnTo>
                <a:lnTo>
                  <a:pt x="6910" y="11096"/>
                </a:lnTo>
                <a:lnTo>
                  <a:pt x="6935" y="11339"/>
                </a:lnTo>
                <a:lnTo>
                  <a:pt x="6935" y="11461"/>
                </a:lnTo>
                <a:lnTo>
                  <a:pt x="6886" y="11583"/>
                </a:lnTo>
                <a:lnTo>
                  <a:pt x="6837" y="11656"/>
                </a:lnTo>
                <a:lnTo>
                  <a:pt x="6740" y="11729"/>
                </a:lnTo>
                <a:lnTo>
                  <a:pt x="6643" y="11801"/>
                </a:lnTo>
                <a:lnTo>
                  <a:pt x="6594" y="11801"/>
                </a:lnTo>
                <a:lnTo>
                  <a:pt x="6570" y="11753"/>
                </a:lnTo>
                <a:lnTo>
                  <a:pt x="6521" y="11656"/>
                </a:lnTo>
                <a:lnTo>
                  <a:pt x="6472" y="11534"/>
                </a:lnTo>
                <a:lnTo>
                  <a:pt x="6424" y="11266"/>
                </a:lnTo>
                <a:lnTo>
                  <a:pt x="6448" y="10999"/>
                </a:lnTo>
                <a:lnTo>
                  <a:pt x="6472" y="10853"/>
                </a:lnTo>
                <a:lnTo>
                  <a:pt x="6521" y="10755"/>
                </a:lnTo>
                <a:lnTo>
                  <a:pt x="6521" y="10658"/>
                </a:lnTo>
                <a:lnTo>
                  <a:pt x="6521" y="10585"/>
                </a:lnTo>
                <a:lnTo>
                  <a:pt x="6472" y="10512"/>
                </a:lnTo>
                <a:lnTo>
                  <a:pt x="6424" y="10463"/>
                </a:lnTo>
                <a:lnTo>
                  <a:pt x="6424" y="10390"/>
                </a:lnTo>
                <a:lnTo>
                  <a:pt x="6448" y="10025"/>
                </a:lnTo>
                <a:lnTo>
                  <a:pt x="6448" y="9660"/>
                </a:lnTo>
                <a:lnTo>
                  <a:pt x="6399" y="9271"/>
                </a:lnTo>
                <a:lnTo>
                  <a:pt x="6326" y="8906"/>
                </a:lnTo>
                <a:lnTo>
                  <a:pt x="6253" y="8541"/>
                </a:lnTo>
                <a:lnTo>
                  <a:pt x="6132" y="8200"/>
                </a:lnTo>
                <a:lnTo>
                  <a:pt x="5961" y="7860"/>
                </a:lnTo>
                <a:lnTo>
                  <a:pt x="5791" y="7568"/>
                </a:lnTo>
                <a:lnTo>
                  <a:pt x="5767" y="7543"/>
                </a:lnTo>
                <a:lnTo>
                  <a:pt x="5864" y="7300"/>
                </a:lnTo>
                <a:lnTo>
                  <a:pt x="5937" y="7081"/>
                </a:lnTo>
                <a:lnTo>
                  <a:pt x="5937" y="6935"/>
                </a:lnTo>
                <a:lnTo>
                  <a:pt x="5937" y="6789"/>
                </a:lnTo>
                <a:lnTo>
                  <a:pt x="5889" y="6619"/>
                </a:lnTo>
                <a:lnTo>
                  <a:pt x="5840" y="6473"/>
                </a:lnTo>
                <a:lnTo>
                  <a:pt x="5767" y="6327"/>
                </a:lnTo>
                <a:lnTo>
                  <a:pt x="5670" y="6229"/>
                </a:lnTo>
                <a:lnTo>
                  <a:pt x="5597" y="6205"/>
                </a:lnTo>
                <a:lnTo>
                  <a:pt x="5524" y="6181"/>
                </a:lnTo>
                <a:lnTo>
                  <a:pt x="5451" y="6181"/>
                </a:lnTo>
                <a:lnTo>
                  <a:pt x="5378" y="6205"/>
                </a:lnTo>
                <a:lnTo>
                  <a:pt x="5305" y="6254"/>
                </a:lnTo>
                <a:lnTo>
                  <a:pt x="5280" y="6327"/>
                </a:lnTo>
                <a:lnTo>
                  <a:pt x="5280" y="6400"/>
                </a:lnTo>
                <a:lnTo>
                  <a:pt x="5305" y="6473"/>
                </a:lnTo>
                <a:lnTo>
                  <a:pt x="5426" y="6570"/>
                </a:lnTo>
                <a:lnTo>
                  <a:pt x="5475" y="6643"/>
                </a:lnTo>
                <a:lnTo>
                  <a:pt x="5524" y="6716"/>
                </a:lnTo>
                <a:lnTo>
                  <a:pt x="5524" y="6886"/>
                </a:lnTo>
                <a:lnTo>
                  <a:pt x="5499" y="7057"/>
                </a:lnTo>
                <a:lnTo>
                  <a:pt x="5451" y="7227"/>
                </a:lnTo>
                <a:lnTo>
                  <a:pt x="5353" y="7373"/>
                </a:lnTo>
                <a:lnTo>
                  <a:pt x="5305" y="7446"/>
                </a:lnTo>
                <a:lnTo>
                  <a:pt x="5256" y="7519"/>
                </a:lnTo>
                <a:lnTo>
                  <a:pt x="5183" y="7543"/>
                </a:lnTo>
                <a:lnTo>
                  <a:pt x="5086" y="7568"/>
                </a:lnTo>
                <a:lnTo>
                  <a:pt x="5013" y="7592"/>
                </a:lnTo>
                <a:lnTo>
                  <a:pt x="4964" y="7616"/>
                </a:lnTo>
                <a:lnTo>
                  <a:pt x="4915" y="7665"/>
                </a:lnTo>
                <a:lnTo>
                  <a:pt x="4891" y="7738"/>
                </a:lnTo>
                <a:lnTo>
                  <a:pt x="4867" y="7811"/>
                </a:lnTo>
                <a:lnTo>
                  <a:pt x="4891" y="7860"/>
                </a:lnTo>
                <a:lnTo>
                  <a:pt x="4915" y="7933"/>
                </a:lnTo>
                <a:lnTo>
                  <a:pt x="4964" y="7981"/>
                </a:lnTo>
                <a:lnTo>
                  <a:pt x="4842" y="7981"/>
                </a:lnTo>
                <a:lnTo>
                  <a:pt x="4648" y="8006"/>
                </a:lnTo>
                <a:lnTo>
                  <a:pt x="4575" y="8054"/>
                </a:lnTo>
                <a:lnTo>
                  <a:pt x="4550" y="8079"/>
                </a:lnTo>
                <a:lnTo>
                  <a:pt x="4550" y="8103"/>
                </a:lnTo>
                <a:lnTo>
                  <a:pt x="4550" y="8152"/>
                </a:lnTo>
                <a:lnTo>
                  <a:pt x="4599" y="8176"/>
                </a:lnTo>
                <a:lnTo>
                  <a:pt x="4696" y="8225"/>
                </a:lnTo>
                <a:lnTo>
                  <a:pt x="5013" y="8225"/>
                </a:lnTo>
                <a:lnTo>
                  <a:pt x="5013" y="8346"/>
                </a:lnTo>
                <a:lnTo>
                  <a:pt x="4842" y="8371"/>
                </a:lnTo>
                <a:lnTo>
                  <a:pt x="4696" y="8395"/>
                </a:lnTo>
                <a:lnTo>
                  <a:pt x="4526" y="8419"/>
                </a:lnTo>
                <a:lnTo>
                  <a:pt x="4477" y="8468"/>
                </a:lnTo>
                <a:lnTo>
                  <a:pt x="4453" y="8517"/>
                </a:lnTo>
                <a:lnTo>
                  <a:pt x="4477" y="8565"/>
                </a:lnTo>
                <a:lnTo>
                  <a:pt x="4526" y="8590"/>
                </a:lnTo>
                <a:lnTo>
                  <a:pt x="4745" y="8638"/>
                </a:lnTo>
                <a:lnTo>
                  <a:pt x="5013" y="8638"/>
                </a:lnTo>
                <a:lnTo>
                  <a:pt x="5013" y="8687"/>
                </a:lnTo>
                <a:lnTo>
                  <a:pt x="4891" y="8711"/>
                </a:lnTo>
                <a:lnTo>
                  <a:pt x="4672" y="8736"/>
                </a:lnTo>
                <a:lnTo>
                  <a:pt x="4575" y="8760"/>
                </a:lnTo>
                <a:lnTo>
                  <a:pt x="4477" y="8809"/>
                </a:lnTo>
                <a:lnTo>
                  <a:pt x="4453" y="8833"/>
                </a:lnTo>
                <a:lnTo>
                  <a:pt x="4477" y="8882"/>
                </a:lnTo>
                <a:lnTo>
                  <a:pt x="4550" y="8906"/>
                </a:lnTo>
                <a:lnTo>
                  <a:pt x="4648" y="8930"/>
                </a:lnTo>
                <a:lnTo>
                  <a:pt x="5013" y="8930"/>
                </a:lnTo>
                <a:lnTo>
                  <a:pt x="5013" y="9028"/>
                </a:lnTo>
                <a:lnTo>
                  <a:pt x="4794" y="9052"/>
                </a:lnTo>
                <a:lnTo>
                  <a:pt x="4623" y="9076"/>
                </a:lnTo>
                <a:lnTo>
                  <a:pt x="4550" y="9125"/>
                </a:lnTo>
                <a:lnTo>
                  <a:pt x="4550" y="9149"/>
                </a:lnTo>
                <a:lnTo>
                  <a:pt x="4550" y="9198"/>
                </a:lnTo>
                <a:lnTo>
                  <a:pt x="4599" y="9247"/>
                </a:lnTo>
                <a:lnTo>
                  <a:pt x="4696" y="9271"/>
                </a:lnTo>
                <a:lnTo>
                  <a:pt x="5037" y="9271"/>
                </a:lnTo>
                <a:lnTo>
                  <a:pt x="5061" y="9344"/>
                </a:lnTo>
                <a:lnTo>
                  <a:pt x="5013" y="9344"/>
                </a:lnTo>
                <a:lnTo>
                  <a:pt x="4794" y="9393"/>
                </a:lnTo>
                <a:lnTo>
                  <a:pt x="4623" y="9490"/>
                </a:lnTo>
                <a:lnTo>
                  <a:pt x="4599" y="9514"/>
                </a:lnTo>
                <a:lnTo>
                  <a:pt x="4623" y="9539"/>
                </a:lnTo>
                <a:lnTo>
                  <a:pt x="4818" y="9563"/>
                </a:lnTo>
                <a:lnTo>
                  <a:pt x="5037" y="9539"/>
                </a:lnTo>
                <a:lnTo>
                  <a:pt x="5110" y="9539"/>
                </a:lnTo>
                <a:lnTo>
                  <a:pt x="5134" y="9587"/>
                </a:lnTo>
                <a:lnTo>
                  <a:pt x="5037" y="9612"/>
                </a:lnTo>
                <a:lnTo>
                  <a:pt x="4940" y="9612"/>
                </a:lnTo>
                <a:lnTo>
                  <a:pt x="4794" y="9660"/>
                </a:lnTo>
                <a:lnTo>
                  <a:pt x="4745" y="9709"/>
                </a:lnTo>
                <a:lnTo>
                  <a:pt x="4696" y="9758"/>
                </a:lnTo>
                <a:lnTo>
                  <a:pt x="4696" y="9806"/>
                </a:lnTo>
                <a:lnTo>
                  <a:pt x="4721" y="9855"/>
                </a:lnTo>
                <a:lnTo>
                  <a:pt x="4794" y="9879"/>
                </a:lnTo>
                <a:lnTo>
                  <a:pt x="4964" y="9879"/>
                </a:lnTo>
                <a:lnTo>
                  <a:pt x="5086" y="9855"/>
                </a:lnTo>
                <a:lnTo>
                  <a:pt x="5207" y="9831"/>
                </a:lnTo>
                <a:lnTo>
                  <a:pt x="5256" y="9904"/>
                </a:lnTo>
                <a:lnTo>
                  <a:pt x="5134" y="9928"/>
                </a:lnTo>
                <a:lnTo>
                  <a:pt x="5013" y="9977"/>
                </a:lnTo>
                <a:lnTo>
                  <a:pt x="4915" y="10074"/>
                </a:lnTo>
                <a:lnTo>
                  <a:pt x="4915" y="10098"/>
                </a:lnTo>
                <a:lnTo>
                  <a:pt x="5037" y="10171"/>
                </a:lnTo>
                <a:lnTo>
                  <a:pt x="5159" y="10171"/>
                </a:lnTo>
                <a:lnTo>
                  <a:pt x="5329" y="10147"/>
                </a:lnTo>
                <a:lnTo>
                  <a:pt x="5402" y="10317"/>
                </a:lnTo>
                <a:lnTo>
                  <a:pt x="5329" y="10342"/>
                </a:lnTo>
                <a:lnTo>
                  <a:pt x="5207" y="10390"/>
                </a:lnTo>
                <a:lnTo>
                  <a:pt x="5086" y="10415"/>
                </a:lnTo>
                <a:lnTo>
                  <a:pt x="5086" y="10439"/>
                </a:lnTo>
                <a:lnTo>
                  <a:pt x="5207" y="10463"/>
                </a:lnTo>
                <a:lnTo>
                  <a:pt x="5305" y="10488"/>
                </a:lnTo>
                <a:lnTo>
                  <a:pt x="5475" y="10488"/>
                </a:lnTo>
                <a:lnTo>
                  <a:pt x="5524" y="10658"/>
                </a:lnTo>
                <a:lnTo>
                  <a:pt x="5378" y="10707"/>
                </a:lnTo>
                <a:lnTo>
                  <a:pt x="5232" y="10755"/>
                </a:lnTo>
                <a:lnTo>
                  <a:pt x="5207" y="10780"/>
                </a:lnTo>
                <a:lnTo>
                  <a:pt x="5232" y="10780"/>
                </a:lnTo>
                <a:lnTo>
                  <a:pt x="5353" y="10804"/>
                </a:lnTo>
                <a:lnTo>
                  <a:pt x="5548" y="10804"/>
                </a:lnTo>
                <a:lnTo>
                  <a:pt x="5572" y="10950"/>
                </a:lnTo>
                <a:lnTo>
                  <a:pt x="5524" y="10974"/>
                </a:lnTo>
                <a:lnTo>
                  <a:pt x="5402" y="10999"/>
                </a:lnTo>
                <a:lnTo>
                  <a:pt x="5280" y="11047"/>
                </a:lnTo>
                <a:lnTo>
                  <a:pt x="5280" y="11072"/>
                </a:lnTo>
                <a:lnTo>
                  <a:pt x="5280" y="11096"/>
                </a:lnTo>
                <a:lnTo>
                  <a:pt x="5451" y="11145"/>
                </a:lnTo>
                <a:lnTo>
                  <a:pt x="5621" y="11169"/>
                </a:lnTo>
                <a:lnTo>
                  <a:pt x="5645" y="11339"/>
                </a:lnTo>
                <a:lnTo>
                  <a:pt x="5548" y="11364"/>
                </a:lnTo>
                <a:lnTo>
                  <a:pt x="5426" y="11412"/>
                </a:lnTo>
                <a:lnTo>
                  <a:pt x="5426" y="11437"/>
                </a:lnTo>
                <a:lnTo>
                  <a:pt x="5451" y="11461"/>
                </a:lnTo>
                <a:lnTo>
                  <a:pt x="5548" y="11485"/>
                </a:lnTo>
                <a:lnTo>
                  <a:pt x="5670" y="11485"/>
                </a:lnTo>
                <a:lnTo>
                  <a:pt x="5694" y="11607"/>
                </a:lnTo>
                <a:lnTo>
                  <a:pt x="5548" y="11631"/>
                </a:lnTo>
                <a:lnTo>
                  <a:pt x="5426" y="11656"/>
                </a:lnTo>
                <a:lnTo>
                  <a:pt x="5378" y="11704"/>
                </a:lnTo>
                <a:lnTo>
                  <a:pt x="5353" y="11777"/>
                </a:lnTo>
                <a:lnTo>
                  <a:pt x="5378" y="11850"/>
                </a:lnTo>
                <a:lnTo>
                  <a:pt x="5402" y="11874"/>
                </a:lnTo>
                <a:lnTo>
                  <a:pt x="5426" y="11874"/>
                </a:lnTo>
                <a:lnTo>
                  <a:pt x="5548" y="11899"/>
                </a:lnTo>
                <a:lnTo>
                  <a:pt x="5718" y="11899"/>
                </a:lnTo>
                <a:lnTo>
                  <a:pt x="5718" y="12045"/>
                </a:lnTo>
                <a:lnTo>
                  <a:pt x="5548" y="12093"/>
                </a:lnTo>
                <a:lnTo>
                  <a:pt x="5402" y="12166"/>
                </a:lnTo>
                <a:lnTo>
                  <a:pt x="5402" y="12191"/>
                </a:lnTo>
                <a:lnTo>
                  <a:pt x="5548" y="12264"/>
                </a:lnTo>
                <a:lnTo>
                  <a:pt x="5645" y="12288"/>
                </a:lnTo>
                <a:lnTo>
                  <a:pt x="5718" y="12288"/>
                </a:lnTo>
                <a:lnTo>
                  <a:pt x="5718" y="12434"/>
                </a:lnTo>
                <a:lnTo>
                  <a:pt x="5597" y="12434"/>
                </a:lnTo>
                <a:lnTo>
                  <a:pt x="5451" y="12458"/>
                </a:lnTo>
                <a:lnTo>
                  <a:pt x="5378" y="12483"/>
                </a:lnTo>
                <a:lnTo>
                  <a:pt x="5305" y="12556"/>
                </a:lnTo>
                <a:lnTo>
                  <a:pt x="5280" y="12604"/>
                </a:lnTo>
                <a:lnTo>
                  <a:pt x="5280" y="12653"/>
                </a:lnTo>
                <a:lnTo>
                  <a:pt x="5305" y="12677"/>
                </a:lnTo>
                <a:lnTo>
                  <a:pt x="5353" y="12726"/>
                </a:lnTo>
                <a:lnTo>
                  <a:pt x="5499" y="12726"/>
                </a:lnTo>
                <a:lnTo>
                  <a:pt x="5645" y="12702"/>
                </a:lnTo>
                <a:lnTo>
                  <a:pt x="5743" y="12702"/>
                </a:lnTo>
                <a:lnTo>
                  <a:pt x="5718" y="13018"/>
                </a:lnTo>
                <a:lnTo>
                  <a:pt x="5621" y="13018"/>
                </a:lnTo>
                <a:lnTo>
                  <a:pt x="5451" y="13067"/>
                </a:lnTo>
                <a:lnTo>
                  <a:pt x="5305" y="13115"/>
                </a:lnTo>
                <a:lnTo>
                  <a:pt x="5280" y="13140"/>
                </a:lnTo>
                <a:lnTo>
                  <a:pt x="5280" y="13164"/>
                </a:lnTo>
                <a:lnTo>
                  <a:pt x="5305" y="13188"/>
                </a:lnTo>
                <a:lnTo>
                  <a:pt x="5670" y="13213"/>
                </a:lnTo>
                <a:lnTo>
                  <a:pt x="5718" y="13213"/>
                </a:lnTo>
                <a:lnTo>
                  <a:pt x="5718" y="13407"/>
                </a:lnTo>
                <a:lnTo>
                  <a:pt x="5597" y="13432"/>
                </a:lnTo>
                <a:lnTo>
                  <a:pt x="5475" y="13432"/>
                </a:lnTo>
                <a:lnTo>
                  <a:pt x="5378" y="13480"/>
                </a:lnTo>
                <a:lnTo>
                  <a:pt x="5305" y="13578"/>
                </a:lnTo>
                <a:lnTo>
                  <a:pt x="5305" y="13602"/>
                </a:lnTo>
                <a:lnTo>
                  <a:pt x="5329" y="13651"/>
                </a:lnTo>
                <a:lnTo>
                  <a:pt x="5451" y="13675"/>
                </a:lnTo>
                <a:lnTo>
                  <a:pt x="5572" y="13699"/>
                </a:lnTo>
                <a:lnTo>
                  <a:pt x="5718" y="13724"/>
                </a:lnTo>
                <a:lnTo>
                  <a:pt x="5718" y="13870"/>
                </a:lnTo>
                <a:lnTo>
                  <a:pt x="5621" y="13894"/>
                </a:lnTo>
                <a:lnTo>
                  <a:pt x="5353" y="13943"/>
                </a:lnTo>
                <a:lnTo>
                  <a:pt x="5305" y="13967"/>
                </a:lnTo>
                <a:lnTo>
                  <a:pt x="5280" y="14016"/>
                </a:lnTo>
                <a:lnTo>
                  <a:pt x="5305" y="14064"/>
                </a:lnTo>
                <a:lnTo>
                  <a:pt x="5329" y="14089"/>
                </a:lnTo>
                <a:lnTo>
                  <a:pt x="5402" y="14137"/>
                </a:lnTo>
                <a:lnTo>
                  <a:pt x="5499" y="14162"/>
                </a:lnTo>
                <a:lnTo>
                  <a:pt x="5718" y="14186"/>
                </a:lnTo>
                <a:lnTo>
                  <a:pt x="5694" y="14381"/>
                </a:lnTo>
                <a:lnTo>
                  <a:pt x="5524" y="14405"/>
                </a:lnTo>
                <a:lnTo>
                  <a:pt x="5378" y="14454"/>
                </a:lnTo>
                <a:lnTo>
                  <a:pt x="5305" y="14502"/>
                </a:lnTo>
                <a:lnTo>
                  <a:pt x="5232" y="14551"/>
                </a:lnTo>
                <a:lnTo>
                  <a:pt x="5232" y="14575"/>
                </a:lnTo>
                <a:lnTo>
                  <a:pt x="5256" y="14624"/>
                </a:lnTo>
                <a:lnTo>
                  <a:pt x="5402" y="14648"/>
                </a:lnTo>
                <a:lnTo>
                  <a:pt x="5694" y="14648"/>
                </a:lnTo>
                <a:lnTo>
                  <a:pt x="5694" y="14819"/>
                </a:lnTo>
                <a:lnTo>
                  <a:pt x="5475" y="14819"/>
                </a:lnTo>
                <a:lnTo>
                  <a:pt x="5402" y="14843"/>
                </a:lnTo>
                <a:lnTo>
                  <a:pt x="5329" y="14867"/>
                </a:lnTo>
                <a:lnTo>
                  <a:pt x="5305" y="14916"/>
                </a:lnTo>
                <a:lnTo>
                  <a:pt x="5280" y="14940"/>
                </a:lnTo>
                <a:lnTo>
                  <a:pt x="5280" y="14989"/>
                </a:lnTo>
                <a:lnTo>
                  <a:pt x="5305" y="15038"/>
                </a:lnTo>
                <a:lnTo>
                  <a:pt x="5378" y="15086"/>
                </a:lnTo>
                <a:lnTo>
                  <a:pt x="5475" y="15111"/>
                </a:lnTo>
                <a:lnTo>
                  <a:pt x="5572" y="15135"/>
                </a:lnTo>
                <a:lnTo>
                  <a:pt x="5670" y="15159"/>
                </a:lnTo>
                <a:lnTo>
                  <a:pt x="5670" y="15354"/>
                </a:lnTo>
                <a:lnTo>
                  <a:pt x="5548" y="15354"/>
                </a:lnTo>
                <a:lnTo>
                  <a:pt x="5451" y="15330"/>
                </a:lnTo>
                <a:lnTo>
                  <a:pt x="5353" y="15378"/>
                </a:lnTo>
                <a:lnTo>
                  <a:pt x="5329" y="15403"/>
                </a:lnTo>
                <a:lnTo>
                  <a:pt x="5305" y="15427"/>
                </a:lnTo>
                <a:lnTo>
                  <a:pt x="5329" y="15500"/>
                </a:lnTo>
                <a:lnTo>
                  <a:pt x="5378" y="15524"/>
                </a:lnTo>
                <a:lnTo>
                  <a:pt x="5426" y="15549"/>
                </a:lnTo>
                <a:lnTo>
                  <a:pt x="5524" y="15573"/>
                </a:lnTo>
                <a:lnTo>
                  <a:pt x="5645" y="15597"/>
                </a:lnTo>
                <a:lnTo>
                  <a:pt x="5645" y="15719"/>
                </a:lnTo>
                <a:lnTo>
                  <a:pt x="5305" y="15768"/>
                </a:lnTo>
                <a:lnTo>
                  <a:pt x="5280" y="15792"/>
                </a:lnTo>
                <a:lnTo>
                  <a:pt x="5280" y="15816"/>
                </a:lnTo>
                <a:lnTo>
                  <a:pt x="5280" y="15841"/>
                </a:lnTo>
                <a:lnTo>
                  <a:pt x="5305" y="15865"/>
                </a:lnTo>
                <a:lnTo>
                  <a:pt x="5621" y="15889"/>
                </a:lnTo>
                <a:lnTo>
                  <a:pt x="5621" y="16108"/>
                </a:lnTo>
                <a:lnTo>
                  <a:pt x="5524" y="16133"/>
                </a:lnTo>
                <a:lnTo>
                  <a:pt x="5378" y="16157"/>
                </a:lnTo>
                <a:lnTo>
                  <a:pt x="5305" y="16181"/>
                </a:lnTo>
                <a:lnTo>
                  <a:pt x="5256" y="16230"/>
                </a:lnTo>
                <a:lnTo>
                  <a:pt x="5232" y="16254"/>
                </a:lnTo>
                <a:lnTo>
                  <a:pt x="5256" y="16279"/>
                </a:lnTo>
                <a:lnTo>
                  <a:pt x="5305" y="16327"/>
                </a:lnTo>
                <a:lnTo>
                  <a:pt x="5353" y="16352"/>
                </a:lnTo>
                <a:lnTo>
                  <a:pt x="5475" y="16376"/>
                </a:lnTo>
                <a:lnTo>
                  <a:pt x="5597" y="16376"/>
                </a:lnTo>
                <a:lnTo>
                  <a:pt x="5572" y="16571"/>
                </a:lnTo>
                <a:lnTo>
                  <a:pt x="5572" y="16668"/>
                </a:lnTo>
                <a:lnTo>
                  <a:pt x="5280" y="16668"/>
                </a:lnTo>
                <a:lnTo>
                  <a:pt x="5207" y="16692"/>
                </a:lnTo>
                <a:lnTo>
                  <a:pt x="5159" y="16741"/>
                </a:lnTo>
                <a:lnTo>
                  <a:pt x="5159" y="16790"/>
                </a:lnTo>
                <a:lnTo>
                  <a:pt x="5207" y="16838"/>
                </a:lnTo>
                <a:lnTo>
                  <a:pt x="5256" y="16863"/>
                </a:lnTo>
                <a:lnTo>
                  <a:pt x="5402" y="16887"/>
                </a:lnTo>
                <a:lnTo>
                  <a:pt x="5548" y="16887"/>
                </a:lnTo>
                <a:lnTo>
                  <a:pt x="5524" y="17082"/>
                </a:lnTo>
                <a:lnTo>
                  <a:pt x="5426" y="17106"/>
                </a:lnTo>
                <a:lnTo>
                  <a:pt x="5280" y="17130"/>
                </a:lnTo>
                <a:lnTo>
                  <a:pt x="5207" y="17155"/>
                </a:lnTo>
                <a:lnTo>
                  <a:pt x="5134" y="17203"/>
                </a:lnTo>
                <a:lnTo>
                  <a:pt x="5134" y="17228"/>
                </a:lnTo>
                <a:lnTo>
                  <a:pt x="5134" y="17252"/>
                </a:lnTo>
                <a:lnTo>
                  <a:pt x="5207" y="17276"/>
                </a:lnTo>
                <a:lnTo>
                  <a:pt x="5280" y="17276"/>
                </a:lnTo>
                <a:lnTo>
                  <a:pt x="5426" y="17301"/>
                </a:lnTo>
                <a:lnTo>
                  <a:pt x="5499" y="17301"/>
                </a:lnTo>
                <a:lnTo>
                  <a:pt x="5475" y="17544"/>
                </a:lnTo>
                <a:lnTo>
                  <a:pt x="5378" y="17544"/>
                </a:lnTo>
                <a:lnTo>
                  <a:pt x="5256" y="17593"/>
                </a:lnTo>
                <a:lnTo>
                  <a:pt x="5183" y="17641"/>
                </a:lnTo>
                <a:lnTo>
                  <a:pt x="5183" y="17666"/>
                </a:lnTo>
                <a:lnTo>
                  <a:pt x="5183" y="17690"/>
                </a:lnTo>
                <a:lnTo>
                  <a:pt x="5207" y="17739"/>
                </a:lnTo>
                <a:lnTo>
                  <a:pt x="5256" y="17763"/>
                </a:lnTo>
                <a:lnTo>
                  <a:pt x="5378" y="17787"/>
                </a:lnTo>
                <a:lnTo>
                  <a:pt x="5451" y="17812"/>
                </a:lnTo>
                <a:lnTo>
                  <a:pt x="5426" y="17982"/>
                </a:lnTo>
                <a:lnTo>
                  <a:pt x="5329" y="17982"/>
                </a:lnTo>
                <a:lnTo>
                  <a:pt x="5086" y="18006"/>
                </a:lnTo>
                <a:lnTo>
                  <a:pt x="5037" y="18031"/>
                </a:lnTo>
                <a:lnTo>
                  <a:pt x="5013" y="18055"/>
                </a:lnTo>
                <a:lnTo>
                  <a:pt x="5013" y="18104"/>
                </a:lnTo>
                <a:lnTo>
                  <a:pt x="5061" y="18152"/>
                </a:lnTo>
                <a:lnTo>
                  <a:pt x="5159" y="18201"/>
                </a:lnTo>
                <a:lnTo>
                  <a:pt x="5280" y="18225"/>
                </a:lnTo>
                <a:lnTo>
                  <a:pt x="5402" y="18225"/>
                </a:lnTo>
                <a:lnTo>
                  <a:pt x="5402" y="18420"/>
                </a:lnTo>
                <a:lnTo>
                  <a:pt x="5353" y="18420"/>
                </a:lnTo>
                <a:lnTo>
                  <a:pt x="5207" y="18444"/>
                </a:lnTo>
                <a:lnTo>
                  <a:pt x="5134" y="18469"/>
                </a:lnTo>
                <a:lnTo>
                  <a:pt x="5086" y="18517"/>
                </a:lnTo>
                <a:lnTo>
                  <a:pt x="5061" y="18566"/>
                </a:lnTo>
                <a:lnTo>
                  <a:pt x="5086" y="18615"/>
                </a:lnTo>
                <a:lnTo>
                  <a:pt x="5134" y="18663"/>
                </a:lnTo>
                <a:lnTo>
                  <a:pt x="5183" y="18688"/>
                </a:lnTo>
                <a:lnTo>
                  <a:pt x="5329" y="18712"/>
                </a:lnTo>
                <a:lnTo>
                  <a:pt x="5378" y="18712"/>
                </a:lnTo>
                <a:lnTo>
                  <a:pt x="5353" y="18907"/>
                </a:lnTo>
                <a:lnTo>
                  <a:pt x="5280" y="18907"/>
                </a:lnTo>
                <a:lnTo>
                  <a:pt x="5183" y="18955"/>
                </a:lnTo>
                <a:lnTo>
                  <a:pt x="5159" y="18980"/>
                </a:lnTo>
                <a:lnTo>
                  <a:pt x="5159" y="19004"/>
                </a:lnTo>
                <a:lnTo>
                  <a:pt x="5159" y="19053"/>
                </a:lnTo>
                <a:lnTo>
                  <a:pt x="5183" y="19077"/>
                </a:lnTo>
                <a:lnTo>
                  <a:pt x="5256" y="19126"/>
                </a:lnTo>
                <a:lnTo>
                  <a:pt x="5353" y="19126"/>
                </a:lnTo>
                <a:lnTo>
                  <a:pt x="5353" y="19539"/>
                </a:lnTo>
                <a:lnTo>
                  <a:pt x="5353" y="19637"/>
                </a:lnTo>
                <a:lnTo>
                  <a:pt x="5402" y="19710"/>
                </a:lnTo>
                <a:lnTo>
                  <a:pt x="5475" y="19758"/>
                </a:lnTo>
                <a:lnTo>
                  <a:pt x="5548" y="19783"/>
                </a:lnTo>
                <a:lnTo>
                  <a:pt x="5572" y="19807"/>
                </a:lnTo>
                <a:lnTo>
                  <a:pt x="5718" y="19953"/>
                </a:lnTo>
                <a:lnTo>
                  <a:pt x="5840" y="20074"/>
                </a:lnTo>
                <a:lnTo>
                  <a:pt x="5986" y="20220"/>
                </a:lnTo>
                <a:lnTo>
                  <a:pt x="6132" y="20366"/>
                </a:lnTo>
                <a:lnTo>
                  <a:pt x="5961" y="20366"/>
                </a:lnTo>
                <a:lnTo>
                  <a:pt x="5816" y="20342"/>
                </a:lnTo>
                <a:lnTo>
                  <a:pt x="5670" y="20318"/>
                </a:lnTo>
                <a:lnTo>
                  <a:pt x="5524" y="20269"/>
                </a:lnTo>
                <a:lnTo>
                  <a:pt x="5378" y="20196"/>
                </a:lnTo>
                <a:lnTo>
                  <a:pt x="5232" y="20099"/>
                </a:lnTo>
                <a:lnTo>
                  <a:pt x="5086" y="20001"/>
                </a:lnTo>
                <a:lnTo>
                  <a:pt x="4940" y="19928"/>
                </a:lnTo>
                <a:lnTo>
                  <a:pt x="4818" y="19539"/>
                </a:lnTo>
                <a:lnTo>
                  <a:pt x="4721" y="19126"/>
                </a:lnTo>
                <a:lnTo>
                  <a:pt x="4672" y="18712"/>
                </a:lnTo>
                <a:lnTo>
                  <a:pt x="4623" y="18274"/>
                </a:lnTo>
                <a:lnTo>
                  <a:pt x="4575" y="17447"/>
                </a:lnTo>
                <a:lnTo>
                  <a:pt x="4526" y="16619"/>
                </a:lnTo>
                <a:lnTo>
                  <a:pt x="4477" y="15670"/>
                </a:lnTo>
                <a:lnTo>
                  <a:pt x="4429" y="14721"/>
                </a:lnTo>
                <a:lnTo>
                  <a:pt x="4404" y="14235"/>
                </a:lnTo>
                <a:lnTo>
                  <a:pt x="4380" y="13894"/>
                </a:lnTo>
                <a:lnTo>
                  <a:pt x="4331" y="13505"/>
                </a:lnTo>
                <a:lnTo>
                  <a:pt x="4258" y="13140"/>
                </a:lnTo>
                <a:lnTo>
                  <a:pt x="4161" y="12775"/>
                </a:lnTo>
                <a:lnTo>
                  <a:pt x="4112" y="12629"/>
                </a:lnTo>
                <a:lnTo>
                  <a:pt x="4039" y="12483"/>
                </a:lnTo>
                <a:lnTo>
                  <a:pt x="3966" y="12361"/>
                </a:lnTo>
                <a:lnTo>
                  <a:pt x="3893" y="12288"/>
                </a:lnTo>
                <a:lnTo>
                  <a:pt x="3820" y="12264"/>
                </a:lnTo>
                <a:lnTo>
                  <a:pt x="3577" y="12264"/>
                </a:lnTo>
                <a:lnTo>
                  <a:pt x="3504" y="12288"/>
                </a:lnTo>
                <a:lnTo>
                  <a:pt x="3407" y="12385"/>
                </a:lnTo>
                <a:lnTo>
                  <a:pt x="3334" y="12507"/>
                </a:lnTo>
                <a:lnTo>
                  <a:pt x="3309" y="12483"/>
                </a:lnTo>
                <a:lnTo>
                  <a:pt x="3188" y="12483"/>
                </a:lnTo>
                <a:lnTo>
                  <a:pt x="3066" y="12531"/>
                </a:lnTo>
                <a:lnTo>
                  <a:pt x="3042" y="12556"/>
                </a:lnTo>
                <a:lnTo>
                  <a:pt x="3042" y="12604"/>
                </a:lnTo>
                <a:lnTo>
                  <a:pt x="3066" y="12653"/>
                </a:lnTo>
                <a:lnTo>
                  <a:pt x="3115" y="12677"/>
                </a:lnTo>
                <a:lnTo>
                  <a:pt x="3236" y="12702"/>
                </a:lnTo>
                <a:lnTo>
                  <a:pt x="3261" y="12702"/>
                </a:lnTo>
                <a:lnTo>
                  <a:pt x="3212" y="12848"/>
                </a:lnTo>
                <a:lnTo>
                  <a:pt x="3042" y="12872"/>
                </a:lnTo>
                <a:lnTo>
                  <a:pt x="2871" y="12921"/>
                </a:lnTo>
                <a:lnTo>
                  <a:pt x="2871" y="12945"/>
                </a:lnTo>
                <a:lnTo>
                  <a:pt x="2871" y="12969"/>
                </a:lnTo>
                <a:lnTo>
                  <a:pt x="3017" y="13018"/>
                </a:lnTo>
                <a:lnTo>
                  <a:pt x="3163" y="13042"/>
                </a:lnTo>
                <a:lnTo>
                  <a:pt x="3139" y="13140"/>
                </a:lnTo>
                <a:lnTo>
                  <a:pt x="2969" y="13140"/>
                </a:lnTo>
                <a:lnTo>
                  <a:pt x="2847" y="13164"/>
                </a:lnTo>
                <a:lnTo>
                  <a:pt x="2725" y="13213"/>
                </a:lnTo>
                <a:lnTo>
                  <a:pt x="2701" y="13237"/>
                </a:lnTo>
                <a:lnTo>
                  <a:pt x="2701" y="13261"/>
                </a:lnTo>
                <a:lnTo>
                  <a:pt x="2701" y="13286"/>
                </a:lnTo>
                <a:lnTo>
                  <a:pt x="2725" y="13310"/>
                </a:lnTo>
                <a:lnTo>
                  <a:pt x="2847" y="13359"/>
                </a:lnTo>
                <a:lnTo>
                  <a:pt x="2969" y="13383"/>
                </a:lnTo>
                <a:lnTo>
                  <a:pt x="3090" y="13383"/>
                </a:lnTo>
                <a:lnTo>
                  <a:pt x="3066" y="13529"/>
                </a:lnTo>
                <a:lnTo>
                  <a:pt x="2847" y="13553"/>
                </a:lnTo>
                <a:lnTo>
                  <a:pt x="2750" y="13602"/>
                </a:lnTo>
                <a:lnTo>
                  <a:pt x="2652" y="13651"/>
                </a:lnTo>
                <a:lnTo>
                  <a:pt x="2628" y="13699"/>
                </a:lnTo>
                <a:lnTo>
                  <a:pt x="2652" y="13724"/>
                </a:lnTo>
                <a:lnTo>
                  <a:pt x="2847" y="13748"/>
                </a:lnTo>
                <a:lnTo>
                  <a:pt x="3042" y="13772"/>
                </a:lnTo>
                <a:lnTo>
                  <a:pt x="3042" y="13870"/>
                </a:lnTo>
                <a:lnTo>
                  <a:pt x="2920" y="13870"/>
                </a:lnTo>
                <a:lnTo>
                  <a:pt x="2774" y="13918"/>
                </a:lnTo>
                <a:lnTo>
                  <a:pt x="2701" y="13943"/>
                </a:lnTo>
                <a:lnTo>
                  <a:pt x="2628" y="13991"/>
                </a:lnTo>
                <a:lnTo>
                  <a:pt x="2628" y="14016"/>
                </a:lnTo>
                <a:lnTo>
                  <a:pt x="2701" y="14064"/>
                </a:lnTo>
                <a:lnTo>
                  <a:pt x="2798" y="14113"/>
                </a:lnTo>
                <a:lnTo>
                  <a:pt x="2896" y="14137"/>
                </a:lnTo>
                <a:lnTo>
                  <a:pt x="3017" y="14137"/>
                </a:lnTo>
                <a:lnTo>
                  <a:pt x="2993" y="14283"/>
                </a:lnTo>
                <a:lnTo>
                  <a:pt x="2871" y="14283"/>
                </a:lnTo>
                <a:lnTo>
                  <a:pt x="2725" y="14308"/>
                </a:lnTo>
                <a:lnTo>
                  <a:pt x="2677" y="14332"/>
                </a:lnTo>
                <a:lnTo>
                  <a:pt x="2604" y="14381"/>
                </a:lnTo>
                <a:lnTo>
                  <a:pt x="2604" y="14405"/>
                </a:lnTo>
                <a:lnTo>
                  <a:pt x="2579" y="14429"/>
                </a:lnTo>
                <a:lnTo>
                  <a:pt x="2604" y="14502"/>
                </a:lnTo>
                <a:lnTo>
                  <a:pt x="2677" y="14551"/>
                </a:lnTo>
                <a:lnTo>
                  <a:pt x="2725" y="14575"/>
                </a:lnTo>
                <a:lnTo>
                  <a:pt x="2871" y="14600"/>
                </a:lnTo>
                <a:lnTo>
                  <a:pt x="2969" y="14600"/>
                </a:lnTo>
                <a:lnTo>
                  <a:pt x="2969" y="14721"/>
                </a:lnTo>
                <a:lnTo>
                  <a:pt x="2969" y="14794"/>
                </a:lnTo>
                <a:lnTo>
                  <a:pt x="2774" y="14819"/>
                </a:lnTo>
                <a:lnTo>
                  <a:pt x="2628" y="14843"/>
                </a:lnTo>
                <a:lnTo>
                  <a:pt x="2555" y="14892"/>
                </a:lnTo>
                <a:lnTo>
                  <a:pt x="2506" y="14940"/>
                </a:lnTo>
                <a:lnTo>
                  <a:pt x="2482" y="14989"/>
                </a:lnTo>
                <a:lnTo>
                  <a:pt x="2506" y="15013"/>
                </a:lnTo>
                <a:lnTo>
                  <a:pt x="2579" y="15038"/>
                </a:lnTo>
                <a:lnTo>
                  <a:pt x="2652" y="15062"/>
                </a:lnTo>
                <a:lnTo>
                  <a:pt x="2823" y="15062"/>
                </a:lnTo>
                <a:lnTo>
                  <a:pt x="2944" y="15038"/>
                </a:lnTo>
                <a:lnTo>
                  <a:pt x="2944" y="15232"/>
                </a:lnTo>
                <a:lnTo>
                  <a:pt x="2871" y="15232"/>
                </a:lnTo>
                <a:lnTo>
                  <a:pt x="2677" y="15257"/>
                </a:lnTo>
                <a:lnTo>
                  <a:pt x="2506" y="15305"/>
                </a:lnTo>
                <a:lnTo>
                  <a:pt x="2506" y="15330"/>
                </a:lnTo>
                <a:lnTo>
                  <a:pt x="2506" y="15354"/>
                </a:lnTo>
                <a:lnTo>
                  <a:pt x="2701" y="15378"/>
                </a:lnTo>
                <a:lnTo>
                  <a:pt x="2920" y="15403"/>
                </a:lnTo>
                <a:lnTo>
                  <a:pt x="2920" y="15622"/>
                </a:lnTo>
                <a:lnTo>
                  <a:pt x="2798" y="15646"/>
                </a:lnTo>
                <a:lnTo>
                  <a:pt x="2652" y="15695"/>
                </a:lnTo>
                <a:lnTo>
                  <a:pt x="2506" y="15768"/>
                </a:lnTo>
                <a:lnTo>
                  <a:pt x="2506" y="15792"/>
                </a:lnTo>
                <a:lnTo>
                  <a:pt x="2506" y="15816"/>
                </a:lnTo>
                <a:lnTo>
                  <a:pt x="2798" y="15841"/>
                </a:lnTo>
                <a:lnTo>
                  <a:pt x="2896" y="15841"/>
                </a:lnTo>
                <a:lnTo>
                  <a:pt x="2896" y="15914"/>
                </a:lnTo>
                <a:lnTo>
                  <a:pt x="2750" y="15938"/>
                </a:lnTo>
                <a:lnTo>
                  <a:pt x="2604" y="15987"/>
                </a:lnTo>
                <a:lnTo>
                  <a:pt x="2482" y="16060"/>
                </a:lnTo>
                <a:lnTo>
                  <a:pt x="2433" y="16108"/>
                </a:lnTo>
                <a:lnTo>
                  <a:pt x="2433" y="16157"/>
                </a:lnTo>
                <a:lnTo>
                  <a:pt x="2433" y="16181"/>
                </a:lnTo>
                <a:lnTo>
                  <a:pt x="2506" y="16230"/>
                </a:lnTo>
                <a:lnTo>
                  <a:pt x="2579" y="16254"/>
                </a:lnTo>
                <a:lnTo>
                  <a:pt x="2725" y="16254"/>
                </a:lnTo>
                <a:lnTo>
                  <a:pt x="2896" y="16230"/>
                </a:lnTo>
                <a:lnTo>
                  <a:pt x="2871" y="16425"/>
                </a:lnTo>
                <a:lnTo>
                  <a:pt x="2628" y="16473"/>
                </a:lnTo>
                <a:lnTo>
                  <a:pt x="2506" y="16498"/>
                </a:lnTo>
                <a:lnTo>
                  <a:pt x="2409" y="16546"/>
                </a:lnTo>
                <a:lnTo>
                  <a:pt x="2409" y="16571"/>
                </a:lnTo>
                <a:lnTo>
                  <a:pt x="2409" y="16595"/>
                </a:lnTo>
                <a:lnTo>
                  <a:pt x="2506" y="16644"/>
                </a:lnTo>
                <a:lnTo>
                  <a:pt x="2628" y="16668"/>
                </a:lnTo>
                <a:lnTo>
                  <a:pt x="2871" y="16692"/>
                </a:lnTo>
                <a:lnTo>
                  <a:pt x="2847" y="16936"/>
                </a:lnTo>
                <a:lnTo>
                  <a:pt x="2701" y="16936"/>
                </a:lnTo>
                <a:lnTo>
                  <a:pt x="2555" y="16960"/>
                </a:lnTo>
                <a:lnTo>
                  <a:pt x="2458" y="16984"/>
                </a:lnTo>
                <a:lnTo>
                  <a:pt x="2409" y="17033"/>
                </a:lnTo>
                <a:lnTo>
                  <a:pt x="2385" y="17057"/>
                </a:lnTo>
                <a:lnTo>
                  <a:pt x="2433" y="17106"/>
                </a:lnTo>
                <a:lnTo>
                  <a:pt x="2482" y="17130"/>
                </a:lnTo>
                <a:lnTo>
                  <a:pt x="2604" y="17155"/>
                </a:lnTo>
                <a:lnTo>
                  <a:pt x="2847" y="17155"/>
                </a:lnTo>
                <a:lnTo>
                  <a:pt x="2823" y="17349"/>
                </a:lnTo>
                <a:lnTo>
                  <a:pt x="2701" y="17398"/>
                </a:lnTo>
                <a:lnTo>
                  <a:pt x="2604" y="17447"/>
                </a:lnTo>
                <a:lnTo>
                  <a:pt x="2506" y="17495"/>
                </a:lnTo>
                <a:lnTo>
                  <a:pt x="2458" y="17568"/>
                </a:lnTo>
                <a:lnTo>
                  <a:pt x="2433" y="17593"/>
                </a:lnTo>
                <a:lnTo>
                  <a:pt x="2458" y="17641"/>
                </a:lnTo>
                <a:lnTo>
                  <a:pt x="2458" y="17666"/>
                </a:lnTo>
                <a:lnTo>
                  <a:pt x="2506" y="17690"/>
                </a:lnTo>
                <a:lnTo>
                  <a:pt x="2652" y="17690"/>
                </a:lnTo>
                <a:lnTo>
                  <a:pt x="2823" y="17641"/>
                </a:lnTo>
                <a:lnTo>
                  <a:pt x="2798" y="17860"/>
                </a:lnTo>
                <a:lnTo>
                  <a:pt x="2628" y="17933"/>
                </a:lnTo>
                <a:lnTo>
                  <a:pt x="2506" y="17958"/>
                </a:lnTo>
                <a:lnTo>
                  <a:pt x="2482" y="17958"/>
                </a:lnTo>
                <a:lnTo>
                  <a:pt x="2458" y="17982"/>
                </a:lnTo>
                <a:lnTo>
                  <a:pt x="2458" y="18006"/>
                </a:lnTo>
                <a:lnTo>
                  <a:pt x="2482" y="18031"/>
                </a:lnTo>
                <a:lnTo>
                  <a:pt x="2628" y="18055"/>
                </a:lnTo>
                <a:lnTo>
                  <a:pt x="2798" y="18055"/>
                </a:lnTo>
                <a:lnTo>
                  <a:pt x="2774" y="18298"/>
                </a:lnTo>
                <a:lnTo>
                  <a:pt x="2725" y="18298"/>
                </a:lnTo>
                <a:lnTo>
                  <a:pt x="2628" y="18323"/>
                </a:lnTo>
                <a:lnTo>
                  <a:pt x="2506" y="18371"/>
                </a:lnTo>
                <a:lnTo>
                  <a:pt x="2482" y="18396"/>
                </a:lnTo>
                <a:lnTo>
                  <a:pt x="2482" y="18420"/>
                </a:lnTo>
                <a:lnTo>
                  <a:pt x="2482" y="18444"/>
                </a:lnTo>
                <a:lnTo>
                  <a:pt x="2506" y="18444"/>
                </a:lnTo>
                <a:lnTo>
                  <a:pt x="2604" y="18493"/>
                </a:lnTo>
                <a:lnTo>
                  <a:pt x="2725" y="18542"/>
                </a:lnTo>
                <a:lnTo>
                  <a:pt x="2750" y="18542"/>
                </a:lnTo>
                <a:lnTo>
                  <a:pt x="2725" y="18688"/>
                </a:lnTo>
                <a:lnTo>
                  <a:pt x="2628" y="18712"/>
                </a:lnTo>
                <a:lnTo>
                  <a:pt x="2506" y="18712"/>
                </a:lnTo>
                <a:lnTo>
                  <a:pt x="2458" y="18736"/>
                </a:lnTo>
                <a:lnTo>
                  <a:pt x="2409" y="18761"/>
                </a:lnTo>
                <a:lnTo>
                  <a:pt x="2385" y="18809"/>
                </a:lnTo>
                <a:lnTo>
                  <a:pt x="2385" y="18858"/>
                </a:lnTo>
                <a:lnTo>
                  <a:pt x="2433" y="18882"/>
                </a:lnTo>
                <a:lnTo>
                  <a:pt x="2482" y="18931"/>
                </a:lnTo>
                <a:lnTo>
                  <a:pt x="2604" y="18955"/>
                </a:lnTo>
                <a:lnTo>
                  <a:pt x="2701" y="18955"/>
                </a:lnTo>
                <a:lnTo>
                  <a:pt x="2677" y="19053"/>
                </a:lnTo>
                <a:lnTo>
                  <a:pt x="2604" y="19077"/>
                </a:lnTo>
                <a:lnTo>
                  <a:pt x="2555" y="19101"/>
                </a:lnTo>
                <a:lnTo>
                  <a:pt x="2433" y="19174"/>
                </a:lnTo>
                <a:lnTo>
                  <a:pt x="2433" y="19199"/>
                </a:lnTo>
                <a:lnTo>
                  <a:pt x="2433" y="19223"/>
                </a:lnTo>
                <a:lnTo>
                  <a:pt x="2531" y="19272"/>
                </a:lnTo>
                <a:lnTo>
                  <a:pt x="2628" y="19320"/>
                </a:lnTo>
                <a:lnTo>
                  <a:pt x="2604" y="19466"/>
                </a:lnTo>
                <a:lnTo>
                  <a:pt x="2458" y="19466"/>
                </a:lnTo>
                <a:lnTo>
                  <a:pt x="2360" y="19515"/>
                </a:lnTo>
                <a:lnTo>
                  <a:pt x="2336" y="19564"/>
                </a:lnTo>
                <a:lnTo>
                  <a:pt x="2360" y="19612"/>
                </a:lnTo>
                <a:lnTo>
                  <a:pt x="2385" y="19661"/>
                </a:lnTo>
                <a:lnTo>
                  <a:pt x="2433" y="19685"/>
                </a:lnTo>
                <a:lnTo>
                  <a:pt x="2531" y="19734"/>
                </a:lnTo>
                <a:lnTo>
                  <a:pt x="2458" y="19928"/>
                </a:lnTo>
                <a:lnTo>
                  <a:pt x="2312" y="20001"/>
                </a:lnTo>
                <a:lnTo>
                  <a:pt x="2166" y="20099"/>
                </a:lnTo>
                <a:lnTo>
                  <a:pt x="2020" y="20196"/>
                </a:lnTo>
                <a:lnTo>
                  <a:pt x="1874" y="20269"/>
                </a:lnTo>
                <a:lnTo>
                  <a:pt x="1728" y="20318"/>
                </a:lnTo>
                <a:lnTo>
                  <a:pt x="1582" y="20342"/>
                </a:lnTo>
                <a:lnTo>
                  <a:pt x="1436" y="20366"/>
                </a:lnTo>
                <a:lnTo>
                  <a:pt x="1265" y="20366"/>
                </a:lnTo>
                <a:lnTo>
                  <a:pt x="1411" y="20220"/>
                </a:lnTo>
                <a:lnTo>
                  <a:pt x="1557" y="20074"/>
                </a:lnTo>
                <a:lnTo>
                  <a:pt x="1679" y="19953"/>
                </a:lnTo>
                <a:lnTo>
                  <a:pt x="1825" y="19807"/>
                </a:lnTo>
                <a:lnTo>
                  <a:pt x="1849" y="19783"/>
                </a:lnTo>
                <a:lnTo>
                  <a:pt x="1922" y="19758"/>
                </a:lnTo>
                <a:lnTo>
                  <a:pt x="1995" y="19710"/>
                </a:lnTo>
                <a:lnTo>
                  <a:pt x="2020" y="19637"/>
                </a:lnTo>
                <a:lnTo>
                  <a:pt x="2044" y="19539"/>
                </a:lnTo>
                <a:lnTo>
                  <a:pt x="2020" y="18785"/>
                </a:lnTo>
                <a:lnTo>
                  <a:pt x="1971" y="18055"/>
                </a:lnTo>
                <a:lnTo>
                  <a:pt x="1825" y="16571"/>
                </a:lnTo>
                <a:lnTo>
                  <a:pt x="1752" y="15792"/>
                </a:lnTo>
                <a:lnTo>
                  <a:pt x="1703" y="15013"/>
                </a:lnTo>
                <a:lnTo>
                  <a:pt x="1679" y="13456"/>
                </a:lnTo>
                <a:lnTo>
                  <a:pt x="1655" y="12702"/>
                </a:lnTo>
                <a:lnTo>
                  <a:pt x="1679" y="11947"/>
                </a:lnTo>
                <a:lnTo>
                  <a:pt x="1703" y="11583"/>
                </a:lnTo>
                <a:lnTo>
                  <a:pt x="1752" y="11218"/>
                </a:lnTo>
                <a:lnTo>
                  <a:pt x="1825" y="10853"/>
                </a:lnTo>
                <a:lnTo>
                  <a:pt x="1922" y="10488"/>
                </a:lnTo>
                <a:lnTo>
                  <a:pt x="2044" y="10171"/>
                </a:lnTo>
                <a:lnTo>
                  <a:pt x="2166" y="9855"/>
                </a:lnTo>
                <a:lnTo>
                  <a:pt x="2287" y="9539"/>
                </a:lnTo>
                <a:lnTo>
                  <a:pt x="2360" y="9198"/>
                </a:lnTo>
                <a:lnTo>
                  <a:pt x="2385" y="8906"/>
                </a:lnTo>
                <a:lnTo>
                  <a:pt x="2385" y="8590"/>
                </a:lnTo>
                <a:lnTo>
                  <a:pt x="2385" y="8006"/>
                </a:lnTo>
                <a:lnTo>
                  <a:pt x="2458" y="7957"/>
                </a:lnTo>
                <a:lnTo>
                  <a:pt x="2482" y="7908"/>
                </a:lnTo>
                <a:lnTo>
                  <a:pt x="2506" y="7835"/>
                </a:lnTo>
                <a:lnTo>
                  <a:pt x="2506" y="7762"/>
                </a:lnTo>
                <a:lnTo>
                  <a:pt x="2506" y="7689"/>
                </a:lnTo>
                <a:lnTo>
                  <a:pt x="2458" y="7641"/>
                </a:lnTo>
                <a:lnTo>
                  <a:pt x="2385" y="7592"/>
                </a:lnTo>
                <a:lnTo>
                  <a:pt x="2312" y="7568"/>
                </a:lnTo>
                <a:lnTo>
                  <a:pt x="2214" y="7543"/>
                </a:lnTo>
                <a:lnTo>
                  <a:pt x="2141" y="7519"/>
                </a:lnTo>
                <a:lnTo>
                  <a:pt x="2093" y="7446"/>
                </a:lnTo>
                <a:lnTo>
                  <a:pt x="2044" y="7373"/>
                </a:lnTo>
                <a:lnTo>
                  <a:pt x="1947" y="7227"/>
                </a:lnTo>
                <a:lnTo>
                  <a:pt x="1898" y="7057"/>
                </a:lnTo>
                <a:lnTo>
                  <a:pt x="1874" y="6886"/>
                </a:lnTo>
                <a:lnTo>
                  <a:pt x="1874" y="6716"/>
                </a:lnTo>
                <a:lnTo>
                  <a:pt x="1898" y="6643"/>
                </a:lnTo>
                <a:lnTo>
                  <a:pt x="1971" y="6570"/>
                </a:lnTo>
                <a:lnTo>
                  <a:pt x="2093" y="6473"/>
                </a:lnTo>
                <a:lnTo>
                  <a:pt x="2117" y="6400"/>
                </a:lnTo>
                <a:lnTo>
                  <a:pt x="2117" y="6327"/>
                </a:lnTo>
                <a:lnTo>
                  <a:pt x="2093" y="6254"/>
                </a:lnTo>
                <a:lnTo>
                  <a:pt x="2020" y="6205"/>
                </a:lnTo>
                <a:lnTo>
                  <a:pt x="1947" y="6181"/>
                </a:lnTo>
                <a:lnTo>
                  <a:pt x="1849" y="6181"/>
                </a:lnTo>
                <a:lnTo>
                  <a:pt x="1801" y="6205"/>
                </a:lnTo>
                <a:lnTo>
                  <a:pt x="1728" y="6229"/>
                </a:lnTo>
                <a:lnTo>
                  <a:pt x="1630" y="6327"/>
                </a:lnTo>
                <a:lnTo>
                  <a:pt x="1557" y="6473"/>
                </a:lnTo>
                <a:lnTo>
                  <a:pt x="1484" y="6619"/>
                </a:lnTo>
                <a:lnTo>
                  <a:pt x="1460" y="6789"/>
                </a:lnTo>
                <a:lnTo>
                  <a:pt x="1460" y="6935"/>
                </a:lnTo>
                <a:lnTo>
                  <a:pt x="1460" y="7081"/>
                </a:lnTo>
                <a:lnTo>
                  <a:pt x="1533" y="7300"/>
                </a:lnTo>
                <a:lnTo>
                  <a:pt x="1630" y="7543"/>
                </a:lnTo>
                <a:lnTo>
                  <a:pt x="1606" y="7568"/>
                </a:lnTo>
                <a:lnTo>
                  <a:pt x="1533" y="7519"/>
                </a:lnTo>
                <a:lnTo>
                  <a:pt x="1411" y="7470"/>
                </a:lnTo>
                <a:lnTo>
                  <a:pt x="1363" y="7446"/>
                </a:lnTo>
                <a:lnTo>
                  <a:pt x="1290" y="7446"/>
                </a:lnTo>
                <a:lnTo>
                  <a:pt x="1265" y="7470"/>
                </a:lnTo>
                <a:lnTo>
                  <a:pt x="1241" y="7495"/>
                </a:lnTo>
                <a:lnTo>
                  <a:pt x="1241" y="7568"/>
                </a:lnTo>
                <a:lnTo>
                  <a:pt x="1290" y="7616"/>
                </a:lnTo>
                <a:lnTo>
                  <a:pt x="1363" y="7689"/>
                </a:lnTo>
                <a:lnTo>
                  <a:pt x="1460" y="7787"/>
                </a:lnTo>
                <a:lnTo>
                  <a:pt x="1436" y="7860"/>
                </a:lnTo>
                <a:lnTo>
                  <a:pt x="1314" y="7811"/>
                </a:lnTo>
                <a:lnTo>
                  <a:pt x="1192" y="7762"/>
                </a:lnTo>
                <a:lnTo>
                  <a:pt x="1071" y="7738"/>
                </a:lnTo>
                <a:lnTo>
                  <a:pt x="1022" y="7762"/>
                </a:lnTo>
                <a:lnTo>
                  <a:pt x="998" y="7811"/>
                </a:lnTo>
                <a:lnTo>
                  <a:pt x="1022" y="7835"/>
                </a:lnTo>
                <a:lnTo>
                  <a:pt x="1071" y="7908"/>
                </a:lnTo>
                <a:lnTo>
                  <a:pt x="1144" y="7981"/>
                </a:lnTo>
                <a:lnTo>
                  <a:pt x="1314" y="8103"/>
                </a:lnTo>
                <a:lnTo>
                  <a:pt x="1265" y="8249"/>
                </a:lnTo>
                <a:lnTo>
                  <a:pt x="1168" y="8225"/>
                </a:lnTo>
                <a:lnTo>
                  <a:pt x="1095" y="8200"/>
                </a:lnTo>
                <a:lnTo>
                  <a:pt x="998" y="8225"/>
                </a:lnTo>
                <a:lnTo>
                  <a:pt x="949" y="8249"/>
                </a:lnTo>
                <a:lnTo>
                  <a:pt x="949" y="8273"/>
                </a:lnTo>
                <a:lnTo>
                  <a:pt x="949" y="8322"/>
                </a:lnTo>
                <a:lnTo>
                  <a:pt x="1022" y="8371"/>
                </a:lnTo>
                <a:lnTo>
                  <a:pt x="1095" y="8419"/>
                </a:lnTo>
                <a:lnTo>
                  <a:pt x="1192" y="8444"/>
                </a:lnTo>
                <a:lnTo>
                  <a:pt x="1168" y="8468"/>
                </a:lnTo>
                <a:lnTo>
                  <a:pt x="973" y="8468"/>
                </a:lnTo>
                <a:lnTo>
                  <a:pt x="900" y="8492"/>
                </a:lnTo>
                <a:lnTo>
                  <a:pt x="852" y="8541"/>
                </a:lnTo>
                <a:lnTo>
                  <a:pt x="827" y="8565"/>
                </a:lnTo>
                <a:lnTo>
                  <a:pt x="803" y="8614"/>
                </a:lnTo>
                <a:lnTo>
                  <a:pt x="827" y="8663"/>
                </a:lnTo>
                <a:lnTo>
                  <a:pt x="852" y="8711"/>
                </a:lnTo>
                <a:lnTo>
                  <a:pt x="949" y="8760"/>
                </a:lnTo>
                <a:lnTo>
                  <a:pt x="1071" y="8784"/>
                </a:lnTo>
                <a:lnTo>
                  <a:pt x="1095" y="8784"/>
                </a:lnTo>
                <a:lnTo>
                  <a:pt x="1046" y="8979"/>
                </a:lnTo>
                <a:lnTo>
                  <a:pt x="803" y="8979"/>
                </a:lnTo>
                <a:lnTo>
                  <a:pt x="779" y="9028"/>
                </a:lnTo>
                <a:lnTo>
                  <a:pt x="779" y="9052"/>
                </a:lnTo>
                <a:lnTo>
                  <a:pt x="779" y="9101"/>
                </a:lnTo>
                <a:lnTo>
                  <a:pt x="827" y="9149"/>
                </a:lnTo>
                <a:lnTo>
                  <a:pt x="876" y="9174"/>
                </a:lnTo>
                <a:lnTo>
                  <a:pt x="973" y="9198"/>
                </a:lnTo>
                <a:lnTo>
                  <a:pt x="998" y="9222"/>
                </a:lnTo>
                <a:lnTo>
                  <a:pt x="998" y="9368"/>
                </a:lnTo>
                <a:lnTo>
                  <a:pt x="852" y="9368"/>
                </a:lnTo>
                <a:lnTo>
                  <a:pt x="803" y="9393"/>
                </a:lnTo>
                <a:lnTo>
                  <a:pt x="754" y="9417"/>
                </a:lnTo>
                <a:lnTo>
                  <a:pt x="730" y="9490"/>
                </a:lnTo>
                <a:lnTo>
                  <a:pt x="730" y="9539"/>
                </a:lnTo>
                <a:lnTo>
                  <a:pt x="730" y="9563"/>
                </a:lnTo>
                <a:lnTo>
                  <a:pt x="779" y="9612"/>
                </a:lnTo>
                <a:lnTo>
                  <a:pt x="827" y="9636"/>
                </a:lnTo>
                <a:lnTo>
                  <a:pt x="949" y="9660"/>
                </a:lnTo>
                <a:lnTo>
                  <a:pt x="949" y="9806"/>
                </a:lnTo>
                <a:lnTo>
                  <a:pt x="876" y="9806"/>
                </a:lnTo>
                <a:lnTo>
                  <a:pt x="803" y="9831"/>
                </a:lnTo>
                <a:lnTo>
                  <a:pt x="730" y="9879"/>
                </a:lnTo>
                <a:lnTo>
                  <a:pt x="681" y="9904"/>
                </a:lnTo>
                <a:lnTo>
                  <a:pt x="681" y="9952"/>
                </a:lnTo>
                <a:lnTo>
                  <a:pt x="681" y="10001"/>
                </a:lnTo>
                <a:lnTo>
                  <a:pt x="730" y="10050"/>
                </a:lnTo>
                <a:lnTo>
                  <a:pt x="827" y="10074"/>
                </a:lnTo>
                <a:lnTo>
                  <a:pt x="949" y="10074"/>
                </a:lnTo>
                <a:lnTo>
                  <a:pt x="949" y="10123"/>
                </a:lnTo>
                <a:lnTo>
                  <a:pt x="852" y="10147"/>
                </a:lnTo>
                <a:lnTo>
                  <a:pt x="803" y="10196"/>
                </a:lnTo>
                <a:lnTo>
                  <a:pt x="754" y="10244"/>
                </a:lnTo>
                <a:lnTo>
                  <a:pt x="754" y="10269"/>
                </a:lnTo>
                <a:lnTo>
                  <a:pt x="779" y="10293"/>
                </a:lnTo>
                <a:lnTo>
                  <a:pt x="876" y="10342"/>
                </a:lnTo>
                <a:lnTo>
                  <a:pt x="949" y="10342"/>
                </a:lnTo>
                <a:lnTo>
                  <a:pt x="973" y="10390"/>
                </a:lnTo>
                <a:lnTo>
                  <a:pt x="973" y="10463"/>
                </a:lnTo>
                <a:lnTo>
                  <a:pt x="925" y="10512"/>
                </a:lnTo>
                <a:lnTo>
                  <a:pt x="876" y="10585"/>
                </a:lnTo>
                <a:lnTo>
                  <a:pt x="852" y="10658"/>
                </a:lnTo>
                <a:lnTo>
                  <a:pt x="876" y="10755"/>
                </a:lnTo>
                <a:lnTo>
                  <a:pt x="925" y="10853"/>
                </a:lnTo>
                <a:lnTo>
                  <a:pt x="949" y="10999"/>
                </a:lnTo>
                <a:lnTo>
                  <a:pt x="973" y="11266"/>
                </a:lnTo>
                <a:lnTo>
                  <a:pt x="925" y="11534"/>
                </a:lnTo>
                <a:lnTo>
                  <a:pt x="876" y="11656"/>
                </a:lnTo>
                <a:lnTo>
                  <a:pt x="827" y="11753"/>
                </a:lnTo>
                <a:lnTo>
                  <a:pt x="803" y="11801"/>
                </a:lnTo>
                <a:lnTo>
                  <a:pt x="754" y="11801"/>
                </a:lnTo>
                <a:lnTo>
                  <a:pt x="657" y="11729"/>
                </a:lnTo>
                <a:lnTo>
                  <a:pt x="560" y="11656"/>
                </a:lnTo>
                <a:lnTo>
                  <a:pt x="511" y="11583"/>
                </a:lnTo>
                <a:lnTo>
                  <a:pt x="462" y="11461"/>
                </a:lnTo>
                <a:lnTo>
                  <a:pt x="462" y="11339"/>
                </a:lnTo>
                <a:lnTo>
                  <a:pt x="487" y="11096"/>
                </a:lnTo>
                <a:lnTo>
                  <a:pt x="535" y="11047"/>
                </a:lnTo>
                <a:lnTo>
                  <a:pt x="560" y="10974"/>
                </a:lnTo>
                <a:lnTo>
                  <a:pt x="584" y="10926"/>
                </a:lnTo>
                <a:lnTo>
                  <a:pt x="584" y="10828"/>
                </a:lnTo>
                <a:lnTo>
                  <a:pt x="511" y="10342"/>
                </a:lnTo>
                <a:lnTo>
                  <a:pt x="462" y="9831"/>
                </a:lnTo>
                <a:lnTo>
                  <a:pt x="462" y="9320"/>
                </a:lnTo>
                <a:lnTo>
                  <a:pt x="511" y="8809"/>
                </a:lnTo>
                <a:lnTo>
                  <a:pt x="584" y="8298"/>
                </a:lnTo>
                <a:lnTo>
                  <a:pt x="681" y="7787"/>
                </a:lnTo>
                <a:lnTo>
                  <a:pt x="803" y="7300"/>
                </a:lnTo>
                <a:lnTo>
                  <a:pt x="949" y="6813"/>
                </a:lnTo>
                <a:lnTo>
                  <a:pt x="1119" y="6400"/>
                </a:lnTo>
                <a:lnTo>
                  <a:pt x="1314" y="6010"/>
                </a:lnTo>
                <a:lnTo>
                  <a:pt x="1557" y="5621"/>
                </a:lnTo>
                <a:lnTo>
                  <a:pt x="1703" y="5451"/>
                </a:lnTo>
                <a:lnTo>
                  <a:pt x="1849" y="5280"/>
                </a:lnTo>
                <a:lnTo>
                  <a:pt x="2044" y="5134"/>
                </a:lnTo>
                <a:lnTo>
                  <a:pt x="2214" y="4988"/>
                </a:lnTo>
                <a:lnTo>
                  <a:pt x="2409" y="4891"/>
                </a:lnTo>
                <a:lnTo>
                  <a:pt x="2628" y="4794"/>
                </a:lnTo>
                <a:lnTo>
                  <a:pt x="2823" y="4745"/>
                </a:lnTo>
                <a:lnTo>
                  <a:pt x="3066" y="4696"/>
                </a:lnTo>
                <a:lnTo>
                  <a:pt x="3528" y="4623"/>
                </a:lnTo>
                <a:close/>
                <a:moveTo>
                  <a:pt x="3893" y="0"/>
                </a:moveTo>
                <a:lnTo>
                  <a:pt x="3699" y="73"/>
                </a:lnTo>
                <a:lnTo>
                  <a:pt x="3382" y="73"/>
                </a:lnTo>
                <a:lnTo>
                  <a:pt x="3212" y="122"/>
                </a:lnTo>
                <a:lnTo>
                  <a:pt x="3066" y="195"/>
                </a:lnTo>
                <a:lnTo>
                  <a:pt x="2896" y="268"/>
                </a:lnTo>
                <a:lnTo>
                  <a:pt x="2774" y="365"/>
                </a:lnTo>
                <a:lnTo>
                  <a:pt x="2628" y="487"/>
                </a:lnTo>
                <a:lnTo>
                  <a:pt x="2506" y="609"/>
                </a:lnTo>
                <a:lnTo>
                  <a:pt x="2287" y="901"/>
                </a:lnTo>
                <a:lnTo>
                  <a:pt x="2093" y="1217"/>
                </a:lnTo>
                <a:lnTo>
                  <a:pt x="1947" y="1533"/>
                </a:lnTo>
                <a:lnTo>
                  <a:pt x="1874" y="1850"/>
                </a:lnTo>
                <a:lnTo>
                  <a:pt x="1849" y="2044"/>
                </a:lnTo>
                <a:lnTo>
                  <a:pt x="1849" y="2215"/>
                </a:lnTo>
                <a:lnTo>
                  <a:pt x="1874" y="2409"/>
                </a:lnTo>
                <a:lnTo>
                  <a:pt x="1898" y="2580"/>
                </a:lnTo>
                <a:lnTo>
                  <a:pt x="1947" y="2750"/>
                </a:lnTo>
                <a:lnTo>
                  <a:pt x="2020" y="2896"/>
                </a:lnTo>
                <a:lnTo>
                  <a:pt x="2093" y="3066"/>
                </a:lnTo>
                <a:lnTo>
                  <a:pt x="2214" y="3212"/>
                </a:lnTo>
                <a:lnTo>
                  <a:pt x="2312" y="3358"/>
                </a:lnTo>
                <a:lnTo>
                  <a:pt x="2433" y="3480"/>
                </a:lnTo>
                <a:lnTo>
                  <a:pt x="2579" y="3577"/>
                </a:lnTo>
                <a:lnTo>
                  <a:pt x="2725" y="3699"/>
                </a:lnTo>
                <a:lnTo>
                  <a:pt x="2871" y="3772"/>
                </a:lnTo>
                <a:lnTo>
                  <a:pt x="3042" y="3845"/>
                </a:lnTo>
                <a:lnTo>
                  <a:pt x="3212" y="3918"/>
                </a:lnTo>
                <a:lnTo>
                  <a:pt x="3407" y="3966"/>
                </a:lnTo>
                <a:lnTo>
                  <a:pt x="3553" y="3966"/>
                </a:lnTo>
                <a:lnTo>
                  <a:pt x="3528" y="4039"/>
                </a:lnTo>
                <a:lnTo>
                  <a:pt x="3504" y="4234"/>
                </a:lnTo>
                <a:lnTo>
                  <a:pt x="3431" y="4234"/>
                </a:lnTo>
                <a:lnTo>
                  <a:pt x="3188" y="4210"/>
                </a:lnTo>
                <a:lnTo>
                  <a:pt x="2944" y="4210"/>
                </a:lnTo>
                <a:lnTo>
                  <a:pt x="2725" y="4258"/>
                </a:lnTo>
                <a:lnTo>
                  <a:pt x="2506" y="4331"/>
                </a:lnTo>
                <a:lnTo>
                  <a:pt x="2287" y="4404"/>
                </a:lnTo>
                <a:lnTo>
                  <a:pt x="2093" y="4526"/>
                </a:lnTo>
                <a:lnTo>
                  <a:pt x="1898" y="4648"/>
                </a:lnTo>
                <a:lnTo>
                  <a:pt x="1728" y="4794"/>
                </a:lnTo>
                <a:lnTo>
                  <a:pt x="1557" y="4964"/>
                </a:lnTo>
                <a:lnTo>
                  <a:pt x="1387" y="5134"/>
                </a:lnTo>
                <a:lnTo>
                  <a:pt x="1095" y="5499"/>
                </a:lnTo>
                <a:lnTo>
                  <a:pt x="852" y="5913"/>
                </a:lnTo>
                <a:lnTo>
                  <a:pt x="633" y="6327"/>
                </a:lnTo>
                <a:lnTo>
                  <a:pt x="438" y="6862"/>
                </a:lnTo>
                <a:lnTo>
                  <a:pt x="268" y="7446"/>
                </a:lnTo>
                <a:lnTo>
                  <a:pt x="122" y="8006"/>
                </a:lnTo>
                <a:lnTo>
                  <a:pt x="49" y="8614"/>
                </a:lnTo>
                <a:lnTo>
                  <a:pt x="0" y="9198"/>
                </a:lnTo>
                <a:lnTo>
                  <a:pt x="0" y="9806"/>
                </a:lnTo>
                <a:lnTo>
                  <a:pt x="49" y="10390"/>
                </a:lnTo>
                <a:lnTo>
                  <a:pt x="122" y="10974"/>
                </a:lnTo>
                <a:lnTo>
                  <a:pt x="146" y="10974"/>
                </a:lnTo>
                <a:lnTo>
                  <a:pt x="97" y="11193"/>
                </a:lnTo>
                <a:lnTo>
                  <a:pt x="73" y="11412"/>
                </a:lnTo>
                <a:lnTo>
                  <a:pt x="97" y="11631"/>
                </a:lnTo>
                <a:lnTo>
                  <a:pt x="170" y="11777"/>
                </a:lnTo>
                <a:lnTo>
                  <a:pt x="219" y="11899"/>
                </a:lnTo>
                <a:lnTo>
                  <a:pt x="316" y="11972"/>
                </a:lnTo>
                <a:lnTo>
                  <a:pt x="414" y="12069"/>
                </a:lnTo>
                <a:lnTo>
                  <a:pt x="511" y="12142"/>
                </a:lnTo>
                <a:lnTo>
                  <a:pt x="633" y="12191"/>
                </a:lnTo>
                <a:lnTo>
                  <a:pt x="754" y="12215"/>
                </a:lnTo>
                <a:lnTo>
                  <a:pt x="876" y="12215"/>
                </a:lnTo>
                <a:lnTo>
                  <a:pt x="998" y="12166"/>
                </a:lnTo>
                <a:lnTo>
                  <a:pt x="1144" y="12069"/>
                </a:lnTo>
                <a:lnTo>
                  <a:pt x="1241" y="11923"/>
                </a:lnTo>
                <a:lnTo>
                  <a:pt x="1217" y="12604"/>
                </a:lnTo>
                <a:lnTo>
                  <a:pt x="1217" y="13261"/>
                </a:lnTo>
                <a:lnTo>
                  <a:pt x="1217" y="14040"/>
                </a:lnTo>
                <a:lnTo>
                  <a:pt x="1241" y="14819"/>
                </a:lnTo>
                <a:lnTo>
                  <a:pt x="1265" y="15597"/>
                </a:lnTo>
                <a:lnTo>
                  <a:pt x="1314" y="16376"/>
                </a:lnTo>
                <a:lnTo>
                  <a:pt x="1460" y="17958"/>
                </a:lnTo>
                <a:lnTo>
                  <a:pt x="1509" y="18736"/>
                </a:lnTo>
                <a:lnTo>
                  <a:pt x="1509" y="19515"/>
                </a:lnTo>
                <a:lnTo>
                  <a:pt x="1265" y="19685"/>
                </a:lnTo>
                <a:lnTo>
                  <a:pt x="1022" y="19904"/>
                </a:lnTo>
                <a:lnTo>
                  <a:pt x="827" y="20147"/>
                </a:lnTo>
                <a:lnTo>
                  <a:pt x="730" y="20269"/>
                </a:lnTo>
                <a:lnTo>
                  <a:pt x="681" y="20415"/>
                </a:lnTo>
                <a:lnTo>
                  <a:pt x="633" y="20512"/>
                </a:lnTo>
                <a:lnTo>
                  <a:pt x="657" y="20634"/>
                </a:lnTo>
                <a:lnTo>
                  <a:pt x="706" y="20707"/>
                </a:lnTo>
                <a:lnTo>
                  <a:pt x="803" y="20756"/>
                </a:lnTo>
                <a:lnTo>
                  <a:pt x="1119" y="20829"/>
                </a:lnTo>
                <a:lnTo>
                  <a:pt x="1411" y="20829"/>
                </a:lnTo>
                <a:lnTo>
                  <a:pt x="1703" y="20804"/>
                </a:lnTo>
                <a:lnTo>
                  <a:pt x="1995" y="20731"/>
                </a:lnTo>
                <a:lnTo>
                  <a:pt x="2214" y="20634"/>
                </a:lnTo>
                <a:lnTo>
                  <a:pt x="2458" y="20512"/>
                </a:lnTo>
                <a:lnTo>
                  <a:pt x="2555" y="20439"/>
                </a:lnTo>
                <a:lnTo>
                  <a:pt x="2652" y="20366"/>
                </a:lnTo>
                <a:lnTo>
                  <a:pt x="2750" y="20269"/>
                </a:lnTo>
                <a:lnTo>
                  <a:pt x="2798" y="20172"/>
                </a:lnTo>
                <a:lnTo>
                  <a:pt x="2847" y="20123"/>
                </a:lnTo>
                <a:lnTo>
                  <a:pt x="2871" y="20074"/>
                </a:lnTo>
                <a:lnTo>
                  <a:pt x="2969" y="19783"/>
                </a:lnTo>
                <a:lnTo>
                  <a:pt x="3042" y="19466"/>
                </a:lnTo>
                <a:lnTo>
                  <a:pt x="3090" y="19150"/>
                </a:lnTo>
                <a:lnTo>
                  <a:pt x="3139" y="18809"/>
                </a:lnTo>
                <a:lnTo>
                  <a:pt x="3188" y="18152"/>
                </a:lnTo>
                <a:lnTo>
                  <a:pt x="3236" y="17520"/>
                </a:lnTo>
                <a:lnTo>
                  <a:pt x="3285" y="16425"/>
                </a:lnTo>
                <a:lnTo>
                  <a:pt x="3334" y="15330"/>
                </a:lnTo>
                <a:lnTo>
                  <a:pt x="3407" y="14502"/>
                </a:lnTo>
                <a:lnTo>
                  <a:pt x="3480" y="13651"/>
                </a:lnTo>
                <a:lnTo>
                  <a:pt x="3528" y="13164"/>
                </a:lnTo>
                <a:lnTo>
                  <a:pt x="3601" y="12872"/>
                </a:lnTo>
                <a:lnTo>
                  <a:pt x="3650" y="12750"/>
                </a:lnTo>
                <a:lnTo>
                  <a:pt x="3699" y="12629"/>
                </a:lnTo>
                <a:lnTo>
                  <a:pt x="3747" y="12750"/>
                </a:lnTo>
                <a:lnTo>
                  <a:pt x="3796" y="12872"/>
                </a:lnTo>
                <a:lnTo>
                  <a:pt x="3845" y="13164"/>
                </a:lnTo>
                <a:lnTo>
                  <a:pt x="3918" y="13651"/>
                </a:lnTo>
                <a:lnTo>
                  <a:pt x="3991" y="14502"/>
                </a:lnTo>
                <a:lnTo>
                  <a:pt x="4064" y="15330"/>
                </a:lnTo>
                <a:lnTo>
                  <a:pt x="4112" y="16425"/>
                </a:lnTo>
                <a:lnTo>
                  <a:pt x="4161" y="17520"/>
                </a:lnTo>
                <a:lnTo>
                  <a:pt x="4210" y="18152"/>
                </a:lnTo>
                <a:lnTo>
                  <a:pt x="4258" y="18809"/>
                </a:lnTo>
                <a:lnTo>
                  <a:pt x="4307" y="19150"/>
                </a:lnTo>
                <a:lnTo>
                  <a:pt x="4356" y="19466"/>
                </a:lnTo>
                <a:lnTo>
                  <a:pt x="4429" y="19783"/>
                </a:lnTo>
                <a:lnTo>
                  <a:pt x="4526" y="20074"/>
                </a:lnTo>
                <a:lnTo>
                  <a:pt x="4550" y="20123"/>
                </a:lnTo>
                <a:lnTo>
                  <a:pt x="4599" y="20172"/>
                </a:lnTo>
                <a:lnTo>
                  <a:pt x="4648" y="20269"/>
                </a:lnTo>
                <a:lnTo>
                  <a:pt x="4745" y="20366"/>
                </a:lnTo>
                <a:lnTo>
                  <a:pt x="4842" y="20439"/>
                </a:lnTo>
                <a:lnTo>
                  <a:pt x="4940" y="20512"/>
                </a:lnTo>
                <a:lnTo>
                  <a:pt x="5183" y="20634"/>
                </a:lnTo>
                <a:lnTo>
                  <a:pt x="5402" y="20731"/>
                </a:lnTo>
                <a:lnTo>
                  <a:pt x="5694" y="20804"/>
                </a:lnTo>
                <a:lnTo>
                  <a:pt x="5986" y="20829"/>
                </a:lnTo>
                <a:lnTo>
                  <a:pt x="6278" y="20829"/>
                </a:lnTo>
                <a:lnTo>
                  <a:pt x="6594" y="20756"/>
                </a:lnTo>
                <a:lnTo>
                  <a:pt x="6691" y="20707"/>
                </a:lnTo>
                <a:lnTo>
                  <a:pt x="6740" y="20634"/>
                </a:lnTo>
                <a:lnTo>
                  <a:pt x="6740" y="20512"/>
                </a:lnTo>
                <a:lnTo>
                  <a:pt x="6716" y="20415"/>
                </a:lnTo>
                <a:lnTo>
                  <a:pt x="6667" y="20269"/>
                </a:lnTo>
                <a:lnTo>
                  <a:pt x="6570" y="20147"/>
                </a:lnTo>
                <a:lnTo>
                  <a:pt x="6375" y="19904"/>
                </a:lnTo>
                <a:lnTo>
                  <a:pt x="6132" y="19685"/>
                </a:lnTo>
                <a:lnTo>
                  <a:pt x="5864" y="19515"/>
                </a:lnTo>
                <a:lnTo>
                  <a:pt x="5889" y="18736"/>
                </a:lnTo>
                <a:lnTo>
                  <a:pt x="5937" y="17958"/>
                </a:lnTo>
                <a:lnTo>
                  <a:pt x="6059" y="16376"/>
                </a:lnTo>
                <a:lnTo>
                  <a:pt x="6132" y="15597"/>
                </a:lnTo>
                <a:lnTo>
                  <a:pt x="6156" y="14819"/>
                </a:lnTo>
                <a:lnTo>
                  <a:pt x="6180" y="14040"/>
                </a:lnTo>
                <a:lnTo>
                  <a:pt x="6180" y="13261"/>
                </a:lnTo>
                <a:lnTo>
                  <a:pt x="6180" y="12604"/>
                </a:lnTo>
                <a:lnTo>
                  <a:pt x="6156" y="11923"/>
                </a:lnTo>
                <a:lnTo>
                  <a:pt x="6253" y="12069"/>
                </a:lnTo>
                <a:lnTo>
                  <a:pt x="6399" y="12166"/>
                </a:lnTo>
                <a:lnTo>
                  <a:pt x="6521" y="12215"/>
                </a:lnTo>
                <a:lnTo>
                  <a:pt x="6643" y="12215"/>
                </a:lnTo>
                <a:lnTo>
                  <a:pt x="6764" y="12191"/>
                </a:lnTo>
                <a:lnTo>
                  <a:pt x="6886" y="12142"/>
                </a:lnTo>
                <a:lnTo>
                  <a:pt x="6983" y="12069"/>
                </a:lnTo>
                <a:lnTo>
                  <a:pt x="7081" y="11972"/>
                </a:lnTo>
                <a:lnTo>
                  <a:pt x="7178" y="11899"/>
                </a:lnTo>
                <a:lnTo>
                  <a:pt x="7227" y="11777"/>
                </a:lnTo>
                <a:lnTo>
                  <a:pt x="7300" y="11631"/>
                </a:lnTo>
                <a:lnTo>
                  <a:pt x="7324" y="11412"/>
                </a:lnTo>
                <a:lnTo>
                  <a:pt x="7300" y="11193"/>
                </a:lnTo>
                <a:lnTo>
                  <a:pt x="7251" y="10974"/>
                </a:lnTo>
                <a:lnTo>
                  <a:pt x="7275" y="10974"/>
                </a:lnTo>
                <a:lnTo>
                  <a:pt x="7348" y="10390"/>
                </a:lnTo>
                <a:lnTo>
                  <a:pt x="7397" y="9806"/>
                </a:lnTo>
                <a:lnTo>
                  <a:pt x="7397" y="9198"/>
                </a:lnTo>
                <a:lnTo>
                  <a:pt x="7348" y="8614"/>
                </a:lnTo>
                <a:lnTo>
                  <a:pt x="7251" y="8006"/>
                </a:lnTo>
                <a:lnTo>
                  <a:pt x="7129" y="7446"/>
                </a:lnTo>
                <a:lnTo>
                  <a:pt x="6959" y="6862"/>
                </a:lnTo>
                <a:lnTo>
                  <a:pt x="6764" y="6327"/>
                </a:lnTo>
                <a:lnTo>
                  <a:pt x="6545" y="5913"/>
                </a:lnTo>
                <a:lnTo>
                  <a:pt x="6302" y="5499"/>
                </a:lnTo>
                <a:lnTo>
                  <a:pt x="6010" y="5134"/>
                </a:lnTo>
                <a:lnTo>
                  <a:pt x="5840" y="4964"/>
                </a:lnTo>
                <a:lnTo>
                  <a:pt x="5670" y="4794"/>
                </a:lnTo>
                <a:lnTo>
                  <a:pt x="5499" y="4648"/>
                </a:lnTo>
                <a:lnTo>
                  <a:pt x="5305" y="4526"/>
                </a:lnTo>
                <a:lnTo>
                  <a:pt x="5110" y="4404"/>
                </a:lnTo>
                <a:lnTo>
                  <a:pt x="4891" y="4331"/>
                </a:lnTo>
                <a:lnTo>
                  <a:pt x="4672" y="4258"/>
                </a:lnTo>
                <a:lnTo>
                  <a:pt x="4453" y="4210"/>
                </a:lnTo>
                <a:lnTo>
                  <a:pt x="4210" y="4210"/>
                </a:lnTo>
                <a:lnTo>
                  <a:pt x="3966" y="4234"/>
                </a:lnTo>
                <a:lnTo>
                  <a:pt x="3966" y="4210"/>
                </a:lnTo>
                <a:lnTo>
                  <a:pt x="3966" y="4185"/>
                </a:lnTo>
                <a:lnTo>
                  <a:pt x="3966" y="4137"/>
                </a:lnTo>
                <a:lnTo>
                  <a:pt x="3942" y="4039"/>
                </a:lnTo>
                <a:lnTo>
                  <a:pt x="3918" y="3966"/>
                </a:lnTo>
                <a:lnTo>
                  <a:pt x="4064" y="3942"/>
                </a:lnTo>
                <a:lnTo>
                  <a:pt x="4210" y="3893"/>
                </a:lnTo>
                <a:lnTo>
                  <a:pt x="4356" y="3845"/>
                </a:lnTo>
                <a:lnTo>
                  <a:pt x="4477" y="3772"/>
                </a:lnTo>
                <a:lnTo>
                  <a:pt x="4721" y="3602"/>
                </a:lnTo>
                <a:lnTo>
                  <a:pt x="4940" y="3383"/>
                </a:lnTo>
                <a:lnTo>
                  <a:pt x="5110" y="3115"/>
                </a:lnTo>
                <a:lnTo>
                  <a:pt x="5232" y="2847"/>
                </a:lnTo>
                <a:lnTo>
                  <a:pt x="5353" y="2531"/>
                </a:lnTo>
                <a:lnTo>
                  <a:pt x="5402" y="2215"/>
                </a:lnTo>
                <a:lnTo>
                  <a:pt x="5426" y="2069"/>
                </a:lnTo>
                <a:lnTo>
                  <a:pt x="5402" y="1898"/>
                </a:lnTo>
                <a:lnTo>
                  <a:pt x="5378" y="1704"/>
                </a:lnTo>
                <a:lnTo>
                  <a:pt x="5329" y="1485"/>
                </a:lnTo>
                <a:lnTo>
                  <a:pt x="5280" y="1290"/>
                </a:lnTo>
                <a:lnTo>
                  <a:pt x="5183" y="1095"/>
                </a:lnTo>
                <a:lnTo>
                  <a:pt x="5086" y="876"/>
                </a:lnTo>
                <a:lnTo>
                  <a:pt x="4988" y="682"/>
                </a:lnTo>
                <a:lnTo>
                  <a:pt x="4867" y="511"/>
                </a:lnTo>
                <a:lnTo>
                  <a:pt x="4721" y="365"/>
                </a:lnTo>
                <a:lnTo>
                  <a:pt x="4575" y="219"/>
                </a:lnTo>
                <a:lnTo>
                  <a:pt x="4429" y="122"/>
                </a:lnTo>
                <a:lnTo>
                  <a:pt x="4258" y="49"/>
                </a:lnTo>
                <a:lnTo>
                  <a:pt x="4088" y="0"/>
                </a:lnTo>
                <a:close/>
              </a:path>
            </a:pathLst>
          </a:custGeom>
          <a:solidFill>
            <a:srgbClr val="25212A">
              <a:alpha val="7115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23" name="Google Shape;623;p73"/>
          <p:cNvSpPr/>
          <p:nvPr/>
        </p:nvSpPr>
        <p:spPr>
          <a:xfrm>
            <a:off x="5363887" y="2259499"/>
            <a:ext cx="147542" cy="363983"/>
          </a:xfrm>
          <a:custGeom>
            <a:rect b="b" l="l" r="r" t="t"/>
            <a:pathLst>
              <a:path extrusionOk="0" h="21073" w="8542">
                <a:moveTo>
                  <a:pt x="4478" y="487"/>
                </a:moveTo>
                <a:lnTo>
                  <a:pt x="4673" y="536"/>
                </a:lnTo>
                <a:lnTo>
                  <a:pt x="4600" y="584"/>
                </a:lnTo>
                <a:lnTo>
                  <a:pt x="4527" y="657"/>
                </a:lnTo>
                <a:lnTo>
                  <a:pt x="4527" y="730"/>
                </a:lnTo>
                <a:lnTo>
                  <a:pt x="4527" y="755"/>
                </a:lnTo>
                <a:lnTo>
                  <a:pt x="4697" y="755"/>
                </a:lnTo>
                <a:lnTo>
                  <a:pt x="4819" y="730"/>
                </a:lnTo>
                <a:lnTo>
                  <a:pt x="4892" y="682"/>
                </a:lnTo>
                <a:lnTo>
                  <a:pt x="4965" y="633"/>
                </a:lnTo>
                <a:lnTo>
                  <a:pt x="5038" y="682"/>
                </a:lnTo>
                <a:lnTo>
                  <a:pt x="4965" y="730"/>
                </a:lnTo>
                <a:lnTo>
                  <a:pt x="4916" y="779"/>
                </a:lnTo>
                <a:lnTo>
                  <a:pt x="4819" y="925"/>
                </a:lnTo>
                <a:lnTo>
                  <a:pt x="4819" y="949"/>
                </a:lnTo>
                <a:lnTo>
                  <a:pt x="4843" y="974"/>
                </a:lnTo>
                <a:lnTo>
                  <a:pt x="4867" y="998"/>
                </a:lnTo>
                <a:lnTo>
                  <a:pt x="4892" y="974"/>
                </a:lnTo>
                <a:lnTo>
                  <a:pt x="5038" y="876"/>
                </a:lnTo>
                <a:lnTo>
                  <a:pt x="5111" y="828"/>
                </a:lnTo>
                <a:lnTo>
                  <a:pt x="5208" y="803"/>
                </a:lnTo>
                <a:lnTo>
                  <a:pt x="5330" y="901"/>
                </a:lnTo>
                <a:lnTo>
                  <a:pt x="5451" y="1022"/>
                </a:lnTo>
                <a:lnTo>
                  <a:pt x="5281" y="1120"/>
                </a:lnTo>
                <a:lnTo>
                  <a:pt x="5208" y="1193"/>
                </a:lnTo>
                <a:lnTo>
                  <a:pt x="5111" y="1266"/>
                </a:lnTo>
                <a:lnTo>
                  <a:pt x="4965" y="1436"/>
                </a:lnTo>
                <a:lnTo>
                  <a:pt x="4965" y="1460"/>
                </a:lnTo>
                <a:lnTo>
                  <a:pt x="4965" y="1485"/>
                </a:lnTo>
                <a:lnTo>
                  <a:pt x="5013" y="1485"/>
                </a:lnTo>
                <a:lnTo>
                  <a:pt x="5111" y="1436"/>
                </a:lnTo>
                <a:lnTo>
                  <a:pt x="5208" y="1387"/>
                </a:lnTo>
                <a:lnTo>
                  <a:pt x="5403" y="1314"/>
                </a:lnTo>
                <a:lnTo>
                  <a:pt x="5573" y="1217"/>
                </a:lnTo>
                <a:lnTo>
                  <a:pt x="5695" y="1412"/>
                </a:lnTo>
                <a:lnTo>
                  <a:pt x="5768" y="1631"/>
                </a:lnTo>
                <a:lnTo>
                  <a:pt x="5719" y="1631"/>
                </a:lnTo>
                <a:lnTo>
                  <a:pt x="5597" y="1679"/>
                </a:lnTo>
                <a:lnTo>
                  <a:pt x="5451" y="1728"/>
                </a:lnTo>
                <a:lnTo>
                  <a:pt x="5184" y="1874"/>
                </a:lnTo>
                <a:lnTo>
                  <a:pt x="4989" y="1996"/>
                </a:lnTo>
                <a:lnTo>
                  <a:pt x="4892" y="2069"/>
                </a:lnTo>
                <a:lnTo>
                  <a:pt x="4819" y="2166"/>
                </a:lnTo>
                <a:lnTo>
                  <a:pt x="4819" y="2190"/>
                </a:lnTo>
                <a:lnTo>
                  <a:pt x="4843" y="2215"/>
                </a:lnTo>
                <a:lnTo>
                  <a:pt x="4940" y="2239"/>
                </a:lnTo>
                <a:lnTo>
                  <a:pt x="5038" y="2239"/>
                </a:lnTo>
                <a:lnTo>
                  <a:pt x="5232" y="2166"/>
                </a:lnTo>
                <a:lnTo>
                  <a:pt x="5524" y="2069"/>
                </a:lnTo>
                <a:lnTo>
                  <a:pt x="5816" y="1947"/>
                </a:lnTo>
                <a:lnTo>
                  <a:pt x="5841" y="1947"/>
                </a:lnTo>
                <a:lnTo>
                  <a:pt x="5841" y="1971"/>
                </a:lnTo>
                <a:lnTo>
                  <a:pt x="5841" y="2142"/>
                </a:lnTo>
                <a:lnTo>
                  <a:pt x="5816" y="2312"/>
                </a:lnTo>
                <a:lnTo>
                  <a:pt x="5743" y="2312"/>
                </a:lnTo>
                <a:lnTo>
                  <a:pt x="5622" y="2361"/>
                </a:lnTo>
                <a:lnTo>
                  <a:pt x="5476" y="2385"/>
                </a:lnTo>
                <a:lnTo>
                  <a:pt x="5208" y="2434"/>
                </a:lnTo>
                <a:lnTo>
                  <a:pt x="4916" y="2507"/>
                </a:lnTo>
                <a:lnTo>
                  <a:pt x="4794" y="2555"/>
                </a:lnTo>
                <a:lnTo>
                  <a:pt x="4648" y="2604"/>
                </a:lnTo>
                <a:lnTo>
                  <a:pt x="4648" y="2653"/>
                </a:lnTo>
                <a:lnTo>
                  <a:pt x="4673" y="2653"/>
                </a:lnTo>
                <a:lnTo>
                  <a:pt x="5208" y="2701"/>
                </a:lnTo>
                <a:lnTo>
                  <a:pt x="5476" y="2701"/>
                </a:lnTo>
                <a:lnTo>
                  <a:pt x="5719" y="2653"/>
                </a:lnTo>
                <a:lnTo>
                  <a:pt x="5646" y="2847"/>
                </a:lnTo>
                <a:lnTo>
                  <a:pt x="5524" y="3042"/>
                </a:lnTo>
                <a:lnTo>
                  <a:pt x="4697" y="3042"/>
                </a:lnTo>
                <a:lnTo>
                  <a:pt x="4624" y="3018"/>
                </a:lnTo>
                <a:lnTo>
                  <a:pt x="4575" y="2993"/>
                </a:lnTo>
                <a:lnTo>
                  <a:pt x="4551" y="2993"/>
                </a:lnTo>
                <a:lnTo>
                  <a:pt x="4551" y="3018"/>
                </a:lnTo>
                <a:lnTo>
                  <a:pt x="4600" y="3091"/>
                </a:lnTo>
                <a:lnTo>
                  <a:pt x="4673" y="3164"/>
                </a:lnTo>
                <a:lnTo>
                  <a:pt x="4746" y="3212"/>
                </a:lnTo>
                <a:lnTo>
                  <a:pt x="4843" y="3261"/>
                </a:lnTo>
                <a:lnTo>
                  <a:pt x="5086" y="3310"/>
                </a:lnTo>
                <a:lnTo>
                  <a:pt x="5330" y="3310"/>
                </a:lnTo>
                <a:lnTo>
                  <a:pt x="5159" y="3456"/>
                </a:lnTo>
                <a:lnTo>
                  <a:pt x="4989" y="3577"/>
                </a:lnTo>
                <a:lnTo>
                  <a:pt x="4892" y="3529"/>
                </a:lnTo>
                <a:lnTo>
                  <a:pt x="4746" y="3504"/>
                </a:lnTo>
                <a:lnTo>
                  <a:pt x="4259" y="3504"/>
                </a:lnTo>
                <a:lnTo>
                  <a:pt x="4235" y="3529"/>
                </a:lnTo>
                <a:lnTo>
                  <a:pt x="4210" y="3577"/>
                </a:lnTo>
                <a:lnTo>
                  <a:pt x="4210" y="3626"/>
                </a:lnTo>
                <a:lnTo>
                  <a:pt x="4235" y="3699"/>
                </a:lnTo>
                <a:lnTo>
                  <a:pt x="4283" y="3748"/>
                </a:lnTo>
                <a:lnTo>
                  <a:pt x="4429" y="3796"/>
                </a:lnTo>
                <a:lnTo>
                  <a:pt x="4283" y="3821"/>
                </a:lnTo>
                <a:lnTo>
                  <a:pt x="3967" y="3821"/>
                </a:lnTo>
                <a:lnTo>
                  <a:pt x="3821" y="3772"/>
                </a:lnTo>
                <a:lnTo>
                  <a:pt x="3675" y="3723"/>
                </a:lnTo>
                <a:lnTo>
                  <a:pt x="3529" y="3650"/>
                </a:lnTo>
                <a:lnTo>
                  <a:pt x="3407" y="3577"/>
                </a:lnTo>
                <a:lnTo>
                  <a:pt x="3310" y="3456"/>
                </a:lnTo>
                <a:lnTo>
                  <a:pt x="3213" y="3358"/>
                </a:lnTo>
                <a:lnTo>
                  <a:pt x="3115" y="3237"/>
                </a:lnTo>
                <a:lnTo>
                  <a:pt x="2969" y="2945"/>
                </a:lnTo>
                <a:lnTo>
                  <a:pt x="2848" y="2653"/>
                </a:lnTo>
                <a:lnTo>
                  <a:pt x="2775" y="2361"/>
                </a:lnTo>
                <a:lnTo>
                  <a:pt x="2750" y="2069"/>
                </a:lnTo>
                <a:lnTo>
                  <a:pt x="2750" y="1898"/>
                </a:lnTo>
                <a:lnTo>
                  <a:pt x="2775" y="1728"/>
                </a:lnTo>
                <a:lnTo>
                  <a:pt x="2823" y="1558"/>
                </a:lnTo>
                <a:lnTo>
                  <a:pt x="2896" y="1412"/>
                </a:lnTo>
                <a:lnTo>
                  <a:pt x="3067" y="1120"/>
                </a:lnTo>
                <a:lnTo>
                  <a:pt x="3261" y="852"/>
                </a:lnTo>
                <a:lnTo>
                  <a:pt x="3359" y="755"/>
                </a:lnTo>
                <a:lnTo>
                  <a:pt x="3480" y="682"/>
                </a:lnTo>
                <a:lnTo>
                  <a:pt x="3699" y="560"/>
                </a:lnTo>
                <a:lnTo>
                  <a:pt x="3772" y="584"/>
                </a:lnTo>
                <a:lnTo>
                  <a:pt x="3845" y="560"/>
                </a:lnTo>
                <a:lnTo>
                  <a:pt x="4064" y="511"/>
                </a:lnTo>
                <a:lnTo>
                  <a:pt x="4259" y="487"/>
                </a:lnTo>
                <a:close/>
                <a:moveTo>
                  <a:pt x="4600" y="4818"/>
                </a:moveTo>
                <a:lnTo>
                  <a:pt x="4940" y="4842"/>
                </a:lnTo>
                <a:lnTo>
                  <a:pt x="4746" y="4915"/>
                </a:lnTo>
                <a:lnTo>
                  <a:pt x="4600" y="5037"/>
                </a:lnTo>
                <a:lnTo>
                  <a:pt x="4600" y="5061"/>
                </a:lnTo>
                <a:lnTo>
                  <a:pt x="4600" y="5086"/>
                </a:lnTo>
                <a:lnTo>
                  <a:pt x="4624" y="5110"/>
                </a:lnTo>
                <a:lnTo>
                  <a:pt x="4648" y="5134"/>
                </a:lnTo>
                <a:lnTo>
                  <a:pt x="4770" y="5110"/>
                </a:lnTo>
                <a:lnTo>
                  <a:pt x="4867" y="5086"/>
                </a:lnTo>
                <a:lnTo>
                  <a:pt x="5086" y="5013"/>
                </a:lnTo>
                <a:lnTo>
                  <a:pt x="5305" y="4964"/>
                </a:lnTo>
                <a:lnTo>
                  <a:pt x="5403" y="4940"/>
                </a:lnTo>
                <a:lnTo>
                  <a:pt x="5500" y="4915"/>
                </a:lnTo>
                <a:lnTo>
                  <a:pt x="5573" y="4940"/>
                </a:lnTo>
                <a:lnTo>
                  <a:pt x="5719" y="4964"/>
                </a:lnTo>
                <a:lnTo>
                  <a:pt x="5695" y="4988"/>
                </a:lnTo>
                <a:lnTo>
                  <a:pt x="5427" y="5086"/>
                </a:lnTo>
                <a:lnTo>
                  <a:pt x="5281" y="5159"/>
                </a:lnTo>
                <a:lnTo>
                  <a:pt x="5232" y="5207"/>
                </a:lnTo>
                <a:lnTo>
                  <a:pt x="5184" y="5256"/>
                </a:lnTo>
                <a:lnTo>
                  <a:pt x="5208" y="5280"/>
                </a:lnTo>
                <a:lnTo>
                  <a:pt x="5281" y="5329"/>
                </a:lnTo>
                <a:lnTo>
                  <a:pt x="5403" y="5353"/>
                </a:lnTo>
                <a:lnTo>
                  <a:pt x="5524" y="5353"/>
                </a:lnTo>
                <a:lnTo>
                  <a:pt x="5622" y="5329"/>
                </a:lnTo>
                <a:lnTo>
                  <a:pt x="5938" y="5256"/>
                </a:lnTo>
                <a:lnTo>
                  <a:pt x="6254" y="5183"/>
                </a:lnTo>
                <a:lnTo>
                  <a:pt x="6425" y="5305"/>
                </a:lnTo>
                <a:lnTo>
                  <a:pt x="6254" y="5329"/>
                </a:lnTo>
                <a:lnTo>
                  <a:pt x="6035" y="5378"/>
                </a:lnTo>
                <a:lnTo>
                  <a:pt x="5841" y="5451"/>
                </a:lnTo>
                <a:lnTo>
                  <a:pt x="5743" y="5475"/>
                </a:lnTo>
                <a:lnTo>
                  <a:pt x="5670" y="5548"/>
                </a:lnTo>
                <a:lnTo>
                  <a:pt x="5573" y="5597"/>
                </a:lnTo>
                <a:lnTo>
                  <a:pt x="5500" y="5645"/>
                </a:lnTo>
                <a:lnTo>
                  <a:pt x="5476" y="5670"/>
                </a:lnTo>
                <a:lnTo>
                  <a:pt x="5500" y="5694"/>
                </a:lnTo>
                <a:lnTo>
                  <a:pt x="5573" y="5694"/>
                </a:lnTo>
                <a:lnTo>
                  <a:pt x="5622" y="5718"/>
                </a:lnTo>
                <a:lnTo>
                  <a:pt x="5670" y="5718"/>
                </a:lnTo>
                <a:lnTo>
                  <a:pt x="5743" y="5743"/>
                </a:lnTo>
                <a:lnTo>
                  <a:pt x="5889" y="5718"/>
                </a:lnTo>
                <a:lnTo>
                  <a:pt x="6035" y="5694"/>
                </a:lnTo>
                <a:lnTo>
                  <a:pt x="6230" y="5645"/>
                </a:lnTo>
                <a:lnTo>
                  <a:pt x="6400" y="5621"/>
                </a:lnTo>
                <a:lnTo>
                  <a:pt x="6571" y="5621"/>
                </a:lnTo>
                <a:lnTo>
                  <a:pt x="6668" y="5645"/>
                </a:lnTo>
                <a:lnTo>
                  <a:pt x="6741" y="5670"/>
                </a:lnTo>
                <a:lnTo>
                  <a:pt x="6668" y="5694"/>
                </a:lnTo>
                <a:lnTo>
                  <a:pt x="6498" y="5718"/>
                </a:lnTo>
                <a:lnTo>
                  <a:pt x="6352" y="5767"/>
                </a:lnTo>
                <a:lnTo>
                  <a:pt x="6206" y="5840"/>
                </a:lnTo>
                <a:lnTo>
                  <a:pt x="6133" y="5913"/>
                </a:lnTo>
                <a:lnTo>
                  <a:pt x="6108" y="5962"/>
                </a:lnTo>
                <a:lnTo>
                  <a:pt x="6084" y="6010"/>
                </a:lnTo>
                <a:lnTo>
                  <a:pt x="6108" y="6059"/>
                </a:lnTo>
                <a:lnTo>
                  <a:pt x="6133" y="6083"/>
                </a:lnTo>
                <a:lnTo>
                  <a:pt x="6181" y="6108"/>
                </a:lnTo>
                <a:lnTo>
                  <a:pt x="6279" y="6108"/>
                </a:lnTo>
                <a:lnTo>
                  <a:pt x="6400" y="6083"/>
                </a:lnTo>
                <a:lnTo>
                  <a:pt x="6619" y="6010"/>
                </a:lnTo>
                <a:lnTo>
                  <a:pt x="7130" y="6010"/>
                </a:lnTo>
                <a:lnTo>
                  <a:pt x="7203" y="6108"/>
                </a:lnTo>
                <a:lnTo>
                  <a:pt x="7276" y="6229"/>
                </a:lnTo>
                <a:lnTo>
                  <a:pt x="7106" y="6278"/>
                </a:lnTo>
                <a:lnTo>
                  <a:pt x="6936" y="6351"/>
                </a:lnTo>
                <a:lnTo>
                  <a:pt x="6790" y="6473"/>
                </a:lnTo>
                <a:lnTo>
                  <a:pt x="6668" y="6594"/>
                </a:lnTo>
                <a:lnTo>
                  <a:pt x="6668" y="6619"/>
                </a:lnTo>
                <a:lnTo>
                  <a:pt x="6887" y="6619"/>
                </a:lnTo>
                <a:lnTo>
                  <a:pt x="7082" y="6594"/>
                </a:lnTo>
                <a:lnTo>
                  <a:pt x="7471" y="6570"/>
                </a:lnTo>
                <a:lnTo>
                  <a:pt x="7544" y="6765"/>
                </a:lnTo>
                <a:lnTo>
                  <a:pt x="7130" y="6862"/>
                </a:lnTo>
                <a:lnTo>
                  <a:pt x="6984" y="6935"/>
                </a:lnTo>
                <a:lnTo>
                  <a:pt x="6936" y="6959"/>
                </a:lnTo>
                <a:lnTo>
                  <a:pt x="6911" y="6984"/>
                </a:lnTo>
                <a:lnTo>
                  <a:pt x="6960" y="7057"/>
                </a:lnTo>
                <a:lnTo>
                  <a:pt x="7033" y="7081"/>
                </a:lnTo>
                <a:lnTo>
                  <a:pt x="7106" y="7105"/>
                </a:lnTo>
                <a:lnTo>
                  <a:pt x="7203" y="7105"/>
                </a:lnTo>
                <a:lnTo>
                  <a:pt x="7422" y="7081"/>
                </a:lnTo>
                <a:lnTo>
                  <a:pt x="7641" y="7032"/>
                </a:lnTo>
                <a:lnTo>
                  <a:pt x="7714" y="7227"/>
                </a:lnTo>
                <a:lnTo>
                  <a:pt x="7544" y="7276"/>
                </a:lnTo>
                <a:lnTo>
                  <a:pt x="7349" y="7349"/>
                </a:lnTo>
                <a:lnTo>
                  <a:pt x="7203" y="7422"/>
                </a:lnTo>
                <a:lnTo>
                  <a:pt x="7155" y="7470"/>
                </a:lnTo>
                <a:lnTo>
                  <a:pt x="7106" y="7543"/>
                </a:lnTo>
                <a:lnTo>
                  <a:pt x="7106" y="7568"/>
                </a:lnTo>
                <a:lnTo>
                  <a:pt x="7106" y="7592"/>
                </a:lnTo>
                <a:lnTo>
                  <a:pt x="7130" y="7616"/>
                </a:lnTo>
                <a:lnTo>
                  <a:pt x="7155" y="7616"/>
                </a:lnTo>
                <a:lnTo>
                  <a:pt x="7228" y="7568"/>
                </a:lnTo>
                <a:lnTo>
                  <a:pt x="7325" y="7543"/>
                </a:lnTo>
                <a:lnTo>
                  <a:pt x="7495" y="7519"/>
                </a:lnTo>
                <a:lnTo>
                  <a:pt x="7763" y="7470"/>
                </a:lnTo>
                <a:lnTo>
                  <a:pt x="7836" y="7762"/>
                </a:lnTo>
                <a:lnTo>
                  <a:pt x="7812" y="7787"/>
                </a:lnTo>
                <a:lnTo>
                  <a:pt x="7568" y="7811"/>
                </a:lnTo>
                <a:lnTo>
                  <a:pt x="7349" y="7884"/>
                </a:lnTo>
                <a:lnTo>
                  <a:pt x="7301" y="7933"/>
                </a:lnTo>
                <a:lnTo>
                  <a:pt x="7301" y="7981"/>
                </a:lnTo>
                <a:lnTo>
                  <a:pt x="7301" y="8030"/>
                </a:lnTo>
                <a:lnTo>
                  <a:pt x="7349" y="8054"/>
                </a:lnTo>
                <a:lnTo>
                  <a:pt x="7447" y="8079"/>
                </a:lnTo>
                <a:lnTo>
                  <a:pt x="7568" y="8079"/>
                </a:lnTo>
                <a:lnTo>
                  <a:pt x="7763" y="8054"/>
                </a:lnTo>
                <a:lnTo>
                  <a:pt x="7885" y="8030"/>
                </a:lnTo>
                <a:lnTo>
                  <a:pt x="7933" y="8273"/>
                </a:lnTo>
                <a:lnTo>
                  <a:pt x="7690" y="8346"/>
                </a:lnTo>
                <a:lnTo>
                  <a:pt x="7593" y="8395"/>
                </a:lnTo>
                <a:lnTo>
                  <a:pt x="7495" y="8468"/>
                </a:lnTo>
                <a:lnTo>
                  <a:pt x="7495" y="8492"/>
                </a:lnTo>
                <a:lnTo>
                  <a:pt x="7739" y="8541"/>
                </a:lnTo>
                <a:lnTo>
                  <a:pt x="7958" y="8541"/>
                </a:lnTo>
                <a:lnTo>
                  <a:pt x="7982" y="8809"/>
                </a:lnTo>
                <a:lnTo>
                  <a:pt x="7860" y="8833"/>
                </a:lnTo>
                <a:lnTo>
                  <a:pt x="7739" y="8857"/>
                </a:lnTo>
                <a:lnTo>
                  <a:pt x="7641" y="8930"/>
                </a:lnTo>
                <a:lnTo>
                  <a:pt x="7568" y="9003"/>
                </a:lnTo>
                <a:lnTo>
                  <a:pt x="7544" y="9052"/>
                </a:lnTo>
                <a:lnTo>
                  <a:pt x="7568" y="9101"/>
                </a:lnTo>
                <a:lnTo>
                  <a:pt x="7690" y="9125"/>
                </a:lnTo>
                <a:lnTo>
                  <a:pt x="7787" y="9125"/>
                </a:lnTo>
                <a:lnTo>
                  <a:pt x="8006" y="9101"/>
                </a:lnTo>
                <a:lnTo>
                  <a:pt x="8006" y="9320"/>
                </a:lnTo>
                <a:lnTo>
                  <a:pt x="7933" y="9344"/>
                </a:lnTo>
                <a:lnTo>
                  <a:pt x="7860" y="9368"/>
                </a:lnTo>
                <a:lnTo>
                  <a:pt x="7787" y="9417"/>
                </a:lnTo>
                <a:lnTo>
                  <a:pt x="7666" y="9490"/>
                </a:lnTo>
                <a:lnTo>
                  <a:pt x="7641" y="9539"/>
                </a:lnTo>
                <a:lnTo>
                  <a:pt x="7666" y="9563"/>
                </a:lnTo>
                <a:lnTo>
                  <a:pt x="7787" y="9587"/>
                </a:lnTo>
                <a:lnTo>
                  <a:pt x="7933" y="9612"/>
                </a:lnTo>
                <a:lnTo>
                  <a:pt x="8031" y="9612"/>
                </a:lnTo>
                <a:lnTo>
                  <a:pt x="8031" y="9855"/>
                </a:lnTo>
                <a:lnTo>
                  <a:pt x="7909" y="9879"/>
                </a:lnTo>
                <a:lnTo>
                  <a:pt x="7787" y="9928"/>
                </a:lnTo>
                <a:lnTo>
                  <a:pt x="7690" y="10001"/>
                </a:lnTo>
                <a:lnTo>
                  <a:pt x="7666" y="10025"/>
                </a:lnTo>
                <a:lnTo>
                  <a:pt x="7666" y="10050"/>
                </a:lnTo>
                <a:lnTo>
                  <a:pt x="7714" y="10098"/>
                </a:lnTo>
                <a:lnTo>
                  <a:pt x="8031" y="10098"/>
                </a:lnTo>
                <a:lnTo>
                  <a:pt x="8006" y="10415"/>
                </a:lnTo>
                <a:lnTo>
                  <a:pt x="7885" y="10439"/>
                </a:lnTo>
                <a:lnTo>
                  <a:pt x="7739" y="10488"/>
                </a:lnTo>
                <a:lnTo>
                  <a:pt x="7714" y="10512"/>
                </a:lnTo>
                <a:lnTo>
                  <a:pt x="7714" y="10536"/>
                </a:lnTo>
                <a:lnTo>
                  <a:pt x="7739" y="10585"/>
                </a:lnTo>
                <a:lnTo>
                  <a:pt x="7763" y="10609"/>
                </a:lnTo>
                <a:lnTo>
                  <a:pt x="7885" y="10634"/>
                </a:lnTo>
                <a:lnTo>
                  <a:pt x="7982" y="10634"/>
                </a:lnTo>
                <a:lnTo>
                  <a:pt x="7958" y="10901"/>
                </a:lnTo>
                <a:lnTo>
                  <a:pt x="7909" y="10926"/>
                </a:lnTo>
                <a:lnTo>
                  <a:pt x="7860" y="10926"/>
                </a:lnTo>
                <a:lnTo>
                  <a:pt x="7812" y="10950"/>
                </a:lnTo>
                <a:lnTo>
                  <a:pt x="7787" y="10950"/>
                </a:lnTo>
                <a:lnTo>
                  <a:pt x="7787" y="10999"/>
                </a:lnTo>
                <a:lnTo>
                  <a:pt x="7860" y="11047"/>
                </a:lnTo>
                <a:lnTo>
                  <a:pt x="7933" y="11072"/>
                </a:lnTo>
                <a:lnTo>
                  <a:pt x="7958" y="11145"/>
                </a:lnTo>
                <a:lnTo>
                  <a:pt x="7982" y="11193"/>
                </a:lnTo>
                <a:lnTo>
                  <a:pt x="8079" y="11266"/>
                </a:lnTo>
                <a:lnTo>
                  <a:pt x="8055" y="11437"/>
                </a:lnTo>
                <a:lnTo>
                  <a:pt x="8006" y="11583"/>
                </a:lnTo>
                <a:lnTo>
                  <a:pt x="7933" y="11729"/>
                </a:lnTo>
                <a:lnTo>
                  <a:pt x="7812" y="11826"/>
                </a:lnTo>
                <a:lnTo>
                  <a:pt x="7690" y="11899"/>
                </a:lnTo>
                <a:lnTo>
                  <a:pt x="7520" y="11899"/>
                </a:lnTo>
                <a:lnTo>
                  <a:pt x="7447" y="11850"/>
                </a:lnTo>
                <a:lnTo>
                  <a:pt x="7398" y="11802"/>
                </a:lnTo>
                <a:lnTo>
                  <a:pt x="7325" y="11729"/>
                </a:lnTo>
                <a:lnTo>
                  <a:pt x="7301" y="11656"/>
                </a:lnTo>
                <a:lnTo>
                  <a:pt x="7276" y="11583"/>
                </a:lnTo>
                <a:lnTo>
                  <a:pt x="7276" y="11388"/>
                </a:lnTo>
                <a:lnTo>
                  <a:pt x="7301" y="11242"/>
                </a:lnTo>
                <a:lnTo>
                  <a:pt x="7398" y="11096"/>
                </a:lnTo>
                <a:lnTo>
                  <a:pt x="7422" y="11023"/>
                </a:lnTo>
                <a:lnTo>
                  <a:pt x="7447" y="10974"/>
                </a:lnTo>
                <a:lnTo>
                  <a:pt x="7447" y="10828"/>
                </a:lnTo>
                <a:lnTo>
                  <a:pt x="7374" y="10561"/>
                </a:lnTo>
                <a:lnTo>
                  <a:pt x="7301" y="10074"/>
                </a:lnTo>
                <a:lnTo>
                  <a:pt x="7252" y="9612"/>
                </a:lnTo>
                <a:lnTo>
                  <a:pt x="7179" y="9125"/>
                </a:lnTo>
                <a:lnTo>
                  <a:pt x="7106" y="8906"/>
                </a:lnTo>
                <a:lnTo>
                  <a:pt x="7033" y="8663"/>
                </a:lnTo>
                <a:lnTo>
                  <a:pt x="6765" y="7957"/>
                </a:lnTo>
                <a:lnTo>
                  <a:pt x="6449" y="7276"/>
                </a:lnTo>
                <a:lnTo>
                  <a:pt x="6400" y="7203"/>
                </a:lnTo>
                <a:lnTo>
                  <a:pt x="6352" y="7105"/>
                </a:lnTo>
                <a:lnTo>
                  <a:pt x="6327" y="7057"/>
                </a:lnTo>
                <a:lnTo>
                  <a:pt x="6206" y="7057"/>
                </a:lnTo>
                <a:lnTo>
                  <a:pt x="6157" y="7081"/>
                </a:lnTo>
                <a:lnTo>
                  <a:pt x="6133" y="7105"/>
                </a:lnTo>
                <a:lnTo>
                  <a:pt x="6133" y="7154"/>
                </a:lnTo>
                <a:lnTo>
                  <a:pt x="6133" y="7227"/>
                </a:lnTo>
                <a:lnTo>
                  <a:pt x="5987" y="7227"/>
                </a:lnTo>
                <a:lnTo>
                  <a:pt x="5816" y="7251"/>
                </a:lnTo>
                <a:lnTo>
                  <a:pt x="5743" y="7276"/>
                </a:lnTo>
                <a:lnTo>
                  <a:pt x="5670" y="7300"/>
                </a:lnTo>
                <a:lnTo>
                  <a:pt x="5646" y="7349"/>
                </a:lnTo>
                <a:lnTo>
                  <a:pt x="5646" y="7397"/>
                </a:lnTo>
                <a:lnTo>
                  <a:pt x="5670" y="7422"/>
                </a:lnTo>
                <a:lnTo>
                  <a:pt x="5695" y="7470"/>
                </a:lnTo>
                <a:lnTo>
                  <a:pt x="5743" y="7495"/>
                </a:lnTo>
                <a:lnTo>
                  <a:pt x="5816" y="7519"/>
                </a:lnTo>
                <a:lnTo>
                  <a:pt x="6133" y="7519"/>
                </a:lnTo>
                <a:lnTo>
                  <a:pt x="6133" y="7714"/>
                </a:lnTo>
                <a:lnTo>
                  <a:pt x="6084" y="7714"/>
                </a:lnTo>
                <a:lnTo>
                  <a:pt x="5768" y="7738"/>
                </a:lnTo>
                <a:lnTo>
                  <a:pt x="5597" y="7787"/>
                </a:lnTo>
                <a:lnTo>
                  <a:pt x="5451" y="7860"/>
                </a:lnTo>
                <a:lnTo>
                  <a:pt x="5427" y="7884"/>
                </a:lnTo>
                <a:lnTo>
                  <a:pt x="5451" y="7933"/>
                </a:lnTo>
                <a:lnTo>
                  <a:pt x="5573" y="7981"/>
                </a:lnTo>
                <a:lnTo>
                  <a:pt x="5719" y="8006"/>
                </a:lnTo>
                <a:lnTo>
                  <a:pt x="6157" y="8006"/>
                </a:lnTo>
                <a:lnTo>
                  <a:pt x="6157" y="8298"/>
                </a:lnTo>
                <a:lnTo>
                  <a:pt x="5962" y="8298"/>
                </a:lnTo>
                <a:lnTo>
                  <a:pt x="5792" y="8322"/>
                </a:lnTo>
                <a:lnTo>
                  <a:pt x="5646" y="8322"/>
                </a:lnTo>
                <a:lnTo>
                  <a:pt x="5500" y="8371"/>
                </a:lnTo>
                <a:lnTo>
                  <a:pt x="5354" y="8444"/>
                </a:lnTo>
                <a:lnTo>
                  <a:pt x="5232" y="8541"/>
                </a:lnTo>
                <a:lnTo>
                  <a:pt x="5232" y="8565"/>
                </a:lnTo>
                <a:lnTo>
                  <a:pt x="5232" y="8590"/>
                </a:lnTo>
                <a:lnTo>
                  <a:pt x="5378" y="8638"/>
                </a:lnTo>
                <a:lnTo>
                  <a:pt x="5524" y="8663"/>
                </a:lnTo>
                <a:lnTo>
                  <a:pt x="5987" y="8663"/>
                </a:lnTo>
                <a:lnTo>
                  <a:pt x="6157" y="8638"/>
                </a:lnTo>
                <a:lnTo>
                  <a:pt x="6157" y="8784"/>
                </a:lnTo>
                <a:lnTo>
                  <a:pt x="6084" y="8760"/>
                </a:lnTo>
                <a:lnTo>
                  <a:pt x="5987" y="8784"/>
                </a:lnTo>
                <a:lnTo>
                  <a:pt x="5816" y="8809"/>
                </a:lnTo>
                <a:lnTo>
                  <a:pt x="5549" y="8833"/>
                </a:lnTo>
                <a:lnTo>
                  <a:pt x="5403" y="8857"/>
                </a:lnTo>
                <a:lnTo>
                  <a:pt x="5281" y="8906"/>
                </a:lnTo>
                <a:lnTo>
                  <a:pt x="5257" y="8930"/>
                </a:lnTo>
                <a:lnTo>
                  <a:pt x="5281" y="8955"/>
                </a:lnTo>
                <a:lnTo>
                  <a:pt x="5403" y="9028"/>
                </a:lnTo>
                <a:lnTo>
                  <a:pt x="5549" y="9052"/>
                </a:lnTo>
                <a:lnTo>
                  <a:pt x="5670" y="9076"/>
                </a:lnTo>
                <a:lnTo>
                  <a:pt x="5816" y="9101"/>
                </a:lnTo>
                <a:lnTo>
                  <a:pt x="5987" y="9101"/>
                </a:lnTo>
                <a:lnTo>
                  <a:pt x="6084" y="9076"/>
                </a:lnTo>
                <a:lnTo>
                  <a:pt x="6181" y="9076"/>
                </a:lnTo>
                <a:lnTo>
                  <a:pt x="6181" y="9320"/>
                </a:lnTo>
                <a:lnTo>
                  <a:pt x="5962" y="9295"/>
                </a:lnTo>
                <a:lnTo>
                  <a:pt x="5743" y="9320"/>
                </a:lnTo>
                <a:lnTo>
                  <a:pt x="5500" y="9344"/>
                </a:lnTo>
                <a:lnTo>
                  <a:pt x="5378" y="9393"/>
                </a:lnTo>
                <a:lnTo>
                  <a:pt x="5281" y="9441"/>
                </a:lnTo>
                <a:lnTo>
                  <a:pt x="5257" y="9466"/>
                </a:lnTo>
                <a:lnTo>
                  <a:pt x="5257" y="9514"/>
                </a:lnTo>
                <a:lnTo>
                  <a:pt x="5305" y="9563"/>
                </a:lnTo>
                <a:lnTo>
                  <a:pt x="5378" y="9587"/>
                </a:lnTo>
                <a:lnTo>
                  <a:pt x="5476" y="9612"/>
                </a:lnTo>
                <a:lnTo>
                  <a:pt x="5914" y="9612"/>
                </a:lnTo>
                <a:lnTo>
                  <a:pt x="6181" y="9636"/>
                </a:lnTo>
                <a:lnTo>
                  <a:pt x="6157" y="9855"/>
                </a:lnTo>
                <a:lnTo>
                  <a:pt x="6060" y="9855"/>
                </a:lnTo>
                <a:lnTo>
                  <a:pt x="5670" y="9928"/>
                </a:lnTo>
                <a:lnTo>
                  <a:pt x="5500" y="9952"/>
                </a:lnTo>
                <a:lnTo>
                  <a:pt x="5427" y="10001"/>
                </a:lnTo>
                <a:lnTo>
                  <a:pt x="5403" y="10001"/>
                </a:lnTo>
                <a:lnTo>
                  <a:pt x="5378" y="10025"/>
                </a:lnTo>
                <a:lnTo>
                  <a:pt x="5378" y="10098"/>
                </a:lnTo>
                <a:lnTo>
                  <a:pt x="5403" y="10147"/>
                </a:lnTo>
                <a:lnTo>
                  <a:pt x="5451" y="10171"/>
                </a:lnTo>
                <a:lnTo>
                  <a:pt x="5500" y="10196"/>
                </a:lnTo>
                <a:lnTo>
                  <a:pt x="5622" y="10220"/>
                </a:lnTo>
                <a:lnTo>
                  <a:pt x="5743" y="10220"/>
                </a:lnTo>
                <a:lnTo>
                  <a:pt x="5938" y="10196"/>
                </a:lnTo>
                <a:lnTo>
                  <a:pt x="6133" y="10171"/>
                </a:lnTo>
                <a:lnTo>
                  <a:pt x="6157" y="10147"/>
                </a:lnTo>
                <a:lnTo>
                  <a:pt x="6157" y="10366"/>
                </a:lnTo>
                <a:lnTo>
                  <a:pt x="6011" y="10390"/>
                </a:lnTo>
                <a:lnTo>
                  <a:pt x="5889" y="10415"/>
                </a:lnTo>
                <a:lnTo>
                  <a:pt x="5573" y="10512"/>
                </a:lnTo>
                <a:lnTo>
                  <a:pt x="5403" y="10585"/>
                </a:lnTo>
                <a:lnTo>
                  <a:pt x="5354" y="10634"/>
                </a:lnTo>
                <a:lnTo>
                  <a:pt x="5354" y="10658"/>
                </a:lnTo>
                <a:lnTo>
                  <a:pt x="5403" y="10707"/>
                </a:lnTo>
                <a:lnTo>
                  <a:pt x="5451" y="10731"/>
                </a:lnTo>
                <a:lnTo>
                  <a:pt x="5573" y="10755"/>
                </a:lnTo>
                <a:lnTo>
                  <a:pt x="5841" y="10731"/>
                </a:lnTo>
                <a:lnTo>
                  <a:pt x="6157" y="10682"/>
                </a:lnTo>
                <a:lnTo>
                  <a:pt x="6157" y="10999"/>
                </a:lnTo>
                <a:lnTo>
                  <a:pt x="6133" y="10999"/>
                </a:lnTo>
                <a:lnTo>
                  <a:pt x="5938" y="11023"/>
                </a:lnTo>
                <a:lnTo>
                  <a:pt x="5743" y="11047"/>
                </a:lnTo>
                <a:lnTo>
                  <a:pt x="5549" y="11120"/>
                </a:lnTo>
                <a:lnTo>
                  <a:pt x="5378" y="11193"/>
                </a:lnTo>
                <a:lnTo>
                  <a:pt x="5354" y="11218"/>
                </a:lnTo>
                <a:lnTo>
                  <a:pt x="5354" y="11242"/>
                </a:lnTo>
                <a:lnTo>
                  <a:pt x="5354" y="11266"/>
                </a:lnTo>
                <a:lnTo>
                  <a:pt x="5378" y="11291"/>
                </a:lnTo>
                <a:lnTo>
                  <a:pt x="5573" y="11315"/>
                </a:lnTo>
                <a:lnTo>
                  <a:pt x="5768" y="11315"/>
                </a:lnTo>
                <a:lnTo>
                  <a:pt x="6133" y="11291"/>
                </a:lnTo>
                <a:lnTo>
                  <a:pt x="6157" y="11266"/>
                </a:lnTo>
                <a:lnTo>
                  <a:pt x="6157" y="11558"/>
                </a:lnTo>
                <a:lnTo>
                  <a:pt x="6011" y="11558"/>
                </a:lnTo>
                <a:lnTo>
                  <a:pt x="5841" y="11607"/>
                </a:lnTo>
                <a:lnTo>
                  <a:pt x="5573" y="11656"/>
                </a:lnTo>
                <a:lnTo>
                  <a:pt x="5330" y="11753"/>
                </a:lnTo>
                <a:lnTo>
                  <a:pt x="5305" y="11777"/>
                </a:lnTo>
                <a:lnTo>
                  <a:pt x="5305" y="11826"/>
                </a:lnTo>
                <a:lnTo>
                  <a:pt x="5330" y="11850"/>
                </a:lnTo>
                <a:lnTo>
                  <a:pt x="5378" y="11850"/>
                </a:lnTo>
                <a:lnTo>
                  <a:pt x="5622" y="11875"/>
                </a:lnTo>
                <a:lnTo>
                  <a:pt x="5865" y="11850"/>
                </a:lnTo>
                <a:lnTo>
                  <a:pt x="6011" y="11850"/>
                </a:lnTo>
                <a:lnTo>
                  <a:pt x="6084" y="11826"/>
                </a:lnTo>
                <a:lnTo>
                  <a:pt x="6157" y="11802"/>
                </a:lnTo>
                <a:lnTo>
                  <a:pt x="6157" y="12020"/>
                </a:lnTo>
                <a:lnTo>
                  <a:pt x="5962" y="12020"/>
                </a:lnTo>
                <a:lnTo>
                  <a:pt x="5743" y="12045"/>
                </a:lnTo>
                <a:lnTo>
                  <a:pt x="5549" y="12118"/>
                </a:lnTo>
                <a:lnTo>
                  <a:pt x="5476" y="12142"/>
                </a:lnTo>
                <a:lnTo>
                  <a:pt x="5378" y="12191"/>
                </a:lnTo>
                <a:lnTo>
                  <a:pt x="5378" y="12239"/>
                </a:lnTo>
                <a:lnTo>
                  <a:pt x="5378" y="12264"/>
                </a:lnTo>
                <a:lnTo>
                  <a:pt x="5476" y="12312"/>
                </a:lnTo>
                <a:lnTo>
                  <a:pt x="5549" y="12337"/>
                </a:lnTo>
                <a:lnTo>
                  <a:pt x="5743" y="12385"/>
                </a:lnTo>
                <a:lnTo>
                  <a:pt x="5962" y="12361"/>
                </a:lnTo>
                <a:lnTo>
                  <a:pt x="6157" y="12361"/>
                </a:lnTo>
                <a:lnTo>
                  <a:pt x="6157" y="12458"/>
                </a:lnTo>
                <a:lnTo>
                  <a:pt x="6157" y="12483"/>
                </a:lnTo>
                <a:lnTo>
                  <a:pt x="6011" y="12531"/>
                </a:lnTo>
                <a:lnTo>
                  <a:pt x="5889" y="12580"/>
                </a:lnTo>
                <a:lnTo>
                  <a:pt x="5622" y="12653"/>
                </a:lnTo>
                <a:lnTo>
                  <a:pt x="5500" y="12702"/>
                </a:lnTo>
                <a:lnTo>
                  <a:pt x="5403" y="12750"/>
                </a:lnTo>
                <a:lnTo>
                  <a:pt x="5378" y="12799"/>
                </a:lnTo>
                <a:lnTo>
                  <a:pt x="5378" y="12823"/>
                </a:lnTo>
                <a:lnTo>
                  <a:pt x="5403" y="12848"/>
                </a:lnTo>
                <a:lnTo>
                  <a:pt x="5500" y="12872"/>
                </a:lnTo>
                <a:lnTo>
                  <a:pt x="5622" y="12896"/>
                </a:lnTo>
                <a:lnTo>
                  <a:pt x="5743" y="12921"/>
                </a:lnTo>
                <a:lnTo>
                  <a:pt x="5865" y="12896"/>
                </a:lnTo>
                <a:lnTo>
                  <a:pt x="6011" y="12872"/>
                </a:lnTo>
                <a:lnTo>
                  <a:pt x="6181" y="12848"/>
                </a:lnTo>
                <a:lnTo>
                  <a:pt x="6181" y="13042"/>
                </a:lnTo>
                <a:lnTo>
                  <a:pt x="6108" y="13018"/>
                </a:lnTo>
                <a:lnTo>
                  <a:pt x="5962" y="13042"/>
                </a:lnTo>
                <a:lnTo>
                  <a:pt x="5841" y="13091"/>
                </a:lnTo>
                <a:lnTo>
                  <a:pt x="5719" y="13164"/>
                </a:lnTo>
                <a:lnTo>
                  <a:pt x="5573" y="13237"/>
                </a:lnTo>
                <a:lnTo>
                  <a:pt x="5549" y="13261"/>
                </a:lnTo>
                <a:lnTo>
                  <a:pt x="5573" y="13286"/>
                </a:lnTo>
                <a:lnTo>
                  <a:pt x="5597" y="13334"/>
                </a:lnTo>
                <a:lnTo>
                  <a:pt x="5622" y="13334"/>
                </a:lnTo>
                <a:lnTo>
                  <a:pt x="5743" y="13310"/>
                </a:lnTo>
                <a:lnTo>
                  <a:pt x="6157" y="13310"/>
                </a:lnTo>
                <a:lnTo>
                  <a:pt x="6206" y="13286"/>
                </a:lnTo>
                <a:lnTo>
                  <a:pt x="6206" y="13529"/>
                </a:lnTo>
                <a:lnTo>
                  <a:pt x="6035" y="13553"/>
                </a:lnTo>
                <a:lnTo>
                  <a:pt x="5865" y="13553"/>
                </a:lnTo>
                <a:lnTo>
                  <a:pt x="5719" y="13602"/>
                </a:lnTo>
                <a:lnTo>
                  <a:pt x="5573" y="13675"/>
                </a:lnTo>
                <a:lnTo>
                  <a:pt x="5524" y="13724"/>
                </a:lnTo>
                <a:lnTo>
                  <a:pt x="5476" y="13797"/>
                </a:lnTo>
                <a:lnTo>
                  <a:pt x="5476" y="13870"/>
                </a:lnTo>
                <a:lnTo>
                  <a:pt x="5476" y="13894"/>
                </a:lnTo>
                <a:lnTo>
                  <a:pt x="5500" y="13918"/>
                </a:lnTo>
                <a:lnTo>
                  <a:pt x="5646" y="13967"/>
                </a:lnTo>
                <a:lnTo>
                  <a:pt x="5792" y="13967"/>
                </a:lnTo>
                <a:lnTo>
                  <a:pt x="6108" y="13943"/>
                </a:lnTo>
                <a:lnTo>
                  <a:pt x="6254" y="13943"/>
                </a:lnTo>
                <a:lnTo>
                  <a:pt x="6279" y="14235"/>
                </a:lnTo>
                <a:lnTo>
                  <a:pt x="6011" y="14308"/>
                </a:lnTo>
                <a:lnTo>
                  <a:pt x="5841" y="14332"/>
                </a:lnTo>
                <a:lnTo>
                  <a:pt x="5670" y="14381"/>
                </a:lnTo>
                <a:lnTo>
                  <a:pt x="5622" y="14429"/>
                </a:lnTo>
                <a:lnTo>
                  <a:pt x="5597" y="14478"/>
                </a:lnTo>
                <a:lnTo>
                  <a:pt x="5622" y="14551"/>
                </a:lnTo>
                <a:lnTo>
                  <a:pt x="5670" y="14600"/>
                </a:lnTo>
                <a:lnTo>
                  <a:pt x="5719" y="14624"/>
                </a:lnTo>
                <a:lnTo>
                  <a:pt x="5792" y="14648"/>
                </a:lnTo>
                <a:lnTo>
                  <a:pt x="5962" y="14673"/>
                </a:lnTo>
                <a:lnTo>
                  <a:pt x="6133" y="14648"/>
                </a:lnTo>
                <a:lnTo>
                  <a:pt x="6303" y="14600"/>
                </a:lnTo>
                <a:lnTo>
                  <a:pt x="6303" y="14770"/>
                </a:lnTo>
                <a:lnTo>
                  <a:pt x="6133" y="14794"/>
                </a:lnTo>
                <a:lnTo>
                  <a:pt x="5962" y="14867"/>
                </a:lnTo>
                <a:lnTo>
                  <a:pt x="5841" y="14916"/>
                </a:lnTo>
                <a:lnTo>
                  <a:pt x="5719" y="14965"/>
                </a:lnTo>
                <a:lnTo>
                  <a:pt x="5646" y="15062"/>
                </a:lnTo>
                <a:lnTo>
                  <a:pt x="5597" y="15111"/>
                </a:lnTo>
                <a:lnTo>
                  <a:pt x="5573" y="15159"/>
                </a:lnTo>
                <a:lnTo>
                  <a:pt x="5573" y="15184"/>
                </a:lnTo>
                <a:lnTo>
                  <a:pt x="5597" y="15208"/>
                </a:lnTo>
                <a:lnTo>
                  <a:pt x="5670" y="15257"/>
                </a:lnTo>
                <a:lnTo>
                  <a:pt x="5768" y="15281"/>
                </a:lnTo>
                <a:lnTo>
                  <a:pt x="5962" y="15257"/>
                </a:lnTo>
                <a:lnTo>
                  <a:pt x="6352" y="15184"/>
                </a:lnTo>
                <a:lnTo>
                  <a:pt x="6376" y="15451"/>
                </a:lnTo>
                <a:lnTo>
                  <a:pt x="6133" y="15476"/>
                </a:lnTo>
                <a:lnTo>
                  <a:pt x="5865" y="15524"/>
                </a:lnTo>
                <a:lnTo>
                  <a:pt x="5743" y="15573"/>
                </a:lnTo>
                <a:lnTo>
                  <a:pt x="5646" y="15646"/>
                </a:lnTo>
                <a:lnTo>
                  <a:pt x="5622" y="15646"/>
                </a:lnTo>
                <a:lnTo>
                  <a:pt x="5622" y="15670"/>
                </a:lnTo>
                <a:lnTo>
                  <a:pt x="5695" y="15768"/>
                </a:lnTo>
                <a:lnTo>
                  <a:pt x="5792" y="15816"/>
                </a:lnTo>
                <a:lnTo>
                  <a:pt x="5889" y="15841"/>
                </a:lnTo>
                <a:lnTo>
                  <a:pt x="5987" y="15841"/>
                </a:lnTo>
                <a:lnTo>
                  <a:pt x="6206" y="15865"/>
                </a:lnTo>
                <a:lnTo>
                  <a:pt x="6400" y="15865"/>
                </a:lnTo>
                <a:lnTo>
                  <a:pt x="6400" y="15962"/>
                </a:lnTo>
                <a:lnTo>
                  <a:pt x="6133" y="16035"/>
                </a:lnTo>
                <a:lnTo>
                  <a:pt x="5938" y="16084"/>
                </a:lnTo>
                <a:lnTo>
                  <a:pt x="5792" y="16181"/>
                </a:lnTo>
                <a:lnTo>
                  <a:pt x="5768" y="16230"/>
                </a:lnTo>
                <a:lnTo>
                  <a:pt x="5768" y="16254"/>
                </a:lnTo>
                <a:lnTo>
                  <a:pt x="5816" y="16327"/>
                </a:lnTo>
                <a:lnTo>
                  <a:pt x="5889" y="16376"/>
                </a:lnTo>
                <a:lnTo>
                  <a:pt x="5987" y="16400"/>
                </a:lnTo>
                <a:lnTo>
                  <a:pt x="6181" y="16400"/>
                </a:lnTo>
                <a:lnTo>
                  <a:pt x="6425" y="16352"/>
                </a:lnTo>
                <a:lnTo>
                  <a:pt x="6449" y="16644"/>
                </a:lnTo>
                <a:lnTo>
                  <a:pt x="6230" y="16668"/>
                </a:lnTo>
                <a:lnTo>
                  <a:pt x="6035" y="16717"/>
                </a:lnTo>
                <a:lnTo>
                  <a:pt x="5962" y="16765"/>
                </a:lnTo>
                <a:lnTo>
                  <a:pt x="5865" y="16790"/>
                </a:lnTo>
                <a:lnTo>
                  <a:pt x="5841" y="16838"/>
                </a:lnTo>
                <a:lnTo>
                  <a:pt x="5841" y="16887"/>
                </a:lnTo>
                <a:lnTo>
                  <a:pt x="5841" y="16911"/>
                </a:lnTo>
                <a:lnTo>
                  <a:pt x="5889" y="16936"/>
                </a:lnTo>
                <a:lnTo>
                  <a:pt x="6084" y="16960"/>
                </a:lnTo>
                <a:lnTo>
                  <a:pt x="6279" y="16984"/>
                </a:lnTo>
                <a:lnTo>
                  <a:pt x="6449" y="16984"/>
                </a:lnTo>
                <a:lnTo>
                  <a:pt x="6449" y="17276"/>
                </a:lnTo>
                <a:lnTo>
                  <a:pt x="6206" y="17325"/>
                </a:lnTo>
                <a:lnTo>
                  <a:pt x="6011" y="17349"/>
                </a:lnTo>
                <a:lnTo>
                  <a:pt x="5938" y="17398"/>
                </a:lnTo>
                <a:lnTo>
                  <a:pt x="5865" y="17447"/>
                </a:lnTo>
                <a:lnTo>
                  <a:pt x="5841" y="17471"/>
                </a:lnTo>
                <a:lnTo>
                  <a:pt x="5841" y="17520"/>
                </a:lnTo>
                <a:lnTo>
                  <a:pt x="5841" y="17544"/>
                </a:lnTo>
                <a:lnTo>
                  <a:pt x="5865" y="17568"/>
                </a:lnTo>
                <a:lnTo>
                  <a:pt x="5987" y="17641"/>
                </a:lnTo>
                <a:lnTo>
                  <a:pt x="6133" y="17690"/>
                </a:lnTo>
                <a:lnTo>
                  <a:pt x="6303" y="17690"/>
                </a:lnTo>
                <a:lnTo>
                  <a:pt x="6449" y="17666"/>
                </a:lnTo>
                <a:lnTo>
                  <a:pt x="6449" y="17958"/>
                </a:lnTo>
                <a:lnTo>
                  <a:pt x="6303" y="17982"/>
                </a:lnTo>
                <a:lnTo>
                  <a:pt x="6181" y="18031"/>
                </a:lnTo>
                <a:lnTo>
                  <a:pt x="6011" y="18055"/>
                </a:lnTo>
                <a:lnTo>
                  <a:pt x="5914" y="18104"/>
                </a:lnTo>
                <a:lnTo>
                  <a:pt x="5841" y="18152"/>
                </a:lnTo>
                <a:lnTo>
                  <a:pt x="5816" y="18177"/>
                </a:lnTo>
                <a:lnTo>
                  <a:pt x="5816" y="18225"/>
                </a:lnTo>
                <a:lnTo>
                  <a:pt x="5841" y="18250"/>
                </a:lnTo>
                <a:lnTo>
                  <a:pt x="5865" y="18274"/>
                </a:lnTo>
                <a:lnTo>
                  <a:pt x="5987" y="18323"/>
                </a:lnTo>
                <a:lnTo>
                  <a:pt x="6157" y="18371"/>
                </a:lnTo>
                <a:lnTo>
                  <a:pt x="6303" y="18371"/>
                </a:lnTo>
                <a:lnTo>
                  <a:pt x="6449" y="18347"/>
                </a:lnTo>
                <a:lnTo>
                  <a:pt x="6473" y="18444"/>
                </a:lnTo>
                <a:lnTo>
                  <a:pt x="6303" y="18469"/>
                </a:lnTo>
                <a:lnTo>
                  <a:pt x="6157" y="18542"/>
                </a:lnTo>
                <a:lnTo>
                  <a:pt x="6035" y="18615"/>
                </a:lnTo>
                <a:lnTo>
                  <a:pt x="5914" y="18688"/>
                </a:lnTo>
                <a:lnTo>
                  <a:pt x="5889" y="18736"/>
                </a:lnTo>
                <a:lnTo>
                  <a:pt x="5889" y="18761"/>
                </a:lnTo>
                <a:lnTo>
                  <a:pt x="5914" y="18785"/>
                </a:lnTo>
                <a:lnTo>
                  <a:pt x="5962" y="18809"/>
                </a:lnTo>
                <a:lnTo>
                  <a:pt x="6108" y="18809"/>
                </a:lnTo>
                <a:lnTo>
                  <a:pt x="6279" y="18785"/>
                </a:lnTo>
                <a:lnTo>
                  <a:pt x="6498" y="18761"/>
                </a:lnTo>
                <a:lnTo>
                  <a:pt x="6522" y="18980"/>
                </a:lnTo>
                <a:lnTo>
                  <a:pt x="6376" y="19028"/>
                </a:lnTo>
                <a:lnTo>
                  <a:pt x="6254" y="19101"/>
                </a:lnTo>
                <a:lnTo>
                  <a:pt x="5987" y="19223"/>
                </a:lnTo>
                <a:lnTo>
                  <a:pt x="5962" y="19272"/>
                </a:lnTo>
                <a:lnTo>
                  <a:pt x="5962" y="19320"/>
                </a:lnTo>
                <a:lnTo>
                  <a:pt x="5987" y="19369"/>
                </a:lnTo>
                <a:lnTo>
                  <a:pt x="6011" y="19393"/>
                </a:lnTo>
                <a:lnTo>
                  <a:pt x="6425" y="19393"/>
                </a:lnTo>
                <a:lnTo>
                  <a:pt x="6595" y="19345"/>
                </a:lnTo>
                <a:lnTo>
                  <a:pt x="6619" y="19393"/>
                </a:lnTo>
                <a:lnTo>
                  <a:pt x="6571" y="19442"/>
                </a:lnTo>
                <a:lnTo>
                  <a:pt x="6522" y="19515"/>
                </a:lnTo>
                <a:lnTo>
                  <a:pt x="6254" y="19637"/>
                </a:lnTo>
                <a:lnTo>
                  <a:pt x="6230" y="19661"/>
                </a:lnTo>
                <a:lnTo>
                  <a:pt x="6206" y="19734"/>
                </a:lnTo>
                <a:lnTo>
                  <a:pt x="6230" y="19758"/>
                </a:lnTo>
                <a:lnTo>
                  <a:pt x="6279" y="19783"/>
                </a:lnTo>
                <a:lnTo>
                  <a:pt x="6595" y="19758"/>
                </a:lnTo>
                <a:lnTo>
                  <a:pt x="6668" y="19783"/>
                </a:lnTo>
                <a:lnTo>
                  <a:pt x="6887" y="19856"/>
                </a:lnTo>
                <a:lnTo>
                  <a:pt x="7106" y="19904"/>
                </a:lnTo>
                <a:lnTo>
                  <a:pt x="7203" y="19953"/>
                </a:lnTo>
                <a:lnTo>
                  <a:pt x="7252" y="20001"/>
                </a:lnTo>
                <a:lnTo>
                  <a:pt x="7276" y="20050"/>
                </a:lnTo>
                <a:lnTo>
                  <a:pt x="7276" y="20123"/>
                </a:lnTo>
                <a:lnTo>
                  <a:pt x="7252" y="20172"/>
                </a:lnTo>
                <a:lnTo>
                  <a:pt x="7203" y="20245"/>
                </a:lnTo>
                <a:lnTo>
                  <a:pt x="7057" y="20342"/>
                </a:lnTo>
                <a:lnTo>
                  <a:pt x="6936" y="20391"/>
                </a:lnTo>
                <a:lnTo>
                  <a:pt x="6814" y="20439"/>
                </a:lnTo>
                <a:lnTo>
                  <a:pt x="6692" y="20464"/>
                </a:lnTo>
                <a:lnTo>
                  <a:pt x="6571" y="20464"/>
                </a:lnTo>
                <a:lnTo>
                  <a:pt x="6303" y="20439"/>
                </a:lnTo>
                <a:lnTo>
                  <a:pt x="5889" y="20439"/>
                </a:lnTo>
                <a:lnTo>
                  <a:pt x="5768" y="20391"/>
                </a:lnTo>
                <a:lnTo>
                  <a:pt x="5670" y="20318"/>
                </a:lnTo>
                <a:lnTo>
                  <a:pt x="5597" y="20220"/>
                </a:lnTo>
                <a:lnTo>
                  <a:pt x="5524" y="20099"/>
                </a:lnTo>
                <a:lnTo>
                  <a:pt x="5476" y="19929"/>
                </a:lnTo>
                <a:lnTo>
                  <a:pt x="5403" y="19612"/>
                </a:lnTo>
                <a:lnTo>
                  <a:pt x="5354" y="19247"/>
                </a:lnTo>
                <a:lnTo>
                  <a:pt x="5330" y="18882"/>
                </a:lnTo>
                <a:lnTo>
                  <a:pt x="5305" y="18371"/>
                </a:lnTo>
                <a:lnTo>
                  <a:pt x="5184" y="16960"/>
                </a:lnTo>
                <a:lnTo>
                  <a:pt x="5111" y="16254"/>
                </a:lnTo>
                <a:lnTo>
                  <a:pt x="5038" y="15549"/>
                </a:lnTo>
                <a:lnTo>
                  <a:pt x="4965" y="15086"/>
                </a:lnTo>
                <a:lnTo>
                  <a:pt x="4867" y="14600"/>
                </a:lnTo>
                <a:lnTo>
                  <a:pt x="4624" y="13675"/>
                </a:lnTo>
                <a:lnTo>
                  <a:pt x="4527" y="13310"/>
                </a:lnTo>
                <a:lnTo>
                  <a:pt x="4454" y="13018"/>
                </a:lnTo>
                <a:lnTo>
                  <a:pt x="4405" y="12896"/>
                </a:lnTo>
                <a:lnTo>
                  <a:pt x="4356" y="12823"/>
                </a:lnTo>
                <a:lnTo>
                  <a:pt x="4356" y="12799"/>
                </a:lnTo>
                <a:lnTo>
                  <a:pt x="4332" y="12750"/>
                </a:lnTo>
                <a:lnTo>
                  <a:pt x="4283" y="12702"/>
                </a:lnTo>
                <a:lnTo>
                  <a:pt x="4235" y="12677"/>
                </a:lnTo>
                <a:lnTo>
                  <a:pt x="4186" y="12653"/>
                </a:lnTo>
                <a:lnTo>
                  <a:pt x="4113" y="12677"/>
                </a:lnTo>
                <a:lnTo>
                  <a:pt x="4040" y="12750"/>
                </a:lnTo>
                <a:lnTo>
                  <a:pt x="3991" y="12848"/>
                </a:lnTo>
                <a:lnTo>
                  <a:pt x="3918" y="13091"/>
                </a:lnTo>
                <a:lnTo>
                  <a:pt x="3870" y="13286"/>
                </a:lnTo>
                <a:lnTo>
                  <a:pt x="3772" y="13237"/>
                </a:lnTo>
                <a:lnTo>
                  <a:pt x="3675" y="13213"/>
                </a:lnTo>
                <a:lnTo>
                  <a:pt x="3626" y="13237"/>
                </a:lnTo>
                <a:lnTo>
                  <a:pt x="3602" y="13310"/>
                </a:lnTo>
                <a:lnTo>
                  <a:pt x="3626" y="13383"/>
                </a:lnTo>
                <a:lnTo>
                  <a:pt x="3675" y="13456"/>
                </a:lnTo>
                <a:lnTo>
                  <a:pt x="3748" y="13529"/>
                </a:lnTo>
                <a:lnTo>
                  <a:pt x="3821" y="13578"/>
                </a:lnTo>
                <a:lnTo>
                  <a:pt x="3797" y="13772"/>
                </a:lnTo>
                <a:lnTo>
                  <a:pt x="3651" y="13772"/>
                </a:lnTo>
                <a:lnTo>
                  <a:pt x="3505" y="13821"/>
                </a:lnTo>
                <a:lnTo>
                  <a:pt x="3480" y="13845"/>
                </a:lnTo>
                <a:lnTo>
                  <a:pt x="3505" y="13870"/>
                </a:lnTo>
                <a:lnTo>
                  <a:pt x="3651" y="13943"/>
                </a:lnTo>
                <a:lnTo>
                  <a:pt x="3772" y="14016"/>
                </a:lnTo>
                <a:lnTo>
                  <a:pt x="3724" y="14405"/>
                </a:lnTo>
                <a:lnTo>
                  <a:pt x="3505" y="14381"/>
                </a:lnTo>
                <a:lnTo>
                  <a:pt x="3407" y="14381"/>
                </a:lnTo>
                <a:lnTo>
                  <a:pt x="3310" y="14405"/>
                </a:lnTo>
                <a:lnTo>
                  <a:pt x="3286" y="14454"/>
                </a:lnTo>
                <a:lnTo>
                  <a:pt x="3286" y="14478"/>
                </a:lnTo>
                <a:lnTo>
                  <a:pt x="3286" y="14502"/>
                </a:lnTo>
                <a:lnTo>
                  <a:pt x="3383" y="14551"/>
                </a:lnTo>
                <a:lnTo>
                  <a:pt x="3480" y="14624"/>
                </a:lnTo>
                <a:lnTo>
                  <a:pt x="3675" y="14721"/>
                </a:lnTo>
                <a:lnTo>
                  <a:pt x="3675" y="14892"/>
                </a:lnTo>
                <a:lnTo>
                  <a:pt x="3480" y="14892"/>
                </a:lnTo>
                <a:lnTo>
                  <a:pt x="3286" y="14916"/>
                </a:lnTo>
                <a:lnTo>
                  <a:pt x="3213" y="14940"/>
                </a:lnTo>
                <a:lnTo>
                  <a:pt x="3140" y="14965"/>
                </a:lnTo>
                <a:lnTo>
                  <a:pt x="3115" y="15013"/>
                </a:lnTo>
                <a:lnTo>
                  <a:pt x="3115" y="15038"/>
                </a:lnTo>
                <a:lnTo>
                  <a:pt x="3140" y="15086"/>
                </a:lnTo>
                <a:lnTo>
                  <a:pt x="3188" y="15135"/>
                </a:lnTo>
                <a:lnTo>
                  <a:pt x="3310" y="15208"/>
                </a:lnTo>
                <a:lnTo>
                  <a:pt x="3456" y="15232"/>
                </a:lnTo>
                <a:lnTo>
                  <a:pt x="3626" y="15257"/>
                </a:lnTo>
                <a:lnTo>
                  <a:pt x="3578" y="15573"/>
                </a:lnTo>
                <a:lnTo>
                  <a:pt x="3334" y="15549"/>
                </a:lnTo>
                <a:lnTo>
                  <a:pt x="3018" y="15549"/>
                </a:lnTo>
                <a:lnTo>
                  <a:pt x="2921" y="15573"/>
                </a:lnTo>
                <a:lnTo>
                  <a:pt x="2896" y="15597"/>
                </a:lnTo>
                <a:lnTo>
                  <a:pt x="2896" y="15622"/>
                </a:lnTo>
                <a:lnTo>
                  <a:pt x="2945" y="15695"/>
                </a:lnTo>
                <a:lnTo>
                  <a:pt x="3018" y="15743"/>
                </a:lnTo>
                <a:lnTo>
                  <a:pt x="3164" y="15816"/>
                </a:lnTo>
                <a:lnTo>
                  <a:pt x="3359" y="15889"/>
                </a:lnTo>
                <a:lnTo>
                  <a:pt x="3553" y="15914"/>
                </a:lnTo>
                <a:lnTo>
                  <a:pt x="3529" y="16011"/>
                </a:lnTo>
                <a:lnTo>
                  <a:pt x="3261" y="16035"/>
                </a:lnTo>
                <a:lnTo>
                  <a:pt x="3115" y="16060"/>
                </a:lnTo>
                <a:lnTo>
                  <a:pt x="2994" y="16108"/>
                </a:lnTo>
                <a:lnTo>
                  <a:pt x="2969" y="16133"/>
                </a:lnTo>
                <a:lnTo>
                  <a:pt x="2969" y="16181"/>
                </a:lnTo>
                <a:lnTo>
                  <a:pt x="2969" y="16206"/>
                </a:lnTo>
                <a:lnTo>
                  <a:pt x="2994" y="16230"/>
                </a:lnTo>
                <a:lnTo>
                  <a:pt x="3115" y="16279"/>
                </a:lnTo>
                <a:lnTo>
                  <a:pt x="3237" y="16303"/>
                </a:lnTo>
                <a:lnTo>
                  <a:pt x="3480" y="16327"/>
                </a:lnTo>
                <a:lnTo>
                  <a:pt x="3432" y="16790"/>
                </a:lnTo>
                <a:lnTo>
                  <a:pt x="3261" y="16790"/>
                </a:lnTo>
                <a:lnTo>
                  <a:pt x="3115" y="16814"/>
                </a:lnTo>
                <a:lnTo>
                  <a:pt x="2872" y="16838"/>
                </a:lnTo>
                <a:lnTo>
                  <a:pt x="2775" y="16887"/>
                </a:lnTo>
                <a:lnTo>
                  <a:pt x="2677" y="16960"/>
                </a:lnTo>
                <a:lnTo>
                  <a:pt x="2653" y="17033"/>
                </a:lnTo>
                <a:lnTo>
                  <a:pt x="2677" y="17082"/>
                </a:lnTo>
                <a:lnTo>
                  <a:pt x="2702" y="17106"/>
                </a:lnTo>
                <a:lnTo>
                  <a:pt x="2799" y="17155"/>
                </a:lnTo>
                <a:lnTo>
                  <a:pt x="2896" y="17155"/>
                </a:lnTo>
                <a:lnTo>
                  <a:pt x="3091" y="17179"/>
                </a:lnTo>
                <a:lnTo>
                  <a:pt x="3383" y="17203"/>
                </a:lnTo>
                <a:lnTo>
                  <a:pt x="3359" y="17398"/>
                </a:lnTo>
                <a:lnTo>
                  <a:pt x="3188" y="17398"/>
                </a:lnTo>
                <a:lnTo>
                  <a:pt x="3042" y="17422"/>
                </a:lnTo>
                <a:lnTo>
                  <a:pt x="2750" y="17520"/>
                </a:lnTo>
                <a:lnTo>
                  <a:pt x="2702" y="17544"/>
                </a:lnTo>
                <a:lnTo>
                  <a:pt x="2677" y="17593"/>
                </a:lnTo>
                <a:lnTo>
                  <a:pt x="2702" y="17641"/>
                </a:lnTo>
                <a:lnTo>
                  <a:pt x="2750" y="17666"/>
                </a:lnTo>
                <a:lnTo>
                  <a:pt x="2896" y="17714"/>
                </a:lnTo>
                <a:lnTo>
                  <a:pt x="3018" y="17739"/>
                </a:lnTo>
                <a:lnTo>
                  <a:pt x="3310" y="17739"/>
                </a:lnTo>
                <a:lnTo>
                  <a:pt x="3310" y="17763"/>
                </a:lnTo>
                <a:lnTo>
                  <a:pt x="3286" y="17933"/>
                </a:lnTo>
                <a:lnTo>
                  <a:pt x="3018" y="17958"/>
                </a:lnTo>
                <a:lnTo>
                  <a:pt x="2799" y="17982"/>
                </a:lnTo>
                <a:lnTo>
                  <a:pt x="2702" y="18031"/>
                </a:lnTo>
                <a:lnTo>
                  <a:pt x="2629" y="18079"/>
                </a:lnTo>
                <a:lnTo>
                  <a:pt x="2604" y="18128"/>
                </a:lnTo>
                <a:lnTo>
                  <a:pt x="2604" y="18177"/>
                </a:lnTo>
                <a:lnTo>
                  <a:pt x="2653" y="18250"/>
                </a:lnTo>
                <a:lnTo>
                  <a:pt x="2702" y="18274"/>
                </a:lnTo>
                <a:lnTo>
                  <a:pt x="2775" y="18298"/>
                </a:lnTo>
                <a:lnTo>
                  <a:pt x="2848" y="18323"/>
                </a:lnTo>
                <a:lnTo>
                  <a:pt x="3018" y="18323"/>
                </a:lnTo>
                <a:lnTo>
                  <a:pt x="3164" y="18298"/>
                </a:lnTo>
                <a:lnTo>
                  <a:pt x="3237" y="18323"/>
                </a:lnTo>
                <a:lnTo>
                  <a:pt x="3213" y="18517"/>
                </a:lnTo>
                <a:lnTo>
                  <a:pt x="2848" y="18566"/>
                </a:lnTo>
                <a:lnTo>
                  <a:pt x="2677" y="18615"/>
                </a:lnTo>
                <a:lnTo>
                  <a:pt x="2604" y="18663"/>
                </a:lnTo>
                <a:lnTo>
                  <a:pt x="2531" y="18712"/>
                </a:lnTo>
                <a:lnTo>
                  <a:pt x="2507" y="18761"/>
                </a:lnTo>
                <a:lnTo>
                  <a:pt x="2507" y="18785"/>
                </a:lnTo>
                <a:lnTo>
                  <a:pt x="2531" y="18809"/>
                </a:lnTo>
                <a:lnTo>
                  <a:pt x="2556" y="18834"/>
                </a:lnTo>
                <a:lnTo>
                  <a:pt x="2702" y="18882"/>
                </a:lnTo>
                <a:lnTo>
                  <a:pt x="3164" y="18882"/>
                </a:lnTo>
                <a:lnTo>
                  <a:pt x="3115" y="19223"/>
                </a:lnTo>
                <a:lnTo>
                  <a:pt x="2799" y="19199"/>
                </a:lnTo>
                <a:lnTo>
                  <a:pt x="2677" y="19199"/>
                </a:lnTo>
                <a:lnTo>
                  <a:pt x="2580" y="19223"/>
                </a:lnTo>
                <a:lnTo>
                  <a:pt x="2483" y="19247"/>
                </a:lnTo>
                <a:lnTo>
                  <a:pt x="2410" y="19320"/>
                </a:lnTo>
                <a:lnTo>
                  <a:pt x="2410" y="19369"/>
                </a:lnTo>
                <a:lnTo>
                  <a:pt x="2410" y="19393"/>
                </a:lnTo>
                <a:lnTo>
                  <a:pt x="2483" y="19466"/>
                </a:lnTo>
                <a:lnTo>
                  <a:pt x="2580" y="19515"/>
                </a:lnTo>
                <a:lnTo>
                  <a:pt x="2702" y="19564"/>
                </a:lnTo>
                <a:lnTo>
                  <a:pt x="2799" y="19564"/>
                </a:lnTo>
                <a:lnTo>
                  <a:pt x="3042" y="19612"/>
                </a:lnTo>
                <a:lnTo>
                  <a:pt x="3018" y="19807"/>
                </a:lnTo>
                <a:lnTo>
                  <a:pt x="2896" y="19807"/>
                </a:lnTo>
                <a:lnTo>
                  <a:pt x="2556" y="19856"/>
                </a:lnTo>
                <a:lnTo>
                  <a:pt x="2483" y="19880"/>
                </a:lnTo>
                <a:lnTo>
                  <a:pt x="2434" y="19904"/>
                </a:lnTo>
                <a:lnTo>
                  <a:pt x="2337" y="20001"/>
                </a:lnTo>
                <a:lnTo>
                  <a:pt x="2312" y="20026"/>
                </a:lnTo>
                <a:lnTo>
                  <a:pt x="2337" y="20074"/>
                </a:lnTo>
                <a:lnTo>
                  <a:pt x="2434" y="20123"/>
                </a:lnTo>
                <a:lnTo>
                  <a:pt x="2531" y="20147"/>
                </a:lnTo>
                <a:lnTo>
                  <a:pt x="2726" y="20172"/>
                </a:lnTo>
                <a:lnTo>
                  <a:pt x="2507" y="20269"/>
                </a:lnTo>
                <a:lnTo>
                  <a:pt x="2288" y="20366"/>
                </a:lnTo>
                <a:lnTo>
                  <a:pt x="1801" y="20512"/>
                </a:lnTo>
                <a:lnTo>
                  <a:pt x="1655" y="20537"/>
                </a:lnTo>
                <a:lnTo>
                  <a:pt x="1485" y="20561"/>
                </a:lnTo>
                <a:lnTo>
                  <a:pt x="1315" y="20537"/>
                </a:lnTo>
                <a:lnTo>
                  <a:pt x="1145" y="20488"/>
                </a:lnTo>
                <a:lnTo>
                  <a:pt x="1120" y="20464"/>
                </a:lnTo>
                <a:lnTo>
                  <a:pt x="1096" y="20415"/>
                </a:lnTo>
                <a:lnTo>
                  <a:pt x="1096" y="20391"/>
                </a:lnTo>
                <a:lnTo>
                  <a:pt x="1096" y="20342"/>
                </a:lnTo>
                <a:lnTo>
                  <a:pt x="1145" y="20245"/>
                </a:lnTo>
                <a:lnTo>
                  <a:pt x="1242" y="20123"/>
                </a:lnTo>
                <a:lnTo>
                  <a:pt x="1485" y="19929"/>
                </a:lnTo>
                <a:lnTo>
                  <a:pt x="1631" y="19831"/>
                </a:lnTo>
                <a:lnTo>
                  <a:pt x="1680" y="19807"/>
                </a:lnTo>
                <a:lnTo>
                  <a:pt x="1704" y="19758"/>
                </a:lnTo>
                <a:lnTo>
                  <a:pt x="1704" y="19710"/>
                </a:lnTo>
                <a:lnTo>
                  <a:pt x="1704" y="19661"/>
                </a:lnTo>
                <a:lnTo>
                  <a:pt x="1728" y="19588"/>
                </a:lnTo>
                <a:lnTo>
                  <a:pt x="1826" y="18785"/>
                </a:lnTo>
                <a:lnTo>
                  <a:pt x="1923" y="18006"/>
                </a:lnTo>
                <a:lnTo>
                  <a:pt x="2045" y="16425"/>
                </a:lnTo>
                <a:lnTo>
                  <a:pt x="2142" y="14843"/>
                </a:lnTo>
                <a:lnTo>
                  <a:pt x="2264" y="13237"/>
                </a:lnTo>
                <a:lnTo>
                  <a:pt x="2410" y="11631"/>
                </a:lnTo>
                <a:lnTo>
                  <a:pt x="2531" y="10025"/>
                </a:lnTo>
                <a:lnTo>
                  <a:pt x="2556" y="9368"/>
                </a:lnTo>
                <a:lnTo>
                  <a:pt x="2580" y="8663"/>
                </a:lnTo>
                <a:lnTo>
                  <a:pt x="2580" y="8322"/>
                </a:lnTo>
                <a:lnTo>
                  <a:pt x="2580" y="7981"/>
                </a:lnTo>
                <a:lnTo>
                  <a:pt x="2531" y="7641"/>
                </a:lnTo>
                <a:lnTo>
                  <a:pt x="2483" y="7324"/>
                </a:lnTo>
                <a:lnTo>
                  <a:pt x="2483" y="7251"/>
                </a:lnTo>
                <a:lnTo>
                  <a:pt x="2458" y="7178"/>
                </a:lnTo>
                <a:lnTo>
                  <a:pt x="2434" y="7130"/>
                </a:lnTo>
                <a:lnTo>
                  <a:pt x="2410" y="7105"/>
                </a:lnTo>
                <a:lnTo>
                  <a:pt x="2337" y="7057"/>
                </a:lnTo>
                <a:lnTo>
                  <a:pt x="2239" y="7057"/>
                </a:lnTo>
                <a:lnTo>
                  <a:pt x="2166" y="7105"/>
                </a:lnTo>
                <a:lnTo>
                  <a:pt x="2020" y="7130"/>
                </a:lnTo>
                <a:lnTo>
                  <a:pt x="1899" y="7154"/>
                </a:lnTo>
                <a:lnTo>
                  <a:pt x="1826" y="7227"/>
                </a:lnTo>
                <a:lnTo>
                  <a:pt x="1801" y="7300"/>
                </a:lnTo>
                <a:lnTo>
                  <a:pt x="1801" y="7349"/>
                </a:lnTo>
                <a:lnTo>
                  <a:pt x="1801" y="7397"/>
                </a:lnTo>
                <a:lnTo>
                  <a:pt x="1874" y="7446"/>
                </a:lnTo>
                <a:lnTo>
                  <a:pt x="1923" y="7470"/>
                </a:lnTo>
                <a:lnTo>
                  <a:pt x="1899" y="7519"/>
                </a:lnTo>
                <a:lnTo>
                  <a:pt x="1704" y="7519"/>
                </a:lnTo>
                <a:lnTo>
                  <a:pt x="1631" y="7543"/>
                </a:lnTo>
                <a:lnTo>
                  <a:pt x="1558" y="7592"/>
                </a:lnTo>
                <a:lnTo>
                  <a:pt x="1534" y="7665"/>
                </a:lnTo>
                <a:lnTo>
                  <a:pt x="1534" y="7714"/>
                </a:lnTo>
                <a:lnTo>
                  <a:pt x="1558" y="7738"/>
                </a:lnTo>
                <a:lnTo>
                  <a:pt x="1631" y="7811"/>
                </a:lnTo>
                <a:lnTo>
                  <a:pt x="1753" y="7860"/>
                </a:lnTo>
                <a:lnTo>
                  <a:pt x="1728" y="7957"/>
                </a:lnTo>
                <a:lnTo>
                  <a:pt x="1582" y="7957"/>
                </a:lnTo>
                <a:lnTo>
                  <a:pt x="1461" y="8006"/>
                </a:lnTo>
                <a:lnTo>
                  <a:pt x="1412" y="8054"/>
                </a:lnTo>
                <a:lnTo>
                  <a:pt x="1388" y="8127"/>
                </a:lnTo>
                <a:lnTo>
                  <a:pt x="1412" y="8200"/>
                </a:lnTo>
                <a:lnTo>
                  <a:pt x="1461" y="8249"/>
                </a:lnTo>
                <a:lnTo>
                  <a:pt x="1534" y="8273"/>
                </a:lnTo>
                <a:lnTo>
                  <a:pt x="1631" y="8298"/>
                </a:lnTo>
                <a:lnTo>
                  <a:pt x="1582" y="8468"/>
                </a:lnTo>
                <a:lnTo>
                  <a:pt x="1437" y="8468"/>
                </a:lnTo>
                <a:lnTo>
                  <a:pt x="1364" y="8517"/>
                </a:lnTo>
                <a:lnTo>
                  <a:pt x="1291" y="8541"/>
                </a:lnTo>
                <a:lnTo>
                  <a:pt x="1291" y="8590"/>
                </a:lnTo>
                <a:lnTo>
                  <a:pt x="1291" y="8638"/>
                </a:lnTo>
                <a:lnTo>
                  <a:pt x="1339" y="8687"/>
                </a:lnTo>
                <a:lnTo>
                  <a:pt x="1388" y="8736"/>
                </a:lnTo>
                <a:lnTo>
                  <a:pt x="1509" y="8760"/>
                </a:lnTo>
                <a:lnTo>
                  <a:pt x="1485" y="8833"/>
                </a:lnTo>
                <a:lnTo>
                  <a:pt x="1461" y="8930"/>
                </a:lnTo>
                <a:lnTo>
                  <a:pt x="1315" y="8955"/>
                </a:lnTo>
                <a:lnTo>
                  <a:pt x="1242" y="8979"/>
                </a:lnTo>
                <a:lnTo>
                  <a:pt x="1193" y="9028"/>
                </a:lnTo>
                <a:lnTo>
                  <a:pt x="1169" y="9076"/>
                </a:lnTo>
                <a:lnTo>
                  <a:pt x="1169" y="9149"/>
                </a:lnTo>
                <a:lnTo>
                  <a:pt x="1218" y="9198"/>
                </a:lnTo>
                <a:lnTo>
                  <a:pt x="1242" y="9222"/>
                </a:lnTo>
                <a:lnTo>
                  <a:pt x="1364" y="9271"/>
                </a:lnTo>
                <a:lnTo>
                  <a:pt x="1364" y="9295"/>
                </a:lnTo>
                <a:lnTo>
                  <a:pt x="1315" y="9320"/>
                </a:lnTo>
                <a:lnTo>
                  <a:pt x="1169" y="9344"/>
                </a:lnTo>
                <a:lnTo>
                  <a:pt x="1096" y="9393"/>
                </a:lnTo>
                <a:lnTo>
                  <a:pt x="1047" y="9441"/>
                </a:lnTo>
                <a:lnTo>
                  <a:pt x="1023" y="9539"/>
                </a:lnTo>
                <a:lnTo>
                  <a:pt x="1047" y="9563"/>
                </a:lnTo>
                <a:lnTo>
                  <a:pt x="1072" y="9612"/>
                </a:lnTo>
                <a:lnTo>
                  <a:pt x="1120" y="9636"/>
                </a:lnTo>
                <a:lnTo>
                  <a:pt x="1169" y="9660"/>
                </a:lnTo>
                <a:lnTo>
                  <a:pt x="1291" y="9660"/>
                </a:lnTo>
                <a:lnTo>
                  <a:pt x="1266" y="9733"/>
                </a:lnTo>
                <a:lnTo>
                  <a:pt x="1145" y="9733"/>
                </a:lnTo>
                <a:lnTo>
                  <a:pt x="1072" y="9758"/>
                </a:lnTo>
                <a:lnTo>
                  <a:pt x="1023" y="9806"/>
                </a:lnTo>
                <a:lnTo>
                  <a:pt x="999" y="9879"/>
                </a:lnTo>
                <a:lnTo>
                  <a:pt x="1023" y="9952"/>
                </a:lnTo>
                <a:lnTo>
                  <a:pt x="1120" y="10001"/>
                </a:lnTo>
                <a:lnTo>
                  <a:pt x="1218" y="10025"/>
                </a:lnTo>
                <a:lnTo>
                  <a:pt x="1169" y="10269"/>
                </a:lnTo>
                <a:lnTo>
                  <a:pt x="1096" y="10244"/>
                </a:lnTo>
                <a:lnTo>
                  <a:pt x="1023" y="10269"/>
                </a:lnTo>
                <a:lnTo>
                  <a:pt x="974" y="10293"/>
                </a:lnTo>
                <a:lnTo>
                  <a:pt x="926" y="10342"/>
                </a:lnTo>
                <a:lnTo>
                  <a:pt x="926" y="10390"/>
                </a:lnTo>
                <a:lnTo>
                  <a:pt x="926" y="10439"/>
                </a:lnTo>
                <a:lnTo>
                  <a:pt x="950" y="10488"/>
                </a:lnTo>
                <a:lnTo>
                  <a:pt x="999" y="10536"/>
                </a:lnTo>
                <a:lnTo>
                  <a:pt x="1096" y="10609"/>
                </a:lnTo>
                <a:lnTo>
                  <a:pt x="1072" y="10634"/>
                </a:lnTo>
                <a:lnTo>
                  <a:pt x="1047" y="10682"/>
                </a:lnTo>
                <a:lnTo>
                  <a:pt x="1047" y="10755"/>
                </a:lnTo>
                <a:lnTo>
                  <a:pt x="1047" y="10804"/>
                </a:lnTo>
                <a:lnTo>
                  <a:pt x="1145" y="11096"/>
                </a:lnTo>
                <a:lnTo>
                  <a:pt x="1169" y="11291"/>
                </a:lnTo>
                <a:lnTo>
                  <a:pt x="1193" y="11461"/>
                </a:lnTo>
                <a:lnTo>
                  <a:pt x="1193" y="11631"/>
                </a:lnTo>
                <a:lnTo>
                  <a:pt x="1120" y="11777"/>
                </a:lnTo>
                <a:lnTo>
                  <a:pt x="1096" y="11826"/>
                </a:lnTo>
                <a:lnTo>
                  <a:pt x="1023" y="11875"/>
                </a:lnTo>
                <a:lnTo>
                  <a:pt x="950" y="11923"/>
                </a:lnTo>
                <a:lnTo>
                  <a:pt x="780" y="11923"/>
                </a:lnTo>
                <a:lnTo>
                  <a:pt x="707" y="11875"/>
                </a:lnTo>
                <a:lnTo>
                  <a:pt x="658" y="11826"/>
                </a:lnTo>
                <a:lnTo>
                  <a:pt x="609" y="11753"/>
                </a:lnTo>
                <a:lnTo>
                  <a:pt x="512" y="11607"/>
                </a:lnTo>
                <a:lnTo>
                  <a:pt x="463" y="11437"/>
                </a:lnTo>
                <a:lnTo>
                  <a:pt x="463" y="11315"/>
                </a:lnTo>
                <a:lnTo>
                  <a:pt x="463" y="11193"/>
                </a:lnTo>
                <a:lnTo>
                  <a:pt x="512" y="10974"/>
                </a:lnTo>
                <a:lnTo>
                  <a:pt x="585" y="10974"/>
                </a:lnTo>
                <a:lnTo>
                  <a:pt x="634" y="10950"/>
                </a:lnTo>
                <a:lnTo>
                  <a:pt x="658" y="10901"/>
                </a:lnTo>
                <a:lnTo>
                  <a:pt x="658" y="10853"/>
                </a:lnTo>
                <a:lnTo>
                  <a:pt x="609" y="10658"/>
                </a:lnTo>
                <a:lnTo>
                  <a:pt x="585" y="10463"/>
                </a:lnTo>
                <a:lnTo>
                  <a:pt x="561" y="10074"/>
                </a:lnTo>
                <a:lnTo>
                  <a:pt x="585" y="9660"/>
                </a:lnTo>
                <a:lnTo>
                  <a:pt x="634" y="9271"/>
                </a:lnTo>
                <a:lnTo>
                  <a:pt x="731" y="8882"/>
                </a:lnTo>
                <a:lnTo>
                  <a:pt x="828" y="8492"/>
                </a:lnTo>
                <a:lnTo>
                  <a:pt x="1072" y="7714"/>
                </a:lnTo>
                <a:lnTo>
                  <a:pt x="1218" y="7227"/>
                </a:lnTo>
                <a:lnTo>
                  <a:pt x="1412" y="6740"/>
                </a:lnTo>
                <a:lnTo>
                  <a:pt x="1631" y="6302"/>
                </a:lnTo>
                <a:lnTo>
                  <a:pt x="1753" y="6108"/>
                </a:lnTo>
                <a:lnTo>
                  <a:pt x="1899" y="5913"/>
                </a:lnTo>
                <a:lnTo>
                  <a:pt x="2045" y="5743"/>
                </a:lnTo>
                <a:lnTo>
                  <a:pt x="2215" y="5572"/>
                </a:lnTo>
                <a:lnTo>
                  <a:pt x="2385" y="5402"/>
                </a:lnTo>
                <a:lnTo>
                  <a:pt x="2580" y="5280"/>
                </a:lnTo>
                <a:lnTo>
                  <a:pt x="2799" y="5159"/>
                </a:lnTo>
                <a:lnTo>
                  <a:pt x="3042" y="5061"/>
                </a:lnTo>
                <a:lnTo>
                  <a:pt x="3286" y="4964"/>
                </a:lnTo>
                <a:lnTo>
                  <a:pt x="3553" y="4891"/>
                </a:lnTo>
                <a:lnTo>
                  <a:pt x="3845" y="4842"/>
                </a:lnTo>
                <a:lnTo>
                  <a:pt x="4113" y="4818"/>
                </a:lnTo>
                <a:lnTo>
                  <a:pt x="4162" y="4842"/>
                </a:lnTo>
                <a:lnTo>
                  <a:pt x="4259" y="4818"/>
                </a:lnTo>
                <a:close/>
                <a:moveTo>
                  <a:pt x="4259" y="0"/>
                </a:moveTo>
                <a:lnTo>
                  <a:pt x="4016" y="25"/>
                </a:lnTo>
                <a:lnTo>
                  <a:pt x="3797" y="98"/>
                </a:lnTo>
                <a:lnTo>
                  <a:pt x="3675" y="98"/>
                </a:lnTo>
                <a:lnTo>
                  <a:pt x="3578" y="146"/>
                </a:lnTo>
                <a:lnTo>
                  <a:pt x="3334" y="244"/>
                </a:lnTo>
                <a:lnTo>
                  <a:pt x="3140" y="390"/>
                </a:lnTo>
                <a:lnTo>
                  <a:pt x="2945" y="536"/>
                </a:lnTo>
                <a:lnTo>
                  <a:pt x="2799" y="682"/>
                </a:lnTo>
                <a:lnTo>
                  <a:pt x="2677" y="852"/>
                </a:lnTo>
                <a:lnTo>
                  <a:pt x="2556" y="1047"/>
                </a:lnTo>
                <a:lnTo>
                  <a:pt x="2458" y="1241"/>
                </a:lnTo>
                <a:lnTo>
                  <a:pt x="2385" y="1436"/>
                </a:lnTo>
                <a:lnTo>
                  <a:pt x="2337" y="1655"/>
                </a:lnTo>
                <a:lnTo>
                  <a:pt x="2288" y="1850"/>
                </a:lnTo>
                <a:lnTo>
                  <a:pt x="2264" y="2069"/>
                </a:lnTo>
                <a:lnTo>
                  <a:pt x="2264" y="2263"/>
                </a:lnTo>
                <a:lnTo>
                  <a:pt x="2288" y="2434"/>
                </a:lnTo>
                <a:lnTo>
                  <a:pt x="2312" y="2628"/>
                </a:lnTo>
                <a:lnTo>
                  <a:pt x="2361" y="2823"/>
                </a:lnTo>
                <a:lnTo>
                  <a:pt x="2434" y="2993"/>
                </a:lnTo>
                <a:lnTo>
                  <a:pt x="2507" y="3164"/>
                </a:lnTo>
                <a:lnTo>
                  <a:pt x="2604" y="3310"/>
                </a:lnTo>
                <a:lnTo>
                  <a:pt x="2702" y="3480"/>
                </a:lnTo>
                <a:lnTo>
                  <a:pt x="2823" y="3626"/>
                </a:lnTo>
                <a:lnTo>
                  <a:pt x="2945" y="3748"/>
                </a:lnTo>
                <a:lnTo>
                  <a:pt x="3067" y="3869"/>
                </a:lnTo>
                <a:lnTo>
                  <a:pt x="3213" y="3991"/>
                </a:lnTo>
                <a:lnTo>
                  <a:pt x="3383" y="4088"/>
                </a:lnTo>
                <a:lnTo>
                  <a:pt x="3553" y="4161"/>
                </a:lnTo>
                <a:lnTo>
                  <a:pt x="3724" y="4210"/>
                </a:lnTo>
                <a:lnTo>
                  <a:pt x="3894" y="4258"/>
                </a:lnTo>
                <a:lnTo>
                  <a:pt x="3894" y="4404"/>
                </a:lnTo>
                <a:lnTo>
                  <a:pt x="3553" y="4429"/>
                </a:lnTo>
                <a:lnTo>
                  <a:pt x="3261" y="4502"/>
                </a:lnTo>
                <a:lnTo>
                  <a:pt x="2969" y="4575"/>
                </a:lnTo>
                <a:lnTo>
                  <a:pt x="2702" y="4696"/>
                </a:lnTo>
                <a:lnTo>
                  <a:pt x="2458" y="4818"/>
                </a:lnTo>
                <a:lnTo>
                  <a:pt x="2239" y="4964"/>
                </a:lnTo>
                <a:lnTo>
                  <a:pt x="2020" y="5110"/>
                </a:lnTo>
                <a:lnTo>
                  <a:pt x="1826" y="5305"/>
                </a:lnTo>
                <a:lnTo>
                  <a:pt x="1655" y="5499"/>
                </a:lnTo>
                <a:lnTo>
                  <a:pt x="1485" y="5694"/>
                </a:lnTo>
                <a:lnTo>
                  <a:pt x="1339" y="5937"/>
                </a:lnTo>
                <a:lnTo>
                  <a:pt x="1193" y="6156"/>
                </a:lnTo>
                <a:lnTo>
                  <a:pt x="1072" y="6400"/>
                </a:lnTo>
                <a:lnTo>
                  <a:pt x="853" y="6935"/>
                </a:lnTo>
                <a:lnTo>
                  <a:pt x="658" y="7470"/>
                </a:lnTo>
                <a:lnTo>
                  <a:pt x="366" y="8492"/>
                </a:lnTo>
                <a:lnTo>
                  <a:pt x="244" y="9003"/>
                </a:lnTo>
                <a:lnTo>
                  <a:pt x="147" y="9514"/>
                </a:lnTo>
                <a:lnTo>
                  <a:pt x="123" y="9782"/>
                </a:lnTo>
                <a:lnTo>
                  <a:pt x="123" y="10098"/>
                </a:lnTo>
                <a:lnTo>
                  <a:pt x="147" y="10415"/>
                </a:lnTo>
                <a:lnTo>
                  <a:pt x="171" y="10561"/>
                </a:lnTo>
                <a:lnTo>
                  <a:pt x="220" y="10682"/>
                </a:lnTo>
                <a:lnTo>
                  <a:pt x="147" y="10755"/>
                </a:lnTo>
                <a:lnTo>
                  <a:pt x="74" y="10853"/>
                </a:lnTo>
                <a:lnTo>
                  <a:pt x="25" y="10974"/>
                </a:lnTo>
                <a:lnTo>
                  <a:pt x="1" y="11096"/>
                </a:lnTo>
                <a:lnTo>
                  <a:pt x="1" y="11339"/>
                </a:lnTo>
                <a:lnTo>
                  <a:pt x="25" y="11558"/>
                </a:lnTo>
                <a:lnTo>
                  <a:pt x="74" y="11704"/>
                </a:lnTo>
                <a:lnTo>
                  <a:pt x="123" y="11826"/>
                </a:lnTo>
                <a:lnTo>
                  <a:pt x="196" y="11972"/>
                </a:lnTo>
                <a:lnTo>
                  <a:pt x="269" y="12093"/>
                </a:lnTo>
                <a:lnTo>
                  <a:pt x="366" y="12191"/>
                </a:lnTo>
                <a:lnTo>
                  <a:pt x="488" y="12264"/>
                </a:lnTo>
                <a:lnTo>
                  <a:pt x="609" y="12337"/>
                </a:lnTo>
                <a:lnTo>
                  <a:pt x="755" y="12361"/>
                </a:lnTo>
                <a:lnTo>
                  <a:pt x="926" y="12385"/>
                </a:lnTo>
                <a:lnTo>
                  <a:pt x="1072" y="12361"/>
                </a:lnTo>
                <a:lnTo>
                  <a:pt x="1193" y="12312"/>
                </a:lnTo>
                <a:lnTo>
                  <a:pt x="1291" y="12264"/>
                </a:lnTo>
                <a:lnTo>
                  <a:pt x="1388" y="12166"/>
                </a:lnTo>
                <a:lnTo>
                  <a:pt x="1461" y="12069"/>
                </a:lnTo>
                <a:lnTo>
                  <a:pt x="1509" y="11947"/>
                </a:lnTo>
                <a:lnTo>
                  <a:pt x="1534" y="11802"/>
                </a:lnTo>
                <a:lnTo>
                  <a:pt x="1582" y="11510"/>
                </a:lnTo>
                <a:lnTo>
                  <a:pt x="1582" y="11218"/>
                </a:lnTo>
                <a:lnTo>
                  <a:pt x="1534" y="10950"/>
                </a:lnTo>
                <a:lnTo>
                  <a:pt x="1461" y="10707"/>
                </a:lnTo>
                <a:lnTo>
                  <a:pt x="1437" y="10658"/>
                </a:lnTo>
                <a:lnTo>
                  <a:pt x="1485" y="10536"/>
                </a:lnTo>
                <a:lnTo>
                  <a:pt x="1509" y="10488"/>
                </a:lnTo>
                <a:lnTo>
                  <a:pt x="1534" y="10269"/>
                </a:lnTo>
                <a:lnTo>
                  <a:pt x="1582" y="10025"/>
                </a:lnTo>
                <a:lnTo>
                  <a:pt x="1704" y="9539"/>
                </a:lnTo>
                <a:lnTo>
                  <a:pt x="1850" y="9028"/>
                </a:lnTo>
                <a:lnTo>
                  <a:pt x="2142" y="8103"/>
                </a:lnTo>
                <a:lnTo>
                  <a:pt x="2118" y="9344"/>
                </a:lnTo>
                <a:lnTo>
                  <a:pt x="2045" y="10585"/>
                </a:lnTo>
                <a:lnTo>
                  <a:pt x="1947" y="11826"/>
                </a:lnTo>
                <a:lnTo>
                  <a:pt x="1826" y="13067"/>
                </a:lnTo>
                <a:lnTo>
                  <a:pt x="1680" y="14648"/>
                </a:lnTo>
                <a:lnTo>
                  <a:pt x="1558" y="16254"/>
                </a:lnTo>
                <a:lnTo>
                  <a:pt x="1412" y="17860"/>
                </a:lnTo>
                <a:lnTo>
                  <a:pt x="1339" y="18663"/>
                </a:lnTo>
                <a:lnTo>
                  <a:pt x="1218" y="19442"/>
                </a:lnTo>
                <a:lnTo>
                  <a:pt x="1242" y="19564"/>
                </a:lnTo>
                <a:lnTo>
                  <a:pt x="1120" y="19612"/>
                </a:lnTo>
                <a:lnTo>
                  <a:pt x="1023" y="19661"/>
                </a:lnTo>
                <a:lnTo>
                  <a:pt x="950" y="19734"/>
                </a:lnTo>
                <a:lnTo>
                  <a:pt x="853" y="19831"/>
                </a:lnTo>
                <a:lnTo>
                  <a:pt x="731" y="20026"/>
                </a:lnTo>
                <a:lnTo>
                  <a:pt x="634" y="20245"/>
                </a:lnTo>
                <a:lnTo>
                  <a:pt x="634" y="20342"/>
                </a:lnTo>
                <a:lnTo>
                  <a:pt x="609" y="20464"/>
                </a:lnTo>
                <a:lnTo>
                  <a:pt x="634" y="20561"/>
                </a:lnTo>
                <a:lnTo>
                  <a:pt x="658" y="20683"/>
                </a:lnTo>
                <a:lnTo>
                  <a:pt x="731" y="20780"/>
                </a:lnTo>
                <a:lnTo>
                  <a:pt x="804" y="20853"/>
                </a:lnTo>
                <a:lnTo>
                  <a:pt x="901" y="20926"/>
                </a:lnTo>
                <a:lnTo>
                  <a:pt x="1023" y="20999"/>
                </a:lnTo>
                <a:lnTo>
                  <a:pt x="1145" y="21023"/>
                </a:lnTo>
                <a:lnTo>
                  <a:pt x="1266" y="21048"/>
                </a:lnTo>
                <a:lnTo>
                  <a:pt x="1558" y="21072"/>
                </a:lnTo>
                <a:lnTo>
                  <a:pt x="1874" y="21048"/>
                </a:lnTo>
                <a:lnTo>
                  <a:pt x="2191" y="20975"/>
                </a:lnTo>
                <a:lnTo>
                  <a:pt x="2483" y="20877"/>
                </a:lnTo>
                <a:lnTo>
                  <a:pt x="2775" y="20731"/>
                </a:lnTo>
                <a:lnTo>
                  <a:pt x="3042" y="20610"/>
                </a:lnTo>
                <a:lnTo>
                  <a:pt x="3261" y="20439"/>
                </a:lnTo>
                <a:lnTo>
                  <a:pt x="3334" y="20366"/>
                </a:lnTo>
                <a:lnTo>
                  <a:pt x="3359" y="20293"/>
                </a:lnTo>
                <a:lnTo>
                  <a:pt x="3383" y="20269"/>
                </a:lnTo>
                <a:lnTo>
                  <a:pt x="3456" y="20172"/>
                </a:lnTo>
                <a:lnTo>
                  <a:pt x="3480" y="20050"/>
                </a:lnTo>
                <a:lnTo>
                  <a:pt x="3529" y="19807"/>
                </a:lnTo>
                <a:lnTo>
                  <a:pt x="3699" y="18542"/>
                </a:lnTo>
                <a:lnTo>
                  <a:pt x="3870" y="16984"/>
                </a:lnTo>
                <a:lnTo>
                  <a:pt x="4040" y="15427"/>
                </a:lnTo>
                <a:lnTo>
                  <a:pt x="4064" y="15184"/>
                </a:lnTo>
                <a:lnTo>
                  <a:pt x="4089" y="15111"/>
                </a:lnTo>
                <a:lnTo>
                  <a:pt x="4089" y="15062"/>
                </a:lnTo>
                <a:lnTo>
                  <a:pt x="4186" y="14089"/>
                </a:lnTo>
                <a:lnTo>
                  <a:pt x="4186" y="14040"/>
                </a:lnTo>
                <a:lnTo>
                  <a:pt x="4186" y="13991"/>
                </a:lnTo>
                <a:lnTo>
                  <a:pt x="4186" y="13967"/>
                </a:lnTo>
                <a:lnTo>
                  <a:pt x="4210" y="13870"/>
                </a:lnTo>
                <a:lnTo>
                  <a:pt x="4308" y="14186"/>
                </a:lnTo>
                <a:lnTo>
                  <a:pt x="4454" y="14892"/>
                </a:lnTo>
                <a:lnTo>
                  <a:pt x="4575" y="15597"/>
                </a:lnTo>
                <a:lnTo>
                  <a:pt x="4673" y="16327"/>
                </a:lnTo>
                <a:lnTo>
                  <a:pt x="4721" y="17057"/>
                </a:lnTo>
                <a:lnTo>
                  <a:pt x="4843" y="18493"/>
                </a:lnTo>
                <a:lnTo>
                  <a:pt x="4916" y="19223"/>
                </a:lnTo>
                <a:lnTo>
                  <a:pt x="5013" y="19953"/>
                </a:lnTo>
                <a:lnTo>
                  <a:pt x="5038" y="20147"/>
                </a:lnTo>
                <a:lnTo>
                  <a:pt x="5111" y="20342"/>
                </a:lnTo>
                <a:lnTo>
                  <a:pt x="5208" y="20537"/>
                </a:lnTo>
                <a:lnTo>
                  <a:pt x="5354" y="20683"/>
                </a:lnTo>
                <a:lnTo>
                  <a:pt x="5500" y="20780"/>
                </a:lnTo>
                <a:lnTo>
                  <a:pt x="5670" y="20853"/>
                </a:lnTo>
                <a:lnTo>
                  <a:pt x="5865" y="20877"/>
                </a:lnTo>
                <a:lnTo>
                  <a:pt x="6084" y="20853"/>
                </a:lnTo>
                <a:lnTo>
                  <a:pt x="6303" y="20877"/>
                </a:lnTo>
                <a:lnTo>
                  <a:pt x="6522" y="20902"/>
                </a:lnTo>
                <a:lnTo>
                  <a:pt x="6741" y="20877"/>
                </a:lnTo>
                <a:lnTo>
                  <a:pt x="6936" y="20853"/>
                </a:lnTo>
                <a:lnTo>
                  <a:pt x="7155" y="20780"/>
                </a:lnTo>
                <a:lnTo>
                  <a:pt x="7325" y="20683"/>
                </a:lnTo>
                <a:lnTo>
                  <a:pt x="7495" y="20561"/>
                </a:lnTo>
                <a:lnTo>
                  <a:pt x="7666" y="20391"/>
                </a:lnTo>
                <a:lnTo>
                  <a:pt x="7714" y="20293"/>
                </a:lnTo>
                <a:lnTo>
                  <a:pt x="7739" y="20220"/>
                </a:lnTo>
                <a:lnTo>
                  <a:pt x="7739" y="20123"/>
                </a:lnTo>
                <a:lnTo>
                  <a:pt x="7739" y="20026"/>
                </a:lnTo>
                <a:lnTo>
                  <a:pt x="7739" y="19929"/>
                </a:lnTo>
                <a:lnTo>
                  <a:pt x="7690" y="19831"/>
                </a:lnTo>
                <a:lnTo>
                  <a:pt x="7666" y="19758"/>
                </a:lnTo>
                <a:lnTo>
                  <a:pt x="7593" y="19685"/>
                </a:lnTo>
                <a:lnTo>
                  <a:pt x="7495" y="19612"/>
                </a:lnTo>
                <a:lnTo>
                  <a:pt x="7374" y="19539"/>
                </a:lnTo>
                <a:lnTo>
                  <a:pt x="7130" y="19442"/>
                </a:lnTo>
                <a:lnTo>
                  <a:pt x="7130" y="19418"/>
                </a:lnTo>
                <a:lnTo>
                  <a:pt x="7057" y="19126"/>
                </a:lnTo>
                <a:lnTo>
                  <a:pt x="7009" y="18809"/>
                </a:lnTo>
                <a:lnTo>
                  <a:pt x="6984" y="18152"/>
                </a:lnTo>
                <a:lnTo>
                  <a:pt x="6936" y="16546"/>
                </a:lnTo>
                <a:lnTo>
                  <a:pt x="6863" y="15476"/>
                </a:lnTo>
                <a:lnTo>
                  <a:pt x="6765" y="14405"/>
                </a:lnTo>
                <a:lnTo>
                  <a:pt x="6668" y="13334"/>
                </a:lnTo>
                <a:lnTo>
                  <a:pt x="6595" y="12288"/>
                </a:lnTo>
                <a:lnTo>
                  <a:pt x="6571" y="10804"/>
                </a:lnTo>
                <a:lnTo>
                  <a:pt x="6546" y="9344"/>
                </a:lnTo>
                <a:lnTo>
                  <a:pt x="6546" y="8395"/>
                </a:lnTo>
                <a:lnTo>
                  <a:pt x="6644" y="8663"/>
                </a:lnTo>
                <a:lnTo>
                  <a:pt x="6765" y="8930"/>
                </a:lnTo>
                <a:lnTo>
                  <a:pt x="6814" y="9174"/>
                </a:lnTo>
                <a:lnTo>
                  <a:pt x="6887" y="9417"/>
                </a:lnTo>
                <a:lnTo>
                  <a:pt x="6936" y="9904"/>
                </a:lnTo>
                <a:lnTo>
                  <a:pt x="6984" y="10415"/>
                </a:lnTo>
                <a:lnTo>
                  <a:pt x="7057" y="10901"/>
                </a:lnTo>
                <a:lnTo>
                  <a:pt x="6960" y="11120"/>
                </a:lnTo>
                <a:lnTo>
                  <a:pt x="6911" y="11339"/>
                </a:lnTo>
                <a:lnTo>
                  <a:pt x="6887" y="11583"/>
                </a:lnTo>
                <a:lnTo>
                  <a:pt x="6936" y="11802"/>
                </a:lnTo>
                <a:lnTo>
                  <a:pt x="6960" y="11923"/>
                </a:lnTo>
                <a:lnTo>
                  <a:pt x="7009" y="12020"/>
                </a:lnTo>
                <a:lnTo>
                  <a:pt x="7057" y="12093"/>
                </a:lnTo>
                <a:lnTo>
                  <a:pt x="7130" y="12166"/>
                </a:lnTo>
                <a:lnTo>
                  <a:pt x="7228" y="12239"/>
                </a:lnTo>
                <a:lnTo>
                  <a:pt x="7325" y="12288"/>
                </a:lnTo>
                <a:lnTo>
                  <a:pt x="7447" y="12312"/>
                </a:lnTo>
                <a:lnTo>
                  <a:pt x="7714" y="12312"/>
                </a:lnTo>
                <a:lnTo>
                  <a:pt x="7860" y="12264"/>
                </a:lnTo>
                <a:lnTo>
                  <a:pt x="7982" y="12215"/>
                </a:lnTo>
                <a:lnTo>
                  <a:pt x="8104" y="12142"/>
                </a:lnTo>
                <a:lnTo>
                  <a:pt x="8201" y="12045"/>
                </a:lnTo>
                <a:lnTo>
                  <a:pt x="8298" y="11947"/>
                </a:lnTo>
                <a:lnTo>
                  <a:pt x="8371" y="11826"/>
                </a:lnTo>
                <a:lnTo>
                  <a:pt x="8444" y="11704"/>
                </a:lnTo>
                <a:lnTo>
                  <a:pt x="8517" y="11510"/>
                </a:lnTo>
                <a:lnTo>
                  <a:pt x="8542" y="11291"/>
                </a:lnTo>
                <a:lnTo>
                  <a:pt x="8517" y="11193"/>
                </a:lnTo>
                <a:lnTo>
                  <a:pt x="8493" y="11096"/>
                </a:lnTo>
                <a:lnTo>
                  <a:pt x="8469" y="10999"/>
                </a:lnTo>
                <a:lnTo>
                  <a:pt x="8396" y="10926"/>
                </a:lnTo>
                <a:lnTo>
                  <a:pt x="8469" y="10269"/>
                </a:lnTo>
                <a:lnTo>
                  <a:pt x="8493" y="9587"/>
                </a:lnTo>
                <a:lnTo>
                  <a:pt x="8469" y="8906"/>
                </a:lnTo>
                <a:lnTo>
                  <a:pt x="8396" y="8249"/>
                </a:lnTo>
                <a:lnTo>
                  <a:pt x="8323" y="7908"/>
                </a:lnTo>
                <a:lnTo>
                  <a:pt x="8250" y="7568"/>
                </a:lnTo>
                <a:lnTo>
                  <a:pt x="8177" y="7251"/>
                </a:lnTo>
                <a:lnTo>
                  <a:pt x="8079" y="6935"/>
                </a:lnTo>
                <a:lnTo>
                  <a:pt x="7958" y="6619"/>
                </a:lnTo>
                <a:lnTo>
                  <a:pt x="7812" y="6327"/>
                </a:lnTo>
                <a:lnTo>
                  <a:pt x="7666" y="6035"/>
                </a:lnTo>
                <a:lnTo>
                  <a:pt x="7495" y="5743"/>
                </a:lnTo>
                <a:lnTo>
                  <a:pt x="7349" y="5548"/>
                </a:lnTo>
                <a:lnTo>
                  <a:pt x="7203" y="5378"/>
                </a:lnTo>
                <a:lnTo>
                  <a:pt x="7057" y="5232"/>
                </a:lnTo>
                <a:lnTo>
                  <a:pt x="6887" y="5086"/>
                </a:lnTo>
                <a:lnTo>
                  <a:pt x="6717" y="4940"/>
                </a:lnTo>
                <a:lnTo>
                  <a:pt x="6522" y="4842"/>
                </a:lnTo>
                <a:lnTo>
                  <a:pt x="6327" y="4745"/>
                </a:lnTo>
                <a:lnTo>
                  <a:pt x="6133" y="4648"/>
                </a:lnTo>
                <a:lnTo>
                  <a:pt x="5719" y="4502"/>
                </a:lnTo>
                <a:lnTo>
                  <a:pt x="5305" y="4429"/>
                </a:lnTo>
                <a:lnTo>
                  <a:pt x="4867" y="4380"/>
                </a:lnTo>
                <a:lnTo>
                  <a:pt x="4405" y="4356"/>
                </a:lnTo>
                <a:lnTo>
                  <a:pt x="4405" y="4307"/>
                </a:lnTo>
                <a:lnTo>
                  <a:pt x="4405" y="4283"/>
                </a:lnTo>
                <a:lnTo>
                  <a:pt x="4600" y="4258"/>
                </a:lnTo>
                <a:lnTo>
                  <a:pt x="4794" y="4185"/>
                </a:lnTo>
                <a:lnTo>
                  <a:pt x="4965" y="4112"/>
                </a:lnTo>
                <a:lnTo>
                  <a:pt x="5159" y="4015"/>
                </a:lnTo>
                <a:lnTo>
                  <a:pt x="5305" y="3893"/>
                </a:lnTo>
                <a:lnTo>
                  <a:pt x="5451" y="3772"/>
                </a:lnTo>
                <a:lnTo>
                  <a:pt x="5597" y="3626"/>
                </a:lnTo>
                <a:lnTo>
                  <a:pt x="5719" y="3456"/>
                </a:lnTo>
                <a:lnTo>
                  <a:pt x="5841" y="3310"/>
                </a:lnTo>
                <a:lnTo>
                  <a:pt x="5938" y="3115"/>
                </a:lnTo>
                <a:lnTo>
                  <a:pt x="6035" y="2945"/>
                </a:lnTo>
                <a:lnTo>
                  <a:pt x="6108" y="2750"/>
                </a:lnTo>
                <a:lnTo>
                  <a:pt x="6181" y="2555"/>
                </a:lnTo>
                <a:lnTo>
                  <a:pt x="6230" y="2361"/>
                </a:lnTo>
                <a:lnTo>
                  <a:pt x="6254" y="2166"/>
                </a:lnTo>
                <a:lnTo>
                  <a:pt x="6279" y="1971"/>
                </a:lnTo>
                <a:lnTo>
                  <a:pt x="6254" y="1752"/>
                </a:lnTo>
                <a:lnTo>
                  <a:pt x="6230" y="1533"/>
                </a:lnTo>
                <a:lnTo>
                  <a:pt x="6157" y="1314"/>
                </a:lnTo>
                <a:lnTo>
                  <a:pt x="6060" y="1095"/>
                </a:lnTo>
                <a:lnTo>
                  <a:pt x="5962" y="925"/>
                </a:lnTo>
                <a:lnTo>
                  <a:pt x="5816" y="730"/>
                </a:lnTo>
                <a:lnTo>
                  <a:pt x="5670" y="584"/>
                </a:lnTo>
                <a:lnTo>
                  <a:pt x="5500" y="438"/>
                </a:lnTo>
                <a:lnTo>
                  <a:pt x="5305" y="292"/>
                </a:lnTo>
                <a:lnTo>
                  <a:pt x="5111" y="195"/>
                </a:lnTo>
                <a:lnTo>
                  <a:pt x="4892" y="98"/>
                </a:lnTo>
                <a:lnTo>
                  <a:pt x="4697" y="49"/>
                </a:lnTo>
                <a:lnTo>
                  <a:pt x="4478" y="25"/>
                </a:lnTo>
                <a:lnTo>
                  <a:pt x="4259" y="0"/>
                </a:lnTo>
                <a:close/>
              </a:path>
            </a:pathLst>
          </a:custGeom>
          <a:solidFill>
            <a:srgbClr val="25212A">
              <a:alpha val="7115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24" name="Google Shape;624;p73"/>
          <p:cNvSpPr/>
          <p:nvPr/>
        </p:nvSpPr>
        <p:spPr>
          <a:xfrm>
            <a:off x="5519429" y="2261608"/>
            <a:ext cx="127782" cy="359769"/>
          </a:xfrm>
          <a:custGeom>
            <a:rect b="b" l="l" r="r" t="t"/>
            <a:pathLst>
              <a:path extrusionOk="0" h="20829" w="7398">
                <a:moveTo>
                  <a:pt x="3991" y="584"/>
                </a:moveTo>
                <a:lnTo>
                  <a:pt x="3942" y="657"/>
                </a:lnTo>
                <a:lnTo>
                  <a:pt x="3893" y="730"/>
                </a:lnTo>
                <a:lnTo>
                  <a:pt x="3893" y="755"/>
                </a:lnTo>
                <a:lnTo>
                  <a:pt x="3918" y="779"/>
                </a:lnTo>
                <a:lnTo>
                  <a:pt x="3991" y="803"/>
                </a:lnTo>
                <a:lnTo>
                  <a:pt x="4064" y="779"/>
                </a:lnTo>
                <a:lnTo>
                  <a:pt x="4185" y="755"/>
                </a:lnTo>
                <a:lnTo>
                  <a:pt x="4283" y="706"/>
                </a:lnTo>
                <a:lnTo>
                  <a:pt x="4380" y="633"/>
                </a:lnTo>
                <a:lnTo>
                  <a:pt x="4453" y="730"/>
                </a:lnTo>
                <a:lnTo>
                  <a:pt x="4356" y="779"/>
                </a:lnTo>
                <a:lnTo>
                  <a:pt x="4210" y="852"/>
                </a:lnTo>
                <a:lnTo>
                  <a:pt x="4088" y="949"/>
                </a:lnTo>
                <a:lnTo>
                  <a:pt x="4088" y="974"/>
                </a:lnTo>
                <a:lnTo>
                  <a:pt x="4112" y="998"/>
                </a:lnTo>
                <a:lnTo>
                  <a:pt x="4283" y="998"/>
                </a:lnTo>
                <a:lnTo>
                  <a:pt x="4453" y="974"/>
                </a:lnTo>
                <a:lnTo>
                  <a:pt x="4623" y="901"/>
                </a:lnTo>
                <a:lnTo>
                  <a:pt x="4721" y="1071"/>
                </a:lnTo>
                <a:lnTo>
                  <a:pt x="4696" y="1071"/>
                </a:lnTo>
                <a:lnTo>
                  <a:pt x="4429" y="1193"/>
                </a:lnTo>
                <a:lnTo>
                  <a:pt x="4185" y="1314"/>
                </a:lnTo>
                <a:lnTo>
                  <a:pt x="4161" y="1339"/>
                </a:lnTo>
                <a:lnTo>
                  <a:pt x="4185" y="1339"/>
                </a:lnTo>
                <a:lnTo>
                  <a:pt x="4307" y="1387"/>
                </a:lnTo>
                <a:lnTo>
                  <a:pt x="4429" y="1387"/>
                </a:lnTo>
                <a:lnTo>
                  <a:pt x="4550" y="1363"/>
                </a:lnTo>
                <a:lnTo>
                  <a:pt x="4696" y="1314"/>
                </a:lnTo>
                <a:lnTo>
                  <a:pt x="4818" y="1266"/>
                </a:lnTo>
                <a:lnTo>
                  <a:pt x="4915" y="1533"/>
                </a:lnTo>
                <a:lnTo>
                  <a:pt x="4794" y="1582"/>
                </a:lnTo>
                <a:lnTo>
                  <a:pt x="4502" y="1679"/>
                </a:lnTo>
                <a:lnTo>
                  <a:pt x="4356" y="1728"/>
                </a:lnTo>
                <a:lnTo>
                  <a:pt x="4234" y="1825"/>
                </a:lnTo>
                <a:lnTo>
                  <a:pt x="4210" y="1850"/>
                </a:lnTo>
                <a:lnTo>
                  <a:pt x="4210" y="1874"/>
                </a:lnTo>
                <a:lnTo>
                  <a:pt x="4210" y="1898"/>
                </a:lnTo>
                <a:lnTo>
                  <a:pt x="4234" y="1898"/>
                </a:lnTo>
                <a:lnTo>
                  <a:pt x="4404" y="1947"/>
                </a:lnTo>
                <a:lnTo>
                  <a:pt x="4550" y="1923"/>
                </a:lnTo>
                <a:lnTo>
                  <a:pt x="4696" y="1898"/>
                </a:lnTo>
                <a:lnTo>
                  <a:pt x="4867" y="1874"/>
                </a:lnTo>
                <a:lnTo>
                  <a:pt x="4964" y="1850"/>
                </a:lnTo>
                <a:lnTo>
                  <a:pt x="4988" y="2069"/>
                </a:lnTo>
                <a:lnTo>
                  <a:pt x="4891" y="2093"/>
                </a:lnTo>
                <a:lnTo>
                  <a:pt x="4696" y="2142"/>
                </a:lnTo>
                <a:lnTo>
                  <a:pt x="4526" y="2190"/>
                </a:lnTo>
                <a:lnTo>
                  <a:pt x="4331" y="2263"/>
                </a:lnTo>
                <a:lnTo>
                  <a:pt x="4137" y="2336"/>
                </a:lnTo>
                <a:lnTo>
                  <a:pt x="4112" y="2361"/>
                </a:lnTo>
                <a:lnTo>
                  <a:pt x="4137" y="2385"/>
                </a:lnTo>
                <a:lnTo>
                  <a:pt x="4283" y="2385"/>
                </a:lnTo>
                <a:lnTo>
                  <a:pt x="4404" y="2409"/>
                </a:lnTo>
                <a:lnTo>
                  <a:pt x="4599" y="2385"/>
                </a:lnTo>
                <a:lnTo>
                  <a:pt x="4769" y="2361"/>
                </a:lnTo>
                <a:lnTo>
                  <a:pt x="4988" y="2336"/>
                </a:lnTo>
                <a:lnTo>
                  <a:pt x="4988" y="2434"/>
                </a:lnTo>
                <a:lnTo>
                  <a:pt x="4940" y="2604"/>
                </a:lnTo>
                <a:lnTo>
                  <a:pt x="4891" y="2750"/>
                </a:lnTo>
                <a:lnTo>
                  <a:pt x="4794" y="2726"/>
                </a:lnTo>
                <a:lnTo>
                  <a:pt x="4696" y="2726"/>
                </a:lnTo>
                <a:lnTo>
                  <a:pt x="4502" y="2750"/>
                </a:lnTo>
                <a:lnTo>
                  <a:pt x="4258" y="2750"/>
                </a:lnTo>
                <a:lnTo>
                  <a:pt x="4137" y="2774"/>
                </a:lnTo>
                <a:lnTo>
                  <a:pt x="4015" y="2847"/>
                </a:lnTo>
                <a:lnTo>
                  <a:pt x="4015" y="2872"/>
                </a:lnTo>
                <a:lnTo>
                  <a:pt x="4112" y="2945"/>
                </a:lnTo>
                <a:lnTo>
                  <a:pt x="4210" y="2993"/>
                </a:lnTo>
                <a:lnTo>
                  <a:pt x="4429" y="2993"/>
                </a:lnTo>
                <a:lnTo>
                  <a:pt x="4599" y="3018"/>
                </a:lnTo>
                <a:lnTo>
                  <a:pt x="4745" y="3018"/>
                </a:lnTo>
                <a:lnTo>
                  <a:pt x="4623" y="3164"/>
                </a:lnTo>
                <a:lnTo>
                  <a:pt x="4502" y="3310"/>
                </a:lnTo>
                <a:lnTo>
                  <a:pt x="4453" y="3285"/>
                </a:lnTo>
                <a:lnTo>
                  <a:pt x="4283" y="3237"/>
                </a:lnTo>
                <a:lnTo>
                  <a:pt x="4112" y="3212"/>
                </a:lnTo>
                <a:lnTo>
                  <a:pt x="3918" y="3212"/>
                </a:lnTo>
                <a:lnTo>
                  <a:pt x="3747" y="3237"/>
                </a:lnTo>
                <a:lnTo>
                  <a:pt x="3723" y="3237"/>
                </a:lnTo>
                <a:lnTo>
                  <a:pt x="3723" y="3261"/>
                </a:lnTo>
                <a:lnTo>
                  <a:pt x="3747" y="3310"/>
                </a:lnTo>
                <a:lnTo>
                  <a:pt x="3966" y="3407"/>
                </a:lnTo>
                <a:lnTo>
                  <a:pt x="4210" y="3480"/>
                </a:lnTo>
                <a:lnTo>
                  <a:pt x="3991" y="3529"/>
                </a:lnTo>
                <a:lnTo>
                  <a:pt x="3796" y="3553"/>
                </a:lnTo>
                <a:lnTo>
                  <a:pt x="3553" y="3553"/>
                </a:lnTo>
                <a:lnTo>
                  <a:pt x="3334" y="3504"/>
                </a:lnTo>
                <a:lnTo>
                  <a:pt x="3090" y="3407"/>
                </a:lnTo>
                <a:lnTo>
                  <a:pt x="2896" y="3285"/>
                </a:lnTo>
                <a:lnTo>
                  <a:pt x="2701" y="3115"/>
                </a:lnTo>
                <a:lnTo>
                  <a:pt x="2555" y="2945"/>
                </a:lnTo>
                <a:lnTo>
                  <a:pt x="2433" y="2726"/>
                </a:lnTo>
                <a:lnTo>
                  <a:pt x="2360" y="2507"/>
                </a:lnTo>
                <a:lnTo>
                  <a:pt x="2312" y="2288"/>
                </a:lnTo>
                <a:lnTo>
                  <a:pt x="2312" y="2020"/>
                </a:lnTo>
                <a:lnTo>
                  <a:pt x="2336" y="1874"/>
                </a:lnTo>
                <a:lnTo>
                  <a:pt x="2360" y="1704"/>
                </a:lnTo>
                <a:lnTo>
                  <a:pt x="2409" y="1558"/>
                </a:lnTo>
                <a:lnTo>
                  <a:pt x="2482" y="1412"/>
                </a:lnTo>
                <a:lnTo>
                  <a:pt x="2677" y="1120"/>
                </a:lnTo>
                <a:lnTo>
                  <a:pt x="2871" y="876"/>
                </a:lnTo>
                <a:lnTo>
                  <a:pt x="3017" y="755"/>
                </a:lnTo>
                <a:lnTo>
                  <a:pt x="3139" y="682"/>
                </a:lnTo>
                <a:lnTo>
                  <a:pt x="3261" y="633"/>
                </a:lnTo>
                <a:lnTo>
                  <a:pt x="3407" y="584"/>
                </a:lnTo>
                <a:close/>
                <a:moveTo>
                  <a:pt x="1898" y="7860"/>
                </a:moveTo>
                <a:lnTo>
                  <a:pt x="2020" y="7933"/>
                </a:lnTo>
                <a:lnTo>
                  <a:pt x="1995" y="8200"/>
                </a:lnTo>
                <a:lnTo>
                  <a:pt x="1995" y="8444"/>
                </a:lnTo>
                <a:lnTo>
                  <a:pt x="1971" y="8979"/>
                </a:lnTo>
                <a:lnTo>
                  <a:pt x="1971" y="9149"/>
                </a:lnTo>
                <a:lnTo>
                  <a:pt x="1922" y="9344"/>
                </a:lnTo>
                <a:lnTo>
                  <a:pt x="1801" y="9685"/>
                </a:lnTo>
                <a:lnTo>
                  <a:pt x="1655" y="10050"/>
                </a:lnTo>
                <a:lnTo>
                  <a:pt x="1509" y="10390"/>
                </a:lnTo>
                <a:lnTo>
                  <a:pt x="1436" y="10658"/>
                </a:lnTo>
                <a:lnTo>
                  <a:pt x="1363" y="10926"/>
                </a:lnTo>
                <a:lnTo>
                  <a:pt x="1314" y="10707"/>
                </a:lnTo>
                <a:lnTo>
                  <a:pt x="1265" y="10536"/>
                </a:lnTo>
                <a:lnTo>
                  <a:pt x="1241" y="10512"/>
                </a:lnTo>
                <a:lnTo>
                  <a:pt x="1290" y="10463"/>
                </a:lnTo>
                <a:lnTo>
                  <a:pt x="1314" y="10390"/>
                </a:lnTo>
                <a:lnTo>
                  <a:pt x="1363" y="9733"/>
                </a:lnTo>
                <a:lnTo>
                  <a:pt x="1460" y="9076"/>
                </a:lnTo>
                <a:lnTo>
                  <a:pt x="1533" y="8760"/>
                </a:lnTo>
                <a:lnTo>
                  <a:pt x="1606" y="8444"/>
                </a:lnTo>
                <a:lnTo>
                  <a:pt x="1728" y="8152"/>
                </a:lnTo>
                <a:lnTo>
                  <a:pt x="1898" y="7860"/>
                </a:lnTo>
                <a:close/>
                <a:moveTo>
                  <a:pt x="5499" y="7860"/>
                </a:moveTo>
                <a:lnTo>
                  <a:pt x="5670" y="8152"/>
                </a:lnTo>
                <a:lnTo>
                  <a:pt x="5791" y="8444"/>
                </a:lnTo>
                <a:lnTo>
                  <a:pt x="5864" y="8760"/>
                </a:lnTo>
                <a:lnTo>
                  <a:pt x="5937" y="9076"/>
                </a:lnTo>
                <a:lnTo>
                  <a:pt x="6010" y="9733"/>
                </a:lnTo>
                <a:lnTo>
                  <a:pt x="6083" y="10390"/>
                </a:lnTo>
                <a:lnTo>
                  <a:pt x="6107" y="10463"/>
                </a:lnTo>
                <a:lnTo>
                  <a:pt x="6156" y="10512"/>
                </a:lnTo>
                <a:lnTo>
                  <a:pt x="6132" y="10536"/>
                </a:lnTo>
                <a:lnTo>
                  <a:pt x="6083" y="10707"/>
                </a:lnTo>
                <a:lnTo>
                  <a:pt x="6034" y="10926"/>
                </a:lnTo>
                <a:lnTo>
                  <a:pt x="5961" y="10658"/>
                </a:lnTo>
                <a:lnTo>
                  <a:pt x="5889" y="10390"/>
                </a:lnTo>
                <a:lnTo>
                  <a:pt x="5743" y="10050"/>
                </a:lnTo>
                <a:lnTo>
                  <a:pt x="5597" y="9685"/>
                </a:lnTo>
                <a:lnTo>
                  <a:pt x="5475" y="9344"/>
                </a:lnTo>
                <a:lnTo>
                  <a:pt x="5426" y="9149"/>
                </a:lnTo>
                <a:lnTo>
                  <a:pt x="5426" y="8979"/>
                </a:lnTo>
                <a:lnTo>
                  <a:pt x="5402" y="8444"/>
                </a:lnTo>
                <a:lnTo>
                  <a:pt x="5402" y="8200"/>
                </a:lnTo>
                <a:lnTo>
                  <a:pt x="5378" y="7933"/>
                </a:lnTo>
                <a:lnTo>
                  <a:pt x="5499" y="7860"/>
                </a:lnTo>
                <a:close/>
                <a:moveTo>
                  <a:pt x="3869" y="4623"/>
                </a:moveTo>
                <a:lnTo>
                  <a:pt x="4161" y="4672"/>
                </a:lnTo>
                <a:lnTo>
                  <a:pt x="4453" y="4721"/>
                </a:lnTo>
                <a:lnTo>
                  <a:pt x="4380" y="4769"/>
                </a:lnTo>
                <a:lnTo>
                  <a:pt x="4283" y="4842"/>
                </a:lnTo>
                <a:lnTo>
                  <a:pt x="4283" y="4867"/>
                </a:lnTo>
                <a:lnTo>
                  <a:pt x="4307" y="4891"/>
                </a:lnTo>
                <a:lnTo>
                  <a:pt x="4696" y="4842"/>
                </a:lnTo>
                <a:lnTo>
                  <a:pt x="4842" y="4842"/>
                </a:lnTo>
                <a:lnTo>
                  <a:pt x="4915" y="4867"/>
                </a:lnTo>
                <a:lnTo>
                  <a:pt x="4818" y="4891"/>
                </a:lnTo>
                <a:lnTo>
                  <a:pt x="4696" y="4940"/>
                </a:lnTo>
                <a:lnTo>
                  <a:pt x="4599" y="4988"/>
                </a:lnTo>
                <a:lnTo>
                  <a:pt x="4550" y="5086"/>
                </a:lnTo>
                <a:lnTo>
                  <a:pt x="4550" y="5110"/>
                </a:lnTo>
                <a:lnTo>
                  <a:pt x="4575" y="5110"/>
                </a:lnTo>
                <a:lnTo>
                  <a:pt x="4818" y="5037"/>
                </a:lnTo>
                <a:lnTo>
                  <a:pt x="4964" y="5013"/>
                </a:lnTo>
                <a:lnTo>
                  <a:pt x="5086" y="4988"/>
                </a:lnTo>
                <a:lnTo>
                  <a:pt x="5159" y="4988"/>
                </a:lnTo>
                <a:lnTo>
                  <a:pt x="5329" y="5110"/>
                </a:lnTo>
                <a:lnTo>
                  <a:pt x="5086" y="5134"/>
                </a:lnTo>
                <a:lnTo>
                  <a:pt x="4964" y="5183"/>
                </a:lnTo>
                <a:lnTo>
                  <a:pt x="4867" y="5232"/>
                </a:lnTo>
                <a:lnTo>
                  <a:pt x="4867" y="5280"/>
                </a:lnTo>
                <a:lnTo>
                  <a:pt x="4867" y="5305"/>
                </a:lnTo>
                <a:lnTo>
                  <a:pt x="4988" y="5353"/>
                </a:lnTo>
                <a:lnTo>
                  <a:pt x="5110" y="5353"/>
                </a:lnTo>
                <a:lnTo>
                  <a:pt x="5378" y="5329"/>
                </a:lnTo>
                <a:lnTo>
                  <a:pt x="5548" y="5305"/>
                </a:lnTo>
                <a:lnTo>
                  <a:pt x="5694" y="5451"/>
                </a:lnTo>
                <a:lnTo>
                  <a:pt x="5572" y="5475"/>
                </a:lnTo>
                <a:lnTo>
                  <a:pt x="5378" y="5524"/>
                </a:lnTo>
                <a:lnTo>
                  <a:pt x="5305" y="5548"/>
                </a:lnTo>
                <a:lnTo>
                  <a:pt x="5232" y="5597"/>
                </a:lnTo>
                <a:lnTo>
                  <a:pt x="5232" y="5621"/>
                </a:lnTo>
                <a:lnTo>
                  <a:pt x="5232" y="5645"/>
                </a:lnTo>
                <a:lnTo>
                  <a:pt x="5402" y="5621"/>
                </a:lnTo>
                <a:lnTo>
                  <a:pt x="5572" y="5621"/>
                </a:lnTo>
                <a:lnTo>
                  <a:pt x="5791" y="5572"/>
                </a:lnTo>
                <a:lnTo>
                  <a:pt x="5889" y="5718"/>
                </a:lnTo>
                <a:lnTo>
                  <a:pt x="5840" y="5718"/>
                </a:lnTo>
                <a:lnTo>
                  <a:pt x="5621" y="5743"/>
                </a:lnTo>
                <a:lnTo>
                  <a:pt x="5499" y="5791"/>
                </a:lnTo>
                <a:lnTo>
                  <a:pt x="5426" y="5840"/>
                </a:lnTo>
                <a:lnTo>
                  <a:pt x="5426" y="5889"/>
                </a:lnTo>
                <a:lnTo>
                  <a:pt x="5524" y="5913"/>
                </a:lnTo>
                <a:lnTo>
                  <a:pt x="5621" y="5913"/>
                </a:lnTo>
                <a:lnTo>
                  <a:pt x="5791" y="5889"/>
                </a:lnTo>
                <a:lnTo>
                  <a:pt x="6010" y="5889"/>
                </a:lnTo>
                <a:lnTo>
                  <a:pt x="6107" y="6083"/>
                </a:lnTo>
                <a:lnTo>
                  <a:pt x="5937" y="6132"/>
                </a:lnTo>
                <a:lnTo>
                  <a:pt x="5840" y="6181"/>
                </a:lnTo>
                <a:lnTo>
                  <a:pt x="5767" y="6229"/>
                </a:lnTo>
                <a:lnTo>
                  <a:pt x="5864" y="6254"/>
                </a:lnTo>
                <a:lnTo>
                  <a:pt x="5986" y="6254"/>
                </a:lnTo>
                <a:lnTo>
                  <a:pt x="6205" y="6229"/>
                </a:lnTo>
                <a:lnTo>
                  <a:pt x="6302" y="6448"/>
                </a:lnTo>
                <a:lnTo>
                  <a:pt x="6253" y="6473"/>
                </a:lnTo>
                <a:lnTo>
                  <a:pt x="6083" y="6521"/>
                </a:lnTo>
                <a:lnTo>
                  <a:pt x="5937" y="6619"/>
                </a:lnTo>
                <a:lnTo>
                  <a:pt x="5937" y="6643"/>
                </a:lnTo>
                <a:lnTo>
                  <a:pt x="6083" y="6643"/>
                </a:lnTo>
                <a:lnTo>
                  <a:pt x="6229" y="6619"/>
                </a:lnTo>
                <a:lnTo>
                  <a:pt x="6351" y="6594"/>
                </a:lnTo>
                <a:lnTo>
                  <a:pt x="6448" y="6813"/>
                </a:lnTo>
                <a:lnTo>
                  <a:pt x="6448" y="6838"/>
                </a:lnTo>
                <a:lnTo>
                  <a:pt x="6375" y="6862"/>
                </a:lnTo>
                <a:lnTo>
                  <a:pt x="6229" y="6935"/>
                </a:lnTo>
                <a:lnTo>
                  <a:pt x="6107" y="7008"/>
                </a:lnTo>
                <a:lnTo>
                  <a:pt x="6107" y="7032"/>
                </a:lnTo>
                <a:lnTo>
                  <a:pt x="6132" y="7057"/>
                </a:lnTo>
                <a:lnTo>
                  <a:pt x="6399" y="7008"/>
                </a:lnTo>
                <a:lnTo>
                  <a:pt x="6497" y="6984"/>
                </a:lnTo>
                <a:lnTo>
                  <a:pt x="6545" y="7130"/>
                </a:lnTo>
                <a:lnTo>
                  <a:pt x="6472" y="7154"/>
                </a:lnTo>
                <a:lnTo>
                  <a:pt x="6302" y="7178"/>
                </a:lnTo>
                <a:lnTo>
                  <a:pt x="6205" y="7203"/>
                </a:lnTo>
                <a:lnTo>
                  <a:pt x="6132" y="7227"/>
                </a:lnTo>
                <a:lnTo>
                  <a:pt x="6107" y="7276"/>
                </a:lnTo>
                <a:lnTo>
                  <a:pt x="6083" y="7300"/>
                </a:lnTo>
                <a:lnTo>
                  <a:pt x="6107" y="7349"/>
                </a:lnTo>
                <a:lnTo>
                  <a:pt x="6132" y="7373"/>
                </a:lnTo>
                <a:lnTo>
                  <a:pt x="6205" y="7422"/>
                </a:lnTo>
                <a:lnTo>
                  <a:pt x="6278" y="7422"/>
                </a:lnTo>
                <a:lnTo>
                  <a:pt x="6424" y="7397"/>
                </a:lnTo>
                <a:lnTo>
                  <a:pt x="6618" y="7397"/>
                </a:lnTo>
                <a:lnTo>
                  <a:pt x="6667" y="7519"/>
                </a:lnTo>
                <a:lnTo>
                  <a:pt x="6424" y="7592"/>
                </a:lnTo>
                <a:lnTo>
                  <a:pt x="6278" y="7641"/>
                </a:lnTo>
                <a:lnTo>
                  <a:pt x="6253" y="7665"/>
                </a:lnTo>
                <a:lnTo>
                  <a:pt x="6278" y="7689"/>
                </a:lnTo>
                <a:lnTo>
                  <a:pt x="6375" y="7714"/>
                </a:lnTo>
                <a:lnTo>
                  <a:pt x="6472" y="7738"/>
                </a:lnTo>
                <a:lnTo>
                  <a:pt x="6667" y="7714"/>
                </a:lnTo>
                <a:lnTo>
                  <a:pt x="6716" y="7714"/>
                </a:lnTo>
                <a:lnTo>
                  <a:pt x="6740" y="7860"/>
                </a:lnTo>
                <a:lnTo>
                  <a:pt x="6667" y="7884"/>
                </a:lnTo>
                <a:lnTo>
                  <a:pt x="6570" y="7933"/>
                </a:lnTo>
                <a:lnTo>
                  <a:pt x="6448" y="7981"/>
                </a:lnTo>
                <a:lnTo>
                  <a:pt x="6424" y="8030"/>
                </a:lnTo>
                <a:lnTo>
                  <a:pt x="6448" y="8030"/>
                </a:lnTo>
                <a:lnTo>
                  <a:pt x="6545" y="8079"/>
                </a:lnTo>
                <a:lnTo>
                  <a:pt x="6691" y="8079"/>
                </a:lnTo>
                <a:lnTo>
                  <a:pt x="6789" y="8054"/>
                </a:lnTo>
                <a:lnTo>
                  <a:pt x="6813" y="8249"/>
                </a:lnTo>
                <a:lnTo>
                  <a:pt x="6740" y="8249"/>
                </a:lnTo>
                <a:lnTo>
                  <a:pt x="6570" y="8298"/>
                </a:lnTo>
                <a:lnTo>
                  <a:pt x="6424" y="8371"/>
                </a:lnTo>
                <a:lnTo>
                  <a:pt x="6399" y="8395"/>
                </a:lnTo>
                <a:lnTo>
                  <a:pt x="6424" y="8419"/>
                </a:lnTo>
                <a:lnTo>
                  <a:pt x="6472" y="8444"/>
                </a:lnTo>
                <a:lnTo>
                  <a:pt x="6545" y="8468"/>
                </a:lnTo>
                <a:lnTo>
                  <a:pt x="6837" y="8468"/>
                </a:lnTo>
                <a:lnTo>
                  <a:pt x="6862" y="8638"/>
                </a:lnTo>
                <a:lnTo>
                  <a:pt x="6764" y="8663"/>
                </a:lnTo>
                <a:lnTo>
                  <a:pt x="6667" y="8711"/>
                </a:lnTo>
                <a:lnTo>
                  <a:pt x="6570" y="8784"/>
                </a:lnTo>
                <a:lnTo>
                  <a:pt x="6570" y="8809"/>
                </a:lnTo>
                <a:lnTo>
                  <a:pt x="6886" y="8809"/>
                </a:lnTo>
                <a:lnTo>
                  <a:pt x="6910" y="9052"/>
                </a:lnTo>
                <a:lnTo>
                  <a:pt x="6764" y="9101"/>
                </a:lnTo>
                <a:lnTo>
                  <a:pt x="6691" y="9125"/>
                </a:lnTo>
                <a:lnTo>
                  <a:pt x="6618" y="9174"/>
                </a:lnTo>
                <a:lnTo>
                  <a:pt x="6618" y="9198"/>
                </a:lnTo>
                <a:lnTo>
                  <a:pt x="6667" y="9222"/>
                </a:lnTo>
                <a:lnTo>
                  <a:pt x="6691" y="9222"/>
                </a:lnTo>
                <a:lnTo>
                  <a:pt x="6789" y="9247"/>
                </a:lnTo>
                <a:lnTo>
                  <a:pt x="6910" y="9222"/>
                </a:lnTo>
                <a:lnTo>
                  <a:pt x="6910" y="9466"/>
                </a:lnTo>
                <a:lnTo>
                  <a:pt x="6570" y="9587"/>
                </a:lnTo>
                <a:lnTo>
                  <a:pt x="6545" y="9612"/>
                </a:lnTo>
                <a:lnTo>
                  <a:pt x="6545" y="9636"/>
                </a:lnTo>
                <a:lnTo>
                  <a:pt x="6594" y="9685"/>
                </a:lnTo>
                <a:lnTo>
                  <a:pt x="6764" y="9709"/>
                </a:lnTo>
                <a:lnTo>
                  <a:pt x="6910" y="9709"/>
                </a:lnTo>
                <a:lnTo>
                  <a:pt x="6910" y="9831"/>
                </a:lnTo>
                <a:lnTo>
                  <a:pt x="6813" y="9855"/>
                </a:lnTo>
                <a:lnTo>
                  <a:pt x="6667" y="9928"/>
                </a:lnTo>
                <a:lnTo>
                  <a:pt x="6643" y="9952"/>
                </a:lnTo>
                <a:lnTo>
                  <a:pt x="6643" y="10001"/>
                </a:lnTo>
                <a:lnTo>
                  <a:pt x="6667" y="10025"/>
                </a:lnTo>
                <a:lnTo>
                  <a:pt x="6716" y="10050"/>
                </a:lnTo>
                <a:lnTo>
                  <a:pt x="6910" y="10074"/>
                </a:lnTo>
                <a:lnTo>
                  <a:pt x="6886" y="10293"/>
                </a:lnTo>
                <a:lnTo>
                  <a:pt x="6789" y="10293"/>
                </a:lnTo>
                <a:lnTo>
                  <a:pt x="6691" y="10317"/>
                </a:lnTo>
                <a:lnTo>
                  <a:pt x="6667" y="10342"/>
                </a:lnTo>
                <a:lnTo>
                  <a:pt x="6667" y="10366"/>
                </a:lnTo>
                <a:lnTo>
                  <a:pt x="6667" y="10390"/>
                </a:lnTo>
                <a:lnTo>
                  <a:pt x="6691" y="10415"/>
                </a:lnTo>
                <a:lnTo>
                  <a:pt x="6789" y="10439"/>
                </a:lnTo>
                <a:lnTo>
                  <a:pt x="6862" y="10439"/>
                </a:lnTo>
                <a:lnTo>
                  <a:pt x="6837" y="10682"/>
                </a:lnTo>
                <a:lnTo>
                  <a:pt x="6813" y="10658"/>
                </a:lnTo>
                <a:lnTo>
                  <a:pt x="6764" y="10658"/>
                </a:lnTo>
                <a:lnTo>
                  <a:pt x="6764" y="10682"/>
                </a:lnTo>
                <a:lnTo>
                  <a:pt x="6740" y="10682"/>
                </a:lnTo>
                <a:lnTo>
                  <a:pt x="6764" y="10755"/>
                </a:lnTo>
                <a:lnTo>
                  <a:pt x="6813" y="10804"/>
                </a:lnTo>
                <a:lnTo>
                  <a:pt x="6813" y="10828"/>
                </a:lnTo>
                <a:lnTo>
                  <a:pt x="6813" y="10926"/>
                </a:lnTo>
                <a:lnTo>
                  <a:pt x="6837" y="10974"/>
                </a:lnTo>
                <a:lnTo>
                  <a:pt x="6862" y="11047"/>
                </a:lnTo>
                <a:lnTo>
                  <a:pt x="6910" y="11096"/>
                </a:lnTo>
                <a:lnTo>
                  <a:pt x="6935" y="11339"/>
                </a:lnTo>
                <a:lnTo>
                  <a:pt x="6935" y="11461"/>
                </a:lnTo>
                <a:lnTo>
                  <a:pt x="6886" y="11583"/>
                </a:lnTo>
                <a:lnTo>
                  <a:pt x="6837" y="11656"/>
                </a:lnTo>
                <a:lnTo>
                  <a:pt x="6740" y="11729"/>
                </a:lnTo>
                <a:lnTo>
                  <a:pt x="6643" y="11801"/>
                </a:lnTo>
                <a:lnTo>
                  <a:pt x="6594" y="11801"/>
                </a:lnTo>
                <a:lnTo>
                  <a:pt x="6570" y="11753"/>
                </a:lnTo>
                <a:lnTo>
                  <a:pt x="6521" y="11656"/>
                </a:lnTo>
                <a:lnTo>
                  <a:pt x="6472" y="11534"/>
                </a:lnTo>
                <a:lnTo>
                  <a:pt x="6424" y="11266"/>
                </a:lnTo>
                <a:lnTo>
                  <a:pt x="6448" y="10999"/>
                </a:lnTo>
                <a:lnTo>
                  <a:pt x="6472" y="10853"/>
                </a:lnTo>
                <a:lnTo>
                  <a:pt x="6521" y="10755"/>
                </a:lnTo>
                <a:lnTo>
                  <a:pt x="6521" y="10658"/>
                </a:lnTo>
                <a:lnTo>
                  <a:pt x="6521" y="10585"/>
                </a:lnTo>
                <a:lnTo>
                  <a:pt x="6472" y="10512"/>
                </a:lnTo>
                <a:lnTo>
                  <a:pt x="6424" y="10463"/>
                </a:lnTo>
                <a:lnTo>
                  <a:pt x="6424" y="10390"/>
                </a:lnTo>
                <a:lnTo>
                  <a:pt x="6448" y="10025"/>
                </a:lnTo>
                <a:lnTo>
                  <a:pt x="6448" y="9660"/>
                </a:lnTo>
                <a:lnTo>
                  <a:pt x="6399" y="9271"/>
                </a:lnTo>
                <a:lnTo>
                  <a:pt x="6326" y="8906"/>
                </a:lnTo>
                <a:lnTo>
                  <a:pt x="6253" y="8541"/>
                </a:lnTo>
                <a:lnTo>
                  <a:pt x="6132" y="8200"/>
                </a:lnTo>
                <a:lnTo>
                  <a:pt x="5961" y="7860"/>
                </a:lnTo>
                <a:lnTo>
                  <a:pt x="5791" y="7568"/>
                </a:lnTo>
                <a:lnTo>
                  <a:pt x="5767" y="7543"/>
                </a:lnTo>
                <a:lnTo>
                  <a:pt x="5864" y="7300"/>
                </a:lnTo>
                <a:lnTo>
                  <a:pt x="5937" y="7081"/>
                </a:lnTo>
                <a:lnTo>
                  <a:pt x="5937" y="6935"/>
                </a:lnTo>
                <a:lnTo>
                  <a:pt x="5937" y="6789"/>
                </a:lnTo>
                <a:lnTo>
                  <a:pt x="5889" y="6619"/>
                </a:lnTo>
                <a:lnTo>
                  <a:pt x="5840" y="6473"/>
                </a:lnTo>
                <a:lnTo>
                  <a:pt x="5767" y="6327"/>
                </a:lnTo>
                <a:lnTo>
                  <a:pt x="5670" y="6229"/>
                </a:lnTo>
                <a:lnTo>
                  <a:pt x="5597" y="6205"/>
                </a:lnTo>
                <a:lnTo>
                  <a:pt x="5524" y="6181"/>
                </a:lnTo>
                <a:lnTo>
                  <a:pt x="5451" y="6181"/>
                </a:lnTo>
                <a:lnTo>
                  <a:pt x="5378" y="6205"/>
                </a:lnTo>
                <a:lnTo>
                  <a:pt x="5305" y="6254"/>
                </a:lnTo>
                <a:lnTo>
                  <a:pt x="5280" y="6327"/>
                </a:lnTo>
                <a:lnTo>
                  <a:pt x="5280" y="6400"/>
                </a:lnTo>
                <a:lnTo>
                  <a:pt x="5305" y="6473"/>
                </a:lnTo>
                <a:lnTo>
                  <a:pt x="5426" y="6570"/>
                </a:lnTo>
                <a:lnTo>
                  <a:pt x="5475" y="6643"/>
                </a:lnTo>
                <a:lnTo>
                  <a:pt x="5524" y="6716"/>
                </a:lnTo>
                <a:lnTo>
                  <a:pt x="5524" y="6886"/>
                </a:lnTo>
                <a:lnTo>
                  <a:pt x="5499" y="7057"/>
                </a:lnTo>
                <a:lnTo>
                  <a:pt x="5451" y="7227"/>
                </a:lnTo>
                <a:lnTo>
                  <a:pt x="5353" y="7373"/>
                </a:lnTo>
                <a:lnTo>
                  <a:pt x="5305" y="7446"/>
                </a:lnTo>
                <a:lnTo>
                  <a:pt x="5256" y="7519"/>
                </a:lnTo>
                <a:lnTo>
                  <a:pt x="5183" y="7543"/>
                </a:lnTo>
                <a:lnTo>
                  <a:pt x="5086" y="7568"/>
                </a:lnTo>
                <a:lnTo>
                  <a:pt x="5013" y="7592"/>
                </a:lnTo>
                <a:lnTo>
                  <a:pt x="4964" y="7616"/>
                </a:lnTo>
                <a:lnTo>
                  <a:pt x="4915" y="7665"/>
                </a:lnTo>
                <a:lnTo>
                  <a:pt x="4891" y="7738"/>
                </a:lnTo>
                <a:lnTo>
                  <a:pt x="4867" y="7811"/>
                </a:lnTo>
                <a:lnTo>
                  <a:pt x="4891" y="7860"/>
                </a:lnTo>
                <a:lnTo>
                  <a:pt x="4915" y="7933"/>
                </a:lnTo>
                <a:lnTo>
                  <a:pt x="4964" y="7981"/>
                </a:lnTo>
                <a:lnTo>
                  <a:pt x="4842" y="7981"/>
                </a:lnTo>
                <a:lnTo>
                  <a:pt x="4648" y="8006"/>
                </a:lnTo>
                <a:lnTo>
                  <a:pt x="4575" y="8054"/>
                </a:lnTo>
                <a:lnTo>
                  <a:pt x="4550" y="8079"/>
                </a:lnTo>
                <a:lnTo>
                  <a:pt x="4550" y="8103"/>
                </a:lnTo>
                <a:lnTo>
                  <a:pt x="4550" y="8152"/>
                </a:lnTo>
                <a:lnTo>
                  <a:pt x="4599" y="8176"/>
                </a:lnTo>
                <a:lnTo>
                  <a:pt x="4696" y="8225"/>
                </a:lnTo>
                <a:lnTo>
                  <a:pt x="5013" y="8225"/>
                </a:lnTo>
                <a:lnTo>
                  <a:pt x="5013" y="8346"/>
                </a:lnTo>
                <a:lnTo>
                  <a:pt x="4842" y="8371"/>
                </a:lnTo>
                <a:lnTo>
                  <a:pt x="4696" y="8395"/>
                </a:lnTo>
                <a:lnTo>
                  <a:pt x="4526" y="8419"/>
                </a:lnTo>
                <a:lnTo>
                  <a:pt x="4477" y="8468"/>
                </a:lnTo>
                <a:lnTo>
                  <a:pt x="4453" y="8517"/>
                </a:lnTo>
                <a:lnTo>
                  <a:pt x="4477" y="8565"/>
                </a:lnTo>
                <a:lnTo>
                  <a:pt x="4526" y="8590"/>
                </a:lnTo>
                <a:lnTo>
                  <a:pt x="4745" y="8638"/>
                </a:lnTo>
                <a:lnTo>
                  <a:pt x="5013" y="8638"/>
                </a:lnTo>
                <a:lnTo>
                  <a:pt x="5013" y="8687"/>
                </a:lnTo>
                <a:lnTo>
                  <a:pt x="4891" y="8711"/>
                </a:lnTo>
                <a:lnTo>
                  <a:pt x="4672" y="8736"/>
                </a:lnTo>
                <a:lnTo>
                  <a:pt x="4575" y="8760"/>
                </a:lnTo>
                <a:lnTo>
                  <a:pt x="4477" y="8809"/>
                </a:lnTo>
                <a:lnTo>
                  <a:pt x="4453" y="8833"/>
                </a:lnTo>
                <a:lnTo>
                  <a:pt x="4477" y="8882"/>
                </a:lnTo>
                <a:lnTo>
                  <a:pt x="4550" y="8906"/>
                </a:lnTo>
                <a:lnTo>
                  <a:pt x="4648" y="8930"/>
                </a:lnTo>
                <a:lnTo>
                  <a:pt x="5013" y="8930"/>
                </a:lnTo>
                <a:lnTo>
                  <a:pt x="5013" y="9028"/>
                </a:lnTo>
                <a:lnTo>
                  <a:pt x="4794" y="9052"/>
                </a:lnTo>
                <a:lnTo>
                  <a:pt x="4623" y="9076"/>
                </a:lnTo>
                <a:lnTo>
                  <a:pt x="4550" y="9125"/>
                </a:lnTo>
                <a:lnTo>
                  <a:pt x="4550" y="9149"/>
                </a:lnTo>
                <a:lnTo>
                  <a:pt x="4550" y="9198"/>
                </a:lnTo>
                <a:lnTo>
                  <a:pt x="4599" y="9247"/>
                </a:lnTo>
                <a:lnTo>
                  <a:pt x="4696" y="9271"/>
                </a:lnTo>
                <a:lnTo>
                  <a:pt x="5037" y="9271"/>
                </a:lnTo>
                <a:lnTo>
                  <a:pt x="5061" y="9344"/>
                </a:lnTo>
                <a:lnTo>
                  <a:pt x="5013" y="9344"/>
                </a:lnTo>
                <a:lnTo>
                  <a:pt x="4794" y="9393"/>
                </a:lnTo>
                <a:lnTo>
                  <a:pt x="4623" y="9490"/>
                </a:lnTo>
                <a:lnTo>
                  <a:pt x="4599" y="9514"/>
                </a:lnTo>
                <a:lnTo>
                  <a:pt x="4623" y="9539"/>
                </a:lnTo>
                <a:lnTo>
                  <a:pt x="4818" y="9563"/>
                </a:lnTo>
                <a:lnTo>
                  <a:pt x="5037" y="9539"/>
                </a:lnTo>
                <a:lnTo>
                  <a:pt x="5110" y="9539"/>
                </a:lnTo>
                <a:lnTo>
                  <a:pt x="5134" y="9587"/>
                </a:lnTo>
                <a:lnTo>
                  <a:pt x="5037" y="9612"/>
                </a:lnTo>
                <a:lnTo>
                  <a:pt x="4940" y="9612"/>
                </a:lnTo>
                <a:lnTo>
                  <a:pt x="4794" y="9660"/>
                </a:lnTo>
                <a:lnTo>
                  <a:pt x="4745" y="9709"/>
                </a:lnTo>
                <a:lnTo>
                  <a:pt x="4696" y="9758"/>
                </a:lnTo>
                <a:lnTo>
                  <a:pt x="4696" y="9806"/>
                </a:lnTo>
                <a:lnTo>
                  <a:pt x="4721" y="9855"/>
                </a:lnTo>
                <a:lnTo>
                  <a:pt x="4794" y="9879"/>
                </a:lnTo>
                <a:lnTo>
                  <a:pt x="4964" y="9879"/>
                </a:lnTo>
                <a:lnTo>
                  <a:pt x="5086" y="9855"/>
                </a:lnTo>
                <a:lnTo>
                  <a:pt x="5207" y="9831"/>
                </a:lnTo>
                <a:lnTo>
                  <a:pt x="5256" y="9904"/>
                </a:lnTo>
                <a:lnTo>
                  <a:pt x="5134" y="9928"/>
                </a:lnTo>
                <a:lnTo>
                  <a:pt x="5013" y="9977"/>
                </a:lnTo>
                <a:lnTo>
                  <a:pt x="4915" y="10074"/>
                </a:lnTo>
                <a:lnTo>
                  <a:pt x="4915" y="10098"/>
                </a:lnTo>
                <a:lnTo>
                  <a:pt x="5037" y="10171"/>
                </a:lnTo>
                <a:lnTo>
                  <a:pt x="5159" y="10171"/>
                </a:lnTo>
                <a:lnTo>
                  <a:pt x="5329" y="10147"/>
                </a:lnTo>
                <a:lnTo>
                  <a:pt x="5402" y="10317"/>
                </a:lnTo>
                <a:lnTo>
                  <a:pt x="5329" y="10342"/>
                </a:lnTo>
                <a:lnTo>
                  <a:pt x="5207" y="10390"/>
                </a:lnTo>
                <a:lnTo>
                  <a:pt x="5086" y="10415"/>
                </a:lnTo>
                <a:lnTo>
                  <a:pt x="5086" y="10439"/>
                </a:lnTo>
                <a:lnTo>
                  <a:pt x="5207" y="10463"/>
                </a:lnTo>
                <a:lnTo>
                  <a:pt x="5305" y="10488"/>
                </a:lnTo>
                <a:lnTo>
                  <a:pt x="5475" y="10488"/>
                </a:lnTo>
                <a:lnTo>
                  <a:pt x="5524" y="10658"/>
                </a:lnTo>
                <a:lnTo>
                  <a:pt x="5378" y="10707"/>
                </a:lnTo>
                <a:lnTo>
                  <a:pt x="5232" y="10755"/>
                </a:lnTo>
                <a:lnTo>
                  <a:pt x="5207" y="10780"/>
                </a:lnTo>
                <a:lnTo>
                  <a:pt x="5232" y="10780"/>
                </a:lnTo>
                <a:lnTo>
                  <a:pt x="5353" y="10804"/>
                </a:lnTo>
                <a:lnTo>
                  <a:pt x="5548" y="10804"/>
                </a:lnTo>
                <a:lnTo>
                  <a:pt x="5572" y="10950"/>
                </a:lnTo>
                <a:lnTo>
                  <a:pt x="5524" y="10974"/>
                </a:lnTo>
                <a:lnTo>
                  <a:pt x="5402" y="10999"/>
                </a:lnTo>
                <a:lnTo>
                  <a:pt x="5280" y="11047"/>
                </a:lnTo>
                <a:lnTo>
                  <a:pt x="5280" y="11072"/>
                </a:lnTo>
                <a:lnTo>
                  <a:pt x="5280" y="11096"/>
                </a:lnTo>
                <a:lnTo>
                  <a:pt x="5451" y="11145"/>
                </a:lnTo>
                <a:lnTo>
                  <a:pt x="5621" y="11169"/>
                </a:lnTo>
                <a:lnTo>
                  <a:pt x="5645" y="11339"/>
                </a:lnTo>
                <a:lnTo>
                  <a:pt x="5548" y="11364"/>
                </a:lnTo>
                <a:lnTo>
                  <a:pt x="5426" y="11412"/>
                </a:lnTo>
                <a:lnTo>
                  <a:pt x="5426" y="11437"/>
                </a:lnTo>
                <a:lnTo>
                  <a:pt x="5451" y="11461"/>
                </a:lnTo>
                <a:lnTo>
                  <a:pt x="5548" y="11485"/>
                </a:lnTo>
                <a:lnTo>
                  <a:pt x="5670" y="11485"/>
                </a:lnTo>
                <a:lnTo>
                  <a:pt x="5694" y="11607"/>
                </a:lnTo>
                <a:lnTo>
                  <a:pt x="5548" y="11631"/>
                </a:lnTo>
                <a:lnTo>
                  <a:pt x="5426" y="11656"/>
                </a:lnTo>
                <a:lnTo>
                  <a:pt x="5378" y="11704"/>
                </a:lnTo>
                <a:lnTo>
                  <a:pt x="5353" y="11777"/>
                </a:lnTo>
                <a:lnTo>
                  <a:pt x="5378" y="11850"/>
                </a:lnTo>
                <a:lnTo>
                  <a:pt x="5402" y="11874"/>
                </a:lnTo>
                <a:lnTo>
                  <a:pt x="5426" y="11874"/>
                </a:lnTo>
                <a:lnTo>
                  <a:pt x="5548" y="11899"/>
                </a:lnTo>
                <a:lnTo>
                  <a:pt x="5718" y="11899"/>
                </a:lnTo>
                <a:lnTo>
                  <a:pt x="5718" y="12045"/>
                </a:lnTo>
                <a:lnTo>
                  <a:pt x="5548" y="12093"/>
                </a:lnTo>
                <a:lnTo>
                  <a:pt x="5402" y="12166"/>
                </a:lnTo>
                <a:lnTo>
                  <a:pt x="5402" y="12191"/>
                </a:lnTo>
                <a:lnTo>
                  <a:pt x="5548" y="12264"/>
                </a:lnTo>
                <a:lnTo>
                  <a:pt x="5645" y="12288"/>
                </a:lnTo>
                <a:lnTo>
                  <a:pt x="5718" y="12288"/>
                </a:lnTo>
                <a:lnTo>
                  <a:pt x="5718" y="12434"/>
                </a:lnTo>
                <a:lnTo>
                  <a:pt x="5597" y="12434"/>
                </a:lnTo>
                <a:lnTo>
                  <a:pt x="5451" y="12458"/>
                </a:lnTo>
                <a:lnTo>
                  <a:pt x="5378" y="12483"/>
                </a:lnTo>
                <a:lnTo>
                  <a:pt x="5305" y="12556"/>
                </a:lnTo>
                <a:lnTo>
                  <a:pt x="5280" y="12604"/>
                </a:lnTo>
                <a:lnTo>
                  <a:pt x="5280" y="12653"/>
                </a:lnTo>
                <a:lnTo>
                  <a:pt x="5305" y="12677"/>
                </a:lnTo>
                <a:lnTo>
                  <a:pt x="5353" y="12726"/>
                </a:lnTo>
                <a:lnTo>
                  <a:pt x="5499" y="12726"/>
                </a:lnTo>
                <a:lnTo>
                  <a:pt x="5645" y="12702"/>
                </a:lnTo>
                <a:lnTo>
                  <a:pt x="5743" y="12702"/>
                </a:lnTo>
                <a:lnTo>
                  <a:pt x="5718" y="13018"/>
                </a:lnTo>
                <a:lnTo>
                  <a:pt x="5621" y="13018"/>
                </a:lnTo>
                <a:lnTo>
                  <a:pt x="5451" y="13067"/>
                </a:lnTo>
                <a:lnTo>
                  <a:pt x="5305" y="13115"/>
                </a:lnTo>
                <a:lnTo>
                  <a:pt x="5280" y="13140"/>
                </a:lnTo>
                <a:lnTo>
                  <a:pt x="5280" y="13164"/>
                </a:lnTo>
                <a:lnTo>
                  <a:pt x="5305" y="13188"/>
                </a:lnTo>
                <a:lnTo>
                  <a:pt x="5670" y="13213"/>
                </a:lnTo>
                <a:lnTo>
                  <a:pt x="5718" y="13213"/>
                </a:lnTo>
                <a:lnTo>
                  <a:pt x="5718" y="13407"/>
                </a:lnTo>
                <a:lnTo>
                  <a:pt x="5597" y="13432"/>
                </a:lnTo>
                <a:lnTo>
                  <a:pt x="5475" y="13432"/>
                </a:lnTo>
                <a:lnTo>
                  <a:pt x="5378" y="13480"/>
                </a:lnTo>
                <a:lnTo>
                  <a:pt x="5305" y="13578"/>
                </a:lnTo>
                <a:lnTo>
                  <a:pt x="5305" y="13602"/>
                </a:lnTo>
                <a:lnTo>
                  <a:pt x="5329" y="13651"/>
                </a:lnTo>
                <a:lnTo>
                  <a:pt x="5451" y="13675"/>
                </a:lnTo>
                <a:lnTo>
                  <a:pt x="5572" y="13699"/>
                </a:lnTo>
                <a:lnTo>
                  <a:pt x="5718" y="13724"/>
                </a:lnTo>
                <a:lnTo>
                  <a:pt x="5718" y="13870"/>
                </a:lnTo>
                <a:lnTo>
                  <a:pt x="5621" y="13894"/>
                </a:lnTo>
                <a:lnTo>
                  <a:pt x="5353" y="13943"/>
                </a:lnTo>
                <a:lnTo>
                  <a:pt x="5305" y="13967"/>
                </a:lnTo>
                <a:lnTo>
                  <a:pt x="5280" y="14016"/>
                </a:lnTo>
                <a:lnTo>
                  <a:pt x="5305" y="14064"/>
                </a:lnTo>
                <a:lnTo>
                  <a:pt x="5329" y="14089"/>
                </a:lnTo>
                <a:lnTo>
                  <a:pt x="5402" y="14137"/>
                </a:lnTo>
                <a:lnTo>
                  <a:pt x="5499" y="14162"/>
                </a:lnTo>
                <a:lnTo>
                  <a:pt x="5718" y="14186"/>
                </a:lnTo>
                <a:lnTo>
                  <a:pt x="5694" y="14381"/>
                </a:lnTo>
                <a:lnTo>
                  <a:pt x="5524" y="14405"/>
                </a:lnTo>
                <a:lnTo>
                  <a:pt x="5378" y="14454"/>
                </a:lnTo>
                <a:lnTo>
                  <a:pt x="5305" y="14502"/>
                </a:lnTo>
                <a:lnTo>
                  <a:pt x="5232" y="14551"/>
                </a:lnTo>
                <a:lnTo>
                  <a:pt x="5232" y="14575"/>
                </a:lnTo>
                <a:lnTo>
                  <a:pt x="5256" y="14624"/>
                </a:lnTo>
                <a:lnTo>
                  <a:pt x="5402" y="14648"/>
                </a:lnTo>
                <a:lnTo>
                  <a:pt x="5694" y="14648"/>
                </a:lnTo>
                <a:lnTo>
                  <a:pt x="5694" y="14819"/>
                </a:lnTo>
                <a:lnTo>
                  <a:pt x="5475" y="14819"/>
                </a:lnTo>
                <a:lnTo>
                  <a:pt x="5402" y="14843"/>
                </a:lnTo>
                <a:lnTo>
                  <a:pt x="5329" y="14867"/>
                </a:lnTo>
                <a:lnTo>
                  <a:pt x="5305" y="14916"/>
                </a:lnTo>
                <a:lnTo>
                  <a:pt x="5280" y="14940"/>
                </a:lnTo>
                <a:lnTo>
                  <a:pt x="5280" y="14989"/>
                </a:lnTo>
                <a:lnTo>
                  <a:pt x="5305" y="15038"/>
                </a:lnTo>
                <a:lnTo>
                  <a:pt x="5378" y="15086"/>
                </a:lnTo>
                <a:lnTo>
                  <a:pt x="5475" y="15111"/>
                </a:lnTo>
                <a:lnTo>
                  <a:pt x="5572" y="15135"/>
                </a:lnTo>
                <a:lnTo>
                  <a:pt x="5670" y="15159"/>
                </a:lnTo>
                <a:lnTo>
                  <a:pt x="5670" y="15354"/>
                </a:lnTo>
                <a:lnTo>
                  <a:pt x="5548" y="15354"/>
                </a:lnTo>
                <a:lnTo>
                  <a:pt x="5451" y="15330"/>
                </a:lnTo>
                <a:lnTo>
                  <a:pt x="5353" y="15378"/>
                </a:lnTo>
                <a:lnTo>
                  <a:pt x="5329" y="15403"/>
                </a:lnTo>
                <a:lnTo>
                  <a:pt x="5305" y="15427"/>
                </a:lnTo>
                <a:lnTo>
                  <a:pt x="5329" y="15500"/>
                </a:lnTo>
                <a:lnTo>
                  <a:pt x="5378" y="15524"/>
                </a:lnTo>
                <a:lnTo>
                  <a:pt x="5426" y="15549"/>
                </a:lnTo>
                <a:lnTo>
                  <a:pt x="5524" y="15573"/>
                </a:lnTo>
                <a:lnTo>
                  <a:pt x="5645" y="15597"/>
                </a:lnTo>
                <a:lnTo>
                  <a:pt x="5645" y="15719"/>
                </a:lnTo>
                <a:lnTo>
                  <a:pt x="5305" y="15768"/>
                </a:lnTo>
                <a:lnTo>
                  <a:pt x="5280" y="15792"/>
                </a:lnTo>
                <a:lnTo>
                  <a:pt x="5280" y="15816"/>
                </a:lnTo>
                <a:lnTo>
                  <a:pt x="5280" y="15841"/>
                </a:lnTo>
                <a:lnTo>
                  <a:pt x="5305" y="15865"/>
                </a:lnTo>
                <a:lnTo>
                  <a:pt x="5621" y="15889"/>
                </a:lnTo>
                <a:lnTo>
                  <a:pt x="5621" y="16108"/>
                </a:lnTo>
                <a:lnTo>
                  <a:pt x="5524" y="16133"/>
                </a:lnTo>
                <a:lnTo>
                  <a:pt x="5378" y="16157"/>
                </a:lnTo>
                <a:lnTo>
                  <a:pt x="5305" y="16181"/>
                </a:lnTo>
                <a:lnTo>
                  <a:pt x="5256" y="16230"/>
                </a:lnTo>
                <a:lnTo>
                  <a:pt x="5232" y="16254"/>
                </a:lnTo>
                <a:lnTo>
                  <a:pt x="5256" y="16279"/>
                </a:lnTo>
                <a:lnTo>
                  <a:pt x="5305" y="16327"/>
                </a:lnTo>
                <a:lnTo>
                  <a:pt x="5353" y="16352"/>
                </a:lnTo>
                <a:lnTo>
                  <a:pt x="5475" y="16376"/>
                </a:lnTo>
                <a:lnTo>
                  <a:pt x="5597" y="16376"/>
                </a:lnTo>
                <a:lnTo>
                  <a:pt x="5572" y="16571"/>
                </a:lnTo>
                <a:lnTo>
                  <a:pt x="5572" y="16668"/>
                </a:lnTo>
                <a:lnTo>
                  <a:pt x="5280" y="16668"/>
                </a:lnTo>
                <a:lnTo>
                  <a:pt x="5207" y="16692"/>
                </a:lnTo>
                <a:lnTo>
                  <a:pt x="5159" y="16741"/>
                </a:lnTo>
                <a:lnTo>
                  <a:pt x="5159" y="16790"/>
                </a:lnTo>
                <a:lnTo>
                  <a:pt x="5207" y="16838"/>
                </a:lnTo>
                <a:lnTo>
                  <a:pt x="5256" y="16863"/>
                </a:lnTo>
                <a:lnTo>
                  <a:pt x="5402" y="16887"/>
                </a:lnTo>
                <a:lnTo>
                  <a:pt x="5548" y="16887"/>
                </a:lnTo>
                <a:lnTo>
                  <a:pt x="5524" y="17082"/>
                </a:lnTo>
                <a:lnTo>
                  <a:pt x="5426" y="17106"/>
                </a:lnTo>
                <a:lnTo>
                  <a:pt x="5280" y="17130"/>
                </a:lnTo>
                <a:lnTo>
                  <a:pt x="5207" y="17155"/>
                </a:lnTo>
                <a:lnTo>
                  <a:pt x="5134" y="17203"/>
                </a:lnTo>
                <a:lnTo>
                  <a:pt x="5134" y="17228"/>
                </a:lnTo>
                <a:lnTo>
                  <a:pt x="5134" y="17252"/>
                </a:lnTo>
                <a:lnTo>
                  <a:pt x="5207" y="17276"/>
                </a:lnTo>
                <a:lnTo>
                  <a:pt x="5280" y="17276"/>
                </a:lnTo>
                <a:lnTo>
                  <a:pt x="5426" y="17301"/>
                </a:lnTo>
                <a:lnTo>
                  <a:pt x="5499" y="17301"/>
                </a:lnTo>
                <a:lnTo>
                  <a:pt x="5475" y="17544"/>
                </a:lnTo>
                <a:lnTo>
                  <a:pt x="5378" y="17544"/>
                </a:lnTo>
                <a:lnTo>
                  <a:pt x="5256" y="17593"/>
                </a:lnTo>
                <a:lnTo>
                  <a:pt x="5183" y="17641"/>
                </a:lnTo>
                <a:lnTo>
                  <a:pt x="5183" y="17666"/>
                </a:lnTo>
                <a:lnTo>
                  <a:pt x="5183" y="17690"/>
                </a:lnTo>
                <a:lnTo>
                  <a:pt x="5207" y="17739"/>
                </a:lnTo>
                <a:lnTo>
                  <a:pt x="5256" y="17763"/>
                </a:lnTo>
                <a:lnTo>
                  <a:pt x="5378" y="17787"/>
                </a:lnTo>
                <a:lnTo>
                  <a:pt x="5451" y="17812"/>
                </a:lnTo>
                <a:lnTo>
                  <a:pt x="5426" y="17982"/>
                </a:lnTo>
                <a:lnTo>
                  <a:pt x="5329" y="17982"/>
                </a:lnTo>
                <a:lnTo>
                  <a:pt x="5086" y="18006"/>
                </a:lnTo>
                <a:lnTo>
                  <a:pt x="5037" y="18031"/>
                </a:lnTo>
                <a:lnTo>
                  <a:pt x="5013" y="18055"/>
                </a:lnTo>
                <a:lnTo>
                  <a:pt x="5013" y="18104"/>
                </a:lnTo>
                <a:lnTo>
                  <a:pt x="5061" y="18152"/>
                </a:lnTo>
                <a:lnTo>
                  <a:pt x="5159" y="18201"/>
                </a:lnTo>
                <a:lnTo>
                  <a:pt x="5280" y="18225"/>
                </a:lnTo>
                <a:lnTo>
                  <a:pt x="5402" y="18225"/>
                </a:lnTo>
                <a:lnTo>
                  <a:pt x="5402" y="18420"/>
                </a:lnTo>
                <a:lnTo>
                  <a:pt x="5353" y="18420"/>
                </a:lnTo>
                <a:lnTo>
                  <a:pt x="5207" y="18444"/>
                </a:lnTo>
                <a:lnTo>
                  <a:pt x="5134" y="18469"/>
                </a:lnTo>
                <a:lnTo>
                  <a:pt x="5086" y="18517"/>
                </a:lnTo>
                <a:lnTo>
                  <a:pt x="5061" y="18566"/>
                </a:lnTo>
                <a:lnTo>
                  <a:pt x="5086" y="18615"/>
                </a:lnTo>
                <a:lnTo>
                  <a:pt x="5134" y="18663"/>
                </a:lnTo>
                <a:lnTo>
                  <a:pt x="5183" y="18688"/>
                </a:lnTo>
                <a:lnTo>
                  <a:pt x="5329" y="18712"/>
                </a:lnTo>
                <a:lnTo>
                  <a:pt x="5378" y="18712"/>
                </a:lnTo>
                <a:lnTo>
                  <a:pt x="5353" y="18907"/>
                </a:lnTo>
                <a:lnTo>
                  <a:pt x="5280" y="18907"/>
                </a:lnTo>
                <a:lnTo>
                  <a:pt x="5183" y="18955"/>
                </a:lnTo>
                <a:lnTo>
                  <a:pt x="5159" y="18980"/>
                </a:lnTo>
                <a:lnTo>
                  <a:pt x="5159" y="19004"/>
                </a:lnTo>
                <a:lnTo>
                  <a:pt x="5159" y="19053"/>
                </a:lnTo>
                <a:lnTo>
                  <a:pt x="5183" y="19077"/>
                </a:lnTo>
                <a:lnTo>
                  <a:pt x="5256" y="19126"/>
                </a:lnTo>
                <a:lnTo>
                  <a:pt x="5353" y="19126"/>
                </a:lnTo>
                <a:lnTo>
                  <a:pt x="5353" y="19539"/>
                </a:lnTo>
                <a:lnTo>
                  <a:pt x="5353" y="19637"/>
                </a:lnTo>
                <a:lnTo>
                  <a:pt x="5402" y="19710"/>
                </a:lnTo>
                <a:lnTo>
                  <a:pt x="5475" y="19758"/>
                </a:lnTo>
                <a:lnTo>
                  <a:pt x="5548" y="19783"/>
                </a:lnTo>
                <a:lnTo>
                  <a:pt x="5572" y="19807"/>
                </a:lnTo>
                <a:lnTo>
                  <a:pt x="5718" y="19953"/>
                </a:lnTo>
                <a:lnTo>
                  <a:pt x="5840" y="20074"/>
                </a:lnTo>
                <a:lnTo>
                  <a:pt x="5986" y="20220"/>
                </a:lnTo>
                <a:lnTo>
                  <a:pt x="6132" y="20366"/>
                </a:lnTo>
                <a:lnTo>
                  <a:pt x="5961" y="20366"/>
                </a:lnTo>
                <a:lnTo>
                  <a:pt x="5816" y="20342"/>
                </a:lnTo>
                <a:lnTo>
                  <a:pt x="5670" y="20318"/>
                </a:lnTo>
                <a:lnTo>
                  <a:pt x="5524" y="20269"/>
                </a:lnTo>
                <a:lnTo>
                  <a:pt x="5378" y="20196"/>
                </a:lnTo>
                <a:lnTo>
                  <a:pt x="5232" y="20099"/>
                </a:lnTo>
                <a:lnTo>
                  <a:pt x="5086" y="20001"/>
                </a:lnTo>
                <a:lnTo>
                  <a:pt x="4940" y="19928"/>
                </a:lnTo>
                <a:lnTo>
                  <a:pt x="4818" y="19539"/>
                </a:lnTo>
                <a:lnTo>
                  <a:pt x="4721" y="19126"/>
                </a:lnTo>
                <a:lnTo>
                  <a:pt x="4672" y="18712"/>
                </a:lnTo>
                <a:lnTo>
                  <a:pt x="4623" y="18274"/>
                </a:lnTo>
                <a:lnTo>
                  <a:pt x="4575" y="17447"/>
                </a:lnTo>
                <a:lnTo>
                  <a:pt x="4526" y="16619"/>
                </a:lnTo>
                <a:lnTo>
                  <a:pt x="4477" y="15670"/>
                </a:lnTo>
                <a:lnTo>
                  <a:pt x="4429" y="14721"/>
                </a:lnTo>
                <a:lnTo>
                  <a:pt x="4404" y="14235"/>
                </a:lnTo>
                <a:lnTo>
                  <a:pt x="4380" y="13894"/>
                </a:lnTo>
                <a:lnTo>
                  <a:pt x="4331" y="13505"/>
                </a:lnTo>
                <a:lnTo>
                  <a:pt x="4258" y="13140"/>
                </a:lnTo>
                <a:lnTo>
                  <a:pt x="4161" y="12775"/>
                </a:lnTo>
                <a:lnTo>
                  <a:pt x="4112" y="12629"/>
                </a:lnTo>
                <a:lnTo>
                  <a:pt x="4039" y="12483"/>
                </a:lnTo>
                <a:lnTo>
                  <a:pt x="3966" y="12361"/>
                </a:lnTo>
                <a:lnTo>
                  <a:pt x="3893" y="12288"/>
                </a:lnTo>
                <a:lnTo>
                  <a:pt x="3820" y="12264"/>
                </a:lnTo>
                <a:lnTo>
                  <a:pt x="3577" y="12264"/>
                </a:lnTo>
                <a:lnTo>
                  <a:pt x="3504" y="12288"/>
                </a:lnTo>
                <a:lnTo>
                  <a:pt x="3407" y="12385"/>
                </a:lnTo>
                <a:lnTo>
                  <a:pt x="3334" y="12507"/>
                </a:lnTo>
                <a:lnTo>
                  <a:pt x="3309" y="12483"/>
                </a:lnTo>
                <a:lnTo>
                  <a:pt x="3188" y="12483"/>
                </a:lnTo>
                <a:lnTo>
                  <a:pt x="3066" y="12531"/>
                </a:lnTo>
                <a:lnTo>
                  <a:pt x="3042" y="12556"/>
                </a:lnTo>
                <a:lnTo>
                  <a:pt x="3042" y="12604"/>
                </a:lnTo>
                <a:lnTo>
                  <a:pt x="3066" y="12653"/>
                </a:lnTo>
                <a:lnTo>
                  <a:pt x="3115" y="12677"/>
                </a:lnTo>
                <a:lnTo>
                  <a:pt x="3236" y="12702"/>
                </a:lnTo>
                <a:lnTo>
                  <a:pt x="3261" y="12702"/>
                </a:lnTo>
                <a:lnTo>
                  <a:pt x="3212" y="12848"/>
                </a:lnTo>
                <a:lnTo>
                  <a:pt x="3042" y="12872"/>
                </a:lnTo>
                <a:lnTo>
                  <a:pt x="2871" y="12921"/>
                </a:lnTo>
                <a:lnTo>
                  <a:pt x="2871" y="12945"/>
                </a:lnTo>
                <a:lnTo>
                  <a:pt x="2871" y="12969"/>
                </a:lnTo>
                <a:lnTo>
                  <a:pt x="3017" y="13018"/>
                </a:lnTo>
                <a:lnTo>
                  <a:pt x="3163" y="13042"/>
                </a:lnTo>
                <a:lnTo>
                  <a:pt x="3139" y="13140"/>
                </a:lnTo>
                <a:lnTo>
                  <a:pt x="2969" y="13140"/>
                </a:lnTo>
                <a:lnTo>
                  <a:pt x="2847" y="13164"/>
                </a:lnTo>
                <a:lnTo>
                  <a:pt x="2725" y="13213"/>
                </a:lnTo>
                <a:lnTo>
                  <a:pt x="2701" y="13237"/>
                </a:lnTo>
                <a:lnTo>
                  <a:pt x="2701" y="13261"/>
                </a:lnTo>
                <a:lnTo>
                  <a:pt x="2701" y="13286"/>
                </a:lnTo>
                <a:lnTo>
                  <a:pt x="2725" y="13310"/>
                </a:lnTo>
                <a:lnTo>
                  <a:pt x="2847" y="13359"/>
                </a:lnTo>
                <a:lnTo>
                  <a:pt x="2969" y="13383"/>
                </a:lnTo>
                <a:lnTo>
                  <a:pt x="3090" y="13383"/>
                </a:lnTo>
                <a:lnTo>
                  <a:pt x="3066" y="13529"/>
                </a:lnTo>
                <a:lnTo>
                  <a:pt x="2847" y="13553"/>
                </a:lnTo>
                <a:lnTo>
                  <a:pt x="2750" y="13602"/>
                </a:lnTo>
                <a:lnTo>
                  <a:pt x="2652" y="13651"/>
                </a:lnTo>
                <a:lnTo>
                  <a:pt x="2628" y="13699"/>
                </a:lnTo>
                <a:lnTo>
                  <a:pt x="2652" y="13724"/>
                </a:lnTo>
                <a:lnTo>
                  <a:pt x="2847" y="13748"/>
                </a:lnTo>
                <a:lnTo>
                  <a:pt x="3042" y="13772"/>
                </a:lnTo>
                <a:lnTo>
                  <a:pt x="3042" y="13870"/>
                </a:lnTo>
                <a:lnTo>
                  <a:pt x="2920" y="13870"/>
                </a:lnTo>
                <a:lnTo>
                  <a:pt x="2774" y="13918"/>
                </a:lnTo>
                <a:lnTo>
                  <a:pt x="2701" y="13943"/>
                </a:lnTo>
                <a:lnTo>
                  <a:pt x="2628" y="13991"/>
                </a:lnTo>
                <a:lnTo>
                  <a:pt x="2628" y="14016"/>
                </a:lnTo>
                <a:lnTo>
                  <a:pt x="2701" y="14064"/>
                </a:lnTo>
                <a:lnTo>
                  <a:pt x="2798" y="14113"/>
                </a:lnTo>
                <a:lnTo>
                  <a:pt x="2896" y="14137"/>
                </a:lnTo>
                <a:lnTo>
                  <a:pt x="3017" y="14137"/>
                </a:lnTo>
                <a:lnTo>
                  <a:pt x="2993" y="14283"/>
                </a:lnTo>
                <a:lnTo>
                  <a:pt x="2871" y="14283"/>
                </a:lnTo>
                <a:lnTo>
                  <a:pt x="2725" y="14308"/>
                </a:lnTo>
                <a:lnTo>
                  <a:pt x="2677" y="14332"/>
                </a:lnTo>
                <a:lnTo>
                  <a:pt x="2604" y="14381"/>
                </a:lnTo>
                <a:lnTo>
                  <a:pt x="2604" y="14405"/>
                </a:lnTo>
                <a:lnTo>
                  <a:pt x="2579" y="14429"/>
                </a:lnTo>
                <a:lnTo>
                  <a:pt x="2604" y="14502"/>
                </a:lnTo>
                <a:lnTo>
                  <a:pt x="2677" y="14551"/>
                </a:lnTo>
                <a:lnTo>
                  <a:pt x="2725" y="14575"/>
                </a:lnTo>
                <a:lnTo>
                  <a:pt x="2871" y="14600"/>
                </a:lnTo>
                <a:lnTo>
                  <a:pt x="2969" y="14600"/>
                </a:lnTo>
                <a:lnTo>
                  <a:pt x="2969" y="14721"/>
                </a:lnTo>
                <a:lnTo>
                  <a:pt x="2969" y="14794"/>
                </a:lnTo>
                <a:lnTo>
                  <a:pt x="2774" y="14819"/>
                </a:lnTo>
                <a:lnTo>
                  <a:pt x="2628" y="14843"/>
                </a:lnTo>
                <a:lnTo>
                  <a:pt x="2555" y="14892"/>
                </a:lnTo>
                <a:lnTo>
                  <a:pt x="2506" y="14940"/>
                </a:lnTo>
                <a:lnTo>
                  <a:pt x="2482" y="14989"/>
                </a:lnTo>
                <a:lnTo>
                  <a:pt x="2506" y="15013"/>
                </a:lnTo>
                <a:lnTo>
                  <a:pt x="2579" y="15038"/>
                </a:lnTo>
                <a:lnTo>
                  <a:pt x="2652" y="15062"/>
                </a:lnTo>
                <a:lnTo>
                  <a:pt x="2823" y="15062"/>
                </a:lnTo>
                <a:lnTo>
                  <a:pt x="2944" y="15038"/>
                </a:lnTo>
                <a:lnTo>
                  <a:pt x="2944" y="15232"/>
                </a:lnTo>
                <a:lnTo>
                  <a:pt x="2871" y="15232"/>
                </a:lnTo>
                <a:lnTo>
                  <a:pt x="2677" y="15257"/>
                </a:lnTo>
                <a:lnTo>
                  <a:pt x="2506" y="15305"/>
                </a:lnTo>
                <a:lnTo>
                  <a:pt x="2506" y="15330"/>
                </a:lnTo>
                <a:lnTo>
                  <a:pt x="2506" y="15354"/>
                </a:lnTo>
                <a:lnTo>
                  <a:pt x="2701" y="15378"/>
                </a:lnTo>
                <a:lnTo>
                  <a:pt x="2920" y="15403"/>
                </a:lnTo>
                <a:lnTo>
                  <a:pt x="2920" y="15622"/>
                </a:lnTo>
                <a:lnTo>
                  <a:pt x="2798" y="15646"/>
                </a:lnTo>
                <a:lnTo>
                  <a:pt x="2652" y="15695"/>
                </a:lnTo>
                <a:lnTo>
                  <a:pt x="2506" y="15768"/>
                </a:lnTo>
                <a:lnTo>
                  <a:pt x="2506" y="15792"/>
                </a:lnTo>
                <a:lnTo>
                  <a:pt x="2506" y="15816"/>
                </a:lnTo>
                <a:lnTo>
                  <a:pt x="2798" y="15841"/>
                </a:lnTo>
                <a:lnTo>
                  <a:pt x="2896" y="15841"/>
                </a:lnTo>
                <a:lnTo>
                  <a:pt x="2896" y="15914"/>
                </a:lnTo>
                <a:lnTo>
                  <a:pt x="2750" y="15938"/>
                </a:lnTo>
                <a:lnTo>
                  <a:pt x="2604" y="15987"/>
                </a:lnTo>
                <a:lnTo>
                  <a:pt x="2482" y="16060"/>
                </a:lnTo>
                <a:lnTo>
                  <a:pt x="2433" y="16108"/>
                </a:lnTo>
                <a:lnTo>
                  <a:pt x="2433" y="16157"/>
                </a:lnTo>
                <a:lnTo>
                  <a:pt x="2433" y="16181"/>
                </a:lnTo>
                <a:lnTo>
                  <a:pt x="2506" y="16230"/>
                </a:lnTo>
                <a:lnTo>
                  <a:pt x="2579" y="16254"/>
                </a:lnTo>
                <a:lnTo>
                  <a:pt x="2725" y="16254"/>
                </a:lnTo>
                <a:lnTo>
                  <a:pt x="2896" y="16230"/>
                </a:lnTo>
                <a:lnTo>
                  <a:pt x="2871" y="16425"/>
                </a:lnTo>
                <a:lnTo>
                  <a:pt x="2628" y="16473"/>
                </a:lnTo>
                <a:lnTo>
                  <a:pt x="2506" y="16498"/>
                </a:lnTo>
                <a:lnTo>
                  <a:pt x="2409" y="16546"/>
                </a:lnTo>
                <a:lnTo>
                  <a:pt x="2409" y="16571"/>
                </a:lnTo>
                <a:lnTo>
                  <a:pt x="2409" y="16595"/>
                </a:lnTo>
                <a:lnTo>
                  <a:pt x="2506" y="16644"/>
                </a:lnTo>
                <a:lnTo>
                  <a:pt x="2628" y="16668"/>
                </a:lnTo>
                <a:lnTo>
                  <a:pt x="2871" y="16692"/>
                </a:lnTo>
                <a:lnTo>
                  <a:pt x="2847" y="16936"/>
                </a:lnTo>
                <a:lnTo>
                  <a:pt x="2701" y="16936"/>
                </a:lnTo>
                <a:lnTo>
                  <a:pt x="2555" y="16960"/>
                </a:lnTo>
                <a:lnTo>
                  <a:pt x="2458" y="16984"/>
                </a:lnTo>
                <a:lnTo>
                  <a:pt x="2409" y="17033"/>
                </a:lnTo>
                <a:lnTo>
                  <a:pt x="2385" y="17057"/>
                </a:lnTo>
                <a:lnTo>
                  <a:pt x="2433" y="17106"/>
                </a:lnTo>
                <a:lnTo>
                  <a:pt x="2482" y="17130"/>
                </a:lnTo>
                <a:lnTo>
                  <a:pt x="2604" y="17155"/>
                </a:lnTo>
                <a:lnTo>
                  <a:pt x="2847" y="17155"/>
                </a:lnTo>
                <a:lnTo>
                  <a:pt x="2823" y="17349"/>
                </a:lnTo>
                <a:lnTo>
                  <a:pt x="2701" y="17398"/>
                </a:lnTo>
                <a:lnTo>
                  <a:pt x="2604" y="17447"/>
                </a:lnTo>
                <a:lnTo>
                  <a:pt x="2506" y="17495"/>
                </a:lnTo>
                <a:lnTo>
                  <a:pt x="2458" y="17568"/>
                </a:lnTo>
                <a:lnTo>
                  <a:pt x="2433" y="17593"/>
                </a:lnTo>
                <a:lnTo>
                  <a:pt x="2458" y="17641"/>
                </a:lnTo>
                <a:lnTo>
                  <a:pt x="2458" y="17666"/>
                </a:lnTo>
                <a:lnTo>
                  <a:pt x="2506" y="17690"/>
                </a:lnTo>
                <a:lnTo>
                  <a:pt x="2652" y="17690"/>
                </a:lnTo>
                <a:lnTo>
                  <a:pt x="2823" y="17641"/>
                </a:lnTo>
                <a:lnTo>
                  <a:pt x="2798" y="17860"/>
                </a:lnTo>
                <a:lnTo>
                  <a:pt x="2628" y="17933"/>
                </a:lnTo>
                <a:lnTo>
                  <a:pt x="2506" y="17958"/>
                </a:lnTo>
                <a:lnTo>
                  <a:pt x="2482" y="17958"/>
                </a:lnTo>
                <a:lnTo>
                  <a:pt x="2458" y="17982"/>
                </a:lnTo>
                <a:lnTo>
                  <a:pt x="2458" y="18006"/>
                </a:lnTo>
                <a:lnTo>
                  <a:pt x="2482" y="18031"/>
                </a:lnTo>
                <a:lnTo>
                  <a:pt x="2628" y="18055"/>
                </a:lnTo>
                <a:lnTo>
                  <a:pt x="2798" y="18055"/>
                </a:lnTo>
                <a:lnTo>
                  <a:pt x="2774" y="18298"/>
                </a:lnTo>
                <a:lnTo>
                  <a:pt x="2725" y="18298"/>
                </a:lnTo>
                <a:lnTo>
                  <a:pt x="2628" y="18323"/>
                </a:lnTo>
                <a:lnTo>
                  <a:pt x="2506" y="18371"/>
                </a:lnTo>
                <a:lnTo>
                  <a:pt x="2482" y="18396"/>
                </a:lnTo>
                <a:lnTo>
                  <a:pt x="2482" y="18420"/>
                </a:lnTo>
                <a:lnTo>
                  <a:pt x="2482" y="18444"/>
                </a:lnTo>
                <a:lnTo>
                  <a:pt x="2506" y="18444"/>
                </a:lnTo>
                <a:lnTo>
                  <a:pt x="2604" y="18493"/>
                </a:lnTo>
                <a:lnTo>
                  <a:pt x="2725" y="18542"/>
                </a:lnTo>
                <a:lnTo>
                  <a:pt x="2750" y="18542"/>
                </a:lnTo>
                <a:lnTo>
                  <a:pt x="2725" y="18688"/>
                </a:lnTo>
                <a:lnTo>
                  <a:pt x="2628" y="18712"/>
                </a:lnTo>
                <a:lnTo>
                  <a:pt x="2506" y="18712"/>
                </a:lnTo>
                <a:lnTo>
                  <a:pt x="2458" y="18736"/>
                </a:lnTo>
                <a:lnTo>
                  <a:pt x="2409" y="18761"/>
                </a:lnTo>
                <a:lnTo>
                  <a:pt x="2385" y="18809"/>
                </a:lnTo>
                <a:lnTo>
                  <a:pt x="2385" y="18858"/>
                </a:lnTo>
                <a:lnTo>
                  <a:pt x="2433" y="18882"/>
                </a:lnTo>
                <a:lnTo>
                  <a:pt x="2482" y="18931"/>
                </a:lnTo>
                <a:lnTo>
                  <a:pt x="2604" y="18955"/>
                </a:lnTo>
                <a:lnTo>
                  <a:pt x="2701" y="18955"/>
                </a:lnTo>
                <a:lnTo>
                  <a:pt x="2677" y="19053"/>
                </a:lnTo>
                <a:lnTo>
                  <a:pt x="2604" y="19077"/>
                </a:lnTo>
                <a:lnTo>
                  <a:pt x="2555" y="19101"/>
                </a:lnTo>
                <a:lnTo>
                  <a:pt x="2433" y="19174"/>
                </a:lnTo>
                <a:lnTo>
                  <a:pt x="2433" y="19199"/>
                </a:lnTo>
                <a:lnTo>
                  <a:pt x="2433" y="19223"/>
                </a:lnTo>
                <a:lnTo>
                  <a:pt x="2531" y="19272"/>
                </a:lnTo>
                <a:lnTo>
                  <a:pt x="2628" y="19320"/>
                </a:lnTo>
                <a:lnTo>
                  <a:pt x="2604" y="19466"/>
                </a:lnTo>
                <a:lnTo>
                  <a:pt x="2458" y="19466"/>
                </a:lnTo>
                <a:lnTo>
                  <a:pt x="2360" y="19515"/>
                </a:lnTo>
                <a:lnTo>
                  <a:pt x="2336" y="19564"/>
                </a:lnTo>
                <a:lnTo>
                  <a:pt x="2360" y="19612"/>
                </a:lnTo>
                <a:lnTo>
                  <a:pt x="2385" y="19661"/>
                </a:lnTo>
                <a:lnTo>
                  <a:pt x="2433" y="19685"/>
                </a:lnTo>
                <a:lnTo>
                  <a:pt x="2531" y="19734"/>
                </a:lnTo>
                <a:lnTo>
                  <a:pt x="2458" y="19928"/>
                </a:lnTo>
                <a:lnTo>
                  <a:pt x="2312" y="20001"/>
                </a:lnTo>
                <a:lnTo>
                  <a:pt x="2166" y="20099"/>
                </a:lnTo>
                <a:lnTo>
                  <a:pt x="2020" y="20196"/>
                </a:lnTo>
                <a:lnTo>
                  <a:pt x="1874" y="20269"/>
                </a:lnTo>
                <a:lnTo>
                  <a:pt x="1728" y="20318"/>
                </a:lnTo>
                <a:lnTo>
                  <a:pt x="1582" y="20342"/>
                </a:lnTo>
                <a:lnTo>
                  <a:pt x="1436" y="20366"/>
                </a:lnTo>
                <a:lnTo>
                  <a:pt x="1265" y="20366"/>
                </a:lnTo>
                <a:lnTo>
                  <a:pt x="1411" y="20220"/>
                </a:lnTo>
                <a:lnTo>
                  <a:pt x="1557" y="20074"/>
                </a:lnTo>
                <a:lnTo>
                  <a:pt x="1679" y="19953"/>
                </a:lnTo>
                <a:lnTo>
                  <a:pt x="1825" y="19807"/>
                </a:lnTo>
                <a:lnTo>
                  <a:pt x="1849" y="19783"/>
                </a:lnTo>
                <a:lnTo>
                  <a:pt x="1922" y="19758"/>
                </a:lnTo>
                <a:lnTo>
                  <a:pt x="1995" y="19710"/>
                </a:lnTo>
                <a:lnTo>
                  <a:pt x="2020" y="19637"/>
                </a:lnTo>
                <a:lnTo>
                  <a:pt x="2044" y="19539"/>
                </a:lnTo>
                <a:lnTo>
                  <a:pt x="2020" y="18785"/>
                </a:lnTo>
                <a:lnTo>
                  <a:pt x="1971" y="18055"/>
                </a:lnTo>
                <a:lnTo>
                  <a:pt x="1825" y="16571"/>
                </a:lnTo>
                <a:lnTo>
                  <a:pt x="1752" y="15792"/>
                </a:lnTo>
                <a:lnTo>
                  <a:pt x="1703" y="15013"/>
                </a:lnTo>
                <a:lnTo>
                  <a:pt x="1679" y="13456"/>
                </a:lnTo>
                <a:lnTo>
                  <a:pt x="1655" y="12702"/>
                </a:lnTo>
                <a:lnTo>
                  <a:pt x="1679" y="11947"/>
                </a:lnTo>
                <a:lnTo>
                  <a:pt x="1703" y="11583"/>
                </a:lnTo>
                <a:lnTo>
                  <a:pt x="1752" y="11218"/>
                </a:lnTo>
                <a:lnTo>
                  <a:pt x="1825" y="10853"/>
                </a:lnTo>
                <a:lnTo>
                  <a:pt x="1922" y="10488"/>
                </a:lnTo>
                <a:lnTo>
                  <a:pt x="2044" y="10171"/>
                </a:lnTo>
                <a:lnTo>
                  <a:pt x="2166" y="9855"/>
                </a:lnTo>
                <a:lnTo>
                  <a:pt x="2287" y="9539"/>
                </a:lnTo>
                <a:lnTo>
                  <a:pt x="2360" y="9198"/>
                </a:lnTo>
                <a:lnTo>
                  <a:pt x="2385" y="8906"/>
                </a:lnTo>
                <a:lnTo>
                  <a:pt x="2385" y="8590"/>
                </a:lnTo>
                <a:lnTo>
                  <a:pt x="2385" y="8006"/>
                </a:lnTo>
                <a:lnTo>
                  <a:pt x="2458" y="7957"/>
                </a:lnTo>
                <a:lnTo>
                  <a:pt x="2482" y="7908"/>
                </a:lnTo>
                <a:lnTo>
                  <a:pt x="2506" y="7835"/>
                </a:lnTo>
                <a:lnTo>
                  <a:pt x="2506" y="7762"/>
                </a:lnTo>
                <a:lnTo>
                  <a:pt x="2506" y="7689"/>
                </a:lnTo>
                <a:lnTo>
                  <a:pt x="2458" y="7641"/>
                </a:lnTo>
                <a:lnTo>
                  <a:pt x="2385" y="7592"/>
                </a:lnTo>
                <a:lnTo>
                  <a:pt x="2312" y="7568"/>
                </a:lnTo>
                <a:lnTo>
                  <a:pt x="2214" y="7543"/>
                </a:lnTo>
                <a:lnTo>
                  <a:pt x="2141" y="7519"/>
                </a:lnTo>
                <a:lnTo>
                  <a:pt x="2093" y="7446"/>
                </a:lnTo>
                <a:lnTo>
                  <a:pt x="2044" y="7373"/>
                </a:lnTo>
                <a:lnTo>
                  <a:pt x="1947" y="7227"/>
                </a:lnTo>
                <a:lnTo>
                  <a:pt x="1898" y="7057"/>
                </a:lnTo>
                <a:lnTo>
                  <a:pt x="1874" y="6886"/>
                </a:lnTo>
                <a:lnTo>
                  <a:pt x="1874" y="6716"/>
                </a:lnTo>
                <a:lnTo>
                  <a:pt x="1898" y="6643"/>
                </a:lnTo>
                <a:lnTo>
                  <a:pt x="1971" y="6570"/>
                </a:lnTo>
                <a:lnTo>
                  <a:pt x="2093" y="6473"/>
                </a:lnTo>
                <a:lnTo>
                  <a:pt x="2117" y="6400"/>
                </a:lnTo>
                <a:lnTo>
                  <a:pt x="2117" y="6327"/>
                </a:lnTo>
                <a:lnTo>
                  <a:pt x="2093" y="6254"/>
                </a:lnTo>
                <a:lnTo>
                  <a:pt x="2020" y="6205"/>
                </a:lnTo>
                <a:lnTo>
                  <a:pt x="1947" y="6181"/>
                </a:lnTo>
                <a:lnTo>
                  <a:pt x="1849" y="6181"/>
                </a:lnTo>
                <a:lnTo>
                  <a:pt x="1801" y="6205"/>
                </a:lnTo>
                <a:lnTo>
                  <a:pt x="1728" y="6229"/>
                </a:lnTo>
                <a:lnTo>
                  <a:pt x="1630" y="6327"/>
                </a:lnTo>
                <a:lnTo>
                  <a:pt x="1557" y="6473"/>
                </a:lnTo>
                <a:lnTo>
                  <a:pt x="1484" y="6619"/>
                </a:lnTo>
                <a:lnTo>
                  <a:pt x="1460" y="6789"/>
                </a:lnTo>
                <a:lnTo>
                  <a:pt x="1460" y="6935"/>
                </a:lnTo>
                <a:lnTo>
                  <a:pt x="1460" y="7081"/>
                </a:lnTo>
                <a:lnTo>
                  <a:pt x="1533" y="7300"/>
                </a:lnTo>
                <a:lnTo>
                  <a:pt x="1630" y="7543"/>
                </a:lnTo>
                <a:lnTo>
                  <a:pt x="1606" y="7568"/>
                </a:lnTo>
                <a:lnTo>
                  <a:pt x="1533" y="7519"/>
                </a:lnTo>
                <a:lnTo>
                  <a:pt x="1411" y="7470"/>
                </a:lnTo>
                <a:lnTo>
                  <a:pt x="1363" y="7446"/>
                </a:lnTo>
                <a:lnTo>
                  <a:pt x="1290" y="7446"/>
                </a:lnTo>
                <a:lnTo>
                  <a:pt x="1265" y="7470"/>
                </a:lnTo>
                <a:lnTo>
                  <a:pt x="1241" y="7495"/>
                </a:lnTo>
                <a:lnTo>
                  <a:pt x="1241" y="7568"/>
                </a:lnTo>
                <a:lnTo>
                  <a:pt x="1290" y="7616"/>
                </a:lnTo>
                <a:lnTo>
                  <a:pt x="1363" y="7689"/>
                </a:lnTo>
                <a:lnTo>
                  <a:pt x="1460" y="7787"/>
                </a:lnTo>
                <a:lnTo>
                  <a:pt x="1436" y="7860"/>
                </a:lnTo>
                <a:lnTo>
                  <a:pt x="1314" y="7811"/>
                </a:lnTo>
                <a:lnTo>
                  <a:pt x="1192" y="7762"/>
                </a:lnTo>
                <a:lnTo>
                  <a:pt x="1071" y="7738"/>
                </a:lnTo>
                <a:lnTo>
                  <a:pt x="1022" y="7762"/>
                </a:lnTo>
                <a:lnTo>
                  <a:pt x="998" y="7811"/>
                </a:lnTo>
                <a:lnTo>
                  <a:pt x="1022" y="7835"/>
                </a:lnTo>
                <a:lnTo>
                  <a:pt x="1071" y="7908"/>
                </a:lnTo>
                <a:lnTo>
                  <a:pt x="1144" y="7981"/>
                </a:lnTo>
                <a:lnTo>
                  <a:pt x="1314" y="8103"/>
                </a:lnTo>
                <a:lnTo>
                  <a:pt x="1265" y="8249"/>
                </a:lnTo>
                <a:lnTo>
                  <a:pt x="1168" y="8225"/>
                </a:lnTo>
                <a:lnTo>
                  <a:pt x="1095" y="8200"/>
                </a:lnTo>
                <a:lnTo>
                  <a:pt x="998" y="8225"/>
                </a:lnTo>
                <a:lnTo>
                  <a:pt x="949" y="8249"/>
                </a:lnTo>
                <a:lnTo>
                  <a:pt x="949" y="8273"/>
                </a:lnTo>
                <a:lnTo>
                  <a:pt x="949" y="8322"/>
                </a:lnTo>
                <a:lnTo>
                  <a:pt x="1022" y="8371"/>
                </a:lnTo>
                <a:lnTo>
                  <a:pt x="1095" y="8419"/>
                </a:lnTo>
                <a:lnTo>
                  <a:pt x="1192" y="8444"/>
                </a:lnTo>
                <a:lnTo>
                  <a:pt x="1168" y="8468"/>
                </a:lnTo>
                <a:lnTo>
                  <a:pt x="973" y="8468"/>
                </a:lnTo>
                <a:lnTo>
                  <a:pt x="900" y="8492"/>
                </a:lnTo>
                <a:lnTo>
                  <a:pt x="852" y="8541"/>
                </a:lnTo>
                <a:lnTo>
                  <a:pt x="827" y="8565"/>
                </a:lnTo>
                <a:lnTo>
                  <a:pt x="803" y="8614"/>
                </a:lnTo>
                <a:lnTo>
                  <a:pt x="827" y="8663"/>
                </a:lnTo>
                <a:lnTo>
                  <a:pt x="852" y="8711"/>
                </a:lnTo>
                <a:lnTo>
                  <a:pt x="949" y="8760"/>
                </a:lnTo>
                <a:lnTo>
                  <a:pt x="1071" y="8784"/>
                </a:lnTo>
                <a:lnTo>
                  <a:pt x="1095" y="8784"/>
                </a:lnTo>
                <a:lnTo>
                  <a:pt x="1046" y="8979"/>
                </a:lnTo>
                <a:lnTo>
                  <a:pt x="803" y="8979"/>
                </a:lnTo>
                <a:lnTo>
                  <a:pt x="779" y="9028"/>
                </a:lnTo>
                <a:lnTo>
                  <a:pt x="779" y="9052"/>
                </a:lnTo>
                <a:lnTo>
                  <a:pt x="779" y="9101"/>
                </a:lnTo>
                <a:lnTo>
                  <a:pt x="827" y="9149"/>
                </a:lnTo>
                <a:lnTo>
                  <a:pt x="876" y="9174"/>
                </a:lnTo>
                <a:lnTo>
                  <a:pt x="973" y="9198"/>
                </a:lnTo>
                <a:lnTo>
                  <a:pt x="998" y="9222"/>
                </a:lnTo>
                <a:lnTo>
                  <a:pt x="998" y="9368"/>
                </a:lnTo>
                <a:lnTo>
                  <a:pt x="852" y="9368"/>
                </a:lnTo>
                <a:lnTo>
                  <a:pt x="803" y="9393"/>
                </a:lnTo>
                <a:lnTo>
                  <a:pt x="754" y="9417"/>
                </a:lnTo>
                <a:lnTo>
                  <a:pt x="730" y="9490"/>
                </a:lnTo>
                <a:lnTo>
                  <a:pt x="730" y="9539"/>
                </a:lnTo>
                <a:lnTo>
                  <a:pt x="730" y="9563"/>
                </a:lnTo>
                <a:lnTo>
                  <a:pt x="779" y="9612"/>
                </a:lnTo>
                <a:lnTo>
                  <a:pt x="827" y="9636"/>
                </a:lnTo>
                <a:lnTo>
                  <a:pt x="949" y="9660"/>
                </a:lnTo>
                <a:lnTo>
                  <a:pt x="949" y="9806"/>
                </a:lnTo>
                <a:lnTo>
                  <a:pt x="876" y="9806"/>
                </a:lnTo>
                <a:lnTo>
                  <a:pt x="803" y="9831"/>
                </a:lnTo>
                <a:lnTo>
                  <a:pt x="730" y="9879"/>
                </a:lnTo>
                <a:lnTo>
                  <a:pt x="681" y="9904"/>
                </a:lnTo>
                <a:lnTo>
                  <a:pt x="681" y="9952"/>
                </a:lnTo>
                <a:lnTo>
                  <a:pt x="681" y="10001"/>
                </a:lnTo>
                <a:lnTo>
                  <a:pt x="730" y="10050"/>
                </a:lnTo>
                <a:lnTo>
                  <a:pt x="827" y="10074"/>
                </a:lnTo>
                <a:lnTo>
                  <a:pt x="949" y="10074"/>
                </a:lnTo>
                <a:lnTo>
                  <a:pt x="949" y="10123"/>
                </a:lnTo>
                <a:lnTo>
                  <a:pt x="852" y="10147"/>
                </a:lnTo>
                <a:lnTo>
                  <a:pt x="803" y="10196"/>
                </a:lnTo>
                <a:lnTo>
                  <a:pt x="754" y="10244"/>
                </a:lnTo>
                <a:lnTo>
                  <a:pt x="754" y="10269"/>
                </a:lnTo>
                <a:lnTo>
                  <a:pt x="779" y="10293"/>
                </a:lnTo>
                <a:lnTo>
                  <a:pt x="876" y="10342"/>
                </a:lnTo>
                <a:lnTo>
                  <a:pt x="949" y="10342"/>
                </a:lnTo>
                <a:lnTo>
                  <a:pt x="973" y="10390"/>
                </a:lnTo>
                <a:lnTo>
                  <a:pt x="973" y="10463"/>
                </a:lnTo>
                <a:lnTo>
                  <a:pt x="925" y="10512"/>
                </a:lnTo>
                <a:lnTo>
                  <a:pt x="876" y="10585"/>
                </a:lnTo>
                <a:lnTo>
                  <a:pt x="852" y="10658"/>
                </a:lnTo>
                <a:lnTo>
                  <a:pt x="876" y="10755"/>
                </a:lnTo>
                <a:lnTo>
                  <a:pt x="925" y="10853"/>
                </a:lnTo>
                <a:lnTo>
                  <a:pt x="949" y="10999"/>
                </a:lnTo>
                <a:lnTo>
                  <a:pt x="973" y="11266"/>
                </a:lnTo>
                <a:lnTo>
                  <a:pt x="925" y="11534"/>
                </a:lnTo>
                <a:lnTo>
                  <a:pt x="876" y="11656"/>
                </a:lnTo>
                <a:lnTo>
                  <a:pt x="827" y="11753"/>
                </a:lnTo>
                <a:lnTo>
                  <a:pt x="803" y="11801"/>
                </a:lnTo>
                <a:lnTo>
                  <a:pt x="754" y="11801"/>
                </a:lnTo>
                <a:lnTo>
                  <a:pt x="657" y="11729"/>
                </a:lnTo>
                <a:lnTo>
                  <a:pt x="560" y="11656"/>
                </a:lnTo>
                <a:lnTo>
                  <a:pt x="511" y="11583"/>
                </a:lnTo>
                <a:lnTo>
                  <a:pt x="462" y="11461"/>
                </a:lnTo>
                <a:lnTo>
                  <a:pt x="462" y="11339"/>
                </a:lnTo>
                <a:lnTo>
                  <a:pt x="487" y="11096"/>
                </a:lnTo>
                <a:lnTo>
                  <a:pt x="535" y="11047"/>
                </a:lnTo>
                <a:lnTo>
                  <a:pt x="560" y="10974"/>
                </a:lnTo>
                <a:lnTo>
                  <a:pt x="584" y="10926"/>
                </a:lnTo>
                <a:lnTo>
                  <a:pt x="584" y="10828"/>
                </a:lnTo>
                <a:lnTo>
                  <a:pt x="511" y="10342"/>
                </a:lnTo>
                <a:lnTo>
                  <a:pt x="462" y="9831"/>
                </a:lnTo>
                <a:lnTo>
                  <a:pt x="462" y="9320"/>
                </a:lnTo>
                <a:lnTo>
                  <a:pt x="511" y="8809"/>
                </a:lnTo>
                <a:lnTo>
                  <a:pt x="584" y="8298"/>
                </a:lnTo>
                <a:lnTo>
                  <a:pt x="681" y="7787"/>
                </a:lnTo>
                <a:lnTo>
                  <a:pt x="803" y="7300"/>
                </a:lnTo>
                <a:lnTo>
                  <a:pt x="949" y="6813"/>
                </a:lnTo>
                <a:lnTo>
                  <a:pt x="1119" y="6400"/>
                </a:lnTo>
                <a:lnTo>
                  <a:pt x="1314" y="6010"/>
                </a:lnTo>
                <a:lnTo>
                  <a:pt x="1557" y="5621"/>
                </a:lnTo>
                <a:lnTo>
                  <a:pt x="1703" y="5451"/>
                </a:lnTo>
                <a:lnTo>
                  <a:pt x="1849" y="5280"/>
                </a:lnTo>
                <a:lnTo>
                  <a:pt x="2044" y="5134"/>
                </a:lnTo>
                <a:lnTo>
                  <a:pt x="2214" y="4988"/>
                </a:lnTo>
                <a:lnTo>
                  <a:pt x="2409" y="4891"/>
                </a:lnTo>
                <a:lnTo>
                  <a:pt x="2628" y="4794"/>
                </a:lnTo>
                <a:lnTo>
                  <a:pt x="2823" y="4745"/>
                </a:lnTo>
                <a:lnTo>
                  <a:pt x="3066" y="4696"/>
                </a:lnTo>
                <a:lnTo>
                  <a:pt x="3528" y="4623"/>
                </a:lnTo>
                <a:close/>
                <a:moveTo>
                  <a:pt x="3893" y="0"/>
                </a:moveTo>
                <a:lnTo>
                  <a:pt x="3699" y="73"/>
                </a:lnTo>
                <a:lnTo>
                  <a:pt x="3382" y="73"/>
                </a:lnTo>
                <a:lnTo>
                  <a:pt x="3212" y="122"/>
                </a:lnTo>
                <a:lnTo>
                  <a:pt x="3066" y="195"/>
                </a:lnTo>
                <a:lnTo>
                  <a:pt x="2896" y="268"/>
                </a:lnTo>
                <a:lnTo>
                  <a:pt x="2774" y="365"/>
                </a:lnTo>
                <a:lnTo>
                  <a:pt x="2628" y="487"/>
                </a:lnTo>
                <a:lnTo>
                  <a:pt x="2506" y="609"/>
                </a:lnTo>
                <a:lnTo>
                  <a:pt x="2287" y="901"/>
                </a:lnTo>
                <a:lnTo>
                  <a:pt x="2093" y="1217"/>
                </a:lnTo>
                <a:lnTo>
                  <a:pt x="1947" y="1533"/>
                </a:lnTo>
                <a:lnTo>
                  <a:pt x="1874" y="1850"/>
                </a:lnTo>
                <a:lnTo>
                  <a:pt x="1849" y="2044"/>
                </a:lnTo>
                <a:lnTo>
                  <a:pt x="1849" y="2215"/>
                </a:lnTo>
                <a:lnTo>
                  <a:pt x="1874" y="2409"/>
                </a:lnTo>
                <a:lnTo>
                  <a:pt x="1898" y="2580"/>
                </a:lnTo>
                <a:lnTo>
                  <a:pt x="1947" y="2750"/>
                </a:lnTo>
                <a:lnTo>
                  <a:pt x="2020" y="2896"/>
                </a:lnTo>
                <a:lnTo>
                  <a:pt x="2093" y="3066"/>
                </a:lnTo>
                <a:lnTo>
                  <a:pt x="2214" y="3212"/>
                </a:lnTo>
                <a:lnTo>
                  <a:pt x="2312" y="3358"/>
                </a:lnTo>
                <a:lnTo>
                  <a:pt x="2433" y="3480"/>
                </a:lnTo>
                <a:lnTo>
                  <a:pt x="2579" y="3577"/>
                </a:lnTo>
                <a:lnTo>
                  <a:pt x="2725" y="3699"/>
                </a:lnTo>
                <a:lnTo>
                  <a:pt x="2871" y="3772"/>
                </a:lnTo>
                <a:lnTo>
                  <a:pt x="3042" y="3845"/>
                </a:lnTo>
                <a:lnTo>
                  <a:pt x="3212" y="3918"/>
                </a:lnTo>
                <a:lnTo>
                  <a:pt x="3407" y="3966"/>
                </a:lnTo>
                <a:lnTo>
                  <a:pt x="3553" y="3966"/>
                </a:lnTo>
                <a:lnTo>
                  <a:pt x="3528" y="4039"/>
                </a:lnTo>
                <a:lnTo>
                  <a:pt x="3504" y="4234"/>
                </a:lnTo>
                <a:lnTo>
                  <a:pt x="3431" y="4234"/>
                </a:lnTo>
                <a:lnTo>
                  <a:pt x="3188" y="4210"/>
                </a:lnTo>
                <a:lnTo>
                  <a:pt x="2944" y="4210"/>
                </a:lnTo>
                <a:lnTo>
                  <a:pt x="2725" y="4258"/>
                </a:lnTo>
                <a:lnTo>
                  <a:pt x="2506" y="4331"/>
                </a:lnTo>
                <a:lnTo>
                  <a:pt x="2287" y="4404"/>
                </a:lnTo>
                <a:lnTo>
                  <a:pt x="2093" y="4526"/>
                </a:lnTo>
                <a:lnTo>
                  <a:pt x="1898" y="4648"/>
                </a:lnTo>
                <a:lnTo>
                  <a:pt x="1728" y="4794"/>
                </a:lnTo>
                <a:lnTo>
                  <a:pt x="1557" y="4964"/>
                </a:lnTo>
                <a:lnTo>
                  <a:pt x="1387" y="5134"/>
                </a:lnTo>
                <a:lnTo>
                  <a:pt x="1095" y="5499"/>
                </a:lnTo>
                <a:lnTo>
                  <a:pt x="852" y="5913"/>
                </a:lnTo>
                <a:lnTo>
                  <a:pt x="633" y="6327"/>
                </a:lnTo>
                <a:lnTo>
                  <a:pt x="438" y="6862"/>
                </a:lnTo>
                <a:lnTo>
                  <a:pt x="268" y="7446"/>
                </a:lnTo>
                <a:lnTo>
                  <a:pt x="122" y="8006"/>
                </a:lnTo>
                <a:lnTo>
                  <a:pt x="49" y="8614"/>
                </a:lnTo>
                <a:lnTo>
                  <a:pt x="0" y="9198"/>
                </a:lnTo>
                <a:lnTo>
                  <a:pt x="0" y="9806"/>
                </a:lnTo>
                <a:lnTo>
                  <a:pt x="49" y="10390"/>
                </a:lnTo>
                <a:lnTo>
                  <a:pt x="122" y="10974"/>
                </a:lnTo>
                <a:lnTo>
                  <a:pt x="146" y="10974"/>
                </a:lnTo>
                <a:lnTo>
                  <a:pt x="97" y="11193"/>
                </a:lnTo>
                <a:lnTo>
                  <a:pt x="73" y="11412"/>
                </a:lnTo>
                <a:lnTo>
                  <a:pt x="97" y="11631"/>
                </a:lnTo>
                <a:lnTo>
                  <a:pt x="170" y="11777"/>
                </a:lnTo>
                <a:lnTo>
                  <a:pt x="219" y="11899"/>
                </a:lnTo>
                <a:lnTo>
                  <a:pt x="316" y="11972"/>
                </a:lnTo>
                <a:lnTo>
                  <a:pt x="414" y="12069"/>
                </a:lnTo>
                <a:lnTo>
                  <a:pt x="511" y="12142"/>
                </a:lnTo>
                <a:lnTo>
                  <a:pt x="633" y="12191"/>
                </a:lnTo>
                <a:lnTo>
                  <a:pt x="754" y="12215"/>
                </a:lnTo>
                <a:lnTo>
                  <a:pt x="876" y="12215"/>
                </a:lnTo>
                <a:lnTo>
                  <a:pt x="998" y="12166"/>
                </a:lnTo>
                <a:lnTo>
                  <a:pt x="1144" y="12069"/>
                </a:lnTo>
                <a:lnTo>
                  <a:pt x="1241" y="11923"/>
                </a:lnTo>
                <a:lnTo>
                  <a:pt x="1217" y="12604"/>
                </a:lnTo>
                <a:lnTo>
                  <a:pt x="1217" y="13261"/>
                </a:lnTo>
                <a:lnTo>
                  <a:pt x="1217" y="14040"/>
                </a:lnTo>
                <a:lnTo>
                  <a:pt x="1241" y="14819"/>
                </a:lnTo>
                <a:lnTo>
                  <a:pt x="1265" y="15597"/>
                </a:lnTo>
                <a:lnTo>
                  <a:pt x="1314" y="16376"/>
                </a:lnTo>
                <a:lnTo>
                  <a:pt x="1460" y="17958"/>
                </a:lnTo>
                <a:lnTo>
                  <a:pt x="1509" y="18736"/>
                </a:lnTo>
                <a:lnTo>
                  <a:pt x="1509" y="19515"/>
                </a:lnTo>
                <a:lnTo>
                  <a:pt x="1265" y="19685"/>
                </a:lnTo>
                <a:lnTo>
                  <a:pt x="1022" y="19904"/>
                </a:lnTo>
                <a:lnTo>
                  <a:pt x="827" y="20147"/>
                </a:lnTo>
                <a:lnTo>
                  <a:pt x="730" y="20269"/>
                </a:lnTo>
                <a:lnTo>
                  <a:pt x="681" y="20415"/>
                </a:lnTo>
                <a:lnTo>
                  <a:pt x="633" y="20512"/>
                </a:lnTo>
                <a:lnTo>
                  <a:pt x="657" y="20634"/>
                </a:lnTo>
                <a:lnTo>
                  <a:pt x="706" y="20707"/>
                </a:lnTo>
                <a:lnTo>
                  <a:pt x="803" y="20756"/>
                </a:lnTo>
                <a:lnTo>
                  <a:pt x="1119" y="20829"/>
                </a:lnTo>
                <a:lnTo>
                  <a:pt x="1411" y="20829"/>
                </a:lnTo>
                <a:lnTo>
                  <a:pt x="1703" y="20804"/>
                </a:lnTo>
                <a:lnTo>
                  <a:pt x="1995" y="20731"/>
                </a:lnTo>
                <a:lnTo>
                  <a:pt x="2214" y="20634"/>
                </a:lnTo>
                <a:lnTo>
                  <a:pt x="2458" y="20512"/>
                </a:lnTo>
                <a:lnTo>
                  <a:pt x="2555" y="20439"/>
                </a:lnTo>
                <a:lnTo>
                  <a:pt x="2652" y="20366"/>
                </a:lnTo>
                <a:lnTo>
                  <a:pt x="2750" y="20269"/>
                </a:lnTo>
                <a:lnTo>
                  <a:pt x="2798" y="20172"/>
                </a:lnTo>
                <a:lnTo>
                  <a:pt x="2847" y="20123"/>
                </a:lnTo>
                <a:lnTo>
                  <a:pt x="2871" y="20074"/>
                </a:lnTo>
                <a:lnTo>
                  <a:pt x="2969" y="19783"/>
                </a:lnTo>
                <a:lnTo>
                  <a:pt x="3042" y="19466"/>
                </a:lnTo>
                <a:lnTo>
                  <a:pt x="3090" y="19150"/>
                </a:lnTo>
                <a:lnTo>
                  <a:pt x="3139" y="18809"/>
                </a:lnTo>
                <a:lnTo>
                  <a:pt x="3188" y="18152"/>
                </a:lnTo>
                <a:lnTo>
                  <a:pt x="3236" y="17520"/>
                </a:lnTo>
                <a:lnTo>
                  <a:pt x="3285" y="16425"/>
                </a:lnTo>
                <a:lnTo>
                  <a:pt x="3334" y="15330"/>
                </a:lnTo>
                <a:lnTo>
                  <a:pt x="3407" y="14502"/>
                </a:lnTo>
                <a:lnTo>
                  <a:pt x="3480" y="13651"/>
                </a:lnTo>
                <a:lnTo>
                  <a:pt x="3528" y="13164"/>
                </a:lnTo>
                <a:lnTo>
                  <a:pt x="3601" y="12872"/>
                </a:lnTo>
                <a:lnTo>
                  <a:pt x="3650" y="12750"/>
                </a:lnTo>
                <a:lnTo>
                  <a:pt x="3699" y="12629"/>
                </a:lnTo>
                <a:lnTo>
                  <a:pt x="3747" y="12750"/>
                </a:lnTo>
                <a:lnTo>
                  <a:pt x="3796" y="12872"/>
                </a:lnTo>
                <a:lnTo>
                  <a:pt x="3845" y="13164"/>
                </a:lnTo>
                <a:lnTo>
                  <a:pt x="3918" y="13651"/>
                </a:lnTo>
                <a:lnTo>
                  <a:pt x="3991" y="14502"/>
                </a:lnTo>
                <a:lnTo>
                  <a:pt x="4064" y="15330"/>
                </a:lnTo>
                <a:lnTo>
                  <a:pt x="4112" y="16425"/>
                </a:lnTo>
                <a:lnTo>
                  <a:pt x="4161" y="17520"/>
                </a:lnTo>
                <a:lnTo>
                  <a:pt x="4210" y="18152"/>
                </a:lnTo>
                <a:lnTo>
                  <a:pt x="4258" y="18809"/>
                </a:lnTo>
                <a:lnTo>
                  <a:pt x="4307" y="19150"/>
                </a:lnTo>
                <a:lnTo>
                  <a:pt x="4356" y="19466"/>
                </a:lnTo>
                <a:lnTo>
                  <a:pt x="4429" y="19783"/>
                </a:lnTo>
                <a:lnTo>
                  <a:pt x="4526" y="20074"/>
                </a:lnTo>
                <a:lnTo>
                  <a:pt x="4550" y="20123"/>
                </a:lnTo>
                <a:lnTo>
                  <a:pt x="4599" y="20172"/>
                </a:lnTo>
                <a:lnTo>
                  <a:pt x="4648" y="20269"/>
                </a:lnTo>
                <a:lnTo>
                  <a:pt x="4745" y="20366"/>
                </a:lnTo>
                <a:lnTo>
                  <a:pt x="4842" y="20439"/>
                </a:lnTo>
                <a:lnTo>
                  <a:pt x="4940" y="20512"/>
                </a:lnTo>
                <a:lnTo>
                  <a:pt x="5183" y="20634"/>
                </a:lnTo>
                <a:lnTo>
                  <a:pt x="5402" y="20731"/>
                </a:lnTo>
                <a:lnTo>
                  <a:pt x="5694" y="20804"/>
                </a:lnTo>
                <a:lnTo>
                  <a:pt x="5986" y="20829"/>
                </a:lnTo>
                <a:lnTo>
                  <a:pt x="6278" y="20829"/>
                </a:lnTo>
                <a:lnTo>
                  <a:pt x="6594" y="20756"/>
                </a:lnTo>
                <a:lnTo>
                  <a:pt x="6691" y="20707"/>
                </a:lnTo>
                <a:lnTo>
                  <a:pt x="6740" y="20634"/>
                </a:lnTo>
                <a:lnTo>
                  <a:pt x="6740" y="20512"/>
                </a:lnTo>
                <a:lnTo>
                  <a:pt x="6716" y="20415"/>
                </a:lnTo>
                <a:lnTo>
                  <a:pt x="6667" y="20269"/>
                </a:lnTo>
                <a:lnTo>
                  <a:pt x="6570" y="20147"/>
                </a:lnTo>
                <a:lnTo>
                  <a:pt x="6375" y="19904"/>
                </a:lnTo>
                <a:lnTo>
                  <a:pt x="6132" y="19685"/>
                </a:lnTo>
                <a:lnTo>
                  <a:pt x="5864" y="19515"/>
                </a:lnTo>
                <a:lnTo>
                  <a:pt x="5889" y="18736"/>
                </a:lnTo>
                <a:lnTo>
                  <a:pt x="5937" y="17958"/>
                </a:lnTo>
                <a:lnTo>
                  <a:pt x="6059" y="16376"/>
                </a:lnTo>
                <a:lnTo>
                  <a:pt x="6132" y="15597"/>
                </a:lnTo>
                <a:lnTo>
                  <a:pt x="6156" y="14819"/>
                </a:lnTo>
                <a:lnTo>
                  <a:pt x="6180" y="14040"/>
                </a:lnTo>
                <a:lnTo>
                  <a:pt x="6180" y="13261"/>
                </a:lnTo>
                <a:lnTo>
                  <a:pt x="6180" y="12604"/>
                </a:lnTo>
                <a:lnTo>
                  <a:pt x="6156" y="11923"/>
                </a:lnTo>
                <a:lnTo>
                  <a:pt x="6253" y="12069"/>
                </a:lnTo>
                <a:lnTo>
                  <a:pt x="6399" y="12166"/>
                </a:lnTo>
                <a:lnTo>
                  <a:pt x="6521" y="12215"/>
                </a:lnTo>
                <a:lnTo>
                  <a:pt x="6643" y="12215"/>
                </a:lnTo>
                <a:lnTo>
                  <a:pt x="6764" y="12191"/>
                </a:lnTo>
                <a:lnTo>
                  <a:pt x="6886" y="12142"/>
                </a:lnTo>
                <a:lnTo>
                  <a:pt x="6983" y="12069"/>
                </a:lnTo>
                <a:lnTo>
                  <a:pt x="7081" y="11972"/>
                </a:lnTo>
                <a:lnTo>
                  <a:pt x="7178" y="11899"/>
                </a:lnTo>
                <a:lnTo>
                  <a:pt x="7227" y="11777"/>
                </a:lnTo>
                <a:lnTo>
                  <a:pt x="7300" y="11631"/>
                </a:lnTo>
                <a:lnTo>
                  <a:pt x="7324" y="11412"/>
                </a:lnTo>
                <a:lnTo>
                  <a:pt x="7300" y="11193"/>
                </a:lnTo>
                <a:lnTo>
                  <a:pt x="7251" y="10974"/>
                </a:lnTo>
                <a:lnTo>
                  <a:pt x="7275" y="10974"/>
                </a:lnTo>
                <a:lnTo>
                  <a:pt x="7348" y="10390"/>
                </a:lnTo>
                <a:lnTo>
                  <a:pt x="7397" y="9806"/>
                </a:lnTo>
                <a:lnTo>
                  <a:pt x="7397" y="9198"/>
                </a:lnTo>
                <a:lnTo>
                  <a:pt x="7348" y="8614"/>
                </a:lnTo>
                <a:lnTo>
                  <a:pt x="7251" y="8006"/>
                </a:lnTo>
                <a:lnTo>
                  <a:pt x="7129" y="7446"/>
                </a:lnTo>
                <a:lnTo>
                  <a:pt x="6959" y="6862"/>
                </a:lnTo>
                <a:lnTo>
                  <a:pt x="6764" y="6327"/>
                </a:lnTo>
                <a:lnTo>
                  <a:pt x="6545" y="5913"/>
                </a:lnTo>
                <a:lnTo>
                  <a:pt x="6302" y="5499"/>
                </a:lnTo>
                <a:lnTo>
                  <a:pt x="6010" y="5134"/>
                </a:lnTo>
                <a:lnTo>
                  <a:pt x="5840" y="4964"/>
                </a:lnTo>
                <a:lnTo>
                  <a:pt x="5670" y="4794"/>
                </a:lnTo>
                <a:lnTo>
                  <a:pt x="5499" y="4648"/>
                </a:lnTo>
                <a:lnTo>
                  <a:pt x="5305" y="4526"/>
                </a:lnTo>
                <a:lnTo>
                  <a:pt x="5110" y="4404"/>
                </a:lnTo>
                <a:lnTo>
                  <a:pt x="4891" y="4331"/>
                </a:lnTo>
                <a:lnTo>
                  <a:pt x="4672" y="4258"/>
                </a:lnTo>
                <a:lnTo>
                  <a:pt x="4453" y="4210"/>
                </a:lnTo>
                <a:lnTo>
                  <a:pt x="4210" y="4210"/>
                </a:lnTo>
                <a:lnTo>
                  <a:pt x="3966" y="4234"/>
                </a:lnTo>
                <a:lnTo>
                  <a:pt x="3966" y="4210"/>
                </a:lnTo>
                <a:lnTo>
                  <a:pt x="3966" y="4185"/>
                </a:lnTo>
                <a:lnTo>
                  <a:pt x="3966" y="4137"/>
                </a:lnTo>
                <a:lnTo>
                  <a:pt x="3942" y="4039"/>
                </a:lnTo>
                <a:lnTo>
                  <a:pt x="3918" y="3966"/>
                </a:lnTo>
                <a:lnTo>
                  <a:pt x="4064" y="3942"/>
                </a:lnTo>
                <a:lnTo>
                  <a:pt x="4210" y="3893"/>
                </a:lnTo>
                <a:lnTo>
                  <a:pt x="4356" y="3845"/>
                </a:lnTo>
                <a:lnTo>
                  <a:pt x="4477" y="3772"/>
                </a:lnTo>
                <a:lnTo>
                  <a:pt x="4721" y="3602"/>
                </a:lnTo>
                <a:lnTo>
                  <a:pt x="4940" y="3383"/>
                </a:lnTo>
                <a:lnTo>
                  <a:pt x="5110" y="3115"/>
                </a:lnTo>
                <a:lnTo>
                  <a:pt x="5232" y="2847"/>
                </a:lnTo>
                <a:lnTo>
                  <a:pt x="5353" y="2531"/>
                </a:lnTo>
                <a:lnTo>
                  <a:pt x="5402" y="2215"/>
                </a:lnTo>
                <a:lnTo>
                  <a:pt x="5426" y="2069"/>
                </a:lnTo>
                <a:lnTo>
                  <a:pt x="5402" y="1898"/>
                </a:lnTo>
                <a:lnTo>
                  <a:pt x="5378" y="1704"/>
                </a:lnTo>
                <a:lnTo>
                  <a:pt x="5329" y="1485"/>
                </a:lnTo>
                <a:lnTo>
                  <a:pt x="5280" y="1290"/>
                </a:lnTo>
                <a:lnTo>
                  <a:pt x="5183" y="1095"/>
                </a:lnTo>
                <a:lnTo>
                  <a:pt x="5086" y="876"/>
                </a:lnTo>
                <a:lnTo>
                  <a:pt x="4988" y="682"/>
                </a:lnTo>
                <a:lnTo>
                  <a:pt x="4867" y="511"/>
                </a:lnTo>
                <a:lnTo>
                  <a:pt x="4721" y="365"/>
                </a:lnTo>
                <a:lnTo>
                  <a:pt x="4575" y="219"/>
                </a:lnTo>
                <a:lnTo>
                  <a:pt x="4429" y="122"/>
                </a:lnTo>
                <a:lnTo>
                  <a:pt x="4258" y="49"/>
                </a:lnTo>
                <a:lnTo>
                  <a:pt x="4088" y="0"/>
                </a:lnTo>
                <a:close/>
              </a:path>
            </a:pathLst>
          </a:custGeom>
          <a:solidFill>
            <a:srgbClr val="25212A">
              <a:alpha val="7115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25" name="Google Shape;625;p73"/>
          <p:cNvSpPr/>
          <p:nvPr/>
        </p:nvSpPr>
        <p:spPr>
          <a:xfrm>
            <a:off x="5635594" y="2259492"/>
            <a:ext cx="147542" cy="363983"/>
          </a:xfrm>
          <a:custGeom>
            <a:rect b="b" l="l" r="r" t="t"/>
            <a:pathLst>
              <a:path extrusionOk="0" h="21073" w="8542">
                <a:moveTo>
                  <a:pt x="4478" y="487"/>
                </a:moveTo>
                <a:lnTo>
                  <a:pt x="4673" y="536"/>
                </a:lnTo>
                <a:lnTo>
                  <a:pt x="4600" y="584"/>
                </a:lnTo>
                <a:lnTo>
                  <a:pt x="4527" y="657"/>
                </a:lnTo>
                <a:lnTo>
                  <a:pt x="4527" y="730"/>
                </a:lnTo>
                <a:lnTo>
                  <a:pt x="4527" y="755"/>
                </a:lnTo>
                <a:lnTo>
                  <a:pt x="4697" y="755"/>
                </a:lnTo>
                <a:lnTo>
                  <a:pt x="4819" y="730"/>
                </a:lnTo>
                <a:lnTo>
                  <a:pt x="4892" y="682"/>
                </a:lnTo>
                <a:lnTo>
                  <a:pt x="4965" y="633"/>
                </a:lnTo>
                <a:lnTo>
                  <a:pt x="5038" y="682"/>
                </a:lnTo>
                <a:lnTo>
                  <a:pt x="4965" y="730"/>
                </a:lnTo>
                <a:lnTo>
                  <a:pt x="4916" y="779"/>
                </a:lnTo>
                <a:lnTo>
                  <a:pt x="4819" y="925"/>
                </a:lnTo>
                <a:lnTo>
                  <a:pt x="4819" y="949"/>
                </a:lnTo>
                <a:lnTo>
                  <a:pt x="4843" y="974"/>
                </a:lnTo>
                <a:lnTo>
                  <a:pt x="4867" y="998"/>
                </a:lnTo>
                <a:lnTo>
                  <a:pt x="4892" y="974"/>
                </a:lnTo>
                <a:lnTo>
                  <a:pt x="5038" y="876"/>
                </a:lnTo>
                <a:lnTo>
                  <a:pt x="5111" y="828"/>
                </a:lnTo>
                <a:lnTo>
                  <a:pt x="5208" y="803"/>
                </a:lnTo>
                <a:lnTo>
                  <a:pt x="5330" y="901"/>
                </a:lnTo>
                <a:lnTo>
                  <a:pt x="5451" y="1022"/>
                </a:lnTo>
                <a:lnTo>
                  <a:pt x="5281" y="1120"/>
                </a:lnTo>
                <a:lnTo>
                  <a:pt x="5208" y="1193"/>
                </a:lnTo>
                <a:lnTo>
                  <a:pt x="5111" y="1266"/>
                </a:lnTo>
                <a:lnTo>
                  <a:pt x="4965" y="1436"/>
                </a:lnTo>
                <a:lnTo>
                  <a:pt x="4965" y="1460"/>
                </a:lnTo>
                <a:lnTo>
                  <a:pt x="4965" y="1485"/>
                </a:lnTo>
                <a:lnTo>
                  <a:pt x="5013" y="1485"/>
                </a:lnTo>
                <a:lnTo>
                  <a:pt x="5111" y="1436"/>
                </a:lnTo>
                <a:lnTo>
                  <a:pt x="5208" y="1387"/>
                </a:lnTo>
                <a:lnTo>
                  <a:pt x="5403" y="1314"/>
                </a:lnTo>
                <a:lnTo>
                  <a:pt x="5573" y="1217"/>
                </a:lnTo>
                <a:lnTo>
                  <a:pt x="5695" y="1412"/>
                </a:lnTo>
                <a:lnTo>
                  <a:pt x="5768" y="1631"/>
                </a:lnTo>
                <a:lnTo>
                  <a:pt x="5719" y="1631"/>
                </a:lnTo>
                <a:lnTo>
                  <a:pt x="5597" y="1679"/>
                </a:lnTo>
                <a:lnTo>
                  <a:pt x="5451" y="1728"/>
                </a:lnTo>
                <a:lnTo>
                  <a:pt x="5184" y="1874"/>
                </a:lnTo>
                <a:lnTo>
                  <a:pt x="4989" y="1996"/>
                </a:lnTo>
                <a:lnTo>
                  <a:pt x="4892" y="2069"/>
                </a:lnTo>
                <a:lnTo>
                  <a:pt x="4819" y="2166"/>
                </a:lnTo>
                <a:lnTo>
                  <a:pt x="4819" y="2190"/>
                </a:lnTo>
                <a:lnTo>
                  <a:pt x="4843" y="2215"/>
                </a:lnTo>
                <a:lnTo>
                  <a:pt x="4940" y="2239"/>
                </a:lnTo>
                <a:lnTo>
                  <a:pt x="5038" y="2239"/>
                </a:lnTo>
                <a:lnTo>
                  <a:pt x="5232" y="2166"/>
                </a:lnTo>
                <a:lnTo>
                  <a:pt x="5524" y="2069"/>
                </a:lnTo>
                <a:lnTo>
                  <a:pt x="5816" y="1947"/>
                </a:lnTo>
                <a:lnTo>
                  <a:pt x="5841" y="1947"/>
                </a:lnTo>
                <a:lnTo>
                  <a:pt x="5841" y="1971"/>
                </a:lnTo>
                <a:lnTo>
                  <a:pt x="5841" y="2142"/>
                </a:lnTo>
                <a:lnTo>
                  <a:pt x="5816" y="2312"/>
                </a:lnTo>
                <a:lnTo>
                  <a:pt x="5743" y="2312"/>
                </a:lnTo>
                <a:lnTo>
                  <a:pt x="5622" y="2361"/>
                </a:lnTo>
                <a:lnTo>
                  <a:pt x="5476" y="2385"/>
                </a:lnTo>
                <a:lnTo>
                  <a:pt x="5208" y="2434"/>
                </a:lnTo>
                <a:lnTo>
                  <a:pt x="4916" y="2507"/>
                </a:lnTo>
                <a:lnTo>
                  <a:pt x="4794" y="2555"/>
                </a:lnTo>
                <a:lnTo>
                  <a:pt x="4648" y="2604"/>
                </a:lnTo>
                <a:lnTo>
                  <a:pt x="4648" y="2653"/>
                </a:lnTo>
                <a:lnTo>
                  <a:pt x="4673" y="2653"/>
                </a:lnTo>
                <a:lnTo>
                  <a:pt x="5208" y="2701"/>
                </a:lnTo>
                <a:lnTo>
                  <a:pt x="5476" y="2701"/>
                </a:lnTo>
                <a:lnTo>
                  <a:pt x="5719" y="2653"/>
                </a:lnTo>
                <a:lnTo>
                  <a:pt x="5646" y="2847"/>
                </a:lnTo>
                <a:lnTo>
                  <a:pt x="5524" y="3042"/>
                </a:lnTo>
                <a:lnTo>
                  <a:pt x="4697" y="3042"/>
                </a:lnTo>
                <a:lnTo>
                  <a:pt x="4624" y="3018"/>
                </a:lnTo>
                <a:lnTo>
                  <a:pt x="4575" y="2993"/>
                </a:lnTo>
                <a:lnTo>
                  <a:pt x="4551" y="2993"/>
                </a:lnTo>
                <a:lnTo>
                  <a:pt x="4551" y="3018"/>
                </a:lnTo>
                <a:lnTo>
                  <a:pt x="4600" y="3091"/>
                </a:lnTo>
                <a:lnTo>
                  <a:pt x="4673" y="3164"/>
                </a:lnTo>
                <a:lnTo>
                  <a:pt x="4746" y="3212"/>
                </a:lnTo>
                <a:lnTo>
                  <a:pt x="4843" y="3261"/>
                </a:lnTo>
                <a:lnTo>
                  <a:pt x="5086" y="3310"/>
                </a:lnTo>
                <a:lnTo>
                  <a:pt x="5330" y="3310"/>
                </a:lnTo>
                <a:lnTo>
                  <a:pt x="5159" y="3456"/>
                </a:lnTo>
                <a:lnTo>
                  <a:pt x="4989" y="3577"/>
                </a:lnTo>
                <a:lnTo>
                  <a:pt x="4892" y="3529"/>
                </a:lnTo>
                <a:lnTo>
                  <a:pt x="4746" y="3504"/>
                </a:lnTo>
                <a:lnTo>
                  <a:pt x="4259" y="3504"/>
                </a:lnTo>
                <a:lnTo>
                  <a:pt x="4235" y="3529"/>
                </a:lnTo>
                <a:lnTo>
                  <a:pt x="4210" y="3577"/>
                </a:lnTo>
                <a:lnTo>
                  <a:pt x="4210" y="3626"/>
                </a:lnTo>
                <a:lnTo>
                  <a:pt x="4235" y="3699"/>
                </a:lnTo>
                <a:lnTo>
                  <a:pt x="4283" y="3748"/>
                </a:lnTo>
                <a:lnTo>
                  <a:pt x="4429" y="3796"/>
                </a:lnTo>
                <a:lnTo>
                  <a:pt x="4283" y="3821"/>
                </a:lnTo>
                <a:lnTo>
                  <a:pt x="3967" y="3821"/>
                </a:lnTo>
                <a:lnTo>
                  <a:pt x="3821" y="3772"/>
                </a:lnTo>
                <a:lnTo>
                  <a:pt x="3675" y="3723"/>
                </a:lnTo>
                <a:lnTo>
                  <a:pt x="3529" y="3650"/>
                </a:lnTo>
                <a:lnTo>
                  <a:pt x="3407" y="3577"/>
                </a:lnTo>
                <a:lnTo>
                  <a:pt x="3310" y="3456"/>
                </a:lnTo>
                <a:lnTo>
                  <a:pt x="3213" y="3358"/>
                </a:lnTo>
                <a:lnTo>
                  <a:pt x="3115" y="3237"/>
                </a:lnTo>
                <a:lnTo>
                  <a:pt x="2969" y="2945"/>
                </a:lnTo>
                <a:lnTo>
                  <a:pt x="2848" y="2653"/>
                </a:lnTo>
                <a:lnTo>
                  <a:pt x="2775" y="2361"/>
                </a:lnTo>
                <a:lnTo>
                  <a:pt x="2750" y="2069"/>
                </a:lnTo>
                <a:lnTo>
                  <a:pt x="2750" y="1898"/>
                </a:lnTo>
                <a:lnTo>
                  <a:pt x="2775" y="1728"/>
                </a:lnTo>
                <a:lnTo>
                  <a:pt x="2823" y="1558"/>
                </a:lnTo>
                <a:lnTo>
                  <a:pt x="2896" y="1412"/>
                </a:lnTo>
                <a:lnTo>
                  <a:pt x="3067" y="1120"/>
                </a:lnTo>
                <a:lnTo>
                  <a:pt x="3261" y="852"/>
                </a:lnTo>
                <a:lnTo>
                  <a:pt x="3359" y="755"/>
                </a:lnTo>
                <a:lnTo>
                  <a:pt x="3480" y="682"/>
                </a:lnTo>
                <a:lnTo>
                  <a:pt x="3699" y="560"/>
                </a:lnTo>
                <a:lnTo>
                  <a:pt x="3772" y="584"/>
                </a:lnTo>
                <a:lnTo>
                  <a:pt x="3845" y="560"/>
                </a:lnTo>
                <a:lnTo>
                  <a:pt x="4064" y="511"/>
                </a:lnTo>
                <a:lnTo>
                  <a:pt x="4259" y="487"/>
                </a:lnTo>
                <a:close/>
                <a:moveTo>
                  <a:pt x="4600" y="4818"/>
                </a:moveTo>
                <a:lnTo>
                  <a:pt x="4940" y="4842"/>
                </a:lnTo>
                <a:lnTo>
                  <a:pt x="4746" y="4915"/>
                </a:lnTo>
                <a:lnTo>
                  <a:pt x="4600" y="5037"/>
                </a:lnTo>
                <a:lnTo>
                  <a:pt x="4600" y="5061"/>
                </a:lnTo>
                <a:lnTo>
                  <a:pt x="4600" y="5086"/>
                </a:lnTo>
                <a:lnTo>
                  <a:pt x="4624" y="5110"/>
                </a:lnTo>
                <a:lnTo>
                  <a:pt x="4648" y="5134"/>
                </a:lnTo>
                <a:lnTo>
                  <a:pt x="4770" y="5110"/>
                </a:lnTo>
                <a:lnTo>
                  <a:pt x="4867" y="5086"/>
                </a:lnTo>
                <a:lnTo>
                  <a:pt x="5086" y="5013"/>
                </a:lnTo>
                <a:lnTo>
                  <a:pt x="5305" y="4964"/>
                </a:lnTo>
                <a:lnTo>
                  <a:pt x="5403" y="4940"/>
                </a:lnTo>
                <a:lnTo>
                  <a:pt x="5500" y="4915"/>
                </a:lnTo>
                <a:lnTo>
                  <a:pt x="5573" y="4940"/>
                </a:lnTo>
                <a:lnTo>
                  <a:pt x="5719" y="4964"/>
                </a:lnTo>
                <a:lnTo>
                  <a:pt x="5695" y="4988"/>
                </a:lnTo>
                <a:lnTo>
                  <a:pt x="5427" y="5086"/>
                </a:lnTo>
                <a:lnTo>
                  <a:pt x="5281" y="5159"/>
                </a:lnTo>
                <a:lnTo>
                  <a:pt x="5232" y="5207"/>
                </a:lnTo>
                <a:lnTo>
                  <a:pt x="5184" y="5256"/>
                </a:lnTo>
                <a:lnTo>
                  <a:pt x="5208" y="5280"/>
                </a:lnTo>
                <a:lnTo>
                  <a:pt x="5281" y="5329"/>
                </a:lnTo>
                <a:lnTo>
                  <a:pt x="5403" y="5353"/>
                </a:lnTo>
                <a:lnTo>
                  <a:pt x="5524" y="5353"/>
                </a:lnTo>
                <a:lnTo>
                  <a:pt x="5622" y="5329"/>
                </a:lnTo>
                <a:lnTo>
                  <a:pt x="5938" y="5256"/>
                </a:lnTo>
                <a:lnTo>
                  <a:pt x="6254" y="5183"/>
                </a:lnTo>
                <a:lnTo>
                  <a:pt x="6425" y="5305"/>
                </a:lnTo>
                <a:lnTo>
                  <a:pt x="6254" y="5329"/>
                </a:lnTo>
                <a:lnTo>
                  <a:pt x="6035" y="5378"/>
                </a:lnTo>
                <a:lnTo>
                  <a:pt x="5841" y="5451"/>
                </a:lnTo>
                <a:lnTo>
                  <a:pt x="5743" y="5475"/>
                </a:lnTo>
                <a:lnTo>
                  <a:pt x="5670" y="5548"/>
                </a:lnTo>
                <a:lnTo>
                  <a:pt x="5573" y="5597"/>
                </a:lnTo>
                <a:lnTo>
                  <a:pt x="5500" y="5645"/>
                </a:lnTo>
                <a:lnTo>
                  <a:pt x="5476" y="5670"/>
                </a:lnTo>
                <a:lnTo>
                  <a:pt x="5500" y="5694"/>
                </a:lnTo>
                <a:lnTo>
                  <a:pt x="5573" y="5694"/>
                </a:lnTo>
                <a:lnTo>
                  <a:pt x="5622" y="5718"/>
                </a:lnTo>
                <a:lnTo>
                  <a:pt x="5670" y="5718"/>
                </a:lnTo>
                <a:lnTo>
                  <a:pt x="5743" y="5743"/>
                </a:lnTo>
                <a:lnTo>
                  <a:pt x="5889" y="5718"/>
                </a:lnTo>
                <a:lnTo>
                  <a:pt x="6035" y="5694"/>
                </a:lnTo>
                <a:lnTo>
                  <a:pt x="6230" y="5645"/>
                </a:lnTo>
                <a:lnTo>
                  <a:pt x="6400" y="5621"/>
                </a:lnTo>
                <a:lnTo>
                  <a:pt x="6571" y="5621"/>
                </a:lnTo>
                <a:lnTo>
                  <a:pt x="6668" y="5645"/>
                </a:lnTo>
                <a:lnTo>
                  <a:pt x="6741" y="5670"/>
                </a:lnTo>
                <a:lnTo>
                  <a:pt x="6668" y="5694"/>
                </a:lnTo>
                <a:lnTo>
                  <a:pt x="6498" y="5718"/>
                </a:lnTo>
                <a:lnTo>
                  <a:pt x="6352" y="5767"/>
                </a:lnTo>
                <a:lnTo>
                  <a:pt x="6206" y="5840"/>
                </a:lnTo>
                <a:lnTo>
                  <a:pt x="6133" y="5913"/>
                </a:lnTo>
                <a:lnTo>
                  <a:pt x="6108" y="5962"/>
                </a:lnTo>
                <a:lnTo>
                  <a:pt x="6084" y="6010"/>
                </a:lnTo>
                <a:lnTo>
                  <a:pt x="6108" y="6059"/>
                </a:lnTo>
                <a:lnTo>
                  <a:pt x="6133" y="6083"/>
                </a:lnTo>
                <a:lnTo>
                  <a:pt x="6181" y="6108"/>
                </a:lnTo>
                <a:lnTo>
                  <a:pt x="6279" y="6108"/>
                </a:lnTo>
                <a:lnTo>
                  <a:pt x="6400" y="6083"/>
                </a:lnTo>
                <a:lnTo>
                  <a:pt x="6619" y="6010"/>
                </a:lnTo>
                <a:lnTo>
                  <a:pt x="7130" y="6010"/>
                </a:lnTo>
                <a:lnTo>
                  <a:pt x="7203" y="6108"/>
                </a:lnTo>
                <a:lnTo>
                  <a:pt x="7276" y="6229"/>
                </a:lnTo>
                <a:lnTo>
                  <a:pt x="7106" y="6278"/>
                </a:lnTo>
                <a:lnTo>
                  <a:pt x="6936" y="6351"/>
                </a:lnTo>
                <a:lnTo>
                  <a:pt x="6790" y="6473"/>
                </a:lnTo>
                <a:lnTo>
                  <a:pt x="6668" y="6594"/>
                </a:lnTo>
                <a:lnTo>
                  <a:pt x="6668" y="6619"/>
                </a:lnTo>
                <a:lnTo>
                  <a:pt x="6887" y="6619"/>
                </a:lnTo>
                <a:lnTo>
                  <a:pt x="7082" y="6594"/>
                </a:lnTo>
                <a:lnTo>
                  <a:pt x="7471" y="6570"/>
                </a:lnTo>
                <a:lnTo>
                  <a:pt x="7544" y="6765"/>
                </a:lnTo>
                <a:lnTo>
                  <a:pt x="7130" y="6862"/>
                </a:lnTo>
                <a:lnTo>
                  <a:pt x="6984" y="6935"/>
                </a:lnTo>
                <a:lnTo>
                  <a:pt x="6936" y="6959"/>
                </a:lnTo>
                <a:lnTo>
                  <a:pt x="6911" y="6984"/>
                </a:lnTo>
                <a:lnTo>
                  <a:pt x="6960" y="7057"/>
                </a:lnTo>
                <a:lnTo>
                  <a:pt x="7033" y="7081"/>
                </a:lnTo>
                <a:lnTo>
                  <a:pt x="7106" y="7105"/>
                </a:lnTo>
                <a:lnTo>
                  <a:pt x="7203" y="7105"/>
                </a:lnTo>
                <a:lnTo>
                  <a:pt x="7422" y="7081"/>
                </a:lnTo>
                <a:lnTo>
                  <a:pt x="7641" y="7032"/>
                </a:lnTo>
                <a:lnTo>
                  <a:pt x="7714" y="7227"/>
                </a:lnTo>
                <a:lnTo>
                  <a:pt x="7544" y="7276"/>
                </a:lnTo>
                <a:lnTo>
                  <a:pt x="7349" y="7349"/>
                </a:lnTo>
                <a:lnTo>
                  <a:pt x="7203" y="7422"/>
                </a:lnTo>
                <a:lnTo>
                  <a:pt x="7155" y="7470"/>
                </a:lnTo>
                <a:lnTo>
                  <a:pt x="7106" y="7543"/>
                </a:lnTo>
                <a:lnTo>
                  <a:pt x="7106" y="7568"/>
                </a:lnTo>
                <a:lnTo>
                  <a:pt x="7106" y="7592"/>
                </a:lnTo>
                <a:lnTo>
                  <a:pt x="7130" y="7616"/>
                </a:lnTo>
                <a:lnTo>
                  <a:pt x="7155" y="7616"/>
                </a:lnTo>
                <a:lnTo>
                  <a:pt x="7228" y="7568"/>
                </a:lnTo>
                <a:lnTo>
                  <a:pt x="7325" y="7543"/>
                </a:lnTo>
                <a:lnTo>
                  <a:pt x="7495" y="7519"/>
                </a:lnTo>
                <a:lnTo>
                  <a:pt x="7763" y="7470"/>
                </a:lnTo>
                <a:lnTo>
                  <a:pt x="7836" y="7762"/>
                </a:lnTo>
                <a:lnTo>
                  <a:pt x="7812" y="7787"/>
                </a:lnTo>
                <a:lnTo>
                  <a:pt x="7568" y="7811"/>
                </a:lnTo>
                <a:lnTo>
                  <a:pt x="7349" y="7884"/>
                </a:lnTo>
                <a:lnTo>
                  <a:pt x="7301" y="7933"/>
                </a:lnTo>
                <a:lnTo>
                  <a:pt x="7301" y="7981"/>
                </a:lnTo>
                <a:lnTo>
                  <a:pt x="7301" y="8030"/>
                </a:lnTo>
                <a:lnTo>
                  <a:pt x="7349" y="8054"/>
                </a:lnTo>
                <a:lnTo>
                  <a:pt x="7447" y="8079"/>
                </a:lnTo>
                <a:lnTo>
                  <a:pt x="7568" y="8079"/>
                </a:lnTo>
                <a:lnTo>
                  <a:pt x="7763" y="8054"/>
                </a:lnTo>
                <a:lnTo>
                  <a:pt x="7885" y="8030"/>
                </a:lnTo>
                <a:lnTo>
                  <a:pt x="7933" y="8273"/>
                </a:lnTo>
                <a:lnTo>
                  <a:pt x="7690" y="8346"/>
                </a:lnTo>
                <a:lnTo>
                  <a:pt x="7593" y="8395"/>
                </a:lnTo>
                <a:lnTo>
                  <a:pt x="7495" y="8468"/>
                </a:lnTo>
                <a:lnTo>
                  <a:pt x="7495" y="8492"/>
                </a:lnTo>
                <a:lnTo>
                  <a:pt x="7739" y="8541"/>
                </a:lnTo>
                <a:lnTo>
                  <a:pt x="7958" y="8541"/>
                </a:lnTo>
                <a:lnTo>
                  <a:pt x="7982" y="8809"/>
                </a:lnTo>
                <a:lnTo>
                  <a:pt x="7860" y="8833"/>
                </a:lnTo>
                <a:lnTo>
                  <a:pt x="7739" y="8857"/>
                </a:lnTo>
                <a:lnTo>
                  <a:pt x="7641" y="8930"/>
                </a:lnTo>
                <a:lnTo>
                  <a:pt x="7568" y="9003"/>
                </a:lnTo>
                <a:lnTo>
                  <a:pt x="7544" y="9052"/>
                </a:lnTo>
                <a:lnTo>
                  <a:pt x="7568" y="9101"/>
                </a:lnTo>
                <a:lnTo>
                  <a:pt x="7690" y="9125"/>
                </a:lnTo>
                <a:lnTo>
                  <a:pt x="7787" y="9125"/>
                </a:lnTo>
                <a:lnTo>
                  <a:pt x="8006" y="9101"/>
                </a:lnTo>
                <a:lnTo>
                  <a:pt x="8006" y="9320"/>
                </a:lnTo>
                <a:lnTo>
                  <a:pt x="7933" y="9344"/>
                </a:lnTo>
                <a:lnTo>
                  <a:pt x="7860" y="9368"/>
                </a:lnTo>
                <a:lnTo>
                  <a:pt x="7787" y="9417"/>
                </a:lnTo>
                <a:lnTo>
                  <a:pt x="7666" y="9490"/>
                </a:lnTo>
                <a:lnTo>
                  <a:pt x="7641" y="9539"/>
                </a:lnTo>
                <a:lnTo>
                  <a:pt x="7666" y="9563"/>
                </a:lnTo>
                <a:lnTo>
                  <a:pt x="7787" y="9587"/>
                </a:lnTo>
                <a:lnTo>
                  <a:pt x="7933" y="9612"/>
                </a:lnTo>
                <a:lnTo>
                  <a:pt x="8031" y="9612"/>
                </a:lnTo>
                <a:lnTo>
                  <a:pt x="8031" y="9855"/>
                </a:lnTo>
                <a:lnTo>
                  <a:pt x="7909" y="9879"/>
                </a:lnTo>
                <a:lnTo>
                  <a:pt x="7787" y="9928"/>
                </a:lnTo>
                <a:lnTo>
                  <a:pt x="7690" y="10001"/>
                </a:lnTo>
                <a:lnTo>
                  <a:pt x="7666" y="10025"/>
                </a:lnTo>
                <a:lnTo>
                  <a:pt x="7666" y="10050"/>
                </a:lnTo>
                <a:lnTo>
                  <a:pt x="7714" y="10098"/>
                </a:lnTo>
                <a:lnTo>
                  <a:pt x="8031" y="10098"/>
                </a:lnTo>
                <a:lnTo>
                  <a:pt x="8006" y="10415"/>
                </a:lnTo>
                <a:lnTo>
                  <a:pt x="7885" y="10439"/>
                </a:lnTo>
                <a:lnTo>
                  <a:pt x="7739" y="10488"/>
                </a:lnTo>
                <a:lnTo>
                  <a:pt x="7714" y="10512"/>
                </a:lnTo>
                <a:lnTo>
                  <a:pt x="7714" y="10536"/>
                </a:lnTo>
                <a:lnTo>
                  <a:pt x="7739" y="10585"/>
                </a:lnTo>
                <a:lnTo>
                  <a:pt x="7763" y="10609"/>
                </a:lnTo>
                <a:lnTo>
                  <a:pt x="7885" y="10634"/>
                </a:lnTo>
                <a:lnTo>
                  <a:pt x="7982" y="10634"/>
                </a:lnTo>
                <a:lnTo>
                  <a:pt x="7958" y="10901"/>
                </a:lnTo>
                <a:lnTo>
                  <a:pt x="7909" y="10926"/>
                </a:lnTo>
                <a:lnTo>
                  <a:pt x="7860" y="10926"/>
                </a:lnTo>
                <a:lnTo>
                  <a:pt x="7812" y="10950"/>
                </a:lnTo>
                <a:lnTo>
                  <a:pt x="7787" y="10950"/>
                </a:lnTo>
                <a:lnTo>
                  <a:pt x="7787" y="10999"/>
                </a:lnTo>
                <a:lnTo>
                  <a:pt x="7860" y="11047"/>
                </a:lnTo>
                <a:lnTo>
                  <a:pt x="7933" y="11072"/>
                </a:lnTo>
                <a:lnTo>
                  <a:pt x="7958" y="11145"/>
                </a:lnTo>
                <a:lnTo>
                  <a:pt x="7982" y="11193"/>
                </a:lnTo>
                <a:lnTo>
                  <a:pt x="8079" y="11266"/>
                </a:lnTo>
                <a:lnTo>
                  <a:pt x="8055" y="11437"/>
                </a:lnTo>
                <a:lnTo>
                  <a:pt x="8006" y="11583"/>
                </a:lnTo>
                <a:lnTo>
                  <a:pt x="7933" y="11729"/>
                </a:lnTo>
                <a:lnTo>
                  <a:pt x="7812" y="11826"/>
                </a:lnTo>
                <a:lnTo>
                  <a:pt x="7690" y="11899"/>
                </a:lnTo>
                <a:lnTo>
                  <a:pt x="7520" y="11899"/>
                </a:lnTo>
                <a:lnTo>
                  <a:pt x="7447" y="11850"/>
                </a:lnTo>
                <a:lnTo>
                  <a:pt x="7398" y="11802"/>
                </a:lnTo>
                <a:lnTo>
                  <a:pt x="7325" y="11729"/>
                </a:lnTo>
                <a:lnTo>
                  <a:pt x="7301" y="11656"/>
                </a:lnTo>
                <a:lnTo>
                  <a:pt x="7276" y="11583"/>
                </a:lnTo>
                <a:lnTo>
                  <a:pt x="7276" y="11388"/>
                </a:lnTo>
                <a:lnTo>
                  <a:pt x="7301" y="11242"/>
                </a:lnTo>
                <a:lnTo>
                  <a:pt x="7398" y="11096"/>
                </a:lnTo>
                <a:lnTo>
                  <a:pt x="7422" y="11023"/>
                </a:lnTo>
                <a:lnTo>
                  <a:pt x="7447" y="10974"/>
                </a:lnTo>
                <a:lnTo>
                  <a:pt x="7447" y="10828"/>
                </a:lnTo>
                <a:lnTo>
                  <a:pt x="7374" y="10561"/>
                </a:lnTo>
                <a:lnTo>
                  <a:pt x="7301" y="10074"/>
                </a:lnTo>
                <a:lnTo>
                  <a:pt x="7252" y="9612"/>
                </a:lnTo>
                <a:lnTo>
                  <a:pt x="7179" y="9125"/>
                </a:lnTo>
                <a:lnTo>
                  <a:pt x="7106" y="8906"/>
                </a:lnTo>
                <a:lnTo>
                  <a:pt x="7033" y="8663"/>
                </a:lnTo>
                <a:lnTo>
                  <a:pt x="6765" y="7957"/>
                </a:lnTo>
                <a:lnTo>
                  <a:pt x="6449" y="7276"/>
                </a:lnTo>
                <a:lnTo>
                  <a:pt x="6400" y="7203"/>
                </a:lnTo>
                <a:lnTo>
                  <a:pt x="6352" y="7105"/>
                </a:lnTo>
                <a:lnTo>
                  <a:pt x="6327" y="7057"/>
                </a:lnTo>
                <a:lnTo>
                  <a:pt x="6206" y="7057"/>
                </a:lnTo>
                <a:lnTo>
                  <a:pt x="6157" y="7081"/>
                </a:lnTo>
                <a:lnTo>
                  <a:pt x="6133" y="7105"/>
                </a:lnTo>
                <a:lnTo>
                  <a:pt x="6133" y="7154"/>
                </a:lnTo>
                <a:lnTo>
                  <a:pt x="6133" y="7227"/>
                </a:lnTo>
                <a:lnTo>
                  <a:pt x="5987" y="7227"/>
                </a:lnTo>
                <a:lnTo>
                  <a:pt x="5816" y="7251"/>
                </a:lnTo>
                <a:lnTo>
                  <a:pt x="5743" y="7276"/>
                </a:lnTo>
                <a:lnTo>
                  <a:pt x="5670" y="7300"/>
                </a:lnTo>
                <a:lnTo>
                  <a:pt x="5646" y="7349"/>
                </a:lnTo>
                <a:lnTo>
                  <a:pt x="5646" y="7397"/>
                </a:lnTo>
                <a:lnTo>
                  <a:pt x="5670" y="7422"/>
                </a:lnTo>
                <a:lnTo>
                  <a:pt x="5695" y="7470"/>
                </a:lnTo>
                <a:lnTo>
                  <a:pt x="5743" y="7495"/>
                </a:lnTo>
                <a:lnTo>
                  <a:pt x="5816" y="7519"/>
                </a:lnTo>
                <a:lnTo>
                  <a:pt x="6133" y="7519"/>
                </a:lnTo>
                <a:lnTo>
                  <a:pt x="6133" y="7714"/>
                </a:lnTo>
                <a:lnTo>
                  <a:pt x="6084" y="7714"/>
                </a:lnTo>
                <a:lnTo>
                  <a:pt x="5768" y="7738"/>
                </a:lnTo>
                <a:lnTo>
                  <a:pt x="5597" y="7787"/>
                </a:lnTo>
                <a:lnTo>
                  <a:pt x="5451" y="7860"/>
                </a:lnTo>
                <a:lnTo>
                  <a:pt x="5427" y="7884"/>
                </a:lnTo>
                <a:lnTo>
                  <a:pt x="5451" y="7933"/>
                </a:lnTo>
                <a:lnTo>
                  <a:pt x="5573" y="7981"/>
                </a:lnTo>
                <a:lnTo>
                  <a:pt x="5719" y="8006"/>
                </a:lnTo>
                <a:lnTo>
                  <a:pt x="6157" y="8006"/>
                </a:lnTo>
                <a:lnTo>
                  <a:pt x="6157" y="8298"/>
                </a:lnTo>
                <a:lnTo>
                  <a:pt x="5962" y="8298"/>
                </a:lnTo>
                <a:lnTo>
                  <a:pt x="5792" y="8322"/>
                </a:lnTo>
                <a:lnTo>
                  <a:pt x="5646" y="8322"/>
                </a:lnTo>
                <a:lnTo>
                  <a:pt x="5500" y="8371"/>
                </a:lnTo>
                <a:lnTo>
                  <a:pt x="5354" y="8444"/>
                </a:lnTo>
                <a:lnTo>
                  <a:pt x="5232" y="8541"/>
                </a:lnTo>
                <a:lnTo>
                  <a:pt x="5232" y="8565"/>
                </a:lnTo>
                <a:lnTo>
                  <a:pt x="5232" y="8590"/>
                </a:lnTo>
                <a:lnTo>
                  <a:pt x="5378" y="8638"/>
                </a:lnTo>
                <a:lnTo>
                  <a:pt x="5524" y="8663"/>
                </a:lnTo>
                <a:lnTo>
                  <a:pt x="5987" y="8663"/>
                </a:lnTo>
                <a:lnTo>
                  <a:pt x="6157" y="8638"/>
                </a:lnTo>
                <a:lnTo>
                  <a:pt x="6157" y="8784"/>
                </a:lnTo>
                <a:lnTo>
                  <a:pt x="6084" y="8760"/>
                </a:lnTo>
                <a:lnTo>
                  <a:pt x="5987" y="8784"/>
                </a:lnTo>
                <a:lnTo>
                  <a:pt x="5816" y="8809"/>
                </a:lnTo>
                <a:lnTo>
                  <a:pt x="5549" y="8833"/>
                </a:lnTo>
                <a:lnTo>
                  <a:pt x="5403" y="8857"/>
                </a:lnTo>
                <a:lnTo>
                  <a:pt x="5281" y="8906"/>
                </a:lnTo>
                <a:lnTo>
                  <a:pt x="5257" y="8930"/>
                </a:lnTo>
                <a:lnTo>
                  <a:pt x="5281" y="8955"/>
                </a:lnTo>
                <a:lnTo>
                  <a:pt x="5403" y="9028"/>
                </a:lnTo>
                <a:lnTo>
                  <a:pt x="5549" y="9052"/>
                </a:lnTo>
                <a:lnTo>
                  <a:pt x="5670" y="9076"/>
                </a:lnTo>
                <a:lnTo>
                  <a:pt x="5816" y="9101"/>
                </a:lnTo>
                <a:lnTo>
                  <a:pt x="5987" y="9101"/>
                </a:lnTo>
                <a:lnTo>
                  <a:pt x="6084" y="9076"/>
                </a:lnTo>
                <a:lnTo>
                  <a:pt x="6181" y="9076"/>
                </a:lnTo>
                <a:lnTo>
                  <a:pt x="6181" y="9320"/>
                </a:lnTo>
                <a:lnTo>
                  <a:pt x="5962" y="9295"/>
                </a:lnTo>
                <a:lnTo>
                  <a:pt x="5743" y="9320"/>
                </a:lnTo>
                <a:lnTo>
                  <a:pt x="5500" y="9344"/>
                </a:lnTo>
                <a:lnTo>
                  <a:pt x="5378" y="9393"/>
                </a:lnTo>
                <a:lnTo>
                  <a:pt x="5281" y="9441"/>
                </a:lnTo>
                <a:lnTo>
                  <a:pt x="5257" y="9466"/>
                </a:lnTo>
                <a:lnTo>
                  <a:pt x="5257" y="9514"/>
                </a:lnTo>
                <a:lnTo>
                  <a:pt x="5305" y="9563"/>
                </a:lnTo>
                <a:lnTo>
                  <a:pt x="5378" y="9587"/>
                </a:lnTo>
                <a:lnTo>
                  <a:pt x="5476" y="9612"/>
                </a:lnTo>
                <a:lnTo>
                  <a:pt x="5914" y="9612"/>
                </a:lnTo>
                <a:lnTo>
                  <a:pt x="6181" y="9636"/>
                </a:lnTo>
                <a:lnTo>
                  <a:pt x="6157" y="9855"/>
                </a:lnTo>
                <a:lnTo>
                  <a:pt x="6060" y="9855"/>
                </a:lnTo>
                <a:lnTo>
                  <a:pt x="5670" y="9928"/>
                </a:lnTo>
                <a:lnTo>
                  <a:pt x="5500" y="9952"/>
                </a:lnTo>
                <a:lnTo>
                  <a:pt x="5427" y="10001"/>
                </a:lnTo>
                <a:lnTo>
                  <a:pt x="5403" y="10001"/>
                </a:lnTo>
                <a:lnTo>
                  <a:pt x="5378" y="10025"/>
                </a:lnTo>
                <a:lnTo>
                  <a:pt x="5378" y="10098"/>
                </a:lnTo>
                <a:lnTo>
                  <a:pt x="5403" y="10147"/>
                </a:lnTo>
                <a:lnTo>
                  <a:pt x="5451" y="10171"/>
                </a:lnTo>
                <a:lnTo>
                  <a:pt x="5500" y="10196"/>
                </a:lnTo>
                <a:lnTo>
                  <a:pt x="5622" y="10220"/>
                </a:lnTo>
                <a:lnTo>
                  <a:pt x="5743" y="10220"/>
                </a:lnTo>
                <a:lnTo>
                  <a:pt x="5938" y="10196"/>
                </a:lnTo>
                <a:lnTo>
                  <a:pt x="6133" y="10171"/>
                </a:lnTo>
                <a:lnTo>
                  <a:pt x="6157" y="10147"/>
                </a:lnTo>
                <a:lnTo>
                  <a:pt x="6157" y="10366"/>
                </a:lnTo>
                <a:lnTo>
                  <a:pt x="6011" y="10390"/>
                </a:lnTo>
                <a:lnTo>
                  <a:pt x="5889" y="10415"/>
                </a:lnTo>
                <a:lnTo>
                  <a:pt x="5573" y="10512"/>
                </a:lnTo>
                <a:lnTo>
                  <a:pt x="5403" y="10585"/>
                </a:lnTo>
                <a:lnTo>
                  <a:pt x="5354" y="10634"/>
                </a:lnTo>
                <a:lnTo>
                  <a:pt x="5354" y="10658"/>
                </a:lnTo>
                <a:lnTo>
                  <a:pt x="5403" y="10707"/>
                </a:lnTo>
                <a:lnTo>
                  <a:pt x="5451" y="10731"/>
                </a:lnTo>
                <a:lnTo>
                  <a:pt x="5573" y="10755"/>
                </a:lnTo>
                <a:lnTo>
                  <a:pt x="5841" y="10731"/>
                </a:lnTo>
                <a:lnTo>
                  <a:pt x="6157" y="10682"/>
                </a:lnTo>
                <a:lnTo>
                  <a:pt x="6157" y="10999"/>
                </a:lnTo>
                <a:lnTo>
                  <a:pt x="6133" y="10999"/>
                </a:lnTo>
                <a:lnTo>
                  <a:pt x="5938" y="11023"/>
                </a:lnTo>
                <a:lnTo>
                  <a:pt x="5743" y="11047"/>
                </a:lnTo>
                <a:lnTo>
                  <a:pt x="5549" y="11120"/>
                </a:lnTo>
                <a:lnTo>
                  <a:pt x="5378" y="11193"/>
                </a:lnTo>
                <a:lnTo>
                  <a:pt x="5354" y="11218"/>
                </a:lnTo>
                <a:lnTo>
                  <a:pt x="5354" y="11242"/>
                </a:lnTo>
                <a:lnTo>
                  <a:pt x="5354" y="11266"/>
                </a:lnTo>
                <a:lnTo>
                  <a:pt x="5378" y="11291"/>
                </a:lnTo>
                <a:lnTo>
                  <a:pt x="5573" y="11315"/>
                </a:lnTo>
                <a:lnTo>
                  <a:pt x="5768" y="11315"/>
                </a:lnTo>
                <a:lnTo>
                  <a:pt x="6133" y="11291"/>
                </a:lnTo>
                <a:lnTo>
                  <a:pt x="6157" y="11266"/>
                </a:lnTo>
                <a:lnTo>
                  <a:pt x="6157" y="11558"/>
                </a:lnTo>
                <a:lnTo>
                  <a:pt x="6011" y="11558"/>
                </a:lnTo>
                <a:lnTo>
                  <a:pt x="5841" y="11607"/>
                </a:lnTo>
                <a:lnTo>
                  <a:pt x="5573" y="11656"/>
                </a:lnTo>
                <a:lnTo>
                  <a:pt x="5330" y="11753"/>
                </a:lnTo>
                <a:lnTo>
                  <a:pt x="5305" y="11777"/>
                </a:lnTo>
                <a:lnTo>
                  <a:pt x="5305" y="11826"/>
                </a:lnTo>
                <a:lnTo>
                  <a:pt x="5330" y="11850"/>
                </a:lnTo>
                <a:lnTo>
                  <a:pt x="5378" y="11850"/>
                </a:lnTo>
                <a:lnTo>
                  <a:pt x="5622" y="11875"/>
                </a:lnTo>
                <a:lnTo>
                  <a:pt x="5865" y="11850"/>
                </a:lnTo>
                <a:lnTo>
                  <a:pt x="6011" y="11850"/>
                </a:lnTo>
                <a:lnTo>
                  <a:pt x="6084" y="11826"/>
                </a:lnTo>
                <a:lnTo>
                  <a:pt x="6157" y="11802"/>
                </a:lnTo>
                <a:lnTo>
                  <a:pt x="6157" y="12020"/>
                </a:lnTo>
                <a:lnTo>
                  <a:pt x="5962" y="12020"/>
                </a:lnTo>
                <a:lnTo>
                  <a:pt x="5743" y="12045"/>
                </a:lnTo>
                <a:lnTo>
                  <a:pt x="5549" y="12118"/>
                </a:lnTo>
                <a:lnTo>
                  <a:pt x="5476" y="12142"/>
                </a:lnTo>
                <a:lnTo>
                  <a:pt x="5378" y="12191"/>
                </a:lnTo>
                <a:lnTo>
                  <a:pt x="5378" y="12239"/>
                </a:lnTo>
                <a:lnTo>
                  <a:pt x="5378" y="12264"/>
                </a:lnTo>
                <a:lnTo>
                  <a:pt x="5476" y="12312"/>
                </a:lnTo>
                <a:lnTo>
                  <a:pt x="5549" y="12337"/>
                </a:lnTo>
                <a:lnTo>
                  <a:pt x="5743" y="12385"/>
                </a:lnTo>
                <a:lnTo>
                  <a:pt x="5962" y="12361"/>
                </a:lnTo>
                <a:lnTo>
                  <a:pt x="6157" y="12361"/>
                </a:lnTo>
                <a:lnTo>
                  <a:pt x="6157" y="12458"/>
                </a:lnTo>
                <a:lnTo>
                  <a:pt x="6157" y="12483"/>
                </a:lnTo>
                <a:lnTo>
                  <a:pt x="6011" y="12531"/>
                </a:lnTo>
                <a:lnTo>
                  <a:pt x="5889" y="12580"/>
                </a:lnTo>
                <a:lnTo>
                  <a:pt x="5622" y="12653"/>
                </a:lnTo>
                <a:lnTo>
                  <a:pt x="5500" y="12702"/>
                </a:lnTo>
                <a:lnTo>
                  <a:pt x="5403" y="12750"/>
                </a:lnTo>
                <a:lnTo>
                  <a:pt x="5378" y="12799"/>
                </a:lnTo>
                <a:lnTo>
                  <a:pt x="5378" y="12823"/>
                </a:lnTo>
                <a:lnTo>
                  <a:pt x="5403" y="12848"/>
                </a:lnTo>
                <a:lnTo>
                  <a:pt x="5500" y="12872"/>
                </a:lnTo>
                <a:lnTo>
                  <a:pt x="5622" y="12896"/>
                </a:lnTo>
                <a:lnTo>
                  <a:pt x="5743" y="12921"/>
                </a:lnTo>
                <a:lnTo>
                  <a:pt x="5865" y="12896"/>
                </a:lnTo>
                <a:lnTo>
                  <a:pt x="6011" y="12872"/>
                </a:lnTo>
                <a:lnTo>
                  <a:pt x="6181" y="12848"/>
                </a:lnTo>
                <a:lnTo>
                  <a:pt x="6181" y="13042"/>
                </a:lnTo>
                <a:lnTo>
                  <a:pt x="6108" y="13018"/>
                </a:lnTo>
                <a:lnTo>
                  <a:pt x="5962" y="13042"/>
                </a:lnTo>
                <a:lnTo>
                  <a:pt x="5841" y="13091"/>
                </a:lnTo>
                <a:lnTo>
                  <a:pt x="5719" y="13164"/>
                </a:lnTo>
                <a:lnTo>
                  <a:pt x="5573" y="13237"/>
                </a:lnTo>
                <a:lnTo>
                  <a:pt x="5549" y="13261"/>
                </a:lnTo>
                <a:lnTo>
                  <a:pt x="5573" y="13286"/>
                </a:lnTo>
                <a:lnTo>
                  <a:pt x="5597" y="13334"/>
                </a:lnTo>
                <a:lnTo>
                  <a:pt x="5622" y="13334"/>
                </a:lnTo>
                <a:lnTo>
                  <a:pt x="5743" y="13310"/>
                </a:lnTo>
                <a:lnTo>
                  <a:pt x="6157" y="13310"/>
                </a:lnTo>
                <a:lnTo>
                  <a:pt x="6206" y="13286"/>
                </a:lnTo>
                <a:lnTo>
                  <a:pt x="6206" y="13529"/>
                </a:lnTo>
                <a:lnTo>
                  <a:pt x="6035" y="13553"/>
                </a:lnTo>
                <a:lnTo>
                  <a:pt x="5865" y="13553"/>
                </a:lnTo>
                <a:lnTo>
                  <a:pt x="5719" y="13602"/>
                </a:lnTo>
                <a:lnTo>
                  <a:pt x="5573" y="13675"/>
                </a:lnTo>
                <a:lnTo>
                  <a:pt x="5524" y="13724"/>
                </a:lnTo>
                <a:lnTo>
                  <a:pt x="5476" y="13797"/>
                </a:lnTo>
                <a:lnTo>
                  <a:pt x="5476" y="13870"/>
                </a:lnTo>
                <a:lnTo>
                  <a:pt x="5476" y="13894"/>
                </a:lnTo>
                <a:lnTo>
                  <a:pt x="5500" y="13918"/>
                </a:lnTo>
                <a:lnTo>
                  <a:pt x="5646" y="13967"/>
                </a:lnTo>
                <a:lnTo>
                  <a:pt x="5792" y="13967"/>
                </a:lnTo>
                <a:lnTo>
                  <a:pt x="6108" y="13943"/>
                </a:lnTo>
                <a:lnTo>
                  <a:pt x="6254" y="13943"/>
                </a:lnTo>
                <a:lnTo>
                  <a:pt x="6279" y="14235"/>
                </a:lnTo>
                <a:lnTo>
                  <a:pt x="6011" y="14308"/>
                </a:lnTo>
                <a:lnTo>
                  <a:pt x="5841" y="14332"/>
                </a:lnTo>
                <a:lnTo>
                  <a:pt x="5670" y="14381"/>
                </a:lnTo>
                <a:lnTo>
                  <a:pt x="5622" y="14429"/>
                </a:lnTo>
                <a:lnTo>
                  <a:pt x="5597" y="14478"/>
                </a:lnTo>
                <a:lnTo>
                  <a:pt x="5622" y="14551"/>
                </a:lnTo>
                <a:lnTo>
                  <a:pt x="5670" y="14600"/>
                </a:lnTo>
                <a:lnTo>
                  <a:pt x="5719" y="14624"/>
                </a:lnTo>
                <a:lnTo>
                  <a:pt x="5792" y="14648"/>
                </a:lnTo>
                <a:lnTo>
                  <a:pt x="5962" y="14673"/>
                </a:lnTo>
                <a:lnTo>
                  <a:pt x="6133" y="14648"/>
                </a:lnTo>
                <a:lnTo>
                  <a:pt x="6303" y="14600"/>
                </a:lnTo>
                <a:lnTo>
                  <a:pt x="6303" y="14770"/>
                </a:lnTo>
                <a:lnTo>
                  <a:pt x="6133" y="14794"/>
                </a:lnTo>
                <a:lnTo>
                  <a:pt x="5962" y="14867"/>
                </a:lnTo>
                <a:lnTo>
                  <a:pt x="5841" y="14916"/>
                </a:lnTo>
                <a:lnTo>
                  <a:pt x="5719" y="14965"/>
                </a:lnTo>
                <a:lnTo>
                  <a:pt x="5646" y="15062"/>
                </a:lnTo>
                <a:lnTo>
                  <a:pt x="5597" y="15111"/>
                </a:lnTo>
                <a:lnTo>
                  <a:pt x="5573" y="15159"/>
                </a:lnTo>
                <a:lnTo>
                  <a:pt x="5573" y="15184"/>
                </a:lnTo>
                <a:lnTo>
                  <a:pt x="5597" y="15208"/>
                </a:lnTo>
                <a:lnTo>
                  <a:pt x="5670" y="15257"/>
                </a:lnTo>
                <a:lnTo>
                  <a:pt x="5768" y="15281"/>
                </a:lnTo>
                <a:lnTo>
                  <a:pt x="5962" y="15257"/>
                </a:lnTo>
                <a:lnTo>
                  <a:pt x="6352" y="15184"/>
                </a:lnTo>
                <a:lnTo>
                  <a:pt x="6376" y="15451"/>
                </a:lnTo>
                <a:lnTo>
                  <a:pt x="6133" y="15476"/>
                </a:lnTo>
                <a:lnTo>
                  <a:pt x="5865" y="15524"/>
                </a:lnTo>
                <a:lnTo>
                  <a:pt x="5743" y="15573"/>
                </a:lnTo>
                <a:lnTo>
                  <a:pt x="5646" y="15646"/>
                </a:lnTo>
                <a:lnTo>
                  <a:pt x="5622" y="15646"/>
                </a:lnTo>
                <a:lnTo>
                  <a:pt x="5622" y="15670"/>
                </a:lnTo>
                <a:lnTo>
                  <a:pt x="5695" y="15768"/>
                </a:lnTo>
                <a:lnTo>
                  <a:pt x="5792" y="15816"/>
                </a:lnTo>
                <a:lnTo>
                  <a:pt x="5889" y="15841"/>
                </a:lnTo>
                <a:lnTo>
                  <a:pt x="5987" y="15841"/>
                </a:lnTo>
                <a:lnTo>
                  <a:pt x="6206" y="15865"/>
                </a:lnTo>
                <a:lnTo>
                  <a:pt x="6400" y="15865"/>
                </a:lnTo>
                <a:lnTo>
                  <a:pt x="6400" y="15962"/>
                </a:lnTo>
                <a:lnTo>
                  <a:pt x="6133" y="16035"/>
                </a:lnTo>
                <a:lnTo>
                  <a:pt x="5938" y="16084"/>
                </a:lnTo>
                <a:lnTo>
                  <a:pt x="5792" y="16181"/>
                </a:lnTo>
                <a:lnTo>
                  <a:pt x="5768" y="16230"/>
                </a:lnTo>
                <a:lnTo>
                  <a:pt x="5768" y="16254"/>
                </a:lnTo>
                <a:lnTo>
                  <a:pt x="5816" y="16327"/>
                </a:lnTo>
                <a:lnTo>
                  <a:pt x="5889" y="16376"/>
                </a:lnTo>
                <a:lnTo>
                  <a:pt x="5987" y="16400"/>
                </a:lnTo>
                <a:lnTo>
                  <a:pt x="6181" y="16400"/>
                </a:lnTo>
                <a:lnTo>
                  <a:pt x="6425" y="16352"/>
                </a:lnTo>
                <a:lnTo>
                  <a:pt x="6449" y="16644"/>
                </a:lnTo>
                <a:lnTo>
                  <a:pt x="6230" y="16668"/>
                </a:lnTo>
                <a:lnTo>
                  <a:pt x="6035" y="16717"/>
                </a:lnTo>
                <a:lnTo>
                  <a:pt x="5962" y="16765"/>
                </a:lnTo>
                <a:lnTo>
                  <a:pt x="5865" y="16790"/>
                </a:lnTo>
                <a:lnTo>
                  <a:pt x="5841" y="16838"/>
                </a:lnTo>
                <a:lnTo>
                  <a:pt x="5841" y="16887"/>
                </a:lnTo>
                <a:lnTo>
                  <a:pt x="5841" y="16911"/>
                </a:lnTo>
                <a:lnTo>
                  <a:pt x="5889" y="16936"/>
                </a:lnTo>
                <a:lnTo>
                  <a:pt x="6084" y="16960"/>
                </a:lnTo>
                <a:lnTo>
                  <a:pt x="6279" y="16984"/>
                </a:lnTo>
                <a:lnTo>
                  <a:pt x="6449" y="16984"/>
                </a:lnTo>
                <a:lnTo>
                  <a:pt x="6449" y="17276"/>
                </a:lnTo>
                <a:lnTo>
                  <a:pt x="6206" y="17325"/>
                </a:lnTo>
                <a:lnTo>
                  <a:pt x="6011" y="17349"/>
                </a:lnTo>
                <a:lnTo>
                  <a:pt x="5938" y="17398"/>
                </a:lnTo>
                <a:lnTo>
                  <a:pt x="5865" y="17447"/>
                </a:lnTo>
                <a:lnTo>
                  <a:pt x="5841" y="17471"/>
                </a:lnTo>
                <a:lnTo>
                  <a:pt x="5841" y="17520"/>
                </a:lnTo>
                <a:lnTo>
                  <a:pt x="5841" y="17544"/>
                </a:lnTo>
                <a:lnTo>
                  <a:pt x="5865" y="17568"/>
                </a:lnTo>
                <a:lnTo>
                  <a:pt x="5987" y="17641"/>
                </a:lnTo>
                <a:lnTo>
                  <a:pt x="6133" y="17690"/>
                </a:lnTo>
                <a:lnTo>
                  <a:pt x="6303" y="17690"/>
                </a:lnTo>
                <a:lnTo>
                  <a:pt x="6449" y="17666"/>
                </a:lnTo>
                <a:lnTo>
                  <a:pt x="6449" y="17958"/>
                </a:lnTo>
                <a:lnTo>
                  <a:pt x="6303" y="17982"/>
                </a:lnTo>
                <a:lnTo>
                  <a:pt x="6181" y="18031"/>
                </a:lnTo>
                <a:lnTo>
                  <a:pt x="6011" y="18055"/>
                </a:lnTo>
                <a:lnTo>
                  <a:pt x="5914" y="18104"/>
                </a:lnTo>
                <a:lnTo>
                  <a:pt x="5841" y="18152"/>
                </a:lnTo>
                <a:lnTo>
                  <a:pt x="5816" y="18177"/>
                </a:lnTo>
                <a:lnTo>
                  <a:pt x="5816" y="18225"/>
                </a:lnTo>
                <a:lnTo>
                  <a:pt x="5841" y="18250"/>
                </a:lnTo>
                <a:lnTo>
                  <a:pt x="5865" y="18274"/>
                </a:lnTo>
                <a:lnTo>
                  <a:pt x="5987" y="18323"/>
                </a:lnTo>
                <a:lnTo>
                  <a:pt x="6157" y="18371"/>
                </a:lnTo>
                <a:lnTo>
                  <a:pt x="6303" y="18371"/>
                </a:lnTo>
                <a:lnTo>
                  <a:pt x="6449" y="18347"/>
                </a:lnTo>
                <a:lnTo>
                  <a:pt x="6473" y="18444"/>
                </a:lnTo>
                <a:lnTo>
                  <a:pt x="6303" y="18469"/>
                </a:lnTo>
                <a:lnTo>
                  <a:pt x="6157" y="18542"/>
                </a:lnTo>
                <a:lnTo>
                  <a:pt x="6035" y="18615"/>
                </a:lnTo>
                <a:lnTo>
                  <a:pt x="5914" y="18688"/>
                </a:lnTo>
                <a:lnTo>
                  <a:pt x="5889" y="18736"/>
                </a:lnTo>
                <a:lnTo>
                  <a:pt x="5889" y="18761"/>
                </a:lnTo>
                <a:lnTo>
                  <a:pt x="5914" y="18785"/>
                </a:lnTo>
                <a:lnTo>
                  <a:pt x="5962" y="18809"/>
                </a:lnTo>
                <a:lnTo>
                  <a:pt x="6108" y="18809"/>
                </a:lnTo>
                <a:lnTo>
                  <a:pt x="6279" y="18785"/>
                </a:lnTo>
                <a:lnTo>
                  <a:pt x="6498" y="18761"/>
                </a:lnTo>
                <a:lnTo>
                  <a:pt x="6522" y="18980"/>
                </a:lnTo>
                <a:lnTo>
                  <a:pt x="6376" y="19028"/>
                </a:lnTo>
                <a:lnTo>
                  <a:pt x="6254" y="19101"/>
                </a:lnTo>
                <a:lnTo>
                  <a:pt x="5987" y="19223"/>
                </a:lnTo>
                <a:lnTo>
                  <a:pt x="5962" y="19272"/>
                </a:lnTo>
                <a:lnTo>
                  <a:pt x="5962" y="19320"/>
                </a:lnTo>
                <a:lnTo>
                  <a:pt x="5987" y="19369"/>
                </a:lnTo>
                <a:lnTo>
                  <a:pt x="6011" y="19393"/>
                </a:lnTo>
                <a:lnTo>
                  <a:pt x="6425" y="19393"/>
                </a:lnTo>
                <a:lnTo>
                  <a:pt x="6595" y="19345"/>
                </a:lnTo>
                <a:lnTo>
                  <a:pt x="6619" y="19393"/>
                </a:lnTo>
                <a:lnTo>
                  <a:pt x="6571" y="19442"/>
                </a:lnTo>
                <a:lnTo>
                  <a:pt x="6522" y="19515"/>
                </a:lnTo>
                <a:lnTo>
                  <a:pt x="6254" y="19637"/>
                </a:lnTo>
                <a:lnTo>
                  <a:pt x="6230" y="19661"/>
                </a:lnTo>
                <a:lnTo>
                  <a:pt x="6206" y="19734"/>
                </a:lnTo>
                <a:lnTo>
                  <a:pt x="6230" y="19758"/>
                </a:lnTo>
                <a:lnTo>
                  <a:pt x="6279" y="19783"/>
                </a:lnTo>
                <a:lnTo>
                  <a:pt x="6595" y="19758"/>
                </a:lnTo>
                <a:lnTo>
                  <a:pt x="6668" y="19783"/>
                </a:lnTo>
                <a:lnTo>
                  <a:pt x="6887" y="19856"/>
                </a:lnTo>
                <a:lnTo>
                  <a:pt x="7106" y="19904"/>
                </a:lnTo>
                <a:lnTo>
                  <a:pt x="7203" y="19953"/>
                </a:lnTo>
                <a:lnTo>
                  <a:pt x="7252" y="20001"/>
                </a:lnTo>
                <a:lnTo>
                  <a:pt x="7276" y="20050"/>
                </a:lnTo>
                <a:lnTo>
                  <a:pt x="7276" y="20123"/>
                </a:lnTo>
                <a:lnTo>
                  <a:pt x="7252" y="20172"/>
                </a:lnTo>
                <a:lnTo>
                  <a:pt x="7203" y="20245"/>
                </a:lnTo>
                <a:lnTo>
                  <a:pt x="7057" y="20342"/>
                </a:lnTo>
                <a:lnTo>
                  <a:pt x="6936" y="20391"/>
                </a:lnTo>
                <a:lnTo>
                  <a:pt x="6814" y="20439"/>
                </a:lnTo>
                <a:lnTo>
                  <a:pt x="6692" y="20464"/>
                </a:lnTo>
                <a:lnTo>
                  <a:pt x="6571" y="20464"/>
                </a:lnTo>
                <a:lnTo>
                  <a:pt x="6303" y="20439"/>
                </a:lnTo>
                <a:lnTo>
                  <a:pt x="5889" y="20439"/>
                </a:lnTo>
                <a:lnTo>
                  <a:pt x="5768" y="20391"/>
                </a:lnTo>
                <a:lnTo>
                  <a:pt x="5670" y="20318"/>
                </a:lnTo>
                <a:lnTo>
                  <a:pt x="5597" y="20220"/>
                </a:lnTo>
                <a:lnTo>
                  <a:pt x="5524" y="20099"/>
                </a:lnTo>
                <a:lnTo>
                  <a:pt x="5476" y="19929"/>
                </a:lnTo>
                <a:lnTo>
                  <a:pt x="5403" y="19612"/>
                </a:lnTo>
                <a:lnTo>
                  <a:pt x="5354" y="19247"/>
                </a:lnTo>
                <a:lnTo>
                  <a:pt x="5330" y="18882"/>
                </a:lnTo>
                <a:lnTo>
                  <a:pt x="5305" y="18371"/>
                </a:lnTo>
                <a:lnTo>
                  <a:pt x="5184" y="16960"/>
                </a:lnTo>
                <a:lnTo>
                  <a:pt x="5111" y="16254"/>
                </a:lnTo>
                <a:lnTo>
                  <a:pt x="5038" y="15549"/>
                </a:lnTo>
                <a:lnTo>
                  <a:pt x="4965" y="15086"/>
                </a:lnTo>
                <a:lnTo>
                  <a:pt x="4867" y="14600"/>
                </a:lnTo>
                <a:lnTo>
                  <a:pt x="4624" y="13675"/>
                </a:lnTo>
                <a:lnTo>
                  <a:pt x="4527" y="13310"/>
                </a:lnTo>
                <a:lnTo>
                  <a:pt x="4454" y="13018"/>
                </a:lnTo>
                <a:lnTo>
                  <a:pt x="4405" y="12896"/>
                </a:lnTo>
                <a:lnTo>
                  <a:pt x="4356" y="12823"/>
                </a:lnTo>
                <a:lnTo>
                  <a:pt x="4356" y="12799"/>
                </a:lnTo>
                <a:lnTo>
                  <a:pt x="4332" y="12750"/>
                </a:lnTo>
                <a:lnTo>
                  <a:pt x="4283" y="12702"/>
                </a:lnTo>
                <a:lnTo>
                  <a:pt x="4235" y="12677"/>
                </a:lnTo>
                <a:lnTo>
                  <a:pt x="4186" y="12653"/>
                </a:lnTo>
                <a:lnTo>
                  <a:pt x="4113" y="12677"/>
                </a:lnTo>
                <a:lnTo>
                  <a:pt x="4040" y="12750"/>
                </a:lnTo>
                <a:lnTo>
                  <a:pt x="3991" y="12848"/>
                </a:lnTo>
                <a:lnTo>
                  <a:pt x="3918" y="13091"/>
                </a:lnTo>
                <a:lnTo>
                  <a:pt x="3870" y="13286"/>
                </a:lnTo>
                <a:lnTo>
                  <a:pt x="3772" y="13237"/>
                </a:lnTo>
                <a:lnTo>
                  <a:pt x="3675" y="13213"/>
                </a:lnTo>
                <a:lnTo>
                  <a:pt x="3626" y="13237"/>
                </a:lnTo>
                <a:lnTo>
                  <a:pt x="3602" y="13310"/>
                </a:lnTo>
                <a:lnTo>
                  <a:pt x="3626" y="13383"/>
                </a:lnTo>
                <a:lnTo>
                  <a:pt x="3675" y="13456"/>
                </a:lnTo>
                <a:lnTo>
                  <a:pt x="3748" y="13529"/>
                </a:lnTo>
                <a:lnTo>
                  <a:pt x="3821" y="13578"/>
                </a:lnTo>
                <a:lnTo>
                  <a:pt x="3797" y="13772"/>
                </a:lnTo>
                <a:lnTo>
                  <a:pt x="3651" y="13772"/>
                </a:lnTo>
                <a:lnTo>
                  <a:pt x="3505" y="13821"/>
                </a:lnTo>
                <a:lnTo>
                  <a:pt x="3480" y="13845"/>
                </a:lnTo>
                <a:lnTo>
                  <a:pt x="3505" y="13870"/>
                </a:lnTo>
                <a:lnTo>
                  <a:pt x="3651" y="13943"/>
                </a:lnTo>
                <a:lnTo>
                  <a:pt x="3772" y="14016"/>
                </a:lnTo>
                <a:lnTo>
                  <a:pt x="3724" y="14405"/>
                </a:lnTo>
                <a:lnTo>
                  <a:pt x="3505" y="14381"/>
                </a:lnTo>
                <a:lnTo>
                  <a:pt x="3407" y="14381"/>
                </a:lnTo>
                <a:lnTo>
                  <a:pt x="3310" y="14405"/>
                </a:lnTo>
                <a:lnTo>
                  <a:pt x="3286" y="14454"/>
                </a:lnTo>
                <a:lnTo>
                  <a:pt x="3286" y="14478"/>
                </a:lnTo>
                <a:lnTo>
                  <a:pt x="3286" y="14502"/>
                </a:lnTo>
                <a:lnTo>
                  <a:pt x="3383" y="14551"/>
                </a:lnTo>
                <a:lnTo>
                  <a:pt x="3480" y="14624"/>
                </a:lnTo>
                <a:lnTo>
                  <a:pt x="3675" y="14721"/>
                </a:lnTo>
                <a:lnTo>
                  <a:pt x="3675" y="14892"/>
                </a:lnTo>
                <a:lnTo>
                  <a:pt x="3480" y="14892"/>
                </a:lnTo>
                <a:lnTo>
                  <a:pt x="3286" y="14916"/>
                </a:lnTo>
                <a:lnTo>
                  <a:pt x="3213" y="14940"/>
                </a:lnTo>
                <a:lnTo>
                  <a:pt x="3140" y="14965"/>
                </a:lnTo>
                <a:lnTo>
                  <a:pt x="3115" y="15013"/>
                </a:lnTo>
                <a:lnTo>
                  <a:pt x="3115" y="15038"/>
                </a:lnTo>
                <a:lnTo>
                  <a:pt x="3140" y="15086"/>
                </a:lnTo>
                <a:lnTo>
                  <a:pt x="3188" y="15135"/>
                </a:lnTo>
                <a:lnTo>
                  <a:pt x="3310" y="15208"/>
                </a:lnTo>
                <a:lnTo>
                  <a:pt x="3456" y="15232"/>
                </a:lnTo>
                <a:lnTo>
                  <a:pt x="3626" y="15257"/>
                </a:lnTo>
                <a:lnTo>
                  <a:pt x="3578" y="15573"/>
                </a:lnTo>
                <a:lnTo>
                  <a:pt x="3334" y="15549"/>
                </a:lnTo>
                <a:lnTo>
                  <a:pt x="3018" y="15549"/>
                </a:lnTo>
                <a:lnTo>
                  <a:pt x="2921" y="15573"/>
                </a:lnTo>
                <a:lnTo>
                  <a:pt x="2896" y="15597"/>
                </a:lnTo>
                <a:lnTo>
                  <a:pt x="2896" y="15622"/>
                </a:lnTo>
                <a:lnTo>
                  <a:pt x="2945" y="15695"/>
                </a:lnTo>
                <a:lnTo>
                  <a:pt x="3018" y="15743"/>
                </a:lnTo>
                <a:lnTo>
                  <a:pt x="3164" y="15816"/>
                </a:lnTo>
                <a:lnTo>
                  <a:pt x="3359" y="15889"/>
                </a:lnTo>
                <a:lnTo>
                  <a:pt x="3553" y="15914"/>
                </a:lnTo>
                <a:lnTo>
                  <a:pt x="3529" y="16011"/>
                </a:lnTo>
                <a:lnTo>
                  <a:pt x="3261" y="16035"/>
                </a:lnTo>
                <a:lnTo>
                  <a:pt x="3115" y="16060"/>
                </a:lnTo>
                <a:lnTo>
                  <a:pt x="2994" y="16108"/>
                </a:lnTo>
                <a:lnTo>
                  <a:pt x="2969" y="16133"/>
                </a:lnTo>
                <a:lnTo>
                  <a:pt x="2969" y="16181"/>
                </a:lnTo>
                <a:lnTo>
                  <a:pt x="2969" y="16206"/>
                </a:lnTo>
                <a:lnTo>
                  <a:pt x="2994" y="16230"/>
                </a:lnTo>
                <a:lnTo>
                  <a:pt x="3115" y="16279"/>
                </a:lnTo>
                <a:lnTo>
                  <a:pt x="3237" y="16303"/>
                </a:lnTo>
                <a:lnTo>
                  <a:pt x="3480" y="16327"/>
                </a:lnTo>
                <a:lnTo>
                  <a:pt x="3432" y="16790"/>
                </a:lnTo>
                <a:lnTo>
                  <a:pt x="3261" y="16790"/>
                </a:lnTo>
                <a:lnTo>
                  <a:pt x="3115" y="16814"/>
                </a:lnTo>
                <a:lnTo>
                  <a:pt x="2872" y="16838"/>
                </a:lnTo>
                <a:lnTo>
                  <a:pt x="2775" y="16887"/>
                </a:lnTo>
                <a:lnTo>
                  <a:pt x="2677" y="16960"/>
                </a:lnTo>
                <a:lnTo>
                  <a:pt x="2653" y="17033"/>
                </a:lnTo>
                <a:lnTo>
                  <a:pt x="2677" y="17082"/>
                </a:lnTo>
                <a:lnTo>
                  <a:pt x="2702" y="17106"/>
                </a:lnTo>
                <a:lnTo>
                  <a:pt x="2799" y="17155"/>
                </a:lnTo>
                <a:lnTo>
                  <a:pt x="2896" y="17155"/>
                </a:lnTo>
                <a:lnTo>
                  <a:pt x="3091" y="17179"/>
                </a:lnTo>
                <a:lnTo>
                  <a:pt x="3383" y="17203"/>
                </a:lnTo>
                <a:lnTo>
                  <a:pt x="3359" y="17398"/>
                </a:lnTo>
                <a:lnTo>
                  <a:pt x="3188" y="17398"/>
                </a:lnTo>
                <a:lnTo>
                  <a:pt x="3042" y="17422"/>
                </a:lnTo>
                <a:lnTo>
                  <a:pt x="2750" y="17520"/>
                </a:lnTo>
                <a:lnTo>
                  <a:pt x="2702" y="17544"/>
                </a:lnTo>
                <a:lnTo>
                  <a:pt x="2677" y="17593"/>
                </a:lnTo>
                <a:lnTo>
                  <a:pt x="2702" y="17641"/>
                </a:lnTo>
                <a:lnTo>
                  <a:pt x="2750" y="17666"/>
                </a:lnTo>
                <a:lnTo>
                  <a:pt x="2896" y="17714"/>
                </a:lnTo>
                <a:lnTo>
                  <a:pt x="3018" y="17739"/>
                </a:lnTo>
                <a:lnTo>
                  <a:pt x="3310" y="17739"/>
                </a:lnTo>
                <a:lnTo>
                  <a:pt x="3310" y="17763"/>
                </a:lnTo>
                <a:lnTo>
                  <a:pt x="3286" y="17933"/>
                </a:lnTo>
                <a:lnTo>
                  <a:pt x="3018" y="17958"/>
                </a:lnTo>
                <a:lnTo>
                  <a:pt x="2799" y="17982"/>
                </a:lnTo>
                <a:lnTo>
                  <a:pt x="2702" y="18031"/>
                </a:lnTo>
                <a:lnTo>
                  <a:pt x="2629" y="18079"/>
                </a:lnTo>
                <a:lnTo>
                  <a:pt x="2604" y="18128"/>
                </a:lnTo>
                <a:lnTo>
                  <a:pt x="2604" y="18177"/>
                </a:lnTo>
                <a:lnTo>
                  <a:pt x="2653" y="18250"/>
                </a:lnTo>
                <a:lnTo>
                  <a:pt x="2702" y="18274"/>
                </a:lnTo>
                <a:lnTo>
                  <a:pt x="2775" y="18298"/>
                </a:lnTo>
                <a:lnTo>
                  <a:pt x="2848" y="18323"/>
                </a:lnTo>
                <a:lnTo>
                  <a:pt x="3018" y="18323"/>
                </a:lnTo>
                <a:lnTo>
                  <a:pt x="3164" y="18298"/>
                </a:lnTo>
                <a:lnTo>
                  <a:pt x="3237" y="18323"/>
                </a:lnTo>
                <a:lnTo>
                  <a:pt x="3213" y="18517"/>
                </a:lnTo>
                <a:lnTo>
                  <a:pt x="2848" y="18566"/>
                </a:lnTo>
                <a:lnTo>
                  <a:pt x="2677" y="18615"/>
                </a:lnTo>
                <a:lnTo>
                  <a:pt x="2604" y="18663"/>
                </a:lnTo>
                <a:lnTo>
                  <a:pt x="2531" y="18712"/>
                </a:lnTo>
                <a:lnTo>
                  <a:pt x="2507" y="18761"/>
                </a:lnTo>
                <a:lnTo>
                  <a:pt x="2507" y="18785"/>
                </a:lnTo>
                <a:lnTo>
                  <a:pt x="2531" y="18809"/>
                </a:lnTo>
                <a:lnTo>
                  <a:pt x="2556" y="18834"/>
                </a:lnTo>
                <a:lnTo>
                  <a:pt x="2702" y="18882"/>
                </a:lnTo>
                <a:lnTo>
                  <a:pt x="3164" y="18882"/>
                </a:lnTo>
                <a:lnTo>
                  <a:pt x="3115" y="19223"/>
                </a:lnTo>
                <a:lnTo>
                  <a:pt x="2799" y="19199"/>
                </a:lnTo>
                <a:lnTo>
                  <a:pt x="2677" y="19199"/>
                </a:lnTo>
                <a:lnTo>
                  <a:pt x="2580" y="19223"/>
                </a:lnTo>
                <a:lnTo>
                  <a:pt x="2483" y="19247"/>
                </a:lnTo>
                <a:lnTo>
                  <a:pt x="2410" y="19320"/>
                </a:lnTo>
                <a:lnTo>
                  <a:pt x="2410" y="19369"/>
                </a:lnTo>
                <a:lnTo>
                  <a:pt x="2410" y="19393"/>
                </a:lnTo>
                <a:lnTo>
                  <a:pt x="2483" y="19466"/>
                </a:lnTo>
                <a:lnTo>
                  <a:pt x="2580" y="19515"/>
                </a:lnTo>
                <a:lnTo>
                  <a:pt x="2702" y="19564"/>
                </a:lnTo>
                <a:lnTo>
                  <a:pt x="2799" y="19564"/>
                </a:lnTo>
                <a:lnTo>
                  <a:pt x="3042" y="19612"/>
                </a:lnTo>
                <a:lnTo>
                  <a:pt x="3018" y="19807"/>
                </a:lnTo>
                <a:lnTo>
                  <a:pt x="2896" y="19807"/>
                </a:lnTo>
                <a:lnTo>
                  <a:pt x="2556" y="19856"/>
                </a:lnTo>
                <a:lnTo>
                  <a:pt x="2483" y="19880"/>
                </a:lnTo>
                <a:lnTo>
                  <a:pt x="2434" y="19904"/>
                </a:lnTo>
                <a:lnTo>
                  <a:pt x="2337" y="20001"/>
                </a:lnTo>
                <a:lnTo>
                  <a:pt x="2312" y="20026"/>
                </a:lnTo>
                <a:lnTo>
                  <a:pt x="2337" y="20074"/>
                </a:lnTo>
                <a:lnTo>
                  <a:pt x="2434" y="20123"/>
                </a:lnTo>
                <a:lnTo>
                  <a:pt x="2531" y="20147"/>
                </a:lnTo>
                <a:lnTo>
                  <a:pt x="2726" y="20172"/>
                </a:lnTo>
                <a:lnTo>
                  <a:pt x="2507" y="20269"/>
                </a:lnTo>
                <a:lnTo>
                  <a:pt x="2288" y="20366"/>
                </a:lnTo>
                <a:lnTo>
                  <a:pt x="1801" y="20512"/>
                </a:lnTo>
                <a:lnTo>
                  <a:pt x="1655" y="20537"/>
                </a:lnTo>
                <a:lnTo>
                  <a:pt x="1485" y="20561"/>
                </a:lnTo>
                <a:lnTo>
                  <a:pt x="1315" y="20537"/>
                </a:lnTo>
                <a:lnTo>
                  <a:pt x="1145" y="20488"/>
                </a:lnTo>
                <a:lnTo>
                  <a:pt x="1120" y="20464"/>
                </a:lnTo>
                <a:lnTo>
                  <a:pt x="1096" y="20415"/>
                </a:lnTo>
                <a:lnTo>
                  <a:pt x="1096" y="20391"/>
                </a:lnTo>
                <a:lnTo>
                  <a:pt x="1096" y="20342"/>
                </a:lnTo>
                <a:lnTo>
                  <a:pt x="1145" y="20245"/>
                </a:lnTo>
                <a:lnTo>
                  <a:pt x="1242" y="20123"/>
                </a:lnTo>
                <a:lnTo>
                  <a:pt x="1485" y="19929"/>
                </a:lnTo>
                <a:lnTo>
                  <a:pt x="1631" y="19831"/>
                </a:lnTo>
                <a:lnTo>
                  <a:pt x="1680" y="19807"/>
                </a:lnTo>
                <a:lnTo>
                  <a:pt x="1704" y="19758"/>
                </a:lnTo>
                <a:lnTo>
                  <a:pt x="1704" y="19710"/>
                </a:lnTo>
                <a:lnTo>
                  <a:pt x="1704" y="19661"/>
                </a:lnTo>
                <a:lnTo>
                  <a:pt x="1728" y="19588"/>
                </a:lnTo>
                <a:lnTo>
                  <a:pt x="1826" y="18785"/>
                </a:lnTo>
                <a:lnTo>
                  <a:pt x="1923" y="18006"/>
                </a:lnTo>
                <a:lnTo>
                  <a:pt x="2045" y="16425"/>
                </a:lnTo>
                <a:lnTo>
                  <a:pt x="2142" y="14843"/>
                </a:lnTo>
                <a:lnTo>
                  <a:pt x="2264" y="13237"/>
                </a:lnTo>
                <a:lnTo>
                  <a:pt x="2410" y="11631"/>
                </a:lnTo>
                <a:lnTo>
                  <a:pt x="2531" y="10025"/>
                </a:lnTo>
                <a:lnTo>
                  <a:pt x="2556" y="9368"/>
                </a:lnTo>
                <a:lnTo>
                  <a:pt x="2580" y="8663"/>
                </a:lnTo>
                <a:lnTo>
                  <a:pt x="2580" y="8322"/>
                </a:lnTo>
                <a:lnTo>
                  <a:pt x="2580" y="7981"/>
                </a:lnTo>
                <a:lnTo>
                  <a:pt x="2531" y="7641"/>
                </a:lnTo>
                <a:lnTo>
                  <a:pt x="2483" y="7324"/>
                </a:lnTo>
                <a:lnTo>
                  <a:pt x="2483" y="7251"/>
                </a:lnTo>
                <a:lnTo>
                  <a:pt x="2458" y="7178"/>
                </a:lnTo>
                <a:lnTo>
                  <a:pt x="2434" y="7130"/>
                </a:lnTo>
                <a:lnTo>
                  <a:pt x="2410" y="7105"/>
                </a:lnTo>
                <a:lnTo>
                  <a:pt x="2337" y="7057"/>
                </a:lnTo>
                <a:lnTo>
                  <a:pt x="2239" y="7057"/>
                </a:lnTo>
                <a:lnTo>
                  <a:pt x="2166" y="7105"/>
                </a:lnTo>
                <a:lnTo>
                  <a:pt x="2020" y="7130"/>
                </a:lnTo>
                <a:lnTo>
                  <a:pt x="1899" y="7154"/>
                </a:lnTo>
                <a:lnTo>
                  <a:pt x="1826" y="7227"/>
                </a:lnTo>
                <a:lnTo>
                  <a:pt x="1801" y="7300"/>
                </a:lnTo>
                <a:lnTo>
                  <a:pt x="1801" y="7349"/>
                </a:lnTo>
                <a:lnTo>
                  <a:pt x="1801" y="7397"/>
                </a:lnTo>
                <a:lnTo>
                  <a:pt x="1874" y="7446"/>
                </a:lnTo>
                <a:lnTo>
                  <a:pt x="1923" y="7470"/>
                </a:lnTo>
                <a:lnTo>
                  <a:pt x="1899" y="7519"/>
                </a:lnTo>
                <a:lnTo>
                  <a:pt x="1704" y="7519"/>
                </a:lnTo>
                <a:lnTo>
                  <a:pt x="1631" y="7543"/>
                </a:lnTo>
                <a:lnTo>
                  <a:pt x="1558" y="7592"/>
                </a:lnTo>
                <a:lnTo>
                  <a:pt x="1534" y="7665"/>
                </a:lnTo>
                <a:lnTo>
                  <a:pt x="1534" y="7714"/>
                </a:lnTo>
                <a:lnTo>
                  <a:pt x="1558" y="7738"/>
                </a:lnTo>
                <a:lnTo>
                  <a:pt x="1631" y="7811"/>
                </a:lnTo>
                <a:lnTo>
                  <a:pt x="1753" y="7860"/>
                </a:lnTo>
                <a:lnTo>
                  <a:pt x="1728" y="7957"/>
                </a:lnTo>
                <a:lnTo>
                  <a:pt x="1582" y="7957"/>
                </a:lnTo>
                <a:lnTo>
                  <a:pt x="1461" y="8006"/>
                </a:lnTo>
                <a:lnTo>
                  <a:pt x="1412" y="8054"/>
                </a:lnTo>
                <a:lnTo>
                  <a:pt x="1388" y="8127"/>
                </a:lnTo>
                <a:lnTo>
                  <a:pt x="1412" y="8200"/>
                </a:lnTo>
                <a:lnTo>
                  <a:pt x="1461" y="8249"/>
                </a:lnTo>
                <a:lnTo>
                  <a:pt x="1534" y="8273"/>
                </a:lnTo>
                <a:lnTo>
                  <a:pt x="1631" y="8298"/>
                </a:lnTo>
                <a:lnTo>
                  <a:pt x="1582" y="8468"/>
                </a:lnTo>
                <a:lnTo>
                  <a:pt x="1437" y="8468"/>
                </a:lnTo>
                <a:lnTo>
                  <a:pt x="1364" y="8517"/>
                </a:lnTo>
                <a:lnTo>
                  <a:pt x="1291" y="8541"/>
                </a:lnTo>
                <a:lnTo>
                  <a:pt x="1291" y="8590"/>
                </a:lnTo>
                <a:lnTo>
                  <a:pt x="1291" y="8638"/>
                </a:lnTo>
                <a:lnTo>
                  <a:pt x="1339" y="8687"/>
                </a:lnTo>
                <a:lnTo>
                  <a:pt x="1388" y="8736"/>
                </a:lnTo>
                <a:lnTo>
                  <a:pt x="1509" y="8760"/>
                </a:lnTo>
                <a:lnTo>
                  <a:pt x="1485" y="8833"/>
                </a:lnTo>
                <a:lnTo>
                  <a:pt x="1461" y="8930"/>
                </a:lnTo>
                <a:lnTo>
                  <a:pt x="1315" y="8955"/>
                </a:lnTo>
                <a:lnTo>
                  <a:pt x="1242" y="8979"/>
                </a:lnTo>
                <a:lnTo>
                  <a:pt x="1193" y="9028"/>
                </a:lnTo>
                <a:lnTo>
                  <a:pt x="1169" y="9076"/>
                </a:lnTo>
                <a:lnTo>
                  <a:pt x="1169" y="9149"/>
                </a:lnTo>
                <a:lnTo>
                  <a:pt x="1218" y="9198"/>
                </a:lnTo>
                <a:lnTo>
                  <a:pt x="1242" y="9222"/>
                </a:lnTo>
                <a:lnTo>
                  <a:pt x="1364" y="9271"/>
                </a:lnTo>
                <a:lnTo>
                  <a:pt x="1364" y="9295"/>
                </a:lnTo>
                <a:lnTo>
                  <a:pt x="1315" y="9320"/>
                </a:lnTo>
                <a:lnTo>
                  <a:pt x="1169" y="9344"/>
                </a:lnTo>
                <a:lnTo>
                  <a:pt x="1096" y="9393"/>
                </a:lnTo>
                <a:lnTo>
                  <a:pt x="1047" y="9441"/>
                </a:lnTo>
                <a:lnTo>
                  <a:pt x="1023" y="9539"/>
                </a:lnTo>
                <a:lnTo>
                  <a:pt x="1047" y="9563"/>
                </a:lnTo>
                <a:lnTo>
                  <a:pt x="1072" y="9612"/>
                </a:lnTo>
                <a:lnTo>
                  <a:pt x="1120" y="9636"/>
                </a:lnTo>
                <a:lnTo>
                  <a:pt x="1169" y="9660"/>
                </a:lnTo>
                <a:lnTo>
                  <a:pt x="1291" y="9660"/>
                </a:lnTo>
                <a:lnTo>
                  <a:pt x="1266" y="9733"/>
                </a:lnTo>
                <a:lnTo>
                  <a:pt x="1145" y="9733"/>
                </a:lnTo>
                <a:lnTo>
                  <a:pt x="1072" y="9758"/>
                </a:lnTo>
                <a:lnTo>
                  <a:pt x="1023" y="9806"/>
                </a:lnTo>
                <a:lnTo>
                  <a:pt x="999" y="9879"/>
                </a:lnTo>
                <a:lnTo>
                  <a:pt x="1023" y="9952"/>
                </a:lnTo>
                <a:lnTo>
                  <a:pt x="1120" y="10001"/>
                </a:lnTo>
                <a:lnTo>
                  <a:pt x="1218" y="10025"/>
                </a:lnTo>
                <a:lnTo>
                  <a:pt x="1169" y="10269"/>
                </a:lnTo>
                <a:lnTo>
                  <a:pt x="1096" y="10244"/>
                </a:lnTo>
                <a:lnTo>
                  <a:pt x="1023" y="10269"/>
                </a:lnTo>
                <a:lnTo>
                  <a:pt x="974" y="10293"/>
                </a:lnTo>
                <a:lnTo>
                  <a:pt x="926" y="10342"/>
                </a:lnTo>
                <a:lnTo>
                  <a:pt x="926" y="10390"/>
                </a:lnTo>
                <a:lnTo>
                  <a:pt x="926" y="10439"/>
                </a:lnTo>
                <a:lnTo>
                  <a:pt x="950" y="10488"/>
                </a:lnTo>
                <a:lnTo>
                  <a:pt x="999" y="10536"/>
                </a:lnTo>
                <a:lnTo>
                  <a:pt x="1096" y="10609"/>
                </a:lnTo>
                <a:lnTo>
                  <a:pt x="1072" y="10634"/>
                </a:lnTo>
                <a:lnTo>
                  <a:pt x="1047" y="10682"/>
                </a:lnTo>
                <a:lnTo>
                  <a:pt x="1047" y="10755"/>
                </a:lnTo>
                <a:lnTo>
                  <a:pt x="1047" y="10804"/>
                </a:lnTo>
                <a:lnTo>
                  <a:pt x="1145" y="11096"/>
                </a:lnTo>
                <a:lnTo>
                  <a:pt x="1169" y="11291"/>
                </a:lnTo>
                <a:lnTo>
                  <a:pt x="1193" y="11461"/>
                </a:lnTo>
                <a:lnTo>
                  <a:pt x="1193" y="11631"/>
                </a:lnTo>
                <a:lnTo>
                  <a:pt x="1120" y="11777"/>
                </a:lnTo>
                <a:lnTo>
                  <a:pt x="1096" y="11826"/>
                </a:lnTo>
                <a:lnTo>
                  <a:pt x="1023" y="11875"/>
                </a:lnTo>
                <a:lnTo>
                  <a:pt x="950" y="11923"/>
                </a:lnTo>
                <a:lnTo>
                  <a:pt x="780" y="11923"/>
                </a:lnTo>
                <a:lnTo>
                  <a:pt x="707" y="11875"/>
                </a:lnTo>
                <a:lnTo>
                  <a:pt x="658" y="11826"/>
                </a:lnTo>
                <a:lnTo>
                  <a:pt x="609" y="11753"/>
                </a:lnTo>
                <a:lnTo>
                  <a:pt x="512" y="11607"/>
                </a:lnTo>
                <a:lnTo>
                  <a:pt x="463" y="11437"/>
                </a:lnTo>
                <a:lnTo>
                  <a:pt x="463" y="11315"/>
                </a:lnTo>
                <a:lnTo>
                  <a:pt x="463" y="11193"/>
                </a:lnTo>
                <a:lnTo>
                  <a:pt x="512" y="10974"/>
                </a:lnTo>
                <a:lnTo>
                  <a:pt x="585" y="10974"/>
                </a:lnTo>
                <a:lnTo>
                  <a:pt x="634" y="10950"/>
                </a:lnTo>
                <a:lnTo>
                  <a:pt x="658" y="10901"/>
                </a:lnTo>
                <a:lnTo>
                  <a:pt x="658" y="10853"/>
                </a:lnTo>
                <a:lnTo>
                  <a:pt x="609" y="10658"/>
                </a:lnTo>
                <a:lnTo>
                  <a:pt x="585" y="10463"/>
                </a:lnTo>
                <a:lnTo>
                  <a:pt x="561" y="10074"/>
                </a:lnTo>
                <a:lnTo>
                  <a:pt x="585" y="9660"/>
                </a:lnTo>
                <a:lnTo>
                  <a:pt x="634" y="9271"/>
                </a:lnTo>
                <a:lnTo>
                  <a:pt x="731" y="8882"/>
                </a:lnTo>
                <a:lnTo>
                  <a:pt x="828" y="8492"/>
                </a:lnTo>
                <a:lnTo>
                  <a:pt x="1072" y="7714"/>
                </a:lnTo>
                <a:lnTo>
                  <a:pt x="1218" y="7227"/>
                </a:lnTo>
                <a:lnTo>
                  <a:pt x="1412" y="6740"/>
                </a:lnTo>
                <a:lnTo>
                  <a:pt x="1631" y="6302"/>
                </a:lnTo>
                <a:lnTo>
                  <a:pt x="1753" y="6108"/>
                </a:lnTo>
                <a:lnTo>
                  <a:pt x="1899" y="5913"/>
                </a:lnTo>
                <a:lnTo>
                  <a:pt x="2045" y="5743"/>
                </a:lnTo>
                <a:lnTo>
                  <a:pt x="2215" y="5572"/>
                </a:lnTo>
                <a:lnTo>
                  <a:pt x="2385" y="5402"/>
                </a:lnTo>
                <a:lnTo>
                  <a:pt x="2580" y="5280"/>
                </a:lnTo>
                <a:lnTo>
                  <a:pt x="2799" y="5159"/>
                </a:lnTo>
                <a:lnTo>
                  <a:pt x="3042" y="5061"/>
                </a:lnTo>
                <a:lnTo>
                  <a:pt x="3286" y="4964"/>
                </a:lnTo>
                <a:lnTo>
                  <a:pt x="3553" y="4891"/>
                </a:lnTo>
                <a:lnTo>
                  <a:pt x="3845" y="4842"/>
                </a:lnTo>
                <a:lnTo>
                  <a:pt x="4113" y="4818"/>
                </a:lnTo>
                <a:lnTo>
                  <a:pt x="4162" y="4842"/>
                </a:lnTo>
                <a:lnTo>
                  <a:pt x="4259" y="4818"/>
                </a:lnTo>
                <a:close/>
                <a:moveTo>
                  <a:pt x="4259" y="0"/>
                </a:moveTo>
                <a:lnTo>
                  <a:pt x="4016" y="25"/>
                </a:lnTo>
                <a:lnTo>
                  <a:pt x="3797" y="98"/>
                </a:lnTo>
                <a:lnTo>
                  <a:pt x="3675" y="98"/>
                </a:lnTo>
                <a:lnTo>
                  <a:pt x="3578" y="146"/>
                </a:lnTo>
                <a:lnTo>
                  <a:pt x="3334" y="244"/>
                </a:lnTo>
                <a:lnTo>
                  <a:pt x="3140" y="390"/>
                </a:lnTo>
                <a:lnTo>
                  <a:pt x="2945" y="536"/>
                </a:lnTo>
                <a:lnTo>
                  <a:pt x="2799" y="682"/>
                </a:lnTo>
                <a:lnTo>
                  <a:pt x="2677" y="852"/>
                </a:lnTo>
                <a:lnTo>
                  <a:pt x="2556" y="1047"/>
                </a:lnTo>
                <a:lnTo>
                  <a:pt x="2458" y="1241"/>
                </a:lnTo>
                <a:lnTo>
                  <a:pt x="2385" y="1436"/>
                </a:lnTo>
                <a:lnTo>
                  <a:pt x="2337" y="1655"/>
                </a:lnTo>
                <a:lnTo>
                  <a:pt x="2288" y="1850"/>
                </a:lnTo>
                <a:lnTo>
                  <a:pt x="2264" y="2069"/>
                </a:lnTo>
                <a:lnTo>
                  <a:pt x="2264" y="2263"/>
                </a:lnTo>
                <a:lnTo>
                  <a:pt x="2288" y="2434"/>
                </a:lnTo>
                <a:lnTo>
                  <a:pt x="2312" y="2628"/>
                </a:lnTo>
                <a:lnTo>
                  <a:pt x="2361" y="2823"/>
                </a:lnTo>
                <a:lnTo>
                  <a:pt x="2434" y="2993"/>
                </a:lnTo>
                <a:lnTo>
                  <a:pt x="2507" y="3164"/>
                </a:lnTo>
                <a:lnTo>
                  <a:pt x="2604" y="3310"/>
                </a:lnTo>
                <a:lnTo>
                  <a:pt x="2702" y="3480"/>
                </a:lnTo>
                <a:lnTo>
                  <a:pt x="2823" y="3626"/>
                </a:lnTo>
                <a:lnTo>
                  <a:pt x="2945" y="3748"/>
                </a:lnTo>
                <a:lnTo>
                  <a:pt x="3067" y="3869"/>
                </a:lnTo>
                <a:lnTo>
                  <a:pt x="3213" y="3991"/>
                </a:lnTo>
                <a:lnTo>
                  <a:pt x="3383" y="4088"/>
                </a:lnTo>
                <a:lnTo>
                  <a:pt x="3553" y="4161"/>
                </a:lnTo>
                <a:lnTo>
                  <a:pt x="3724" y="4210"/>
                </a:lnTo>
                <a:lnTo>
                  <a:pt x="3894" y="4258"/>
                </a:lnTo>
                <a:lnTo>
                  <a:pt x="3894" y="4404"/>
                </a:lnTo>
                <a:lnTo>
                  <a:pt x="3553" y="4429"/>
                </a:lnTo>
                <a:lnTo>
                  <a:pt x="3261" y="4502"/>
                </a:lnTo>
                <a:lnTo>
                  <a:pt x="2969" y="4575"/>
                </a:lnTo>
                <a:lnTo>
                  <a:pt x="2702" y="4696"/>
                </a:lnTo>
                <a:lnTo>
                  <a:pt x="2458" y="4818"/>
                </a:lnTo>
                <a:lnTo>
                  <a:pt x="2239" y="4964"/>
                </a:lnTo>
                <a:lnTo>
                  <a:pt x="2020" y="5110"/>
                </a:lnTo>
                <a:lnTo>
                  <a:pt x="1826" y="5305"/>
                </a:lnTo>
                <a:lnTo>
                  <a:pt x="1655" y="5499"/>
                </a:lnTo>
                <a:lnTo>
                  <a:pt x="1485" y="5694"/>
                </a:lnTo>
                <a:lnTo>
                  <a:pt x="1339" y="5937"/>
                </a:lnTo>
                <a:lnTo>
                  <a:pt x="1193" y="6156"/>
                </a:lnTo>
                <a:lnTo>
                  <a:pt x="1072" y="6400"/>
                </a:lnTo>
                <a:lnTo>
                  <a:pt x="853" y="6935"/>
                </a:lnTo>
                <a:lnTo>
                  <a:pt x="658" y="7470"/>
                </a:lnTo>
                <a:lnTo>
                  <a:pt x="366" y="8492"/>
                </a:lnTo>
                <a:lnTo>
                  <a:pt x="244" y="9003"/>
                </a:lnTo>
                <a:lnTo>
                  <a:pt x="147" y="9514"/>
                </a:lnTo>
                <a:lnTo>
                  <a:pt x="123" y="9782"/>
                </a:lnTo>
                <a:lnTo>
                  <a:pt x="123" y="10098"/>
                </a:lnTo>
                <a:lnTo>
                  <a:pt x="147" y="10415"/>
                </a:lnTo>
                <a:lnTo>
                  <a:pt x="171" y="10561"/>
                </a:lnTo>
                <a:lnTo>
                  <a:pt x="220" y="10682"/>
                </a:lnTo>
                <a:lnTo>
                  <a:pt x="147" y="10755"/>
                </a:lnTo>
                <a:lnTo>
                  <a:pt x="74" y="10853"/>
                </a:lnTo>
                <a:lnTo>
                  <a:pt x="25" y="10974"/>
                </a:lnTo>
                <a:lnTo>
                  <a:pt x="1" y="11096"/>
                </a:lnTo>
                <a:lnTo>
                  <a:pt x="1" y="11339"/>
                </a:lnTo>
                <a:lnTo>
                  <a:pt x="25" y="11558"/>
                </a:lnTo>
                <a:lnTo>
                  <a:pt x="74" y="11704"/>
                </a:lnTo>
                <a:lnTo>
                  <a:pt x="123" y="11826"/>
                </a:lnTo>
                <a:lnTo>
                  <a:pt x="196" y="11972"/>
                </a:lnTo>
                <a:lnTo>
                  <a:pt x="269" y="12093"/>
                </a:lnTo>
                <a:lnTo>
                  <a:pt x="366" y="12191"/>
                </a:lnTo>
                <a:lnTo>
                  <a:pt x="488" y="12264"/>
                </a:lnTo>
                <a:lnTo>
                  <a:pt x="609" y="12337"/>
                </a:lnTo>
                <a:lnTo>
                  <a:pt x="755" y="12361"/>
                </a:lnTo>
                <a:lnTo>
                  <a:pt x="926" y="12385"/>
                </a:lnTo>
                <a:lnTo>
                  <a:pt x="1072" y="12361"/>
                </a:lnTo>
                <a:lnTo>
                  <a:pt x="1193" y="12312"/>
                </a:lnTo>
                <a:lnTo>
                  <a:pt x="1291" y="12264"/>
                </a:lnTo>
                <a:lnTo>
                  <a:pt x="1388" y="12166"/>
                </a:lnTo>
                <a:lnTo>
                  <a:pt x="1461" y="12069"/>
                </a:lnTo>
                <a:lnTo>
                  <a:pt x="1509" y="11947"/>
                </a:lnTo>
                <a:lnTo>
                  <a:pt x="1534" y="11802"/>
                </a:lnTo>
                <a:lnTo>
                  <a:pt x="1582" y="11510"/>
                </a:lnTo>
                <a:lnTo>
                  <a:pt x="1582" y="11218"/>
                </a:lnTo>
                <a:lnTo>
                  <a:pt x="1534" y="10950"/>
                </a:lnTo>
                <a:lnTo>
                  <a:pt x="1461" y="10707"/>
                </a:lnTo>
                <a:lnTo>
                  <a:pt x="1437" y="10658"/>
                </a:lnTo>
                <a:lnTo>
                  <a:pt x="1485" y="10536"/>
                </a:lnTo>
                <a:lnTo>
                  <a:pt x="1509" y="10488"/>
                </a:lnTo>
                <a:lnTo>
                  <a:pt x="1534" y="10269"/>
                </a:lnTo>
                <a:lnTo>
                  <a:pt x="1582" y="10025"/>
                </a:lnTo>
                <a:lnTo>
                  <a:pt x="1704" y="9539"/>
                </a:lnTo>
                <a:lnTo>
                  <a:pt x="1850" y="9028"/>
                </a:lnTo>
                <a:lnTo>
                  <a:pt x="2142" y="8103"/>
                </a:lnTo>
                <a:lnTo>
                  <a:pt x="2118" y="9344"/>
                </a:lnTo>
                <a:lnTo>
                  <a:pt x="2045" y="10585"/>
                </a:lnTo>
                <a:lnTo>
                  <a:pt x="1947" y="11826"/>
                </a:lnTo>
                <a:lnTo>
                  <a:pt x="1826" y="13067"/>
                </a:lnTo>
                <a:lnTo>
                  <a:pt x="1680" y="14648"/>
                </a:lnTo>
                <a:lnTo>
                  <a:pt x="1558" y="16254"/>
                </a:lnTo>
                <a:lnTo>
                  <a:pt x="1412" y="17860"/>
                </a:lnTo>
                <a:lnTo>
                  <a:pt x="1339" y="18663"/>
                </a:lnTo>
                <a:lnTo>
                  <a:pt x="1218" y="19442"/>
                </a:lnTo>
                <a:lnTo>
                  <a:pt x="1242" y="19564"/>
                </a:lnTo>
                <a:lnTo>
                  <a:pt x="1120" y="19612"/>
                </a:lnTo>
                <a:lnTo>
                  <a:pt x="1023" y="19661"/>
                </a:lnTo>
                <a:lnTo>
                  <a:pt x="950" y="19734"/>
                </a:lnTo>
                <a:lnTo>
                  <a:pt x="853" y="19831"/>
                </a:lnTo>
                <a:lnTo>
                  <a:pt x="731" y="20026"/>
                </a:lnTo>
                <a:lnTo>
                  <a:pt x="634" y="20245"/>
                </a:lnTo>
                <a:lnTo>
                  <a:pt x="634" y="20342"/>
                </a:lnTo>
                <a:lnTo>
                  <a:pt x="609" y="20464"/>
                </a:lnTo>
                <a:lnTo>
                  <a:pt x="634" y="20561"/>
                </a:lnTo>
                <a:lnTo>
                  <a:pt x="658" y="20683"/>
                </a:lnTo>
                <a:lnTo>
                  <a:pt x="731" y="20780"/>
                </a:lnTo>
                <a:lnTo>
                  <a:pt x="804" y="20853"/>
                </a:lnTo>
                <a:lnTo>
                  <a:pt x="901" y="20926"/>
                </a:lnTo>
                <a:lnTo>
                  <a:pt x="1023" y="20999"/>
                </a:lnTo>
                <a:lnTo>
                  <a:pt x="1145" y="21023"/>
                </a:lnTo>
                <a:lnTo>
                  <a:pt x="1266" y="21048"/>
                </a:lnTo>
                <a:lnTo>
                  <a:pt x="1558" y="21072"/>
                </a:lnTo>
                <a:lnTo>
                  <a:pt x="1874" y="21048"/>
                </a:lnTo>
                <a:lnTo>
                  <a:pt x="2191" y="20975"/>
                </a:lnTo>
                <a:lnTo>
                  <a:pt x="2483" y="20877"/>
                </a:lnTo>
                <a:lnTo>
                  <a:pt x="2775" y="20731"/>
                </a:lnTo>
                <a:lnTo>
                  <a:pt x="3042" y="20610"/>
                </a:lnTo>
                <a:lnTo>
                  <a:pt x="3261" y="20439"/>
                </a:lnTo>
                <a:lnTo>
                  <a:pt x="3334" y="20366"/>
                </a:lnTo>
                <a:lnTo>
                  <a:pt x="3359" y="20293"/>
                </a:lnTo>
                <a:lnTo>
                  <a:pt x="3383" y="20269"/>
                </a:lnTo>
                <a:lnTo>
                  <a:pt x="3456" y="20172"/>
                </a:lnTo>
                <a:lnTo>
                  <a:pt x="3480" y="20050"/>
                </a:lnTo>
                <a:lnTo>
                  <a:pt x="3529" y="19807"/>
                </a:lnTo>
                <a:lnTo>
                  <a:pt x="3699" y="18542"/>
                </a:lnTo>
                <a:lnTo>
                  <a:pt x="3870" y="16984"/>
                </a:lnTo>
                <a:lnTo>
                  <a:pt x="4040" y="15427"/>
                </a:lnTo>
                <a:lnTo>
                  <a:pt x="4064" y="15184"/>
                </a:lnTo>
                <a:lnTo>
                  <a:pt x="4089" y="15111"/>
                </a:lnTo>
                <a:lnTo>
                  <a:pt x="4089" y="15062"/>
                </a:lnTo>
                <a:lnTo>
                  <a:pt x="4186" y="14089"/>
                </a:lnTo>
                <a:lnTo>
                  <a:pt x="4186" y="14040"/>
                </a:lnTo>
                <a:lnTo>
                  <a:pt x="4186" y="13991"/>
                </a:lnTo>
                <a:lnTo>
                  <a:pt x="4186" y="13967"/>
                </a:lnTo>
                <a:lnTo>
                  <a:pt x="4210" y="13870"/>
                </a:lnTo>
                <a:lnTo>
                  <a:pt x="4308" y="14186"/>
                </a:lnTo>
                <a:lnTo>
                  <a:pt x="4454" y="14892"/>
                </a:lnTo>
                <a:lnTo>
                  <a:pt x="4575" y="15597"/>
                </a:lnTo>
                <a:lnTo>
                  <a:pt x="4673" y="16327"/>
                </a:lnTo>
                <a:lnTo>
                  <a:pt x="4721" y="17057"/>
                </a:lnTo>
                <a:lnTo>
                  <a:pt x="4843" y="18493"/>
                </a:lnTo>
                <a:lnTo>
                  <a:pt x="4916" y="19223"/>
                </a:lnTo>
                <a:lnTo>
                  <a:pt x="5013" y="19953"/>
                </a:lnTo>
                <a:lnTo>
                  <a:pt x="5038" y="20147"/>
                </a:lnTo>
                <a:lnTo>
                  <a:pt x="5111" y="20342"/>
                </a:lnTo>
                <a:lnTo>
                  <a:pt x="5208" y="20537"/>
                </a:lnTo>
                <a:lnTo>
                  <a:pt x="5354" y="20683"/>
                </a:lnTo>
                <a:lnTo>
                  <a:pt x="5500" y="20780"/>
                </a:lnTo>
                <a:lnTo>
                  <a:pt x="5670" y="20853"/>
                </a:lnTo>
                <a:lnTo>
                  <a:pt x="5865" y="20877"/>
                </a:lnTo>
                <a:lnTo>
                  <a:pt x="6084" y="20853"/>
                </a:lnTo>
                <a:lnTo>
                  <a:pt x="6303" y="20877"/>
                </a:lnTo>
                <a:lnTo>
                  <a:pt x="6522" y="20902"/>
                </a:lnTo>
                <a:lnTo>
                  <a:pt x="6741" y="20877"/>
                </a:lnTo>
                <a:lnTo>
                  <a:pt x="6936" y="20853"/>
                </a:lnTo>
                <a:lnTo>
                  <a:pt x="7155" y="20780"/>
                </a:lnTo>
                <a:lnTo>
                  <a:pt x="7325" y="20683"/>
                </a:lnTo>
                <a:lnTo>
                  <a:pt x="7495" y="20561"/>
                </a:lnTo>
                <a:lnTo>
                  <a:pt x="7666" y="20391"/>
                </a:lnTo>
                <a:lnTo>
                  <a:pt x="7714" y="20293"/>
                </a:lnTo>
                <a:lnTo>
                  <a:pt x="7739" y="20220"/>
                </a:lnTo>
                <a:lnTo>
                  <a:pt x="7739" y="20123"/>
                </a:lnTo>
                <a:lnTo>
                  <a:pt x="7739" y="20026"/>
                </a:lnTo>
                <a:lnTo>
                  <a:pt x="7739" y="19929"/>
                </a:lnTo>
                <a:lnTo>
                  <a:pt x="7690" y="19831"/>
                </a:lnTo>
                <a:lnTo>
                  <a:pt x="7666" y="19758"/>
                </a:lnTo>
                <a:lnTo>
                  <a:pt x="7593" y="19685"/>
                </a:lnTo>
                <a:lnTo>
                  <a:pt x="7495" y="19612"/>
                </a:lnTo>
                <a:lnTo>
                  <a:pt x="7374" y="19539"/>
                </a:lnTo>
                <a:lnTo>
                  <a:pt x="7130" y="19442"/>
                </a:lnTo>
                <a:lnTo>
                  <a:pt x="7130" y="19418"/>
                </a:lnTo>
                <a:lnTo>
                  <a:pt x="7057" y="19126"/>
                </a:lnTo>
                <a:lnTo>
                  <a:pt x="7009" y="18809"/>
                </a:lnTo>
                <a:lnTo>
                  <a:pt x="6984" y="18152"/>
                </a:lnTo>
                <a:lnTo>
                  <a:pt x="6936" y="16546"/>
                </a:lnTo>
                <a:lnTo>
                  <a:pt x="6863" y="15476"/>
                </a:lnTo>
                <a:lnTo>
                  <a:pt x="6765" y="14405"/>
                </a:lnTo>
                <a:lnTo>
                  <a:pt x="6668" y="13334"/>
                </a:lnTo>
                <a:lnTo>
                  <a:pt x="6595" y="12288"/>
                </a:lnTo>
                <a:lnTo>
                  <a:pt x="6571" y="10804"/>
                </a:lnTo>
                <a:lnTo>
                  <a:pt x="6546" y="9344"/>
                </a:lnTo>
                <a:lnTo>
                  <a:pt x="6546" y="8395"/>
                </a:lnTo>
                <a:lnTo>
                  <a:pt x="6644" y="8663"/>
                </a:lnTo>
                <a:lnTo>
                  <a:pt x="6765" y="8930"/>
                </a:lnTo>
                <a:lnTo>
                  <a:pt x="6814" y="9174"/>
                </a:lnTo>
                <a:lnTo>
                  <a:pt x="6887" y="9417"/>
                </a:lnTo>
                <a:lnTo>
                  <a:pt x="6936" y="9904"/>
                </a:lnTo>
                <a:lnTo>
                  <a:pt x="6984" y="10415"/>
                </a:lnTo>
                <a:lnTo>
                  <a:pt x="7057" y="10901"/>
                </a:lnTo>
                <a:lnTo>
                  <a:pt x="6960" y="11120"/>
                </a:lnTo>
                <a:lnTo>
                  <a:pt x="6911" y="11339"/>
                </a:lnTo>
                <a:lnTo>
                  <a:pt x="6887" y="11583"/>
                </a:lnTo>
                <a:lnTo>
                  <a:pt x="6936" y="11802"/>
                </a:lnTo>
                <a:lnTo>
                  <a:pt x="6960" y="11923"/>
                </a:lnTo>
                <a:lnTo>
                  <a:pt x="7009" y="12020"/>
                </a:lnTo>
                <a:lnTo>
                  <a:pt x="7057" y="12093"/>
                </a:lnTo>
                <a:lnTo>
                  <a:pt x="7130" y="12166"/>
                </a:lnTo>
                <a:lnTo>
                  <a:pt x="7228" y="12239"/>
                </a:lnTo>
                <a:lnTo>
                  <a:pt x="7325" y="12288"/>
                </a:lnTo>
                <a:lnTo>
                  <a:pt x="7447" y="12312"/>
                </a:lnTo>
                <a:lnTo>
                  <a:pt x="7714" y="12312"/>
                </a:lnTo>
                <a:lnTo>
                  <a:pt x="7860" y="12264"/>
                </a:lnTo>
                <a:lnTo>
                  <a:pt x="7982" y="12215"/>
                </a:lnTo>
                <a:lnTo>
                  <a:pt x="8104" y="12142"/>
                </a:lnTo>
                <a:lnTo>
                  <a:pt x="8201" y="12045"/>
                </a:lnTo>
                <a:lnTo>
                  <a:pt x="8298" y="11947"/>
                </a:lnTo>
                <a:lnTo>
                  <a:pt x="8371" y="11826"/>
                </a:lnTo>
                <a:lnTo>
                  <a:pt x="8444" y="11704"/>
                </a:lnTo>
                <a:lnTo>
                  <a:pt x="8517" y="11510"/>
                </a:lnTo>
                <a:lnTo>
                  <a:pt x="8542" y="11291"/>
                </a:lnTo>
                <a:lnTo>
                  <a:pt x="8517" y="11193"/>
                </a:lnTo>
                <a:lnTo>
                  <a:pt x="8493" y="11096"/>
                </a:lnTo>
                <a:lnTo>
                  <a:pt x="8469" y="10999"/>
                </a:lnTo>
                <a:lnTo>
                  <a:pt x="8396" y="10926"/>
                </a:lnTo>
                <a:lnTo>
                  <a:pt x="8469" y="10269"/>
                </a:lnTo>
                <a:lnTo>
                  <a:pt x="8493" y="9587"/>
                </a:lnTo>
                <a:lnTo>
                  <a:pt x="8469" y="8906"/>
                </a:lnTo>
                <a:lnTo>
                  <a:pt x="8396" y="8249"/>
                </a:lnTo>
                <a:lnTo>
                  <a:pt x="8323" y="7908"/>
                </a:lnTo>
                <a:lnTo>
                  <a:pt x="8250" y="7568"/>
                </a:lnTo>
                <a:lnTo>
                  <a:pt x="8177" y="7251"/>
                </a:lnTo>
                <a:lnTo>
                  <a:pt x="8079" y="6935"/>
                </a:lnTo>
                <a:lnTo>
                  <a:pt x="7958" y="6619"/>
                </a:lnTo>
                <a:lnTo>
                  <a:pt x="7812" y="6327"/>
                </a:lnTo>
                <a:lnTo>
                  <a:pt x="7666" y="6035"/>
                </a:lnTo>
                <a:lnTo>
                  <a:pt x="7495" y="5743"/>
                </a:lnTo>
                <a:lnTo>
                  <a:pt x="7349" y="5548"/>
                </a:lnTo>
                <a:lnTo>
                  <a:pt x="7203" y="5378"/>
                </a:lnTo>
                <a:lnTo>
                  <a:pt x="7057" y="5232"/>
                </a:lnTo>
                <a:lnTo>
                  <a:pt x="6887" y="5086"/>
                </a:lnTo>
                <a:lnTo>
                  <a:pt x="6717" y="4940"/>
                </a:lnTo>
                <a:lnTo>
                  <a:pt x="6522" y="4842"/>
                </a:lnTo>
                <a:lnTo>
                  <a:pt x="6327" y="4745"/>
                </a:lnTo>
                <a:lnTo>
                  <a:pt x="6133" y="4648"/>
                </a:lnTo>
                <a:lnTo>
                  <a:pt x="5719" y="4502"/>
                </a:lnTo>
                <a:lnTo>
                  <a:pt x="5305" y="4429"/>
                </a:lnTo>
                <a:lnTo>
                  <a:pt x="4867" y="4380"/>
                </a:lnTo>
                <a:lnTo>
                  <a:pt x="4405" y="4356"/>
                </a:lnTo>
                <a:lnTo>
                  <a:pt x="4405" y="4307"/>
                </a:lnTo>
                <a:lnTo>
                  <a:pt x="4405" y="4283"/>
                </a:lnTo>
                <a:lnTo>
                  <a:pt x="4600" y="4258"/>
                </a:lnTo>
                <a:lnTo>
                  <a:pt x="4794" y="4185"/>
                </a:lnTo>
                <a:lnTo>
                  <a:pt x="4965" y="4112"/>
                </a:lnTo>
                <a:lnTo>
                  <a:pt x="5159" y="4015"/>
                </a:lnTo>
                <a:lnTo>
                  <a:pt x="5305" y="3893"/>
                </a:lnTo>
                <a:lnTo>
                  <a:pt x="5451" y="3772"/>
                </a:lnTo>
                <a:lnTo>
                  <a:pt x="5597" y="3626"/>
                </a:lnTo>
                <a:lnTo>
                  <a:pt x="5719" y="3456"/>
                </a:lnTo>
                <a:lnTo>
                  <a:pt x="5841" y="3310"/>
                </a:lnTo>
                <a:lnTo>
                  <a:pt x="5938" y="3115"/>
                </a:lnTo>
                <a:lnTo>
                  <a:pt x="6035" y="2945"/>
                </a:lnTo>
                <a:lnTo>
                  <a:pt x="6108" y="2750"/>
                </a:lnTo>
                <a:lnTo>
                  <a:pt x="6181" y="2555"/>
                </a:lnTo>
                <a:lnTo>
                  <a:pt x="6230" y="2361"/>
                </a:lnTo>
                <a:lnTo>
                  <a:pt x="6254" y="2166"/>
                </a:lnTo>
                <a:lnTo>
                  <a:pt x="6279" y="1971"/>
                </a:lnTo>
                <a:lnTo>
                  <a:pt x="6254" y="1752"/>
                </a:lnTo>
                <a:lnTo>
                  <a:pt x="6230" y="1533"/>
                </a:lnTo>
                <a:lnTo>
                  <a:pt x="6157" y="1314"/>
                </a:lnTo>
                <a:lnTo>
                  <a:pt x="6060" y="1095"/>
                </a:lnTo>
                <a:lnTo>
                  <a:pt x="5962" y="925"/>
                </a:lnTo>
                <a:lnTo>
                  <a:pt x="5816" y="730"/>
                </a:lnTo>
                <a:lnTo>
                  <a:pt x="5670" y="584"/>
                </a:lnTo>
                <a:lnTo>
                  <a:pt x="5500" y="438"/>
                </a:lnTo>
                <a:lnTo>
                  <a:pt x="5305" y="292"/>
                </a:lnTo>
                <a:lnTo>
                  <a:pt x="5111" y="195"/>
                </a:lnTo>
                <a:lnTo>
                  <a:pt x="4892" y="98"/>
                </a:lnTo>
                <a:lnTo>
                  <a:pt x="4697" y="49"/>
                </a:lnTo>
                <a:lnTo>
                  <a:pt x="4478" y="25"/>
                </a:lnTo>
                <a:lnTo>
                  <a:pt x="4259" y="0"/>
                </a:lnTo>
                <a:close/>
              </a:path>
            </a:pathLst>
          </a:custGeom>
          <a:solidFill>
            <a:srgbClr val="25212A">
              <a:alpha val="7115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26" name="Google Shape;626;p73"/>
          <p:cNvSpPr/>
          <p:nvPr/>
        </p:nvSpPr>
        <p:spPr>
          <a:xfrm>
            <a:off x="5777948" y="2261601"/>
            <a:ext cx="127782" cy="359769"/>
          </a:xfrm>
          <a:custGeom>
            <a:rect b="b" l="l" r="r" t="t"/>
            <a:pathLst>
              <a:path extrusionOk="0" h="20829" w="7398">
                <a:moveTo>
                  <a:pt x="3991" y="584"/>
                </a:moveTo>
                <a:lnTo>
                  <a:pt x="3942" y="657"/>
                </a:lnTo>
                <a:lnTo>
                  <a:pt x="3893" y="730"/>
                </a:lnTo>
                <a:lnTo>
                  <a:pt x="3893" y="755"/>
                </a:lnTo>
                <a:lnTo>
                  <a:pt x="3918" y="779"/>
                </a:lnTo>
                <a:lnTo>
                  <a:pt x="3991" y="803"/>
                </a:lnTo>
                <a:lnTo>
                  <a:pt x="4064" y="779"/>
                </a:lnTo>
                <a:lnTo>
                  <a:pt x="4185" y="755"/>
                </a:lnTo>
                <a:lnTo>
                  <a:pt x="4283" y="706"/>
                </a:lnTo>
                <a:lnTo>
                  <a:pt x="4380" y="633"/>
                </a:lnTo>
                <a:lnTo>
                  <a:pt x="4453" y="730"/>
                </a:lnTo>
                <a:lnTo>
                  <a:pt x="4356" y="779"/>
                </a:lnTo>
                <a:lnTo>
                  <a:pt x="4210" y="852"/>
                </a:lnTo>
                <a:lnTo>
                  <a:pt x="4088" y="949"/>
                </a:lnTo>
                <a:lnTo>
                  <a:pt x="4088" y="974"/>
                </a:lnTo>
                <a:lnTo>
                  <a:pt x="4112" y="998"/>
                </a:lnTo>
                <a:lnTo>
                  <a:pt x="4283" y="998"/>
                </a:lnTo>
                <a:lnTo>
                  <a:pt x="4453" y="974"/>
                </a:lnTo>
                <a:lnTo>
                  <a:pt x="4623" y="901"/>
                </a:lnTo>
                <a:lnTo>
                  <a:pt x="4721" y="1071"/>
                </a:lnTo>
                <a:lnTo>
                  <a:pt x="4696" y="1071"/>
                </a:lnTo>
                <a:lnTo>
                  <a:pt x="4429" y="1193"/>
                </a:lnTo>
                <a:lnTo>
                  <a:pt x="4185" y="1314"/>
                </a:lnTo>
                <a:lnTo>
                  <a:pt x="4161" y="1339"/>
                </a:lnTo>
                <a:lnTo>
                  <a:pt x="4185" y="1339"/>
                </a:lnTo>
                <a:lnTo>
                  <a:pt x="4307" y="1387"/>
                </a:lnTo>
                <a:lnTo>
                  <a:pt x="4429" y="1387"/>
                </a:lnTo>
                <a:lnTo>
                  <a:pt x="4550" y="1363"/>
                </a:lnTo>
                <a:lnTo>
                  <a:pt x="4696" y="1314"/>
                </a:lnTo>
                <a:lnTo>
                  <a:pt x="4818" y="1266"/>
                </a:lnTo>
                <a:lnTo>
                  <a:pt x="4915" y="1533"/>
                </a:lnTo>
                <a:lnTo>
                  <a:pt x="4794" y="1582"/>
                </a:lnTo>
                <a:lnTo>
                  <a:pt x="4502" y="1679"/>
                </a:lnTo>
                <a:lnTo>
                  <a:pt x="4356" y="1728"/>
                </a:lnTo>
                <a:lnTo>
                  <a:pt x="4234" y="1825"/>
                </a:lnTo>
                <a:lnTo>
                  <a:pt x="4210" y="1850"/>
                </a:lnTo>
                <a:lnTo>
                  <a:pt x="4210" y="1874"/>
                </a:lnTo>
                <a:lnTo>
                  <a:pt x="4210" y="1898"/>
                </a:lnTo>
                <a:lnTo>
                  <a:pt x="4234" y="1898"/>
                </a:lnTo>
                <a:lnTo>
                  <a:pt x="4404" y="1947"/>
                </a:lnTo>
                <a:lnTo>
                  <a:pt x="4550" y="1923"/>
                </a:lnTo>
                <a:lnTo>
                  <a:pt x="4696" y="1898"/>
                </a:lnTo>
                <a:lnTo>
                  <a:pt x="4867" y="1874"/>
                </a:lnTo>
                <a:lnTo>
                  <a:pt x="4964" y="1850"/>
                </a:lnTo>
                <a:lnTo>
                  <a:pt x="4988" y="2069"/>
                </a:lnTo>
                <a:lnTo>
                  <a:pt x="4891" y="2093"/>
                </a:lnTo>
                <a:lnTo>
                  <a:pt x="4696" y="2142"/>
                </a:lnTo>
                <a:lnTo>
                  <a:pt x="4526" y="2190"/>
                </a:lnTo>
                <a:lnTo>
                  <a:pt x="4331" y="2263"/>
                </a:lnTo>
                <a:lnTo>
                  <a:pt x="4137" y="2336"/>
                </a:lnTo>
                <a:lnTo>
                  <a:pt x="4112" y="2361"/>
                </a:lnTo>
                <a:lnTo>
                  <a:pt x="4137" y="2385"/>
                </a:lnTo>
                <a:lnTo>
                  <a:pt x="4283" y="2385"/>
                </a:lnTo>
                <a:lnTo>
                  <a:pt x="4404" y="2409"/>
                </a:lnTo>
                <a:lnTo>
                  <a:pt x="4599" y="2385"/>
                </a:lnTo>
                <a:lnTo>
                  <a:pt x="4769" y="2361"/>
                </a:lnTo>
                <a:lnTo>
                  <a:pt x="4988" y="2336"/>
                </a:lnTo>
                <a:lnTo>
                  <a:pt x="4988" y="2434"/>
                </a:lnTo>
                <a:lnTo>
                  <a:pt x="4940" y="2604"/>
                </a:lnTo>
                <a:lnTo>
                  <a:pt x="4891" y="2750"/>
                </a:lnTo>
                <a:lnTo>
                  <a:pt x="4794" y="2726"/>
                </a:lnTo>
                <a:lnTo>
                  <a:pt x="4696" y="2726"/>
                </a:lnTo>
                <a:lnTo>
                  <a:pt x="4502" y="2750"/>
                </a:lnTo>
                <a:lnTo>
                  <a:pt x="4258" y="2750"/>
                </a:lnTo>
                <a:lnTo>
                  <a:pt x="4137" y="2774"/>
                </a:lnTo>
                <a:lnTo>
                  <a:pt x="4015" y="2847"/>
                </a:lnTo>
                <a:lnTo>
                  <a:pt x="4015" y="2872"/>
                </a:lnTo>
                <a:lnTo>
                  <a:pt x="4112" y="2945"/>
                </a:lnTo>
                <a:lnTo>
                  <a:pt x="4210" y="2993"/>
                </a:lnTo>
                <a:lnTo>
                  <a:pt x="4429" y="2993"/>
                </a:lnTo>
                <a:lnTo>
                  <a:pt x="4599" y="3018"/>
                </a:lnTo>
                <a:lnTo>
                  <a:pt x="4745" y="3018"/>
                </a:lnTo>
                <a:lnTo>
                  <a:pt x="4623" y="3164"/>
                </a:lnTo>
                <a:lnTo>
                  <a:pt x="4502" y="3310"/>
                </a:lnTo>
                <a:lnTo>
                  <a:pt x="4453" y="3285"/>
                </a:lnTo>
                <a:lnTo>
                  <a:pt x="4283" y="3237"/>
                </a:lnTo>
                <a:lnTo>
                  <a:pt x="4112" y="3212"/>
                </a:lnTo>
                <a:lnTo>
                  <a:pt x="3918" y="3212"/>
                </a:lnTo>
                <a:lnTo>
                  <a:pt x="3747" y="3237"/>
                </a:lnTo>
                <a:lnTo>
                  <a:pt x="3723" y="3237"/>
                </a:lnTo>
                <a:lnTo>
                  <a:pt x="3723" y="3261"/>
                </a:lnTo>
                <a:lnTo>
                  <a:pt x="3747" y="3310"/>
                </a:lnTo>
                <a:lnTo>
                  <a:pt x="3966" y="3407"/>
                </a:lnTo>
                <a:lnTo>
                  <a:pt x="4210" y="3480"/>
                </a:lnTo>
                <a:lnTo>
                  <a:pt x="3991" y="3529"/>
                </a:lnTo>
                <a:lnTo>
                  <a:pt x="3796" y="3553"/>
                </a:lnTo>
                <a:lnTo>
                  <a:pt x="3553" y="3553"/>
                </a:lnTo>
                <a:lnTo>
                  <a:pt x="3334" y="3504"/>
                </a:lnTo>
                <a:lnTo>
                  <a:pt x="3090" y="3407"/>
                </a:lnTo>
                <a:lnTo>
                  <a:pt x="2896" y="3285"/>
                </a:lnTo>
                <a:lnTo>
                  <a:pt x="2701" y="3115"/>
                </a:lnTo>
                <a:lnTo>
                  <a:pt x="2555" y="2945"/>
                </a:lnTo>
                <a:lnTo>
                  <a:pt x="2433" y="2726"/>
                </a:lnTo>
                <a:lnTo>
                  <a:pt x="2360" y="2507"/>
                </a:lnTo>
                <a:lnTo>
                  <a:pt x="2312" y="2288"/>
                </a:lnTo>
                <a:lnTo>
                  <a:pt x="2312" y="2020"/>
                </a:lnTo>
                <a:lnTo>
                  <a:pt x="2336" y="1874"/>
                </a:lnTo>
                <a:lnTo>
                  <a:pt x="2360" y="1704"/>
                </a:lnTo>
                <a:lnTo>
                  <a:pt x="2409" y="1558"/>
                </a:lnTo>
                <a:lnTo>
                  <a:pt x="2482" y="1412"/>
                </a:lnTo>
                <a:lnTo>
                  <a:pt x="2677" y="1120"/>
                </a:lnTo>
                <a:lnTo>
                  <a:pt x="2871" y="876"/>
                </a:lnTo>
                <a:lnTo>
                  <a:pt x="3017" y="755"/>
                </a:lnTo>
                <a:lnTo>
                  <a:pt x="3139" y="682"/>
                </a:lnTo>
                <a:lnTo>
                  <a:pt x="3261" y="633"/>
                </a:lnTo>
                <a:lnTo>
                  <a:pt x="3407" y="584"/>
                </a:lnTo>
                <a:close/>
                <a:moveTo>
                  <a:pt x="1898" y="7860"/>
                </a:moveTo>
                <a:lnTo>
                  <a:pt x="2020" y="7933"/>
                </a:lnTo>
                <a:lnTo>
                  <a:pt x="1995" y="8200"/>
                </a:lnTo>
                <a:lnTo>
                  <a:pt x="1995" y="8444"/>
                </a:lnTo>
                <a:lnTo>
                  <a:pt x="1971" y="8979"/>
                </a:lnTo>
                <a:lnTo>
                  <a:pt x="1971" y="9149"/>
                </a:lnTo>
                <a:lnTo>
                  <a:pt x="1922" y="9344"/>
                </a:lnTo>
                <a:lnTo>
                  <a:pt x="1801" y="9685"/>
                </a:lnTo>
                <a:lnTo>
                  <a:pt x="1655" y="10050"/>
                </a:lnTo>
                <a:lnTo>
                  <a:pt x="1509" y="10390"/>
                </a:lnTo>
                <a:lnTo>
                  <a:pt x="1436" y="10658"/>
                </a:lnTo>
                <a:lnTo>
                  <a:pt x="1363" y="10926"/>
                </a:lnTo>
                <a:lnTo>
                  <a:pt x="1314" y="10707"/>
                </a:lnTo>
                <a:lnTo>
                  <a:pt x="1265" y="10536"/>
                </a:lnTo>
                <a:lnTo>
                  <a:pt x="1241" y="10512"/>
                </a:lnTo>
                <a:lnTo>
                  <a:pt x="1290" y="10463"/>
                </a:lnTo>
                <a:lnTo>
                  <a:pt x="1314" y="10390"/>
                </a:lnTo>
                <a:lnTo>
                  <a:pt x="1363" y="9733"/>
                </a:lnTo>
                <a:lnTo>
                  <a:pt x="1460" y="9076"/>
                </a:lnTo>
                <a:lnTo>
                  <a:pt x="1533" y="8760"/>
                </a:lnTo>
                <a:lnTo>
                  <a:pt x="1606" y="8444"/>
                </a:lnTo>
                <a:lnTo>
                  <a:pt x="1728" y="8152"/>
                </a:lnTo>
                <a:lnTo>
                  <a:pt x="1898" y="7860"/>
                </a:lnTo>
                <a:close/>
                <a:moveTo>
                  <a:pt x="5499" y="7860"/>
                </a:moveTo>
                <a:lnTo>
                  <a:pt x="5670" y="8152"/>
                </a:lnTo>
                <a:lnTo>
                  <a:pt x="5791" y="8444"/>
                </a:lnTo>
                <a:lnTo>
                  <a:pt x="5864" y="8760"/>
                </a:lnTo>
                <a:lnTo>
                  <a:pt x="5937" y="9076"/>
                </a:lnTo>
                <a:lnTo>
                  <a:pt x="6010" y="9733"/>
                </a:lnTo>
                <a:lnTo>
                  <a:pt x="6083" y="10390"/>
                </a:lnTo>
                <a:lnTo>
                  <a:pt x="6107" y="10463"/>
                </a:lnTo>
                <a:lnTo>
                  <a:pt x="6156" y="10512"/>
                </a:lnTo>
                <a:lnTo>
                  <a:pt x="6132" y="10536"/>
                </a:lnTo>
                <a:lnTo>
                  <a:pt x="6083" y="10707"/>
                </a:lnTo>
                <a:lnTo>
                  <a:pt x="6034" y="10926"/>
                </a:lnTo>
                <a:lnTo>
                  <a:pt x="5961" y="10658"/>
                </a:lnTo>
                <a:lnTo>
                  <a:pt x="5889" y="10390"/>
                </a:lnTo>
                <a:lnTo>
                  <a:pt x="5743" y="10050"/>
                </a:lnTo>
                <a:lnTo>
                  <a:pt x="5597" y="9685"/>
                </a:lnTo>
                <a:lnTo>
                  <a:pt x="5475" y="9344"/>
                </a:lnTo>
                <a:lnTo>
                  <a:pt x="5426" y="9149"/>
                </a:lnTo>
                <a:lnTo>
                  <a:pt x="5426" y="8979"/>
                </a:lnTo>
                <a:lnTo>
                  <a:pt x="5402" y="8444"/>
                </a:lnTo>
                <a:lnTo>
                  <a:pt x="5402" y="8200"/>
                </a:lnTo>
                <a:lnTo>
                  <a:pt x="5378" y="7933"/>
                </a:lnTo>
                <a:lnTo>
                  <a:pt x="5499" y="7860"/>
                </a:lnTo>
                <a:close/>
                <a:moveTo>
                  <a:pt x="3869" y="4623"/>
                </a:moveTo>
                <a:lnTo>
                  <a:pt x="4161" y="4672"/>
                </a:lnTo>
                <a:lnTo>
                  <a:pt x="4453" y="4721"/>
                </a:lnTo>
                <a:lnTo>
                  <a:pt x="4380" y="4769"/>
                </a:lnTo>
                <a:lnTo>
                  <a:pt x="4283" y="4842"/>
                </a:lnTo>
                <a:lnTo>
                  <a:pt x="4283" y="4867"/>
                </a:lnTo>
                <a:lnTo>
                  <a:pt x="4307" y="4891"/>
                </a:lnTo>
                <a:lnTo>
                  <a:pt x="4696" y="4842"/>
                </a:lnTo>
                <a:lnTo>
                  <a:pt x="4842" y="4842"/>
                </a:lnTo>
                <a:lnTo>
                  <a:pt x="4915" y="4867"/>
                </a:lnTo>
                <a:lnTo>
                  <a:pt x="4818" y="4891"/>
                </a:lnTo>
                <a:lnTo>
                  <a:pt x="4696" y="4940"/>
                </a:lnTo>
                <a:lnTo>
                  <a:pt x="4599" y="4988"/>
                </a:lnTo>
                <a:lnTo>
                  <a:pt x="4550" y="5086"/>
                </a:lnTo>
                <a:lnTo>
                  <a:pt x="4550" y="5110"/>
                </a:lnTo>
                <a:lnTo>
                  <a:pt x="4575" y="5110"/>
                </a:lnTo>
                <a:lnTo>
                  <a:pt x="4818" y="5037"/>
                </a:lnTo>
                <a:lnTo>
                  <a:pt x="4964" y="5013"/>
                </a:lnTo>
                <a:lnTo>
                  <a:pt x="5086" y="4988"/>
                </a:lnTo>
                <a:lnTo>
                  <a:pt x="5159" y="4988"/>
                </a:lnTo>
                <a:lnTo>
                  <a:pt x="5329" y="5110"/>
                </a:lnTo>
                <a:lnTo>
                  <a:pt x="5086" y="5134"/>
                </a:lnTo>
                <a:lnTo>
                  <a:pt x="4964" y="5183"/>
                </a:lnTo>
                <a:lnTo>
                  <a:pt x="4867" y="5232"/>
                </a:lnTo>
                <a:lnTo>
                  <a:pt x="4867" y="5280"/>
                </a:lnTo>
                <a:lnTo>
                  <a:pt x="4867" y="5305"/>
                </a:lnTo>
                <a:lnTo>
                  <a:pt x="4988" y="5353"/>
                </a:lnTo>
                <a:lnTo>
                  <a:pt x="5110" y="5353"/>
                </a:lnTo>
                <a:lnTo>
                  <a:pt x="5378" y="5329"/>
                </a:lnTo>
                <a:lnTo>
                  <a:pt x="5548" y="5305"/>
                </a:lnTo>
                <a:lnTo>
                  <a:pt x="5694" y="5451"/>
                </a:lnTo>
                <a:lnTo>
                  <a:pt x="5572" y="5475"/>
                </a:lnTo>
                <a:lnTo>
                  <a:pt x="5378" y="5524"/>
                </a:lnTo>
                <a:lnTo>
                  <a:pt x="5305" y="5548"/>
                </a:lnTo>
                <a:lnTo>
                  <a:pt x="5232" y="5597"/>
                </a:lnTo>
                <a:lnTo>
                  <a:pt x="5232" y="5621"/>
                </a:lnTo>
                <a:lnTo>
                  <a:pt x="5232" y="5645"/>
                </a:lnTo>
                <a:lnTo>
                  <a:pt x="5402" y="5621"/>
                </a:lnTo>
                <a:lnTo>
                  <a:pt x="5572" y="5621"/>
                </a:lnTo>
                <a:lnTo>
                  <a:pt x="5791" y="5572"/>
                </a:lnTo>
                <a:lnTo>
                  <a:pt x="5889" y="5718"/>
                </a:lnTo>
                <a:lnTo>
                  <a:pt x="5840" y="5718"/>
                </a:lnTo>
                <a:lnTo>
                  <a:pt x="5621" y="5743"/>
                </a:lnTo>
                <a:lnTo>
                  <a:pt x="5499" y="5791"/>
                </a:lnTo>
                <a:lnTo>
                  <a:pt x="5426" y="5840"/>
                </a:lnTo>
                <a:lnTo>
                  <a:pt x="5426" y="5889"/>
                </a:lnTo>
                <a:lnTo>
                  <a:pt x="5524" y="5913"/>
                </a:lnTo>
                <a:lnTo>
                  <a:pt x="5621" y="5913"/>
                </a:lnTo>
                <a:lnTo>
                  <a:pt x="5791" y="5889"/>
                </a:lnTo>
                <a:lnTo>
                  <a:pt x="6010" y="5889"/>
                </a:lnTo>
                <a:lnTo>
                  <a:pt x="6107" y="6083"/>
                </a:lnTo>
                <a:lnTo>
                  <a:pt x="5937" y="6132"/>
                </a:lnTo>
                <a:lnTo>
                  <a:pt x="5840" y="6181"/>
                </a:lnTo>
                <a:lnTo>
                  <a:pt x="5767" y="6229"/>
                </a:lnTo>
                <a:lnTo>
                  <a:pt x="5864" y="6254"/>
                </a:lnTo>
                <a:lnTo>
                  <a:pt x="5986" y="6254"/>
                </a:lnTo>
                <a:lnTo>
                  <a:pt x="6205" y="6229"/>
                </a:lnTo>
                <a:lnTo>
                  <a:pt x="6302" y="6448"/>
                </a:lnTo>
                <a:lnTo>
                  <a:pt x="6253" y="6473"/>
                </a:lnTo>
                <a:lnTo>
                  <a:pt x="6083" y="6521"/>
                </a:lnTo>
                <a:lnTo>
                  <a:pt x="5937" y="6619"/>
                </a:lnTo>
                <a:lnTo>
                  <a:pt x="5937" y="6643"/>
                </a:lnTo>
                <a:lnTo>
                  <a:pt x="6083" y="6643"/>
                </a:lnTo>
                <a:lnTo>
                  <a:pt x="6229" y="6619"/>
                </a:lnTo>
                <a:lnTo>
                  <a:pt x="6351" y="6594"/>
                </a:lnTo>
                <a:lnTo>
                  <a:pt x="6448" y="6813"/>
                </a:lnTo>
                <a:lnTo>
                  <a:pt x="6448" y="6838"/>
                </a:lnTo>
                <a:lnTo>
                  <a:pt x="6375" y="6862"/>
                </a:lnTo>
                <a:lnTo>
                  <a:pt x="6229" y="6935"/>
                </a:lnTo>
                <a:lnTo>
                  <a:pt x="6107" y="7008"/>
                </a:lnTo>
                <a:lnTo>
                  <a:pt x="6107" y="7032"/>
                </a:lnTo>
                <a:lnTo>
                  <a:pt x="6132" y="7057"/>
                </a:lnTo>
                <a:lnTo>
                  <a:pt x="6399" y="7008"/>
                </a:lnTo>
                <a:lnTo>
                  <a:pt x="6497" y="6984"/>
                </a:lnTo>
                <a:lnTo>
                  <a:pt x="6545" y="7130"/>
                </a:lnTo>
                <a:lnTo>
                  <a:pt x="6472" y="7154"/>
                </a:lnTo>
                <a:lnTo>
                  <a:pt x="6302" y="7178"/>
                </a:lnTo>
                <a:lnTo>
                  <a:pt x="6205" y="7203"/>
                </a:lnTo>
                <a:lnTo>
                  <a:pt x="6132" y="7227"/>
                </a:lnTo>
                <a:lnTo>
                  <a:pt x="6107" y="7276"/>
                </a:lnTo>
                <a:lnTo>
                  <a:pt x="6083" y="7300"/>
                </a:lnTo>
                <a:lnTo>
                  <a:pt x="6107" y="7349"/>
                </a:lnTo>
                <a:lnTo>
                  <a:pt x="6132" y="7373"/>
                </a:lnTo>
                <a:lnTo>
                  <a:pt x="6205" y="7422"/>
                </a:lnTo>
                <a:lnTo>
                  <a:pt x="6278" y="7422"/>
                </a:lnTo>
                <a:lnTo>
                  <a:pt x="6424" y="7397"/>
                </a:lnTo>
                <a:lnTo>
                  <a:pt x="6618" y="7397"/>
                </a:lnTo>
                <a:lnTo>
                  <a:pt x="6667" y="7519"/>
                </a:lnTo>
                <a:lnTo>
                  <a:pt x="6424" y="7592"/>
                </a:lnTo>
                <a:lnTo>
                  <a:pt x="6278" y="7641"/>
                </a:lnTo>
                <a:lnTo>
                  <a:pt x="6253" y="7665"/>
                </a:lnTo>
                <a:lnTo>
                  <a:pt x="6278" y="7689"/>
                </a:lnTo>
                <a:lnTo>
                  <a:pt x="6375" y="7714"/>
                </a:lnTo>
                <a:lnTo>
                  <a:pt x="6472" y="7738"/>
                </a:lnTo>
                <a:lnTo>
                  <a:pt x="6667" y="7714"/>
                </a:lnTo>
                <a:lnTo>
                  <a:pt x="6716" y="7714"/>
                </a:lnTo>
                <a:lnTo>
                  <a:pt x="6740" y="7860"/>
                </a:lnTo>
                <a:lnTo>
                  <a:pt x="6667" y="7884"/>
                </a:lnTo>
                <a:lnTo>
                  <a:pt x="6570" y="7933"/>
                </a:lnTo>
                <a:lnTo>
                  <a:pt x="6448" y="7981"/>
                </a:lnTo>
                <a:lnTo>
                  <a:pt x="6424" y="8030"/>
                </a:lnTo>
                <a:lnTo>
                  <a:pt x="6448" y="8030"/>
                </a:lnTo>
                <a:lnTo>
                  <a:pt x="6545" y="8079"/>
                </a:lnTo>
                <a:lnTo>
                  <a:pt x="6691" y="8079"/>
                </a:lnTo>
                <a:lnTo>
                  <a:pt x="6789" y="8054"/>
                </a:lnTo>
                <a:lnTo>
                  <a:pt x="6813" y="8249"/>
                </a:lnTo>
                <a:lnTo>
                  <a:pt x="6740" y="8249"/>
                </a:lnTo>
                <a:lnTo>
                  <a:pt x="6570" y="8298"/>
                </a:lnTo>
                <a:lnTo>
                  <a:pt x="6424" y="8371"/>
                </a:lnTo>
                <a:lnTo>
                  <a:pt x="6399" y="8395"/>
                </a:lnTo>
                <a:lnTo>
                  <a:pt x="6424" y="8419"/>
                </a:lnTo>
                <a:lnTo>
                  <a:pt x="6472" y="8444"/>
                </a:lnTo>
                <a:lnTo>
                  <a:pt x="6545" y="8468"/>
                </a:lnTo>
                <a:lnTo>
                  <a:pt x="6837" y="8468"/>
                </a:lnTo>
                <a:lnTo>
                  <a:pt x="6862" y="8638"/>
                </a:lnTo>
                <a:lnTo>
                  <a:pt x="6764" y="8663"/>
                </a:lnTo>
                <a:lnTo>
                  <a:pt x="6667" y="8711"/>
                </a:lnTo>
                <a:lnTo>
                  <a:pt x="6570" y="8784"/>
                </a:lnTo>
                <a:lnTo>
                  <a:pt x="6570" y="8809"/>
                </a:lnTo>
                <a:lnTo>
                  <a:pt x="6886" y="8809"/>
                </a:lnTo>
                <a:lnTo>
                  <a:pt x="6910" y="9052"/>
                </a:lnTo>
                <a:lnTo>
                  <a:pt x="6764" y="9101"/>
                </a:lnTo>
                <a:lnTo>
                  <a:pt x="6691" y="9125"/>
                </a:lnTo>
                <a:lnTo>
                  <a:pt x="6618" y="9174"/>
                </a:lnTo>
                <a:lnTo>
                  <a:pt x="6618" y="9198"/>
                </a:lnTo>
                <a:lnTo>
                  <a:pt x="6667" y="9222"/>
                </a:lnTo>
                <a:lnTo>
                  <a:pt x="6691" y="9222"/>
                </a:lnTo>
                <a:lnTo>
                  <a:pt x="6789" y="9247"/>
                </a:lnTo>
                <a:lnTo>
                  <a:pt x="6910" y="9222"/>
                </a:lnTo>
                <a:lnTo>
                  <a:pt x="6910" y="9466"/>
                </a:lnTo>
                <a:lnTo>
                  <a:pt x="6570" y="9587"/>
                </a:lnTo>
                <a:lnTo>
                  <a:pt x="6545" y="9612"/>
                </a:lnTo>
                <a:lnTo>
                  <a:pt x="6545" y="9636"/>
                </a:lnTo>
                <a:lnTo>
                  <a:pt x="6594" y="9685"/>
                </a:lnTo>
                <a:lnTo>
                  <a:pt x="6764" y="9709"/>
                </a:lnTo>
                <a:lnTo>
                  <a:pt x="6910" y="9709"/>
                </a:lnTo>
                <a:lnTo>
                  <a:pt x="6910" y="9831"/>
                </a:lnTo>
                <a:lnTo>
                  <a:pt x="6813" y="9855"/>
                </a:lnTo>
                <a:lnTo>
                  <a:pt x="6667" y="9928"/>
                </a:lnTo>
                <a:lnTo>
                  <a:pt x="6643" y="9952"/>
                </a:lnTo>
                <a:lnTo>
                  <a:pt x="6643" y="10001"/>
                </a:lnTo>
                <a:lnTo>
                  <a:pt x="6667" y="10025"/>
                </a:lnTo>
                <a:lnTo>
                  <a:pt x="6716" y="10050"/>
                </a:lnTo>
                <a:lnTo>
                  <a:pt x="6910" y="10074"/>
                </a:lnTo>
                <a:lnTo>
                  <a:pt x="6886" y="10293"/>
                </a:lnTo>
                <a:lnTo>
                  <a:pt x="6789" y="10293"/>
                </a:lnTo>
                <a:lnTo>
                  <a:pt x="6691" y="10317"/>
                </a:lnTo>
                <a:lnTo>
                  <a:pt x="6667" y="10342"/>
                </a:lnTo>
                <a:lnTo>
                  <a:pt x="6667" y="10366"/>
                </a:lnTo>
                <a:lnTo>
                  <a:pt x="6667" y="10390"/>
                </a:lnTo>
                <a:lnTo>
                  <a:pt x="6691" y="10415"/>
                </a:lnTo>
                <a:lnTo>
                  <a:pt x="6789" y="10439"/>
                </a:lnTo>
                <a:lnTo>
                  <a:pt x="6862" y="10439"/>
                </a:lnTo>
                <a:lnTo>
                  <a:pt x="6837" y="10682"/>
                </a:lnTo>
                <a:lnTo>
                  <a:pt x="6813" y="10658"/>
                </a:lnTo>
                <a:lnTo>
                  <a:pt x="6764" y="10658"/>
                </a:lnTo>
                <a:lnTo>
                  <a:pt x="6764" y="10682"/>
                </a:lnTo>
                <a:lnTo>
                  <a:pt x="6740" y="10682"/>
                </a:lnTo>
                <a:lnTo>
                  <a:pt x="6764" y="10755"/>
                </a:lnTo>
                <a:lnTo>
                  <a:pt x="6813" y="10804"/>
                </a:lnTo>
                <a:lnTo>
                  <a:pt x="6813" y="10828"/>
                </a:lnTo>
                <a:lnTo>
                  <a:pt x="6813" y="10926"/>
                </a:lnTo>
                <a:lnTo>
                  <a:pt x="6837" y="10974"/>
                </a:lnTo>
                <a:lnTo>
                  <a:pt x="6862" y="11047"/>
                </a:lnTo>
                <a:lnTo>
                  <a:pt x="6910" y="11096"/>
                </a:lnTo>
                <a:lnTo>
                  <a:pt x="6935" y="11339"/>
                </a:lnTo>
                <a:lnTo>
                  <a:pt x="6935" y="11461"/>
                </a:lnTo>
                <a:lnTo>
                  <a:pt x="6886" y="11583"/>
                </a:lnTo>
                <a:lnTo>
                  <a:pt x="6837" y="11656"/>
                </a:lnTo>
                <a:lnTo>
                  <a:pt x="6740" y="11729"/>
                </a:lnTo>
                <a:lnTo>
                  <a:pt x="6643" y="11801"/>
                </a:lnTo>
                <a:lnTo>
                  <a:pt x="6594" y="11801"/>
                </a:lnTo>
                <a:lnTo>
                  <a:pt x="6570" y="11753"/>
                </a:lnTo>
                <a:lnTo>
                  <a:pt x="6521" y="11656"/>
                </a:lnTo>
                <a:lnTo>
                  <a:pt x="6472" y="11534"/>
                </a:lnTo>
                <a:lnTo>
                  <a:pt x="6424" y="11266"/>
                </a:lnTo>
                <a:lnTo>
                  <a:pt x="6448" y="10999"/>
                </a:lnTo>
                <a:lnTo>
                  <a:pt x="6472" y="10853"/>
                </a:lnTo>
                <a:lnTo>
                  <a:pt x="6521" y="10755"/>
                </a:lnTo>
                <a:lnTo>
                  <a:pt x="6521" y="10658"/>
                </a:lnTo>
                <a:lnTo>
                  <a:pt x="6521" y="10585"/>
                </a:lnTo>
                <a:lnTo>
                  <a:pt x="6472" y="10512"/>
                </a:lnTo>
                <a:lnTo>
                  <a:pt x="6424" y="10463"/>
                </a:lnTo>
                <a:lnTo>
                  <a:pt x="6424" y="10390"/>
                </a:lnTo>
                <a:lnTo>
                  <a:pt x="6448" y="10025"/>
                </a:lnTo>
                <a:lnTo>
                  <a:pt x="6448" y="9660"/>
                </a:lnTo>
                <a:lnTo>
                  <a:pt x="6399" y="9271"/>
                </a:lnTo>
                <a:lnTo>
                  <a:pt x="6326" y="8906"/>
                </a:lnTo>
                <a:lnTo>
                  <a:pt x="6253" y="8541"/>
                </a:lnTo>
                <a:lnTo>
                  <a:pt x="6132" y="8200"/>
                </a:lnTo>
                <a:lnTo>
                  <a:pt x="5961" y="7860"/>
                </a:lnTo>
                <a:lnTo>
                  <a:pt x="5791" y="7568"/>
                </a:lnTo>
                <a:lnTo>
                  <a:pt x="5767" y="7543"/>
                </a:lnTo>
                <a:lnTo>
                  <a:pt x="5864" y="7300"/>
                </a:lnTo>
                <a:lnTo>
                  <a:pt x="5937" y="7081"/>
                </a:lnTo>
                <a:lnTo>
                  <a:pt x="5937" y="6935"/>
                </a:lnTo>
                <a:lnTo>
                  <a:pt x="5937" y="6789"/>
                </a:lnTo>
                <a:lnTo>
                  <a:pt x="5889" y="6619"/>
                </a:lnTo>
                <a:lnTo>
                  <a:pt x="5840" y="6473"/>
                </a:lnTo>
                <a:lnTo>
                  <a:pt x="5767" y="6327"/>
                </a:lnTo>
                <a:lnTo>
                  <a:pt x="5670" y="6229"/>
                </a:lnTo>
                <a:lnTo>
                  <a:pt x="5597" y="6205"/>
                </a:lnTo>
                <a:lnTo>
                  <a:pt x="5524" y="6181"/>
                </a:lnTo>
                <a:lnTo>
                  <a:pt x="5451" y="6181"/>
                </a:lnTo>
                <a:lnTo>
                  <a:pt x="5378" y="6205"/>
                </a:lnTo>
                <a:lnTo>
                  <a:pt x="5305" y="6254"/>
                </a:lnTo>
                <a:lnTo>
                  <a:pt x="5280" y="6327"/>
                </a:lnTo>
                <a:lnTo>
                  <a:pt x="5280" y="6400"/>
                </a:lnTo>
                <a:lnTo>
                  <a:pt x="5305" y="6473"/>
                </a:lnTo>
                <a:lnTo>
                  <a:pt x="5426" y="6570"/>
                </a:lnTo>
                <a:lnTo>
                  <a:pt x="5475" y="6643"/>
                </a:lnTo>
                <a:lnTo>
                  <a:pt x="5524" y="6716"/>
                </a:lnTo>
                <a:lnTo>
                  <a:pt x="5524" y="6886"/>
                </a:lnTo>
                <a:lnTo>
                  <a:pt x="5499" y="7057"/>
                </a:lnTo>
                <a:lnTo>
                  <a:pt x="5451" y="7227"/>
                </a:lnTo>
                <a:lnTo>
                  <a:pt x="5353" y="7373"/>
                </a:lnTo>
                <a:lnTo>
                  <a:pt x="5305" y="7446"/>
                </a:lnTo>
                <a:lnTo>
                  <a:pt x="5256" y="7519"/>
                </a:lnTo>
                <a:lnTo>
                  <a:pt x="5183" y="7543"/>
                </a:lnTo>
                <a:lnTo>
                  <a:pt x="5086" y="7568"/>
                </a:lnTo>
                <a:lnTo>
                  <a:pt x="5013" y="7592"/>
                </a:lnTo>
                <a:lnTo>
                  <a:pt x="4964" y="7616"/>
                </a:lnTo>
                <a:lnTo>
                  <a:pt x="4915" y="7665"/>
                </a:lnTo>
                <a:lnTo>
                  <a:pt x="4891" y="7738"/>
                </a:lnTo>
                <a:lnTo>
                  <a:pt x="4867" y="7811"/>
                </a:lnTo>
                <a:lnTo>
                  <a:pt x="4891" y="7860"/>
                </a:lnTo>
                <a:lnTo>
                  <a:pt x="4915" y="7933"/>
                </a:lnTo>
                <a:lnTo>
                  <a:pt x="4964" y="7981"/>
                </a:lnTo>
                <a:lnTo>
                  <a:pt x="4842" y="7981"/>
                </a:lnTo>
                <a:lnTo>
                  <a:pt x="4648" y="8006"/>
                </a:lnTo>
                <a:lnTo>
                  <a:pt x="4575" y="8054"/>
                </a:lnTo>
                <a:lnTo>
                  <a:pt x="4550" y="8079"/>
                </a:lnTo>
                <a:lnTo>
                  <a:pt x="4550" y="8103"/>
                </a:lnTo>
                <a:lnTo>
                  <a:pt x="4550" y="8152"/>
                </a:lnTo>
                <a:lnTo>
                  <a:pt x="4599" y="8176"/>
                </a:lnTo>
                <a:lnTo>
                  <a:pt x="4696" y="8225"/>
                </a:lnTo>
                <a:lnTo>
                  <a:pt x="5013" y="8225"/>
                </a:lnTo>
                <a:lnTo>
                  <a:pt x="5013" y="8346"/>
                </a:lnTo>
                <a:lnTo>
                  <a:pt x="4842" y="8371"/>
                </a:lnTo>
                <a:lnTo>
                  <a:pt x="4696" y="8395"/>
                </a:lnTo>
                <a:lnTo>
                  <a:pt x="4526" y="8419"/>
                </a:lnTo>
                <a:lnTo>
                  <a:pt x="4477" y="8468"/>
                </a:lnTo>
                <a:lnTo>
                  <a:pt x="4453" y="8517"/>
                </a:lnTo>
                <a:lnTo>
                  <a:pt x="4477" y="8565"/>
                </a:lnTo>
                <a:lnTo>
                  <a:pt x="4526" y="8590"/>
                </a:lnTo>
                <a:lnTo>
                  <a:pt x="4745" y="8638"/>
                </a:lnTo>
                <a:lnTo>
                  <a:pt x="5013" y="8638"/>
                </a:lnTo>
                <a:lnTo>
                  <a:pt x="5013" y="8687"/>
                </a:lnTo>
                <a:lnTo>
                  <a:pt x="4891" y="8711"/>
                </a:lnTo>
                <a:lnTo>
                  <a:pt x="4672" y="8736"/>
                </a:lnTo>
                <a:lnTo>
                  <a:pt x="4575" y="8760"/>
                </a:lnTo>
                <a:lnTo>
                  <a:pt x="4477" y="8809"/>
                </a:lnTo>
                <a:lnTo>
                  <a:pt x="4453" y="8833"/>
                </a:lnTo>
                <a:lnTo>
                  <a:pt x="4477" y="8882"/>
                </a:lnTo>
                <a:lnTo>
                  <a:pt x="4550" y="8906"/>
                </a:lnTo>
                <a:lnTo>
                  <a:pt x="4648" y="8930"/>
                </a:lnTo>
                <a:lnTo>
                  <a:pt x="5013" y="8930"/>
                </a:lnTo>
                <a:lnTo>
                  <a:pt x="5013" y="9028"/>
                </a:lnTo>
                <a:lnTo>
                  <a:pt x="4794" y="9052"/>
                </a:lnTo>
                <a:lnTo>
                  <a:pt x="4623" y="9076"/>
                </a:lnTo>
                <a:lnTo>
                  <a:pt x="4550" y="9125"/>
                </a:lnTo>
                <a:lnTo>
                  <a:pt x="4550" y="9149"/>
                </a:lnTo>
                <a:lnTo>
                  <a:pt x="4550" y="9198"/>
                </a:lnTo>
                <a:lnTo>
                  <a:pt x="4599" y="9247"/>
                </a:lnTo>
                <a:lnTo>
                  <a:pt x="4696" y="9271"/>
                </a:lnTo>
                <a:lnTo>
                  <a:pt x="5037" y="9271"/>
                </a:lnTo>
                <a:lnTo>
                  <a:pt x="5061" y="9344"/>
                </a:lnTo>
                <a:lnTo>
                  <a:pt x="5013" y="9344"/>
                </a:lnTo>
                <a:lnTo>
                  <a:pt x="4794" y="9393"/>
                </a:lnTo>
                <a:lnTo>
                  <a:pt x="4623" y="9490"/>
                </a:lnTo>
                <a:lnTo>
                  <a:pt x="4599" y="9514"/>
                </a:lnTo>
                <a:lnTo>
                  <a:pt x="4623" y="9539"/>
                </a:lnTo>
                <a:lnTo>
                  <a:pt x="4818" y="9563"/>
                </a:lnTo>
                <a:lnTo>
                  <a:pt x="5037" y="9539"/>
                </a:lnTo>
                <a:lnTo>
                  <a:pt x="5110" y="9539"/>
                </a:lnTo>
                <a:lnTo>
                  <a:pt x="5134" y="9587"/>
                </a:lnTo>
                <a:lnTo>
                  <a:pt x="5037" y="9612"/>
                </a:lnTo>
                <a:lnTo>
                  <a:pt x="4940" y="9612"/>
                </a:lnTo>
                <a:lnTo>
                  <a:pt x="4794" y="9660"/>
                </a:lnTo>
                <a:lnTo>
                  <a:pt x="4745" y="9709"/>
                </a:lnTo>
                <a:lnTo>
                  <a:pt x="4696" y="9758"/>
                </a:lnTo>
                <a:lnTo>
                  <a:pt x="4696" y="9806"/>
                </a:lnTo>
                <a:lnTo>
                  <a:pt x="4721" y="9855"/>
                </a:lnTo>
                <a:lnTo>
                  <a:pt x="4794" y="9879"/>
                </a:lnTo>
                <a:lnTo>
                  <a:pt x="4964" y="9879"/>
                </a:lnTo>
                <a:lnTo>
                  <a:pt x="5086" y="9855"/>
                </a:lnTo>
                <a:lnTo>
                  <a:pt x="5207" y="9831"/>
                </a:lnTo>
                <a:lnTo>
                  <a:pt x="5256" y="9904"/>
                </a:lnTo>
                <a:lnTo>
                  <a:pt x="5134" y="9928"/>
                </a:lnTo>
                <a:lnTo>
                  <a:pt x="5013" y="9977"/>
                </a:lnTo>
                <a:lnTo>
                  <a:pt x="4915" y="10074"/>
                </a:lnTo>
                <a:lnTo>
                  <a:pt x="4915" y="10098"/>
                </a:lnTo>
                <a:lnTo>
                  <a:pt x="5037" y="10171"/>
                </a:lnTo>
                <a:lnTo>
                  <a:pt x="5159" y="10171"/>
                </a:lnTo>
                <a:lnTo>
                  <a:pt x="5329" y="10147"/>
                </a:lnTo>
                <a:lnTo>
                  <a:pt x="5402" y="10317"/>
                </a:lnTo>
                <a:lnTo>
                  <a:pt x="5329" y="10342"/>
                </a:lnTo>
                <a:lnTo>
                  <a:pt x="5207" y="10390"/>
                </a:lnTo>
                <a:lnTo>
                  <a:pt x="5086" y="10415"/>
                </a:lnTo>
                <a:lnTo>
                  <a:pt x="5086" y="10439"/>
                </a:lnTo>
                <a:lnTo>
                  <a:pt x="5207" y="10463"/>
                </a:lnTo>
                <a:lnTo>
                  <a:pt x="5305" y="10488"/>
                </a:lnTo>
                <a:lnTo>
                  <a:pt x="5475" y="10488"/>
                </a:lnTo>
                <a:lnTo>
                  <a:pt x="5524" y="10658"/>
                </a:lnTo>
                <a:lnTo>
                  <a:pt x="5378" y="10707"/>
                </a:lnTo>
                <a:lnTo>
                  <a:pt x="5232" y="10755"/>
                </a:lnTo>
                <a:lnTo>
                  <a:pt x="5207" y="10780"/>
                </a:lnTo>
                <a:lnTo>
                  <a:pt x="5232" y="10780"/>
                </a:lnTo>
                <a:lnTo>
                  <a:pt x="5353" y="10804"/>
                </a:lnTo>
                <a:lnTo>
                  <a:pt x="5548" y="10804"/>
                </a:lnTo>
                <a:lnTo>
                  <a:pt x="5572" y="10950"/>
                </a:lnTo>
                <a:lnTo>
                  <a:pt x="5524" y="10974"/>
                </a:lnTo>
                <a:lnTo>
                  <a:pt x="5402" y="10999"/>
                </a:lnTo>
                <a:lnTo>
                  <a:pt x="5280" y="11047"/>
                </a:lnTo>
                <a:lnTo>
                  <a:pt x="5280" y="11072"/>
                </a:lnTo>
                <a:lnTo>
                  <a:pt x="5280" y="11096"/>
                </a:lnTo>
                <a:lnTo>
                  <a:pt x="5451" y="11145"/>
                </a:lnTo>
                <a:lnTo>
                  <a:pt x="5621" y="11169"/>
                </a:lnTo>
                <a:lnTo>
                  <a:pt x="5645" y="11339"/>
                </a:lnTo>
                <a:lnTo>
                  <a:pt x="5548" y="11364"/>
                </a:lnTo>
                <a:lnTo>
                  <a:pt x="5426" y="11412"/>
                </a:lnTo>
                <a:lnTo>
                  <a:pt x="5426" y="11437"/>
                </a:lnTo>
                <a:lnTo>
                  <a:pt x="5451" y="11461"/>
                </a:lnTo>
                <a:lnTo>
                  <a:pt x="5548" y="11485"/>
                </a:lnTo>
                <a:lnTo>
                  <a:pt x="5670" y="11485"/>
                </a:lnTo>
                <a:lnTo>
                  <a:pt x="5694" y="11607"/>
                </a:lnTo>
                <a:lnTo>
                  <a:pt x="5548" y="11631"/>
                </a:lnTo>
                <a:lnTo>
                  <a:pt x="5426" y="11656"/>
                </a:lnTo>
                <a:lnTo>
                  <a:pt x="5378" y="11704"/>
                </a:lnTo>
                <a:lnTo>
                  <a:pt x="5353" y="11777"/>
                </a:lnTo>
                <a:lnTo>
                  <a:pt x="5378" y="11850"/>
                </a:lnTo>
                <a:lnTo>
                  <a:pt x="5402" y="11874"/>
                </a:lnTo>
                <a:lnTo>
                  <a:pt x="5426" y="11874"/>
                </a:lnTo>
                <a:lnTo>
                  <a:pt x="5548" y="11899"/>
                </a:lnTo>
                <a:lnTo>
                  <a:pt x="5718" y="11899"/>
                </a:lnTo>
                <a:lnTo>
                  <a:pt x="5718" y="12045"/>
                </a:lnTo>
                <a:lnTo>
                  <a:pt x="5548" y="12093"/>
                </a:lnTo>
                <a:lnTo>
                  <a:pt x="5402" y="12166"/>
                </a:lnTo>
                <a:lnTo>
                  <a:pt x="5402" y="12191"/>
                </a:lnTo>
                <a:lnTo>
                  <a:pt x="5548" y="12264"/>
                </a:lnTo>
                <a:lnTo>
                  <a:pt x="5645" y="12288"/>
                </a:lnTo>
                <a:lnTo>
                  <a:pt x="5718" y="12288"/>
                </a:lnTo>
                <a:lnTo>
                  <a:pt x="5718" y="12434"/>
                </a:lnTo>
                <a:lnTo>
                  <a:pt x="5597" y="12434"/>
                </a:lnTo>
                <a:lnTo>
                  <a:pt x="5451" y="12458"/>
                </a:lnTo>
                <a:lnTo>
                  <a:pt x="5378" y="12483"/>
                </a:lnTo>
                <a:lnTo>
                  <a:pt x="5305" y="12556"/>
                </a:lnTo>
                <a:lnTo>
                  <a:pt x="5280" y="12604"/>
                </a:lnTo>
                <a:lnTo>
                  <a:pt x="5280" y="12653"/>
                </a:lnTo>
                <a:lnTo>
                  <a:pt x="5305" y="12677"/>
                </a:lnTo>
                <a:lnTo>
                  <a:pt x="5353" y="12726"/>
                </a:lnTo>
                <a:lnTo>
                  <a:pt x="5499" y="12726"/>
                </a:lnTo>
                <a:lnTo>
                  <a:pt x="5645" y="12702"/>
                </a:lnTo>
                <a:lnTo>
                  <a:pt x="5743" y="12702"/>
                </a:lnTo>
                <a:lnTo>
                  <a:pt x="5718" y="13018"/>
                </a:lnTo>
                <a:lnTo>
                  <a:pt x="5621" y="13018"/>
                </a:lnTo>
                <a:lnTo>
                  <a:pt x="5451" y="13067"/>
                </a:lnTo>
                <a:lnTo>
                  <a:pt x="5305" y="13115"/>
                </a:lnTo>
                <a:lnTo>
                  <a:pt x="5280" y="13140"/>
                </a:lnTo>
                <a:lnTo>
                  <a:pt x="5280" y="13164"/>
                </a:lnTo>
                <a:lnTo>
                  <a:pt x="5305" y="13188"/>
                </a:lnTo>
                <a:lnTo>
                  <a:pt x="5670" y="13213"/>
                </a:lnTo>
                <a:lnTo>
                  <a:pt x="5718" y="13213"/>
                </a:lnTo>
                <a:lnTo>
                  <a:pt x="5718" y="13407"/>
                </a:lnTo>
                <a:lnTo>
                  <a:pt x="5597" y="13432"/>
                </a:lnTo>
                <a:lnTo>
                  <a:pt x="5475" y="13432"/>
                </a:lnTo>
                <a:lnTo>
                  <a:pt x="5378" y="13480"/>
                </a:lnTo>
                <a:lnTo>
                  <a:pt x="5305" y="13578"/>
                </a:lnTo>
                <a:lnTo>
                  <a:pt x="5305" y="13602"/>
                </a:lnTo>
                <a:lnTo>
                  <a:pt x="5329" y="13651"/>
                </a:lnTo>
                <a:lnTo>
                  <a:pt x="5451" y="13675"/>
                </a:lnTo>
                <a:lnTo>
                  <a:pt x="5572" y="13699"/>
                </a:lnTo>
                <a:lnTo>
                  <a:pt x="5718" y="13724"/>
                </a:lnTo>
                <a:lnTo>
                  <a:pt x="5718" y="13870"/>
                </a:lnTo>
                <a:lnTo>
                  <a:pt x="5621" y="13894"/>
                </a:lnTo>
                <a:lnTo>
                  <a:pt x="5353" y="13943"/>
                </a:lnTo>
                <a:lnTo>
                  <a:pt x="5305" y="13967"/>
                </a:lnTo>
                <a:lnTo>
                  <a:pt x="5280" y="14016"/>
                </a:lnTo>
                <a:lnTo>
                  <a:pt x="5305" y="14064"/>
                </a:lnTo>
                <a:lnTo>
                  <a:pt x="5329" y="14089"/>
                </a:lnTo>
                <a:lnTo>
                  <a:pt x="5402" y="14137"/>
                </a:lnTo>
                <a:lnTo>
                  <a:pt x="5499" y="14162"/>
                </a:lnTo>
                <a:lnTo>
                  <a:pt x="5718" y="14186"/>
                </a:lnTo>
                <a:lnTo>
                  <a:pt x="5694" y="14381"/>
                </a:lnTo>
                <a:lnTo>
                  <a:pt x="5524" y="14405"/>
                </a:lnTo>
                <a:lnTo>
                  <a:pt x="5378" y="14454"/>
                </a:lnTo>
                <a:lnTo>
                  <a:pt x="5305" y="14502"/>
                </a:lnTo>
                <a:lnTo>
                  <a:pt x="5232" y="14551"/>
                </a:lnTo>
                <a:lnTo>
                  <a:pt x="5232" y="14575"/>
                </a:lnTo>
                <a:lnTo>
                  <a:pt x="5256" y="14624"/>
                </a:lnTo>
                <a:lnTo>
                  <a:pt x="5402" y="14648"/>
                </a:lnTo>
                <a:lnTo>
                  <a:pt x="5694" y="14648"/>
                </a:lnTo>
                <a:lnTo>
                  <a:pt x="5694" y="14819"/>
                </a:lnTo>
                <a:lnTo>
                  <a:pt x="5475" y="14819"/>
                </a:lnTo>
                <a:lnTo>
                  <a:pt x="5402" y="14843"/>
                </a:lnTo>
                <a:lnTo>
                  <a:pt x="5329" y="14867"/>
                </a:lnTo>
                <a:lnTo>
                  <a:pt x="5305" y="14916"/>
                </a:lnTo>
                <a:lnTo>
                  <a:pt x="5280" y="14940"/>
                </a:lnTo>
                <a:lnTo>
                  <a:pt x="5280" y="14989"/>
                </a:lnTo>
                <a:lnTo>
                  <a:pt x="5305" y="15038"/>
                </a:lnTo>
                <a:lnTo>
                  <a:pt x="5378" y="15086"/>
                </a:lnTo>
                <a:lnTo>
                  <a:pt x="5475" y="15111"/>
                </a:lnTo>
                <a:lnTo>
                  <a:pt x="5572" y="15135"/>
                </a:lnTo>
                <a:lnTo>
                  <a:pt x="5670" y="15159"/>
                </a:lnTo>
                <a:lnTo>
                  <a:pt x="5670" y="15354"/>
                </a:lnTo>
                <a:lnTo>
                  <a:pt x="5548" y="15354"/>
                </a:lnTo>
                <a:lnTo>
                  <a:pt x="5451" y="15330"/>
                </a:lnTo>
                <a:lnTo>
                  <a:pt x="5353" y="15378"/>
                </a:lnTo>
                <a:lnTo>
                  <a:pt x="5329" y="15403"/>
                </a:lnTo>
                <a:lnTo>
                  <a:pt x="5305" y="15427"/>
                </a:lnTo>
                <a:lnTo>
                  <a:pt x="5329" y="15500"/>
                </a:lnTo>
                <a:lnTo>
                  <a:pt x="5378" y="15524"/>
                </a:lnTo>
                <a:lnTo>
                  <a:pt x="5426" y="15549"/>
                </a:lnTo>
                <a:lnTo>
                  <a:pt x="5524" y="15573"/>
                </a:lnTo>
                <a:lnTo>
                  <a:pt x="5645" y="15597"/>
                </a:lnTo>
                <a:lnTo>
                  <a:pt x="5645" y="15719"/>
                </a:lnTo>
                <a:lnTo>
                  <a:pt x="5305" y="15768"/>
                </a:lnTo>
                <a:lnTo>
                  <a:pt x="5280" y="15792"/>
                </a:lnTo>
                <a:lnTo>
                  <a:pt x="5280" y="15816"/>
                </a:lnTo>
                <a:lnTo>
                  <a:pt x="5280" y="15841"/>
                </a:lnTo>
                <a:lnTo>
                  <a:pt x="5305" y="15865"/>
                </a:lnTo>
                <a:lnTo>
                  <a:pt x="5621" y="15889"/>
                </a:lnTo>
                <a:lnTo>
                  <a:pt x="5621" y="16108"/>
                </a:lnTo>
                <a:lnTo>
                  <a:pt x="5524" y="16133"/>
                </a:lnTo>
                <a:lnTo>
                  <a:pt x="5378" y="16157"/>
                </a:lnTo>
                <a:lnTo>
                  <a:pt x="5305" y="16181"/>
                </a:lnTo>
                <a:lnTo>
                  <a:pt x="5256" y="16230"/>
                </a:lnTo>
                <a:lnTo>
                  <a:pt x="5232" y="16254"/>
                </a:lnTo>
                <a:lnTo>
                  <a:pt x="5256" y="16279"/>
                </a:lnTo>
                <a:lnTo>
                  <a:pt x="5305" y="16327"/>
                </a:lnTo>
                <a:lnTo>
                  <a:pt x="5353" y="16352"/>
                </a:lnTo>
                <a:lnTo>
                  <a:pt x="5475" y="16376"/>
                </a:lnTo>
                <a:lnTo>
                  <a:pt x="5597" y="16376"/>
                </a:lnTo>
                <a:lnTo>
                  <a:pt x="5572" y="16571"/>
                </a:lnTo>
                <a:lnTo>
                  <a:pt x="5572" y="16668"/>
                </a:lnTo>
                <a:lnTo>
                  <a:pt x="5280" y="16668"/>
                </a:lnTo>
                <a:lnTo>
                  <a:pt x="5207" y="16692"/>
                </a:lnTo>
                <a:lnTo>
                  <a:pt x="5159" y="16741"/>
                </a:lnTo>
                <a:lnTo>
                  <a:pt x="5159" y="16790"/>
                </a:lnTo>
                <a:lnTo>
                  <a:pt x="5207" y="16838"/>
                </a:lnTo>
                <a:lnTo>
                  <a:pt x="5256" y="16863"/>
                </a:lnTo>
                <a:lnTo>
                  <a:pt x="5402" y="16887"/>
                </a:lnTo>
                <a:lnTo>
                  <a:pt x="5548" y="16887"/>
                </a:lnTo>
                <a:lnTo>
                  <a:pt x="5524" y="17082"/>
                </a:lnTo>
                <a:lnTo>
                  <a:pt x="5426" y="17106"/>
                </a:lnTo>
                <a:lnTo>
                  <a:pt x="5280" y="17130"/>
                </a:lnTo>
                <a:lnTo>
                  <a:pt x="5207" y="17155"/>
                </a:lnTo>
                <a:lnTo>
                  <a:pt x="5134" y="17203"/>
                </a:lnTo>
                <a:lnTo>
                  <a:pt x="5134" y="17228"/>
                </a:lnTo>
                <a:lnTo>
                  <a:pt x="5134" y="17252"/>
                </a:lnTo>
                <a:lnTo>
                  <a:pt x="5207" y="17276"/>
                </a:lnTo>
                <a:lnTo>
                  <a:pt x="5280" y="17276"/>
                </a:lnTo>
                <a:lnTo>
                  <a:pt x="5426" y="17301"/>
                </a:lnTo>
                <a:lnTo>
                  <a:pt x="5499" y="17301"/>
                </a:lnTo>
                <a:lnTo>
                  <a:pt x="5475" y="17544"/>
                </a:lnTo>
                <a:lnTo>
                  <a:pt x="5378" y="17544"/>
                </a:lnTo>
                <a:lnTo>
                  <a:pt x="5256" y="17593"/>
                </a:lnTo>
                <a:lnTo>
                  <a:pt x="5183" y="17641"/>
                </a:lnTo>
                <a:lnTo>
                  <a:pt x="5183" y="17666"/>
                </a:lnTo>
                <a:lnTo>
                  <a:pt x="5183" y="17690"/>
                </a:lnTo>
                <a:lnTo>
                  <a:pt x="5207" y="17739"/>
                </a:lnTo>
                <a:lnTo>
                  <a:pt x="5256" y="17763"/>
                </a:lnTo>
                <a:lnTo>
                  <a:pt x="5378" y="17787"/>
                </a:lnTo>
                <a:lnTo>
                  <a:pt x="5451" y="17812"/>
                </a:lnTo>
                <a:lnTo>
                  <a:pt x="5426" y="17982"/>
                </a:lnTo>
                <a:lnTo>
                  <a:pt x="5329" y="17982"/>
                </a:lnTo>
                <a:lnTo>
                  <a:pt x="5086" y="18006"/>
                </a:lnTo>
                <a:lnTo>
                  <a:pt x="5037" y="18031"/>
                </a:lnTo>
                <a:lnTo>
                  <a:pt x="5013" y="18055"/>
                </a:lnTo>
                <a:lnTo>
                  <a:pt x="5013" y="18104"/>
                </a:lnTo>
                <a:lnTo>
                  <a:pt x="5061" y="18152"/>
                </a:lnTo>
                <a:lnTo>
                  <a:pt x="5159" y="18201"/>
                </a:lnTo>
                <a:lnTo>
                  <a:pt x="5280" y="18225"/>
                </a:lnTo>
                <a:lnTo>
                  <a:pt x="5402" y="18225"/>
                </a:lnTo>
                <a:lnTo>
                  <a:pt x="5402" y="18420"/>
                </a:lnTo>
                <a:lnTo>
                  <a:pt x="5353" y="18420"/>
                </a:lnTo>
                <a:lnTo>
                  <a:pt x="5207" y="18444"/>
                </a:lnTo>
                <a:lnTo>
                  <a:pt x="5134" y="18469"/>
                </a:lnTo>
                <a:lnTo>
                  <a:pt x="5086" y="18517"/>
                </a:lnTo>
                <a:lnTo>
                  <a:pt x="5061" y="18566"/>
                </a:lnTo>
                <a:lnTo>
                  <a:pt x="5086" y="18615"/>
                </a:lnTo>
                <a:lnTo>
                  <a:pt x="5134" y="18663"/>
                </a:lnTo>
                <a:lnTo>
                  <a:pt x="5183" y="18688"/>
                </a:lnTo>
                <a:lnTo>
                  <a:pt x="5329" y="18712"/>
                </a:lnTo>
                <a:lnTo>
                  <a:pt x="5378" y="18712"/>
                </a:lnTo>
                <a:lnTo>
                  <a:pt x="5353" y="18907"/>
                </a:lnTo>
                <a:lnTo>
                  <a:pt x="5280" y="18907"/>
                </a:lnTo>
                <a:lnTo>
                  <a:pt x="5183" y="18955"/>
                </a:lnTo>
                <a:lnTo>
                  <a:pt x="5159" y="18980"/>
                </a:lnTo>
                <a:lnTo>
                  <a:pt x="5159" y="19004"/>
                </a:lnTo>
                <a:lnTo>
                  <a:pt x="5159" y="19053"/>
                </a:lnTo>
                <a:lnTo>
                  <a:pt x="5183" y="19077"/>
                </a:lnTo>
                <a:lnTo>
                  <a:pt x="5256" y="19126"/>
                </a:lnTo>
                <a:lnTo>
                  <a:pt x="5353" y="19126"/>
                </a:lnTo>
                <a:lnTo>
                  <a:pt x="5353" y="19539"/>
                </a:lnTo>
                <a:lnTo>
                  <a:pt x="5353" y="19637"/>
                </a:lnTo>
                <a:lnTo>
                  <a:pt x="5402" y="19710"/>
                </a:lnTo>
                <a:lnTo>
                  <a:pt x="5475" y="19758"/>
                </a:lnTo>
                <a:lnTo>
                  <a:pt x="5548" y="19783"/>
                </a:lnTo>
                <a:lnTo>
                  <a:pt x="5572" y="19807"/>
                </a:lnTo>
                <a:lnTo>
                  <a:pt x="5718" y="19953"/>
                </a:lnTo>
                <a:lnTo>
                  <a:pt x="5840" y="20074"/>
                </a:lnTo>
                <a:lnTo>
                  <a:pt x="5986" y="20220"/>
                </a:lnTo>
                <a:lnTo>
                  <a:pt x="6132" y="20366"/>
                </a:lnTo>
                <a:lnTo>
                  <a:pt x="5961" y="20366"/>
                </a:lnTo>
                <a:lnTo>
                  <a:pt x="5816" y="20342"/>
                </a:lnTo>
                <a:lnTo>
                  <a:pt x="5670" y="20318"/>
                </a:lnTo>
                <a:lnTo>
                  <a:pt x="5524" y="20269"/>
                </a:lnTo>
                <a:lnTo>
                  <a:pt x="5378" y="20196"/>
                </a:lnTo>
                <a:lnTo>
                  <a:pt x="5232" y="20099"/>
                </a:lnTo>
                <a:lnTo>
                  <a:pt x="5086" y="20001"/>
                </a:lnTo>
                <a:lnTo>
                  <a:pt x="4940" y="19928"/>
                </a:lnTo>
                <a:lnTo>
                  <a:pt x="4818" y="19539"/>
                </a:lnTo>
                <a:lnTo>
                  <a:pt x="4721" y="19126"/>
                </a:lnTo>
                <a:lnTo>
                  <a:pt x="4672" y="18712"/>
                </a:lnTo>
                <a:lnTo>
                  <a:pt x="4623" y="18274"/>
                </a:lnTo>
                <a:lnTo>
                  <a:pt x="4575" y="17447"/>
                </a:lnTo>
                <a:lnTo>
                  <a:pt x="4526" y="16619"/>
                </a:lnTo>
                <a:lnTo>
                  <a:pt x="4477" y="15670"/>
                </a:lnTo>
                <a:lnTo>
                  <a:pt x="4429" y="14721"/>
                </a:lnTo>
                <a:lnTo>
                  <a:pt x="4404" y="14235"/>
                </a:lnTo>
                <a:lnTo>
                  <a:pt x="4380" y="13894"/>
                </a:lnTo>
                <a:lnTo>
                  <a:pt x="4331" y="13505"/>
                </a:lnTo>
                <a:lnTo>
                  <a:pt x="4258" y="13140"/>
                </a:lnTo>
                <a:lnTo>
                  <a:pt x="4161" y="12775"/>
                </a:lnTo>
                <a:lnTo>
                  <a:pt x="4112" y="12629"/>
                </a:lnTo>
                <a:lnTo>
                  <a:pt x="4039" y="12483"/>
                </a:lnTo>
                <a:lnTo>
                  <a:pt x="3966" y="12361"/>
                </a:lnTo>
                <a:lnTo>
                  <a:pt x="3893" y="12288"/>
                </a:lnTo>
                <a:lnTo>
                  <a:pt x="3820" y="12264"/>
                </a:lnTo>
                <a:lnTo>
                  <a:pt x="3577" y="12264"/>
                </a:lnTo>
                <a:lnTo>
                  <a:pt x="3504" y="12288"/>
                </a:lnTo>
                <a:lnTo>
                  <a:pt x="3407" y="12385"/>
                </a:lnTo>
                <a:lnTo>
                  <a:pt x="3334" y="12507"/>
                </a:lnTo>
                <a:lnTo>
                  <a:pt x="3309" y="12483"/>
                </a:lnTo>
                <a:lnTo>
                  <a:pt x="3188" y="12483"/>
                </a:lnTo>
                <a:lnTo>
                  <a:pt x="3066" y="12531"/>
                </a:lnTo>
                <a:lnTo>
                  <a:pt x="3042" y="12556"/>
                </a:lnTo>
                <a:lnTo>
                  <a:pt x="3042" y="12604"/>
                </a:lnTo>
                <a:lnTo>
                  <a:pt x="3066" y="12653"/>
                </a:lnTo>
                <a:lnTo>
                  <a:pt x="3115" y="12677"/>
                </a:lnTo>
                <a:lnTo>
                  <a:pt x="3236" y="12702"/>
                </a:lnTo>
                <a:lnTo>
                  <a:pt x="3261" y="12702"/>
                </a:lnTo>
                <a:lnTo>
                  <a:pt x="3212" y="12848"/>
                </a:lnTo>
                <a:lnTo>
                  <a:pt x="3042" y="12872"/>
                </a:lnTo>
                <a:lnTo>
                  <a:pt x="2871" y="12921"/>
                </a:lnTo>
                <a:lnTo>
                  <a:pt x="2871" y="12945"/>
                </a:lnTo>
                <a:lnTo>
                  <a:pt x="2871" y="12969"/>
                </a:lnTo>
                <a:lnTo>
                  <a:pt x="3017" y="13018"/>
                </a:lnTo>
                <a:lnTo>
                  <a:pt x="3163" y="13042"/>
                </a:lnTo>
                <a:lnTo>
                  <a:pt x="3139" y="13140"/>
                </a:lnTo>
                <a:lnTo>
                  <a:pt x="2969" y="13140"/>
                </a:lnTo>
                <a:lnTo>
                  <a:pt x="2847" y="13164"/>
                </a:lnTo>
                <a:lnTo>
                  <a:pt x="2725" y="13213"/>
                </a:lnTo>
                <a:lnTo>
                  <a:pt x="2701" y="13237"/>
                </a:lnTo>
                <a:lnTo>
                  <a:pt x="2701" y="13261"/>
                </a:lnTo>
                <a:lnTo>
                  <a:pt x="2701" y="13286"/>
                </a:lnTo>
                <a:lnTo>
                  <a:pt x="2725" y="13310"/>
                </a:lnTo>
                <a:lnTo>
                  <a:pt x="2847" y="13359"/>
                </a:lnTo>
                <a:lnTo>
                  <a:pt x="2969" y="13383"/>
                </a:lnTo>
                <a:lnTo>
                  <a:pt x="3090" y="13383"/>
                </a:lnTo>
                <a:lnTo>
                  <a:pt x="3066" y="13529"/>
                </a:lnTo>
                <a:lnTo>
                  <a:pt x="2847" y="13553"/>
                </a:lnTo>
                <a:lnTo>
                  <a:pt x="2750" y="13602"/>
                </a:lnTo>
                <a:lnTo>
                  <a:pt x="2652" y="13651"/>
                </a:lnTo>
                <a:lnTo>
                  <a:pt x="2628" y="13699"/>
                </a:lnTo>
                <a:lnTo>
                  <a:pt x="2652" y="13724"/>
                </a:lnTo>
                <a:lnTo>
                  <a:pt x="2847" y="13748"/>
                </a:lnTo>
                <a:lnTo>
                  <a:pt x="3042" y="13772"/>
                </a:lnTo>
                <a:lnTo>
                  <a:pt x="3042" y="13870"/>
                </a:lnTo>
                <a:lnTo>
                  <a:pt x="2920" y="13870"/>
                </a:lnTo>
                <a:lnTo>
                  <a:pt x="2774" y="13918"/>
                </a:lnTo>
                <a:lnTo>
                  <a:pt x="2701" y="13943"/>
                </a:lnTo>
                <a:lnTo>
                  <a:pt x="2628" y="13991"/>
                </a:lnTo>
                <a:lnTo>
                  <a:pt x="2628" y="14016"/>
                </a:lnTo>
                <a:lnTo>
                  <a:pt x="2701" y="14064"/>
                </a:lnTo>
                <a:lnTo>
                  <a:pt x="2798" y="14113"/>
                </a:lnTo>
                <a:lnTo>
                  <a:pt x="2896" y="14137"/>
                </a:lnTo>
                <a:lnTo>
                  <a:pt x="3017" y="14137"/>
                </a:lnTo>
                <a:lnTo>
                  <a:pt x="2993" y="14283"/>
                </a:lnTo>
                <a:lnTo>
                  <a:pt x="2871" y="14283"/>
                </a:lnTo>
                <a:lnTo>
                  <a:pt x="2725" y="14308"/>
                </a:lnTo>
                <a:lnTo>
                  <a:pt x="2677" y="14332"/>
                </a:lnTo>
                <a:lnTo>
                  <a:pt x="2604" y="14381"/>
                </a:lnTo>
                <a:lnTo>
                  <a:pt x="2604" y="14405"/>
                </a:lnTo>
                <a:lnTo>
                  <a:pt x="2579" y="14429"/>
                </a:lnTo>
                <a:lnTo>
                  <a:pt x="2604" y="14502"/>
                </a:lnTo>
                <a:lnTo>
                  <a:pt x="2677" y="14551"/>
                </a:lnTo>
                <a:lnTo>
                  <a:pt x="2725" y="14575"/>
                </a:lnTo>
                <a:lnTo>
                  <a:pt x="2871" y="14600"/>
                </a:lnTo>
                <a:lnTo>
                  <a:pt x="2969" y="14600"/>
                </a:lnTo>
                <a:lnTo>
                  <a:pt x="2969" y="14721"/>
                </a:lnTo>
                <a:lnTo>
                  <a:pt x="2969" y="14794"/>
                </a:lnTo>
                <a:lnTo>
                  <a:pt x="2774" y="14819"/>
                </a:lnTo>
                <a:lnTo>
                  <a:pt x="2628" y="14843"/>
                </a:lnTo>
                <a:lnTo>
                  <a:pt x="2555" y="14892"/>
                </a:lnTo>
                <a:lnTo>
                  <a:pt x="2506" y="14940"/>
                </a:lnTo>
                <a:lnTo>
                  <a:pt x="2482" y="14989"/>
                </a:lnTo>
                <a:lnTo>
                  <a:pt x="2506" y="15013"/>
                </a:lnTo>
                <a:lnTo>
                  <a:pt x="2579" y="15038"/>
                </a:lnTo>
                <a:lnTo>
                  <a:pt x="2652" y="15062"/>
                </a:lnTo>
                <a:lnTo>
                  <a:pt x="2823" y="15062"/>
                </a:lnTo>
                <a:lnTo>
                  <a:pt x="2944" y="15038"/>
                </a:lnTo>
                <a:lnTo>
                  <a:pt x="2944" y="15232"/>
                </a:lnTo>
                <a:lnTo>
                  <a:pt x="2871" y="15232"/>
                </a:lnTo>
                <a:lnTo>
                  <a:pt x="2677" y="15257"/>
                </a:lnTo>
                <a:lnTo>
                  <a:pt x="2506" y="15305"/>
                </a:lnTo>
                <a:lnTo>
                  <a:pt x="2506" y="15330"/>
                </a:lnTo>
                <a:lnTo>
                  <a:pt x="2506" y="15354"/>
                </a:lnTo>
                <a:lnTo>
                  <a:pt x="2701" y="15378"/>
                </a:lnTo>
                <a:lnTo>
                  <a:pt x="2920" y="15403"/>
                </a:lnTo>
                <a:lnTo>
                  <a:pt x="2920" y="15622"/>
                </a:lnTo>
                <a:lnTo>
                  <a:pt x="2798" y="15646"/>
                </a:lnTo>
                <a:lnTo>
                  <a:pt x="2652" y="15695"/>
                </a:lnTo>
                <a:lnTo>
                  <a:pt x="2506" y="15768"/>
                </a:lnTo>
                <a:lnTo>
                  <a:pt x="2506" y="15792"/>
                </a:lnTo>
                <a:lnTo>
                  <a:pt x="2506" y="15816"/>
                </a:lnTo>
                <a:lnTo>
                  <a:pt x="2798" y="15841"/>
                </a:lnTo>
                <a:lnTo>
                  <a:pt x="2896" y="15841"/>
                </a:lnTo>
                <a:lnTo>
                  <a:pt x="2896" y="15914"/>
                </a:lnTo>
                <a:lnTo>
                  <a:pt x="2750" y="15938"/>
                </a:lnTo>
                <a:lnTo>
                  <a:pt x="2604" y="15987"/>
                </a:lnTo>
                <a:lnTo>
                  <a:pt x="2482" y="16060"/>
                </a:lnTo>
                <a:lnTo>
                  <a:pt x="2433" y="16108"/>
                </a:lnTo>
                <a:lnTo>
                  <a:pt x="2433" y="16157"/>
                </a:lnTo>
                <a:lnTo>
                  <a:pt x="2433" y="16181"/>
                </a:lnTo>
                <a:lnTo>
                  <a:pt x="2506" y="16230"/>
                </a:lnTo>
                <a:lnTo>
                  <a:pt x="2579" y="16254"/>
                </a:lnTo>
                <a:lnTo>
                  <a:pt x="2725" y="16254"/>
                </a:lnTo>
                <a:lnTo>
                  <a:pt x="2896" y="16230"/>
                </a:lnTo>
                <a:lnTo>
                  <a:pt x="2871" y="16425"/>
                </a:lnTo>
                <a:lnTo>
                  <a:pt x="2628" y="16473"/>
                </a:lnTo>
                <a:lnTo>
                  <a:pt x="2506" y="16498"/>
                </a:lnTo>
                <a:lnTo>
                  <a:pt x="2409" y="16546"/>
                </a:lnTo>
                <a:lnTo>
                  <a:pt x="2409" y="16571"/>
                </a:lnTo>
                <a:lnTo>
                  <a:pt x="2409" y="16595"/>
                </a:lnTo>
                <a:lnTo>
                  <a:pt x="2506" y="16644"/>
                </a:lnTo>
                <a:lnTo>
                  <a:pt x="2628" y="16668"/>
                </a:lnTo>
                <a:lnTo>
                  <a:pt x="2871" y="16692"/>
                </a:lnTo>
                <a:lnTo>
                  <a:pt x="2847" y="16936"/>
                </a:lnTo>
                <a:lnTo>
                  <a:pt x="2701" y="16936"/>
                </a:lnTo>
                <a:lnTo>
                  <a:pt x="2555" y="16960"/>
                </a:lnTo>
                <a:lnTo>
                  <a:pt x="2458" y="16984"/>
                </a:lnTo>
                <a:lnTo>
                  <a:pt x="2409" y="17033"/>
                </a:lnTo>
                <a:lnTo>
                  <a:pt x="2385" y="17057"/>
                </a:lnTo>
                <a:lnTo>
                  <a:pt x="2433" y="17106"/>
                </a:lnTo>
                <a:lnTo>
                  <a:pt x="2482" y="17130"/>
                </a:lnTo>
                <a:lnTo>
                  <a:pt x="2604" y="17155"/>
                </a:lnTo>
                <a:lnTo>
                  <a:pt x="2847" y="17155"/>
                </a:lnTo>
                <a:lnTo>
                  <a:pt x="2823" y="17349"/>
                </a:lnTo>
                <a:lnTo>
                  <a:pt x="2701" y="17398"/>
                </a:lnTo>
                <a:lnTo>
                  <a:pt x="2604" y="17447"/>
                </a:lnTo>
                <a:lnTo>
                  <a:pt x="2506" y="17495"/>
                </a:lnTo>
                <a:lnTo>
                  <a:pt x="2458" y="17568"/>
                </a:lnTo>
                <a:lnTo>
                  <a:pt x="2433" y="17593"/>
                </a:lnTo>
                <a:lnTo>
                  <a:pt x="2458" y="17641"/>
                </a:lnTo>
                <a:lnTo>
                  <a:pt x="2458" y="17666"/>
                </a:lnTo>
                <a:lnTo>
                  <a:pt x="2506" y="17690"/>
                </a:lnTo>
                <a:lnTo>
                  <a:pt x="2652" y="17690"/>
                </a:lnTo>
                <a:lnTo>
                  <a:pt x="2823" y="17641"/>
                </a:lnTo>
                <a:lnTo>
                  <a:pt x="2798" y="17860"/>
                </a:lnTo>
                <a:lnTo>
                  <a:pt x="2628" y="17933"/>
                </a:lnTo>
                <a:lnTo>
                  <a:pt x="2506" y="17958"/>
                </a:lnTo>
                <a:lnTo>
                  <a:pt x="2482" y="17958"/>
                </a:lnTo>
                <a:lnTo>
                  <a:pt x="2458" y="17982"/>
                </a:lnTo>
                <a:lnTo>
                  <a:pt x="2458" y="18006"/>
                </a:lnTo>
                <a:lnTo>
                  <a:pt x="2482" y="18031"/>
                </a:lnTo>
                <a:lnTo>
                  <a:pt x="2628" y="18055"/>
                </a:lnTo>
                <a:lnTo>
                  <a:pt x="2798" y="18055"/>
                </a:lnTo>
                <a:lnTo>
                  <a:pt x="2774" y="18298"/>
                </a:lnTo>
                <a:lnTo>
                  <a:pt x="2725" y="18298"/>
                </a:lnTo>
                <a:lnTo>
                  <a:pt x="2628" y="18323"/>
                </a:lnTo>
                <a:lnTo>
                  <a:pt x="2506" y="18371"/>
                </a:lnTo>
                <a:lnTo>
                  <a:pt x="2482" y="18396"/>
                </a:lnTo>
                <a:lnTo>
                  <a:pt x="2482" y="18420"/>
                </a:lnTo>
                <a:lnTo>
                  <a:pt x="2482" y="18444"/>
                </a:lnTo>
                <a:lnTo>
                  <a:pt x="2506" y="18444"/>
                </a:lnTo>
                <a:lnTo>
                  <a:pt x="2604" y="18493"/>
                </a:lnTo>
                <a:lnTo>
                  <a:pt x="2725" y="18542"/>
                </a:lnTo>
                <a:lnTo>
                  <a:pt x="2750" y="18542"/>
                </a:lnTo>
                <a:lnTo>
                  <a:pt x="2725" y="18688"/>
                </a:lnTo>
                <a:lnTo>
                  <a:pt x="2628" y="18712"/>
                </a:lnTo>
                <a:lnTo>
                  <a:pt x="2506" y="18712"/>
                </a:lnTo>
                <a:lnTo>
                  <a:pt x="2458" y="18736"/>
                </a:lnTo>
                <a:lnTo>
                  <a:pt x="2409" y="18761"/>
                </a:lnTo>
                <a:lnTo>
                  <a:pt x="2385" y="18809"/>
                </a:lnTo>
                <a:lnTo>
                  <a:pt x="2385" y="18858"/>
                </a:lnTo>
                <a:lnTo>
                  <a:pt x="2433" y="18882"/>
                </a:lnTo>
                <a:lnTo>
                  <a:pt x="2482" y="18931"/>
                </a:lnTo>
                <a:lnTo>
                  <a:pt x="2604" y="18955"/>
                </a:lnTo>
                <a:lnTo>
                  <a:pt x="2701" y="18955"/>
                </a:lnTo>
                <a:lnTo>
                  <a:pt x="2677" y="19053"/>
                </a:lnTo>
                <a:lnTo>
                  <a:pt x="2604" y="19077"/>
                </a:lnTo>
                <a:lnTo>
                  <a:pt x="2555" y="19101"/>
                </a:lnTo>
                <a:lnTo>
                  <a:pt x="2433" y="19174"/>
                </a:lnTo>
                <a:lnTo>
                  <a:pt x="2433" y="19199"/>
                </a:lnTo>
                <a:lnTo>
                  <a:pt x="2433" y="19223"/>
                </a:lnTo>
                <a:lnTo>
                  <a:pt x="2531" y="19272"/>
                </a:lnTo>
                <a:lnTo>
                  <a:pt x="2628" y="19320"/>
                </a:lnTo>
                <a:lnTo>
                  <a:pt x="2604" y="19466"/>
                </a:lnTo>
                <a:lnTo>
                  <a:pt x="2458" y="19466"/>
                </a:lnTo>
                <a:lnTo>
                  <a:pt x="2360" y="19515"/>
                </a:lnTo>
                <a:lnTo>
                  <a:pt x="2336" y="19564"/>
                </a:lnTo>
                <a:lnTo>
                  <a:pt x="2360" y="19612"/>
                </a:lnTo>
                <a:lnTo>
                  <a:pt x="2385" y="19661"/>
                </a:lnTo>
                <a:lnTo>
                  <a:pt x="2433" y="19685"/>
                </a:lnTo>
                <a:lnTo>
                  <a:pt x="2531" y="19734"/>
                </a:lnTo>
                <a:lnTo>
                  <a:pt x="2458" y="19928"/>
                </a:lnTo>
                <a:lnTo>
                  <a:pt x="2312" y="20001"/>
                </a:lnTo>
                <a:lnTo>
                  <a:pt x="2166" y="20099"/>
                </a:lnTo>
                <a:lnTo>
                  <a:pt x="2020" y="20196"/>
                </a:lnTo>
                <a:lnTo>
                  <a:pt x="1874" y="20269"/>
                </a:lnTo>
                <a:lnTo>
                  <a:pt x="1728" y="20318"/>
                </a:lnTo>
                <a:lnTo>
                  <a:pt x="1582" y="20342"/>
                </a:lnTo>
                <a:lnTo>
                  <a:pt x="1436" y="20366"/>
                </a:lnTo>
                <a:lnTo>
                  <a:pt x="1265" y="20366"/>
                </a:lnTo>
                <a:lnTo>
                  <a:pt x="1411" y="20220"/>
                </a:lnTo>
                <a:lnTo>
                  <a:pt x="1557" y="20074"/>
                </a:lnTo>
                <a:lnTo>
                  <a:pt x="1679" y="19953"/>
                </a:lnTo>
                <a:lnTo>
                  <a:pt x="1825" y="19807"/>
                </a:lnTo>
                <a:lnTo>
                  <a:pt x="1849" y="19783"/>
                </a:lnTo>
                <a:lnTo>
                  <a:pt x="1922" y="19758"/>
                </a:lnTo>
                <a:lnTo>
                  <a:pt x="1995" y="19710"/>
                </a:lnTo>
                <a:lnTo>
                  <a:pt x="2020" y="19637"/>
                </a:lnTo>
                <a:lnTo>
                  <a:pt x="2044" y="19539"/>
                </a:lnTo>
                <a:lnTo>
                  <a:pt x="2020" y="18785"/>
                </a:lnTo>
                <a:lnTo>
                  <a:pt x="1971" y="18055"/>
                </a:lnTo>
                <a:lnTo>
                  <a:pt x="1825" y="16571"/>
                </a:lnTo>
                <a:lnTo>
                  <a:pt x="1752" y="15792"/>
                </a:lnTo>
                <a:lnTo>
                  <a:pt x="1703" y="15013"/>
                </a:lnTo>
                <a:lnTo>
                  <a:pt x="1679" y="13456"/>
                </a:lnTo>
                <a:lnTo>
                  <a:pt x="1655" y="12702"/>
                </a:lnTo>
                <a:lnTo>
                  <a:pt x="1679" y="11947"/>
                </a:lnTo>
                <a:lnTo>
                  <a:pt x="1703" y="11583"/>
                </a:lnTo>
                <a:lnTo>
                  <a:pt x="1752" y="11218"/>
                </a:lnTo>
                <a:lnTo>
                  <a:pt x="1825" y="10853"/>
                </a:lnTo>
                <a:lnTo>
                  <a:pt x="1922" y="10488"/>
                </a:lnTo>
                <a:lnTo>
                  <a:pt x="2044" y="10171"/>
                </a:lnTo>
                <a:lnTo>
                  <a:pt x="2166" y="9855"/>
                </a:lnTo>
                <a:lnTo>
                  <a:pt x="2287" y="9539"/>
                </a:lnTo>
                <a:lnTo>
                  <a:pt x="2360" y="9198"/>
                </a:lnTo>
                <a:lnTo>
                  <a:pt x="2385" y="8906"/>
                </a:lnTo>
                <a:lnTo>
                  <a:pt x="2385" y="8590"/>
                </a:lnTo>
                <a:lnTo>
                  <a:pt x="2385" y="8006"/>
                </a:lnTo>
                <a:lnTo>
                  <a:pt x="2458" y="7957"/>
                </a:lnTo>
                <a:lnTo>
                  <a:pt x="2482" y="7908"/>
                </a:lnTo>
                <a:lnTo>
                  <a:pt x="2506" y="7835"/>
                </a:lnTo>
                <a:lnTo>
                  <a:pt x="2506" y="7762"/>
                </a:lnTo>
                <a:lnTo>
                  <a:pt x="2506" y="7689"/>
                </a:lnTo>
                <a:lnTo>
                  <a:pt x="2458" y="7641"/>
                </a:lnTo>
                <a:lnTo>
                  <a:pt x="2385" y="7592"/>
                </a:lnTo>
                <a:lnTo>
                  <a:pt x="2312" y="7568"/>
                </a:lnTo>
                <a:lnTo>
                  <a:pt x="2214" y="7543"/>
                </a:lnTo>
                <a:lnTo>
                  <a:pt x="2141" y="7519"/>
                </a:lnTo>
                <a:lnTo>
                  <a:pt x="2093" y="7446"/>
                </a:lnTo>
                <a:lnTo>
                  <a:pt x="2044" y="7373"/>
                </a:lnTo>
                <a:lnTo>
                  <a:pt x="1947" y="7227"/>
                </a:lnTo>
                <a:lnTo>
                  <a:pt x="1898" y="7057"/>
                </a:lnTo>
                <a:lnTo>
                  <a:pt x="1874" y="6886"/>
                </a:lnTo>
                <a:lnTo>
                  <a:pt x="1874" y="6716"/>
                </a:lnTo>
                <a:lnTo>
                  <a:pt x="1898" y="6643"/>
                </a:lnTo>
                <a:lnTo>
                  <a:pt x="1971" y="6570"/>
                </a:lnTo>
                <a:lnTo>
                  <a:pt x="2093" y="6473"/>
                </a:lnTo>
                <a:lnTo>
                  <a:pt x="2117" y="6400"/>
                </a:lnTo>
                <a:lnTo>
                  <a:pt x="2117" y="6327"/>
                </a:lnTo>
                <a:lnTo>
                  <a:pt x="2093" y="6254"/>
                </a:lnTo>
                <a:lnTo>
                  <a:pt x="2020" y="6205"/>
                </a:lnTo>
                <a:lnTo>
                  <a:pt x="1947" y="6181"/>
                </a:lnTo>
                <a:lnTo>
                  <a:pt x="1849" y="6181"/>
                </a:lnTo>
                <a:lnTo>
                  <a:pt x="1801" y="6205"/>
                </a:lnTo>
                <a:lnTo>
                  <a:pt x="1728" y="6229"/>
                </a:lnTo>
                <a:lnTo>
                  <a:pt x="1630" y="6327"/>
                </a:lnTo>
                <a:lnTo>
                  <a:pt x="1557" y="6473"/>
                </a:lnTo>
                <a:lnTo>
                  <a:pt x="1484" y="6619"/>
                </a:lnTo>
                <a:lnTo>
                  <a:pt x="1460" y="6789"/>
                </a:lnTo>
                <a:lnTo>
                  <a:pt x="1460" y="6935"/>
                </a:lnTo>
                <a:lnTo>
                  <a:pt x="1460" y="7081"/>
                </a:lnTo>
                <a:lnTo>
                  <a:pt x="1533" y="7300"/>
                </a:lnTo>
                <a:lnTo>
                  <a:pt x="1630" y="7543"/>
                </a:lnTo>
                <a:lnTo>
                  <a:pt x="1606" y="7568"/>
                </a:lnTo>
                <a:lnTo>
                  <a:pt x="1533" y="7519"/>
                </a:lnTo>
                <a:lnTo>
                  <a:pt x="1411" y="7470"/>
                </a:lnTo>
                <a:lnTo>
                  <a:pt x="1363" y="7446"/>
                </a:lnTo>
                <a:lnTo>
                  <a:pt x="1290" y="7446"/>
                </a:lnTo>
                <a:lnTo>
                  <a:pt x="1265" y="7470"/>
                </a:lnTo>
                <a:lnTo>
                  <a:pt x="1241" y="7495"/>
                </a:lnTo>
                <a:lnTo>
                  <a:pt x="1241" y="7568"/>
                </a:lnTo>
                <a:lnTo>
                  <a:pt x="1290" y="7616"/>
                </a:lnTo>
                <a:lnTo>
                  <a:pt x="1363" y="7689"/>
                </a:lnTo>
                <a:lnTo>
                  <a:pt x="1460" y="7787"/>
                </a:lnTo>
                <a:lnTo>
                  <a:pt x="1436" y="7860"/>
                </a:lnTo>
                <a:lnTo>
                  <a:pt x="1314" y="7811"/>
                </a:lnTo>
                <a:lnTo>
                  <a:pt x="1192" y="7762"/>
                </a:lnTo>
                <a:lnTo>
                  <a:pt x="1071" y="7738"/>
                </a:lnTo>
                <a:lnTo>
                  <a:pt x="1022" y="7762"/>
                </a:lnTo>
                <a:lnTo>
                  <a:pt x="998" y="7811"/>
                </a:lnTo>
                <a:lnTo>
                  <a:pt x="1022" y="7835"/>
                </a:lnTo>
                <a:lnTo>
                  <a:pt x="1071" y="7908"/>
                </a:lnTo>
                <a:lnTo>
                  <a:pt x="1144" y="7981"/>
                </a:lnTo>
                <a:lnTo>
                  <a:pt x="1314" y="8103"/>
                </a:lnTo>
                <a:lnTo>
                  <a:pt x="1265" y="8249"/>
                </a:lnTo>
                <a:lnTo>
                  <a:pt x="1168" y="8225"/>
                </a:lnTo>
                <a:lnTo>
                  <a:pt x="1095" y="8200"/>
                </a:lnTo>
                <a:lnTo>
                  <a:pt x="998" y="8225"/>
                </a:lnTo>
                <a:lnTo>
                  <a:pt x="949" y="8249"/>
                </a:lnTo>
                <a:lnTo>
                  <a:pt x="949" y="8273"/>
                </a:lnTo>
                <a:lnTo>
                  <a:pt x="949" y="8322"/>
                </a:lnTo>
                <a:lnTo>
                  <a:pt x="1022" y="8371"/>
                </a:lnTo>
                <a:lnTo>
                  <a:pt x="1095" y="8419"/>
                </a:lnTo>
                <a:lnTo>
                  <a:pt x="1192" y="8444"/>
                </a:lnTo>
                <a:lnTo>
                  <a:pt x="1168" y="8468"/>
                </a:lnTo>
                <a:lnTo>
                  <a:pt x="973" y="8468"/>
                </a:lnTo>
                <a:lnTo>
                  <a:pt x="900" y="8492"/>
                </a:lnTo>
                <a:lnTo>
                  <a:pt x="852" y="8541"/>
                </a:lnTo>
                <a:lnTo>
                  <a:pt x="827" y="8565"/>
                </a:lnTo>
                <a:lnTo>
                  <a:pt x="803" y="8614"/>
                </a:lnTo>
                <a:lnTo>
                  <a:pt x="827" y="8663"/>
                </a:lnTo>
                <a:lnTo>
                  <a:pt x="852" y="8711"/>
                </a:lnTo>
                <a:lnTo>
                  <a:pt x="949" y="8760"/>
                </a:lnTo>
                <a:lnTo>
                  <a:pt x="1071" y="8784"/>
                </a:lnTo>
                <a:lnTo>
                  <a:pt x="1095" y="8784"/>
                </a:lnTo>
                <a:lnTo>
                  <a:pt x="1046" y="8979"/>
                </a:lnTo>
                <a:lnTo>
                  <a:pt x="803" y="8979"/>
                </a:lnTo>
                <a:lnTo>
                  <a:pt x="779" y="9028"/>
                </a:lnTo>
                <a:lnTo>
                  <a:pt x="779" y="9052"/>
                </a:lnTo>
                <a:lnTo>
                  <a:pt x="779" y="9101"/>
                </a:lnTo>
                <a:lnTo>
                  <a:pt x="827" y="9149"/>
                </a:lnTo>
                <a:lnTo>
                  <a:pt x="876" y="9174"/>
                </a:lnTo>
                <a:lnTo>
                  <a:pt x="973" y="9198"/>
                </a:lnTo>
                <a:lnTo>
                  <a:pt x="998" y="9222"/>
                </a:lnTo>
                <a:lnTo>
                  <a:pt x="998" y="9368"/>
                </a:lnTo>
                <a:lnTo>
                  <a:pt x="852" y="9368"/>
                </a:lnTo>
                <a:lnTo>
                  <a:pt x="803" y="9393"/>
                </a:lnTo>
                <a:lnTo>
                  <a:pt x="754" y="9417"/>
                </a:lnTo>
                <a:lnTo>
                  <a:pt x="730" y="9490"/>
                </a:lnTo>
                <a:lnTo>
                  <a:pt x="730" y="9539"/>
                </a:lnTo>
                <a:lnTo>
                  <a:pt x="730" y="9563"/>
                </a:lnTo>
                <a:lnTo>
                  <a:pt x="779" y="9612"/>
                </a:lnTo>
                <a:lnTo>
                  <a:pt x="827" y="9636"/>
                </a:lnTo>
                <a:lnTo>
                  <a:pt x="949" y="9660"/>
                </a:lnTo>
                <a:lnTo>
                  <a:pt x="949" y="9806"/>
                </a:lnTo>
                <a:lnTo>
                  <a:pt x="876" y="9806"/>
                </a:lnTo>
                <a:lnTo>
                  <a:pt x="803" y="9831"/>
                </a:lnTo>
                <a:lnTo>
                  <a:pt x="730" y="9879"/>
                </a:lnTo>
                <a:lnTo>
                  <a:pt x="681" y="9904"/>
                </a:lnTo>
                <a:lnTo>
                  <a:pt x="681" y="9952"/>
                </a:lnTo>
                <a:lnTo>
                  <a:pt x="681" y="10001"/>
                </a:lnTo>
                <a:lnTo>
                  <a:pt x="730" y="10050"/>
                </a:lnTo>
                <a:lnTo>
                  <a:pt x="827" y="10074"/>
                </a:lnTo>
                <a:lnTo>
                  <a:pt x="949" y="10074"/>
                </a:lnTo>
                <a:lnTo>
                  <a:pt x="949" y="10123"/>
                </a:lnTo>
                <a:lnTo>
                  <a:pt x="852" y="10147"/>
                </a:lnTo>
                <a:lnTo>
                  <a:pt x="803" y="10196"/>
                </a:lnTo>
                <a:lnTo>
                  <a:pt x="754" y="10244"/>
                </a:lnTo>
                <a:lnTo>
                  <a:pt x="754" y="10269"/>
                </a:lnTo>
                <a:lnTo>
                  <a:pt x="779" y="10293"/>
                </a:lnTo>
                <a:lnTo>
                  <a:pt x="876" y="10342"/>
                </a:lnTo>
                <a:lnTo>
                  <a:pt x="949" y="10342"/>
                </a:lnTo>
                <a:lnTo>
                  <a:pt x="973" y="10390"/>
                </a:lnTo>
                <a:lnTo>
                  <a:pt x="973" y="10463"/>
                </a:lnTo>
                <a:lnTo>
                  <a:pt x="925" y="10512"/>
                </a:lnTo>
                <a:lnTo>
                  <a:pt x="876" y="10585"/>
                </a:lnTo>
                <a:lnTo>
                  <a:pt x="852" y="10658"/>
                </a:lnTo>
                <a:lnTo>
                  <a:pt x="876" y="10755"/>
                </a:lnTo>
                <a:lnTo>
                  <a:pt x="925" y="10853"/>
                </a:lnTo>
                <a:lnTo>
                  <a:pt x="949" y="10999"/>
                </a:lnTo>
                <a:lnTo>
                  <a:pt x="973" y="11266"/>
                </a:lnTo>
                <a:lnTo>
                  <a:pt x="925" y="11534"/>
                </a:lnTo>
                <a:lnTo>
                  <a:pt x="876" y="11656"/>
                </a:lnTo>
                <a:lnTo>
                  <a:pt x="827" y="11753"/>
                </a:lnTo>
                <a:lnTo>
                  <a:pt x="803" y="11801"/>
                </a:lnTo>
                <a:lnTo>
                  <a:pt x="754" y="11801"/>
                </a:lnTo>
                <a:lnTo>
                  <a:pt x="657" y="11729"/>
                </a:lnTo>
                <a:lnTo>
                  <a:pt x="560" y="11656"/>
                </a:lnTo>
                <a:lnTo>
                  <a:pt x="511" y="11583"/>
                </a:lnTo>
                <a:lnTo>
                  <a:pt x="462" y="11461"/>
                </a:lnTo>
                <a:lnTo>
                  <a:pt x="462" y="11339"/>
                </a:lnTo>
                <a:lnTo>
                  <a:pt x="487" y="11096"/>
                </a:lnTo>
                <a:lnTo>
                  <a:pt x="535" y="11047"/>
                </a:lnTo>
                <a:lnTo>
                  <a:pt x="560" y="10974"/>
                </a:lnTo>
                <a:lnTo>
                  <a:pt x="584" y="10926"/>
                </a:lnTo>
                <a:lnTo>
                  <a:pt x="584" y="10828"/>
                </a:lnTo>
                <a:lnTo>
                  <a:pt x="511" y="10342"/>
                </a:lnTo>
                <a:lnTo>
                  <a:pt x="462" y="9831"/>
                </a:lnTo>
                <a:lnTo>
                  <a:pt x="462" y="9320"/>
                </a:lnTo>
                <a:lnTo>
                  <a:pt x="511" y="8809"/>
                </a:lnTo>
                <a:lnTo>
                  <a:pt x="584" y="8298"/>
                </a:lnTo>
                <a:lnTo>
                  <a:pt x="681" y="7787"/>
                </a:lnTo>
                <a:lnTo>
                  <a:pt x="803" y="7300"/>
                </a:lnTo>
                <a:lnTo>
                  <a:pt x="949" y="6813"/>
                </a:lnTo>
                <a:lnTo>
                  <a:pt x="1119" y="6400"/>
                </a:lnTo>
                <a:lnTo>
                  <a:pt x="1314" y="6010"/>
                </a:lnTo>
                <a:lnTo>
                  <a:pt x="1557" y="5621"/>
                </a:lnTo>
                <a:lnTo>
                  <a:pt x="1703" y="5451"/>
                </a:lnTo>
                <a:lnTo>
                  <a:pt x="1849" y="5280"/>
                </a:lnTo>
                <a:lnTo>
                  <a:pt x="2044" y="5134"/>
                </a:lnTo>
                <a:lnTo>
                  <a:pt x="2214" y="4988"/>
                </a:lnTo>
                <a:lnTo>
                  <a:pt x="2409" y="4891"/>
                </a:lnTo>
                <a:lnTo>
                  <a:pt x="2628" y="4794"/>
                </a:lnTo>
                <a:lnTo>
                  <a:pt x="2823" y="4745"/>
                </a:lnTo>
                <a:lnTo>
                  <a:pt x="3066" y="4696"/>
                </a:lnTo>
                <a:lnTo>
                  <a:pt x="3528" y="4623"/>
                </a:lnTo>
                <a:close/>
                <a:moveTo>
                  <a:pt x="3893" y="0"/>
                </a:moveTo>
                <a:lnTo>
                  <a:pt x="3699" y="73"/>
                </a:lnTo>
                <a:lnTo>
                  <a:pt x="3382" y="73"/>
                </a:lnTo>
                <a:lnTo>
                  <a:pt x="3212" y="122"/>
                </a:lnTo>
                <a:lnTo>
                  <a:pt x="3066" y="195"/>
                </a:lnTo>
                <a:lnTo>
                  <a:pt x="2896" y="268"/>
                </a:lnTo>
                <a:lnTo>
                  <a:pt x="2774" y="365"/>
                </a:lnTo>
                <a:lnTo>
                  <a:pt x="2628" y="487"/>
                </a:lnTo>
                <a:lnTo>
                  <a:pt x="2506" y="609"/>
                </a:lnTo>
                <a:lnTo>
                  <a:pt x="2287" y="901"/>
                </a:lnTo>
                <a:lnTo>
                  <a:pt x="2093" y="1217"/>
                </a:lnTo>
                <a:lnTo>
                  <a:pt x="1947" y="1533"/>
                </a:lnTo>
                <a:lnTo>
                  <a:pt x="1874" y="1850"/>
                </a:lnTo>
                <a:lnTo>
                  <a:pt x="1849" y="2044"/>
                </a:lnTo>
                <a:lnTo>
                  <a:pt x="1849" y="2215"/>
                </a:lnTo>
                <a:lnTo>
                  <a:pt x="1874" y="2409"/>
                </a:lnTo>
                <a:lnTo>
                  <a:pt x="1898" y="2580"/>
                </a:lnTo>
                <a:lnTo>
                  <a:pt x="1947" y="2750"/>
                </a:lnTo>
                <a:lnTo>
                  <a:pt x="2020" y="2896"/>
                </a:lnTo>
                <a:lnTo>
                  <a:pt x="2093" y="3066"/>
                </a:lnTo>
                <a:lnTo>
                  <a:pt x="2214" y="3212"/>
                </a:lnTo>
                <a:lnTo>
                  <a:pt x="2312" y="3358"/>
                </a:lnTo>
                <a:lnTo>
                  <a:pt x="2433" y="3480"/>
                </a:lnTo>
                <a:lnTo>
                  <a:pt x="2579" y="3577"/>
                </a:lnTo>
                <a:lnTo>
                  <a:pt x="2725" y="3699"/>
                </a:lnTo>
                <a:lnTo>
                  <a:pt x="2871" y="3772"/>
                </a:lnTo>
                <a:lnTo>
                  <a:pt x="3042" y="3845"/>
                </a:lnTo>
                <a:lnTo>
                  <a:pt x="3212" y="3918"/>
                </a:lnTo>
                <a:lnTo>
                  <a:pt x="3407" y="3966"/>
                </a:lnTo>
                <a:lnTo>
                  <a:pt x="3553" y="3966"/>
                </a:lnTo>
                <a:lnTo>
                  <a:pt x="3528" y="4039"/>
                </a:lnTo>
                <a:lnTo>
                  <a:pt x="3504" y="4234"/>
                </a:lnTo>
                <a:lnTo>
                  <a:pt x="3431" y="4234"/>
                </a:lnTo>
                <a:lnTo>
                  <a:pt x="3188" y="4210"/>
                </a:lnTo>
                <a:lnTo>
                  <a:pt x="2944" y="4210"/>
                </a:lnTo>
                <a:lnTo>
                  <a:pt x="2725" y="4258"/>
                </a:lnTo>
                <a:lnTo>
                  <a:pt x="2506" y="4331"/>
                </a:lnTo>
                <a:lnTo>
                  <a:pt x="2287" y="4404"/>
                </a:lnTo>
                <a:lnTo>
                  <a:pt x="2093" y="4526"/>
                </a:lnTo>
                <a:lnTo>
                  <a:pt x="1898" y="4648"/>
                </a:lnTo>
                <a:lnTo>
                  <a:pt x="1728" y="4794"/>
                </a:lnTo>
                <a:lnTo>
                  <a:pt x="1557" y="4964"/>
                </a:lnTo>
                <a:lnTo>
                  <a:pt x="1387" y="5134"/>
                </a:lnTo>
                <a:lnTo>
                  <a:pt x="1095" y="5499"/>
                </a:lnTo>
                <a:lnTo>
                  <a:pt x="852" y="5913"/>
                </a:lnTo>
                <a:lnTo>
                  <a:pt x="633" y="6327"/>
                </a:lnTo>
                <a:lnTo>
                  <a:pt x="438" y="6862"/>
                </a:lnTo>
                <a:lnTo>
                  <a:pt x="268" y="7446"/>
                </a:lnTo>
                <a:lnTo>
                  <a:pt x="122" y="8006"/>
                </a:lnTo>
                <a:lnTo>
                  <a:pt x="49" y="8614"/>
                </a:lnTo>
                <a:lnTo>
                  <a:pt x="0" y="9198"/>
                </a:lnTo>
                <a:lnTo>
                  <a:pt x="0" y="9806"/>
                </a:lnTo>
                <a:lnTo>
                  <a:pt x="49" y="10390"/>
                </a:lnTo>
                <a:lnTo>
                  <a:pt x="122" y="10974"/>
                </a:lnTo>
                <a:lnTo>
                  <a:pt x="146" y="10974"/>
                </a:lnTo>
                <a:lnTo>
                  <a:pt x="97" y="11193"/>
                </a:lnTo>
                <a:lnTo>
                  <a:pt x="73" y="11412"/>
                </a:lnTo>
                <a:lnTo>
                  <a:pt x="97" y="11631"/>
                </a:lnTo>
                <a:lnTo>
                  <a:pt x="170" y="11777"/>
                </a:lnTo>
                <a:lnTo>
                  <a:pt x="219" y="11899"/>
                </a:lnTo>
                <a:lnTo>
                  <a:pt x="316" y="11972"/>
                </a:lnTo>
                <a:lnTo>
                  <a:pt x="414" y="12069"/>
                </a:lnTo>
                <a:lnTo>
                  <a:pt x="511" y="12142"/>
                </a:lnTo>
                <a:lnTo>
                  <a:pt x="633" y="12191"/>
                </a:lnTo>
                <a:lnTo>
                  <a:pt x="754" y="12215"/>
                </a:lnTo>
                <a:lnTo>
                  <a:pt x="876" y="12215"/>
                </a:lnTo>
                <a:lnTo>
                  <a:pt x="998" y="12166"/>
                </a:lnTo>
                <a:lnTo>
                  <a:pt x="1144" y="12069"/>
                </a:lnTo>
                <a:lnTo>
                  <a:pt x="1241" y="11923"/>
                </a:lnTo>
                <a:lnTo>
                  <a:pt x="1217" y="12604"/>
                </a:lnTo>
                <a:lnTo>
                  <a:pt x="1217" y="13261"/>
                </a:lnTo>
                <a:lnTo>
                  <a:pt x="1217" y="14040"/>
                </a:lnTo>
                <a:lnTo>
                  <a:pt x="1241" y="14819"/>
                </a:lnTo>
                <a:lnTo>
                  <a:pt x="1265" y="15597"/>
                </a:lnTo>
                <a:lnTo>
                  <a:pt x="1314" y="16376"/>
                </a:lnTo>
                <a:lnTo>
                  <a:pt x="1460" y="17958"/>
                </a:lnTo>
                <a:lnTo>
                  <a:pt x="1509" y="18736"/>
                </a:lnTo>
                <a:lnTo>
                  <a:pt x="1509" y="19515"/>
                </a:lnTo>
                <a:lnTo>
                  <a:pt x="1265" y="19685"/>
                </a:lnTo>
                <a:lnTo>
                  <a:pt x="1022" y="19904"/>
                </a:lnTo>
                <a:lnTo>
                  <a:pt x="827" y="20147"/>
                </a:lnTo>
                <a:lnTo>
                  <a:pt x="730" y="20269"/>
                </a:lnTo>
                <a:lnTo>
                  <a:pt x="681" y="20415"/>
                </a:lnTo>
                <a:lnTo>
                  <a:pt x="633" y="20512"/>
                </a:lnTo>
                <a:lnTo>
                  <a:pt x="657" y="20634"/>
                </a:lnTo>
                <a:lnTo>
                  <a:pt x="706" y="20707"/>
                </a:lnTo>
                <a:lnTo>
                  <a:pt x="803" y="20756"/>
                </a:lnTo>
                <a:lnTo>
                  <a:pt x="1119" y="20829"/>
                </a:lnTo>
                <a:lnTo>
                  <a:pt x="1411" y="20829"/>
                </a:lnTo>
                <a:lnTo>
                  <a:pt x="1703" y="20804"/>
                </a:lnTo>
                <a:lnTo>
                  <a:pt x="1995" y="20731"/>
                </a:lnTo>
                <a:lnTo>
                  <a:pt x="2214" y="20634"/>
                </a:lnTo>
                <a:lnTo>
                  <a:pt x="2458" y="20512"/>
                </a:lnTo>
                <a:lnTo>
                  <a:pt x="2555" y="20439"/>
                </a:lnTo>
                <a:lnTo>
                  <a:pt x="2652" y="20366"/>
                </a:lnTo>
                <a:lnTo>
                  <a:pt x="2750" y="20269"/>
                </a:lnTo>
                <a:lnTo>
                  <a:pt x="2798" y="20172"/>
                </a:lnTo>
                <a:lnTo>
                  <a:pt x="2847" y="20123"/>
                </a:lnTo>
                <a:lnTo>
                  <a:pt x="2871" y="20074"/>
                </a:lnTo>
                <a:lnTo>
                  <a:pt x="2969" y="19783"/>
                </a:lnTo>
                <a:lnTo>
                  <a:pt x="3042" y="19466"/>
                </a:lnTo>
                <a:lnTo>
                  <a:pt x="3090" y="19150"/>
                </a:lnTo>
                <a:lnTo>
                  <a:pt x="3139" y="18809"/>
                </a:lnTo>
                <a:lnTo>
                  <a:pt x="3188" y="18152"/>
                </a:lnTo>
                <a:lnTo>
                  <a:pt x="3236" y="17520"/>
                </a:lnTo>
                <a:lnTo>
                  <a:pt x="3285" y="16425"/>
                </a:lnTo>
                <a:lnTo>
                  <a:pt x="3334" y="15330"/>
                </a:lnTo>
                <a:lnTo>
                  <a:pt x="3407" y="14502"/>
                </a:lnTo>
                <a:lnTo>
                  <a:pt x="3480" y="13651"/>
                </a:lnTo>
                <a:lnTo>
                  <a:pt x="3528" y="13164"/>
                </a:lnTo>
                <a:lnTo>
                  <a:pt x="3601" y="12872"/>
                </a:lnTo>
                <a:lnTo>
                  <a:pt x="3650" y="12750"/>
                </a:lnTo>
                <a:lnTo>
                  <a:pt x="3699" y="12629"/>
                </a:lnTo>
                <a:lnTo>
                  <a:pt x="3747" y="12750"/>
                </a:lnTo>
                <a:lnTo>
                  <a:pt x="3796" y="12872"/>
                </a:lnTo>
                <a:lnTo>
                  <a:pt x="3845" y="13164"/>
                </a:lnTo>
                <a:lnTo>
                  <a:pt x="3918" y="13651"/>
                </a:lnTo>
                <a:lnTo>
                  <a:pt x="3991" y="14502"/>
                </a:lnTo>
                <a:lnTo>
                  <a:pt x="4064" y="15330"/>
                </a:lnTo>
                <a:lnTo>
                  <a:pt x="4112" y="16425"/>
                </a:lnTo>
                <a:lnTo>
                  <a:pt x="4161" y="17520"/>
                </a:lnTo>
                <a:lnTo>
                  <a:pt x="4210" y="18152"/>
                </a:lnTo>
                <a:lnTo>
                  <a:pt x="4258" y="18809"/>
                </a:lnTo>
                <a:lnTo>
                  <a:pt x="4307" y="19150"/>
                </a:lnTo>
                <a:lnTo>
                  <a:pt x="4356" y="19466"/>
                </a:lnTo>
                <a:lnTo>
                  <a:pt x="4429" y="19783"/>
                </a:lnTo>
                <a:lnTo>
                  <a:pt x="4526" y="20074"/>
                </a:lnTo>
                <a:lnTo>
                  <a:pt x="4550" y="20123"/>
                </a:lnTo>
                <a:lnTo>
                  <a:pt x="4599" y="20172"/>
                </a:lnTo>
                <a:lnTo>
                  <a:pt x="4648" y="20269"/>
                </a:lnTo>
                <a:lnTo>
                  <a:pt x="4745" y="20366"/>
                </a:lnTo>
                <a:lnTo>
                  <a:pt x="4842" y="20439"/>
                </a:lnTo>
                <a:lnTo>
                  <a:pt x="4940" y="20512"/>
                </a:lnTo>
                <a:lnTo>
                  <a:pt x="5183" y="20634"/>
                </a:lnTo>
                <a:lnTo>
                  <a:pt x="5402" y="20731"/>
                </a:lnTo>
                <a:lnTo>
                  <a:pt x="5694" y="20804"/>
                </a:lnTo>
                <a:lnTo>
                  <a:pt x="5986" y="20829"/>
                </a:lnTo>
                <a:lnTo>
                  <a:pt x="6278" y="20829"/>
                </a:lnTo>
                <a:lnTo>
                  <a:pt x="6594" y="20756"/>
                </a:lnTo>
                <a:lnTo>
                  <a:pt x="6691" y="20707"/>
                </a:lnTo>
                <a:lnTo>
                  <a:pt x="6740" y="20634"/>
                </a:lnTo>
                <a:lnTo>
                  <a:pt x="6740" y="20512"/>
                </a:lnTo>
                <a:lnTo>
                  <a:pt x="6716" y="20415"/>
                </a:lnTo>
                <a:lnTo>
                  <a:pt x="6667" y="20269"/>
                </a:lnTo>
                <a:lnTo>
                  <a:pt x="6570" y="20147"/>
                </a:lnTo>
                <a:lnTo>
                  <a:pt x="6375" y="19904"/>
                </a:lnTo>
                <a:lnTo>
                  <a:pt x="6132" y="19685"/>
                </a:lnTo>
                <a:lnTo>
                  <a:pt x="5864" y="19515"/>
                </a:lnTo>
                <a:lnTo>
                  <a:pt x="5889" y="18736"/>
                </a:lnTo>
                <a:lnTo>
                  <a:pt x="5937" y="17958"/>
                </a:lnTo>
                <a:lnTo>
                  <a:pt x="6059" y="16376"/>
                </a:lnTo>
                <a:lnTo>
                  <a:pt x="6132" y="15597"/>
                </a:lnTo>
                <a:lnTo>
                  <a:pt x="6156" y="14819"/>
                </a:lnTo>
                <a:lnTo>
                  <a:pt x="6180" y="14040"/>
                </a:lnTo>
                <a:lnTo>
                  <a:pt x="6180" y="13261"/>
                </a:lnTo>
                <a:lnTo>
                  <a:pt x="6180" y="12604"/>
                </a:lnTo>
                <a:lnTo>
                  <a:pt x="6156" y="11923"/>
                </a:lnTo>
                <a:lnTo>
                  <a:pt x="6253" y="12069"/>
                </a:lnTo>
                <a:lnTo>
                  <a:pt x="6399" y="12166"/>
                </a:lnTo>
                <a:lnTo>
                  <a:pt x="6521" y="12215"/>
                </a:lnTo>
                <a:lnTo>
                  <a:pt x="6643" y="12215"/>
                </a:lnTo>
                <a:lnTo>
                  <a:pt x="6764" y="12191"/>
                </a:lnTo>
                <a:lnTo>
                  <a:pt x="6886" y="12142"/>
                </a:lnTo>
                <a:lnTo>
                  <a:pt x="6983" y="12069"/>
                </a:lnTo>
                <a:lnTo>
                  <a:pt x="7081" y="11972"/>
                </a:lnTo>
                <a:lnTo>
                  <a:pt x="7178" y="11899"/>
                </a:lnTo>
                <a:lnTo>
                  <a:pt x="7227" y="11777"/>
                </a:lnTo>
                <a:lnTo>
                  <a:pt x="7300" y="11631"/>
                </a:lnTo>
                <a:lnTo>
                  <a:pt x="7324" y="11412"/>
                </a:lnTo>
                <a:lnTo>
                  <a:pt x="7300" y="11193"/>
                </a:lnTo>
                <a:lnTo>
                  <a:pt x="7251" y="10974"/>
                </a:lnTo>
                <a:lnTo>
                  <a:pt x="7275" y="10974"/>
                </a:lnTo>
                <a:lnTo>
                  <a:pt x="7348" y="10390"/>
                </a:lnTo>
                <a:lnTo>
                  <a:pt x="7397" y="9806"/>
                </a:lnTo>
                <a:lnTo>
                  <a:pt x="7397" y="9198"/>
                </a:lnTo>
                <a:lnTo>
                  <a:pt x="7348" y="8614"/>
                </a:lnTo>
                <a:lnTo>
                  <a:pt x="7251" y="8006"/>
                </a:lnTo>
                <a:lnTo>
                  <a:pt x="7129" y="7446"/>
                </a:lnTo>
                <a:lnTo>
                  <a:pt x="6959" y="6862"/>
                </a:lnTo>
                <a:lnTo>
                  <a:pt x="6764" y="6327"/>
                </a:lnTo>
                <a:lnTo>
                  <a:pt x="6545" y="5913"/>
                </a:lnTo>
                <a:lnTo>
                  <a:pt x="6302" y="5499"/>
                </a:lnTo>
                <a:lnTo>
                  <a:pt x="6010" y="5134"/>
                </a:lnTo>
                <a:lnTo>
                  <a:pt x="5840" y="4964"/>
                </a:lnTo>
                <a:lnTo>
                  <a:pt x="5670" y="4794"/>
                </a:lnTo>
                <a:lnTo>
                  <a:pt x="5499" y="4648"/>
                </a:lnTo>
                <a:lnTo>
                  <a:pt x="5305" y="4526"/>
                </a:lnTo>
                <a:lnTo>
                  <a:pt x="5110" y="4404"/>
                </a:lnTo>
                <a:lnTo>
                  <a:pt x="4891" y="4331"/>
                </a:lnTo>
                <a:lnTo>
                  <a:pt x="4672" y="4258"/>
                </a:lnTo>
                <a:lnTo>
                  <a:pt x="4453" y="4210"/>
                </a:lnTo>
                <a:lnTo>
                  <a:pt x="4210" y="4210"/>
                </a:lnTo>
                <a:lnTo>
                  <a:pt x="3966" y="4234"/>
                </a:lnTo>
                <a:lnTo>
                  <a:pt x="3966" y="4210"/>
                </a:lnTo>
                <a:lnTo>
                  <a:pt x="3966" y="4185"/>
                </a:lnTo>
                <a:lnTo>
                  <a:pt x="3966" y="4137"/>
                </a:lnTo>
                <a:lnTo>
                  <a:pt x="3942" y="4039"/>
                </a:lnTo>
                <a:lnTo>
                  <a:pt x="3918" y="3966"/>
                </a:lnTo>
                <a:lnTo>
                  <a:pt x="4064" y="3942"/>
                </a:lnTo>
                <a:lnTo>
                  <a:pt x="4210" y="3893"/>
                </a:lnTo>
                <a:lnTo>
                  <a:pt x="4356" y="3845"/>
                </a:lnTo>
                <a:lnTo>
                  <a:pt x="4477" y="3772"/>
                </a:lnTo>
                <a:lnTo>
                  <a:pt x="4721" y="3602"/>
                </a:lnTo>
                <a:lnTo>
                  <a:pt x="4940" y="3383"/>
                </a:lnTo>
                <a:lnTo>
                  <a:pt x="5110" y="3115"/>
                </a:lnTo>
                <a:lnTo>
                  <a:pt x="5232" y="2847"/>
                </a:lnTo>
                <a:lnTo>
                  <a:pt x="5353" y="2531"/>
                </a:lnTo>
                <a:lnTo>
                  <a:pt x="5402" y="2215"/>
                </a:lnTo>
                <a:lnTo>
                  <a:pt x="5426" y="2069"/>
                </a:lnTo>
                <a:lnTo>
                  <a:pt x="5402" y="1898"/>
                </a:lnTo>
                <a:lnTo>
                  <a:pt x="5378" y="1704"/>
                </a:lnTo>
                <a:lnTo>
                  <a:pt x="5329" y="1485"/>
                </a:lnTo>
                <a:lnTo>
                  <a:pt x="5280" y="1290"/>
                </a:lnTo>
                <a:lnTo>
                  <a:pt x="5183" y="1095"/>
                </a:lnTo>
                <a:lnTo>
                  <a:pt x="5086" y="876"/>
                </a:lnTo>
                <a:lnTo>
                  <a:pt x="4988" y="682"/>
                </a:lnTo>
                <a:lnTo>
                  <a:pt x="4867" y="511"/>
                </a:lnTo>
                <a:lnTo>
                  <a:pt x="4721" y="365"/>
                </a:lnTo>
                <a:lnTo>
                  <a:pt x="4575" y="219"/>
                </a:lnTo>
                <a:lnTo>
                  <a:pt x="4429" y="122"/>
                </a:lnTo>
                <a:lnTo>
                  <a:pt x="4258" y="49"/>
                </a:lnTo>
                <a:lnTo>
                  <a:pt x="4088" y="0"/>
                </a:lnTo>
                <a:close/>
              </a:path>
            </a:pathLst>
          </a:custGeom>
          <a:solidFill>
            <a:srgbClr val="25212A">
              <a:alpha val="7115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27" name="Google Shape;627;p73"/>
          <p:cNvSpPr/>
          <p:nvPr/>
        </p:nvSpPr>
        <p:spPr>
          <a:xfrm>
            <a:off x="5512813" y="2575650"/>
            <a:ext cx="147542" cy="363983"/>
          </a:xfrm>
          <a:custGeom>
            <a:rect b="b" l="l" r="r" t="t"/>
            <a:pathLst>
              <a:path extrusionOk="0" h="21073" w="8542">
                <a:moveTo>
                  <a:pt x="4478" y="487"/>
                </a:moveTo>
                <a:lnTo>
                  <a:pt x="4673" y="536"/>
                </a:lnTo>
                <a:lnTo>
                  <a:pt x="4600" y="584"/>
                </a:lnTo>
                <a:lnTo>
                  <a:pt x="4527" y="657"/>
                </a:lnTo>
                <a:lnTo>
                  <a:pt x="4527" y="730"/>
                </a:lnTo>
                <a:lnTo>
                  <a:pt x="4527" y="755"/>
                </a:lnTo>
                <a:lnTo>
                  <a:pt x="4697" y="755"/>
                </a:lnTo>
                <a:lnTo>
                  <a:pt x="4819" y="730"/>
                </a:lnTo>
                <a:lnTo>
                  <a:pt x="4892" y="682"/>
                </a:lnTo>
                <a:lnTo>
                  <a:pt x="4965" y="633"/>
                </a:lnTo>
                <a:lnTo>
                  <a:pt x="5038" y="682"/>
                </a:lnTo>
                <a:lnTo>
                  <a:pt x="4965" y="730"/>
                </a:lnTo>
                <a:lnTo>
                  <a:pt x="4916" y="779"/>
                </a:lnTo>
                <a:lnTo>
                  <a:pt x="4819" y="925"/>
                </a:lnTo>
                <a:lnTo>
                  <a:pt x="4819" y="949"/>
                </a:lnTo>
                <a:lnTo>
                  <a:pt x="4843" y="974"/>
                </a:lnTo>
                <a:lnTo>
                  <a:pt x="4867" y="998"/>
                </a:lnTo>
                <a:lnTo>
                  <a:pt x="4892" y="974"/>
                </a:lnTo>
                <a:lnTo>
                  <a:pt x="5038" y="876"/>
                </a:lnTo>
                <a:lnTo>
                  <a:pt x="5111" y="828"/>
                </a:lnTo>
                <a:lnTo>
                  <a:pt x="5208" y="803"/>
                </a:lnTo>
                <a:lnTo>
                  <a:pt x="5330" y="901"/>
                </a:lnTo>
                <a:lnTo>
                  <a:pt x="5451" y="1022"/>
                </a:lnTo>
                <a:lnTo>
                  <a:pt x="5281" y="1120"/>
                </a:lnTo>
                <a:lnTo>
                  <a:pt x="5208" y="1193"/>
                </a:lnTo>
                <a:lnTo>
                  <a:pt x="5111" y="1266"/>
                </a:lnTo>
                <a:lnTo>
                  <a:pt x="4965" y="1436"/>
                </a:lnTo>
                <a:lnTo>
                  <a:pt x="4965" y="1460"/>
                </a:lnTo>
                <a:lnTo>
                  <a:pt x="4965" y="1485"/>
                </a:lnTo>
                <a:lnTo>
                  <a:pt x="5013" y="1485"/>
                </a:lnTo>
                <a:lnTo>
                  <a:pt x="5111" y="1436"/>
                </a:lnTo>
                <a:lnTo>
                  <a:pt x="5208" y="1387"/>
                </a:lnTo>
                <a:lnTo>
                  <a:pt x="5403" y="1314"/>
                </a:lnTo>
                <a:lnTo>
                  <a:pt x="5573" y="1217"/>
                </a:lnTo>
                <a:lnTo>
                  <a:pt x="5695" y="1412"/>
                </a:lnTo>
                <a:lnTo>
                  <a:pt x="5768" y="1631"/>
                </a:lnTo>
                <a:lnTo>
                  <a:pt x="5719" y="1631"/>
                </a:lnTo>
                <a:lnTo>
                  <a:pt x="5597" y="1679"/>
                </a:lnTo>
                <a:lnTo>
                  <a:pt x="5451" y="1728"/>
                </a:lnTo>
                <a:lnTo>
                  <a:pt x="5184" y="1874"/>
                </a:lnTo>
                <a:lnTo>
                  <a:pt x="4989" y="1996"/>
                </a:lnTo>
                <a:lnTo>
                  <a:pt x="4892" y="2069"/>
                </a:lnTo>
                <a:lnTo>
                  <a:pt x="4819" y="2166"/>
                </a:lnTo>
                <a:lnTo>
                  <a:pt x="4819" y="2190"/>
                </a:lnTo>
                <a:lnTo>
                  <a:pt x="4843" y="2215"/>
                </a:lnTo>
                <a:lnTo>
                  <a:pt x="4940" y="2239"/>
                </a:lnTo>
                <a:lnTo>
                  <a:pt x="5038" y="2239"/>
                </a:lnTo>
                <a:lnTo>
                  <a:pt x="5232" y="2166"/>
                </a:lnTo>
                <a:lnTo>
                  <a:pt x="5524" y="2069"/>
                </a:lnTo>
                <a:lnTo>
                  <a:pt x="5816" y="1947"/>
                </a:lnTo>
                <a:lnTo>
                  <a:pt x="5841" y="1947"/>
                </a:lnTo>
                <a:lnTo>
                  <a:pt x="5841" y="1971"/>
                </a:lnTo>
                <a:lnTo>
                  <a:pt x="5841" y="2142"/>
                </a:lnTo>
                <a:lnTo>
                  <a:pt x="5816" y="2312"/>
                </a:lnTo>
                <a:lnTo>
                  <a:pt x="5743" y="2312"/>
                </a:lnTo>
                <a:lnTo>
                  <a:pt x="5622" y="2361"/>
                </a:lnTo>
                <a:lnTo>
                  <a:pt x="5476" y="2385"/>
                </a:lnTo>
                <a:lnTo>
                  <a:pt x="5208" y="2434"/>
                </a:lnTo>
                <a:lnTo>
                  <a:pt x="4916" y="2507"/>
                </a:lnTo>
                <a:lnTo>
                  <a:pt x="4794" y="2555"/>
                </a:lnTo>
                <a:lnTo>
                  <a:pt x="4648" y="2604"/>
                </a:lnTo>
                <a:lnTo>
                  <a:pt x="4648" y="2653"/>
                </a:lnTo>
                <a:lnTo>
                  <a:pt x="4673" y="2653"/>
                </a:lnTo>
                <a:lnTo>
                  <a:pt x="5208" y="2701"/>
                </a:lnTo>
                <a:lnTo>
                  <a:pt x="5476" y="2701"/>
                </a:lnTo>
                <a:lnTo>
                  <a:pt x="5719" y="2653"/>
                </a:lnTo>
                <a:lnTo>
                  <a:pt x="5646" y="2847"/>
                </a:lnTo>
                <a:lnTo>
                  <a:pt x="5524" y="3042"/>
                </a:lnTo>
                <a:lnTo>
                  <a:pt x="4697" y="3042"/>
                </a:lnTo>
                <a:lnTo>
                  <a:pt x="4624" y="3018"/>
                </a:lnTo>
                <a:lnTo>
                  <a:pt x="4575" y="2993"/>
                </a:lnTo>
                <a:lnTo>
                  <a:pt x="4551" y="2993"/>
                </a:lnTo>
                <a:lnTo>
                  <a:pt x="4551" y="3018"/>
                </a:lnTo>
                <a:lnTo>
                  <a:pt x="4600" y="3091"/>
                </a:lnTo>
                <a:lnTo>
                  <a:pt x="4673" y="3164"/>
                </a:lnTo>
                <a:lnTo>
                  <a:pt x="4746" y="3212"/>
                </a:lnTo>
                <a:lnTo>
                  <a:pt x="4843" y="3261"/>
                </a:lnTo>
                <a:lnTo>
                  <a:pt x="5086" y="3310"/>
                </a:lnTo>
                <a:lnTo>
                  <a:pt x="5330" y="3310"/>
                </a:lnTo>
                <a:lnTo>
                  <a:pt x="5159" y="3456"/>
                </a:lnTo>
                <a:lnTo>
                  <a:pt x="4989" y="3577"/>
                </a:lnTo>
                <a:lnTo>
                  <a:pt x="4892" y="3529"/>
                </a:lnTo>
                <a:lnTo>
                  <a:pt x="4746" y="3504"/>
                </a:lnTo>
                <a:lnTo>
                  <a:pt x="4259" y="3504"/>
                </a:lnTo>
                <a:lnTo>
                  <a:pt x="4235" y="3529"/>
                </a:lnTo>
                <a:lnTo>
                  <a:pt x="4210" y="3577"/>
                </a:lnTo>
                <a:lnTo>
                  <a:pt x="4210" y="3626"/>
                </a:lnTo>
                <a:lnTo>
                  <a:pt x="4235" y="3699"/>
                </a:lnTo>
                <a:lnTo>
                  <a:pt x="4283" y="3748"/>
                </a:lnTo>
                <a:lnTo>
                  <a:pt x="4429" y="3796"/>
                </a:lnTo>
                <a:lnTo>
                  <a:pt x="4283" y="3821"/>
                </a:lnTo>
                <a:lnTo>
                  <a:pt x="3967" y="3821"/>
                </a:lnTo>
                <a:lnTo>
                  <a:pt x="3821" y="3772"/>
                </a:lnTo>
                <a:lnTo>
                  <a:pt x="3675" y="3723"/>
                </a:lnTo>
                <a:lnTo>
                  <a:pt x="3529" y="3650"/>
                </a:lnTo>
                <a:lnTo>
                  <a:pt x="3407" y="3577"/>
                </a:lnTo>
                <a:lnTo>
                  <a:pt x="3310" y="3456"/>
                </a:lnTo>
                <a:lnTo>
                  <a:pt x="3213" y="3358"/>
                </a:lnTo>
                <a:lnTo>
                  <a:pt x="3115" y="3237"/>
                </a:lnTo>
                <a:lnTo>
                  <a:pt x="2969" y="2945"/>
                </a:lnTo>
                <a:lnTo>
                  <a:pt x="2848" y="2653"/>
                </a:lnTo>
                <a:lnTo>
                  <a:pt x="2775" y="2361"/>
                </a:lnTo>
                <a:lnTo>
                  <a:pt x="2750" y="2069"/>
                </a:lnTo>
                <a:lnTo>
                  <a:pt x="2750" y="1898"/>
                </a:lnTo>
                <a:lnTo>
                  <a:pt x="2775" y="1728"/>
                </a:lnTo>
                <a:lnTo>
                  <a:pt x="2823" y="1558"/>
                </a:lnTo>
                <a:lnTo>
                  <a:pt x="2896" y="1412"/>
                </a:lnTo>
                <a:lnTo>
                  <a:pt x="3067" y="1120"/>
                </a:lnTo>
                <a:lnTo>
                  <a:pt x="3261" y="852"/>
                </a:lnTo>
                <a:lnTo>
                  <a:pt x="3359" y="755"/>
                </a:lnTo>
                <a:lnTo>
                  <a:pt x="3480" y="682"/>
                </a:lnTo>
                <a:lnTo>
                  <a:pt x="3699" y="560"/>
                </a:lnTo>
                <a:lnTo>
                  <a:pt x="3772" y="584"/>
                </a:lnTo>
                <a:lnTo>
                  <a:pt x="3845" y="560"/>
                </a:lnTo>
                <a:lnTo>
                  <a:pt x="4064" y="511"/>
                </a:lnTo>
                <a:lnTo>
                  <a:pt x="4259" y="487"/>
                </a:lnTo>
                <a:close/>
                <a:moveTo>
                  <a:pt x="4600" y="4818"/>
                </a:moveTo>
                <a:lnTo>
                  <a:pt x="4940" y="4842"/>
                </a:lnTo>
                <a:lnTo>
                  <a:pt x="4746" y="4915"/>
                </a:lnTo>
                <a:lnTo>
                  <a:pt x="4600" y="5037"/>
                </a:lnTo>
                <a:lnTo>
                  <a:pt x="4600" y="5061"/>
                </a:lnTo>
                <a:lnTo>
                  <a:pt x="4600" y="5086"/>
                </a:lnTo>
                <a:lnTo>
                  <a:pt x="4624" y="5110"/>
                </a:lnTo>
                <a:lnTo>
                  <a:pt x="4648" y="5134"/>
                </a:lnTo>
                <a:lnTo>
                  <a:pt x="4770" y="5110"/>
                </a:lnTo>
                <a:lnTo>
                  <a:pt x="4867" y="5086"/>
                </a:lnTo>
                <a:lnTo>
                  <a:pt x="5086" y="5013"/>
                </a:lnTo>
                <a:lnTo>
                  <a:pt x="5305" y="4964"/>
                </a:lnTo>
                <a:lnTo>
                  <a:pt x="5403" y="4940"/>
                </a:lnTo>
                <a:lnTo>
                  <a:pt x="5500" y="4915"/>
                </a:lnTo>
                <a:lnTo>
                  <a:pt x="5573" y="4940"/>
                </a:lnTo>
                <a:lnTo>
                  <a:pt x="5719" y="4964"/>
                </a:lnTo>
                <a:lnTo>
                  <a:pt x="5695" y="4988"/>
                </a:lnTo>
                <a:lnTo>
                  <a:pt x="5427" y="5086"/>
                </a:lnTo>
                <a:lnTo>
                  <a:pt x="5281" y="5159"/>
                </a:lnTo>
                <a:lnTo>
                  <a:pt x="5232" y="5207"/>
                </a:lnTo>
                <a:lnTo>
                  <a:pt x="5184" y="5256"/>
                </a:lnTo>
                <a:lnTo>
                  <a:pt x="5208" y="5280"/>
                </a:lnTo>
                <a:lnTo>
                  <a:pt x="5281" y="5329"/>
                </a:lnTo>
                <a:lnTo>
                  <a:pt x="5403" y="5353"/>
                </a:lnTo>
                <a:lnTo>
                  <a:pt x="5524" y="5353"/>
                </a:lnTo>
                <a:lnTo>
                  <a:pt x="5622" y="5329"/>
                </a:lnTo>
                <a:lnTo>
                  <a:pt x="5938" y="5256"/>
                </a:lnTo>
                <a:lnTo>
                  <a:pt x="6254" y="5183"/>
                </a:lnTo>
                <a:lnTo>
                  <a:pt x="6425" y="5305"/>
                </a:lnTo>
                <a:lnTo>
                  <a:pt x="6254" y="5329"/>
                </a:lnTo>
                <a:lnTo>
                  <a:pt x="6035" y="5378"/>
                </a:lnTo>
                <a:lnTo>
                  <a:pt x="5841" y="5451"/>
                </a:lnTo>
                <a:lnTo>
                  <a:pt x="5743" y="5475"/>
                </a:lnTo>
                <a:lnTo>
                  <a:pt x="5670" y="5548"/>
                </a:lnTo>
                <a:lnTo>
                  <a:pt x="5573" y="5597"/>
                </a:lnTo>
                <a:lnTo>
                  <a:pt x="5500" y="5645"/>
                </a:lnTo>
                <a:lnTo>
                  <a:pt x="5476" y="5670"/>
                </a:lnTo>
                <a:lnTo>
                  <a:pt x="5500" y="5694"/>
                </a:lnTo>
                <a:lnTo>
                  <a:pt x="5573" y="5694"/>
                </a:lnTo>
                <a:lnTo>
                  <a:pt x="5622" y="5718"/>
                </a:lnTo>
                <a:lnTo>
                  <a:pt x="5670" y="5718"/>
                </a:lnTo>
                <a:lnTo>
                  <a:pt x="5743" y="5743"/>
                </a:lnTo>
                <a:lnTo>
                  <a:pt x="5889" y="5718"/>
                </a:lnTo>
                <a:lnTo>
                  <a:pt x="6035" y="5694"/>
                </a:lnTo>
                <a:lnTo>
                  <a:pt x="6230" y="5645"/>
                </a:lnTo>
                <a:lnTo>
                  <a:pt x="6400" y="5621"/>
                </a:lnTo>
                <a:lnTo>
                  <a:pt x="6571" y="5621"/>
                </a:lnTo>
                <a:lnTo>
                  <a:pt x="6668" y="5645"/>
                </a:lnTo>
                <a:lnTo>
                  <a:pt x="6741" y="5670"/>
                </a:lnTo>
                <a:lnTo>
                  <a:pt x="6668" y="5694"/>
                </a:lnTo>
                <a:lnTo>
                  <a:pt x="6498" y="5718"/>
                </a:lnTo>
                <a:lnTo>
                  <a:pt x="6352" y="5767"/>
                </a:lnTo>
                <a:lnTo>
                  <a:pt x="6206" y="5840"/>
                </a:lnTo>
                <a:lnTo>
                  <a:pt x="6133" y="5913"/>
                </a:lnTo>
                <a:lnTo>
                  <a:pt x="6108" y="5962"/>
                </a:lnTo>
                <a:lnTo>
                  <a:pt x="6084" y="6010"/>
                </a:lnTo>
                <a:lnTo>
                  <a:pt x="6108" y="6059"/>
                </a:lnTo>
                <a:lnTo>
                  <a:pt x="6133" y="6083"/>
                </a:lnTo>
                <a:lnTo>
                  <a:pt x="6181" y="6108"/>
                </a:lnTo>
                <a:lnTo>
                  <a:pt x="6279" y="6108"/>
                </a:lnTo>
                <a:lnTo>
                  <a:pt x="6400" y="6083"/>
                </a:lnTo>
                <a:lnTo>
                  <a:pt x="6619" y="6010"/>
                </a:lnTo>
                <a:lnTo>
                  <a:pt x="7130" y="6010"/>
                </a:lnTo>
                <a:lnTo>
                  <a:pt x="7203" y="6108"/>
                </a:lnTo>
                <a:lnTo>
                  <a:pt x="7276" y="6229"/>
                </a:lnTo>
                <a:lnTo>
                  <a:pt x="7106" y="6278"/>
                </a:lnTo>
                <a:lnTo>
                  <a:pt x="6936" y="6351"/>
                </a:lnTo>
                <a:lnTo>
                  <a:pt x="6790" y="6473"/>
                </a:lnTo>
                <a:lnTo>
                  <a:pt x="6668" y="6594"/>
                </a:lnTo>
                <a:lnTo>
                  <a:pt x="6668" y="6619"/>
                </a:lnTo>
                <a:lnTo>
                  <a:pt x="6887" y="6619"/>
                </a:lnTo>
                <a:lnTo>
                  <a:pt x="7082" y="6594"/>
                </a:lnTo>
                <a:lnTo>
                  <a:pt x="7471" y="6570"/>
                </a:lnTo>
                <a:lnTo>
                  <a:pt x="7544" y="6765"/>
                </a:lnTo>
                <a:lnTo>
                  <a:pt x="7130" y="6862"/>
                </a:lnTo>
                <a:lnTo>
                  <a:pt x="6984" y="6935"/>
                </a:lnTo>
                <a:lnTo>
                  <a:pt x="6936" y="6959"/>
                </a:lnTo>
                <a:lnTo>
                  <a:pt x="6911" y="6984"/>
                </a:lnTo>
                <a:lnTo>
                  <a:pt x="6960" y="7057"/>
                </a:lnTo>
                <a:lnTo>
                  <a:pt x="7033" y="7081"/>
                </a:lnTo>
                <a:lnTo>
                  <a:pt x="7106" y="7105"/>
                </a:lnTo>
                <a:lnTo>
                  <a:pt x="7203" y="7105"/>
                </a:lnTo>
                <a:lnTo>
                  <a:pt x="7422" y="7081"/>
                </a:lnTo>
                <a:lnTo>
                  <a:pt x="7641" y="7032"/>
                </a:lnTo>
                <a:lnTo>
                  <a:pt x="7714" y="7227"/>
                </a:lnTo>
                <a:lnTo>
                  <a:pt x="7544" y="7276"/>
                </a:lnTo>
                <a:lnTo>
                  <a:pt x="7349" y="7349"/>
                </a:lnTo>
                <a:lnTo>
                  <a:pt x="7203" y="7422"/>
                </a:lnTo>
                <a:lnTo>
                  <a:pt x="7155" y="7470"/>
                </a:lnTo>
                <a:lnTo>
                  <a:pt x="7106" y="7543"/>
                </a:lnTo>
                <a:lnTo>
                  <a:pt x="7106" y="7568"/>
                </a:lnTo>
                <a:lnTo>
                  <a:pt x="7106" y="7592"/>
                </a:lnTo>
                <a:lnTo>
                  <a:pt x="7130" y="7616"/>
                </a:lnTo>
                <a:lnTo>
                  <a:pt x="7155" y="7616"/>
                </a:lnTo>
                <a:lnTo>
                  <a:pt x="7228" y="7568"/>
                </a:lnTo>
                <a:lnTo>
                  <a:pt x="7325" y="7543"/>
                </a:lnTo>
                <a:lnTo>
                  <a:pt x="7495" y="7519"/>
                </a:lnTo>
                <a:lnTo>
                  <a:pt x="7763" y="7470"/>
                </a:lnTo>
                <a:lnTo>
                  <a:pt x="7836" y="7762"/>
                </a:lnTo>
                <a:lnTo>
                  <a:pt x="7812" y="7787"/>
                </a:lnTo>
                <a:lnTo>
                  <a:pt x="7568" y="7811"/>
                </a:lnTo>
                <a:lnTo>
                  <a:pt x="7349" y="7884"/>
                </a:lnTo>
                <a:lnTo>
                  <a:pt x="7301" y="7933"/>
                </a:lnTo>
                <a:lnTo>
                  <a:pt x="7301" y="7981"/>
                </a:lnTo>
                <a:lnTo>
                  <a:pt x="7301" y="8030"/>
                </a:lnTo>
                <a:lnTo>
                  <a:pt x="7349" y="8054"/>
                </a:lnTo>
                <a:lnTo>
                  <a:pt x="7447" y="8079"/>
                </a:lnTo>
                <a:lnTo>
                  <a:pt x="7568" y="8079"/>
                </a:lnTo>
                <a:lnTo>
                  <a:pt x="7763" y="8054"/>
                </a:lnTo>
                <a:lnTo>
                  <a:pt x="7885" y="8030"/>
                </a:lnTo>
                <a:lnTo>
                  <a:pt x="7933" y="8273"/>
                </a:lnTo>
                <a:lnTo>
                  <a:pt x="7690" y="8346"/>
                </a:lnTo>
                <a:lnTo>
                  <a:pt x="7593" y="8395"/>
                </a:lnTo>
                <a:lnTo>
                  <a:pt x="7495" y="8468"/>
                </a:lnTo>
                <a:lnTo>
                  <a:pt x="7495" y="8492"/>
                </a:lnTo>
                <a:lnTo>
                  <a:pt x="7739" y="8541"/>
                </a:lnTo>
                <a:lnTo>
                  <a:pt x="7958" y="8541"/>
                </a:lnTo>
                <a:lnTo>
                  <a:pt x="7982" y="8809"/>
                </a:lnTo>
                <a:lnTo>
                  <a:pt x="7860" y="8833"/>
                </a:lnTo>
                <a:lnTo>
                  <a:pt x="7739" y="8857"/>
                </a:lnTo>
                <a:lnTo>
                  <a:pt x="7641" y="8930"/>
                </a:lnTo>
                <a:lnTo>
                  <a:pt x="7568" y="9003"/>
                </a:lnTo>
                <a:lnTo>
                  <a:pt x="7544" y="9052"/>
                </a:lnTo>
                <a:lnTo>
                  <a:pt x="7568" y="9101"/>
                </a:lnTo>
                <a:lnTo>
                  <a:pt x="7690" y="9125"/>
                </a:lnTo>
                <a:lnTo>
                  <a:pt x="7787" y="9125"/>
                </a:lnTo>
                <a:lnTo>
                  <a:pt x="8006" y="9101"/>
                </a:lnTo>
                <a:lnTo>
                  <a:pt x="8006" y="9320"/>
                </a:lnTo>
                <a:lnTo>
                  <a:pt x="7933" y="9344"/>
                </a:lnTo>
                <a:lnTo>
                  <a:pt x="7860" y="9368"/>
                </a:lnTo>
                <a:lnTo>
                  <a:pt x="7787" y="9417"/>
                </a:lnTo>
                <a:lnTo>
                  <a:pt x="7666" y="9490"/>
                </a:lnTo>
                <a:lnTo>
                  <a:pt x="7641" y="9539"/>
                </a:lnTo>
                <a:lnTo>
                  <a:pt x="7666" y="9563"/>
                </a:lnTo>
                <a:lnTo>
                  <a:pt x="7787" y="9587"/>
                </a:lnTo>
                <a:lnTo>
                  <a:pt x="7933" y="9612"/>
                </a:lnTo>
                <a:lnTo>
                  <a:pt x="8031" y="9612"/>
                </a:lnTo>
                <a:lnTo>
                  <a:pt x="8031" y="9855"/>
                </a:lnTo>
                <a:lnTo>
                  <a:pt x="7909" y="9879"/>
                </a:lnTo>
                <a:lnTo>
                  <a:pt x="7787" y="9928"/>
                </a:lnTo>
                <a:lnTo>
                  <a:pt x="7690" y="10001"/>
                </a:lnTo>
                <a:lnTo>
                  <a:pt x="7666" y="10025"/>
                </a:lnTo>
                <a:lnTo>
                  <a:pt x="7666" y="10050"/>
                </a:lnTo>
                <a:lnTo>
                  <a:pt x="7714" y="10098"/>
                </a:lnTo>
                <a:lnTo>
                  <a:pt x="8031" y="10098"/>
                </a:lnTo>
                <a:lnTo>
                  <a:pt x="8006" y="10415"/>
                </a:lnTo>
                <a:lnTo>
                  <a:pt x="7885" y="10439"/>
                </a:lnTo>
                <a:lnTo>
                  <a:pt x="7739" y="10488"/>
                </a:lnTo>
                <a:lnTo>
                  <a:pt x="7714" y="10512"/>
                </a:lnTo>
                <a:lnTo>
                  <a:pt x="7714" y="10536"/>
                </a:lnTo>
                <a:lnTo>
                  <a:pt x="7739" y="10585"/>
                </a:lnTo>
                <a:lnTo>
                  <a:pt x="7763" y="10609"/>
                </a:lnTo>
                <a:lnTo>
                  <a:pt x="7885" y="10634"/>
                </a:lnTo>
                <a:lnTo>
                  <a:pt x="7982" y="10634"/>
                </a:lnTo>
                <a:lnTo>
                  <a:pt x="7958" y="10901"/>
                </a:lnTo>
                <a:lnTo>
                  <a:pt x="7909" y="10926"/>
                </a:lnTo>
                <a:lnTo>
                  <a:pt x="7860" y="10926"/>
                </a:lnTo>
                <a:lnTo>
                  <a:pt x="7812" y="10950"/>
                </a:lnTo>
                <a:lnTo>
                  <a:pt x="7787" y="10950"/>
                </a:lnTo>
                <a:lnTo>
                  <a:pt x="7787" y="10999"/>
                </a:lnTo>
                <a:lnTo>
                  <a:pt x="7860" y="11047"/>
                </a:lnTo>
                <a:lnTo>
                  <a:pt x="7933" y="11072"/>
                </a:lnTo>
                <a:lnTo>
                  <a:pt x="7958" y="11145"/>
                </a:lnTo>
                <a:lnTo>
                  <a:pt x="7982" y="11193"/>
                </a:lnTo>
                <a:lnTo>
                  <a:pt x="8079" y="11266"/>
                </a:lnTo>
                <a:lnTo>
                  <a:pt x="8055" y="11437"/>
                </a:lnTo>
                <a:lnTo>
                  <a:pt x="8006" y="11583"/>
                </a:lnTo>
                <a:lnTo>
                  <a:pt x="7933" y="11729"/>
                </a:lnTo>
                <a:lnTo>
                  <a:pt x="7812" y="11826"/>
                </a:lnTo>
                <a:lnTo>
                  <a:pt x="7690" y="11899"/>
                </a:lnTo>
                <a:lnTo>
                  <a:pt x="7520" y="11899"/>
                </a:lnTo>
                <a:lnTo>
                  <a:pt x="7447" y="11850"/>
                </a:lnTo>
                <a:lnTo>
                  <a:pt x="7398" y="11802"/>
                </a:lnTo>
                <a:lnTo>
                  <a:pt x="7325" y="11729"/>
                </a:lnTo>
                <a:lnTo>
                  <a:pt x="7301" y="11656"/>
                </a:lnTo>
                <a:lnTo>
                  <a:pt x="7276" y="11583"/>
                </a:lnTo>
                <a:lnTo>
                  <a:pt x="7276" y="11388"/>
                </a:lnTo>
                <a:lnTo>
                  <a:pt x="7301" y="11242"/>
                </a:lnTo>
                <a:lnTo>
                  <a:pt x="7398" y="11096"/>
                </a:lnTo>
                <a:lnTo>
                  <a:pt x="7422" y="11023"/>
                </a:lnTo>
                <a:lnTo>
                  <a:pt x="7447" y="10974"/>
                </a:lnTo>
                <a:lnTo>
                  <a:pt x="7447" y="10828"/>
                </a:lnTo>
                <a:lnTo>
                  <a:pt x="7374" y="10561"/>
                </a:lnTo>
                <a:lnTo>
                  <a:pt x="7301" y="10074"/>
                </a:lnTo>
                <a:lnTo>
                  <a:pt x="7252" y="9612"/>
                </a:lnTo>
                <a:lnTo>
                  <a:pt x="7179" y="9125"/>
                </a:lnTo>
                <a:lnTo>
                  <a:pt x="7106" y="8906"/>
                </a:lnTo>
                <a:lnTo>
                  <a:pt x="7033" y="8663"/>
                </a:lnTo>
                <a:lnTo>
                  <a:pt x="6765" y="7957"/>
                </a:lnTo>
                <a:lnTo>
                  <a:pt x="6449" y="7276"/>
                </a:lnTo>
                <a:lnTo>
                  <a:pt x="6400" y="7203"/>
                </a:lnTo>
                <a:lnTo>
                  <a:pt x="6352" y="7105"/>
                </a:lnTo>
                <a:lnTo>
                  <a:pt x="6327" y="7057"/>
                </a:lnTo>
                <a:lnTo>
                  <a:pt x="6206" y="7057"/>
                </a:lnTo>
                <a:lnTo>
                  <a:pt x="6157" y="7081"/>
                </a:lnTo>
                <a:lnTo>
                  <a:pt x="6133" y="7105"/>
                </a:lnTo>
                <a:lnTo>
                  <a:pt x="6133" y="7154"/>
                </a:lnTo>
                <a:lnTo>
                  <a:pt x="6133" y="7227"/>
                </a:lnTo>
                <a:lnTo>
                  <a:pt x="5987" y="7227"/>
                </a:lnTo>
                <a:lnTo>
                  <a:pt x="5816" y="7251"/>
                </a:lnTo>
                <a:lnTo>
                  <a:pt x="5743" y="7276"/>
                </a:lnTo>
                <a:lnTo>
                  <a:pt x="5670" y="7300"/>
                </a:lnTo>
                <a:lnTo>
                  <a:pt x="5646" y="7349"/>
                </a:lnTo>
                <a:lnTo>
                  <a:pt x="5646" y="7397"/>
                </a:lnTo>
                <a:lnTo>
                  <a:pt x="5670" y="7422"/>
                </a:lnTo>
                <a:lnTo>
                  <a:pt x="5695" y="7470"/>
                </a:lnTo>
                <a:lnTo>
                  <a:pt x="5743" y="7495"/>
                </a:lnTo>
                <a:lnTo>
                  <a:pt x="5816" y="7519"/>
                </a:lnTo>
                <a:lnTo>
                  <a:pt x="6133" y="7519"/>
                </a:lnTo>
                <a:lnTo>
                  <a:pt x="6133" y="7714"/>
                </a:lnTo>
                <a:lnTo>
                  <a:pt x="6084" y="7714"/>
                </a:lnTo>
                <a:lnTo>
                  <a:pt x="5768" y="7738"/>
                </a:lnTo>
                <a:lnTo>
                  <a:pt x="5597" y="7787"/>
                </a:lnTo>
                <a:lnTo>
                  <a:pt x="5451" y="7860"/>
                </a:lnTo>
                <a:lnTo>
                  <a:pt x="5427" y="7884"/>
                </a:lnTo>
                <a:lnTo>
                  <a:pt x="5451" y="7933"/>
                </a:lnTo>
                <a:lnTo>
                  <a:pt x="5573" y="7981"/>
                </a:lnTo>
                <a:lnTo>
                  <a:pt x="5719" y="8006"/>
                </a:lnTo>
                <a:lnTo>
                  <a:pt x="6157" y="8006"/>
                </a:lnTo>
                <a:lnTo>
                  <a:pt x="6157" y="8298"/>
                </a:lnTo>
                <a:lnTo>
                  <a:pt x="5962" y="8298"/>
                </a:lnTo>
                <a:lnTo>
                  <a:pt x="5792" y="8322"/>
                </a:lnTo>
                <a:lnTo>
                  <a:pt x="5646" y="8322"/>
                </a:lnTo>
                <a:lnTo>
                  <a:pt x="5500" y="8371"/>
                </a:lnTo>
                <a:lnTo>
                  <a:pt x="5354" y="8444"/>
                </a:lnTo>
                <a:lnTo>
                  <a:pt x="5232" y="8541"/>
                </a:lnTo>
                <a:lnTo>
                  <a:pt x="5232" y="8565"/>
                </a:lnTo>
                <a:lnTo>
                  <a:pt x="5232" y="8590"/>
                </a:lnTo>
                <a:lnTo>
                  <a:pt x="5378" y="8638"/>
                </a:lnTo>
                <a:lnTo>
                  <a:pt x="5524" y="8663"/>
                </a:lnTo>
                <a:lnTo>
                  <a:pt x="5987" y="8663"/>
                </a:lnTo>
                <a:lnTo>
                  <a:pt x="6157" y="8638"/>
                </a:lnTo>
                <a:lnTo>
                  <a:pt x="6157" y="8784"/>
                </a:lnTo>
                <a:lnTo>
                  <a:pt x="6084" y="8760"/>
                </a:lnTo>
                <a:lnTo>
                  <a:pt x="5987" y="8784"/>
                </a:lnTo>
                <a:lnTo>
                  <a:pt x="5816" y="8809"/>
                </a:lnTo>
                <a:lnTo>
                  <a:pt x="5549" y="8833"/>
                </a:lnTo>
                <a:lnTo>
                  <a:pt x="5403" y="8857"/>
                </a:lnTo>
                <a:lnTo>
                  <a:pt x="5281" y="8906"/>
                </a:lnTo>
                <a:lnTo>
                  <a:pt x="5257" y="8930"/>
                </a:lnTo>
                <a:lnTo>
                  <a:pt x="5281" y="8955"/>
                </a:lnTo>
                <a:lnTo>
                  <a:pt x="5403" y="9028"/>
                </a:lnTo>
                <a:lnTo>
                  <a:pt x="5549" y="9052"/>
                </a:lnTo>
                <a:lnTo>
                  <a:pt x="5670" y="9076"/>
                </a:lnTo>
                <a:lnTo>
                  <a:pt x="5816" y="9101"/>
                </a:lnTo>
                <a:lnTo>
                  <a:pt x="5987" y="9101"/>
                </a:lnTo>
                <a:lnTo>
                  <a:pt x="6084" y="9076"/>
                </a:lnTo>
                <a:lnTo>
                  <a:pt x="6181" y="9076"/>
                </a:lnTo>
                <a:lnTo>
                  <a:pt x="6181" y="9320"/>
                </a:lnTo>
                <a:lnTo>
                  <a:pt x="5962" y="9295"/>
                </a:lnTo>
                <a:lnTo>
                  <a:pt x="5743" y="9320"/>
                </a:lnTo>
                <a:lnTo>
                  <a:pt x="5500" y="9344"/>
                </a:lnTo>
                <a:lnTo>
                  <a:pt x="5378" y="9393"/>
                </a:lnTo>
                <a:lnTo>
                  <a:pt x="5281" y="9441"/>
                </a:lnTo>
                <a:lnTo>
                  <a:pt x="5257" y="9466"/>
                </a:lnTo>
                <a:lnTo>
                  <a:pt x="5257" y="9514"/>
                </a:lnTo>
                <a:lnTo>
                  <a:pt x="5305" y="9563"/>
                </a:lnTo>
                <a:lnTo>
                  <a:pt x="5378" y="9587"/>
                </a:lnTo>
                <a:lnTo>
                  <a:pt x="5476" y="9612"/>
                </a:lnTo>
                <a:lnTo>
                  <a:pt x="5914" y="9612"/>
                </a:lnTo>
                <a:lnTo>
                  <a:pt x="6181" y="9636"/>
                </a:lnTo>
                <a:lnTo>
                  <a:pt x="6157" y="9855"/>
                </a:lnTo>
                <a:lnTo>
                  <a:pt x="6060" y="9855"/>
                </a:lnTo>
                <a:lnTo>
                  <a:pt x="5670" y="9928"/>
                </a:lnTo>
                <a:lnTo>
                  <a:pt x="5500" y="9952"/>
                </a:lnTo>
                <a:lnTo>
                  <a:pt x="5427" y="10001"/>
                </a:lnTo>
                <a:lnTo>
                  <a:pt x="5403" y="10001"/>
                </a:lnTo>
                <a:lnTo>
                  <a:pt x="5378" y="10025"/>
                </a:lnTo>
                <a:lnTo>
                  <a:pt x="5378" y="10098"/>
                </a:lnTo>
                <a:lnTo>
                  <a:pt x="5403" y="10147"/>
                </a:lnTo>
                <a:lnTo>
                  <a:pt x="5451" y="10171"/>
                </a:lnTo>
                <a:lnTo>
                  <a:pt x="5500" y="10196"/>
                </a:lnTo>
                <a:lnTo>
                  <a:pt x="5622" y="10220"/>
                </a:lnTo>
                <a:lnTo>
                  <a:pt x="5743" y="10220"/>
                </a:lnTo>
                <a:lnTo>
                  <a:pt x="5938" y="10196"/>
                </a:lnTo>
                <a:lnTo>
                  <a:pt x="6133" y="10171"/>
                </a:lnTo>
                <a:lnTo>
                  <a:pt x="6157" y="10147"/>
                </a:lnTo>
                <a:lnTo>
                  <a:pt x="6157" y="10366"/>
                </a:lnTo>
                <a:lnTo>
                  <a:pt x="6011" y="10390"/>
                </a:lnTo>
                <a:lnTo>
                  <a:pt x="5889" y="10415"/>
                </a:lnTo>
                <a:lnTo>
                  <a:pt x="5573" y="10512"/>
                </a:lnTo>
                <a:lnTo>
                  <a:pt x="5403" y="10585"/>
                </a:lnTo>
                <a:lnTo>
                  <a:pt x="5354" y="10634"/>
                </a:lnTo>
                <a:lnTo>
                  <a:pt x="5354" y="10658"/>
                </a:lnTo>
                <a:lnTo>
                  <a:pt x="5403" y="10707"/>
                </a:lnTo>
                <a:lnTo>
                  <a:pt x="5451" y="10731"/>
                </a:lnTo>
                <a:lnTo>
                  <a:pt x="5573" y="10755"/>
                </a:lnTo>
                <a:lnTo>
                  <a:pt x="5841" y="10731"/>
                </a:lnTo>
                <a:lnTo>
                  <a:pt x="6157" y="10682"/>
                </a:lnTo>
                <a:lnTo>
                  <a:pt x="6157" y="10999"/>
                </a:lnTo>
                <a:lnTo>
                  <a:pt x="6133" y="10999"/>
                </a:lnTo>
                <a:lnTo>
                  <a:pt x="5938" y="11023"/>
                </a:lnTo>
                <a:lnTo>
                  <a:pt x="5743" y="11047"/>
                </a:lnTo>
                <a:lnTo>
                  <a:pt x="5549" y="11120"/>
                </a:lnTo>
                <a:lnTo>
                  <a:pt x="5378" y="11193"/>
                </a:lnTo>
                <a:lnTo>
                  <a:pt x="5354" y="11218"/>
                </a:lnTo>
                <a:lnTo>
                  <a:pt x="5354" y="11242"/>
                </a:lnTo>
                <a:lnTo>
                  <a:pt x="5354" y="11266"/>
                </a:lnTo>
                <a:lnTo>
                  <a:pt x="5378" y="11291"/>
                </a:lnTo>
                <a:lnTo>
                  <a:pt x="5573" y="11315"/>
                </a:lnTo>
                <a:lnTo>
                  <a:pt x="5768" y="11315"/>
                </a:lnTo>
                <a:lnTo>
                  <a:pt x="6133" y="11291"/>
                </a:lnTo>
                <a:lnTo>
                  <a:pt x="6157" y="11266"/>
                </a:lnTo>
                <a:lnTo>
                  <a:pt x="6157" y="11558"/>
                </a:lnTo>
                <a:lnTo>
                  <a:pt x="6011" y="11558"/>
                </a:lnTo>
                <a:lnTo>
                  <a:pt x="5841" y="11607"/>
                </a:lnTo>
                <a:lnTo>
                  <a:pt x="5573" y="11656"/>
                </a:lnTo>
                <a:lnTo>
                  <a:pt x="5330" y="11753"/>
                </a:lnTo>
                <a:lnTo>
                  <a:pt x="5305" y="11777"/>
                </a:lnTo>
                <a:lnTo>
                  <a:pt x="5305" y="11826"/>
                </a:lnTo>
                <a:lnTo>
                  <a:pt x="5330" y="11850"/>
                </a:lnTo>
                <a:lnTo>
                  <a:pt x="5378" y="11850"/>
                </a:lnTo>
                <a:lnTo>
                  <a:pt x="5622" y="11875"/>
                </a:lnTo>
                <a:lnTo>
                  <a:pt x="5865" y="11850"/>
                </a:lnTo>
                <a:lnTo>
                  <a:pt x="6011" y="11850"/>
                </a:lnTo>
                <a:lnTo>
                  <a:pt x="6084" y="11826"/>
                </a:lnTo>
                <a:lnTo>
                  <a:pt x="6157" y="11802"/>
                </a:lnTo>
                <a:lnTo>
                  <a:pt x="6157" y="12020"/>
                </a:lnTo>
                <a:lnTo>
                  <a:pt x="5962" y="12020"/>
                </a:lnTo>
                <a:lnTo>
                  <a:pt x="5743" y="12045"/>
                </a:lnTo>
                <a:lnTo>
                  <a:pt x="5549" y="12118"/>
                </a:lnTo>
                <a:lnTo>
                  <a:pt x="5476" y="12142"/>
                </a:lnTo>
                <a:lnTo>
                  <a:pt x="5378" y="12191"/>
                </a:lnTo>
                <a:lnTo>
                  <a:pt x="5378" y="12239"/>
                </a:lnTo>
                <a:lnTo>
                  <a:pt x="5378" y="12264"/>
                </a:lnTo>
                <a:lnTo>
                  <a:pt x="5476" y="12312"/>
                </a:lnTo>
                <a:lnTo>
                  <a:pt x="5549" y="12337"/>
                </a:lnTo>
                <a:lnTo>
                  <a:pt x="5743" y="12385"/>
                </a:lnTo>
                <a:lnTo>
                  <a:pt x="5962" y="12361"/>
                </a:lnTo>
                <a:lnTo>
                  <a:pt x="6157" y="12361"/>
                </a:lnTo>
                <a:lnTo>
                  <a:pt x="6157" y="12458"/>
                </a:lnTo>
                <a:lnTo>
                  <a:pt x="6157" y="12483"/>
                </a:lnTo>
                <a:lnTo>
                  <a:pt x="6011" y="12531"/>
                </a:lnTo>
                <a:lnTo>
                  <a:pt x="5889" y="12580"/>
                </a:lnTo>
                <a:lnTo>
                  <a:pt x="5622" y="12653"/>
                </a:lnTo>
                <a:lnTo>
                  <a:pt x="5500" y="12702"/>
                </a:lnTo>
                <a:lnTo>
                  <a:pt x="5403" y="12750"/>
                </a:lnTo>
                <a:lnTo>
                  <a:pt x="5378" y="12799"/>
                </a:lnTo>
                <a:lnTo>
                  <a:pt x="5378" y="12823"/>
                </a:lnTo>
                <a:lnTo>
                  <a:pt x="5403" y="12848"/>
                </a:lnTo>
                <a:lnTo>
                  <a:pt x="5500" y="12872"/>
                </a:lnTo>
                <a:lnTo>
                  <a:pt x="5622" y="12896"/>
                </a:lnTo>
                <a:lnTo>
                  <a:pt x="5743" y="12921"/>
                </a:lnTo>
                <a:lnTo>
                  <a:pt x="5865" y="12896"/>
                </a:lnTo>
                <a:lnTo>
                  <a:pt x="6011" y="12872"/>
                </a:lnTo>
                <a:lnTo>
                  <a:pt x="6181" y="12848"/>
                </a:lnTo>
                <a:lnTo>
                  <a:pt x="6181" y="13042"/>
                </a:lnTo>
                <a:lnTo>
                  <a:pt x="6108" y="13018"/>
                </a:lnTo>
                <a:lnTo>
                  <a:pt x="5962" y="13042"/>
                </a:lnTo>
                <a:lnTo>
                  <a:pt x="5841" y="13091"/>
                </a:lnTo>
                <a:lnTo>
                  <a:pt x="5719" y="13164"/>
                </a:lnTo>
                <a:lnTo>
                  <a:pt x="5573" y="13237"/>
                </a:lnTo>
                <a:lnTo>
                  <a:pt x="5549" y="13261"/>
                </a:lnTo>
                <a:lnTo>
                  <a:pt x="5573" y="13286"/>
                </a:lnTo>
                <a:lnTo>
                  <a:pt x="5597" y="13334"/>
                </a:lnTo>
                <a:lnTo>
                  <a:pt x="5622" y="13334"/>
                </a:lnTo>
                <a:lnTo>
                  <a:pt x="5743" y="13310"/>
                </a:lnTo>
                <a:lnTo>
                  <a:pt x="6157" y="13310"/>
                </a:lnTo>
                <a:lnTo>
                  <a:pt x="6206" y="13286"/>
                </a:lnTo>
                <a:lnTo>
                  <a:pt x="6206" y="13529"/>
                </a:lnTo>
                <a:lnTo>
                  <a:pt x="6035" y="13553"/>
                </a:lnTo>
                <a:lnTo>
                  <a:pt x="5865" y="13553"/>
                </a:lnTo>
                <a:lnTo>
                  <a:pt x="5719" y="13602"/>
                </a:lnTo>
                <a:lnTo>
                  <a:pt x="5573" y="13675"/>
                </a:lnTo>
                <a:lnTo>
                  <a:pt x="5524" y="13724"/>
                </a:lnTo>
                <a:lnTo>
                  <a:pt x="5476" y="13797"/>
                </a:lnTo>
                <a:lnTo>
                  <a:pt x="5476" y="13870"/>
                </a:lnTo>
                <a:lnTo>
                  <a:pt x="5476" y="13894"/>
                </a:lnTo>
                <a:lnTo>
                  <a:pt x="5500" y="13918"/>
                </a:lnTo>
                <a:lnTo>
                  <a:pt x="5646" y="13967"/>
                </a:lnTo>
                <a:lnTo>
                  <a:pt x="5792" y="13967"/>
                </a:lnTo>
                <a:lnTo>
                  <a:pt x="6108" y="13943"/>
                </a:lnTo>
                <a:lnTo>
                  <a:pt x="6254" y="13943"/>
                </a:lnTo>
                <a:lnTo>
                  <a:pt x="6279" y="14235"/>
                </a:lnTo>
                <a:lnTo>
                  <a:pt x="6011" y="14308"/>
                </a:lnTo>
                <a:lnTo>
                  <a:pt x="5841" y="14332"/>
                </a:lnTo>
                <a:lnTo>
                  <a:pt x="5670" y="14381"/>
                </a:lnTo>
                <a:lnTo>
                  <a:pt x="5622" y="14429"/>
                </a:lnTo>
                <a:lnTo>
                  <a:pt x="5597" y="14478"/>
                </a:lnTo>
                <a:lnTo>
                  <a:pt x="5622" y="14551"/>
                </a:lnTo>
                <a:lnTo>
                  <a:pt x="5670" y="14600"/>
                </a:lnTo>
                <a:lnTo>
                  <a:pt x="5719" y="14624"/>
                </a:lnTo>
                <a:lnTo>
                  <a:pt x="5792" y="14648"/>
                </a:lnTo>
                <a:lnTo>
                  <a:pt x="5962" y="14673"/>
                </a:lnTo>
                <a:lnTo>
                  <a:pt x="6133" y="14648"/>
                </a:lnTo>
                <a:lnTo>
                  <a:pt x="6303" y="14600"/>
                </a:lnTo>
                <a:lnTo>
                  <a:pt x="6303" y="14770"/>
                </a:lnTo>
                <a:lnTo>
                  <a:pt x="6133" y="14794"/>
                </a:lnTo>
                <a:lnTo>
                  <a:pt x="5962" y="14867"/>
                </a:lnTo>
                <a:lnTo>
                  <a:pt x="5841" y="14916"/>
                </a:lnTo>
                <a:lnTo>
                  <a:pt x="5719" y="14965"/>
                </a:lnTo>
                <a:lnTo>
                  <a:pt x="5646" y="15062"/>
                </a:lnTo>
                <a:lnTo>
                  <a:pt x="5597" y="15111"/>
                </a:lnTo>
                <a:lnTo>
                  <a:pt x="5573" y="15159"/>
                </a:lnTo>
                <a:lnTo>
                  <a:pt x="5573" y="15184"/>
                </a:lnTo>
                <a:lnTo>
                  <a:pt x="5597" y="15208"/>
                </a:lnTo>
                <a:lnTo>
                  <a:pt x="5670" y="15257"/>
                </a:lnTo>
                <a:lnTo>
                  <a:pt x="5768" y="15281"/>
                </a:lnTo>
                <a:lnTo>
                  <a:pt x="5962" y="15257"/>
                </a:lnTo>
                <a:lnTo>
                  <a:pt x="6352" y="15184"/>
                </a:lnTo>
                <a:lnTo>
                  <a:pt x="6376" y="15451"/>
                </a:lnTo>
                <a:lnTo>
                  <a:pt x="6133" y="15476"/>
                </a:lnTo>
                <a:lnTo>
                  <a:pt x="5865" y="15524"/>
                </a:lnTo>
                <a:lnTo>
                  <a:pt x="5743" y="15573"/>
                </a:lnTo>
                <a:lnTo>
                  <a:pt x="5646" y="15646"/>
                </a:lnTo>
                <a:lnTo>
                  <a:pt x="5622" y="15646"/>
                </a:lnTo>
                <a:lnTo>
                  <a:pt x="5622" y="15670"/>
                </a:lnTo>
                <a:lnTo>
                  <a:pt x="5695" y="15768"/>
                </a:lnTo>
                <a:lnTo>
                  <a:pt x="5792" y="15816"/>
                </a:lnTo>
                <a:lnTo>
                  <a:pt x="5889" y="15841"/>
                </a:lnTo>
                <a:lnTo>
                  <a:pt x="5987" y="15841"/>
                </a:lnTo>
                <a:lnTo>
                  <a:pt x="6206" y="15865"/>
                </a:lnTo>
                <a:lnTo>
                  <a:pt x="6400" y="15865"/>
                </a:lnTo>
                <a:lnTo>
                  <a:pt x="6400" y="15962"/>
                </a:lnTo>
                <a:lnTo>
                  <a:pt x="6133" y="16035"/>
                </a:lnTo>
                <a:lnTo>
                  <a:pt x="5938" y="16084"/>
                </a:lnTo>
                <a:lnTo>
                  <a:pt x="5792" y="16181"/>
                </a:lnTo>
                <a:lnTo>
                  <a:pt x="5768" y="16230"/>
                </a:lnTo>
                <a:lnTo>
                  <a:pt x="5768" y="16254"/>
                </a:lnTo>
                <a:lnTo>
                  <a:pt x="5816" y="16327"/>
                </a:lnTo>
                <a:lnTo>
                  <a:pt x="5889" y="16376"/>
                </a:lnTo>
                <a:lnTo>
                  <a:pt x="5987" y="16400"/>
                </a:lnTo>
                <a:lnTo>
                  <a:pt x="6181" y="16400"/>
                </a:lnTo>
                <a:lnTo>
                  <a:pt x="6425" y="16352"/>
                </a:lnTo>
                <a:lnTo>
                  <a:pt x="6449" y="16644"/>
                </a:lnTo>
                <a:lnTo>
                  <a:pt x="6230" y="16668"/>
                </a:lnTo>
                <a:lnTo>
                  <a:pt x="6035" y="16717"/>
                </a:lnTo>
                <a:lnTo>
                  <a:pt x="5962" y="16765"/>
                </a:lnTo>
                <a:lnTo>
                  <a:pt x="5865" y="16790"/>
                </a:lnTo>
                <a:lnTo>
                  <a:pt x="5841" y="16838"/>
                </a:lnTo>
                <a:lnTo>
                  <a:pt x="5841" y="16887"/>
                </a:lnTo>
                <a:lnTo>
                  <a:pt x="5841" y="16911"/>
                </a:lnTo>
                <a:lnTo>
                  <a:pt x="5889" y="16936"/>
                </a:lnTo>
                <a:lnTo>
                  <a:pt x="6084" y="16960"/>
                </a:lnTo>
                <a:lnTo>
                  <a:pt x="6279" y="16984"/>
                </a:lnTo>
                <a:lnTo>
                  <a:pt x="6449" y="16984"/>
                </a:lnTo>
                <a:lnTo>
                  <a:pt x="6449" y="17276"/>
                </a:lnTo>
                <a:lnTo>
                  <a:pt x="6206" y="17325"/>
                </a:lnTo>
                <a:lnTo>
                  <a:pt x="6011" y="17349"/>
                </a:lnTo>
                <a:lnTo>
                  <a:pt x="5938" y="17398"/>
                </a:lnTo>
                <a:lnTo>
                  <a:pt x="5865" y="17447"/>
                </a:lnTo>
                <a:lnTo>
                  <a:pt x="5841" y="17471"/>
                </a:lnTo>
                <a:lnTo>
                  <a:pt x="5841" y="17520"/>
                </a:lnTo>
                <a:lnTo>
                  <a:pt x="5841" y="17544"/>
                </a:lnTo>
                <a:lnTo>
                  <a:pt x="5865" y="17568"/>
                </a:lnTo>
                <a:lnTo>
                  <a:pt x="5987" y="17641"/>
                </a:lnTo>
                <a:lnTo>
                  <a:pt x="6133" y="17690"/>
                </a:lnTo>
                <a:lnTo>
                  <a:pt x="6303" y="17690"/>
                </a:lnTo>
                <a:lnTo>
                  <a:pt x="6449" y="17666"/>
                </a:lnTo>
                <a:lnTo>
                  <a:pt x="6449" y="17958"/>
                </a:lnTo>
                <a:lnTo>
                  <a:pt x="6303" y="17982"/>
                </a:lnTo>
                <a:lnTo>
                  <a:pt x="6181" y="18031"/>
                </a:lnTo>
                <a:lnTo>
                  <a:pt x="6011" y="18055"/>
                </a:lnTo>
                <a:lnTo>
                  <a:pt x="5914" y="18104"/>
                </a:lnTo>
                <a:lnTo>
                  <a:pt x="5841" y="18152"/>
                </a:lnTo>
                <a:lnTo>
                  <a:pt x="5816" y="18177"/>
                </a:lnTo>
                <a:lnTo>
                  <a:pt x="5816" y="18225"/>
                </a:lnTo>
                <a:lnTo>
                  <a:pt x="5841" y="18250"/>
                </a:lnTo>
                <a:lnTo>
                  <a:pt x="5865" y="18274"/>
                </a:lnTo>
                <a:lnTo>
                  <a:pt x="5987" y="18323"/>
                </a:lnTo>
                <a:lnTo>
                  <a:pt x="6157" y="18371"/>
                </a:lnTo>
                <a:lnTo>
                  <a:pt x="6303" y="18371"/>
                </a:lnTo>
                <a:lnTo>
                  <a:pt x="6449" y="18347"/>
                </a:lnTo>
                <a:lnTo>
                  <a:pt x="6473" y="18444"/>
                </a:lnTo>
                <a:lnTo>
                  <a:pt x="6303" y="18469"/>
                </a:lnTo>
                <a:lnTo>
                  <a:pt x="6157" y="18542"/>
                </a:lnTo>
                <a:lnTo>
                  <a:pt x="6035" y="18615"/>
                </a:lnTo>
                <a:lnTo>
                  <a:pt x="5914" y="18688"/>
                </a:lnTo>
                <a:lnTo>
                  <a:pt x="5889" y="18736"/>
                </a:lnTo>
                <a:lnTo>
                  <a:pt x="5889" y="18761"/>
                </a:lnTo>
                <a:lnTo>
                  <a:pt x="5914" y="18785"/>
                </a:lnTo>
                <a:lnTo>
                  <a:pt x="5962" y="18809"/>
                </a:lnTo>
                <a:lnTo>
                  <a:pt x="6108" y="18809"/>
                </a:lnTo>
                <a:lnTo>
                  <a:pt x="6279" y="18785"/>
                </a:lnTo>
                <a:lnTo>
                  <a:pt x="6498" y="18761"/>
                </a:lnTo>
                <a:lnTo>
                  <a:pt x="6522" y="18980"/>
                </a:lnTo>
                <a:lnTo>
                  <a:pt x="6376" y="19028"/>
                </a:lnTo>
                <a:lnTo>
                  <a:pt x="6254" y="19101"/>
                </a:lnTo>
                <a:lnTo>
                  <a:pt x="5987" y="19223"/>
                </a:lnTo>
                <a:lnTo>
                  <a:pt x="5962" y="19272"/>
                </a:lnTo>
                <a:lnTo>
                  <a:pt x="5962" y="19320"/>
                </a:lnTo>
                <a:lnTo>
                  <a:pt x="5987" y="19369"/>
                </a:lnTo>
                <a:lnTo>
                  <a:pt x="6011" y="19393"/>
                </a:lnTo>
                <a:lnTo>
                  <a:pt x="6425" y="19393"/>
                </a:lnTo>
                <a:lnTo>
                  <a:pt x="6595" y="19345"/>
                </a:lnTo>
                <a:lnTo>
                  <a:pt x="6619" y="19393"/>
                </a:lnTo>
                <a:lnTo>
                  <a:pt x="6571" y="19442"/>
                </a:lnTo>
                <a:lnTo>
                  <a:pt x="6522" y="19515"/>
                </a:lnTo>
                <a:lnTo>
                  <a:pt x="6254" y="19637"/>
                </a:lnTo>
                <a:lnTo>
                  <a:pt x="6230" y="19661"/>
                </a:lnTo>
                <a:lnTo>
                  <a:pt x="6206" y="19734"/>
                </a:lnTo>
                <a:lnTo>
                  <a:pt x="6230" y="19758"/>
                </a:lnTo>
                <a:lnTo>
                  <a:pt x="6279" y="19783"/>
                </a:lnTo>
                <a:lnTo>
                  <a:pt x="6595" y="19758"/>
                </a:lnTo>
                <a:lnTo>
                  <a:pt x="6668" y="19783"/>
                </a:lnTo>
                <a:lnTo>
                  <a:pt x="6887" y="19856"/>
                </a:lnTo>
                <a:lnTo>
                  <a:pt x="7106" y="19904"/>
                </a:lnTo>
                <a:lnTo>
                  <a:pt x="7203" y="19953"/>
                </a:lnTo>
                <a:lnTo>
                  <a:pt x="7252" y="20001"/>
                </a:lnTo>
                <a:lnTo>
                  <a:pt x="7276" y="20050"/>
                </a:lnTo>
                <a:lnTo>
                  <a:pt x="7276" y="20123"/>
                </a:lnTo>
                <a:lnTo>
                  <a:pt x="7252" y="20172"/>
                </a:lnTo>
                <a:lnTo>
                  <a:pt x="7203" y="20245"/>
                </a:lnTo>
                <a:lnTo>
                  <a:pt x="7057" y="20342"/>
                </a:lnTo>
                <a:lnTo>
                  <a:pt x="6936" y="20391"/>
                </a:lnTo>
                <a:lnTo>
                  <a:pt x="6814" y="20439"/>
                </a:lnTo>
                <a:lnTo>
                  <a:pt x="6692" y="20464"/>
                </a:lnTo>
                <a:lnTo>
                  <a:pt x="6571" y="20464"/>
                </a:lnTo>
                <a:lnTo>
                  <a:pt x="6303" y="20439"/>
                </a:lnTo>
                <a:lnTo>
                  <a:pt x="5889" y="20439"/>
                </a:lnTo>
                <a:lnTo>
                  <a:pt x="5768" y="20391"/>
                </a:lnTo>
                <a:lnTo>
                  <a:pt x="5670" y="20318"/>
                </a:lnTo>
                <a:lnTo>
                  <a:pt x="5597" y="20220"/>
                </a:lnTo>
                <a:lnTo>
                  <a:pt x="5524" y="20099"/>
                </a:lnTo>
                <a:lnTo>
                  <a:pt x="5476" y="19929"/>
                </a:lnTo>
                <a:lnTo>
                  <a:pt x="5403" y="19612"/>
                </a:lnTo>
                <a:lnTo>
                  <a:pt x="5354" y="19247"/>
                </a:lnTo>
                <a:lnTo>
                  <a:pt x="5330" y="18882"/>
                </a:lnTo>
                <a:lnTo>
                  <a:pt x="5305" y="18371"/>
                </a:lnTo>
                <a:lnTo>
                  <a:pt x="5184" y="16960"/>
                </a:lnTo>
                <a:lnTo>
                  <a:pt x="5111" y="16254"/>
                </a:lnTo>
                <a:lnTo>
                  <a:pt x="5038" y="15549"/>
                </a:lnTo>
                <a:lnTo>
                  <a:pt x="4965" y="15086"/>
                </a:lnTo>
                <a:lnTo>
                  <a:pt x="4867" y="14600"/>
                </a:lnTo>
                <a:lnTo>
                  <a:pt x="4624" y="13675"/>
                </a:lnTo>
                <a:lnTo>
                  <a:pt x="4527" y="13310"/>
                </a:lnTo>
                <a:lnTo>
                  <a:pt x="4454" y="13018"/>
                </a:lnTo>
                <a:lnTo>
                  <a:pt x="4405" y="12896"/>
                </a:lnTo>
                <a:lnTo>
                  <a:pt x="4356" y="12823"/>
                </a:lnTo>
                <a:lnTo>
                  <a:pt x="4356" y="12799"/>
                </a:lnTo>
                <a:lnTo>
                  <a:pt x="4332" y="12750"/>
                </a:lnTo>
                <a:lnTo>
                  <a:pt x="4283" y="12702"/>
                </a:lnTo>
                <a:lnTo>
                  <a:pt x="4235" y="12677"/>
                </a:lnTo>
                <a:lnTo>
                  <a:pt x="4186" y="12653"/>
                </a:lnTo>
                <a:lnTo>
                  <a:pt x="4113" y="12677"/>
                </a:lnTo>
                <a:lnTo>
                  <a:pt x="4040" y="12750"/>
                </a:lnTo>
                <a:lnTo>
                  <a:pt x="3991" y="12848"/>
                </a:lnTo>
                <a:lnTo>
                  <a:pt x="3918" y="13091"/>
                </a:lnTo>
                <a:lnTo>
                  <a:pt x="3870" y="13286"/>
                </a:lnTo>
                <a:lnTo>
                  <a:pt x="3772" y="13237"/>
                </a:lnTo>
                <a:lnTo>
                  <a:pt x="3675" y="13213"/>
                </a:lnTo>
                <a:lnTo>
                  <a:pt x="3626" y="13237"/>
                </a:lnTo>
                <a:lnTo>
                  <a:pt x="3602" y="13310"/>
                </a:lnTo>
                <a:lnTo>
                  <a:pt x="3626" y="13383"/>
                </a:lnTo>
                <a:lnTo>
                  <a:pt x="3675" y="13456"/>
                </a:lnTo>
                <a:lnTo>
                  <a:pt x="3748" y="13529"/>
                </a:lnTo>
                <a:lnTo>
                  <a:pt x="3821" y="13578"/>
                </a:lnTo>
                <a:lnTo>
                  <a:pt x="3797" y="13772"/>
                </a:lnTo>
                <a:lnTo>
                  <a:pt x="3651" y="13772"/>
                </a:lnTo>
                <a:lnTo>
                  <a:pt x="3505" y="13821"/>
                </a:lnTo>
                <a:lnTo>
                  <a:pt x="3480" y="13845"/>
                </a:lnTo>
                <a:lnTo>
                  <a:pt x="3505" y="13870"/>
                </a:lnTo>
                <a:lnTo>
                  <a:pt x="3651" y="13943"/>
                </a:lnTo>
                <a:lnTo>
                  <a:pt x="3772" y="14016"/>
                </a:lnTo>
                <a:lnTo>
                  <a:pt x="3724" y="14405"/>
                </a:lnTo>
                <a:lnTo>
                  <a:pt x="3505" y="14381"/>
                </a:lnTo>
                <a:lnTo>
                  <a:pt x="3407" y="14381"/>
                </a:lnTo>
                <a:lnTo>
                  <a:pt x="3310" y="14405"/>
                </a:lnTo>
                <a:lnTo>
                  <a:pt x="3286" y="14454"/>
                </a:lnTo>
                <a:lnTo>
                  <a:pt x="3286" y="14478"/>
                </a:lnTo>
                <a:lnTo>
                  <a:pt x="3286" y="14502"/>
                </a:lnTo>
                <a:lnTo>
                  <a:pt x="3383" y="14551"/>
                </a:lnTo>
                <a:lnTo>
                  <a:pt x="3480" y="14624"/>
                </a:lnTo>
                <a:lnTo>
                  <a:pt x="3675" y="14721"/>
                </a:lnTo>
                <a:lnTo>
                  <a:pt x="3675" y="14892"/>
                </a:lnTo>
                <a:lnTo>
                  <a:pt x="3480" y="14892"/>
                </a:lnTo>
                <a:lnTo>
                  <a:pt x="3286" y="14916"/>
                </a:lnTo>
                <a:lnTo>
                  <a:pt x="3213" y="14940"/>
                </a:lnTo>
                <a:lnTo>
                  <a:pt x="3140" y="14965"/>
                </a:lnTo>
                <a:lnTo>
                  <a:pt x="3115" y="15013"/>
                </a:lnTo>
                <a:lnTo>
                  <a:pt x="3115" y="15038"/>
                </a:lnTo>
                <a:lnTo>
                  <a:pt x="3140" y="15086"/>
                </a:lnTo>
                <a:lnTo>
                  <a:pt x="3188" y="15135"/>
                </a:lnTo>
                <a:lnTo>
                  <a:pt x="3310" y="15208"/>
                </a:lnTo>
                <a:lnTo>
                  <a:pt x="3456" y="15232"/>
                </a:lnTo>
                <a:lnTo>
                  <a:pt x="3626" y="15257"/>
                </a:lnTo>
                <a:lnTo>
                  <a:pt x="3578" y="15573"/>
                </a:lnTo>
                <a:lnTo>
                  <a:pt x="3334" y="15549"/>
                </a:lnTo>
                <a:lnTo>
                  <a:pt x="3018" y="15549"/>
                </a:lnTo>
                <a:lnTo>
                  <a:pt x="2921" y="15573"/>
                </a:lnTo>
                <a:lnTo>
                  <a:pt x="2896" y="15597"/>
                </a:lnTo>
                <a:lnTo>
                  <a:pt x="2896" y="15622"/>
                </a:lnTo>
                <a:lnTo>
                  <a:pt x="2945" y="15695"/>
                </a:lnTo>
                <a:lnTo>
                  <a:pt x="3018" y="15743"/>
                </a:lnTo>
                <a:lnTo>
                  <a:pt x="3164" y="15816"/>
                </a:lnTo>
                <a:lnTo>
                  <a:pt x="3359" y="15889"/>
                </a:lnTo>
                <a:lnTo>
                  <a:pt x="3553" y="15914"/>
                </a:lnTo>
                <a:lnTo>
                  <a:pt x="3529" y="16011"/>
                </a:lnTo>
                <a:lnTo>
                  <a:pt x="3261" y="16035"/>
                </a:lnTo>
                <a:lnTo>
                  <a:pt x="3115" y="16060"/>
                </a:lnTo>
                <a:lnTo>
                  <a:pt x="2994" y="16108"/>
                </a:lnTo>
                <a:lnTo>
                  <a:pt x="2969" y="16133"/>
                </a:lnTo>
                <a:lnTo>
                  <a:pt x="2969" y="16181"/>
                </a:lnTo>
                <a:lnTo>
                  <a:pt x="2969" y="16206"/>
                </a:lnTo>
                <a:lnTo>
                  <a:pt x="2994" y="16230"/>
                </a:lnTo>
                <a:lnTo>
                  <a:pt x="3115" y="16279"/>
                </a:lnTo>
                <a:lnTo>
                  <a:pt x="3237" y="16303"/>
                </a:lnTo>
                <a:lnTo>
                  <a:pt x="3480" y="16327"/>
                </a:lnTo>
                <a:lnTo>
                  <a:pt x="3432" y="16790"/>
                </a:lnTo>
                <a:lnTo>
                  <a:pt x="3261" y="16790"/>
                </a:lnTo>
                <a:lnTo>
                  <a:pt x="3115" y="16814"/>
                </a:lnTo>
                <a:lnTo>
                  <a:pt x="2872" y="16838"/>
                </a:lnTo>
                <a:lnTo>
                  <a:pt x="2775" y="16887"/>
                </a:lnTo>
                <a:lnTo>
                  <a:pt x="2677" y="16960"/>
                </a:lnTo>
                <a:lnTo>
                  <a:pt x="2653" y="17033"/>
                </a:lnTo>
                <a:lnTo>
                  <a:pt x="2677" y="17082"/>
                </a:lnTo>
                <a:lnTo>
                  <a:pt x="2702" y="17106"/>
                </a:lnTo>
                <a:lnTo>
                  <a:pt x="2799" y="17155"/>
                </a:lnTo>
                <a:lnTo>
                  <a:pt x="2896" y="17155"/>
                </a:lnTo>
                <a:lnTo>
                  <a:pt x="3091" y="17179"/>
                </a:lnTo>
                <a:lnTo>
                  <a:pt x="3383" y="17203"/>
                </a:lnTo>
                <a:lnTo>
                  <a:pt x="3359" y="17398"/>
                </a:lnTo>
                <a:lnTo>
                  <a:pt x="3188" y="17398"/>
                </a:lnTo>
                <a:lnTo>
                  <a:pt x="3042" y="17422"/>
                </a:lnTo>
                <a:lnTo>
                  <a:pt x="2750" y="17520"/>
                </a:lnTo>
                <a:lnTo>
                  <a:pt x="2702" y="17544"/>
                </a:lnTo>
                <a:lnTo>
                  <a:pt x="2677" y="17593"/>
                </a:lnTo>
                <a:lnTo>
                  <a:pt x="2702" y="17641"/>
                </a:lnTo>
                <a:lnTo>
                  <a:pt x="2750" y="17666"/>
                </a:lnTo>
                <a:lnTo>
                  <a:pt x="2896" y="17714"/>
                </a:lnTo>
                <a:lnTo>
                  <a:pt x="3018" y="17739"/>
                </a:lnTo>
                <a:lnTo>
                  <a:pt x="3310" y="17739"/>
                </a:lnTo>
                <a:lnTo>
                  <a:pt x="3310" y="17763"/>
                </a:lnTo>
                <a:lnTo>
                  <a:pt x="3286" y="17933"/>
                </a:lnTo>
                <a:lnTo>
                  <a:pt x="3018" y="17958"/>
                </a:lnTo>
                <a:lnTo>
                  <a:pt x="2799" y="17982"/>
                </a:lnTo>
                <a:lnTo>
                  <a:pt x="2702" y="18031"/>
                </a:lnTo>
                <a:lnTo>
                  <a:pt x="2629" y="18079"/>
                </a:lnTo>
                <a:lnTo>
                  <a:pt x="2604" y="18128"/>
                </a:lnTo>
                <a:lnTo>
                  <a:pt x="2604" y="18177"/>
                </a:lnTo>
                <a:lnTo>
                  <a:pt x="2653" y="18250"/>
                </a:lnTo>
                <a:lnTo>
                  <a:pt x="2702" y="18274"/>
                </a:lnTo>
                <a:lnTo>
                  <a:pt x="2775" y="18298"/>
                </a:lnTo>
                <a:lnTo>
                  <a:pt x="2848" y="18323"/>
                </a:lnTo>
                <a:lnTo>
                  <a:pt x="3018" y="18323"/>
                </a:lnTo>
                <a:lnTo>
                  <a:pt x="3164" y="18298"/>
                </a:lnTo>
                <a:lnTo>
                  <a:pt x="3237" y="18323"/>
                </a:lnTo>
                <a:lnTo>
                  <a:pt x="3213" y="18517"/>
                </a:lnTo>
                <a:lnTo>
                  <a:pt x="2848" y="18566"/>
                </a:lnTo>
                <a:lnTo>
                  <a:pt x="2677" y="18615"/>
                </a:lnTo>
                <a:lnTo>
                  <a:pt x="2604" y="18663"/>
                </a:lnTo>
                <a:lnTo>
                  <a:pt x="2531" y="18712"/>
                </a:lnTo>
                <a:lnTo>
                  <a:pt x="2507" y="18761"/>
                </a:lnTo>
                <a:lnTo>
                  <a:pt x="2507" y="18785"/>
                </a:lnTo>
                <a:lnTo>
                  <a:pt x="2531" y="18809"/>
                </a:lnTo>
                <a:lnTo>
                  <a:pt x="2556" y="18834"/>
                </a:lnTo>
                <a:lnTo>
                  <a:pt x="2702" y="18882"/>
                </a:lnTo>
                <a:lnTo>
                  <a:pt x="3164" y="18882"/>
                </a:lnTo>
                <a:lnTo>
                  <a:pt x="3115" y="19223"/>
                </a:lnTo>
                <a:lnTo>
                  <a:pt x="2799" y="19199"/>
                </a:lnTo>
                <a:lnTo>
                  <a:pt x="2677" y="19199"/>
                </a:lnTo>
                <a:lnTo>
                  <a:pt x="2580" y="19223"/>
                </a:lnTo>
                <a:lnTo>
                  <a:pt x="2483" y="19247"/>
                </a:lnTo>
                <a:lnTo>
                  <a:pt x="2410" y="19320"/>
                </a:lnTo>
                <a:lnTo>
                  <a:pt x="2410" y="19369"/>
                </a:lnTo>
                <a:lnTo>
                  <a:pt x="2410" y="19393"/>
                </a:lnTo>
                <a:lnTo>
                  <a:pt x="2483" y="19466"/>
                </a:lnTo>
                <a:lnTo>
                  <a:pt x="2580" y="19515"/>
                </a:lnTo>
                <a:lnTo>
                  <a:pt x="2702" y="19564"/>
                </a:lnTo>
                <a:lnTo>
                  <a:pt x="2799" y="19564"/>
                </a:lnTo>
                <a:lnTo>
                  <a:pt x="3042" y="19612"/>
                </a:lnTo>
                <a:lnTo>
                  <a:pt x="3018" y="19807"/>
                </a:lnTo>
                <a:lnTo>
                  <a:pt x="2896" y="19807"/>
                </a:lnTo>
                <a:lnTo>
                  <a:pt x="2556" y="19856"/>
                </a:lnTo>
                <a:lnTo>
                  <a:pt x="2483" y="19880"/>
                </a:lnTo>
                <a:lnTo>
                  <a:pt x="2434" y="19904"/>
                </a:lnTo>
                <a:lnTo>
                  <a:pt x="2337" y="20001"/>
                </a:lnTo>
                <a:lnTo>
                  <a:pt x="2312" y="20026"/>
                </a:lnTo>
                <a:lnTo>
                  <a:pt x="2337" y="20074"/>
                </a:lnTo>
                <a:lnTo>
                  <a:pt x="2434" y="20123"/>
                </a:lnTo>
                <a:lnTo>
                  <a:pt x="2531" y="20147"/>
                </a:lnTo>
                <a:lnTo>
                  <a:pt x="2726" y="20172"/>
                </a:lnTo>
                <a:lnTo>
                  <a:pt x="2507" y="20269"/>
                </a:lnTo>
                <a:lnTo>
                  <a:pt x="2288" y="20366"/>
                </a:lnTo>
                <a:lnTo>
                  <a:pt x="1801" y="20512"/>
                </a:lnTo>
                <a:lnTo>
                  <a:pt x="1655" y="20537"/>
                </a:lnTo>
                <a:lnTo>
                  <a:pt x="1485" y="20561"/>
                </a:lnTo>
                <a:lnTo>
                  <a:pt x="1315" y="20537"/>
                </a:lnTo>
                <a:lnTo>
                  <a:pt x="1145" y="20488"/>
                </a:lnTo>
                <a:lnTo>
                  <a:pt x="1120" y="20464"/>
                </a:lnTo>
                <a:lnTo>
                  <a:pt x="1096" y="20415"/>
                </a:lnTo>
                <a:lnTo>
                  <a:pt x="1096" y="20391"/>
                </a:lnTo>
                <a:lnTo>
                  <a:pt x="1096" y="20342"/>
                </a:lnTo>
                <a:lnTo>
                  <a:pt x="1145" y="20245"/>
                </a:lnTo>
                <a:lnTo>
                  <a:pt x="1242" y="20123"/>
                </a:lnTo>
                <a:lnTo>
                  <a:pt x="1485" y="19929"/>
                </a:lnTo>
                <a:lnTo>
                  <a:pt x="1631" y="19831"/>
                </a:lnTo>
                <a:lnTo>
                  <a:pt x="1680" y="19807"/>
                </a:lnTo>
                <a:lnTo>
                  <a:pt x="1704" y="19758"/>
                </a:lnTo>
                <a:lnTo>
                  <a:pt x="1704" y="19710"/>
                </a:lnTo>
                <a:lnTo>
                  <a:pt x="1704" y="19661"/>
                </a:lnTo>
                <a:lnTo>
                  <a:pt x="1728" y="19588"/>
                </a:lnTo>
                <a:lnTo>
                  <a:pt x="1826" y="18785"/>
                </a:lnTo>
                <a:lnTo>
                  <a:pt x="1923" y="18006"/>
                </a:lnTo>
                <a:lnTo>
                  <a:pt x="2045" y="16425"/>
                </a:lnTo>
                <a:lnTo>
                  <a:pt x="2142" y="14843"/>
                </a:lnTo>
                <a:lnTo>
                  <a:pt x="2264" y="13237"/>
                </a:lnTo>
                <a:lnTo>
                  <a:pt x="2410" y="11631"/>
                </a:lnTo>
                <a:lnTo>
                  <a:pt x="2531" y="10025"/>
                </a:lnTo>
                <a:lnTo>
                  <a:pt x="2556" y="9368"/>
                </a:lnTo>
                <a:lnTo>
                  <a:pt x="2580" y="8663"/>
                </a:lnTo>
                <a:lnTo>
                  <a:pt x="2580" y="8322"/>
                </a:lnTo>
                <a:lnTo>
                  <a:pt x="2580" y="7981"/>
                </a:lnTo>
                <a:lnTo>
                  <a:pt x="2531" y="7641"/>
                </a:lnTo>
                <a:lnTo>
                  <a:pt x="2483" y="7324"/>
                </a:lnTo>
                <a:lnTo>
                  <a:pt x="2483" y="7251"/>
                </a:lnTo>
                <a:lnTo>
                  <a:pt x="2458" y="7178"/>
                </a:lnTo>
                <a:lnTo>
                  <a:pt x="2434" y="7130"/>
                </a:lnTo>
                <a:lnTo>
                  <a:pt x="2410" y="7105"/>
                </a:lnTo>
                <a:lnTo>
                  <a:pt x="2337" y="7057"/>
                </a:lnTo>
                <a:lnTo>
                  <a:pt x="2239" y="7057"/>
                </a:lnTo>
                <a:lnTo>
                  <a:pt x="2166" y="7105"/>
                </a:lnTo>
                <a:lnTo>
                  <a:pt x="2020" y="7130"/>
                </a:lnTo>
                <a:lnTo>
                  <a:pt x="1899" y="7154"/>
                </a:lnTo>
                <a:lnTo>
                  <a:pt x="1826" y="7227"/>
                </a:lnTo>
                <a:lnTo>
                  <a:pt x="1801" y="7300"/>
                </a:lnTo>
                <a:lnTo>
                  <a:pt x="1801" y="7349"/>
                </a:lnTo>
                <a:lnTo>
                  <a:pt x="1801" y="7397"/>
                </a:lnTo>
                <a:lnTo>
                  <a:pt x="1874" y="7446"/>
                </a:lnTo>
                <a:lnTo>
                  <a:pt x="1923" y="7470"/>
                </a:lnTo>
                <a:lnTo>
                  <a:pt x="1899" y="7519"/>
                </a:lnTo>
                <a:lnTo>
                  <a:pt x="1704" y="7519"/>
                </a:lnTo>
                <a:lnTo>
                  <a:pt x="1631" y="7543"/>
                </a:lnTo>
                <a:lnTo>
                  <a:pt x="1558" y="7592"/>
                </a:lnTo>
                <a:lnTo>
                  <a:pt x="1534" y="7665"/>
                </a:lnTo>
                <a:lnTo>
                  <a:pt x="1534" y="7714"/>
                </a:lnTo>
                <a:lnTo>
                  <a:pt x="1558" y="7738"/>
                </a:lnTo>
                <a:lnTo>
                  <a:pt x="1631" y="7811"/>
                </a:lnTo>
                <a:lnTo>
                  <a:pt x="1753" y="7860"/>
                </a:lnTo>
                <a:lnTo>
                  <a:pt x="1728" y="7957"/>
                </a:lnTo>
                <a:lnTo>
                  <a:pt x="1582" y="7957"/>
                </a:lnTo>
                <a:lnTo>
                  <a:pt x="1461" y="8006"/>
                </a:lnTo>
                <a:lnTo>
                  <a:pt x="1412" y="8054"/>
                </a:lnTo>
                <a:lnTo>
                  <a:pt x="1388" y="8127"/>
                </a:lnTo>
                <a:lnTo>
                  <a:pt x="1412" y="8200"/>
                </a:lnTo>
                <a:lnTo>
                  <a:pt x="1461" y="8249"/>
                </a:lnTo>
                <a:lnTo>
                  <a:pt x="1534" y="8273"/>
                </a:lnTo>
                <a:lnTo>
                  <a:pt x="1631" y="8298"/>
                </a:lnTo>
                <a:lnTo>
                  <a:pt x="1582" y="8468"/>
                </a:lnTo>
                <a:lnTo>
                  <a:pt x="1437" y="8468"/>
                </a:lnTo>
                <a:lnTo>
                  <a:pt x="1364" y="8517"/>
                </a:lnTo>
                <a:lnTo>
                  <a:pt x="1291" y="8541"/>
                </a:lnTo>
                <a:lnTo>
                  <a:pt x="1291" y="8590"/>
                </a:lnTo>
                <a:lnTo>
                  <a:pt x="1291" y="8638"/>
                </a:lnTo>
                <a:lnTo>
                  <a:pt x="1339" y="8687"/>
                </a:lnTo>
                <a:lnTo>
                  <a:pt x="1388" y="8736"/>
                </a:lnTo>
                <a:lnTo>
                  <a:pt x="1509" y="8760"/>
                </a:lnTo>
                <a:lnTo>
                  <a:pt x="1485" y="8833"/>
                </a:lnTo>
                <a:lnTo>
                  <a:pt x="1461" y="8930"/>
                </a:lnTo>
                <a:lnTo>
                  <a:pt x="1315" y="8955"/>
                </a:lnTo>
                <a:lnTo>
                  <a:pt x="1242" y="8979"/>
                </a:lnTo>
                <a:lnTo>
                  <a:pt x="1193" y="9028"/>
                </a:lnTo>
                <a:lnTo>
                  <a:pt x="1169" y="9076"/>
                </a:lnTo>
                <a:lnTo>
                  <a:pt x="1169" y="9149"/>
                </a:lnTo>
                <a:lnTo>
                  <a:pt x="1218" y="9198"/>
                </a:lnTo>
                <a:lnTo>
                  <a:pt x="1242" y="9222"/>
                </a:lnTo>
                <a:lnTo>
                  <a:pt x="1364" y="9271"/>
                </a:lnTo>
                <a:lnTo>
                  <a:pt x="1364" y="9295"/>
                </a:lnTo>
                <a:lnTo>
                  <a:pt x="1315" y="9320"/>
                </a:lnTo>
                <a:lnTo>
                  <a:pt x="1169" y="9344"/>
                </a:lnTo>
                <a:lnTo>
                  <a:pt x="1096" y="9393"/>
                </a:lnTo>
                <a:lnTo>
                  <a:pt x="1047" y="9441"/>
                </a:lnTo>
                <a:lnTo>
                  <a:pt x="1023" y="9539"/>
                </a:lnTo>
                <a:lnTo>
                  <a:pt x="1047" y="9563"/>
                </a:lnTo>
                <a:lnTo>
                  <a:pt x="1072" y="9612"/>
                </a:lnTo>
                <a:lnTo>
                  <a:pt x="1120" y="9636"/>
                </a:lnTo>
                <a:lnTo>
                  <a:pt x="1169" y="9660"/>
                </a:lnTo>
                <a:lnTo>
                  <a:pt x="1291" y="9660"/>
                </a:lnTo>
                <a:lnTo>
                  <a:pt x="1266" y="9733"/>
                </a:lnTo>
                <a:lnTo>
                  <a:pt x="1145" y="9733"/>
                </a:lnTo>
                <a:lnTo>
                  <a:pt x="1072" y="9758"/>
                </a:lnTo>
                <a:lnTo>
                  <a:pt x="1023" y="9806"/>
                </a:lnTo>
                <a:lnTo>
                  <a:pt x="999" y="9879"/>
                </a:lnTo>
                <a:lnTo>
                  <a:pt x="1023" y="9952"/>
                </a:lnTo>
                <a:lnTo>
                  <a:pt x="1120" y="10001"/>
                </a:lnTo>
                <a:lnTo>
                  <a:pt x="1218" y="10025"/>
                </a:lnTo>
                <a:lnTo>
                  <a:pt x="1169" y="10269"/>
                </a:lnTo>
                <a:lnTo>
                  <a:pt x="1096" y="10244"/>
                </a:lnTo>
                <a:lnTo>
                  <a:pt x="1023" y="10269"/>
                </a:lnTo>
                <a:lnTo>
                  <a:pt x="974" y="10293"/>
                </a:lnTo>
                <a:lnTo>
                  <a:pt x="926" y="10342"/>
                </a:lnTo>
                <a:lnTo>
                  <a:pt x="926" y="10390"/>
                </a:lnTo>
                <a:lnTo>
                  <a:pt x="926" y="10439"/>
                </a:lnTo>
                <a:lnTo>
                  <a:pt x="950" y="10488"/>
                </a:lnTo>
                <a:lnTo>
                  <a:pt x="999" y="10536"/>
                </a:lnTo>
                <a:lnTo>
                  <a:pt x="1096" y="10609"/>
                </a:lnTo>
                <a:lnTo>
                  <a:pt x="1072" y="10634"/>
                </a:lnTo>
                <a:lnTo>
                  <a:pt x="1047" y="10682"/>
                </a:lnTo>
                <a:lnTo>
                  <a:pt x="1047" y="10755"/>
                </a:lnTo>
                <a:lnTo>
                  <a:pt x="1047" y="10804"/>
                </a:lnTo>
                <a:lnTo>
                  <a:pt x="1145" y="11096"/>
                </a:lnTo>
                <a:lnTo>
                  <a:pt x="1169" y="11291"/>
                </a:lnTo>
                <a:lnTo>
                  <a:pt x="1193" y="11461"/>
                </a:lnTo>
                <a:lnTo>
                  <a:pt x="1193" y="11631"/>
                </a:lnTo>
                <a:lnTo>
                  <a:pt x="1120" y="11777"/>
                </a:lnTo>
                <a:lnTo>
                  <a:pt x="1096" y="11826"/>
                </a:lnTo>
                <a:lnTo>
                  <a:pt x="1023" y="11875"/>
                </a:lnTo>
                <a:lnTo>
                  <a:pt x="950" y="11923"/>
                </a:lnTo>
                <a:lnTo>
                  <a:pt x="780" y="11923"/>
                </a:lnTo>
                <a:lnTo>
                  <a:pt x="707" y="11875"/>
                </a:lnTo>
                <a:lnTo>
                  <a:pt x="658" y="11826"/>
                </a:lnTo>
                <a:lnTo>
                  <a:pt x="609" y="11753"/>
                </a:lnTo>
                <a:lnTo>
                  <a:pt x="512" y="11607"/>
                </a:lnTo>
                <a:lnTo>
                  <a:pt x="463" y="11437"/>
                </a:lnTo>
                <a:lnTo>
                  <a:pt x="463" y="11315"/>
                </a:lnTo>
                <a:lnTo>
                  <a:pt x="463" y="11193"/>
                </a:lnTo>
                <a:lnTo>
                  <a:pt x="512" y="10974"/>
                </a:lnTo>
                <a:lnTo>
                  <a:pt x="585" y="10974"/>
                </a:lnTo>
                <a:lnTo>
                  <a:pt x="634" y="10950"/>
                </a:lnTo>
                <a:lnTo>
                  <a:pt x="658" y="10901"/>
                </a:lnTo>
                <a:lnTo>
                  <a:pt x="658" y="10853"/>
                </a:lnTo>
                <a:lnTo>
                  <a:pt x="609" y="10658"/>
                </a:lnTo>
                <a:lnTo>
                  <a:pt x="585" y="10463"/>
                </a:lnTo>
                <a:lnTo>
                  <a:pt x="561" y="10074"/>
                </a:lnTo>
                <a:lnTo>
                  <a:pt x="585" y="9660"/>
                </a:lnTo>
                <a:lnTo>
                  <a:pt x="634" y="9271"/>
                </a:lnTo>
                <a:lnTo>
                  <a:pt x="731" y="8882"/>
                </a:lnTo>
                <a:lnTo>
                  <a:pt x="828" y="8492"/>
                </a:lnTo>
                <a:lnTo>
                  <a:pt x="1072" y="7714"/>
                </a:lnTo>
                <a:lnTo>
                  <a:pt x="1218" y="7227"/>
                </a:lnTo>
                <a:lnTo>
                  <a:pt x="1412" y="6740"/>
                </a:lnTo>
                <a:lnTo>
                  <a:pt x="1631" y="6302"/>
                </a:lnTo>
                <a:lnTo>
                  <a:pt x="1753" y="6108"/>
                </a:lnTo>
                <a:lnTo>
                  <a:pt x="1899" y="5913"/>
                </a:lnTo>
                <a:lnTo>
                  <a:pt x="2045" y="5743"/>
                </a:lnTo>
                <a:lnTo>
                  <a:pt x="2215" y="5572"/>
                </a:lnTo>
                <a:lnTo>
                  <a:pt x="2385" y="5402"/>
                </a:lnTo>
                <a:lnTo>
                  <a:pt x="2580" y="5280"/>
                </a:lnTo>
                <a:lnTo>
                  <a:pt x="2799" y="5159"/>
                </a:lnTo>
                <a:lnTo>
                  <a:pt x="3042" y="5061"/>
                </a:lnTo>
                <a:lnTo>
                  <a:pt x="3286" y="4964"/>
                </a:lnTo>
                <a:lnTo>
                  <a:pt x="3553" y="4891"/>
                </a:lnTo>
                <a:lnTo>
                  <a:pt x="3845" y="4842"/>
                </a:lnTo>
                <a:lnTo>
                  <a:pt x="4113" y="4818"/>
                </a:lnTo>
                <a:lnTo>
                  <a:pt x="4162" y="4842"/>
                </a:lnTo>
                <a:lnTo>
                  <a:pt x="4259" y="4818"/>
                </a:lnTo>
                <a:close/>
                <a:moveTo>
                  <a:pt x="4259" y="0"/>
                </a:moveTo>
                <a:lnTo>
                  <a:pt x="4016" y="25"/>
                </a:lnTo>
                <a:lnTo>
                  <a:pt x="3797" y="98"/>
                </a:lnTo>
                <a:lnTo>
                  <a:pt x="3675" y="98"/>
                </a:lnTo>
                <a:lnTo>
                  <a:pt x="3578" y="146"/>
                </a:lnTo>
                <a:lnTo>
                  <a:pt x="3334" y="244"/>
                </a:lnTo>
                <a:lnTo>
                  <a:pt x="3140" y="390"/>
                </a:lnTo>
                <a:lnTo>
                  <a:pt x="2945" y="536"/>
                </a:lnTo>
                <a:lnTo>
                  <a:pt x="2799" y="682"/>
                </a:lnTo>
                <a:lnTo>
                  <a:pt x="2677" y="852"/>
                </a:lnTo>
                <a:lnTo>
                  <a:pt x="2556" y="1047"/>
                </a:lnTo>
                <a:lnTo>
                  <a:pt x="2458" y="1241"/>
                </a:lnTo>
                <a:lnTo>
                  <a:pt x="2385" y="1436"/>
                </a:lnTo>
                <a:lnTo>
                  <a:pt x="2337" y="1655"/>
                </a:lnTo>
                <a:lnTo>
                  <a:pt x="2288" y="1850"/>
                </a:lnTo>
                <a:lnTo>
                  <a:pt x="2264" y="2069"/>
                </a:lnTo>
                <a:lnTo>
                  <a:pt x="2264" y="2263"/>
                </a:lnTo>
                <a:lnTo>
                  <a:pt x="2288" y="2434"/>
                </a:lnTo>
                <a:lnTo>
                  <a:pt x="2312" y="2628"/>
                </a:lnTo>
                <a:lnTo>
                  <a:pt x="2361" y="2823"/>
                </a:lnTo>
                <a:lnTo>
                  <a:pt x="2434" y="2993"/>
                </a:lnTo>
                <a:lnTo>
                  <a:pt x="2507" y="3164"/>
                </a:lnTo>
                <a:lnTo>
                  <a:pt x="2604" y="3310"/>
                </a:lnTo>
                <a:lnTo>
                  <a:pt x="2702" y="3480"/>
                </a:lnTo>
                <a:lnTo>
                  <a:pt x="2823" y="3626"/>
                </a:lnTo>
                <a:lnTo>
                  <a:pt x="2945" y="3748"/>
                </a:lnTo>
                <a:lnTo>
                  <a:pt x="3067" y="3869"/>
                </a:lnTo>
                <a:lnTo>
                  <a:pt x="3213" y="3991"/>
                </a:lnTo>
                <a:lnTo>
                  <a:pt x="3383" y="4088"/>
                </a:lnTo>
                <a:lnTo>
                  <a:pt x="3553" y="4161"/>
                </a:lnTo>
                <a:lnTo>
                  <a:pt x="3724" y="4210"/>
                </a:lnTo>
                <a:lnTo>
                  <a:pt x="3894" y="4258"/>
                </a:lnTo>
                <a:lnTo>
                  <a:pt x="3894" y="4404"/>
                </a:lnTo>
                <a:lnTo>
                  <a:pt x="3553" y="4429"/>
                </a:lnTo>
                <a:lnTo>
                  <a:pt x="3261" y="4502"/>
                </a:lnTo>
                <a:lnTo>
                  <a:pt x="2969" y="4575"/>
                </a:lnTo>
                <a:lnTo>
                  <a:pt x="2702" y="4696"/>
                </a:lnTo>
                <a:lnTo>
                  <a:pt x="2458" y="4818"/>
                </a:lnTo>
                <a:lnTo>
                  <a:pt x="2239" y="4964"/>
                </a:lnTo>
                <a:lnTo>
                  <a:pt x="2020" y="5110"/>
                </a:lnTo>
                <a:lnTo>
                  <a:pt x="1826" y="5305"/>
                </a:lnTo>
                <a:lnTo>
                  <a:pt x="1655" y="5499"/>
                </a:lnTo>
                <a:lnTo>
                  <a:pt x="1485" y="5694"/>
                </a:lnTo>
                <a:lnTo>
                  <a:pt x="1339" y="5937"/>
                </a:lnTo>
                <a:lnTo>
                  <a:pt x="1193" y="6156"/>
                </a:lnTo>
                <a:lnTo>
                  <a:pt x="1072" y="6400"/>
                </a:lnTo>
                <a:lnTo>
                  <a:pt x="853" y="6935"/>
                </a:lnTo>
                <a:lnTo>
                  <a:pt x="658" y="7470"/>
                </a:lnTo>
                <a:lnTo>
                  <a:pt x="366" y="8492"/>
                </a:lnTo>
                <a:lnTo>
                  <a:pt x="244" y="9003"/>
                </a:lnTo>
                <a:lnTo>
                  <a:pt x="147" y="9514"/>
                </a:lnTo>
                <a:lnTo>
                  <a:pt x="123" y="9782"/>
                </a:lnTo>
                <a:lnTo>
                  <a:pt x="123" y="10098"/>
                </a:lnTo>
                <a:lnTo>
                  <a:pt x="147" y="10415"/>
                </a:lnTo>
                <a:lnTo>
                  <a:pt x="171" y="10561"/>
                </a:lnTo>
                <a:lnTo>
                  <a:pt x="220" y="10682"/>
                </a:lnTo>
                <a:lnTo>
                  <a:pt x="147" y="10755"/>
                </a:lnTo>
                <a:lnTo>
                  <a:pt x="74" y="10853"/>
                </a:lnTo>
                <a:lnTo>
                  <a:pt x="25" y="10974"/>
                </a:lnTo>
                <a:lnTo>
                  <a:pt x="1" y="11096"/>
                </a:lnTo>
                <a:lnTo>
                  <a:pt x="1" y="11339"/>
                </a:lnTo>
                <a:lnTo>
                  <a:pt x="25" y="11558"/>
                </a:lnTo>
                <a:lnTo>
                  <a:pt x="74" y="11704"/>
                </a:lnTo>
                <a:lnTo>
                  <a:pt x="123" y="11826"/>
                </a:lnTo>
                <a:lnTo>
                  <a:pt x="196" y="11972"/>
                </a:lnTo>
                <a:lnTo>
                  <a:pt x="269" y="12093"/>
                </a:lnTo>
                <a:lnTo>
                  <a:pt x="366" y="12191"/>
                </a:lnTo>
                <a:lnTo>
                  <a:pt x="488" y="12264"/>
                </a:lnTo>
                <a:lnTo>
                  <a:pt x="609" y="12337"/>
                </a:lnTo>
                <a:lnTo>
                  <a:pt x="755" y="12361"/>
                </a:lnTo>
                <a:lnTo>
                  <a:pt x="926" y="12385"/>
                </a:lnTo>
                <a:lnTo>
                  <a:pt x="1072" y="12361"/>
                </a:lnTo>
                <a:lnTo>
                  <a:pt x="1193" y="12312"/>
                </a:lnTo>
                <a:lnTo>
                  <a:pt x="1291" y="12264"/>
                </a:lnTo>
                <a:lnTo>
                  <a:pt x="1388" y="12166"/>
                </a:lnTo>
                <a:lnTo>
                  <a:pt x="1461" y="12069"/>
                </a:lnTo>
                <a:lnTo>
                  <a:pt x="1509" y="11947"/>
                </a:lnTo>
                <a:lnTo>
                  <a:pt x="1534" y="11802"/>
                </a:lnTo>
                <a:lnTo>
                  <a:pt x="1582" y="11510"/>
                </a:lnTo>
                <a:lnTo>
                  <a:pt x="1582" y="11218"/>
                </a:lnTo>
                <a:lnTo>
                  <a:pt x="1534" y="10950"/>
                </a:lnTo>
                <a:lnTo>
                  <a:pt x="1461" y="10707"/>
                </a:lnTo>
                <a:lnTo>
                  <a:pt x="1437" y="10658"/>
                </a:lnTo>
                <a:lnTo>
                  <a:pt x="1485" y="10536"/>
                </a:lnTo>
                <a:lnTo>
                  <a:pt x="1509" y="10488"/>
                </a:lnTo>
                <a:lnTo>
                  <a:pt x="1534" y="10269"/>
                </a:lnTo>
                <a:lnTo>
                  <a:pt x="1582" y="10025"/>
                </a:lnTo>
                <a:lnTo>
                  <a:pt x="1704" y="9539"/>
                </a:lnTo>
                <a:lnTo>
                  <a:pt x="1850" y="9028"/>
                </a:lnTo>
                <a:lnTo>
                  <a:pt x="2142" y="8103"/>
                </a:lnTo>
                <a:lnTo>
                  <a:pt x="2118" y="9344"/>
                </a:lnTo>
                <a:lnTo>
                  <a:pt x="2045" y="10585"/>
                </a:lnTo>
                <a:lnTo>
                  <a:pt x="1947" y="11826"/>
                </a:lnTo>
                <a:lnTo>
                  <a:pt x="1826" y="13067"/>
                </a:lnTo>
                <a:lnTo>
                  <a:pt x="1680" y="14648"/>
                </a:lnTo>
                <a:lnTo>
                  <a:pt x="1558" y="16254"/>
                </a:lnTo>
                <a:lnTo>
                  <a:pt x="1412" y="17860"/>
                </a:lnTo>
                <a:lnTo>
                  <a:pt x="1339" y="18663"/>
                </a:lnTo>
                <a:lnTo>
                  <a:pt x="1218" y="19442"/>
                </a:lnTo>
                <a:lnTo>
                  <a:pt x="1242" y="19564"/>
                </a:lnTo>
                <a:lnTo>
                  <a:pt x="1120" y="19612"/>
                </a:lnTo>
                <a:lnTo>
                  <a:pt x="1023" y="19661"/>
                </a:lnTo>
                <a:lnTo>
                  <a:pt x="950" y="19734"/>
                </a:lnTo>
                <a:lnTo>
                  <a:pt x="853" y="19831"/>
                </a:lnTo>
                <a:lnTo>
                  <a:pt x="731" y="20026"/>
                </a:lnTo>
                <a:lnTo>
                  <a:pt x="634" y="20245"/>
                </a:lnTo>
                <a:lnTo>
                  <a:pt x="634" y="20342"/>
                </a:lnTo>
                <a:lnTo>
                  <a:pt x="609" y="20464"/>
                </a:lnTo>
                <a:lnTo>
                  <a:pt x="634" y="20561"/>
                </a:lnTo>
                <a:lnTo>
                  <a:pt x="658" y="20683"/>
                </a:lnTo>
                <a:lnTo>
                  <a:pt x="731" y="20780"/>
                </a:lnTo>
                <a:lnTo>
                  <a:pt x="804" y="20853"/>
                </a:lnTo>
                <a:lnTo>
                  <a:pt x="901" y="20926"/>
                </a:lnTo>
                <a:lnTo>
                  <a:pt x="1023" y="20999"/>
                </a:lnTo>
                <a:lnTo>
                  <a:pt x="1145" y="21023"/>
                </a:lnTo>
                <a:lnTo>
                  <a:pt x="1266" y="21048"/>
                </a:lnTo>
                <a:lnTo>
                  <a:pt x="1558" y="21072"/>
                </a:lnTo>
                <a:lnTo>
                  <a:pt x="1874" y="21048"/>
                </a:lnTo>
                <a:lnTo>
                  <a:pt x="2191" y="20975"/>
                </a:lnTo>
                <a:lnTo>
                  <a:pt x="2483" y="20877"/>
                </a:lnTo>
                <a:lnTo>
                  <a:pt x="2775" y="20731"/>
                </a:lnTo>
                <a:lnTo>
                  <a:pt x="3042" y="20610"/>
                </a:lnTo>
                <a:lnTo>
                  <a:pt x="3261" y="20439"/>
                </a:lnTo>
                <a:lnTo>
                  <a:pt x="3334" y="20366"/>
                </a:lnTo>
                <a:lnTo>
                  <a:pt x="3359" y="20293"/>
                </a:lnTo>
                <a:lnTo>
                  <a:pt x="3383" y="20269"/>
                </a:lnTo>
                <a:lnTo>
                  <a:pt x="3456" y="20172"/>
                </a:lnTo>
                <a:lnTo>
                  <a:pt x="3480" y="20050"/>
                </a:lnTo>
                <a:lnTo>
                  <a:pt x="3529" y="19807"/>
                </a:lnTo>
                <a:lnTo>
                  <a:pt x="3699" y="18542"/>
                </a:lnTo>
                <a:lnTo>
                  <a:pt x="3870" y="16984"/>
                </a:lnTo>
                <a:lnTo>
                  <a:pt x="4040" y="15427"/>
                </a:lnTo>
                <a:lnTo>
                  <a:pt x="4064" y="15184"/>
                </a:lnTo>
                <a:lnTo>
                  <a:pt x="4089" y="15111"/>
                </a:lnTo>
                <a:lnTo>
                  <a:pt x="4089" y="15062"/>
                </a:lnTo>
                <a:lnTo>
                  <a:pt x="4186" y="14089"/>
                </a:lnTo>
                <a:lnTo>
                  <a:pt x="4186" y="14040"/>
                </a:lnTo>
                <a:lnTo>
                  <a:pt x="4186" y="13991"/>
                </a:lnTo>
                <a:lnTo>
                  <a:pt x="4186" y="13967"/>
                </a:lnTo>
                <a:lnTo>
                  <a:pt x="4210" y="13870"/>
                </a:lnTo>
                <a:lnTo>
                  <a:pt x="4308" y="14186"/>
                </a:lnTo>
                <a:lnTo>
                  <a:pt x="4454" y="14892"/>
                </a:lnTo>
                <a:lnTo>
                  <a:pt x="4575" y="15597"/>
                </a:lnTo>
                <a:lnTo>
                  <a:pt x="4673" y="16327"/>
                </a:lnTo>
                <a:lnTo>
                  <a:pt x="4721" y="17057"/>
                </a:lnTo>
                <a:lnTo>
                  <a:pt x="4843" y="18493"/>
                </a:lnTo>
                <a:lnTo>
                  <a:pt x="4916" y="19223"/>
                </a:lnTo>
                <a:lnTo>
                  <a:pt x="5013" y="19953"/>
                </a:lnTo>
                <a:lnTo>
                  <a:pt x="5038" y="20147"/>
                </a:lnTo>
                <a:lnTo>
                  <a:pt x="5111" y="20342"/>
                </a:lnTo>
                <a:lnTo>
                  <a:pt x="5208" y="20537"/>
                </a:lnTo>
                <a:lnTo>
                  <a:pt x="5354" y="20683"/>
                </a:lnTo>
                <a:lnTo>
                  <a:pt x="5500" y="20780"/>
                </a:lnTo>
                <a:lnTo>
                  <a:pt x="5670" y="20853"/>
                </a:lnTo>
                <a:lnTo>
                  <a:pt x="5865" y="20877"/>
                </a:lnTo>
                <a:lnTo>
                  <a:pt x="6084" y="20853"/>
                </a:lnTo>
                <a:lnTo>
                  <a:pt x="6303" y="20877"/>
                </a:lnTo>
                <a:lnTo>
                  <a:pt x="6522" y="20902"/>
                </a:lnTo>
                <a:lnTo>
                  <a:pt x="6741" y="20877"/>
                </a:lnTo>
                <a:lnTo>
                  <a:pt x="6936" y="20853"/>
                </a:lnTo>
                <a:lnTo>
                  <a:pt x="7155" y="20780"/>
                </a:lnTo>
                <a:lnTo>
                  <a:pt x="7325" y="20683"/>
                </a:lnTo>
                <a:lnTo>
                  <a:pt x="7495" y="20561"/>
                </a:lnTo>
                <a:lnTo>
                  <a:pt x="7666" y="20391"/>
                </a:lnTo>
                <a:lnTo>
                  <a:pt x="7714" y="20293"/>
                </a:lnTo>
                <a:lnTo>
                  <a:pt x="7739" y="20220"/>
                </a:lnTo>
                <a:lnTo>
                  <a:pt x="7739" y="20123"/>
                </a:lnTo>
                <a:lnTo>
                  <a:pt x="7739" y="20026"/>
                </a:lnTo>
                <a:lnTo>
                  <a:pt x="7739" y="19929"/>
                </a:lnTo>
                <a:lnTo>
                  <a:pt x="7690" y="19831"/>
                </a:lnTo>
                <a:lnTo>
                  <a:pt x="7666" y="19758"/>
                </a:lnTo>
                <a:lnTo>
                  <a:pt x="7593" y="19685"/>
                </a:lnTo>
                <a:lnTo>
                  <a:pt x="7495" y="19612"/>
                </a:lnTo>
                <a:lnTo>
                  <a:pt x="7374" y="19539"/>
                </a:lnTo>
                <a:lnTo>
                  <a:pt x="7130" y="19442"/>
                </a:lnTo>
                <a:lnTo>
                  <a:pt x="7130" y="19418"/>
                </a:lnTo>
                <a:lnTo>
                  <a:pt x="7057" y="19126"/>
                </a:lnTo>
                <a:lnTo>
                  <a:pt x="7009" y="18809"/>
                </a:lnTo>
                <a:lnTo>
                  <a:pt x="6984" y="18152"/>
                </a:lnTo>
                <a:lnTo>
                  <a:pt x="6936" y="16546"/>
                </a:lnTo>
                <a:lnTo>
                  <a:pt x="6863" y="15476"/>
                </a:lnTo>
                <a:lnTo>
                  <a:pt x="6765" y="14405"/>
                </a:lnTo>
                <a:lnTo>
                  <a:pt x="6668" y="13334"/>
                </a:lnTo>
                <a:lnTo>
                  <a:pt x="6595" y="12288"/>
                </a:lnTo>
                <a:lnTo>
                  <a:pt x="6571" y="10804"/>
                </a:lnTo>
                <a:lnTo>
                  <a:pt x="6546" y="9344"/>
                </a:lnTo>
                <a:lnTo>
                  <a:pt x="6546" y="8395"/>
                </a:lnTo>
                <a:lnTo>
                  <a:pt x="6644" y="8663"/>
                </a:lnTo>
                <a:lnTo>
                  <a:pt x="6765" y="8930"/>
                </a:lnTo>
                <a:lnTo>
                  <a:pt x="6814" y="9174"/>
                </a:lnTo>
                <a:lnTo>
                  <a:pt x="6887" y="9417"/>
                </a:lnTo>
                <a:lnTo>
                  <a:pt x="6936" y="9904"/>
                </a:lnTo>
                <a:lnTo>
                  <a:pt x="6984" y="10415"/>
                </a:lnTo>
                <a:lnTo>
                  <a:pt x="7057" y="10901"/>
                </a:lnTo>
                <a:lnTo>
                  <a:pt x="6960" y="11120"/>
                </a:lnTo>
                <a:lnTo>
                  <a:pt x="6911" y="11339"/>
                </a:lnTo>
                <a:lnTo>
                  <a:pt x="6887" y="11583"/>
                </a:lnTo>
                <a:lnTo>
                  <a:pt x="6936" y="11802"/>
                </a:lnTo>
                <a:lnTo>
                  <a:pt x="6960" y="11923"/>
                </a:lnTo>
                <a:lnTo>
                  <a:pt x="7009" y="12020"/>
                </a:lnTo>
                <a:lnTo>
                  <a:pt x="7057" y="12093"/>
                </a:lnTo>
                <a:lnTo>
                  <a:pt x="7130" y="12166"/>
                </a:lnTo>
                <a:lnTo>
                  <a:pt x="7228" y="12239"/>
                </a:lnTo>
                <a:lnTo>
                  <a:pt x="7325" y="12288"/>
                </a:lnTo>
                <a:lnTo>
                  <a:pt x="7447" y="12312"/>
                </a:lnTo>
                <a:lnTo>
                  <a:pt x="7714" y="12312"/>
                </a:lnTo>
                <a:lnTo>
                  <a:pt x="7860" y="12264"/>
                </a:lnTo>
                <a:lnTo>
                  <a:pt x="7982" y="12215"/>
                </a:lnTo>
                <a:lnTo>
                  <a:pt x="8104" y="12142"/>
                </a:lnTo>
                <a:lnTo>
                  <a:pt x="8201" y="12045"/>
                </a:lnTo>
                <a:lnTo>
                  <a:pt x="8298" y="11947"/>
                </a:lnTo>
                <a:lnTo>
                  <a:pt x="8371" y="11826"/>
                </a:lnTo>
                <a:lnTo>
                  <a:pt x="8444" y="11704"/>
                </a:lnTo>
                <a:lnTo>
                  <a:pt x="8517" y="11510"/>
                </a:lnTo>
                <a:lnTo>
                  <a:pt x="8542" y="11291"/>
                </a:lnTo>
                <a:lnTo>
                  <a:pt x="8517" y="11193"/>
                </a:lnTo>
                <a:lnTo>
                  <a:pt x="8493" y="11096"/>
                </a:lnTo>
                <a:lnTo>
                  <a:pt x="8469" y="10999"/>
                </a:lnTo>
                <a:lnTo>
                  <a:pt x="8396" y="10926"/>
                </a:lnTo>
                <a:lnTo>
                  <a:pt x="8469" y="10269"/>
                </a:lnTo>
                <a:lnTo>
                  <a:pt x="8493" y="9587"/>
                </a:lnTo>
                <a:lnTo>
                  <a:pt x="8469" y="8906"/>
                </a:lnTo>
                <a:lnTo>
                  <a:pt x="8396" y="8249"/>
                </a:lnTo>
                <a:lnTo>
                  <a:pt x="8323" y="7908"/>
                </a:lnTo>
                <a:lnTo>
                  <a:pt x="8250" y="7568"/>
                </a:lnTo>
                <a:lnTo>
                  <a:pt x="8177" y="7251"/>
                </a:lnTo>
                <a:lnTo>
                  <a:pt x="8079" y="6935"/>
                </a:lnTo>
                <a:lnTo>
                  <a:pt x="7958" y="6619"/>
                </a:lnTo>
                <a:lnTo>
                  <a:pt x="7812" y="6327"/>
                </a:lnTo>
                <a:lnTo>
                  <a:pt x="7666" y="6035"/>
                </a:lnTo>
                <a:lnTo>
                  <a:pt x="7495" y="5743"/>
                </a:lnTo>
                <a:lnTo>
                  <a:pt x="7349" y="5548"/>
                </a:lnTo>
                <a:lnTo>
                  <a:pt x="7203" y="5378"/>
                </a:lnTo>
                <a:lnTo>
                  <a:pt x="7057" y="5232"/>
                </a:lnTo>
                <a:lnTo>
                  <a:pt x="6887" y="5086"/>
                </a:lnTo>
                <a:lnTo>
                  <a:pt x="6717" y="4940"/>
                </a:lnTo>
                <a:lnTo>
                  <a:pt x="6522" y="4842"/>
                </a:lnTo>
                <a:lnTo>
                  <a:pt x="6327" y="4745"/>
                </a:lnTo>
                <a:lnTo>
                  <a:pt x="6133" y="4648"/>
                </a:lnTo>
                <a:lnTo>
                  <a:pt x="5719" y="4502"/>
                </a:lnTo>
                <a:lnTo>
                  <a:pt x="5305" y="4429"/>
                </a:lnTo>
                <a:lnTo>
                  <a:pt x="4867" y="4380"/>
                </a:lnTo>
                <a:lnTo>
                  <a:pt x="4405" y="4356"/>
                </a:lnTo>
                <a:lnTo>
                  <a:pt x="4405" y="4307"/>
                </a:lnTo>
                <a:lnTo>
                  <a:pt x="4405" y="4283"/>
                </a:lnTo>
                <a:lnTo>
                  <a:pt x="4600" y="4258"/>
                </a:lnTo>
                <a:lnTo>
                  <a:pt x="4794" y="4185"/>
                </a:lnTo>
                <a:lnTo>
                  <a:pt x="4965" y="4112"/>
                </a:lnTo>
                <a:lnTo>
                  <a:pt x="5159" y="4015"/>
                </a:lnTo>
                <a:lnTo>
                  <a:pt x="5305" y="3893"/>
                </a:lnTo>
                <a:lnTo>
                  <a:pt x="5451" y="3772"/>
                </a:lnTo>
                <a:lnTo>
                  <a:pt x="5597" y="3626"/>
                </a:lnTo>
                <a:lnTo>
                  <a:pt x="5719" y="3456"/>
                </a:lnTo>
                <a:lnTo>
                  <a:pt x="5841" y="3310"/>
                </a:lnTo>
                <a:lnTo>
                  <a:pt x="5938" y="3115"/>
                </a:lnTo>
                <a:lnTo>
                  <a:pt x="6035" y="2945"/>
                </a:lnTo>
                <a:lnTo>
                  <a:pt x="6108" y="2750"/>
                </a:lnTo>
                <a:lnTo>
                  <a:pt x="6181" y="2555"/>
                </a:lnTo>
                <a:lnTo>
                  <a:pt x="6230" y="2361"/>
                </a:lnTo>
                <a:lnTo>
                  <a:pt x="6254" y="2166"/>
                </a:lnTo>
                <a:lnTo>
                  <a:pt x="6279" y="1971"/>
                </a:lnTo>
                <a:lnTo>
                  <a:pt x="6254" y="1752"/>
                </a:lnTo>
                <a:lnTo>
                  <a:pt x="6230" y="1533"/>
                </a:lnTo>
                <a:lnTo>
                  <a:pt x="6157" y="1314"/>
                </a:lnTo>
                <a:lnTo>
                  <a:pt x="6060" y="1095"/>
                </a:lnTo>
                <a:lnTo>
                  <a:pt x="5962" y="925"/>
                </a:lnTo>
                <a:lnTo>
                  <a:pt x="5816" y="730"/>
                </a:lnTo>
                <a:lnTo>
                  <a:pt x="5670" y="584"/>
                </a:lnTo>
                <a:lnTo>
                  <a:pt x="5500" y="438"/>
                </a:lnTo>
                <a:lnTo>
                  <a:pt x="5305" y="292"/>
                </a:lnTo>
                <a:lnTo>
                  <a:pt x="5111" y="195"/>
                </a:lnTo>
                <a:lnTo>
                  <a:pt x="4892" y="98"/>
                </a:lnTo>
                <a:lnTo>
                  <a:pt x="4697" y="49"/>
                </a:lnTo>
                <a:lnTo>
                  <a:pt x="4478" y="25"/>
                </a:lnTo>
                <a:lnTo>
                  <a:pt x="4259" y="0"/>
                </a:lnTo>
                <a:close/>
              </a:path>
            </a:pathLst>
          </a:custGeom>
          <a:solidFill>
            <a:srgbClr val="25212A">
              <a:alpha val="7115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28" name="Google Shape;628;p73"/>
          <p:cNvSpPr/>
          <p:nvPr/>
        </p:nvSpPr>
        <p:spPr>
          <a:xfrm>
            <a:off x="5251242" y="2575650"/>
            <a:ext cx="147542" cy="363983"/>
          </a:xfrm>
          <a:custGeom>
            <a:rect b="b" l="l" r="r" t="t"/>
            <a:pathLst>
              <a:path extrusionOk="0" h="21073" w="8542">
                <a:moveTo>
                  <a:pt x="4478" y="487"/>
                </a:moveTo>
                <a:lnTo>
                  <a:pt x="4673" y="536"/>
                </a:lnTo>
                <a:lnTo>
                  <a:pt x="4600" y="584"/>
                </a:lnTo>
                <a:lnTo>
                  <a:pt x="4527" y="657"/>
                </a:lnTo>
                <a:lnTo>
                  <a:pt x="4527" y="730"/>
                </a:lnTo>
                <a:lnTo>
                  <a:pt x="4527" y="755"/>
                </a:lnTo>
                <a:lnTo>
                  <a:pt x="4697" y="755"/>
                </a:lnTo>
                <a:lnTo>
                  <a:pt x="4819" y="730"/>
                </a:lnTo>
                <a:lnTo>
                  <a:pt x="4892" y="682"/>
                </a:lnTo>
                <a:lnTo>
                  <a:pt x="4965" y="633"/>
                </a:lnTo>
                <a:lnTo>
                  <a:pt x="5038" y="682"/>
                </a:lnTo>
                <a:lnTo>
                  <a:pt x="4965" y="730"/>
                </a:lnTo>
                <a:lnTo>
                  <a:pt x="4916" y="779"/>
                </a:lnTo>
                <a:lnTo>
                  <a:pt x="4819" y="925"/>
                </a:lnTo>
                <a:lnTo>
                  <a:pt x="4819" y="949"/>
                </a:lnTo>
                <a:lnTo>
                  <a:pt x="4843" y="974"/>
                </a:lnTo>
                <a:lnTo>
                  <a:pt x="4867" y="998"/>
                </a:lnTo>
                <a:lnTo>
                  <a:pt x="4892" y="974"/>
                </a:lnTo>
                <a:lnTo>
                  <a:pt x="5038" y="876"/>
                </a:lnTo>
                <a:lnTo>
                  <a:pt x="5111" y="828"/>
                </a:lnTo>
                <a:lnTo>
                  <a:pt x="5208" y="803"/>
                </a:lnTo>
                <a:lnTo>
                  <a:pt x="5330" y="901"/>
                </a:lnTo>
                <a:lnTo>
                  <a:pt x="5451" y="1022"/>
                </a:lnTo>
                <a:lnTo>
                  <a:pt x="5281" y="1120"/>
                </a:lnTo>
                <a:lnTo>
                  <a:pt x="5208" y="1193"/>
                </a:lnTo>
                <a:lnTo>
                  <a:pt x="5111" y="1266"/>
                </a:lnTo>
                <a:lnTo>
                  <a:pt x="4965" y="1436"/>
                </a:lnTo>
                <a:lnTo>
                  <a:pt x="4965" y="1460"/>
                </a:lnTo>
                <a:lnTo>
                  <a:pt x="4965" y="1485"/>
                </a:lnTo>
                <a:lnTo>
                  <a:pt x="5013" y="1485"/>
                </a:lnTo>
                <a:lnTo>
                  <a:pt x="5111" y="1436"/>
                </a:lnTo>
                <a:lnTo>
                  <a:pt x="5208" y="1387"/>
                </a:lnTo>
                <a:lnTo>
                  <a:pt x="5403" y="1314"/>
                </a:lnTo>
                <a:lnTo>
                  <a:pt x="5573" y="1217"/>
                </a:lnTo>
                <a:lnTo>
                  <a:pt x="5695" y="1412"/>
                </a:lnTo>
                <a:lnTo>
                  <a:pt x="5768" y="1631"/>
                </a:lnTo>
                <a:lnTo>
                  <a:pt x="5719" y="1631"/>
                </a:lnTo>
                <a:lnTo>
                  <a:pt x="5597" y="1679"/>
                </a:lnTo>
                <a:lnTo>
                  <a:pt x="5451" y="1728"/>
                </a:lnTo>
                <a:lnTo>
                  <a:pt x="5184" y="1874"/>
                </a:lnTo>
                <a:lnTo>
                  <a:pt x="4989" y="1996"/>
                </a:lnTo>
                <a:lnTo>
                  <a:pt x="4892" y="2069"/>
                </a:lnTo>
                <a:lnTo>
                  <a:pt x="4819" y="2166"/>
                </a:lnTo>
                <a:lnTo>
                  <a:pt x="4819" y="2190"/>
                </a:lnTo>
                <a:lnTo>
                  <a:pt x="4843" y="2215"/>
                </a:lnTo>
                <a:lnTo>
                  <a:pt x="4940" y="2239"/>
                </a:lnTo>
                <a:lnTo>
                  <a:pt x="5038" y="2239"/>
                </a:lnTo>
                <a:lnTo>
                  <a:pt x="5232" y="2166"/>
                </a:lnTo>
                <a:lnTo>
                  <a:pt x="5524" y="2069"/>
                </a:lnTo>
                <a:lnTo>
                  <a:pt x="5816" y="1947"/>
                </a:lnTo>
                <a:lnTo>
                  <a:pt x="5841" y="1947"/>
                </a:lnTo>
                <a:lnTo>
                  <a:pt x="5841" y="1971"/>
                </a:lnTo>
                <a:lnTo>
                  <a:pt x="5841" y="2142"/>
                </a:lnTo>
                <a:lnTo>
                  <a:pt x="5816" y="2312"/>
                </a:lnTo>
                <a:lnTo>
                  <a:pt x="5743" y="2312"/>
                </a:lnTo>
                <a:lnTo>
                  <a:pt x="5622" y="2361"/>
                </a:lnTo>
                <a:lnTo>
                  <a:pt x="5476" y="2385"/>
                </a:lnTo>
                <a:lnTo>
                  <a:pt x="5208" y="2434"/>
                </a:lnTo>
                <a:lnTo>
                  <a:pt x="4916" y="2507"/>
                </a:lnTo>
                <a:lnTo>
                  <a:pt x="4794" y="2555"/>
                </a:lnTo>
                <a:lnTo>
                  <a:pt x="4648" y="2604"/>
                </a:lnTo>
                <a:lnTo>
                  <a:pt x="4648" y="2653"/>
                </a:lnTo>
                <a:lnTo>
                  <a:pt x="4673" y="2653"/>
                </a:lnTo>
                <a:lnTo>
                  <a:pt x="5208" y="2701"/>
                </a:lnTo>
                <a:lnTo>
                  <a:pt x="5476" y="2701"/>
                </a:lnTo>
                <a:lnTo>
                  <a:pt x="5719" y="2653"/>
                </a:lnTo>
                <a:lnTo>
                  <a:pt x="5646" y="2847"/>
                </a:lnTo>
                <a:lnTo>
                  <a:pt x="5524" y="3042"/>
                </a:lnTo>
                <a:lnTo>
                  <a:pt x="4697" y="3042"/>
                </a:lnTo>
                <a:lnTo>
                  <a:pt x="4624" y="3018"/>
                </a:lnTo>
                <a:lnTo>
                  <a:pt x="4575" y="2993"/>
                </a:lnTo>
                <a:lnTo>
                  <a:pt x="4551" y="2993"/>
                </a:lnTo>
                <a:lnTo>
                  <a:pt x="4551" y="3018"/>
                </a:lnTo>
                <a:lnTo>
                  <a:pt x="4600" y="3091"/>
                </a:lnTo>
                <a:lnTo>
                  <a:pt x="4673" y="3164"/>
                </a:lnTo>
                <a:lnTo>
                  <a:pt x="4746" y="3212"/>
                </a:lnTo>
                <a:lnTo>
                  <a:pt x="4843" y="3261"/>
                </a:lnTo>
                <a:lnTo>
                  <a:pt x="5086" y="3310"/>
                </a:lnTo>
                <a:lnTo>
                  <a:pt x="5330" y="3310"/>
                </a:lnTo>
                <a:lnTo>
                  <a:pt x="5159" y="3456"/>
                </a:lnTo>
                <a:lnTo>
                  <a:pt x="4989" y="3577"/>
                </a:lnTo>
                <a:lnTo>
                  <a:pt x="4892" y="3529"/>
                </a:lnTo>
                <a:lnTo>
                  <a:pt x="4746" y="3504"/>
                </a:lnTo>
                <a:lnTo>
                  <a:pt x="4259" y="3504"/>
                </a:lnTo>
                <a:lnTo>
                  <a:pt x="4235" y="3529"/>
                </a:lnTo>
                <a:lnTo>
                  <a:pt x="4210" y="3577"/>
                </a:lnTo>
                <a:lnTo>
                  <a:pt x="4210" y="3626"/>
                </a:lnTo>
                <a:lnTo>
                  <a:pt x="4235" y="3699"/>
                </a:lnTo>
                <a:lnTo>
                  <a:pt x="4283" y="3748"/>
                </a:lnTo>
                <a:lnTo>
                  <a:pt x="4429" y="3796"/>
                </a:lnTo>
                <a:lnTo>
                  <a:pt x="4283" y="3821"/>
                </a:lnTo>
                <a:lnTo>
                  <a:pt x="3967" y="3821"/>
                </a:lnTo>
                <a:lnTo>
                  <a:pt x="3821" y="3772"/>
                </a:lnTo>
                <a:lnTo>
                  <a:pt x="3675" y="3723"/>
                </a:lnTo>
                <a:lnTo>
                  <a:pt x="3529" y="3650"/>
                </a:lnTo>
                <a:lnTo>
                  <a:pt x="3407" y="3577"/>
                </a:lnTo>
                <a:lnTo>
                  <a:pt x="3310" y="3456"/>
                </a:lnTo>
                <a:lnTo>
                  <a:pt x="3213" y="3358"/>
                </a:lnTo>
                <a:lnTo>
                  <a:pt x="3115" y="3237"/>
                </a:lnTo>
                <a:lnTo>
                  <a:pt x="2969" y="2945"/>
                </a:lnTo>
                <a:lnTo>
                  <a:pt x="2848" y="2653"/>
                </a:lnTo>
                <a:lnTo>
                  <a:pt x="2775" y="2361"/>
                </a:lnTo>
                <a:lnTo>
                  <a:pt x="2750" y="2069"/>
                </a:lnTo>
                <a:lnTo>
                  <a:pt x="2750" y="1898"/>
                </a:lnTo>
                <a:lnTo>
                  <a:pt x="2775" y="1728"/>
                </a:lnTo>
                <a:lnTo>
                  <a:pt x="2823" y="1558"/>
                </a:lnTo>
                <a:lnTo>
                  <a:pt x="2896" y="1412"/>
                </a:lnTo>
                <a:lnTo>
                  <a:pt x="3067" y="1120"/>
                </a:lnTo>
                <a:lnTo>
                  <a:pt x="3261" y="852"/>
                </a:lnTo>
                <a:lnTo>
                  <a:pt x="3359" y="755"/>
                </a:lnTo>
                <a:lnTo>
                  <a:pt x="3480" y="682"/>
                </a:lnTo>
                <a:lnTo>
                  <a:pt x="3699" y="560"/>
                </a:lnTo>
                <a:lnTo>
                  <a:pt x="3772" y="584"/>
                </a:lnTo>
                <a:lnTo>
                  <a:pt x="3845" y="560"/>
                </a:lnTo>
                <a:lnTo>
                  <a:pt x="4064" y="511"/>
                </a:lnTo>
                <a:lnTo>
                  <a:pt x="4259" y="487"/>
                </a:lnTo>
                <a:close/>
                <a:moveTo>
                  <a:pt x="4600" y="4818"/>
                </a:moveTo>
                <a:lnTo>
                  <a:pt x="4940" y="4842"/>
                </a:lnTo>
                <a:lnTo>
                  <a:pt x="4746" y="4915"/>
                </a:lnTo>
                <a:lnTo>
                  <a:pt x="4600" y="5037"/>
                </a:lnTo>
                <a:lnTo>
                  <a:pt x="4600" y="5061"/>
                </a:lnTo>
                <a:lnTo>
                  <a:pt x="4600" y="5086"/>
                </a:lnTo>
                <a:lnTo>
                  <a:pt x="4624" y="5110"/>
                </a:lnTo>
                <a:lnTo>
                  <a:pt x="4648" y="5134"/>
                </a:lnTo>
                <a:lnTo>
                  <a:pt x="4770" y="5110"/>
                </a:lnTo>
                <a:lnTo>
                  <a:pt x="4867" y="5086"/>
                </a:lnTo>
                <a:lnTo>
                  <a:pt x="5086" y="5013"/>
                </a:lnTo>
                <a:lnTo>
                  <a:pt x="5305" y="4964"/>
                </a:lnTo>
                <a:lnTo>
                  <a:pt x="5403" y="4940"/>
                </a:lnTo>
                <a:lnTo>
                  <a:pt x="5500" y="4915"/>
                </a:lnTo>
                <a:lnTo>
                  <a:pt x="5573" y="4940"/>
                </a:lnTo>
                <a:lnTo>
                  <a:pt x="5719" y="4964"/>
                </a:lnTo>
                <a:lnTo>
                  <a:pt x="5695" y="4988"/>
                </a:lnTo>
                <a:lnTo>
                  <a:pt x="5427" y="5086"/>
                </a:lnTo>
                <a:lnTo>
                  <a:pt x="5281" y="5159"/>
                </a:lnTo>
                <a:lnTo>
                  <a:pt x="5232" y="5207"/>
                </a:lnTo>
                <a:lnTo>
                  <a:pt x="5184" y="5256"/>
                </a:lnTo>
                <a:lnTo>
                  <a:pt x="5208" y="5280"/>
                </a:lnTo>
                <a:lnTo>
                  <a:pt x="5281" y="5329"/>
                </a:lnTo>
                <a:lnTo>
                  <a:pt x="5403" y="5353"/>
                </a:lnTo>
                <a:lnTo>
                  <a:pt x="5524" y="5353"/>
                </a:lnTo>
                <a:lnTo>
                  <a:pt x="5622" y="5329"/>
                </a:lnTo>
                <a:lnTo>
                  <a:pt x="5938" y="5256"/>
                </a:lnTo>
                <a:lnTo>
                  <a:pt x="6254" y="5183"/>
                </a:lnTo>
                <a:lnTo>
                  <a:pt x="6425" y="5305"/>
                </a:lnTo>
                <a:lnTo>
                  <a:pt x="6254" y="5329"/>
                </a:lnTo>
                <a:lnTo>
                  <a:pt x="6035" y="5378"/>
                </a:lnTo>
                <a:lnTo>
                  <a:pt x="5841" y="5451"/>
                </a:lnTo>
                <a:lnTo>
                  <a:pt x="5743" y="5475"/>
                </a:lnTo>
                <a:lnTo>
                  <a:pt x="5670" y="5548"/>
                </a:lnTo>
                <a:lnTo>
                  <a:pt x="5573" y="5597"/>
                </a:lnTo>
                <a:lnTo>
                  <a:pt x="5500" y="5645"/>
                </a:lnTo>
                <a:lnTo>
                  <a:pt x="5476" y="5670"/>
                </a:lnTo>
                <a:lnTo>
                  <a:pt x="5500" y="5694"/>
                </a:lnTo>
                <a:lnTo>
                  <a:pt x="5573" y="5694"/>
                </a:lnTo>
                <a:lnTo>
                  <a:pt x="5622" y="5718"/>
                </a:lnTo>
                <a:lnTo>
                  <a:pt x="5670" y="5718"/>
                </a:lnTo>
                <a:lnTo>
                  <a:pt x="5743" y="5743"/>
                </a:lnTo>
                <a:lnTo>
                  <a:pt x="5889" y="5718"/>
                </a:lnTo>
                <a:lnTo>
                  <a:pt x="6035" y="5694"/>
                </a:lnTo>
                <a:lnTo>
                  <a:pt x="6230" y="5645"/>
                </a:lnTo>
                <a:lnTo>
                  <a:pt x="6400" y="5621"/>
                </a:lnTo>
                <a:lnTo>
                  <a:pt x="6571" y="5621"/>
                </a:lnTo>
                <a:lnTo>
                  <a:pt x="6668" y="5645"/>
                </a:lnTo>
                <a:lnTo>
                  <a:pt x="6741" y="5670"/>
                </a:lnTo>
                <a:lnTo>
                  <a:pt x="6668" y="5694"/>
                </a:lnTo>
                <a:lnTo>
                  <a:pt x="6498" y="5718"/>
                </a:lnTo>
                <a:lnTo>
                  <a:pt x="6352" y="5767"/>
                </a:lnTo>
                <a:lnTo>
                  <a:pt x="6206" y="5840"/>
                </a:lnTo>
                <a:lnTo>
                  <a:pt x="6133" y="5913"/>
                </a:lnTo>
                <a:lnTo>
                  <a:pt x="6108" y="5962"/>
                </a:lnTo>
                <a:lnTo>
                  <a:pt x="6084" y="6010"/>
                </a:lnTo>
                <a:lnTo>
                  <a:pt x="6108" y="6059"/>
                </a:lnTo>
                <a:lnTo>
                  <a:pt x="6133" y="6083"/>
                </a:lnTo>
                <a:lnTo>
                  <a:pt x="6181" y="6108"/>
                </a:lnTo>
                <a:lnTo>
                  <a:pt x="6279" y="6108"/>
                </a:lnTo>
                <a:lnTo>
                  <a:pt x="6400" y="6083"/>
                </a:lnTo>
                <a:lnTo>
                  <a:pt x="6619" y="6010"/>
                </a:lnTo>
                <a:lnTo>
                  <a:pt x="7130" y="6010"/>
                </a:lnTo>
                <a:lnTo>
                  <a:pt x="7203" y="6108"/>
                </a:lnTo>
                <a:lnTo>
                  <a:pt x="7276" y="6229"/>
                </a:lnTo>
                <a:lnTo>
                  <a:pt x="7106" y="6278"/>
                </a:lnTo>
                <a:lnTo>
                  <a:pt x="6936" y="6351"/>
                </a:lnTo>
                <a:lnTo>
                  <a:pt x="6790" y="6473"/>
                </a:lnTo>
                <a:lnTo>
                  <a:pt x="6668" y="6594"/>
                </a:lnTo>
                <a:lnTo>
                  <a:pt x="6668" y="6619"/>
                </a:lnTo>
                <a:lnTo>
                  <a:pt x="6887" y="6619"/>
                </a:lnTo>
                <a:lnTo>
                  <a:pt x="7082" y="6594"/>
                </a:lnTo>
                <a:lnTo>
                  <a:pt x="7471" y="6570"/>
                </a:lnTo>
                <a:lnTo>
                  <a:pt x="7544" y="6765"/>
                </a:lnTo>
                <a:lnTo>
                  <a:pt x="7130" y="6862"/>
                </a:lnTo>
                <a:lnTo>
                  <a:pt x="6984" y="6935"/>
                </a:lnTo>
                <a:lnTo>
                  <a:pt x="6936" y="6959"/>
                </a:lnTo>
                <a:lnTo>
                  <a:pt x="6911" y="6984"/>
                </a:lnTo>
                <a:lnTo>
                  <a:pt x="6960" y="7057"/>
                </a:lnTo>
                <a:lnTo>
                  <a:pt x="7033" y="7081"/>
                </a:lnTo>
                <a:lnTo>
                  <a:pt x="7106" y="7105"/>
                </a:lnTo>
                <a:lnTo>
                  <a:pt x="7203" y="7105"/>
                </a:lnTo>
                <a:lnTo>
                  <a:pt x="7422" y="7081"/>
                </a:lnTo>
                <a:lnTo>
                  <a:pt x="7641" y="7032"/>
                </a:lnTo>
                <a:lnTo>
                  <a:pt x="7714" y="7227"/>
                </a:lnTo>
                <a:lnTo>
                  <a:pt x="7544" y="7276"/>
                </a:lnTo>
                <a:lnTo>
                  <a:pt x="7349" y="7349"/>
                </a:lnTo>
                <a:lnTo>
                  <a:pt x="7203" y="7422"/>
                </a:lnTo>
                <a:lnTo>
                  <a:pt x="7155" y="7470"/>
                </a:lnTo>
                <a:lnTo>
                  <a:pt x="7106" y="7543"/>
                </a:lnTo>
                <a:lnTo>
                  <a:pt x="7106" y="7568"/>
                </a:lnTo>
                <a:lnTo>
                  <a:pt x="7106" y="7592"/>
                </a:lnTo>
                <a:lnTo>
                  <a:pt x="7130" y="7616"/>
                </a:lnTo>
                <a:lnTo>
                  <a:pt x="7155" y="7616"/>
                </a:lnTo>
                <a:lnTo>
                  <a:pt x="7228" y="7568"/>
                </a:lnTo>
                <a:lnTo>
                  <a:pt x="7325" y="7543"/>
                </a:lnTo>
                <a:lnTo>
                  <a:pt x="7495" y="7519"/>
                </a:lnTo>
                <a:lnTo>
                  <a:pt x="7763" y="7470"/>
                </a:lnTo>
                <a:lnTo>
                  <a:pt x="7836" y="7762"/>
                </a:lnTo>
                <a:lnTo>
                  <a:pt x="7812" y="7787"/>
                </a:lnTo>
                <a:lnTo>
                  <a:pt x="7568" y="7811"/>
                </a:lnTo>
                <a:lnTo>
                  <a:pt x="7349" y="7884"/>
                </a:lnTo>
                <a:lnTo>
                  <a:pt x="7301" y="7933"/>
                </a:lnTo>
                <a:lnTo>
                  <a:pt x="7301" y="7981"/>
                </a:lnTo>
                <a:lnTo>
                  <a:pt x="7301" y="8030"/>
                </a:lnTo>
                <a:lnTo>
                  <a:pt x="7349" y="8054"/>
                </a:lnTo>
                <a:lnTo>
                  <a:pt x="7447" y="8079"/>
                </a:lnTo>
                <a:lnTo>
                  <a:pt x="7568" y="8079"/>
                </a:lnTo>
                <a:lnTo>
                  <a:pt x="7763" y="8054"/>
                </a:lnTo>
                <a:lnTo>
                  <a:pt x="7885" y="8030"/>
                </a:lnTo>
                <a:lnTo>
                  <a:pt x="7933" y="8273"/>
                </a:lnTo>
                <a:lnTo>
                  <a:pt x="7690" y="8346"/>
                </a:lnTo>
                <a:lnTo>
                  <a:pt x="7593" y="8395"/>
                </a:lnTo>
                <a:lnTo>
                  <a:pt x="7495" y="8468"/>
                </a:lnTo>
                <a:lnTo>
                  <a:pt x="7495" y="8492"/>
                </a:lnTo>
                <a:lnTo>
                  <a:pt x="7739" y="8541"/>
                </a:lnTo>
                <a:lnTo>
                  <a:pt x="7958" y="8541"/>
                </a:lnTo>
                <a:lnTo>
                  <a:pt x="7982" y="8809"/>
                </a:lnTo>
                <a:lnTo>
                  <a:pt x="7860" y="8833"/>
                </a:lnTo>
                <a:lnTo>
                  <a:pt x="7739" y="8857"/>
                </a:lnTo>
                <a:lnTo>
                  <a:pt x="7641" y="8930"/>
                </a:lnTo>
                <a:lnTo>
                  <a:pt x="7568" y="9003"/>
                </a:lnTo>
                <a:lnTo>
                  <a:pt x="7544" y="9052"/>
                </a:lnTo>
                <a:lnTo>
                  <a:pt x="7568" y="9101"/>
                </a:lnTo>
                <a:lnTo>
                  <a:pt x="7690" y="9125"/>
                </a:lnTo>
                <a:lnTo>
                  <a:pt x="7787" y="9125"/>
                </a:lnTo>
                <a:lnTo>
                  <a:pt x="8006" y="9101"/>
                </a:lnTo>
                <a:lnTo>
                  <a:pt x="8006" y="9320"/>
                </a:lnTo>
                <a:lnTo>
                  <a:pt x="7933" y="9344"/>
                </a:lnTo>
                <a:lnTo>
                  <a:pt x="7860" y="9368"/>
                </a:lnTo>
                <a:lnTo>
                  <a:pt x="7787" y="9417"/>
                </a:lnTo>
                <a:lnTo>
                  <a:pt x="7666" y="9490"/>
                </a:lnTo>
                <a:lnTo>
                  <a:pt x="7641" y="9539"/>
                </a:lnTo>
                <a:lnTo>
                  <a:pt x="7666" y="9563"/>
                </a:lnTo>
                <a:lnTo>
                  <a:pt x="7787" y="9587"/>
                </a:lnTo>
                <a:lnTo>
                  <a:pt x="7933" y="9612"/>
                </a:lnTo>
                <a:lnTo>
                  <a:pt x="8031" y="9612"/>
                </a:lnTo>
                <a:lnTo>
                  <a:pt x="8031" y="9855"/>
                </a:lnTo>
                <a:lnTo>
                  <a:pt x="7909" y="9879"/>
                </a:lnTo>
                <a:lnTo>
                  <a:pt x="7787" y="9928"/>
                </a:lnTo>
                <a:lnTo>
                  <a:pt x="7690" y="10001"/>
                </a:lnTo>
                <a:lnTo>
                  <a:pt x="7666" y="10025"/>
                </a:lnTo>
                <a:lnTo>
                  <a:pt x="7666" y="10050"/>
                </a:lnTo>
                <a:lnTo>
                  <a:pt x="7714" y="10098"/>
                </a:lnTo>
                <a:lnTo>
                  <a:pt x="8031" y="10098"/>
                </a:lnTo>
                <a:lnTo>
                  <a:pt x="8006" y="10415"/>
                </a:lnTo>
                <a:lnTo>
                  <a:pt x="7885" y="10439"/>
                </a:lnTo>
                <a:lnTo>
                  <a:pt x="7739" y="10488"/>
                </a:lnTo>
                <a:lnTo>
                  <a:pt x="7714" y="10512"/>
                </a:lnTo>
                <a:lnTo>
                  <a:pt x="7714" y="10536"/>
                </a:lnTo>
                <a:lnTo>
                  <a:pt x="7739" y="10585"/>
                </a:lnTo>
                <a:lnTo>
                  <a:pt x="7763" y="10609"/>
                </a:lnTo>
                <a:lnTo>
                  <a:pt x="7885" y="10634"/>
                </a:lnTo>
                <a:lnTo>
                  <a:pt x="7982" y="10634"/>
                </a:lnTo>
                <a:lnTo>
                  <a:pt x="7958" y="10901"/>
                </a:lnTo>
                <a:lnTo>
                  <a:pt x="7909" y="10926"/>
                </a:lnTo>
                <a:lnTo>
                  <a:pt x="7860" y="10926"/>
                </a:lnTo>
                <a:lnTo>
                  <a:pt x="7812" y="10950"/>
                </a:lnTo>
                <a:lnTo>
                  <a:pt x="7787" y="10950"/>
                </a:lnTo>
                <a:lnTo>
                  <a:pt x="7787" y="10999"/>
                </a:lnTo>
                <a:lnTo>
                  <a:pt x="7860" y="11047"/>
                </a:lnTo>
                <a:lnTo>
                  <a:pt x="7933" y="11072"/>
                </a:lnTo>
                <a:lnTo>
                  <a:pt x="7958" y="11145"/>
                </a:lnTo>
                <a:lnTo>
                  <a:pt x="7982" y="11193"/>
                </a:lnTo>
                <a:lnTo>
                  <a:pt x="8079" y="11266"/>
                </a:lnTo>
                <a:lnTo>
                  <a:pt x="8055" y="11437"/>
                </a:lnTo>
                <a:lnTo>
                  <a:pt x="8006" y="11583"/>
                </a:lnTo>
                <a:lnTo>
                  <a:pt x="7933" y="11729"/>
                </a:lnTo>
                <a:lnTo>
                  <a:pt x="7812" y="11826"/>
                </a:lnTo>
                <a:lnTo>
                  <a:pt x="7690" y="11899"/>
                </a:lnTo>
                <a:lnTo>
                  <a:pt x="7520" y="11899"/>
                </a:lnTo>
                <a:lnTo>
                  <a:pt x="7447" y="11850"/>
                </a:lnTo>
                <a:lnTo>
                  <a:pt x="7398" y="11802"/>
                </a:lnTo>
                <a:lnTo>
                  <a:pt x="7325" y="11729"/>
                </a:lnTo>
                <a:lnTo>
                  <a:pt x="7301" y="11656"/>
                </a:lnTo>
                <a:lnTo>
                  <a:pt x="7276" y="11583"/>
                </a:lnTo>
                <a:lnTo>
                  <a:pt x="7276" y="11388"/>
                </a:lnTo>
                <a:lnTo>
                  <a:pt x="7301" y="11242"/>
                </a:lnTo>
                <a:lnTo>
                  <a:pt x="7398" y="11096"/>
                </a:lnTo>
                <a:lnTo>
                  <a:pt x="7422" y="11023"/>
                </a:lnTo>
                <a:lnTo>
                  <a:pt x="7447" y="10974"/>
                </a:lnTo>
                <a:lnTo>
                  <a:pt x="7447" y="10828"/>
                </a:lnTo>
                <a:lnTo>
                  <a:pt x="7374" y="10561"/>
                </a:lnTo>
                <a:lnTo>
                  <a:pt x="7301" y="10074"/>
                </a:lnTo>
                <a:lnTo>
                  <a:pt x="7252" y="9612"/>
                </a:lnTo>
                <a:lnTo>
                  <a:pt x="7179" y="9125"/>
                </a:lnTo>
                <a:lnTo>
                  <a:pt x="7106" y="8906"/>
                </a:lnTo>
                <a:lnTo>
                  <a:pt x="7033" y="8663"/>
                </a:lnTo>
                <a:lnTo>
                  <a:pt x="6765" y="7957"/>
                </a:lnTo>
                <a:lnTo>
                  <a:pt x="6449" y="7276"/>
                </a:lnTo>
                <a:lnTo>
                  <a:pt x="6400" y="7203"/>
                </a:lnTo>
                <a:lnTo>
                  <a:pt x="6352" y="7105"/>
                </a:lnTo>
                <a:lnTo>
                  <a:pt x="6327" y="7057"/>
                </a:lnTo>
                <a:lnTo>
                  <a:pt x="6206" y="7057"/>
                </a:lnTo>
                <a:lnTo>
                  <a:pt x="6157" y="7081"/>
                </a:lnTo>
                <a:lnTo>
                  <a:pt x="6133" y="7105"/>
                </a:lnTo>
                <a:lnTo>
                  <a:pt x="6133" y="7154"/>
                </a:lnTo>
                <a:lnTo>
                  <a:pt x="6133" y="7227"/>
                </a:lnTo>
                <a:lnTo>
                  <a:pt x="5987" y="7227"/>
                </a:lnTo>
                <a:lnTo>
                  <a:pt x="5816" y="7251"/>
                </a:lnTo>
                <a:lnTo>
                  <a:pt x="5743" y="7276"/>
                </a:lnTo>
                <a:lnTo>
                  <a:pt x="5670" y="7300"/>
                </a:lnTo>
                <a:lnTo>
                  <a:pt x="5646" y="7349"/>
                </a:lnTo>
                <a:lnTo>
                  <a:pt x="5646" y="7397"/>
                </a:lnTo>
                <a:lnTo>
                  <a:pt x="5670" y="7422"/>
                </a:lnTo>
                <a:lnTo>
                  <a:pt x="5695" y="7470"/>
                </a:lnTo>
                <a:lnTo>
                  <a:pt x="5743" y="7495"/>
                </a:lnTo>
                <a:lnTo>
                  <a:pt x="5816" y="7519"/>
                </a:lnTo>
                <a:lnTo>
                  <a:pt x="6133" y="7519"/>
                </a:lnTo>
                <a:lnTo>
                  <a:pt x="6133" y="7714"/>
                </a:lnTo>
                <a:lnTo>
                  <a:pt x="6084" y="7714"/>
                </a:lnTo>
                <a:lnTo>
                  <a:pt x="5768" y="7738"/>
                </a:lnTo>
                <a:lnTo>
                  <a:pt x="5597" y="7787"/>
                </a:lnTo>
                <a:lnTo>
                  <a:pt x="5451" y="7860"/>
                </a:lnTo>
                <a:lnTo>
                  <a:pt x="5427" y="7884"/>
                </a:lnTo>
                <a:lnTo>
                  <a:pt x="5451" y="7933"/>
                </a:lnTo>
                <a:lnTo>
                  <a:pt x="5573" y="7981"/>
                </a:lnTo>
                <a:lnTo>
                  <a:pt x="5719" y="8006"/>
                </a:lnTo>
                <a:lnTo>
                  <a:pt x="6157" y="8006"/>
                </a:lnTo>
                <a:lnTo>
                  <a:pt x="6157" y="8298"/>
                </a:lnTo>
                <a:lnTo>
                  <a:pt x="5962" y="8298"/>
                </a:lnTo>
                <a:lnTo>
                  <a:pt x="5792" y="8322"/>
                </a:lnTo>
                <a:lnTo>
                  <a:pt x="5646" y="8322"/>
                </a:lnTo>
                <a:lnTo>
                  <a:pt x="5500" y="8371"/>
                </a:lnTo>
                <a:lnTo>
                  <a:pt x="5354" y="8444"/>
                </a:lnTo>
                <a:lnTo>
                  <a:pt x="5232" y="8541"/>
                </a:lnTo>
                <a:lnTo>
                  <a:pt x="5232" y="8565"/>
                </a:lnTo>
                <a:lnTo>
                  <a:pt x="5232" y="8590"/>
                </a:lnTo>
                <a:lnTo>
                  <a:pt x="5378" y="8638"/>
                </a:lnTo>
                <a:lnTo>
                  <a:pt x="5524" y="8663"/>
                </a:lnTo>
                <a:lnTo>
                  <a:pt x="5987" y="8663"/>
                </a:lnTo>
                <a:lnTo>
                  <a:pt x="6157" y="8638"/>
                </a:lnTo>
                <a:lnTo>
                  <a:pt x="6157" y="8784"/>
                </a:lnTo>
                <a:lnTo>
                  <a:pt x="6084" y="8760"/>
                </a:lnTo>
                <a:lnTo>
                  <a:pt x="5987" y="8784"/>
                </a:lnTo>
                <a:lnTo>
                  <a:pt x="5816" y="8809"/>
                </a:lnTo>
                <a:lnTo>
                  <a:pt x="5549" y="8833"/>
                </a:lnTo>
                <a:lnTo>
                  <a:pt x="5403" y="8857"/>
                </a:lnTo>
                <a:lnTo>
                  <a:pt x="5281" y="8906"/>
                </a:lnTo>
                <a:lnTo>
                  <a:pt x="5257" y="8930"/>
                </a:lnTo>
                <a:lnTo>
                  <a:pt x="5281" y="8955"/>
                </a:lnTo>
                <a:lnTo>
                  <a:pt x="5403" y="9028"/>
                </a:lnTo>
                <a:lnTo>
                  <a:pt x="5549" y="9052"/>
                </a:lnTo>
                <a:lnTo>
                  <a:pt x="5670" y="9076"/>
                </a:lnTo>
                <a:lnTo>
                  <a:pt x="5816" y="9101"/>
                </a:lnTo>
                <a:lnTo>
                  <a:pt x="5987" y="9101"/>
                </a:lnTo>
                <a:lnTo>
                  <a:pt x="6084" y="9076"/>
                </a:lnTo>
                <a:lnTo>
                  <a:pt x="6181" y="9076"/>
                </a:lnTo>
                <a:lnTo>
                  <a:pt x="6181" y="9320"/>
                </a:lnTo>
                <a:lnTo>
                  <a:pt x="5962" y="9295"/>
                </a:lnTo>
                <a:lnTo>
                  <a:pt x="5743" y="9320"/>
                </a:lnTo>
                <a:lnTo>
                  <a:pt x="5500" y="9344"/>
                </a:lnTo>
                <a:lnTo>
                  <a:pt x="5378" y="9393"/>
                </a:lnTo>
                <a:lnTo>
                  <a:pt x="5281" y="9441"/>
                </a:lnTo>
                <a:lnTo>
                  <a:pt x="5257" y="9466"/>
                </a:lnTo>
                <a:lnTo>
                  <a:pt x="5257" y="9514"/>
                </a:lnTo>
                <a:lnTo>
                  <a:pt x="5305" y="9563"/>
                </a:lnTo>
                <a:lnTo>
                  <a:pt x="5378" y="9587"/>
                </a:lnTo>
                <a:lnTo>
                  <a:pt x="5476" y="9612"/>
                </a:lnTo>
                <a:lnTo>
                  <a:pt x="5914" y="9612"/>
                </a:lnTo>
                <a:lnTo>
                  <a:pt x="6181" y="9636"/>
                </a:lnTo>
                <a:lnTo>
                  <a:pt x="6157" y="9855"/>
                </a:lnTo>
                <a:lnTo>
                  <a:pt x="6060" y="9855"/>
                </a:lnTo>
                <a:lnTo>
                  <a:pt x="5670" y="9928"/>
                </a:lnTo>
                <a:lnTo>
                  <a:pt x="5500" y="9952"/>
                </a:lnTo>
                <a:lnTo>
                  <a:pt x="5427" y="10001"/>
                </a:lnTo>
                <a:lnTo>
                  <a:pt x="5403" y="10001"/>
                </a:lnTo>
                <a:lnTo>
                  <a:pt x="5378" y="10025"/>
                </a:lnTo>
                <a:lnTo>
                  <a:pt x="5378" y="10098"/>
                </a:lnTo>
                <a:lnTo>
                  <a:pt x="5403" y="10147"/>
                </a:lnTo>
                <a:lnTo>
                  <a:pt x="5451" y="10171"/>
                </a:lnTo>
                <a:lnTo>
                  <a:pt x="5500" y="10196"/>
                </a:lnTo>
                <a:lnTo>
                  <a:pt x="5622" y="10220"/>
                </a:lnTo>
                <a:lnTo>
                  <a:pt x="5743" y="10220"/>
                </a:lnTo>
                <a:lnTo>
                  <a:pt x="5938" y="10196"/>
                </a:lnTo>
                <a:lnTo>
                  <a:pt x="6133" y="10171"/>
                </a:lnTo>
                <a:lnTo>
                  <a:pt x="6157" y="10147"/>
                </a:lnTo>
                <a:lnTo>
                  <a:pt x="6157" y="10366"/>
                </a:lnTo>
                <a:lnTo>
                  <a:pt x="6011" y="10390"/>
                </a:lnTo>
                <a:lnTo>
                  <a:pt x="5889" y="10415"/>
                </a:lnTo>
                <a:lnTo>
                  <a:pt x="5573" y="10512"/>
                </a:lnTo>
                <a:lnTo>
                  <a:pt x="5403" y="10585"/>
                </a:lnTo>
                <a:lnTo>
                  <a:pt x="5354" y="10634"/>
                </a:lnTo>
                <a:lnTo>
                  <a:pt x="5354" y="10658"/>
                </a:lnTo>
                <a:lnTo>
                  <a:pt x="5403" y="10707"/>
                </a:lnTo>
                <a:lnTo>
                  <a:pt x="5451" y="10731"/>
                </a:lnTo>
                <a:lnTo>
                  <a:pt x="5573" y="10755"/>
                </a:lnTo>
                <a:lnTo>
                  <a:pt x="5841" y="10731"/>
                </a:lnTo>
                <a:lnTo>
                  <a:pt x="6157" y="10682"/>
                </a:lnTo>
                <a:lnTo>
                  <a:pt x="6157" y="10999"/>
                </a:lnTo>
                <a:lnTo>
                  <a:pt x="6133" y="10999"/>
                </a:lnTo>
                <a:lnTo>
                  <a:pt x="5938" y="11023"/>
                </a:lnTo>
                <a:lnTo>
                  <a:pt x="5743" y="11047"/>
                </a:lnTo>
                <a:lnTo>
                  <a:pt x="5549" y="11120"/>
                </a:lnTo>
                <a:lnTo>
                  <a:pt x="5378" y="11193"/>
                </a:lnTo>
                <a:lnTo>
                  <a:pt x="5354" y="11218"/>
                </a:lnTo>
                <a:lnTo>
                  <a:pt x="5354" y="11242"/>
                </a:lnTo>
                <a:lnTo>
                  <a:pt x="5354" y="11266"/>
                </a:lnTo>
                <a:lnTo>
                  <a:pt x="5378" y="11291"/>
                </a:lnTo>
                <a:lnTo>
                  <a:pt x="5573" y="11315"/>
                </a:lnTo>
                <a:lnTo>
                  <a:pt x="5768" y="11315"/>
                </a:lnTo>
                <a:lnTo>
                  <a:pt x="6133" y="11291"/>
                </a:lnTo>
                <a:lnTo>
                  <a:pt x="6157" y="11266"/>
                </a:lnTo>
                <a:lnTo>
                  <a:pt x="6157" y="11558"/>
                </a:lnTo>
                <a:lnTo>
                  <a:pt x="6011" y="11558"/>
                </a:lnTo>
                <a:lnTo>
                  <a:pt x="5841" y="11607"/>
                </a:lnTo>
                <a:lnTo>
                  <a:pt x="5573" y="11656"/>
                </a:lnTo>
                <a:lnTo>
                  <a:pt x="5330" y="11753"/>
                </a:lnTo>
                <a:lnTo>
                  <a:pt x="5305" y="11777"/>
                </a:lnTo>
                <a:lnTo>
                  <a:pt x="5305" y="11826"/>
                </a:lnTo>
                <a:lnTo>
                  <a:pt x="5330" y="11850"/>
                </a:lnTo>
                <a:lnTo>
                  <a:pt x="5378" y="11850"/>
                </a:lnTo>
                <a:lnTo>
                  <a:pt x="5622" y="11875"/>
                </a:lnTo>
                <a:lnTo>
                  <a:pt x="5865" y="11850"/>
                </a:lnTo>
                <a:lnTo>
                  <a:pt x="6011" y="11850"/>
                </a:lnTo>
                <a:lnTo>
                  <a:pt x="6084" y="11826"/>
                </a:lnTo>
                <a:lnTo>
                  <a:pt x="6157" y="11802"/>
                </a:lnTo>
                <a:lnTo>
                  <a:pt x="6157" y="12020"/>
                </a:lnTo>
                <a:lnTo>
                  <a:pt x="5962" y="12020"/>
                </a:lnTo>
                <a:lnTo>
                  <a:pt x="5743" y="12045"/>
                </a:lnTo>
                <a:lnTo>
                  <a:pt x="5549" y="12118"/>
                </a:lnTo>
                <a:lnTo>
                  <a:pt x="5476" y="12142"/>
                </a:lnTo>
                <a:lnTo>
                  <a:pt x="5378" y="12191"/>
                </a:lnTo>
                <a:lnTo>
                  <a:pt x="5378" y="12239"/>
                </a:lnTo>
                <a:lnTo>
                  <a:pt x="5378" y="12264"/>
                </a:lnTo>
                <a:lnTo>
                  <a:pt x="5476" y="12312"/>
                </a:lnTo>
                <a:lnTo>
                  <a:pt x="5549" y="12337"/>
                </a:lnTo>
                <a:lnTo>
                  <a:pt x="5743" y="12385"/>
                </a:lnTo>
                <a:lnTo>
                  <a:pt x="5962" y="12361"/>
                </a:lnTo>
                <a:lnTo>
                  <a:pt x="6157" y="12361"/>
                </a:lnTo>
                <a:lnTo>
                  <a:pt x="6157" y="12458"/>
                </a:lnTo>
                <a:lnTo>
                  <a:pt x="6157" y="12483"/>
                </a:lnTo>
                <a:lnTo>
                  <a:pt x="6011" y="12531"/>
                </a:lnTo>
                <a:lnTo>
                  <a:pt x="5889" y="12580"/>
                </a:lnTo>
                <a:lnTo>
                  <a:pt x="5622" y="12653"/>
                </a:lnTo>
                <a:lnTo>
                  <a:pt x="5500" y="12702"/>
                </a:lnTo>
                <a:lnTo>
                  <a:pt x="5403" y="12750"/>
                </a:lnTo>
                <a:lnTo>
                  <a:pt x="5378" y="12799"/>
                </a:lnTo>
                <a:lnTo>
                  <a:pt x="5378" y="12823"/>
                </a:lnTo>
                <a:lnTo>
                  <a:pt x="5403" y="12848"/>
                </a:lnTo>
                <a:lnTo>
                  <a:pt x="5500" y="12872"/>
                </a:lnTo>
                <a:lnTo>
                  <a:pt x="5622" y="12896"/>
                </a:lnTo>
                <a:lnTo>
                  <a:pt x="5743" y="12921"/>
                </a:lnTo>
                <a:lnTo>
                  <a:pt x="5865" y="12896"/>
                </a:lnTo>
                <a:lnTo>
                  <a:pt x="6011" y="12872"/>
                </a:lnTo>
                <a:lnTo>
                  <a:pt x="6181" y="12848"/>
                </a:lnTo>
                <a:lnTo>
                  <a:pt x="6181" y="13042"/>
                </a:lnTo>
                <a:lnTo>
                  <a:pt x="6108" y="13018"/>
                </a:lnTo>
                <a:lnTo>
                  <a:pt x="5962" y="13042"/>
                </a:lnTo>
                <a:lnTo>
                  <a:pt x="5841" y="13091"/>
                </a:lnTo>
                <a:lnTo>
                  <a:pt x="5719" y="13164"/>
                </a:lnTo>
                <a:lnTo>
                  <a:pt x="5573" y="13237"/>
                </a:lnTo>
                <a:lnTo>
                  <a:pt x="5549" y="13261"/>
                </a:lnTo>
                <a:lnTo>
                  <a:pt x="5573" y="13286"/>
                </a:lnTo>
                <a:lnTo>
                  <a:pt x="5597" y="13334"/>
                </a:lnTo>
                <a:lnTo>
                  <a:pt x="5622" y="13334"/>
                </a:lnTo>
                <a:lnTo>
                  <a:pt x="5743" y="13310"/>
                </a:lnTo>
                <a:lnTo>
                  <a:pt x="6157" y="13310"/>
                </a:lnTo>
                <a:lnTo>
                  <a:pt x="6206" y="13286"/>
                </a:lnTo>
                <a:lnTo>
                  <a:pt x="6206" y="13529"/>
                </a:lnTo>
                <a:lnTo>
                  <a:pt x="6035" y="13553"/>
                </a:lnTo>
                <a:lnTo>
                  <a:pt x="5865" y="13553"/>
                </a:lnTo>
                <a:lnTo>
                  <a:pt x="5719" y="13602"/>
                </a:lnTo>
                <a:lnTo>
                  <a:pt x="5573" y="13675"/>
                </a:lnTo>
                <a:lnTo>
                  <a:pt x="5524" y="13724"/>
                </a:lnTo>
                <a:lnTo>
                  <a:pt x="5476" y="13797"/>
                </a:lnTo>
                <a:lnTo>
                  <a:pt x="5476" y="13870"/>
                </a:lnTo>
                <a:lnTo>
                  <a:pt x="5476" y="13894"/>
                </a:lnTo>
                <a:lnTo>
                  <a:pt x="5500" y="13918"/>
                </a:lnTo>
                <a:lnTo>
                  <a:pt x="5646" y="13967"/>
                </a:lnTo>
                <a:lnTo>
                  <a:pt x="5792" y="13967"/>
                </a:lnTo>
                <a:lnTo>
                  <a:pt x="6108" y="13943"/>
                </a:lnTo>
                <a:lnTo>
                  <a:pt x="6254" y="13943"/>
                </a:lnTo>
                <a:lnTo>
                  <a:pt x="6279" y="14235"/>
                </a:lnTo>
                <a:lnTo>
                  <a:pt x="6011" y="14308"/>
                </a:lnTo>
                <a:lnTo>
                  <a:pt x="5841" y="14332"/>
                </a:lnTo>
                <a:lnTo>
                  <a:pt x="5670" y="14381"/>
                </a:lnTo>
                <a:lnTo>
                  <a:pt x="5622" y="14429"/>
                </a:lnTo>
                <a:lnTo>
                  <a:pt x="5597" y="14478"/>
                </a:lnTo>
                <a:lnTo>
                  <a:pt x="5622" y="14551"/>
                </a:lnTo>
                <a:lnTo>
                  <a:pt x="5670" y="14600"/>
                </a:lnTo>
                <a:lnTo>
                  <a:pt x="5719" y="14624"/>
                </a:lnTo>
                <a:lnTo>
                  <a:pt x="5792" y="14648"/>
                </a:lnTo>
                <a:lnTo>
                  <a:pt x="5962" y="14673"/>
                </a:lnTo>
                <a:lnTo>
                  <a:pt x="6133" y="14648"/>
                </a:lnTo>
                <a:lnTo>
                  <a:pt x="6303" y="14600"/>
                </a:lnTo>
                <a:lnTo>
                  <a:pt x="6303" y="14770"/>
                </a:lnTo>
                <a:lnTo>
                  <a:pt x="6133" y="14794"/>
                </a:lnTo>
                <a:lnTo>
                  <a:pt x="5962" y="14867"/>
                </a:lnTo>
                <a:lnTo>
                  <a:pt x="5841" y="14916"/>
                </a:lnTo>
                <a:lnTo>
                  <a:pt x="5719" y="14965"/>
                </a:lnTo>
                <a:lnTo>
                  <a:pt x="5646" y="15062"/>
                </a:lnTo>
                <a:lnTo>
                  <a:pt x="5597" y="15111"/>
                </a:lnTo>
                <a:lnTo>
                  <a:pt x="5573" y="15159"/>
                </a:lnTo>
                <a:lnTo>
                  <a:pt x="5573" y="15184"/>
                </a:lnTo>
                <a:lnTo>
                  <a:pt x="5597" y="15208"/>
                </a:lnTo>
                <a:lnTo>
                  <a:pt x="5670" y="15257"/>
                </a:lnTo>
                <a:lnTo>
                  <a:pt x="5768" y="15281"/>
                </a:lnTo>
                <a:lnTo>
                  <a:pt x="5962" y="15257"/>
                </a:lnTo>
                <a:lnTo>
                  <a:pt x="6352" y="15184"/>
                </a:lnTo>
                <a:lnTo>
                  <a:pt x="6376" y="15451"/>
                </a:lnTo>
                <a:lnTo>
                  <a:pt x="6133" y="15476"/>
                </a:lnTo>
                <a:lnTo>
                  <a:pt x="5865" y="15524"/>
                </a:lnTo>
                <a:lnTo>
                  <a:pt x="5743" y="15573"/>
                </a:lnTo>
                <a:lnTo>
                  <a:pt x="5646" y="15646"/>
                </a:lnTo>
                <a:lnTo>
                  <a:pt x="5622" y="15646"/>
                </a:lnTo>
                <a:lnTo>
                  <a:pt x="5622" y="15670"/>
                </a:lnTo>
                <a:lnTo>
                  <a:pt x="5695" y="15768"/>
                </a:lnTo>
                <a:lnTo>
                  <a:pt x="5792" y="15816"/>
                </a:lnTo>
                <a:lnTo>
                  <a:pt x="5889" y="15841"/>
                </a:lnTo>
                <a:lnTo>
                  <a:pt x="5987" y="15841"/>
                </a:lnTo>
                <a:lnTo>
                  <a:pt x="6206" y="15865"/>
                </a:lnTo>
                <a:lnTo>
                  <a:pt x="6400" y="15865"/>
                </a:lnTo>
                <a:lnTo>
                  <a:pt x="6400" y="15962"/>
                </a:lnTo>
                <a:lnTo>
                  <a:pt x="6133" y="16035"/>
                </a:lnTo>
                <a:lnTo>
                  <a:pt x="5938" y="16084"/>
                </a:lnTo>
                <a:lnTo>
                  <a:pt x="5792" y="16181"/>
                </a:lnTo>
                <a:lnTo>
                  <a:pt x="5768" y="16230"/>
                </a:lnTo>
                <a:lnTo>
                  <a:pt x="5768" y="16254"/>
                </a:lnTo>
                <a:lnTo>
                  <a:pt x="5816" y="16327"/>
                </a:lnTo>
                <a:lnTo>
                  <a:pt x="5889" y="16376"/>
                </a:lnTo>
                <a:lnTo>
                  <a:pt x="5987" y="16400"/>
                </a:lnTo>
                <a:lnTo>
                  <a:pt x="6181" y="16400"/>
                </a:lnTo>
                <a:lnTo>
                  <a:pt x="6425" y="16352"/>
                </a:lnTo>
                <a:lnTo>
                  <a:pt x="6449" y="16644"/>
                </a:lnTo>
                <a:lnTo>
                  <a:pt x="6230" y="16668"/>
                </a:lnTo>
                <a:lnTo>
                  <a:pt x="6035" y="16717"/>
                </a:lnTo>
                <a:lnTo>
                  <a:pt x="5962" y="16765"/>
                </a:lnTo>
                <a:lnTo>
                  <a:pt x="5865" y="16790"/>
                </a:lnTo>
                <a:lnTo>
                  <a:pt x="5841" y="16838"/>
                </a:lnTo>
                <a:lnTo>
                  <a:pt x="5841" y="16887"/>
                </a:lnTo>
                <a:lnTo>
                  <a:pt x="5841" y="16911"/>
                </a:lnTo>
                <a:lnTo>
                  <a:pt x="5889" y="16936"/>
                </a:lnTo>
                <a:lnTo>
                  <a:pt x="6084" y="16960"/>
                </a:lnTo>
                <a:lnTo>
                  <a:pt x="6279" y="16984"/>
                </a:lnTo>
                <a:lnTo>
                  <a:pt x="6449" y="16984"/>
                </a:lnTo>
                <a:lnTo>
                  <a:pt x="6449" y="17276"/>
                </a:lnTo>
                <a:lnTo>
                  <a:pt x="6206" y="17325"/>
                </a:lnTo>
                <a:lnTo>
                  <a:pt x="6011" y="17349"/>
                </a:lnTo>
                <a:lnTo>
                  <a:pt x="5938" y="17398"/>
                </a:lnTo>
                <a:lnTo>
                  <a:pt x="5865" y="17447"/>
                </a:lnTo>
                <a:lnTo>
                  <a:pt x="5841" y="17471"/>
                </a:lnTo>
                <a:lnTo>
                  <a:pt x="5841" y="17520"/>
                </a:lnTo>
                <a:lnTo>
                  <a:pt x="5841" y="17544"/>
                </a:lnTo>
                <a:lnTo>
                  <a:pt x="5865" y="17568"/>
                </a:lnTo>
                <a:lnTo>
                  <a:pt x="5987" y="17641"/>
                </a:lnTo>
                <a:lnTo>
                  <a:pt x="6133" y="17690"/>
                </a:lnTo>
                <a:lnTo>
                  <a:pt x="6303" y="17690"/>
                </a:lnTo>
                <a:lnTo>
                  <a:pt x="6449" y="17666"/>
                </a:lnTo>
                <a:lnTo>
                  <a:pt x="6449" y="17958"/>
                </a:lnTo>
                <a:lnTo>
                  <a:pt x="6303" y="17982"/>
                </a:lnTo>
                <a:lnTo>
                  <a:pt x="6181" y="18031"/>
                </a:lnTo>
                <a:lnTo>
                  <a:pt x="6011" y="18055"/>
                </a:lnTo>
                <a:lnTo>
                  <a:pt x="5914" y="18104"/>
                </a:lnTo>
                <a:lnTo>
                  <a:pt x="5841" y="18152"/>
                </a:lnTo>
                <a:lnTo>
                  <a:pt x="5816" y="18177"/>
                </a:lnTo>
                <a:lnTo>
                  <a:pt x="5816" y="18225"/>
                </a:lnTo>
                <a:lnTo>
                  <a:pt x="5841" y="18250"/>
                </a:lnTo>
                <a:lnTo>
                  <a:pt x="5865" y="18274"/>
                </a:lnTo>
                <a:lnTo>
                  <a:pt x="5987" y="18323"/>
                </a:lnTo>
                <a:lnTo>
                  <a:pt x="6157" y="18371"/>
                </a:lnTo>
                <a:lnTo>
                  <a:pt x="6303" y="18371"/>
                </a:lnTo>
                <a:lnTo>
                  <a:pt x="6449" y="18347"/>
                </a:lnTo>
                <a:lnTo>
                  <a:pt x="6473" y="18444"/>
                </a:lnTo>
                <a:lnTo>
                  <a:pt x="6303" y="18469"/>
                </a:lnTo>
                <a:lnTo>
                  <a:pt x="6157" y="18542"/>
                </a:lnTo>
                <a:lnTo>
                  <a:pt x="6035" y="18615"/>
                </a:lnTo>
                <a:lnTo>
                  <a:pt x="5914" y="18688"/>
                </a:lnTo>
                <a:lnTo>
                  <a:pt x="5889" y="18736"/>
                </a:lnTo>
                <a:lnTo>
                  <a:pt x="5889" y="18761"/>
                </a:lnTo>
                <a:lnTo>
                  <a:pt x="5914" y="18785"/>
                </a:lnTo>
                <a:lnTo>
                  <a:pt x="5962" y="18809"/>
                </a:lnTo>
                <a:lnTo>
                  <a:pt x="6108" y="18809"/>
                </a:lnTo>
                <a:lnTo>
                  <a:pt x="6279" y="18785"/>
                </a:lnTo>
                <a:lnTo>
                  <a:pt x="6498" y="18761"/>
                </a:lnTo>
                <a:lnTo>
                  <a:pt x="6522" y="18980"/>
                </a:lnTo>
                <a:lnTo>
                  <a:pt x="6376" y="19028"/>
                </a:lnTo>
                <a:lnTo>
                  <a:pt x="6254" y="19101"/>
                </a:lnTo>
                <a:lnTo>
                  <a:pt x="5987" y="19223"/>
                </a:lnTo>
                <a:lnTo>
                  <a:pt x="5962" y="19272"/>
                </a:lnTo>
                <a:lnTo>
                  <a:pt x="5962" y="19320"/>
                </a:lnTo>
                <a:lnTo>
                  <a:pt x="5987" y="19369"/>
                </a:lnTo>
                <a:lnTo>
                  <a:pt x="6011" y="19393"/>
                </a:lnTo>
                <a:lnTo>
                  <a:pt x="6425" y="19393"/>
                </a:lnTo>
                <a:lnTo>
                  <a:pt x="6595" y="19345"/>
                </a:lnTo>
                <a:lnTo>
                  <a:pt x="6619" y="19393"/>
                </a:lnTo>
                <a:lnTo>
                  <a:pt x="6571" y="19442"/>
                </a:lnTo>
                <a:lnTo>
                  <a:pt x="6522" y="19515"/>
                </a:lnTo>
                <a:lnTo>
                  <a:pt x="6254" y="19637"/>
                </a:lnTo>
                <a:lnTo>
                  <a:pt x="6230" y="19661"/>
                </a:lnTo>
                <a:lnTo>
                  <a:pt x="6206" y="19734"/>
                </a:lnTo>
                <a:lnTo>
                  <a:pt x="6230" y="19758"/>
                </a:lnTo>
                <a:lnTo>
                  <a:pt x="6279" y="19783"/>
                </a:lnTo>
                <a:lnTo>
                  <a:pt x="6595" y="19758"/>
                </a:lnTo>
                <a:lnTo>
                  <a:pt x="6668" y="19783"/>
                </a:lnTo>
                <a:lnTo>
                  <a:pt x="6887" y="19856"/>
                </a:lnTo>
                <a:lnTo>
                  <a:pt x="7106" y="19904"/>
                </a:lnTo>
                <a:lnTo>
                  <a:pt x="7203" y="19953"/>
                </a:lnTo>
                <a:lnTo>
                  <a:pt x="7252" y="20001"/>
                </a:lnTo>
                <a:lnTo>
                  <a:pt x="7276" y="20050"/>
                </a:lnTo>
                <a:lnTo>
                  <a:pt x="7276" y="20123"/>
                </a:lnTo>
                <a:lnTo>
                  <a:pt x="7252" y="20172"/>
                </a:lnTo>
                <a:lnTo>
                  <a:pt x="7203" y="20245"/>
                </a:lnTo>
                <a:lnTo>
                  <a:pt x="7057" y="20342"/>
                </a:lnTo>
                <a:lnTo>
                  <a:pt x="6936" y="20391"/>
                </a:lnTo>
                <a:lnTo>
                  <a:pt x="6814" y="20439"/>
                </a:lnTo>
                <a:lnTo>
                  <a:pt x="6692" y="20464"/>
                </a:lnTo>
                <a:lnTo>
                  <a:pt x="6571" y="20464"/>
                </a:lnTo>
                <a:lnTo>
                  <a:pt x="6303" y="20439"/>
                </a:lnTo>
                <a:lnTo>
                  <a:pt x="5889" y="20439"/>
                </a:lnTo>
                <a:lnTo>
                  <a:pt x="5768" y="20391"/>
                </a:lnTo>
                <a:lnTo>
                  <a:pt x="5670" y="20318"/>
                </a:lnTo>
                <a:lnTo>
                  <a:pt x="5597" y="20220"/>
                </a:lnTo>
                <a:lnTo>
                  <a:pt x="5524" y="20099"/>
                </a:lnTo>
                <a:lnTo>
                  <a:pt x="5476" y="19929"/>
                </a:lnTo>
                <a:lnTo>
                  <a:pt x="5403" y="19612"/>
                </a:lnTo>
                <a:lnTo>
                  <a:pt x="5354" y="19247"/>
                </a:lnTo>
                <a:lnTo>
                  <a:pt x="5330" y="18882"/>
                </a:lnTo>
                <a:lnTo>
                  <a:pt x="5305" y="18371"/>
                </a:lnTo>
                <a:lnTo>
                  <a:pt x="5184" y="16960"/>
                </a:lnTo>
                <a:lnTo>
                  <a:pt x="5111" y="16254"/>
                </a:lnTo>
                <a:lnTo>
                  <a:pt x="5038" y="15549"/>
                </a:lnTo>
                <a:lnTo>
                  <a:pt x="4965" y="15086"/>
                </a:lnTo>
                <a:lnTo>
                  <a:pt x="4867" y="14600"/>
                </a:lnTo>
                <a:lnTo>
                  <a:pt x="4624" y="13675"/>
                </a:lnTo>
                <a:lnTo>
                  <a:pt x="4527" y="13310"/>
                </a:lnTo>
                <a:lnTo>
                  <a:pt x="4454" y="13018"/>
                </a:lnTo>
                <a:lnTo>
                  <a:pt x="4405" y="12896"/>
                </a:lnTo>
                <a:lnTo>
                  <a:pt x="4356" y="12823"/>
                </a:lnTo>
                <a:lnTo>
                  <a:pt x="4356" y="12799"/>
                </a:lnTo>
                <a:lnTo>
                  <a:pt x="4332" y="12750"/>
                </a:lnTo>
                <a:lnTo>
                  <a:pt x="4283" y="12702"/>
                </a:lnTo>
                <a:lnTo>
                  <a:pt x="4235" y="12677"/>
                </a:lnTo>
                <a:lnTo>
                  <a:pt x="4186" y="12653"/>
                </a:lnTo>
                <a:lnTo>
                  <a:pt x="4113" y="12677"/>
                </a:lnTo>
                <a:lnTo>
                  <a:pt x="4040" y="12750"/>
                </a:lnTo>
                <a:lnTo>
                  <a:pt x="3991" y="12848"/>
                </a:lnTo>
                <a:lnTo>
                  <a:pt x="3918" y="13091"/>
                </a:lnTo>
                <a:lnTo>
                  <a:pt x="3870" y="13286"/>
                </a:lnTo>
                <a:lnTo>
                  <a:pt x="3772" y="13237"/>
                </a:lnTo>
                <a:lnTo>
                  <a:pt x="3675" y="13213"/>
                </a:lnTo>
                <a:lnTo>
                  <a:pt x="3626" y="13237"/>
                </a:lnTo>
                <a:lnTo>
                  <a:pt x="3602" y="13310"/>
                </a:lnTo>
                <a:lnTo>
                  <a:pt x="3626" y="13383"/>
                </a:lnTo>
                <a:lnTo>
                  <a:pt x="3675" y="13456"/>
                </a:lnTo>
                <a:lnTo>
                  <a:pt x="3748" y="13529"/>
                </a:lnTo>
                <a:lnTo>
                  <a:pt x="3821" y="13578"/>
                </a:lnTo>
                <a:lnTo>
                  <a:pt x="3797" y="13772"/>
                </a:lnTo>
                <a:lnTo>
                  <a:pt x="3651" y="13772"/>
                </a:lnTo>
                <a:lnTo>
                  <a:pt x="3505" y="13821"/>
                </a:lnTo>
                <a:lnTo>
                  <a:pt x="3480" y="13845"/>
                </a:lnTo>
                <a:lnTo>
                  <a:pt x="3505" y="13870"/>
                </a:lnTo>
                <a:lnTo>
                  <a:pt x="3651" y="13943"/>
                </a:lnTo>
                <a:lnTo>
                  <a:pt x="3772" y="14016"/>
                </a:lnTo>
                <a:lnTo>
                  <a:pt x="3724" y="14405"/>
                </a:lnTo>
                <a:lnTo>
                  <a:pt x="3505" y="14381"/>
                </a:lnTo>
                <a:lnTo>
                  <a:pt x="3407" y="14381"/>
                </a:lnTo>
                <a:lnTo>
                  <a:pt x="3310" y="14405"/>
                </a:lnTo>
                <a:lnTo>
                  <a:pt x="3286" y="14454"/>
                </a:lnTo>
                <a:lnTo>
                  <a:pt x="3286" y="14478"/>
                </a:lnTo>
                <a:lnTo>
                  <a:pt x="3286" y="14502"/>
                </a:lnTo>
                <a:lnTo>
                  <a:pt x="3383" y="14551"/>
                </a:lnTo>
                <a:lnTo>
                  <a:pt x="3480" y="14624"/>
                </a:lnTo>
                <a:lnTo>
                  <a:pt x="3675" y="14721"/>
                </a:lnTo>
                <a:lnTo>
                  <a:pt x="3675" y="14892"/>
                </a:lnTo>
                <a:lnTo>
                  <a:pt x="3480" y="14892"/>
                </a:lnTo>
                <a:lnTo>
                  <a:pt x="3286" y="14916"/>
                </a:lnTo>
                <a:lnTo>
                  <a:pt x="3213" y="14940"/>
                </a:lnTo>
                <a:lnTo>
                  <a:pt x="3140" y="14965"/>
                </a:lnTo>
                <a:lnTo>
                  <a:pt x="3115" y="15013"/>
                </a:lnTo>
                <a:lnTo>
                  <a:pt x="3115" y="15038"/>
                </a:lnTo>
                <a:lnTo>
                  <a:pt x="3140" y="15086"/>
                </a:lnTo>
                <a:lnTo>
                  <a:pt x="3188" y="15135"/>
                </a:lnTo>
                <a:lnTo>
                  <a:pt x="3310" y="15208"/>
                </a:lnTo>
                <a:lnTo>
                  <a:pt x="3456" y="15232"/>
                </a:lnTo>
                <a:lnTo>
                  <a:pt x="3626" y="15257"/>
                </a:lnTo>
                <a:lnTo>
                  <a:pt x="3578" y="15573"/>
                </a:lnTo>
                <a:lnTo>
                  <a:pt x="3334" y="15549"/>
                </a:lnTo>
                <a:lnTo>
                  <a:pt x="3018" y="15549"/>
                </a:lnTo>
                <a:lnTo>
                  <a:pt x="2921" y="15573"/>
                </a:lnTo>
                <a:lnTo>
                  <a:pt x="2896" y="15597"/>
                </a:lnTo>
                <a:lnTo>
                  <a:pt x="2896" y="15622"/>
                </a:lnTo>
                <a:lnTo>
                  <a:pt x="2945" y="15695"/>
                </a:lnTo>
                <a:lnTo>
                  <a:pt x="3018" y="15743"/>
                </a:lnTo>
                <a:lnTo>
                  <a:pt x="3164" y="15816"/>
                </a:lnTo>
                <a:lnTo>
                  <a:pt x="3359" y="15889"/>
                </a:lnTo>
                <a:lnTo>
                  <a:pt x="3553" y="15914"/>
                </a:lnTo>
                <a:lnTo>
                  <a:pt x="3529" y="16011"/>
                </a:lnTo>
                <a:lnTo>
                  <a:pt x="3261" y="16035"/>
                </a:lnTo>
                <a:lnTo>
                  <a:pt x="3115" y="16060"/>
                </a:lnTo>
                <a:lnTo>
                  <a:pt x="2994" y="16108"/>
                </a:lnTo>
                <a:lnTo>
                  <a:pt x="2969" y="16133"/>
                </a:lnTo>
                <a:lnTo>
                  <a:pt x="2969" y="16181"/>
                </a:lnTo>
                <a:lnTo>
                  <a:pt x="2969" y="16206"/>
                </a:lnTo>
                <a:lnTo>
                  <a:pt x="2994" y="16230"/>
                </a:lnTo>
                <a:lnTo>
                  <a:pt x="3115" y="16279"/>
                </a:lnTo>
                <a:lnTo>
                  <a:pt x="3237" y="16303"/>
                </a:lnTo>
                <a:lnTo>
                  <a:pt x="3480" y="16327"/>
                </a:lnTo>
                <a:lnTo>
                  <a:pt x="3432" y="16790"/>
                </a:lnTo>
                <a:lnTo>
                  <a:pt x="3261" y="16790"/>
                </a:lnTo>
                <a:lnTo>
                  <a:pt x="3115" y="16814"/>
                </a:lnTo>
                <a:lnTo>
                  <a:pt x="2872" y="16838"/>
                </a:lnTo>
                <a:lnTo>
                  <a:pt x="2775" y="16887"/>
                </a:lnTo>
                <a:lnTo>
                  <a:pt x="2677" y="16960"/>
                </a:lnTo>
                <a:lnTo>
                  <a:pt x="2653" y="17033"/>
                </a:lnTo>
                <a:lnTo>
                  <a:pt x="2677" y="17082"/>
                </a:lnTo>
                <a:lnTo>
                  <a:pt x="2702" y="17106"/>
                </a:lnTo>
                <a:lnTo>
                  <a:pt x="2799" y="17155"/>
                </a:lnTo>
                <a:lnTo>
                  <a:pt x="2896" y="17155"/>
                </a:lnTo>
                <a:lnTo>
                  <a:pt x="3091" y="17179"/>
                </a:lnTo>
                <a:lnTo>
                  <a:pt x="3383" y="17203"/>
                </a:lnTo>
                <a:lnTo>
                  <a:pt x="3359" y="17398"/>
                </a:lnTo>
                <a:lnTo>
                  <a:pt x="3188" y="17398"/>
                </a:lnTo>
                <a:lnTo>
                  <a:pt x="3042" y="17422"/>
                </a:lnTo>
                <a:lnTo>
                  <a:pt x="2750" y="17520"/>
                </a:lnTo>
                <a:lnTo>
                  <a:pt x="2702" y="17544"/>
                </a:lnTo>
                <a:lnTo>
                  <a:pt x="2677" y="17593"/>
                </a:lnTo>
                <a:lnTo>
                  <a:pt x="2702" y="17641"/>
                </a:lnTo>
                <a:lnTo>
                  <a:pt x="2750" y="17666"/>
                </a:lnTo>
                <a:lnTo>
                  <a:pt x="2896" y="17714"/>
                </a:lnTo>
                <a:lnTo>
                  <a:pt x="3018" y="17739"/>
                </a:lnTo>
                <a:lnTo>
                  <a:pt x="3310" y="17739"/>
                </a:lnTo>
                <a:lnTo>
                  <a:pt x="3310" y="17763"/>
                </a:lnTo>
                <a:lnTo>
                  <a:pt x="3286" y="17933"/>
                </a:lnTo>
                <a:lnTo>
                  <a:pt x="3018" y="17958"/>
                </a:lnTo>
                <a:lnTo>
                  <a:pt x="2799" y="17982"/>
                </a:lnTo>
                <a:lnTo>
                  <a:pt x="2702" y="18031"/>
                </a:lnTo>
                <a:lnTo>
                  <a:pt x="2629" y="18079"/>
                </a:lnTo>
                <a:lnTo>
                  <a:pt x="2604" y="18128"/>
                </a:lnTo>
                <a:lnTo>
                  <a:pt x="2604" y="18177"/>
                </a:lnTo>
                <a:lnTo>
                  <a:pt x="2653" y="18250"/>
                </a:lnTo>
                <a:lnTo>
                  <a:pt x="2702" y="18274"/>
                </a:lnTo>
                <a:lnTo>
                  <a:pt x="2775" y="18298"/>
                </a:lnTo>
                <a:lnTo>
                  <a:pt x="2848" y="18323"/>
                </a:lnTo>
                <a:lnTo>
                  <a:pt x="3018" y="18323"/>
                </a:lnTo>
                <a:lnTo>
                  <a:pt x="3164" y="18298"/>
                </a:lnTo>
                <a:lnTo>
                  <a:pt x="3237" y="18323"/>
                </a:lnTo>
                <a:lnTo>
                  <a:pt x="3213" y="18517"/>
                </a:lnTo>
                <a:lnTo>
                  <a:pt x="2848" y="18566"/>
                </a:lnTo>
                <a:lnTo>
                  <a:pt x="2677" y="18615"/>
                </a:lnTo>
                <a:lnTo>
                  <a:pt x="2604" y="18663"/>
                </a:lnTo>
                <a:lnTo>
                  <a:pt x="2531" y="18712"/>
                </a:lnTo>
                <a:lnTo>
                  <a:pt x="2507" y="18761"/>
                </a:lnTo>
                <a:lnTo>
                  <a:pt x="2507" y="18785"/>
                </a:lnTo>
                <a:lnTo>
                  <a:pt x="2531" y="18809"/>
                </a:lnTo>
                <a:lnTo>
                  <a:pt x="2556" y="18834"/>
                </a:lnTo>
                <a:lnTo>
                  <a:pt x="2702" y="18882"/>
                </a:lnTo>
                <a:lnTo>
                  <a:pt x="3164" y="18882"/>
                </a:lnTo>
                <a:lnTo>
                  <a:pt x="3115" y="19223"/>
                </a:lnTo>
                <a:lnTo>
                  <a:pt x="2799" y="19199"/>
                </a:lnTo>
                <a:lnTo>
                  <a:pt x="2677" y="19199"/>
                </a:lnTo>
                <a:lnTo>
                  <a:pt x="2580" y="19223"/>
                </a:lnTo>
                <a:lnTo>
                  <a:pt x="2483" y="19247"/>
                </a:lnTo>
                <a:lnTo>
                  <a:pt x="2410" y="19320"/>
                </a:lnTo>
                <a:lnTo>
                  <a:pt x="2410" y="19369"/>
                </a:lnTo>
                <a:lnTo>
                  <a:pt x="2410" y="19393"/>
                </a:lnTo>
                <a:lnTo>
                  <a:pt x="2483" y="19466"/>
                </a:lnTo>
                <a:lnTo>
                  <a:pt x="2580" y="19515"/>
                </a:lnTo>
                <a:lnTo>
                  <a:pt x="2702" y="19564"/>
                </a:lnTo>
                <a:lnTo>
                  <a:pt x="2799" y="19564"/>
                </a:lnTo>
                <a:lnTo>
                  <a:pt x="3042" y="19612"/>
                </a:lnTo>
                <a:lnTo>
                  <a:pt x="3018" y="19807"/>
                </a:lnTo>
                <a:lnTo>
                  <a:pt x="2896" y="19807"/>
                </a:lnTo>
                <a:lnTo>
                  <a:pt x="2556" y="19856"/>
                </a:lnTo>
                <a:lnTo>
                  <a:pt x="2483" y="19880"/>
                </a:lnTo>
                <a:lnTo>
                  <a:pt x="2434" y="19904"/>
                </a:lnTo>
                <a:lnTo>
                  <a:pt x="2337" y="20001"/>
                </a:lnTo>
                <a:lnTo>
                  <a:pt x="2312" y="20026"/>
                </a:lnTo>
                <a:lnTo>
                  <a:pt x="2337" y="20074"/>
                </a:lnTo>
                <a:lnTo>
                  <a:pt x="2434" y="20123"/>
                </a:lnTo>
                <a:lnTo>
                  <a:pt x="2531" y="20147"/>
                </a:lnTo>
                <a:lnTo>
                  <a:pt x="2726" y="20172"/>
                </a:lnTo>
                <a:lnTo>
                  <a:pt x="2507" y="20269"/>
                </a:lnTo>
                <a:lnTo>
                  <a:pt x="2288" y="20366"/>
                </a:lnTo>
                <a:lnTo>
                  <a:pt x="1801" y="20512"/>
                </a:lnTo>
                <a:lnTo>
                  <a:pt x="1655" y="20537"/>
                </a:lnTo>
                <a:lnTo>
                  <a:pt x="1485" y="20561"/>
                </a:lnTo>
                <a:lnTo>
                  <a:pt x="1315" y="20537"/>
                </a:lnTo>
                <a:lnTo>
                  <a:pt x="1145" y="20488"/>
                </a:lnTo>
                <a:lnTo>
                  <a:pt x="1120" y="20464"/>
                </a:lnTo>
                <a:lnTo>
                  <a:pt x="1096" y="20415"/>
                </a:lnTo>
                <a:lnTo>
                  <a:pt x="1096" y="20391"/>
                </a:lnTo>
                <a:lnTo>
                  <a:pt x="1096" y="20342"/>
                </a:lnTo>
                <a:lnTo>
                  <a:pt x="1145" y="20245"/>
                </a:lnTo>
                <a:lnTo>
                  <a:pt x="1242" y="20123"/>
                </a:lnTo>
                <a:lnTo>
                  <a:pt x="1485" y="19929"/>
                </a:lnTo>
                <a:lnTo>
                  <a:pt x="1631" y="19831"/>
                </a:lnTo>
                <a:lnTo>
                  <a:pt x="1680" y="19807"/>
                </a:lnTo>
                <a:lnTo>
                  <a:pt x="1704" y="19758"/>
                </a:lnTo>
                <a:lnTo>
                  <a:pt x="1704" y="19710"/>
                </a:lnTo>
                <a:lnTo>
                  <a:pt x="1704" y="19661"/>
                </a:lnTo>
                <a:lnTo>
                  <a:pt x="1728" y="19588"/>
                </a:lnTo>
                <a:lnTo>
                  <a:pt x="1826" y="18785"/>
                </a:lnTo>
                <a:lnTo>
                  <a:pt x="1923" y="18006"/>
                </a:lnTo>
                <a:lnTo>
                  <a:pt x="2045" y="16425"/>
                </a:lnTo>
                <a:lnTo>
                  <a:pt x="2142" y="14843"/>
                </a:lnTo>
                <a:lnTo>
                  <a:pt x="2264" y="13237"/>
                </a:lnTo>
                <a:lnTo>
                  <a:pt x="2410" y="11631"/>
                </a:lnTo>
                <a:lnTo>
                  <a:pt x="2531" y="10025"/>
                </a:lnTo>
                <a:lnTo>
                  <a:pt x="2556" y="9368"/>
                </a:lnTo>
                <a:lnTo>
                  <a:pt x="2580" y="8663"/>
                </a:lnTo>
                <a:lnTo>
                  <a:pt x="2580" y="8322"/>
                </a:lnTo>
                <a:lnTo>
                  <a:pt x="2580" y="7981"/>
                </a:lnTo>
                <a:lnTo>
                  <a:pt x="2531" y="7641"/>
                </a:lnTo>
                <a:lnTo>
                  <a:pt x="2483" y="7324"/>
                </a:lnTo>
                <a:lnTo>
                  <a:pt x="2483" y="7251"/>
                </a:lnTo>
                <a:lnTo>
                  <a:pt x="2458" y="7178"/>
                </a:lnTo>
                <a:lnTo>
                  <a:pt x="2434" y="7130"/>
                </a:lnTo>
                <a:lnTo>
                  <a:pt x="2410" y="7105"/>
                </a:lnTo>
                <a:lnTo>
                  <a:pt x="2337" y="7057"/>
                </a:lnTo>
                <a:lnTo>
                  <a:pt x="2239" y="7057"/>
                </a:lnTo>
                <a:lnTo>
                  <a:pt x="2166" y="7105"/>
                </a:lnTo>
                <a:lnTo>
                  <a:pt x="2020" y="7130"/>
                </a:lnTo>
                <a:lnTo>
                  <a:pt x="1899" y="7154"/>
                </a:lnTo>
                <a:lnTo>
                  <a:pt x="1826" y="7227"/>
                </a:lnTo>
                <a:lnTo>
                  <a:pt x="1801" y="7300"/>
                </a:lnTo>
                <a:lnTo>
                  <a:pt x="1801" y="7349"/>
                </a:lnTo>
                <a:lnTo>
                  <a:pt x="1801" y="7397"/>
                </a:lnTo>
                <a:lnTo>
                  <a:pt x="1874" y="7446"/>
                </a:lnTo>
                <a:lnTo>
                  <a:pt x="1923" y="7470"/>
                </a:lnTo>
                <a:lnTo>
                  <a:pt x="1899" y="7519"/>
                </a:lnTo>
                <a:lnTo>
                  <a:pt x="1704" y="7519"/>
                </a:lnTo>
                <a:lnTo>
                  <a:pt x="1631" y="7543"/>
                </a:lnTo>
                <a:lnTo>
                  <a:pt x="1558" y="7592"/>
                </a:lnTo>
                <a:lnTo>
                  <a:pt x="1534" y="7665"/>
                </a:lnTo>
                <a:lnTo>
                  <a:pt x="1534" y="7714"/>
                </a:lnTo>
                <a:lnTo>
                  <a:pt x="1558" y="7738"/>
                </a:lnTo>
                <a:lnTo>
                  <a:pt x="1631" y="7811"/>
                </a:lnTo>
                <a:lnTo>
                  <a:pt x="1753" y="7860"/>
                </a:lnTo>
                <a:lnTo>
                  <a:pt x="1728" y="7957"/>
                </a:lnTo>
                <a:lnTo>
                  <a:pt x="1582" y="7957"/>
                </a:lnTo>
                <a:lnTo>
                  <a:pt x="1461" y="8006"/>
                </a:lnTo>
                <a:lnTo>
                  <a:pt x="1412" y="8054"/>
                </a:lnTo>
                <a:lnTo>
                  <a:pt x="1388" y="8127"/>
                </a:lnTo>
                <a:lnTo>
                  <a:pt x="1412" y="8200"/>
                </a:lnTo>
                <a:lnTo>
                  <a:pt x="1461" y="8249"/>
                </a:lnTo>
                <a:lnTo>
                  <a:pt x="1534" y="8273"/>
                </a:lnTo>
                <a:lnTo>
                  <a:pt x="1631" y="8298"/>
                </a:lnTo>
                <a:lnTo>
                  <a:pt x="1582" y="8468"/>
                </a:lnTo>
                <a:lnTo>
                  <a:pt x="1437" y="8468"/>
                </a:lnTo>
                <a:lnTo>
                  <a:pt x="1364" y="8517"/>
                </a:lnTo>
                <a:lnTo>
                  <a:pt x="1291" y="8541"/>
                </a:lnTo>
                <a:lnTo>
                  <a:pt x="1291" y="8590"/>
                </a:lnTo>
                <a:lnTo>
                  <a:pt x="1291" y="8638"/>
                </a:lnTo>
                <a:lnTo>
                  <a:pt x="1339" y="8687"/>
                </a:lnTo>
                <a:lnTo>
                  <a:pt x="1388" y="8736"/>
                </a:lnTo>
                <a:lnTo>
                  <a:pt x="1509" y="8760"/>
                </a:lnTo>
                <a:lnTo>
                  <a:pt x="1485" y="8833"/>
                </a:lnTo>
                <a:lnTo>
                  <a:pt x="1461" y="8930"/>
                </a:lnTo>
                <a:lnTo>
                  <a:pt x="1315" y="8955"/>
                </a:lnTo>
                <a:lnTo>
                  <a:pt x="1242" y="8979"/>
                </a:lnTo>
                <a:lnTo>
                  <a:pt x="1193" y="9028"/>
                </a:lnTo>
                <a:lnTo>
                  <a:pt x="1169" y="9076"/>
                </a:lnTo>
                <a:lnTo>
                  <a:pt x="1169" y="9149"/>
                </a:lnTo>
                <a:lnTo>
                  <a:pt x="1218" y="9198"/>
                </a:lnTo>
                <a:lnTo>
                  <a:pt x="1242" y="9222"/>
                </a:lnTo>
                <a:lnTo>
                  <a:pt x="1364" y="9271"/>
                </a:lnTo>
                <a:lnTo>
                  <a:pt x="1364" y="9295"/>
                </a:lnTo>
                <a:lnTo>
                  <a:pt x="1315" y="9320"/>
                </a:lnTo>
                <a:lnTo>
                  <a:pt x="1169" y="9344"/>
                </a:lnTo>
                <a:lnTo>
                  <a:pt x="1096" y="9393"/>
                </a:lnTo>
                <a:lnTo>
                  <a:pt x="1047" y="9441"/>
                </a:lnTo>
                <a:lnTo>
                  <a:pt x="1023" y="9539"/>
                </a:lnTo>
                <a:lnTo>
                  <a:pt x="1047" y="9563"/>
                </a:lnTo>
                <a:lnTo>
                  <a:pt x="1072" y="9612"/>
                </a:lnTo>
                <a:lnTo>
                  <a:pt x="1120" y="9636"/>
                </a:lnTo>
                <a:lnTo>
                  <a:pt x="1169" y="9660"/>
                </a:lnTo>
                <a:lnTo>
                  <a:pt x="1291" y="9660"/>
                </a:lnTo>
                <a:lnTo>
                  <a:pt x="1266" y="9733"/>
                </a:lnTo>
                <a:lnTo>
                  <a:pt x="1145" y="9733"/>
                </a:lnTo>
                <a:lnTo>
                  <a:pt x="1072" y="9758"/>
                </a:lnTo>
                <a:lnTo>
                  <a:pt x="1023" y="9806"/>
                </a:lnTo>
                <a:lnTo>
                  <a:pt x="999" y="9879"/>
                </a:lnTo>
                <a:lnTo>
                  <a:pt x="1023" y="9952"/>
                </a:lnTo>
                <a:lnTo>
                  <a:pt x="1120" y="10001"/>
                </a:lnTo>
                <a:lnTo>
                  <a:pt x="1218" y="10025"/>
                </a:lnTo>
                <a:lnTo>
                  <a:pt x="1169" y="10269"/>
                </a:lnTo>
                <a:lnTo>
                  <a:pt x="1096" y="10244"/>
                </a:lnTo>
                <a:lnTo>
                  <a:pt x="1023" y="10269"/>
                </a:lnTo>
                <a:lnTo>
                  <a:pt x="974" y="10293"/>
                </a:lnTo>
                <a:lnTo>
                  <a:pt x="926" y="10342"/>
                </a:lnTo>
                <a:lnTo>
                  <a:pt x="926" y="10390"/>
                </a:lnTo>
                <a:lnTo>
                  <a:pt x="926" y="10439"/>
                </a:lnTo>
                <a:lnTo>
                  <a:pt x="950" y="10488"/>
                </a:lnTo>
                <a:lnTo>
                  <a:pt x="999" y="10536"/>
                </a:lnTo>
                <a:lnTo>
                  <a:pt x="1096" y="10609"/>
                </a:lnTo>
                <a:lnTo>
                  <a:pt x="1072" y="10634"/>
                </a:lnTo>
                <a:lnTo>
                  <a:pt x="1047" y="10682"/>
                </a:lnTo>
                <a:lnTo>
                  <a:pt x="1047" y="10755"/>
                </a:lnTo>
                <a:lnTo>
                  <a:pt x="1047" y="10804"/>
                </a:lnTo>
                <a:lnTo>
                  <a:pt x="1145" y="11096"/>
                </a:lnTo>
                <a:lnTo>
                  <a:pt x="1169" y="11291"/>
                </a:lnTo>
                <a:lnTo>
                  <a:pt x="1193" y="11461"/>
                </a:lnTo>
                <a:lnTo>
                  <a:pt x="1193" y="11631"/>
                </a:lnTo>
                <a:lnTo>
                  <a:pt x="1120" y="11777"/>
                </a:lnTo>
                <a:lnTo>
                  <a:pt x="1096" y="11826"/>
                </a:lnTo>
                <a:lnTo>
                  <a:pt x="1023" y="11875"/>
                </a:lnTo>
                <a:lnTo>
                  <a:pt x="950" y="11923"/>
                </a:lnTo>
                <a:lnTo>
                  <a:pt x="780" y="11923"/>
                </a:lnTo>
                <a:lnTo>
                  <a:pt x="707" y="11875"/>
                </a:lnTo>
                <a:lnTo>
                  <a:pt x="658" y="11826"/>
                </a:lnTo>
                <a:lnTo>
                  <a:pt x="609" y="11753"/>
                </a:lnTo>
                <a:lnTo>
                  <a:pt x="512" y="11607"/>
                </a:lnTo>
                <a:lnTo>
                  <a:pt x="463" y="11437"/>
                </a:lnTo>
                <a:lnTo>
                  <a:pt x="463" y="11315"/>
                </a:lnTo>
                <a:lnTo>
                  <a:pt x="463" y="11193"/>
                </a:lnTo>
                <a:lnTo>
                  <a:pt x="512" y="10974"/>
                </a:lnTo>
                <a:lnTo>
                  <a:pt x="585" y="10974"/>
                </a:lnTo>
                <a:lnTo>
                  <a:pt x="634" y="10950"/>
                </a:lnTo>
                <a:lnTo>
                  <a:pt x="658" y="10901"/>
                </a:lnTo>
                <a:lnTo>
                  <a:pt x="658" y="10853"/>
                </a:lnTo>
                <a:lnTo>
                  <a:pt x="609" y="10658"/>
                </a:lnTo>
                <a:lnTo>
                  <a:pt x="585" y="10463"/>
                </a:lnTo>
                <a:lnTo>
                  <a:pt x="561" y="10074"/>
                </a:lnTo>
                <a:lnTo>
                  <a:pt x="585" y="9660"/>
                </a:lnTo>
                <a:lnTo>
                  <a:pt x="634" y="9271"/>
                </a:lnTo>
                <a:lnTo>
                  <a:pt x="731" y="8882"/>
                </a:lnTo>
                <a:lnTo>
                  <a:pt x="828" y="8492"/>
                </a:lnTo>
                <a:lnTo>
                  <a:pt x="1072" y="7714"/>
                </a:lnTo>
                <a:lnTo>
                  <a:pt x="1218" y="7227"/>
                </a:lnTo>
                <a:lnTo>
                  <a:pt x="1412" y="6740"/>
                </a:lnTo>
                <a:lnTo>
                  <a:pt x="1631" y="6302"/>
                </a:lnTo>
                <a:lnTo>
                  <a:pt x="1753" y="6108"/>
                </a:lnTo>
                <a:lnTo>
                  <a:pt x="1899" y="5913"/>
                </a:lnTo>
                <a:lnTo>
                  <a:pt x="2045" y="5743"/>
                </a:lnTo>
                <a:lnTo>
                  <a:pt x="2215" y="5572"/>
                </a:lnTo>
                <a:lnTo>
                  <a:pt x="2385" y="5402"/>
                </a:lnTo>
                <a:lnTo>
                  <a:pt x="2580" y="5280"/>
                </a:lnTo>
                <a:lnTo>
                  <a:pt x="2799" y="5159"/>
                </a:lnTo>
                <a:lnTo>
                  <a:pt x="3042" y="5061"/>
                </a:lnTo>
                <a:lnTo>
                  <a:pt x="3286" y="4964"/>
                </a:lnTo>
                <a:lnTo>
                  <a:pt x="3553" y="4891"/>
                </a:lnTo>
                <a:lnTo>
                  <a:pt x="3845" y="4842"/>
                </a:lnTo>
                <a:lnTo>
                  <a:pt x="4113" y="4818"/>
                </a:lnTo>
                <a:lnTo>
                  <a:pt x="4162" y="4842"/>
                </a:lnTo>
                <a:lnTo>
                  <a:pt x="4259" y="4818"/>
                </a:lnTo>
                <a:close/>
                <a:moveTo>
                  <a:pt x="4259" y="0"/>
                </a:moveTo>
                <a:lnTo>
                  <a:pt x="4016" y="25"/>
                </a:lnTo>
                <a:lnTo>
                  <a:pt x="3797" y="98"/>
                </a:lnTo>
                <a:lnTo>
                  <a:pt x="3675" y="98"/>
                </a:lnTo>
                <a:lnTo>
                  <a:pt x="3578" y="146"/>
                </a:lnTo>
                <a:lnTo>
                  <a:pt x="3334" y="244"/>
                </a:lnTo>
                <a:lnTo>
                  <a:pt x="3140" y="390"/>
                </a:lnTo>
                <a:lnTo>
                  <a:pt x="2945" y="536"/>
                </a:lnTo>
                <a:lnTo>
                  <a:pt x="2799" y="682"/>
                </a:lnTo>
                <a:lnTo>
                  <a:pt x="2677" y="852"/>
                </a:lnTo>
                <a:lnTo>
                  <a:pt x="2556" y="1047"/>
                </a:lnTo>
                <a:lnTo>
                  <a:pt x="2458" y="1241"/>
                </a:lnTo>
                <a:lnTo>
                  <a:pt x="2385" y="1436"/>
                </a:lnTo>
                <a:lnTo>
                  <a:pt x="2337" y="1655"/>
                </a:lnTo>
                <a:lnTo>
                  <a:pt x="2288" y="1850"/>
                </a:lnTo>
                <a:lnTo>
                  <a:pt x="2264" y="2069"/>
                </a:lnTo>
                <a:lnTo>
                  <a:pt x="2264" y="2263"/>
                </a:lnTo>
                <a:lnTo>
                  <a:pt x="2288" y="2434"/>
                </a:lnTo>
                <a:lnTo>
                  <a:pt x="2312" y="2628"/>
                </a:lnTo>
                <a:lnTo>
                  <a:pt x="2361" y="2823"/>
                </a:lnTo>
                <a:lnTo>
                  <a:pt x="2434" y="2993"/>
                </a:lnTo>
                <a:lnTo>
                  <a:pt x="2507" y="3164"/>
                </a:lnTo>
                <a:lnTo>
                  <a:pt x="2604" y="3310"/>
                </a:lnTo>
                <a:lnTo>
                  <a:pt x="2702" y="3480"/>
                </a:lnTo>
                <a:lnTo>
                  <a:pt x="2823" y="3626"/>
                </a:lnTo>
                <a:lnTo>
                  <a:pt x="2945" y="3748"/>
                </a:lnTo>
                <a:lnTo>
                  <a:pt x="3067" y="3869"/>
                </a:lnTo>
                <a:lnTo>
                  <a:pt x="3213" y="3991"/>
                </a:lnTo>
                <a:lnTo>
                  <a:pt x="3383" y="4088"/>
                </a:lnTo>
                <a:lnTo>
                  <a:pt x="3553" y="4161"/>
                </a:lnTo>
                <a:lnTo>
                  <a:pt x="3724" y="4210"/>
                </a:lnTo>
                <a:lnTo>
                  <a:pt x="3894" y="4258"/>
                </a:lnTo>
                <a:lnTo>
                  <a:pt x="3894" y="4404"/>
                </a:lnTo>
                <a:lnTo>
                  <a:pt x="3553" y="4429"/>
                </a:lnTo>
                <a:lnTo>
                  <a:pt x="3261" y="4502"/>
                </a:lnTo>
                <a:lnTo>
                  <a:pt x="2969" y="4575"/>
                </a:lnTo>
                <a:lnTo>
                  <a:pt x="2702" y="4696"/>
                </a:lnTo>
                <a:lnTo>
                  <a:pt x="2458" y="4818"/>
                </a:lnTo>
                <a:lnTo>
                  <a:pt x="2239" y="4964"/>
                </a:lnTo>
                <a:lnTo>
                  <a:pt x="2020" y="5110"/>
                </a:lnTo>
                <a:lnTo>
                  <a:pt x="1826" y="5305"/>
                </a:lnTo>
                <a:lnTo>
                  <a:pt x="1655" y="5499"/>
                </a:lnTo>
                <a:lnTo>
                  <a:pt x="1485" y="5694"/>
                </a:lnTo>
                <a:lnTo>
                  <a:pt x="1339" y="5937"/>
                </a:lnTo>
                <a:lnTo>
                  <a:pt x="1193" y="6156"/>
                </a:lnTo>
                <a:lnTo>
                  <a:pt x="1072" y="6400"/>
                </a:lnTo>
                <a:lnTo>
                  <a:pt x="853" y="6935"/>
                </a:lnTo>
                <a:lnTo>
                  <a:pt x="658" y="7470"/>
                </a:lnTo>
                <a:lnTo>
                  <a:pt x="366" y="8492"/>
                </a:lnTo>
                <a:lnTo>
                  <a:pt x="244" y="9003"/>
                </a:lnTo>
                <a:lnTo>
                  <a:pt x="147" y="9514"/>
                </a:lnTo>
                <a:lnTo>
                  <a:pt x="123" y="9782"/>
                </a:lnTo>
                <a:lnTo>
                  <a:pt x="123" y="10098"/>
                </a:lnTo>
                <a:lnTo>
                  <a:pt x="147" y="10415"/>
                </a:lnTo>
                <a:lnTo>
                  <a:pt x="171" y="10561"/>
                </a:lnTo>
                <a:lnTo>
                  <a:pt x="220" y="10682"/>
                </a:lnTo>
                <a:lnTo>
                  <a:pt x="147" y="10755"/>
                </a:lnTo>
                <a:lnTo>
                  <a:pt x="74" y="10853"/>
                </a:lnTo>
                <a:lnTo>
                  <a:pt x="25" y="10974"/>
                </a:lnTo>
                <a:lnTo>
                  <a:pt x="1" y="11096"/>
                </a:lnTo>
                <a:lnTo>
                  <a:pt x="1" y="11339"/>
                </a:lnTo>
                <a:lnTo>
                  <a:pt x="25" y="11558"/>
                </a:lnTo>
                <a:lnTo>
                  <a:pt x="74" y="11704"/>
                </a:lnTo>
                <a:lnTo>
                  <a:pt x="123" y="11826"/>
                </a:lnTo>
                <a:lnTo>
                  <a:pt x="196" y="11972"/>
                </a:lnTo>
                <a:lnTo>
                  <a:pt x="269" y="12093"/>
                </a:lnTo>
                <a:lnTo>
                  <a:pt x="366" y="12191"/>
                </a:lnTo>
                <a:lnTo>
                  <a:pt x="488" y="12264"/>
                </a:lnTo>
                <a:lnTo>
                  <a:pt x="609" y="12337"/>
                </a:lnTo>
                <a:lnTo>
                  <a:pt x="755" y="12361"/>
                </a:lnTo>
                <a:lnTo>
                  <a:pt x="926" y="12385"/>
                </a:lnTo>
                <a:lnTo>
                  <a:pt x="1072" y="12361"/>
                </a:lnTo>
                <a:lnTo>
                  <a:pt x="1193" y="12312"/>
                </a:lnTo>
                <a:lnTo>
                  <a:pt x="1291" y="12264"/>
                </a:lnTo>
                <a:lnTo>
                  <a:pt x="1388" y="12166"/>
                </a:lnTo>
                <a:lnTo>
                  <a:pt x="1461" y="12069"/>
                </a:lnTo>
                <a:lnTo>
                  <a:pt x="1509" y="11947"/>
                </a:lnTo>
                <a:lnTo>
                  <a:pt x="1534" y="11802"/>
                </a:lnTo>
                <a:lnTo>
                  <a:pt x="1582" y="11510"/>
                </a:lnTo>
                <a:lnTo>
                  <a:pt x="1582" y="11218"/>
                </a:lnTo>
                <a:lnTo>
                  <a:pt x="1534" y="10950"/>
                </a:lnTo>
                <a:lnTo>
                  <a:pt x="1461" y="10707"/>
                </a:lnTo>
                <a:lnTo>
                  <a:pt x="1437" y="10658"/>
                </a:lnTo>
                <a:lnTo>
                  <a:pt x="1485" y="10536"/>
                </a:lnTo>
                <a:lnTo>
                  <a:pt x="1509" y="10488"/>
                </a:lnTo>
                <a:lnTo>
                  <a:pt x="1534" y="10269"/>
                </a:lnTo>
                <a:lnTo>
                  <a:pt x="1582" y="10025"/>
                </a:lnTo>
                <a:lnTo>
                  <a:pt x="1704" y="9539"/>
                </a:lnTo>
                <a:lnTo>
                  <a:pt x="1850" y="9028"/>
                </a:lnTo>
                <a:lnTo>
                  <a:pt x="2142" y="8103"/>
                </a:lnTo>
                <a:lnTo>
                  <a:pt x="2118" y="9344"/>
                </a:lnTo>
                <a:lnTo>
                  <a:pt x="2045" y="10585"/>
                </a:lnTo>
                <a:lnTo>
                  <a:pt x="1947" y="11826"/>
                </a:lnTo>
                <a:lnTo>
                  <a:pt x="1826" y="13067"/>
                </a:lnTo>
                <a:lnTo>
                  <a:pt x="1680" y="14648"/>
                </a:lnTo>
                <a:lnTo>
                  <a:pt x="1558" y="16254"/>
                </a:lnTo>
                <a:lnTo>
                  <a:pt x="1412" y="17860"/>
                </a:lnTo>
                <a:lnTo>
                  <a:pt x="1339" y="18663"/>
                </a:lnTo>
                <a:lnTo>
                  <a:pt x="1218" y="19442"/>
                </a:lnTo>
                <a:lnTo>
                  <a:pt x="1242" y="19564"/>
                </a:lnTo>
                <a:lnTo>
                  <a:pt x="1120" y="19612"/>
                </a:lnTo>
                <a:lnTo>
                  <a:pt x="1023" y="19661"/>
                </a:lnTo>
                <a:lnTo>
                  <a:pt x="950" y="19734"/>
                </a:lnTo>
                <a:lnTo>
                  <a:pt x="853" y="19831"/>
                </a:lnTo>
                <a:lnTo>
                  <a:pt x="731" y="20026"/>
                </a:lnTo>
                <a:lnTo>
                  <a:pt x="634" y="20245"/>
                </a:lnTo>
                <a:lnTo>
                  <a:pt x="634" y="20342"/>
                </a:lnTo>
                <a:lnTo>
                  <a:pt x="609" y="20464"/>
                </a:lnTo>
                <a:lnTo>
                  <a:pt x="634" y="20561"/>
                </a:lnTo>
                <a:lnTo>
                  <a:pt x="658" y="20683"/>
                </a:lnTo>
                <a:lnTo>
                  <a:pt x="731" y="20780"/>
                </a:lnTo>
                <a:lnTo>
                  <a:pt x="804" y="20853"/>
                </a:lnTo>
                <a:lnTo>
                  <a:pt x="901" y="20926"/>
                </a:lnTo>
                <a:lnTo>
                  <a:pt x="1023" y="20999"/>
                </a:lnTo>
                <a:lnTo>
                  <a:pt x="1145" y="21023"/>
                </a:lnTo>
                <a:lnTo>
                  <a:pt x="1266" y="21048"/>
                </a:lnTo>
                <a:lnTo>
                  <a:pt x="1558" y="21072"/>
                </a:lnTo>
                <a:lnTo>
                  <a:pt x="1874" y="21048"/>
                </a:lnTo>
                <a:lnTo>
                  <a:pt x="2191" y="20975"/>
                </a:lnTo>
                <a:lnTo>
                  <a:pt x="2483" y="20877"/>
                </a:lnTo>
                <a:lnTo>
                  <a:pt x="2775" y="20731"/>
                </a:lnTo>
                <a:lnTo>
                  <a:pt x="3042" y="20610"/>
                </a:lnTo>
                <a:lnTo>
                  <a:pt x="3261" y="20439"/>
                </a:lnTo>
                <a:lnTo>
                  <a:pt x="3334" y="20366"/>
                </a:lnTo>
                <a:lnTo>
                  <a:pt x="3359" y="20293"/>
                </a:lnTo>
                <a:lnTo>
                  <a:pt x="3383" y="20269"/>
                </a:lnTo>
                <a:lnTo>
                  <a:pt x="3456" y="20172"/>
                </a:lnTo>
                <a:lnTo>
                  <a:pt x="3480" y="20050"/>
                </a:lnTo>
                <a:lnTo>
                  <a:pt x="3529" y="19807"/>
                </a:lnTo>
                <a:lnTo>
                  <a:pt x="3699" y="18542"/>
                </a:lnTo>
                <a:lnTo>
                  <a:pt x="3870" y="16984"/>
                </a:lnTo>
                <a:lnTo>
                  <a:pt x="4040" y="15427"/>
                </a:lnTo>
                <a:lnTo>
                  <a:pt x="4064" y="15184"/>
                </a:lnTo>
                <a:lnTo>
                  <a:pt x="4089" y="15111"/>
                </a:lnTo>
                <a:lnTo>
                  <a:pt x="4089" y="15062"/>
                </a:lnTo>
                <a:lnTo>
                  <a:pt x="4186" y="14089"/>
                </a:lnTo>
                <a:lnTo>
                  <a:pt x="4186" y="14040"/>
                </a:lnTo>
                <a:lnTo>
                  <a:pt x="4186" y="13991"/>
                </a:lnTo>
                <a:lnTo>
                  <a:pt x="4186" y="13967"/>
                </a:lnTo>
                <a:lnTo>
                  <a:pt x="4210" y="13870"/>
                </a:lnTo>
                <a:lnTo>
                  <a:pt x="4308" y="14186"/>
                </a:lnTo>
                <a:lnTo>
                  <a:pt x="4454" y="14892"/>
                </a:lnTo>
                <a:lnTo>
                  <a:pt x="4575" y="15597"/>
                </a:lnTo>
                <a:lnTo>
                  <a:pt x="4673" y="16327"/>
                </a:lnTo>
                <a:lnTo>
                  <a:pt x="4721" y="17057"/>
                </a:lnTo>
                <a:lnTo>
                  <a:pt x="4843" y="18493"/>
                </a:lnTo>
                <a:lnTo>
                  <a:pt x="4916" y="19223"/>
                </a:lnTo>
                <a:lnTo>
                  <a:pt x="5013" y="19953"/>
                </a:lnTo>
                <a:lnTo>
                  <a:pt x="5038" y="20147"/>
                </a:lnTo>
                <a:lnTo>
                  <a:pt x="5111" y="20342"/>
                </a:lnTo>
                <a:lnTo>
                  <a:pt x="5208" y="20537"/>
                </a:lnTo>
                <a:lnTo>
                  <a:pt x="5354" y="20683"/>
                </a:lnTo>
                <a:lnTo>
                  <a:pt x="5500" y="20780"/>
                </a:lnTo>
                <a:lnTo>
                  <a:pt x="5670" y="20853"/>
                </a:lnTo>
                <a:lnTo>
                  <a:pt x="5865" y="20877"/>
                </a:lnTo>
                <a:lnTo>
                  <a:pt x="6084" y="20853"/>
                </a:lnTo>
                <a:lnTo>
                  <a:pt x="6303" y="20877"/>
                </a:lnTo>
                <a:lnTo>
                  <a:pt x="6522" y="20902"/>
                </a:lnTo>
                <a:lnTo>
                  <a:pt x="6741" y="20877"/>
                </a:lnTo>
                <a:lnTo>
                  <a:pt x="6936" y="20853"/>
                </a:lnTo>
                <a:lnTo>
                  <a:pt x="7155" y="20780"/>
                </a:lnTo>
                <a:lnTo>
                  <a:pt x="7325" y="20683"/>
                </a:lnTo>
                <a:lnTo>
                  <a:pt x="7495" y="20561"/>
                </a:lnTo>
                <a:lnTo>
                  <a:pt x="7666" y="20391"/>
                </a:lnTo>
                <a:lnTo>
                  <a:pt x="7714" y="20293"/>
                </a:lnTo>
                <a:lnTo>
                  <a:pt x="7739" y="20220"/>
                </a:lnTo>
                <a:lnTo>
                  <a:pt x="7739" y="20123"/>
                </a:lnTo>
                <a:lnTo>
                  <a:pt x="7739" y="20026"/>
                </a:lnTo>
                <a:lnTo>
                  <a:pt x="7739" y="19929"/>
                </a:lnTo>
                <a:lnTo>
                  <a:pt x="7690" y="19831"/>
                </a:lnTo>
                <a:lnTo>
                  <a:pt x="7666" y="19758"/>
                </a:lnTo>
                <a:lnTo>
                  <a:pt x="7593" y="19685"/>
                </a:lnTo>
                <a:lnTo>
                  <a:pt x="7495" y="19612"/>
                </a:lnTo>
                <a:lnTo>
                  <a:pt x="7374" y="19539"/>
                </a:lnTo>
                <a:lnTo>
                  <a:pt x="7130" y="19442"/>
                </a:lnTo>
                <a:lnTo>
                  <a:pt x="7130" y="19418"/>
                </a:lnTo>
                <a:lnTo>
                  <a:pt x="7057" y="19126"/>
                </a:lnTo>
                <a:lnTo>
                  <a:pt x="7009" y="18809"/>
                </a:lnTo>
                <a:lnTo>
                  <a:pt x="6984" y="18152"/>
                </a:lnTo>
                <a:lnTo>
                  <a:pt x="6936" y="16546"/>
                </a:lnTo>
                <a:lnTo>
                  <a:pt x="6863" y="15476"/>
                </a:lnTo>
                <a:lnTo>
                  <a:pt x="6765" y="14405"/>
                </a:lnTo>
                <a:lnTo>
                  <a:pt x="6668" y="13334"/>
                </a:lnTo>
                <a:lnTo>
                  <a:pt x="6595" y="12288"/>
                </a:lnTo>
                <a:lnTo>
                  <a:pt x="6571" y="10804"/>
                </a:lnTo>
                <a:lnTo>
                  <a:pt x="6546" y="9344"/>
                </a:lnTo>
                <a:lnTo>
                  <a:pt x="6546" y="8395"/>
                </a:lnTo>
                <a:lnTo>
                  <a:pt x="6644" y="8663"/>
                </a:lnTo>
                <a:lnTo>
                  <a:pt x="6765" y="8930"/>
                </a:lnTo>
                <a:lnTo>
                  <a:pt x="6814" y="9174"/>
                </a:lnTo>
                <a:lnTo>
                  <a:pt x="6887" y="9417"/>
                </a:lnTo>
                <a:lnTo>
                  <a:pt x="6936" y="9904"/>
                </a:lnTo>
                <a:lnTo>
                  <a:pt x="6984" y="10415"/>
                </a:lnTo>
                <a:lnTo>
                  <a:pt x="7057" y="10901"/>
                </a:lnTo>
                <a:lnTo>
                  <a:pt x="6960" y="11120"/>
                </a:lnTo>
                <a:lnTo>
                  <a:pt x="6911" y="11339"/>
                </a:lnTo>
                <a:lnTo>
                  <a:pt x="6887" y="11583"/>
                </a:lnTo>
                <a:lnTo>
                  <a:pt x="6936" y="11802"/>
                </a:lnTo>
                <a:lnTo>
                  <a:pt x="6960" y="11923"/>
                </a:lnTo>
                <a:lnTo>
                  <a:pt x="7009" y="12020"/>
                </a:lnTo>
                <a:lnTo>
                  <a:pt x="7057" y="12093"/>
                </a:lnTo>
                <a:lnTo>
                  <a:pt x="7130" y="12166"/>
                </a:lnTo>
                <a:lnTo>
                  <a:pt x="7228" y="12239"/>
                </a:lnTo>
                <a:lnTo>
                  <a:pt x="7325" y="12288"/>
                </a:lnTo>
                <a:lnTo>
                  <a:pt x="7447" y="12312"/>
                </a:lnTo>
                <a:lnTo>
                  <a:pt x="7714" y="12312"/>
                </a:lnTo>
                <a:lnTo>
                  <a:pt x="7860" y="12264"/>
                </a:lnTo>
                <a:lnTo>
                  <a:pt x="7982" y="12215"/>
                </a:lnTo>
                <a:lnTo>
                  <a:pt x="8104" y="12142"/>
                </a:lnTo>
                <a:lnTo>
                  <a:pt x="8201" y="12045"/>
                </a:lnTo>
                <a:lnTo>
                  <a:pt x="8298" y="11947"/>
                </a:lnTo>
                <a:lnTo>
                  <a:pt x="8371" y="11826"/>
                </a:lnTo>
                <a:lnTo>
                  <a:pt x="8444" y="11704"/>
                </a:lnTo>
                <a:lnTo>
                  <a:pt x="8517" y="11510"/>
                </a:lnTo>
                <a:lnTo>
                  <a:pt x="8542" y="11291"/>
                </a:lnTo>
                <a:lnTo>
                  <a:pt x="8517" y="11193"/>
                </a:lnTo>
                <a:lnTo>
                  <a:pt x="8493" y="11096"/>
                </a:lnTo>
                <a:lnTo>
                  <a:pt x="8469" y="10999"/>
                </a:lnTo>
                <a:lnTo>
                  <a:pt x="8396" y="10926"/>
                </a:lnTo>
                <a:lnTo>
                  <a:pt x="8469" y="10269"/>
                </a:lnTo>
                <a:lnTo>
                  <a:pt x="8493" y="9587"/>
                </a:lnTo>
                <a:lnTo>
                  <a:pt x="8469" y="8906"/>
                </a:lnTo>
                <a:lnTo>
                  <a:pt x="8396" y="8249"/>
                </a:lnTo>
                <a:lnTo>
                  <a:pt x="8323" y="7908"/>
                </a:lnTo>
                <a:lnTo>
                  <a:pt x="8250" y="7568"/>
                </a:lnTo>
                <a:lnTo>
                  <a:pt x="8177" y="7251"/>
                </a:lnTo>
                <a:lnTo>
                  <a:pt x="8079" y="6935"/>
                </a:lnTo>
                <a:lnTo>
                  <a:pt x="7958" y="6619"/>
                </a:lnTo>
                <a:lnTo>
                  <a:pt x="7812" y="6327"/>
                </a:lnTo>
                <a:lnTo>
                  <a:pt x="7666" y="6035"/>
                </a:lnTo>
                <a:lnTo>
                  <a:pt x="7495" y="5743"/>
                </a:lnTo>
                <a:lnTo>
                  <a:pt x="7349" y="5548"/>
                </a:lnTo>
                <a:lnTo>
                  <a:pt x="7203" y="5378"/>
                </a:lnTo>
                <a:lnTo>
                  <a:pt x="7057" y="5232"/>
                </a:lnTo>
                <a:lnTo>
                  <a:pt x="6887" y="5086"/>
                </a:lnTo>
                <a:lnTo>
                  <a:pt x="6717" y="4940"/>
                </a:lnTo>
                <a:lnTo>
                  <a:pt x="6522" y="4842"/>
                </a:lnTo>
                <a:lnTo>
                  <a:pt x="6327" y="4745"/>
                </a:lnTo>
                <a:lnTo>
                  <a:pt x="6133" y="4648"/>
                </a:lnTo>
                <a:lnTo>
                  <a:pt x="5719" y="4502"/>
                </a:lnTo>
                <a:lnTo>
                  <a:pt x="5305" y="4429"/>
                </a:lnTo>
                <a:lnTo>
                  <a:pt x="4867" y="4380"/>
                </a:lnTo>
                <a:lnTo>
                  <a:pt x="4405" y="4356"/>
                </a:lnTo>
                <a:lnTo>
                  <a:pt x="4405" y="4307"/>
                </a:lnTo>
                <a:lnTo>
                  <a:pt x="4405" y="4283"/>
                </a:lnTo>
                <a:lnTo>
                  <a:pt x="4600" y="4258"/>
                </a:lnTo>
                <a:lnTo>
                  <a:pt x="4794" y="4185"/>
                </a:lnTo>
                <a:lnTo>
                  <a:pt x="4965" y="4112"/>
                </a:lnTo>
                <a:lnTo>
                  <a:pt x="5159" y="4015"/>
                </a:lnTo>
                <a:lnTo>
                  <a:pt x="5305" y="3893"/>
                </a:lnTo>
                <a:lnTo>
                  <a:pt x="5451" y="3772"/>
                </a:lnTo>
                <a:lnTo>
                  <a:pt x="5597" y="3626"/>
                </a:lnTo>
                <a:lnTo>
                  <a:pt x="5719" y="3456"/>
                </a:lnTo>
                <a:lnTo>
                  <a:pt x="5841" y="3310"/>
                </a:lnTo>
                <a:lnTo>
                  <a:pt x="5938" y="3115"/>
                </a:lnTo>
                <a:lnTo>
                  <a:pt x="6035" y="2945"/>
                </a:lnTo>
                <a:lnTo>
                  <a:pt x="6108" y="2750"/>
                </a:lnTo>
                <a:lnTo>
                  <a:pt x="6181" y="2555"/>
                </a:lnTo>
                <a:lnTo>
                  <a:pt x="6230" y="2361"/>
                </a:lnTo>
                <a:lnTo>
                  <a:pt x="6254" y="2166"/>
                </a:lnTo>
                <a:lnTo>
                  <a:pt x="6279" y="1971"/>
                </a:lnTo>
                <a:lnTo>
                  <a:pt x="6254" y="1752"/>
                </a:lnTo>
                <a:lnTo>
                  <a:pt x="6230" y="1533"/>
                </a:lnTo>
                <a:lnTo>
                  <a:pt x="6157" y="1314"/>
                </a:lnTo>
                <a:lnTo>
                  <a:pt x="6060" y="1095"/>
                </a:lnTo>
                <a:lnTo>
                  <a:pt x="5962" y="925"/>
                </a:lnTo>
                <a:lnTo>
                  <a:pt x="5816" y="730"/>
                </a:lnTo>
                <a:lnTo>
                  <a:pt x="5670" y="584"/>
                </a:lnTo>
                <a:lnTo>
                  <a:pt x="5500" y="438"/>
                </a:lnTo>
                <a:lnTo>
                  <a:pt x="5305" y="292"/>
                </a:lnTo>
                <a:lnTo>
                  <a:pt x="5111" y="195"/>
                </a:lnTo>
                <a:lnTo>
                  <a:pt x="4892" y="98"/>
                </a:lnTo>
                <a:lnTo>
                  <a:pt x="4697" y="49"/>
                </a:lnTo>
                <a:lnTo>
                  <a:pt x="4478" y="25"/>
                </a:lnTo>
                <a:lnTo>
                  <a:pt x="4259" y="0"/>
                </a:lnTo>
                <a:close/>
              </a:path>
            </a:pathLst>
          </a:custGeom>
          <a:solidFill>
            <a:srgbClr val="25212A">
              <a:alpha val="7115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29" name="Google Shape;629;p73"/>
          <p:cNvSpPr/>
          <p:nvPr/>
        </p:nvSpPr>
        <p:spPr>
          <a:xfrm>
            <a:off x="5393596" y="2577759"/>
            <a:ext cx="127782" cy="359769"/>
          </a:xfrm>
          <a:custGeom>
            <a:rect b="b" l="l" r="r" t="t"/>
            <a:pathLst>
              <a:path extrusionOk="0" h="20829" w="7398">
                <a:moveTo>
                  <a:pt x="3991" y="584"/>
                </a:moveTo>
                <a:lnTo>
                  <a:pt x="3942" y="657"/>
                </a:lnTo>
                <a:lnTo>
                  <a:pt x="3893" y="730"/>
                </a:lnTo>
                <a:lnTo>
                  <a:pt x="3893" y="755"/>
                </a:lnTo>
                <a:lnTo>
                  <a:pt x="3918" y="779"/>
                </a:lnTo>
                <a:lnTo>
                  <a:pt x="3991" y="803"/>
                </a:lnTo>
                <a:lnTo>
                  <a:pt x="4064" y="779"/>
                </a:lnTo>
                <a:lnTo>
                  <a:pt x="4185" y="755"/>
                </a:lnTo>
                <a:lnTo>
                  <a:pt x="4283" y="706"/>
                </a:lnTo>
                <a:lnTo>
                  <a:pt x="4380" y="633"/>
                </a:lnTo>
                <a:lnTo>
                  <a:pt x="4453" y="730"/>
                </a:lnTo>
                <a:lnTo>
                  <a:pt x="4356" y="779"/>
                </a:lnTo>
                <a:lnTo>
                  <a:pt x="4210" y="852"/>
                </a:lnTo>
                <a:lnTo>
                  <a:pt x="4088" y="949"/>
                </a:lnTo>
                <a:lnTo>
                  <a:pt x="4088" y="974"/>
                </a:lnTo>
                <a:lnTo>
                  <a:pt x="4112" y="998"/>
                </a:lnTo>
                <a:lnTo>
                  <a:pt x="4283" y="998"/>
                </a:lnTo>
                <a:lnTo>
                  <a:pt x="4453" y="974"/>
                </a:lnTo>
                <a:lnTo>
                  <a:pt x="4623" y="901"/>
                </a:lnTo>
                <a:lnTo>
                  <a:pt x="4721" y="1071"/>
                </a:lnTo>
                <a:lnTo>
                  <a:pt x="4696" y="1071"/>
                </a:lnTo>
                <a:lnTo>
                  <a:pt x="4429" y="1193"/>
                </a:lnTo>
                <a:lnTo>
                  <a:pt x="4185" y="1314"/>
                </a:lnTo>
                <a:lnTo>
                  <a:pt x="4161" y="1339"/>
                </a:lnTo>
                <a:lnTo>
                  <a:pt x="4185" y="1339"/>
                </a:lnTo>
                <a:lnTo>
                  <a:pt x="4307" y="1387"/>
                </a:lnTo>
                <a:lnTo>
                  <a:pt x="4429" y="1387"/>
                </a:lnTo>
                <a:lnTo>
                  <a:pt x="4550" y="1363"/>
                </a:lnTo>
                <a:lnTo>
                  <a:pt x="4696" y="1314"/>
                </a:lnTo>
                <a:lnTo>
                  <a:pt x="4818" y="1266"/>
                </a:lnTo>
                <a:lnTo>
                  <a:pt x="4915" y="1533"/>
                </a:lnTo>
                <a:lnTo>
                  <a:pt x="4794" y="1582"/>
                </a:lnTo>
                <a:lnTo>
                  <a:pt x="4502" y="1679"/>
                </a:lnTo>
                <a:lnTo>
                  <a:pt x="4356" y="1728"/>
                </a:lnTo>
                <a:lnTo>
                  <a:pt x="4234" y="1825"/>
                </a:lnTo>
                <a:lnTo>
                  <a:pt x="4210" y="1850"/>
                </a:lnTo>
                <a:lnTo>
                  <a:pt x="4210" y="1874"/>
                </a:lnTo>
                <a:lnTo>
                  <a:pt x="4210" y="1898"/>
                </a:lnTo>
                <a:lnTo>
                  <a:pt x="4234" y="1898"/>
                </a:lnTo>
                <a:lnTo>
                  <a:pt x="4404" y="1947"/>
                </a:lnTo>
                <a:lnTo>
                  <a:pt x="4550" y="1923"/>
                </a:lnTo>
                <a:lnTo>
                  <a:pt x="4696" y="1898"/>
                </a:lnTo>
                <a:lnTo>
                  <a:pt x="4867" y="1874"/>
                </a:lnTo>
                <a:lnTo>
                  <a:pt x="4964" y="1850"/>
                </a:lnTo>
                <a:lnTo>
                  <a:pt x="4988" y="2069"/>
                </a:lnTo>
                <a:lnTo>
                  <a:pt x="4891" y="2093"/>
                </a:lnTo>
                <a:lnTo>
                  <a:pt x="4696" y="2142"/>
                </a:lnTo>
                <a:lnTo>
                  <a:pt x="4526" y="2190"/>
                </a:lnTo>
                <a:lnTo>
                  <a:pt x="4331" y="2263"/>
                </a:lnTo>
                <a:lnTo>
                  <a:pt x="4137" y="2336"/>
                </a:lnTo>
                <a:lnTo>
                  <a:pt x="4112" y="2361"/>
                </a:lnTo>
                <a:lnTo>
                  <a:pt x="4137" y="2385"/>
                </a:lnTo>
                <a:lnTo>
                  <a:pt x="4283" y="2385"/>
                </a:lnTo>
                <a:lnTo>
                  <a:pt x="4404" y="2409"/>
                </a:lnTo>
                <a:lnTo>
                  <a:pt x="4599" y="2385"/>
                </a:lnTo>
                <a:lnTo>
                  <a:pt x="4769" y="2361"/>
                </a:lnTo>
                <a:lnTo>
                  <a:pt x="4988" y="2336"/>
                </a:lnTo>
                <a:lnTo>
                  <a:pt x="4988" y="2434"/>
                </a:lnTo>
                <a:lnTo>
                  <a:pt x="4940" y="2604"/>
                </a:lnTo>
                <a:lnTo>
                  <a:pt x="4891" y="2750"/>
                </a:lnTo>
                <a:lnTo>
                  <a:pt x="4794" y="2726"/>
                </a:lnTo>
                <a:lnTo>
                  <a:pt x="4696" y="2726"/>
                </a:lnTo>
                <a:lnTo>
                  <a:pt x="4502" y="2750"/>
                </a:lnTo>
                <a:lnTo>
                  <a:pt x="4258" y="2750"/>
                </a:lnTo>
                <a:lnTo>
                  <a:pt x="4137" y="2774"/>
                </a:lnTo>
                <a:lnTo>
                  <a:pt x="4015" y="2847"/>
                </a:lnTo>
                <a:lnTo>
                  <a:pt x="4015" y="2872"/>
                </a:lnTo>
                <a:lnTo>
                  <a:pt x="4112" y="2945"/>
                </a:lnTo>
                <a:lnTo>
                  <a:pt x="4210" y="2993"/>
                </a:lnTo>
                <a:lnTo>
                  <a:pt x="4429" y="2993"/>
                </a:lnTo>
                <a:lnTo>
                  <a:pt x="4599" y="3018"/>
                </a:lnTo>
                <a:lnTo>
                  <a:pt x="4745" y="3018"/>
                </a:lnTo>
                <a:lnTo>
                  <a:pt x="4623" y="3164"/>
                </a:lnTo>
                <a:lnTo>
                  <a:pt x="4502" y="3310"/>
                </a:lnTo>
                <a:lnTo>
                  <a:pt x="4453" y="3285"/>
                </a:lnTo>
                <a:lnTo>
                  <a:pt x="4283" y="3237"/>
                </a:lnTo>
                <a:lnTo>
                  <a:pt x="4112" y="3212"/>
                </a:lnTo>
                <a:lnTo>
                  <a:pt x="3918" y="3212"/>
                </a:lnTo>
                <a:lnTo>
                  <a:pt x="3747" y="3237"/>
                </a:lnTo>
                <a:lnTo>
                  <a:pt x="3723" y="3237"/>
                </a:lnTo>
                <a:lnTo>
                  <a:pt x="3723" y="3261"/>
                </a:lnTo>
                <a:lnTo>
                  <a:pt x="3747" y="3310"/>
                </a:lnTo>
                <a:lnTo>
                  <a:pt x="3966" y="3407"/>
                </a:lnTo>
                <a:lnTo>
                  <a:pt x="4210" y="3480"/>
                </a:lnTo>
                <a:lnTo>
                  <a:pt x="3991" y="3529"/>
                </a:lnTo>
                <a:lnTo>
                  <a:pt x="3796" y="3553"/>
                </a:lnTo>
                <a:lnTo>
                  <a:pt x="3553" y="3553"/>
                </a:lnTo>
                <a:lnTo>
                  <a:pt x="3334" y="3504"/>
                </a:lnTo>
                <a:lnTo>
                  <a:pt x="3090" y="3407"/>
                </a:lnTo>
                <a:lnTo>
                  <a:pt x="2896" y="3285"/>
                </a:lnTo>
                <a:lnTo>
                  <a:pt x="2701" y="3115"/>
                </a:lnTo>
                <a:lnTo>
                  <a:pt x="2555" y="2945"/>
                </a:lnTo>
                <a:lnTo>
                  <a:pt x="2433" y="2726"/>
                </a:lnTo>
                <a:lnTo>
                  <a:pt x="2360" y="2507"/>
                </a:lnTo>
                <a:lnTo>
                  <a:pt x="2312" y="2288"/>
                </a:lnTo>
                <a:lnTo>
                  <a:pt x="2312" y="2020"/>
                </a:lnTo>
                <a:lnTo>
                  <a:pt x="2336" y="1874"/>
                </a:lnTo>
                <a:lnTo>
                  <a:pt x="2360" y="1704"/>
                </a:lnTo>
                <a:lnTo>
                  <a:pt x="2409" y="1558"/>
                </a:lnTo>
                <a:lnTo>
                  <a:pt x="2482" y="1412"/>
                </a:lnTo>
                <a:lnTo>
                  <a:pt x="2677" y="1120"/>
                </a:lnTo>
                <a:lnTo>
                  <a:pt x="2871" y="876"/>
                </a:lnTo>
                <a:lnTo>
                  <a:pt x="3017" y="755"/>
                </a:lnTo>
                <a:lnTo>
                  <a:pt x="3139" y="682"/>
                </a:lnTo>
                <a:lnTo>
                  <a:pt x="3261" y="633"/>
                </a:lnTo>
                <a:lnTo>
                  <a:pt x="3407" y="584"/>
                </a:lnTo>
                <a:close/>
                <a:moveTo>
                  <a:pt x="1898" y="7860"/>
                </a:moveTo>
                <a:lnTo>
                  <a:pt x="2020" y="7933"/>
                </a:lnTo>
                <a:lnTo>
                  <a:pt x="1995" y="8200"/>
                </a:lnTo>
                <a:lnTo>
                  <a:pt x="1995" y="8444"/>
                </a:lnTo>
                <a:lnTo>
                  <a:pt x="1971" y="8979"/>
                </a:lnTo>
                <a:lnTo>
                  <a:pt x="1971" y="9149"/>
                </a:lnTo>
                <a:lnTo>
                  <a:pt x="1922" y="9344"/>
                </a:lnTo>
                <a:lnTo>
                  <a:pt x="1801" y="9685"/>
                </a:lnTo>
                <a:lnTo>
                  <a:pt x="1655" y="10050"/>
                </a:lnTo>
                <a:lnTo>
                  <a:pt x="1509" y="10390"/>
                </a:lnTo>
                <a:lnTo>
                  <a:pt x="1436" y="10658"/>
                </a:lnTo>
                <a:lnTo>
                  <a:pt x="1363" y="10926"/>
                </a:lnTo>
                <a:lnTo>
                  <a:pt x="1314" y="10707"/>
                </a:lnTo>
                <a:lnTo>
                  <a:pt x="1265" y="10536"/>
                </a:lnTo>
                <a:lnTo>
                  <a:pt x="1241" y="10512"/>
                </a:lnTo>
                <a:lnTo>
                  <a:pt x="1290" y="10463"/>
                </a:lnTo>
                <a:lnTo>
                  <a:pt x="1314" y="10390"/>
                </a:lnTo>
                <a:lnTo>
                  <a:pt x="1363" y="9733"/>
                </a:lnTo>
                <a:lnTo>
                  <a:pt x="1460" y="9076"/>
                </a:lnTo>
                <a:lnTo>
                  <a:pt x="1533" y="8760"/>
                </a:lnTo>
                <a:lnTo>
                  <a:pt x="1606" y="8444"/>
                </a:lnTo>
                <a:lnTo>
                  <a:pt x="1728" y="8152"/>
                </a:lnTo>
                <a:lnTo>
                  <a:pt x="1898" y="7860"/>
                </a:lnTo>
                <a:close/>
                <a:moveTo>
                  <a:pt x="5499" y="7860"/>
                </a:moveTo>
                <a:lnTo>
                  <a:pt x="5670" y="8152"/>
                </a:lnTo>
                <a:lnTo>
                  <a:pt x="5791" y="8444"/>
                </a:lnTo>
                <a:lnTo>
                  <a:pt x="5864" y="8760"/>
                </a:lnTo>
                <a:lnTo>
                  <a:pt x="5937" y="9076"/>
                </a:lnTo>
                <a:lnTo>
                  <a:pt x="6010" y="9733"/>
                </a:lnTo>
                <a:lnTo>
                  <a:pt x="6083" y="10390"/>
                </a:lnTo>
                <a:lnTo>
                  <a:pt x="6107" y="10463"/>
                </a:lnTo>
                <a:lnTo>
                  <a:pt x="6156" y="10512"/>
                </a:lnTo>
                <a:lnTo>
                  <a:pt x="6132" y="10536"/>
                </a:lnTo>
                <a:lnTo>
                  <a:pt x="6083" y="10707"/>
                </a:lnTo>
                <a:lnTo>
                  <a:pt x="6034" y="10926"/>
                </a:lnTo>
                <a:lnTo>
                  <a:pt x="5961" y="10658"/>
                </a:lnTo>
                <a:lnTo>
                  <a:pt x="5889" y="10390"/>
                </a:lnTo>
                <a:lnTo>
                  <a:pt x="5743" y="10050"/>
                </a:lnTo>
                <a:lnTo>
                  <a:pt x="5597" y="9685"/>
                </a:lnTo>
                <a:lnTo>
                  <a:pt x="5475" y="9344"/>
                </a:lnTo>
                <a:lnTo>
                  <a:pt x="5426" y="9149"/>
                </a:lnTo>
                <a:lnTo>
                  <a:pt x="5426" y="8979"/>
                </a:lnTo>
                <a:lnTo>
                  <a:pt x="5402" y="8444"/>
                </a:lnTo>
                <a:lnTo>
                  <a:pt x="5402" y="8200"/>
                </a:lnTo>
                <a:lnTo>
                  <a:pt x="5378" y="7933"/>
                </a:lnTo>
                <a:lnTo>
                  <a:pt x="5499" y="7860"/>
                </a:lnTo>
                <a:close/>
                <a:moveTo>
                  <a:pt x="3869" y="4623"/>
                </a:moveTo>
                <a:lnTo>
                  <a:pt x="4161" y="4672"/>
                </a:lnTo>
                <a:lnTo>
                  <a:pt x="4453" y="4721"/>
                </a:lnTo>
                <a:lnTo>
                  <a:pt x="4380" y="4769"/>
                </a:lnTo>
                <a:lnTo>
                  <a:pt x="4283" y="4842"/>
                </a:lnTo>
                <a:lnTo>
                  <a:pt x="4283" y="4867"/>
                </a:lnTo>
                <a:lnTo>
                  <a:pt x="4307" y="4891"/>
                </a:lnTo>
                <a:lnTo>
                  <a:pt x="4696" y="4842"/>
                </a:lnTo>
                <a:lnTo>
                  <a:pt x="4842" y="4842"/>
                </a:lnTo>
                <a:lnTo>
                  <a:pt x="4915" y="4867"/>
                </a:lnTo>
                <a:lnTo>
                  <a:pt x="4818" y="4891"/>
                </a:lnTo>
                <a:lnTo>
                  <a:pt x="4696" y="4940"/>
                </a:lnTo>
                <a:lnTo>
                  <a:pt x="4599" y="4988"/>
                </a:lnTo>
                <a:lnTo>
                  <a:pt x="4550" y="5086"/>
                </a:lnTo>
                <a:lnTo>
                  <a:pt x="4550" y="5110"/>
                </a:lnTo>
                <a:lnTo>
                  <a:pt x="4575" y="5110"/>
                </a:lnTo>
                <a:lnTo>
                  <a:pt x="4818" y="5037"/>
                </a:lnTo>
                <a:lnTo>
                  <a:pt x="4964" y="5013"/>
                </a:lnTo>
                <a:lnTo>
                  <a:pt x="5086" y="4988"/>
                </a:lnTo>
                <a:lnTo>
                  <a:pt x="5159" y="4988"/>
                </a:lnTo>
                <a:lnTo>
                  <a:pt x="5329" y="5110"/>
                </a:lnTo>
                <a:lnTo>
                  <a:pt x="5086" y="5134"/>
                </a:lnTo>
                <a:lnTo>
                  <a:pt x="4964" y="5183"/>
                </a:lnTo>
                <a:lnTo>
                  <a:pt x="4867" y="5232"/>
                </a:lnTo>
                <a:lnTo>
                  <a:pt x="4867" y="5280"/>
                </a:lnTo>
                <a:lnTo>
                  <a:pt x="4867" y="5305"/>
                </a:lnTo>
                <a:lnTo>
                  <a:pt x="4988" y="5353"/>
                </a:lnTo>
                <a:lnTo>
                  <a:pt x="5110" y="5353"/>
                </a:lnTo>
                <a:lnTo>
                  <a:pt x="5378" y="5329"/>
                </a:lnTo>
                <a:lnTo>
                  <a:pt x="5548" y="5305"/>
                </a:lnTo>
                <a:lnTo>
                  <a:pt x="5694" y="5451"/>
                </a:lnTo>
                <a:lnTo>
                  <a:pt x="5572" y="5475"/>
                </a:lnTo>
                <a:lnTo>
                  <a:pt x="5378" y="5524"/>
                </a:lnTo>
                <a:lnTo>
                  <a:pt x="5305" y="5548"/>
                </a:lnTo>
                <a:lnTo>
                  <a:pt x="5232" y="5597"/>
                </a:lnTo>
                <a:lnTo>
                  <a:pt x="5232" y="5621"/>
                </a:lnTo>
                <a:lnTo>
                  <a:pt x="5232" y="5645"/>
                </a:lnTo>
                <a:lnTo>
                  <a:pt x="5402" y="5621"/>
                </a:lnTo>
                <a:lnTo>
                  <a:pt x="5572" y="5621"/>
                </a:lnTo>
                <a:lnTo>
                  <a:pt x="5791" y="5572"/>
                </a:lnTo>
                <a:lnTo>
                  <a:pt x="5889" y="5718"/>
                </a:lnTo>
                <a:lnTo>
                  <a:pt x="5840" y="5718"/>
                </a:lnTo>
                <a:lnTo>
                  <a:pt x="5621" y="5743"/>
                </a:lnTo>
                <a:lnTo>
                  <a:pt x="5499" y="5791"/>
                </a:lnTo>
                <a:lnTo>
                  <a:pt x="5426" y="5840"/>
                </a:lnTo>
                <a:lnTo>
                  <a:pt x="5426" y="5889"/>
                </a:lnTo>
                <a:lnTo>
                  <a:pt x="5524" y="5913"/>
                </a:lnTo>
                <a:lnTo>
                  <a:pt x="5621" y="5913"/>
                </a:lnTo>
                <a:lnTo>
                  <a:pt x="5791" y="5889"/>
                </a:lnTo>
                <a:lnTo>
                  <a:pt x="6010" y="5889"/>
                </a:lnTo>
                <a:lnTo>
                  <a:pt x="6107" y="6083"/>
                </a:lnTo>
                <a:lnTo>
                  <a:pt x="5937" y="6132"/>
                </a:lnTo>
                <a:lnTo>
                  <a:pt x="5840" y="6181"/>
                </a:lnTo>
                <a:lnTo>
                  <a:pt x="5767" y="6229"/>
                </a:lnTo>
                <a:lnTo>
                  <a:pt x="5864" y="6254"/>
                </a:lnTo>
                <a:lnTo>
                  <a:pt x="5986" y="6254"/>
                </a:lnTo>
                <a:lnTo>
                  <a:pt x="6205" y="6229"/>
                </a:lnTo>
                <a:lnTo>
                  <a:pt x="6302" y="6448"/>
                </a:lnTo>
                <a:lnTo>
                  <a:pt x="6253" y="6473"/>
                </a:lnTo>
                <a:lnTo>
                  <a:pt x="6083" y="6521"/>
                </a:lnTo>
                <a:lnTo>
                  <a:pt x="5937" y="6619"/>
                </a:lnTo>
                <a:lnTo>
                  <a:pt x="5937" y="6643"/>
                </a:lnTo>
                <a:lnTo>
                  <a:pt x="6083" y="6643"/>
                </a:lnTo>
                <a:lnTo>
                  <a:pt x="6229" y="6619"/>
                </a:lnTo>
                <a:lnTo>
                  <a:pt x="6351" y="6594"/>
                </a:lnTo>
                <a:lnTo>
                  <a:pt x="6448" y="6813"/>
                </a:lnTo>
                <a:lnTo>
                  <a:pt x="6448" y="6838"/>
                </a:lnTo>
                <a:lnTo>
                  <a:pt x="6375" y="6862"/>
                </a:lnTo>
                <a:lnTo>
                  <a:pt x="6229" y="6935"/>
                </a:lnTo>
                <a:lnTo>
                  <a:pt x="6107" y="7008"/>
                </a:lnTo>
                <a:lnTo>
                  <a:pt x="6107" y="7032"/>
                </a:lnTo>
                <a:lnTo>
                  <a:pt x="6132" y="7057"/>
                </a:lnTo>
                <a:lnTo>
                  <a:pt x="6399" y="7008"/>
                </a:lnTo>
                <a:lnTo>
                  <a:pt x="6497" y="6984"/>
                </a:lnTo>
                <a:lnTo>
                  <a:pt x="6545" y="7130"/>
                </a:lnTo>
                <a:lnTo>
                  <a:pt x="6472" y="7154"/>
                </a:lnTo>
                <a:lnTo>
                  <a:pt x="6302" y="7178"/>
                </a:lnTo>
                <a:lnTo>
                  <a:pt x="6205" y="7203"/>
                </a:lnTo>
                <a:lnTo>
                  <a:pt x="6132" y="7227"/>
                </a:lnTo>
                <a:lnTo>
                  <a:pt x="6107" y="7276"/>
                </a:lnTo>
                <a:lnTo>
                  <a:pt x="6083" y="7300"/>
                </a:lnTo>
                <a:lnTo>
                  <a:pt x="6107" y="7349"/>
                </a:lnTo>
                <a:lnTo>
                  <a:pt x="6132" y="7373"/>
                </a:lnTo>
                <a:lnTo>
                  <a:pt x="6205" y="7422"/>
                </a:lnTo>
                <a:lnTo>
                  <a:pt x="6278" y="7422"/>
                </a:lnTo>
                <a:lnTo>
                  <a:pt x="6424" y="7397"/>
                </a:lnTo>
                <a:lnTo>
                  <a:pt x="6618" y="7397"/>
                </a:lnTo>
                <a:lnTo>
                  <a:pt x="6667" y="7519"/>
                </a:lnTo>
                <a:lnTo>
                  <a:pt x="6424" y="7592"/>
                </a:lnTo>
                <a:lnTo>
                  <a:pt x="6278" y="7641"/>
                </a:lnTo>
                <a:lnTo>
                  <a:pt x="6253" y="7665"/>
                </a:lnTo>
                <a:lnTo>
                  <a:pt x="6278" y="7689"/>
                </a:lnTo>
                <a:lnTo>
                  <a:pt x="6375" y="7714"/>
                </a:lnTo>
                <a:lnTo>
                  <a:pt x="6472" y="7738"/>
                </a:lnTo>
                <a:lnTo>
                  <a:pt x="6667" y="7714"/>
                </a:lnTo>
                <a:lnTo>
                  <a:pt x="6716" y="7714"/>
                </a:lnTo>
                <a:lnTo>
                  <a:pt x="6740" y="7860"/>
                </a:lnTo>
                <a:lnTo>
                  <a:pt x="6667" y="7884"/>
                </a:lnTo>
                <a:lnTo>
                  <a:pt x="6570" y="7933"/>
                </a:lnTo>
                <a:lnTo>
                  <a:pt x="6448" y="7981"/>
                </a:lnTo>
                <a:lnTo>
                  <a:pt x="6424" y="8030"/>
                </a:lnTo>
                <a:lnTo>
                  <a:pt x="6448" y="8030"/>
                </a:lnTo>
                <a:lnTo>
                  <a:pt x="6545" y="8079"/>
                </a:lnTo>
                <a:lnTo>
                  <a:pt x="6691" y="8079"/>
                </a:lnTo>
                <a:lnTo>
                  <a:pt x="6789" y="8054"/>
                </a:lnTo>
                <a:lnTo>
                  <a:pt x="6813" y="8249"/>
                </a:lnTo>
                <a:lnTo>
                  <a:pt x="6740" y="8249"/>
                </a:lnTo>
                <a:lnTo>
                  <a:pt x="6570" y="8298"/>
                </a:lnTo>
                <a:lnTo>
                  <a:pt x="6424" y="8371"/>
                </a:lnTo>
                <a:lnTo>
                  <a:pt x="6399" y="8395"/>
                </a:lnTo>
                <a:lnTo>
                  <a:pt x="6424" y="8419"/>
                </a:lnTo>
                <a:lnTo>
                  <a:pt x="6472" y="8444"/>
                </a:lnTo>
                <a:lnTo>
                  <a:pt x="6545" y="8468"/>
                </a:lnTo>
                <a:lnTo>
                  <a:pt x="6837" y="8468"/>
                </a:lnTo>
                <a:lnTo>
                  <a:pt x="6862" y="8638"/>
                </a:lnTo>
                <a:lnTo>
                  <a:pt x="6764" y="8663"/>
                </a:lnTo>
                <a:lnTo>
                  <a:pt x="6667" y="8711"/>
                </a:lnTo>
                <a:lnTo>
                  <a:pt x="6570" y="8784"/>
                </a:lnTo>
                <a:lnTo>
                  <a:pt x="6570" y="8809"/>
                </a:lnTo>
                <a:lnTo>
                  <a:pt x="6886" y="8809"/>
                </a:lnTo>
                <a:lnTo>
                  <a:pt x="6910" y="9052"/>
                </a:lnTo>
                <a:lnTo>
                  <a:pt x="6764" y="9101"/>
                </a:lnTo>
                <a:lnTo>
                  <a:pt x="6691" y="9125"/>
                </a:lnTo>
                <a:lnTo>
                  <a:pt x="6618" y="9174"/>
                </a:lnTo>
                <a:lnTo>
                  <a:pt x="6618" y="9198"/>
                </a:lnTo>
                <a:lnTo>
                  <a:pt x="6667" y="9222"/>
                </a:lnTo>
                <a:lnTo>
                  <a:pt x="6691" y="9222"/>
                </a:lnTo>
                <a:lnTo>
                  <a:pt x="6789" y="9247"/>
                </a:lnTo>
                <a:lnTo>
                  <a:pt x="6910" y="9222"/>
                </a:lnTo>
                <a:lnTo>
                  <a:pt x="6910" y="9466"/>
                </a:lnTo>
                <a:lnTo>
                  <a:pt x="6570" y="9587"/>
                </a:lnTo>
                <a:lnTo>
                  <a:pt x="6545" y="9612"/>
                </a:lnTo>
                <a:lnTo>
                  <a:pt x="6545" y="9636"/>
                </a:lnTo>
                <a:lnTo>
                  <a:pt x="6594" y="9685"/>
                </a:lnTo>
                <a:lnTo>
                  <a:pt x="6764" y="9709"/>
                </a:lnTo>
                <a:lnTo>
                  <a:pt x="6910" y="9709"/>
                </a:lnTo>
                <a:lnTo>
                  <a:pt x="6910" y="9831"/>
                </a:lnTo>
                <a:lnTo>
                  <a:pt x="6813" y="9855"/>
                </a:lnTo>
                <a:lnTo>
                  <a:pt x="6667" y="9928"/>
                </a:lnTo>
                <a:lnTo>
                  <a:pt x="6643" y="9952"/>
                </a:lnTo>
                <a:lnTo>
                  <a:pt x="6643" y="10001"/>
                </a:lnTo>
                <a:lnTo>
                  <a:pt x="6667" y="10025"/>
                </a:lnTo>
                <a:lnTo>
                  <a:pt x="6716" y="10050"/>
                </a:lnTo>
                <a:lnTo>
                  <a:pt x="6910" y="10074"/>
                </a:lnTo>
                <a:lnTo>
                  <a:pt x="6886" y="10293"/>
                </a:lnTo>
                <a:lnTo>
                  <a:pt x="6789" y="10293"/>
                </a:lnTo>
                <a:lnTo>
                  <a:pt x="6691" y="10317"/>
                </a:lnTo>
                <a:lnTo>
                  <a:pt x="6667" y="10342"/>
                </a:lnTo>
                <a:lnTo>
                  <a:pt x="6667" y="10366"/>
                </a:lnTo>
                <a:lnTo>
                  <a:pt x="6667" y="10390"/>
                </a:lnTo>
                <a:lnTo>
                  <a:pt x="6691" y="10415"/>
                </a:lnTo>
                <a:lnTo>
                  <a:pt x="6789" y="10439"/>
                </a:lnTo>
                <a:lnTo>
                  <a:pt x="6862" y="10439"/>
                </a:lnTo>
                <a:lnTo>
                  <a:pt x="6837" y="10682"/>
                </a:lnTo>
                <a:lnTo>
                  <a:pt x="6813" y="10658"/>
                </a:lnTo>
                <a:lnTo>
                  <a:pt x="6764" y="10658"/>
                </a:lnTo>
                <a:lnTo>
                  <a:pt x="6764" y="10682"/>
                </a:lnTo>
                <a:lnTo>
                  <a:pt x="6740" y="10682"/>
                </a:lnTo>
                <a:lnTo>
                  <a:pt x="6764" y="10755"/>
                </a:lnTo>
                <a:lnTo>
                  <a:pt x="6813" y="10804"/>
                </a:lnTo>
                <a:lnTo>
                  <a:pt x="6813" y="10828"/>
                </a:lnTo>
                <a:lnTo>
                  <a:pt x="6813" y="10926"/>
                </a:lnTo>
                <a:lnTo>
                  <a:pt x="6837" y="10974"/>
                </a:lnTo>
                <a:lnTo>
                  <a:pt x="6862" y="11047"/>
                </a:lnTo>
                <a:lnTo>
                  <a:pt x="6910" y="11096"/>
                </a:lnTo>
                <a:lnTo>
                  <a:pt x="6935" y="11339"/>
                </a:lnTo>
                <a:lnTo>
                  <a:pt x="6935" y="11461"/>
                </a:lnTo>
                <a:lnTo>
                  <a:pt x="6886" y="11583"/>
                </a:lnTo>
                <a:lnTo>
                  <a:pt x="6837" y="11656"/>
                </a:lnTo>
                <a:lnTo>
                  <a:pt x="6740" y="11729"/>
                </a:lnTo>
                <a:lnTo>
                  <a:pt x="6643" y="11801"/>
                </a:lnTo>
                <a:lnTo>
                  <a:pt x="6594" y="11801"/>
                </a:lnTo>
                <a:lnTo>
                  <a:pt x="6570" y="11753"/>
                </a:lnTo>
                <a:lnTo>
                  <a:pt x="6521" y="11656"/>
                </a:lnTo>
                <a:lnTo>
                  <a:pt x="6472" y="11534"/>
                </a:lnTo>
                <a:lnTo>
                  <a:pt x="6424" y="11266"/>
                </a:lnTo>
                <a:lnTo>
                  <a:pt x="6448" y="10999"/>
                </a:lnTo>
                <a:lnTo>
                  <a:pt x="6472" y="10853"/>
                </a:lnTo>
                <a:lnTo>
                  <a:pt x="6521" y="10755"/>
                </a:lnTo>
                <a:lnTo>
                  <a:pt x="6521" y="10658"/>
                </a:lnTo>
                <a:lnTo>
                  <a:pt x="6521" y="10585"/>
                </a:lnTo>
                <a:lnTo>
                  <a:pt x="6472" y="10512"/>
                </a:lnTo>
                <a:lnTo>
                  <a:pt x="6424" y="10463"/>
                </a:lnTo>
                <a:lnTo>
                  <a:pt x="6424" y="10390"/>
                </a:lnTo>
                <a:lnTo>
                  <a:pt x="6448" y="10025"/>
                </a:lnTo>
                <a:lnTo>
                  <a:pt x="6448" y="9660"/>
                </a:lnTo>
                <a:lnTo>
                  <a:pt x="6399" y="9271"/>
                </a:lnTo>
                <a:lnTo>
                  <a:pt x="6326" y="8906"/>
                </a:lnTo>
                <a:lnTo>
                  <a:pt x="6253" y="8541"/>
                </a:lnTo>
                <a:lnTo>
                  <a:pt x="6132" y="8200"/>
                </a:lnTo>
                <a:lnTo>
                  <a:pt x="5961" y="7860"/>
                </a:lnTo>
                <a:lnTo>
                  <a:pt x="5791" y="7568"/>
                </a:lnTo>
                <a:lnTo>
                  <a:pt x="5767" y="7543"/>
                </a:lnTo>
                <a:lnTo>
                  <a:pt x="5864" y="7300"/>
                </a:lnTo>
                <a:lnTo>
                  <a:pt x="5937" y="7081"/>
                </a:lnTo>
                <a:lnTo>
                  <a:pt x="5937" y="6935"/>
                </a:lnTo>
                <a:lnTo>
                  <a:pt x="5937" y="6789"/>
                </a:lnTo>
                <a:lnTo>
                  <a:pt x="5889" y="6619"/>
                </a:lnTo>
                <a:lnTo>
                  <a:pt x="5840" y="6473"/>
                </a:lnTo>
                <a:lnTo>
                  <a:pt x="5767" y="6327"/>
                </a:lnTo>
                <a:lnTo>
                  <a:pt x="5670" y="6229"/>
                </a:lnTo>
                <a:lnTo>
                  <a:pt x="5597" y="6205"/>
                </a:lnTo>
                <a:lnTo>
                  <a:pt x="5524" y="6181"/>
                </a:lnTo>
                <a:lnTo>
                  <a:pt x="5451" y="6181"/>
                </a:lnTo>
                <a:lnTo>
                  <a:pt x="5378" y="6205"/>
                </a:lnTo>
                <a:lnTo>
                  <a:pt x="5305" y="6254"/>
                </a:lnTo>
                <a:lnTo>
                  <a:pt x="5280" y="6327"/>
                </a:lnTo>
                <a:lnTo>
                  <a:pt x="5280" y="6400"/>
                </a:lnTo>
                <a:lnTo>
                  <a:pt x="5305" y="6473"/>
                </a:lnTo>
                <a:lnTo>
                  <a:pt x="5426" y="6570"/>
                </a:lnTo>
                <a:lnTo>
                  <a:pt x="5475" y="6643"/>
                </a:lnTo>
                <a:lnTo>
                  <a:pt x="5524" y="6716"/>
                </a:lnTo>
                <a:lnTo>
                  <a:pt x="5524" y="6886"/>
                </a:lnTo>
                <a:lnTo>
                  <a:pt x="5499" y="7057"/>
                </a:lnTo>
                <a:lnTo>
                  <a:pt x="5451" y="7227"/>
                </a:lnTo>
                <a:lnTo>
                  <a:pt x="5353" y="7373"/>
                </a:lnTo>
                <a:lnTo>
                  <a:pt x="5305" y="7446"/>
                </a:lnTo>
                <a:lnTo>
                  <a:pt x="5256" y="7519"/>
                </a:lnTo>
                <a:lnTo>
                  <a:pt x="5183" y="7543"/>
                </a:lnTo>
                <a:lnTo>
                  <a:pt x="5086" y="7568"/>
                </a:lnTo>
                <a:lnTo>
                  <a:pt x="5013" y="7592"/>
                </a:lnTo>
                <a:lnTo>
                  <a:pt x="4964" y="7616"/>
                </a:lnTo>
                <a:lnTo>
                  <a:pt x="4915" y="7665"/>
                </a:lnTo>
                <a:lnTo>
                  <a:pt x="4891" y="7738"/>
                </a:lnTo>
                <a:lnTo>
                  <a:pt x="4867" y="7811"/>
                </a:lnTo>
                <a:lnTo>
                  <a:pt x="4891" y="7860"/>
                </a:lnTo>
                <a:lnTo>
                  <a:pt x="4915" y="7933"/>
                </a:lnTo>
                <a:lnTo>
                  <a:pt x="4964" y="7981"/>
                </a:lnTo>
                <a:lnTo>
                  <a:pt x="4842" y="7981"/>
                </a:lnTo>
                <a:lnTo>
                  <a:pt x="4648" y="8006"/>
                </a:lnTo>
                <a:lnTo>
                  <a:pt x="4575" y="8054"/>
                </a:lnTo>
                <a:lnTo>
                  <a:pt x="4550" y="8079"/>
                </a:lnTo>
                <a:lnTo>
                  <a:pt x="4550" y="8103"/>
                </a:lnTo>
                <a:lnTo>
                  <a:pt x="4550" y="8152"/>
                </a:lnTo>
                <a:lnTo>
                  <a:pt x="4599" y="8176"/>
                </a:lnTo>
                <a:lnTo>
                  <a:pt x="4696" y="8225"/>
                </a:lnTo>
                <a:lnTo>
                  <a:pt x="5013" y="8225"/>
                </a:lnTo>
                <a:lnTo>
                  <a:pt x="5013" y="8346"/>
                </a:lnTo>
                <a:lnTo>
                  <a:pt x="4842" y="8371"/>
                </a:lnTo>
                <a:lnTo>
                  <a:pt x="4696" y="8395"/>
                </a:lnTo>
                <a:lnTo>
                  <a:pt x="4526" y="8419"/>
                </a:lnTo>
                <a:lnTo>
                  <a:pt x="4477" y="8468"/>
                </a:lnTo>
                <a:lnTo>
                  <a:pt x="4453" y="8517"/>
                </a:lnTo>
                <a:lnTo>
                  <a:pt x="4477" y="8565"/>
                </a:lnTo>
                <a:lnTo>
                  <a:pt x="4526" y="8590"/>
                </a:lnTo>
                <a:lnTo>
                  <a:pt x="4745" y="8638"/>
                </a:lnTo>
                <a:lnTo>
                  <a:pt x="5013" y="8638"/>
                </a:lnTo>
                <a:lnTo>
                  <a:pt x="5013" y="8687"/>
                </a:lnTo>
                <a:lnTo>
                  <a:pt x="4891" y="8711"/>
                </a:lnTo>
                <a:lnTo>
                  <a:pt x="4672" y="8736"/>
                </a:lnTo>
                <a:lnTo>
                  <a:pt x="4575" y="8760"/>
                </a:lnTo>
                <a:lnTo>
                  <a:pt x="4477" y="8809"/>
                </a:lnTo>
                <a:lnTo>
                  <a:pt x="4453" y="8833"/>
                </a:lnTo>
                <a:lnTo>
                  <a:pt x="4477" y="8882"/>
                </a:lnTo>
                <a:lnTo>
                  <a:pt x="4550" y="8906"/>
                </a:lnTo>
                <a:lnTo>
                  <a:pt x="4648" y="8930"/>
                </a:lnTo>
                <a:lnTo>
                  <a:pt x="5013" y="8930"/>
                </a:lnTo>
                <a:lnTo>
                  <a:pt x="5013" y="9028"/>
                </a:lnTo>
                <a:lnTo>
                  <a:pt x="4794" y="9052"/>
                </a:lnTo>
                <a:lnTo>
                  <a:pt x="4623" y="9076"/>
                </a:lnTo>
                <a:lnTo>
                  <a:pt x="4550" y="9125"/>
                </a:lnTo>
                <a:lnTo>
                  <a:pt x="4550" y="9149"/>
                </a:lnTo>
                <a:lnTo>
                  <a:pt x="4550" y="9198"/>
                </a:lnTo>
                <a:lnTo>
                  <a:pt x="4599" y="9247"/>
                </a:lnTo>
                <a:lnTo>
                  <a:pt x="4696" y="9271"/>
                </a:lnTo>
                <a:lnTo>
                  <a:pt x="5037" y="9271"/>
                </a:lnTo>
                <a:lnTo>
                  <a:pt x="5061" y="9344"/>
                </a:lnTo>
                <a:lnTo>
                  <a:pt x="5013" y="9344"/>
                </a:lnTo>
                <a:lnTo>
                  <a:pt x="4794" y="9393"/>
                </a:lnTo>
                <a:lnTo>
                  <a:pt x="4623" y="9490"/>
                </a:lnTo>
                <a:lnTo>
                  <a:pt x="4599" y="9514"/>
                </a:lnTo>
                <a:lnTo>
                  <a:pt x="4623" y="9539"/>
                </a:lnTo>
                <a:lnTo>
                  <a:pt x="4818" y="9563"/>
                </a:lnTo>
                <a:lnTo>
                  <a:pt x="5037" y="9539"/>
                </a:lnTo>
                <a:lnTo>
                  <a:pt x="5110" y="9539"/>
                </a:lnTo>
                <a:lnTo>
                  <a:pt x="5134" y="9587"/>
                </a:lnTo>
                <a:lnTo>
                  <a:pt x="5037" y="9612"/>
                </a:lnTo>
                <a:lnTo>
                  <a:pt x="4940" y="9612"/>
                </a:lnTo>
                <a:lnTo>
                  <a:pt x="4794" y="9660"/>
                </a:lnTo>
                <a:lnTo>
                  <a:pt x="4745" y="9709"/>
                </a:lnTo>
                <a:lnTo>
                  <a:pt x="4696" y="9758"/>
                </a:lnTo>
                <a:lnTo>
                  <a:pt x="4696" y="9806"/>
                </a:lnTo>
                <a:lnTo>
                  <a:pt x="4721" y="9855"/>
                </a:lnTo>
                <a:lnTo>
                  <a:pt x="4794" y="9879"/>
                </a:lnTo>
                <a:lnTo>
                  <a:pt x="4964" y="9879"/>
                </a:lnTo>
                <a:lnTo>
                  <a:pt x="5086" y="9855"/>
                </a:lnTo>
                <a:lnTo>
                  <a:pt x="5207" y="9831"/>
                </a:lnTo>
                <a:lnTo>
                  <a:pt x="5256" y="9904"/>
                </a:lnTo>
                <a:lnTo>
                  <a:pt x="5134" y="9928"/>
                </a:lnTo>
                <a:lnTo>
                  <a:pt x="5013" y="9977"/>
                </a:lnTo>
                <a:lnTo>
                  <a:pt x="4915" y="10074"/>
                </a:lnTo>
                <a:lnTo>
                  <a:pt x="4915" y="10098"/>
                </a:lnTo>
                <a:lnTo>
                  <a:pt x="5037" y="10171"/>
                </a:lnTo>
                <a:lnTo>
                  <a:pt x="5159" y="10171"/>
                </a:lnTo>
                <a:lnTo>
                  <a:pt x="5329" y="10147"/>
                </a:lnTo>
                <a:lnTo>
                  <a:pt x="5402" y="10317"/>
                </a:lnTo>
                <a:lnTo>
                  <a:pt x="5329" y="10342"/>
                </a:lnTo>
                <a:lnTo>
                  <a:pt x="5207" y="10390"/>
                </a:lnTo>
                <a:lnTo>
                  <a:pt x="5086" y="10415"/>
                </a:lnTo>
                <a:lnTo>
                  <a:pt x="5086" y="10439"/>
                </a:lnTo>
                <a:lnTo>
                  <a:pt x="5207" y="10463"/>
                </a:lnTo>
                <a:lnTo>
                  <a:pt x="5305" y="10488"/>
                </a:lnTo>
                <a:lnTo>
                  <a:pt x="5475" y="10488"/>
                </a:lnTo>
                <a:lnTo>
                  <a:pt x="5524" y="10658"/>
                </a:lnTo>
                <a:lnTo>
                  <a:pt x="5378" y="10707"/>
                </a:lnTo>
                <a:lnTo>
                  <a:pt x="5232" y="10755"/>
                </a:lnTo>
                <a:lnTo>
                  <a:pt x="5207" y="10780"/>
                </a:lnTo>
                <a:lnTo>
                  <a:pt x="5232" y="10780"/>
                </a:lnTo>
                <a:lnTo>
                  <a:pt x="5353" y="10804"/>
                </a:lnTo>
                <a:lnTo>
                  <a:pt x="5548" y="10804"/>
                </a:lnTo>
                <a:lnTo>
                  <a:pt x="5572" y="10950"/>
                </a:lnTo>
                <a:lnTo>
                  <a:pt x="5524" y="10974"/>
                </a:lnTo>
                <a:lnTo>
                  <a:pt x="5402" y="10999"/>
                </a:lnTo>
                <a:lnTo>
                  <a:pt x="5280" y="11047"/>
                </a:lnTo>
                <a:lnTo>
                  <a:pt x="5280" y="11072"/>
                </a:lnTo>
                <a:lnTo>
                  <a:pt x="5280" y="11096"/>
                </a:lnTo>
                <a:lnTo>
                  <a:pt x="5451" y="11145"/>
                </a:lnTo>
                <a:lnTo>
                  <a:pt x="5621" y="11169"/>
                </a:lnTo>
                <a:lnTo>
                  <a:pt x="5645" y="11339"/>
                </a:lnTo>
                <a:lnTo>
                  <a:pt x="5548" y="11364"/>
                </a:lnTo>
                <a:lnTo>
                  <a:pt x="5426" y="11412"/>
                </a:lnTo>
                <a:lnTo>
                  <a:pt x="5426" y="11437"/>
                </a:lnTo>
                <a:lnTo>
                  <a:pt x="5451" y="11461"/>
                </a:lnTo>
                <a:lnTo>
                  <a:pt x="5548" y="11485"/>
                </a:lnTo>
                <a:lnTo>
                  <a:pt x="5670" y="11485"/>
                </a:lnTo>
                <a:lnTo>
                  <a:pt x="5694" y="11607"/>
                </a:lnTo>
                <a:lnTo>
                  <a:pt x="5548" y="11631"/>
                </a:lnTo>
                <a:lnTo>
                  <a:pt x="5426" y="11656"/>
                </a:lnTo>
                <a:lnTo>
                  <a:pt x="5378" y="11704"/>
                </a:lnTo>
                <a:lnTo>
                  <a:pt x="5353" y="11777"/>
                </a:lnTo>
                <a:lnTo>
                  <a:pt x="5378" y="11850"/>
                </a:lnTo>
                <a:lnTo>
                  <a:pt x="5402" y="11874"/>
                </a:lnTo>
                <a:lnTo>
                  <a:pt x="5426" y="11874"/>
                </a:lnTo>
                <a:lnTo>
                  <a:pt x="5548" y="11899"/>
                </a:lnTo>
                <a:lnTo>
                  <a:pt x="5718" y="11899"/>
                </a:lnTo>
                <a:lnTo>
                  <a:pt x="5718" y="12045"/>
                </a:lnTo>
                <a:lnTo>
                  <a:pt x="5548" y="12093"/>
                </a:lnTo>
                <a:lnTo>
                  <a:pt x="5402" y="12166"/>
                </a:lnTo>
                <a:lnTo>
                  <a:pt x="5402" y="12191"/>
                </a:lnTo>
                <a:lnTo>
                  <a:pt x="5548" y="12264"/>
                </a:lnTo>
                <a:lnTo>
                  <a:pt x="5645" y="12288"/>
                </a:lnTo>
                <a:lnTo>
                  <a:pt x="5718" y="12288"/>
                </a:lnTo>
                <a:lnTo>
                  <a:pt x="5718" y="12434"/>
                </a:lnTo>
                <a:lnTo>
                  <a:pt x="5597" y="12434"/>
                </a:lnTo>
                <a:lnTo>
                  <a:pt x="5451" y="12458"/>
                </a:lnTo>
                <a:lnTo>
                  <a:pt x="5378" y="12483"/>
                </a:lnTo>
                <a:lnTo>
                  <a:pt x="5305" y="12556"/>
                </a:lnTo>
                <a:lnTo>
                  <a:pt x="5280" y="12604"/>
                </a:lnTo>
                <a:lnTo>
                  <a:pt x="5280" y="12653"/>
                </a:lnTo>
                <a:lnTo>
                  <a:pt x="5305" y="12677"/>
                </a:lnTo>
                <a:lnTo>
                  <a:pt x="5353" y="12726"/>
                </a:lnTo>
                <a:lnTo>
                  <a:pt x="5499" y="12726"/>
                </a:lnTo>
                <a:lnTo>
                  <a:pt x="5645" y="12702"/>
                </a:lnTo>
                <a:lnTo>
                  <a:pt x="5743" y="12702"/>
                </a:lnTo>
                <a:lnTo>
                  <a:pt x="5718" y="13018"/>
                </a:lnTo>
                <a:lnTo>
                  <a:pt x="5621" y="13018"/>
                </a:lnTo>
                <a:lnTo>
                  <a:pt x="5451" y="13067"/>
                </a:lnTo>
                <a:lnTo>
                  <a:pt x="5305" y="13115"/>
                </a:lnTo>
                <a:lnTo>
                  <a:pt x="5280" y="13140"/>
                </a:lnTo>
                <a:lnTo>
                  <a:pt x="5280" y="13164"/>
                </a:lnTo>
                <a:lnTo>
                  <a:pt x="5305" y="13188"/>
                </a:lnTo>
                <a:lnTo>
                  <a:pt x="5670" y="13213"/>
                </a:lnTo>
                <a:lnTo>
                  <a:pt x="5718" y="13213"/>
                </a:lnTo>
                <a:lnTo>
                  <a:pt x="5718" y="13407"/>
                </a:lnTo>
                <a:lnTo>
                  <a:pt x="5597" y="13432"/>
                </a:lnTo>
                <a:lnTo>
                  <a:pt x="5475" y="13432"/>
                </a:lnTo>
                <a:lnTo>
                  <a:pt x="5378" y="13480"/>
                </a:lnTo>
                <a:lnTo>
                  <a:pt x="5305" y="13578"/>
                </a:lnTo>
                <a:lnTo>
                  <a:pt x="5305" y="13602"/>
                </a:lnTo>
                <a:lnTo>
                  <a:pt x="5329" y="13651"/>
                </a:lnTo>
                <a:lnTo>
                  <a:pt x="5451" y="13675"/>
                </a:lnTo>
                <a:lnTo>
                  <a:pt x="5572" y="13699"/>
                </a:lnTo>
                <a:lnTo>
                  <a:pt x="5718" y="13724"/>
                </a:lnTo>
                <a:lnTo>
                  <a:pt x="5718" y="13870"/>
                </a:lnTo>
                <a:lnTo>
                  <a:pt x="5621" y="13894"/>
                </a:lnTo>
                <a:lnTo>
                  <a:pt x="5353" y="13943"/>
                </a:lnTo>
                <a:lnTo>
                  <a:pt x="5305" y="13967"/>
                </a:lnTo>
                <a:lnTo>
                  <a:pt x="5280" y="14016"/>
                </a:lnTo>
                <a:lnTo>
                  <a:pt x="5305" y="14064"/>
                </a:lnTo>
                <a:lnTo>
                  <a:pt x="5329" y="14089"/>
                </a:lnTo>
                <a:lnTo>
                  <a:pt x="5402" y="14137"/>
                </a:lnTo>
                <a:lnTo>
                  <a:pt x="5499" y="14162"/>
                </a:lnTo>
                <a:lnTo>
                  <a:pt x="5718" y="14186"/>
                </a:lnTo>
                <a:lnTo>
                  <a:pt x="5694" y="14381"/>
                </a:lnTo>
                <a:lnTo>
                  <a:pt x="5524" y="14405"/>
                </a:lnTo>
                <a:lnTo>
                  <a:pt x="5378" y="14454"/>
                </a:lnTo>
                <a:lnTo>
                  <a:pt x="5305" y="14502"/>
                </a:lnTo>
                <a:lnTo>
                  <a:pt x="5232" y="14551"/>
                </a:lnTo>
                <a:lnTo>
                  <a:pt x="5232" y="14575"/>
                </a:lnTo>
                <a:lnTo>
                  <a:pt x="5256" y="14624"/>
                </a:lnTo>
                <a:lnTo>
                  <a:pt x="5402" y="14648"/>
                </a:lnTo>
                <a:lnTo>
                  <a:pt x="5694" y="14648"/>
                </a:lnTo>
                <a:lnTo>
                  <a:pt x="5694" y="14819"/>
                </a:lnTo>
                <a:lnTo>
                  <a:pt x="5475" y="14819"/>
                </a:lnTo>
                <a:lnTo>
                  <a:pt x="5402" y="14843"/>
                </a:lnTo>
                <a:lnTo>
                  <a:pt x="5329" y="14867"/>
                </a:lnTo>
                <a:lnTo>
                  <a:pt x="5305" y="14916"/>
                </a:lnTo>
                <a:lnTo>
                  <a:pt x="5280" y="14940"/>
                </a:lnTo>
                <a:lnTo>
                  <a:pt x="5280" y="14989"/>
                </a:lnTo>
                <a:lnTo>
                  <a:pt x="5305" y="15038"/>
                </a:lnTo>
                <a:lnTo>
                  <a:pt x="5378" y="15086"/>
                </a:lnTo>
                <a:lnTo>
                  <a:pt x="5475" y="15111"/>
                </a:lnTo>
                <a:lnTo>
                  <a:pt x="5572" y="15135"/>
                </a:lnTo>
                <a:lnTo>
                  <a:pt x="5670" y="15159"/>
                </a:lnTo>
                <a:lnTo>
                  <a:pt x="5670" y="15354"/>
                </a:lnTo>
                <a:lnTo>
                  <a:pt x="5548" y="15354"/>
                </a:lnTo>
                <a:lnTo>
                  <a:pt x="5451" y="15330"/>
                </a:lnTo>
                <a:lnTo>
                  <a:pt x="5353" y="15378"/>
                </a:lnTo>
                <a:lnTo>
                  <a:pt x="5329" y="15403"/>
                </a:lnTo>
                <a:lnTo>
                  <a:pt x="5305" y="15427"/>
                </a:lnTo>
                <a:lnTo>
                  <a:pt x="5329" y="15500"/>
                </a:lnTo>
                <a:lnTo>
                  <a:pt x="5378" y="15524"/>
                </a:lnTo>
                <a:lnTo>
                  <a:pt x="5426" y="15549"/>
                </a:lnTo>
                <a:lnTo>
                  <a:pt x="5524" y="15573"/>
                </a:lnTo>
                <a:lnTo>
                  <a:pt x="5645" y="15597"/>
                </a:lnTo>
                <a:lnTo>
                  <a:pt x="5645" y="15719"/>
                </a:lnTo>
                <a:lnTo>
                  <a:pt x="5305" y="15768"/>
                </a:lnTo>
                <a:lnTo>
                  <a:pt x="5280" y="15792"/>
                </a:lnTo>
                <a:lnTo>
                  <a:pt x="5280" y="15816"/>
                </a:lnTo>
                <a:lnTo>
                  <a:pt x="5280" y="15841"/>
                </a:lnTo>
                <a:lnTo>
                  <a:pt x="5305" y="15865"/>
                </a:lnTo>
                <a:lnTo>
                  <a:pt x="5621" y="15889"/>
                </a:lnTo>
                <a:lnTo>
                  <a:pt x="5621" y="16108"/>
                </a:lnTo>
                <a:lnTo>
                  <a:pt x="5524" y="16133"/>
                </a:lnTo>
                <a:lnTo>
                  <a:pt x="5378" y="16157"/>
                </a:lnTo>
                <a:lnTo>
                  <a:pt x="5305" y="16181"/>
                </a:lnTo>
                <a:lnTo>
                  <a:pt x="5256" y="16230"/>
                </a:lnTo>
                <a:lnTo>
                  <a:pt x="5232" y="16254"/>
                </a:lnTo>
                <a:lnTo>
                  <a:pt x="5256" y="16279"/>
                </a:lnTo>
                <a:lnTo>
                  <a:pt x="5305" y="16327"/>
                </a:lnTo>
                <a:lnTo>
                  <a:pt x="5353" y="16352"/>
                </a:lnTo>
                <a:lnTo>
                  <a:pt x="5475" y="16376"/>
                </a:lnTo>
                <a:lnTo>
                  <a:pt x="5597" y="16376"/>
                </a:lnTo>
                <a:lnTo>
                  <a:pt x="5572" y="16571"/>
                </a:lnTo>
                <a:lnTo>
                  <a:pt x="5572" y="16668"/>
                </a:lnTo>
                <a:lnTo>
                  <a:pt x="5280" y="16668"/>
                </a:lnTo>
                <a:lnTo>
                  <a:pt x="5207" y="16692"/>
                </a:lnTo>
                <a:lnTo>
                  <a:pt x="5159" y="16741"/>
                </a:lnTo>
                <a:lnTo>
                  <a:pt x="5159" y="16790"/>
                </a:lnTo>
                <a:lnTo>
                  <a:pt x="5207" y="16838"/>
                </a:lnTo>
                <a:lnTo>
                  <a:pt x="5256" y="16863"/>
                </a:lnTo>
                <a:lnTo>
                  <a:pt x="5402" y="16887"/>
                </a:lnTo>
                <a:lnTo>
                  <a:pt x="5548" y="16887"/>
                </a:lnTo>
                <a:lnTo>
                  <a:pt x="5524" y="17082"/>
                </a:lnTo>
                <a:lnTo>
                  <a:pt x="5426" y="17106"/>
                </a:lnTo>
                <a:lnTo>
                  <a:pt x="5280" y="17130"/>
                </a:lnTo>
                <a:lnTo>
                  <a:pt x="5207" y="17155"/>
                </a:lnTo>
                <a:lnTo>
                  <a:pt x="5134" y="17203"/>
                </a:lnTo>
                <a:lnTo>
                  <a:pt x="5134" y="17228"/>
                </a:lnTo>
                <a:lnTo>
                  <a:pt x="5134" y="17252"/>
                </a:lnTo>
                <a:lnTo>
                  <a:pt x="5207" y="17276"/>
                </a:lnTo>
                <a:lnTo>
                  <a:pt x="5280" y="17276"/>
                </a:lnTo>
                <a:lnTo>
                  <a:pt x="5426" y="17301"/>
                </a:lnTo>
                <a:lnTo>
                  <a:pt x="5499" y="17301"/>
                </a:lnTo>
                <a:lnTo>
                  <a:pt x="5475" y="17544"/>
                </a:lnTo>
                <a:lnTo>
                  <a:pt x="5378" y="17544"/>
                </a:lnTo>
                <a:lnTo>
                  <a:pt x="5256" y="17593"/>
                </a:lnTo>
                <a:lnTo>
                  <a:pt x="5183" y="17641"/>
                </a:lnTo>
                <a:lnTo>
                  <a:pt x="5183" y="17666"/>
                </a:lnTo>
                <a:lnTo>
                  <a:pt x="5183" y="17690"/>
                </a:lnTo>
                <a:lnTo>
                  <a:pt x="5207" y="17739"/>
                </a:lnTo>
                <a:lnTo>
                  <a:pt x="5256" y="17763"/>
                </a:lnTo>
                <a:lnTo>
                  <a:pt x="5378" y="17787"/>
                </a:lnTo>
                <a:lnTo>
                  <a:pt x="5451" y="17812"/>
                </a:lnTo>
                <a:lnTo>
                  <a:pt x="5426" y="17982"/>
                </a:lnTo>
                <a:lnTo>
                  <a:pt x="5329" y="17982"/>
                </a:lnTo>
                <a:lnTo>
                  <a:pt x="5086" y="18006"/>
                </a:lnTo>
                <a:lnTo>
                  <a:pt x="5037" y="18031"/>
                </a:lnTo>
                <a:lnTo>
                  <a:pt x="5013" y="18055"/>
                </a:lnTo>
                <a:lnTo>
                  <a:pt x="5013" y="18104"/>
                </a:lnTo>
                <a:lnTo>
                  <a:pt x="5061" y="18152"/>
                </a:lnTo>
                <a:lnTo>
                  <a:pt x="5159" y="18201"/>
                </a:lnTo>
                <a:lnTo>
                  <a:pt x="5280" y="18225"/>
                </a:lnTo>
                <a:lnTo>
                  <a:pt x="5402" y="18225"/>
                </a:lnTo>
                <a:lnTo>
                  <a:pt x="5402" y="18420"/>
                </a:lnTo>
                <a:lnTo>
                  <a:pt x="5353" y="18420"/>
                </a:lnTo>
                <a:lnTo>
                  <a:pt x="5207" y="18444"/>
                </a:lnTo>
                <a:lnTo>
                  <a:pt x="5134" y="18469"/>
                </a:lnTo>
                <a:lnTo>
                  <a:pt x="5086" y="18517"/>
                </a:lnTo>
                <a:lnTo>
                  <a:pt x="5061" y="18566"/>
                </a:lnTo>
                <a:lnTo>
                  <a:pt x="5086" y="18615"/>
                </a:lnTo>
                <a:lnTo>
                  <a:pt x="5134" y="18663"/>
                </a:lnTo>
                <a:lnTo>
                  <a:pt x="5183" y="18688"/>
                </a:lnTo>
                <a:lnTo>
                  <a:pt x="5329" y="18712"/>
                </a:lnTo>
                <a:lnTo>
                  <a:pt x="5378" y="18712"/>
                </a:lnTo>
                <a:lnTo>
                  <a:pt x="5353" y="18907"/>
                </a:lnTo>
                <a:lnTo>
                  <a:pt x="5280" y="18907"/>
                </a:lnTo>
                <a:lnTo>
                  <a:pt x="5183" y="18955"/>
                </a:lnTo>
                <a:lnTo>
                  <a:pt x="5159" y="18980"/>
                </a:lnTo>
                <a:lnTo>
                  <a:pt x="5159" y="19004"/>
                </a:lnTo>
                <a:lnTo>
                  <a:pt x="5159" y="19053"/>
                </a:lnTo>
                <a:lnTo>
                  <a:pt x="5183" y="19077"/>
                </a:lnTo>
                <a:lnTo>
                  <a:pt x="5256" y="19126"/>
                </a:lnTo>
                <a:lnTo>
                  <a:pt x="5353" y="19126"/>
                </a:lnTo>
                <a:lnTo>
                  <a:pt x="5353" y="19539"/>
                </a:lnTo>
                <a:lnTo>
                  <a:pt x="5353" y="19637"/>
                </a:lnTo>
                <a:lnTo>
                  <a:pt x="5402" y="19710"/>
                </a:lnTo>
                <a:lnTo>
                  <a:pt x="5475" y="19758"/>
                </a:lnTo>
                <a:lnTo>
                  <a:pt x="5548" y="19783"/>
                </a:lnTo>
                <a:lnTo>
                  <a:pt x="5572" y="19807"/>
                </a:lnTo>
                <a:lnTo>
                  <a:pt x="5718" y="19953"/>
                </a:lnTo>
                <a:lnTo>
                  <a:pt x="5840" y="20074"/>
                </a:lnTo>
                <a:lnTo>
                  <a:pt x="5986" y="20220"/>
                </a:lnTo>
                <a:lnTo>
                  <a:pt x="6132" y="20366"/>
                </a:lnTo>
                <a:lnTo>
                  <a:pt x="5961" y="20366"/>
                </a:lnTo>
                <a:lnTo>
                  <a:pt x="5816" y="20342"/>
                </a:lnTo>
                <a:lnTo>
                  <a:pt x="5670" y="20318"/>
                </a:lnTo>
                <a:lnTo>
                  <a:pt x="5524" y="20269"/>
                </a:lnTo>
                <a:lnTo>
                  <a:pt x="5378" y="20196"/>
                </a:lnTo>
                <a:lnTo>
                  <a:pt x="5232" y="20099"/>
                </a:lnTo>
                <a:lnTo>
                  <a:pt x="5086" y="20001"/>
                </a:lnTo>
                <a:lnTo>
                  <a:pt x="4940" y="19928"/>
                </a:lnTo>
                <a:lnTo>
                  <a:pt x="4818" y="19539"/>
                </a:lnTo>
                <a:lnTo>
                  <a:pt x="4721" y="19126"/>
                </a:lnTo>
                <a:lnTo>
                  <a:pt x="4672" y="18712"/>
                </a:lnTo>
                <a:lnTo>
                  <a:pt x="4623" y="18274"/>
                </a:lnTo>
                <a:lnTo>
                  <a:pt x="4575" y="17447"/>
                </a:lnTo>
                <a:lnTo>
                  <a:pt x="4526" y="16619"/>
                </a:lnTo>
                <a:lnTo>
                  <a:pt x="4477" y="15670"/>
                </a:lnTo>
                <a:lnTo>
                  <a:pt x="4429" y="14721"/>
                </a:lnTo>
                <a:lnTo>
                  <a:pt x="4404" y="14235"/>
                </a:lnTo>
                <a:lnTo>
                  <a:pt x="4380" y="13894"/>
                </a:lnTo>
                <a:lnTo>
                  <a:pt x="4331" y="13505"/>
                </a:lnTo>
                <a:lnTo>
                  <a:pt x="4258" y="13140"/>
                </a:lnTo>
                <a:lnTo>
                  <a:pt x="4161" y="12775"/>
                </a:lnTo>
                <a:lnTo>
                  <a:pt x="4112" y="12629"/>
                </a:lnTo>
                <a:lnTo>
                  <a:pt x="4039" y="12483"/>
                </a:lnTo>
                <a:lnTo>
                  <a:pt x="3966" y="12361"/>
                </a:lnTo>
                <a:lnTo>
                  <a:pt x="3893" y="12288"/>
                </a:lnTo>
                <a:lnTo>
                  <a:pt x="3820" y="12264"/>
                </a:lnTo>
                <a:lnTo>
                  <a:pt x="3577" y="12264"/>
                </a:lnTo>
                <a:lnTo>
                  <a:pt x="3504" y="12288"/>
                </a:lnTo>
                <a:lnTo>
                  <a:pt x="3407" y="12385"/>
                </a:lnTo>
                <a:lnTo>
                  <a:pt x="3334" y="12507"/>
                </a:lnTo>
                <a:lnTo>
                  <a:pt x="3309" y="12483"/>
                </a:lnTo>
                <a:lnTo>
                  <a:pt x="3188" y="12483"/>
                </a:lnTo>
                <a:lnTo>
                  <a:pt x="3066" y="12531"/>
                </a:lnTo>
                <a:lnTo>
                  <a:pt x="3042" y="12556"/>
                </a:lnTo>
                <a:lnTo>
                  <a:pt x="3042" y="12604"/>
                </a:lnTo>
                <a:lnTo>
                  <a:pt x="3066" y="12653"/>
                </a:lnTo>
                <a:lnTo>
                  <a:pt x="3115" y="12677"/>
                </a:lnTo>
                <a:lnTo>
                  <a:pt x="3236" y="12702"/>
                </a:lnTo>
                <a:lnTo>
                  <a:pt x="3261" y="12702"/>
                </a:lnTo>
                <a:lnTo>
                  <a:pt x="3212" y="12848"/>
                </a:lnTo>
                <a:lnTo>
                  <a:pt x="3042" y="12872"/>
                </a:lnTo>
                <a:lnTo>
                  <a:pt x="2871" y="12921"/>
                </a:lnTo>
                <a:lnTo>
                  <a:pt x="2871" y="12945"/>
                </a:lnTo>
                <a:lnTo>
                  <a:pt x="2871" y="12969"/>
                </a:lnTo>
                <a:lnTo>
                  <a:pt x="3017" y="13018"/>
                </a:lnTo>
                <a:lnTo>
                  <a:pt x="3163" y="13042"/>
                </a:lnTo>
                <a:lnTo>
                  <a:pt x="3139" y="13140"/>
                </a:lnTo>
                <a:lnTo>
                  <a:pt x="2969" y="13140"/>
                </a:lnTo>
                <a:lnTo>
                  <a:pt x="2847" y="13164"/>
                </a:lnTo>
                <a:lnTo>
                  <a:pt x="2725" y="13213"/>
                </a:lnTo>
                <a:lnTo>
                  <a:pt x="2701" y="13237"/>
                </a:lnTo>
                <a:lnTo>
                  <a:pt x="2701" y="13261"/>
                </a:lnTo>
                <a:lnTo>
                  <a:pt x="2701" y="13286"/>
                </a:lnTo>
                <a:lnTo>
                  <a:pt x="2725" y="13310"/>
                </a:lnTo>
                <a:lnTo>
                  <a:pt x="2847" y="13359"/>
                </a:lnTo>
                <a:lnTo>
                  <a:pt x="2969" y="13383"/>
                </a:lnTo>
                <a:lnTo>
                  <a:pt x="3090" y="13383"/>
                </a:lnTo>
                <a:lnTo>
                  <a:pt x="3066" y="13529"/>
                </a:lnTo>
                <a:lnTo>
                  <a:pt x="2847" y="13553"/>
                </a:lnTo>
                <a:lnTo>
                  <a:pt x="2750" y="13602"/>
                </a:lnTo>
                <a:lnTo>
                  <a:pt x="2652" y="13651"/>
                </a:lnTo>
                <a:lnTo>
                  <a:pt x="2628" y="13699"/>
                </a:lnTo>
                <a:lnTo>
                  <a:pt x="2652" y="13724"/>
                </a:lnTo>
                <a:lnTo>
                  <a:pt x="2847" y="13748"/>
                </a:lnTo>
                <a:lnTo>
                  <a:pt x="3042" y="13772"/>
                </a:lnTo>
                <a:lnTo>
                  <a:pt x="3042" y="13870"/>
                </a:lnTo>
                <a:lnTo>
                  <a:pt x="2920" y="13870"/>
                </a:lnTo>
                <a:lnTo>
                  <a:pt x="2774" y="13918"/>
                </a:lnTo>
                <a:lnTo>
                  <a:pt x="2701" y="13943"/>
                </a:lnTo>
                <a:lnTo>
                  <a:pt x="2628" y="13991"/>
                </a:lnTo>
                <a:lnTo>
                  <a:pt x="2628" y="14016"/>
                </a:lnTo>
                <a:lnTo>
                  <a:pt x="2701" y="14064"/>
                </a:lnTo>
                <a:lnTo>
                  <a:pt x="2798" y="14113"/>
                </a:lnTo>
                <a:lnTo>
                  <a:pt x="2896" y="14137"/>
                </a:lnTo>
                <a:lnTo>
                  <a:pt x="3017" y="14137"/>
                </a:lnTo>
                <a:lnTo>
                  <a:pt x="2993" y="14283"/>
                </a:lnTo>
                <a:lnTo>
                  <a:pt x="2871" y="14283"/>
                </a:lnTo>
                <a:lnTo>
                  <a:pt x="2725" y="14308"/>
                </a:lnTo>
                <a:lnTo>
                  <a:pt x="2677" y="14332"/>
                </a:lnTo>
                <a:lnTo>
                  <a:pt x="2604" y="14381"/>
                </a:lnTo>
                <a:lnTo>
                  <a:pt x="2604" y="14405"/>
                </a:lnTo>
                <a:lnTo>
                  <a:pt x="2579" y="14429"/>
                </a:lnTo>
                <a:lnTo>
                  <a:pt x="2604" y="14502"/>
                </a:lnTo>
                <a:lnTo>
                  <a:pt x="2677" y="14551"/>
                </a:lnTo>
                <a:lnTo>
                  <a:pt x="2725" y="14575"/>
                </a:lnTo>
                <a:lnTo>
                  <a:pt x="2871" y="14600"/>
                </a:lnTo>
                <a:lnTo>
                  <a:pt x="2969" y="14600"/>
                </a:lnTo>
                <a:lnTo>
                  <a:pt x="2969" y="14721"/>
                </a:lnTo>
                <a:lnTo>
                  <a:pt x="2969" y="14794"/>
                </a:lnTo>
                <a:lnTo>
                  <a:pt x="2774" y="14819"/>
                </a:lnTo>
                <a:lnTo>
                  <a:pt x="2628" y="14843"/>
                </a:lnTo>
                <a:lnTo>
                  <a:pt x="2555" y="14892"/>
                </a:lnTo>
                <a:lnTo>
                  <a:pt x="2506" y="14940"/>
                </a:lnTo>
                <a:lnTo>
                  <a:pt x="2482" y="14989"/>
                </a:lnTo>
                <a:lnTo>
                  <a:pt x="2506" y="15013"/>
                </a:lnTo>
                <a:lnTo>
                  <a:pt x="2579" y="15038"/>
                </a:lnTo>
                <a:lnTo>
                  <a:pt x="2652" y="15062"/>
                </a:lnTo>
                <a:lnTo>
                  <a:pt x="2823" y="15062"/>
                </a:lnTo>
                <a:lnTo>
                  <a:pt x="2944" y="15038"/>
                </a:lnTo>
                <a:lnTo>
                  <a:pt x="2944" y="15232"/>
                </a:lnTo>
                <a:lnTo>
                  <a:pt x="2871" y="15232"/>
                </a:lnTo>
                <a:lnTo>
                  <a:pt x="2677" y="15257"/>
                </a:lnTo>
                <a:lnTo>
                  <a:pt x="2506" y="15305"/>
                </a:lnTo>
                <a:lnTo>
                  <a:pt x="2506" y="15330"/>
                </a:lnTo>
                <a:lnTo>
                  <a:pt x="2506" y="15354"/>
                </a:lnTo>
                <a:lnTo>
                  <a:pt x="2701" y="15378"/>
                </a:lnTo>
                <a:lnTo>
                  <a:pt x="2920" y="15403"/>
                </a:lnTo>
                <a:lnTo>
                  <a:pt x="2920" y="15622"/>
                </a:lnTo>
                <a:lnTo>
                  <a:pt x="2798" y="15646"/>
                </a:lnTo>
                <a:lnTo>
                  <a:pt x="2652" y="15695"/>
                </a:lnTo>
                <a:lnTo>
                  <a:pt x="2506" y="15768"/>
                </a:lnTo>
                <a:lnTo>
                  <a:pt x="2506" y="15792"/>
                </a:lnTo>
                <a:lnTo>
                  <a:pt x="2506" y="15816"/>
                </a:lnTo>
                <a:lnTo>
                  <a:pt x="2798" y="15841"/>
                </a:lnTo>
                <a:lnTo>
                  <a:pt x="2896" y="15841"/>
                </a:lnTo>
                <a:lnTo>
                  <a:pt x="2896" y="15914"/>
                </a:lnTo>
                <a:lnTo>
                  <a:pt x="2750" y="15938"/>
                </a:lnTo>
                <a:lnTo>
                  <a:pt x="2604" y="15987"/>
                </a:lnTo>
                <a:lnTo>
                  <a:pt x="2482" y="16060"/>
                </a:lnTo>
                <a:lnTo>
                  <a:pt x="2433" y="16108"/>
                </a:lnTo>
                <a:lnTo>
                  <a:pt x="2433" y="16157"/>
                </a:lnTo>
                <a:lnTo>
                  <a:pt x="2433" y="16181"/>
                </a:lnTo>
                <a:lnTo>
                  <a:pt x="2506" y="16230"/>
                </a:lnTo>
                <a:lnTo>
                  <a:pt x="2579" y="16254"/>
                </a:lnTo>
                <a:lnTo>
                  <a:pt x="2725" y="16254"/>
                </a:lnTo>
                <a:lnTo>
                  <a:pt x="2896" y="16230"/>
                </a:lnTo>
                <a:lnTo>
                  <a:pt x="2871" y="16425"/>
                </a:lnTo>
                <a:lnTo>
                  <a:pt x="2628" y="16473"/>
                </a:lnTo>
                <a:lnTo>
                  <a:pt x="2506" y="16498"/>
                </a:lnTo>
                <a:lnTo>
                  <a:pt x="2409" y="16546"/>
                </a:lnTo>
                <a:lnTo>
                  <a:pt x="2409" y="16571"/>
                </a:lnTo>
                <a:lnTo>
                  <a:pt x="2409" y="16595"/>
                </a:lnTo>
                <a:lnTo>
                  <a:pt x="2506" y="16644"/>
                </a:lnTo>
                <a:lnTo>
                  <a:pt x="2628" y="16668"/>
                </a:lnTo>
                <a:lnTo>
                  <a:pt x="2871" y="16692"/>
                </a:lnTo>
                <a:lnTo>
                  <a:pt x="2847" y="16936"/>
                </a:lnTo>
                <a:lnTo>
                  <a:pt x="2701" y="16936"/>
                </a:lnTo>
                <a:lnTo>
                  <a:pt x="2555" y="16960"/>
                </a:lnTo>
                <a:lnTo>
                  <a:pt x="2458" y="16984"/>
                </a:lnTo>
                <a:lnTo>
                  <a:pt x="2409" y="17033"/>
                </a:lnTo>
                <a:lnTo>
                  <a:pt x="2385" y="17057"/>
                </a:lnTo>
                <a:lnTo>
                  <a:pt x="2433" y="17106"/>
                </a:lnTo>
                <a:lnTo>
                  <a:pt x="2482" y="17130"/>
                </a:lnTo>
                <a:lnTo>
                  <a:pt x="2604" y="17155"/>
                </a:lnTo>
                <a:lnTo>
                  <a:pt x="2847" y="17155"/>
                </a:lnTo>
                <a:lnTo>
                  <a:pt x="2823" y="17349"/>
                </a:lnTo>
                <a:lnTo>
                  <a:pt x="2701" y="17398"/>
                </a:lnTo>
                <a:lnTo>
                  <a:pt x="2604" y="17447"/>
                </a:lnTo>
                <a:lnTo>
                  <a:pt x="2506" y="17495"/>
                </a:lnTo>
                <a:lnTo>
                  <a:pt x="2458" y="17568"/>
                </a:lnTo>
                <a:lnTo>
                  <a:pt x="2433" y="17593"/>
                </a:lnTo>
                <a:lnTo>
                  <a:pt x="2458" y="17641"/>
                </a:lnTo>
                <a:lnTo>
                  <a:pt x="2458" y="17666"/>
                </a:lnTo>
                <a:lnTo>
                  <a:pt x="2506" y="17690"/>
                </a:lnTo>
                <a:lnTo>
                  <a:pt x="2652" y="17690"/>
                </a:lnTo>
                <a:lnTo>
                  <a:pt x="2823" y="17641"/>
                </a:lnTo>
                <a:lnTo>
                  <a:pt x="2798" y="17860"/>
                </a:lnTo>
                <a:lnTo>
                  <a:pt x="2628" y="17933"/>
                </a:lnTo>
                <a:lnTo>
                  <a:pt x="2506" y="17958"/>
                </a:lnTo>
                <a:lnTo>
                  <a:pt x="2482" y="17958"/>
                </a:lnTo>
                <a:lnTo>
                  <a:pt x="2458" y="17982"/>
                </a:lnTo>
                <a:lnTo>
                  <a:pt x="2458" y="18006"/>
                </a:lnTo>
                <a:lnTo>
                  <a:pt x="2482" y="18031"/>
                </a:lnTo>
                <a:lnTo>
                  <a:pt x="2628" y="18055"/>
                </a:lnTo>
                <a:lnTo>
                  <a:pt x="2798" y="18055"/>
                </a:lnTo>
                <a:lnTo>
                  <a:pt x="2774" y="18298"/>
                </a:lnTo>
                <a:lnTo>
                  <a:pt x="2725" y="18298"/>
                </a:lnTo>
                <a:lnTo>
                  <a:pt x="2628" y="18323"/>
                </a:lnTo>
                <a:lnTo>
                  <a:pt x="2506" y="18371"/>
                </a:lnTo>
                <a:lnTo>
                  <a:pt x="2482" y="18396"/>
                </a:lnTo>
                <a:lnTo>
                  <a:pt x="2482" y="18420"/>
                </a:lnTo>
                <a:lnTo>
                  <a:pt x="2482" y="18444"/>
                </a:lnTo>
                <a:lnTo>
                  <a:pt x="2506" y="18444"/>
                </a:lnTo>
                <a:lnTo>
                  <a:pt x="2604" y="18493"/>
                </a:lnTo>
                <a:lnTo>
                  <a:pt x="2725" y="18542"/>
                </a:lnTo>
                <a:lnTo>
                  <a:pt x="2750" y="18542"/>
                </a:lnTo>
                <a:lnTo>
                  <a:pt x="2725" y="18688"/>
                </a:lnTo>
                <a:lnTo>
                  <a:pt x="2628" y="18712"/>
                </a:lnTo>
                <a:lnTo>
                  <a:pt x="2506" y="18712"/>
                </a:lnTo>
                <a:lnTo>
                  <a:pt x="2458" y="18736"/>
                </a:lnTo>
                <a:lnTo>
                  <a:pt x="2409" y="18761"/>
                </a:lnTo>
                <a:lnTo>
                  <a:pt x="2385" y="18809"/>
                </a:lnTo>
                <a:lnTo>
                  <a:pt x="2385" y="18858"/>
                </a:lnTo>
                <a:lnTo>
                  <a:pt x="2433" y="18882"/>
                </a:lnTo>
                <a:lnTo>
                  <a:pt x="2482" y="18931"/>
                </a:lnTo>
                <a:lnTo>
                  <a:pt x="2604" y="18955"/>
                </a:lnTo>
                <a:lnTo>
                  <a:pt x="2701" y="18955"/>
                </a:lnTo>
                <a:lnTo>
                  <a:pt x="2677" y="19053"/>
                </a:lnTo>
                <a:lnTo>
                  <a:pt x="2604" y="19077"/>
                </a:lnTo>
                <a:lnTo>
                  <a:pt x="2555" y="19101"/>
                </a:lnTo>
                <a:lnTo>
                  <a:pt x="2433" y="19174"/>
                </a:lnTo>
                <a:lnTo>
                  <a:pt x="2433" y="19199"/>
                </a:lnTo>
                <a:lnTo>
                  <a:pt x="2433" y="19223"/>
                </a:lnTo>
                <a:lnTo>
                  <a:pt x="2531" y="19272"/>
                </a:lnTo>
                <a:lnTo>
                  <a:pt x="2628" y="19320"/>
                </a:lnTo>
                <a:lnTo>
                  <a:pt x="2604" y="19466"/>
                </a:lnTo>
                <a:lnTo>
                  <a:pt x="2458" y="19466"/>
                </a:lnTo>
                <a:lnTo>
                  <a:pt x="2360" y="19515"/>
                </a:lnTo>
                <a:lnTo>
                  <a:pt x="2336" y="19564"/>
                </a:lnTo>
                <a:lnTo>
                  <a:pt x="2360" y="19612"/>
                </a:lnTo>
                <a:lnTo>
                  <a:pt x="2385" y="19661"/>
                </a:lnTo>
                <a:lnTo>
                  <a:pt x="2433" y="19685"/>
                </a:lnTo>
                <a:lnTo>
                  <a:pt x="2531" y="19734"/>
                </a:lnTo>
                <a:lnTo>
                  <a:pt x="2458" y="19928"/>
                </a:lnTo>
                <a:lnTo>
                  <a:pt x="2312" y="20001"/>
                </a:lnTo>
                <a:lnTo>
                  <a:pt x="2166" y="20099"/>
                </a:lnTo>
                <a:lnTo>
                  <a:pt x="2020" y="20196"/>
                </a:lnTo>
                <a:lnTo>
                  <a:pt x="1874" y="20269"/>
                </a:lnTo>
                <a:lnTo>
                  <a:pt x="1728" y="20318"/>
                </a:lnTo>
                <a:lnTo>
                  <a:pt x="1582" y="20342"/>
                </a:lnTo>
                <a:lnTo>
                  <a:pt x="1436" y="20366"/>
                </a:lnTo>
                <a:lnTo>
                  <a:pt x="1265" y="20366"/>
                </a:lnTo>
                <a:lnTo>
                  <a:pt x="1411" y="20220"/>
                </a:lnTo>
                <a:lnTo>
                  <a:pt x="1557" y="20074"/>
                </a:lnTo>
                <a:lnTo>
                  <a:pt x="1679" y="19953"/>
                </a:lnTo>
                <a:lnTo>
                  <a:pt x="1825" y="19807"/>
                </a:lnTo>
                <a:lnTo>
                  <a:pt x="1849" y="19783"/>
                </a:lnTo>
                <a:lnTo>
                  <a:pt x="1922" y="19758"/>
                </a:lnTo>
                <a:lnTo>
                  <a:pt x="1995" y="19710"/>
                </a:lnTo>
                <a:lnTo>
                  <a:pt x="2020" y="19637"/>
                </a:lnTo>
                <a:lnTo>
                  <a:pt x="2044" y="19539"/>
                </a:lnTo>
                <a:lnTo>
                  <a:pt x="2020" y="18785"/>
                </a:lnTo>
                <a:lnTo>
                  <a:pt x="1971" y="18055"/>
                </a:lnTo>
                <a:lnTo>
                  <a:pt x="1825" y="16571"/>
                </a:lnTo>
                <a:lnTo>
                  <a:pt x="1752" y="15792"/>
                </a:lnTo>
                <a:lnTo>
                  <a:pt x="1703" y="15013"/>
                </a:lnTo>
                <a:lnTo>
                  <a:pt x="1679" y="13456"/>
                </a:lnTo>
                <a:lnTo>
                  <a:pt x="1655" y="12702"/>
                </a:lnTo>
                <a:lnTo>
                  <a:pt x="1679" y="11947"/>
                </a:lnTo>
                <a:lnTo>
                  <a:pt x="1703" y="11583"/>
                </a:lnTo>
                <a:lnTo>
                  <a:pt x="1752" y="11218"/>
                </a:lnTo>
                <a:lnTo>
                  <a:pt x="1825" y="10853"/>
                </a:lnTo>
                <a:lnTo>
                  <a:pt x="1922" y="10488"/>
                </a:lnTo>
                <a:lnTo>
                  <a:pt x="2044" y="10171"/>
                </a:lnTo>
                <a:lnTo>
                  <a:pt x="2166" y="9855"/>
                </a:lnTo>
                <a:lnTo>
                  <a:pt x="2287" y="9539"/>
                </a:lnTo>
                <a:lnTo>
                  <a:pt x="2360" y="9198"/>
                </a:lnTo>
                <a:lnTo>
                  <a:pt x="2385" y="8906"/>
                </a:lnTo>
                <a:lnTo>
                  <a:pt x="2385" y="8590"/>
                </a:lnTo>
                <a:lnTo>
                  <a:pt x="2385" y="8006"/>
                </a:lnTo>
                <a:lnTo>
                  <a:pt x="2458" y="7957"/>
                </a:lnTo>
                <a:lnTo>
                  <a:pt x="2482" y="7908"/>
                </a:lnTo>
                <a:lnTo>
                  <a:pt x="2506" y="7835"/>
                </a:lnTo>
                <a:lnTo>
                  <a:pt x="2506" y="7762"/>
                </a:lnTo>
                <a:lnTo>
                  <a:pt x="2506" y="7689"/>
                </a:lnTo>
                <a:lnTo>
                  <a:pt x="2458" y="7641"/>
                </a:lnTo>
                <a:lnTo>
                  <a:pt x="2385" y="7592"/>
                </a:lnTo>
                <a:lnTo>
                  <a:pt x="2312" y="7568"/>
                </a:lnTo>
                <a:lnTo>
                  <a:pt x="2214" y="7543"/>
                </a:lnTo>
                <a:lnTo>
                  <a:pt x="2141" y="7519"/>
                </a:lnTo>
                <a:lnTo>
                  <a:pt x="2093" y="7446"/>
                </a:lnTo>
                <a:lnTo>
                  <a:pt x="2044" y="7373"/>
                </a:lnTo>
                <a:lnTo>
                  <a:pt x="1947" y="7227"/>
                </a:lnTo>
                <a:lnTo>
                  <a:pt x="1898" y="7057"/>
                </a:lnTo>
                <a:lnTo>
                  <a:pt x="1874" y="6886"/>
                </a:lnTo>
                <a:lnTo>
                  <a:pt x="1874" y="6716"/>
                </a:lnTo>
                <a:lnTo>
                  <a:pt x="1898" y="6643"/>
                </a:lnTo>
                <a:lnTo>
                  <a:pt x="1971" y="6570"/>
                </a:lnTo>
                <a:lnTo>
                  <a:pt x="2093" y="6473"/>
                </a:lnTo>
                <a:lnTo>
                  <a:pt x="2117" y="6400"/>
                </a:lnTo>
                <a:lnTo>
                  <a:pt x="2117" y="6327"/>
                </a:lnTo>
                <a:lnTo>
                  <a:pt x="2093" y="6254"/>
                </a:lnTo>
                <a:lnTo>
                  <a:pt x="2020" y="6205"/>
                </a:lnTo>
                <a:lnTo>
                  <a:pt x="1947" y="6181"/>
                </a:lnTo>
                <a:lnTo>
                  <a:pt x="1849" y="6181"/>
                </a:lnTo>
                <a:lnTo>
                  <a:pt x="1801" y="6205"/>
                </a:lnTo>
                <a:lnTo>
                  <a:pt x="1728" y="6229"/>
                </a:lnTo>
                <a:lnTo>
                  <a:pt x="1630" y="6327"/>
                </a:lnTo>
                <a:lnTo>
                  <a:pt x="1557" y="6473"/>
                </a:lnTo>
                <a:lnTo>
                  <a:pt x="1484" y="6619"/>
                </a:lnTo>
                <a:lnTo>
                  <a:pt x="1460" y="6789"/>
                </a:lnTo>
                <a:lnTo>
                  <a:pt x="1460" y="6935"/>
                </a:lnTo>
                <a:lnTo>
                  <a:pt x="1460" y="7081"/>
                </a:lnTo>
                <a:lnTo>
                  <a:pt x="1533" y="7300"/>
                </a:lnTo>
                <a:lnTo>
                  <a:pt x="1630" y="7543"/>
                </a:lnTo>
                <a:lnTo>
                  <a:pt x="1606" y="7568"/>
                </a:lnTo>
                <a:lnTo>
                  <a:pt x="1533" y="7519"/>
                </a:lnTo>
                <a:lnTo>
                  <a:pt x="1411" y="7470"/>
                </a:lnTo>
                <a:lnTo>
                  <a:pt x="1363" y="7446"/>
                </a:lnTo>
                <a:lnTo>
                  <a:pt x="1290" y="7446"/>
                </a:lnTo>
                <a:lnTo>
                  <a:pt x="1265" y="7470"/>
                </a:lnTo>
                <a:lnTo>
                  <a:pt x="1241" y="7495"/>
                </a:lnTo>
                <a:lnTo>
                  <a:pt x="1241" y="7568"/>
                </a:lnTo>
                <a:lnTo>
                  <a:pt x="1290" y="7616"/>
                </a:lnTo>
                <a:lnTo>
                  <a:pt x="1363" y="7689"/>
                </a:lnTo>
                <a:lnTo>
                  <a:pt x="1460" y="7787"/>
                </a:lnTo>
                <a:lnTo>
                  <a:pt x="1436" y="7860"/>
                </a:lnTo>
                <a:lnTo>
                  <a:pt x="1314" y="7811"/>
                </a:lnTo>
                <a:lnTo>
                  <a:pt x="1192" y="7762"/>
                </a:lnTo>
                <a:lnTo>
                  <a:pt x="1071" y="7738"/>
                </a:lnTo>
                <a:lnTo>
                  <a:pt x="1022" y="7762"/>
                </a:lnTo>
                <a:lnTo>
                  <a:pt x="998" y="7811"/>
                </a:lnTo>
                <a:lnTo>
                  <a:pt x="1022" y="7835"/>
                </a:lnTo>
                <a:lnTo>
                  <a:pt x="1071" y="7908"/>
                </a:lnTo>
                <a:lnTo>
                  <a:pt x="1144" y="7981"/>
                </a:lnTo>
                <a:lnTo>
                  <a:pt x="1314" y="8103"/>
                </a:lnTo>
                <a:lnTo>
                  <a:pt x="1265" y="8249"/>
                </a:lnTo>
                <a:lnTo>
                  <a:pt x="1168" y="8225"/>
                </a:lnTo>
                <a:lnTo>
                  <a:pt x="1095" y="8200"/>
                </a:lnTo>
                <a:lnTo>
                  <a:pt x="998" y="8225"/>
                </a:lnTo>
                <a:lnTo>
                  <a:pt x="949" y="8249"/>
                </a:lnTo>
                <a:lnTo>
                  <a:pt x="949" y="8273"/>
                </a:lnTo>
                <a:lnTo>
                  <a:pt x="949" y="8322"/>
                </a:lnTo>
                <a:lnTo>
                  <a:pt x="1022" y="8371"/>
                </a:lnTo>
                <a:lnTo>
                  <a:pt x="1095" y="8419"/>
                </a:lnTo>
                <a:lnTo>
                  <a:pt x="1192" y="8444"/>
                </a:lnTo>
                <a:lnTo>
                  <a:pt x="1168" y="8468"/>
                </a:lnTo>
                <a:lnTo>
                  <a:pt x="973" y="8468"/>
                </a:lnTo>
                <a:lnTo>
                  <a:pt x="900" y="8492"/>
                </a:lnTo>
                <a:lnTo>
                  <a:pt x="852" y="8541"/>
                </a:lnTo>
                <a:lnTo>
                  <a:pt x="827" y="8565"/>
                </a:lnTo>
                <a:lnTo>
                  <a:pt x="803" y="8614"/>
                </a:lnTo>
                <a:lnTo>
                  <a:pt x="827" y="8663"/>
                </a:lnTo>
                <a:lnTo>
                  <a:pt x="852" y="8711"/>
                </a:lnTo>
                <a:lnTo>
                  <a:pt x="949" y="8760"/>
                </a:lnTo>
                <a:lnTo>
                  <a:pt x="1071" y="8784"/>
                </a:lnTo>
                <a:lnTo>
                  <a:pt x="1095" y="8784"/>
                </a:lnTo>
                <a:lnTo>
                  <a:pt x="1046" y="8979"/>
                </a:lnTo>
                <a:lnTo>
                  <a:pt x="803" y="8979"/>
                </a:lnTo>
                <a:lnTo>
                  <a:pt x="779" y="9028"/>
                </a:lnTo>
                <a:lnTo>
                  <a:pt x="779" y="9052"/>
                </a:lnTo>
                <a:lnTo>
                  <a:pt x="779" y="9101"/>
                </a:lnTo>
                <a:lnTo>
                  <a:pt x="827" y="9149"/>
                </a:lnTo>
                <a:lnTo>
                  <a:pt x="876" y="9174"/>
                </a:lnTo>
                <a:lnTo>
                  <a:pt x="973" y="9198"/>
                </a:lnTo>
                <a:lnTo>
                  <a:pt x="998" y="9222"/>
                </a:lnTo>
                <a:lnTo>
                  <a:pt x="998" y="9368"/>
                </a:lnTo>
                <a:lnTo>
                  <a:pt x="852" y="9368"/>
                </a:lnTo>
                <a:lnTo>
                  <a:pt x="803" y="9393"/>
                </a:lnTo>
                <a:lnTo>
                  <a:pt x="754" y="9417"/>
                </a:lnTo>
                <a:lnTo>
                  <a:pt x="730" y="9490"/>
                </a:lnTo>
                <a:lnTo>
                  <a:pt x="730" y="9539"/>
                </a:lnTo>
                <a:lnTo>
                  <a:pt x="730" y="9563"/>
                </a:lnTo>
                <a:lnTo>
                  <a:pt x="779" y="9612"/>
                </a:lnTo>
                <a:lnTo>
                  <a:pt x="827" y="9636"/>
                </a:lnTo>
                <a:lnTo>
                  <a:pt x="949" y="9660"/>
                </a:lnTo>
                <a:lnTo>
                  <a:pt x="949" y="9806"/>
                </a:lnTo>
                <a:lnTo>
                  <a:pt x="876" y="9806"/>
                </a:lnTo>
                <a:lnTo>
                  <a:pt x="803" y="9831"/>
                </a:lnTo>
                <a:lnTo>
                  <a:pt x="730" y="9879"/>
                </a:lnTo>
                <a:lnTo>
                  <a:pt x="681" y="9904"/>
                </a:lnTo>
                <a:lnTo>
                  <a:pt x="681" y="9952"/>
                </a:lnTo>
                <a:lnTo>
                  <a:pt x="681" y="10001"/>
                </a:lnTo>
                <a:lnTo>
                  <a:pt x="730" y="10050"/>
                </a:lnTo>
                <a:lnTo>
                  <a:pt x="827" y="10074"/>
                </a:lnTo>
                <a:lnTo>
                  <a:pt x="949" y="10074"/>
                </a:lnTo>
                <a:lnTo>
                  <a:pt x="949" y="10123"/>
                </a:lnTo>
                <a:lnTo>
                  <a:pt x="852" y="10147"/>
                </a:lnTo>
                <a:lnTo>
                  <a:pt x="803" y="10196"/>
                </a:lnTo>
                <a:lnTo>
                  <a:pt x="754" y="10244"/>
                </a:lnTo>
                <a:lnTo>
                  <a:pt x="754" y="10269"/>
                </a:lnTo>
                <a:lnTo>
                  <a:pt x="779" y="10293"/>
                </a:lnTo>
                <a:lnTo>
                  <a:pt x="876" y="10342"/>
                </a:lnTo>
                <a:lnTo>
                  <a:pt x="949" y="10342"/>
                </a:lnTo>
                <a:lnTo>
                  <a:pt x="973" y="10390"/>
                </a:lnTo>
                <a:lnTo>
                  <a:pt x="973" y="10463"/>
                </a:lnTo>
                <a:lnTo>
                  <a:pt x="925" y="10512"/>
                </a:lnTo>
                <a:lnTo>
                  <a:pt x="876" y="10585"/>
                </a:lnTo>
                <a:lnTo>
                  <a:pt x="852" y="10658"/>
                </a:lnTo>
                <a:lnTo>
                  <a:pt x="876" y="10755"/>
                </a:lnTo>
                <a:lnTo>
                  <a:pt x="925" y="10853"/>
                </a:lnTo>
                <a:lnTo>
                  <a:pt x="949" y="10999"/>
                </a:lnTo>
                <a:lnTo>
                  <a:pt x="973" y="11266"/>
                </a:lnTo>
                <a:lnTo>
                  <a:pt x="925" y="11534"/>
                </a:lnTo>
                <a:lnTo>
                  <a:pt x="876" y="11656"/>
                </a:lnTo>
                <a:lnTo>
                  <a:pt x="827" y="11753"/>
                </a:lnTo>
                <a:lnTo>
                  <a:pt x="803" y="11801"/>
                </a:lnTo>
                <a:lnTo>
                  <a:pt x="754" y="11801"/>
                </a:lnTo>
                <a:lnTo>
                  <a:pt x="657" y="11729"/>
                </a:lnTo>
                <a:lnTo>
                  <a:pt x="560" y="11656"/>
                </a:lnTo>
                <a:lnTo>
                  <a:pt x="511" y="11583"/>
                </a:lnTo>
                <a:lnTo>
                  <a:pt x="462" y="11461"/>
                </a:lnTo>
                <a:lnTo>
                  <a:pt x="462" y="11339"/>
                </a:lnTo>
                <a:lnTo>
                  <a:pt x="487" y="11096"/>
                </a:lnTo>
                <a:lnTo>
                  <a:pt x="535" y="11047"/>
                </a:lnTo>
                <a:lnTo>
                  <a:pt x="560" y="10974"/>
                </a:lnTo>
                <a:lnTo>
                  <a:pt x="584" y="10926"/>
                </a:lnTo>
                <a:lnTo>
                  <a:pt x="584" y="10828"/>
                </a:lnTo>
                <a:lnTo>
                  <a:pt x="511" y="10342"/>
                </a:lnTo>
                <a:lnTo>
                  <a:pt x="462" y="9831"/>
                </a:lnTo>
                <a:lnTo>
                  <a:pt x="462" y="9320"/>
                </a:lnTo>
                <a:lnTo>
                  <a:pt x="511" y="8809"/>
                </a:lnTo>
                <a:lnTo>
                  <a:pt x="584" y="8298"/>
                </a:lnTo>
                <a:lnTo>
                  <a:pt x="681" y="7787"/>
                </a:lnTo>
                <a:lnTo>
                  <a:pt x="803" y="7300"/>
                </a:lnTo>
                <a:lnTo>
                  <a:pt x="949" y="6813"/>
                </a:lnTo>
                <a:lnTo>
                  <a:pt x="1119" y="6400"/>
                </a:lnTo>
                <a:lnTo>
                  <a:pt x="1314" y="6010"/>
                </a:lnTo>
                <a:lnTo>
                  <a:pt x="1557" y="5621"/>
                </a:lnTo>
                <a:lnTo>
                  <a:pt x="1703" y="5451"/>
                </a:lnTo>
                <a:lnTo>
                  <a:pt x="1849" y="5280"/>
                </a:lnTo>
                <a:lnTo>
                  <a:pt x="2044" y="5134"/>
                </a:lnTo>
                <a:lnTo>
                  <a:pt x="2214" y="4988"/>
                </a:lnTo>
                <a:lnTo>
                  <a:pt x="2409" y="4891"/>
                </a:lnTo>
                <a:lnTo>
                  <a:pt x="2628" y="4794"/>
                </a:lnTo>
                <a:lnTo>
                  <a:pt x="2823" y="4745"/>
                </a:lnTo>
                <a:lnTo>
                  <a:pt x="3066" y="4696"/>
                </a:lnTo>
                <a:lnTo>
                  <a:pt x="3528" y="4623"/>
                </a:lnTo>
                <a:close/>
                <a:moveTo>
                  <a:pt x="3893" y="0"/>
                </a:moveTo>
                <a:lnTo>
                  <a:pt x="3699" y="73"/>
                </a:lnTo>
                <a:lnTo>
                  <a:pt x="3382" y="73"/>
                </a:lnTo>
                <a:lnTo>
                  <a:pt x="3212" y="122"/>
                </a:lnTo>
                <a:lnTo>
                  <a:pt x="3066" y="195"/>
                </a:lnTo>
                <a:lnTo>
                  <a:pt x="2896" y="268"/>
                </a:lnTo>
                <a:lnTo>
                  <a:pt x="2774" y="365"/>
                </a:lnTo>
                <a:lnTo>
                  <a:pt x="2628" y="487"/>
                </a:lnTo>
                <a:lnTo>
                  <a:pt x="2506" y="609"/>
                </a:lnTo>
                <a:lnTo>
                  <a:pt x="2287" y="901"/>
                </a:lnTo>
                <a:lnTo>
                  <a:pt x="2093" y="1217"/>
                </a:lnTo>
                <a:lnTo>
                  <a:pt x="1947" y="1533"/>
                </a:lnTo>
                <a:lnTo>
                  <a:pt x="1874" y="1850"/>
                </a:lnTo>
                <a:lnTo>
                  <a:pt x="1849" y="2044"/>
                </a:lnTo>
                <a:lnTo>
                  <a:pt x="1849" y="2215"/>
                </a:lnTo>
                <a:lnTo>
                  <a:pt x="1874" y="2409"/>
                </a:lnTo>
                <a:lnTo>
                  <a:pt x="1898" y="2580"/>
                </a:lnTo>
                <a:lnTo>
                  <a:pt x="1947" y="2750"/>
                </a:lnTo>
                <a:lnTo>
                  <a:pt x="2020" y="2896"/>
                </a:lnTo>
                <a:lnTo>
                  <a:pt x="2093" y="3066"/>
                </a:lnTo>
                <a:lnTo>
                  <a:pt x="2214" y="3212"/>
                </a:lnTo>
                <a:lnTo>
                  <a:pt x="2312" y="3358"/>
                </a:lnTo>
                <a:lnTo>
                  <a:pt x="2433" y="3480"/>
                </a:lnTo>
                <a:lnTo>
                  <a:pt x="2579" y="3577"/>
                </a:lnTo>
                <a:lnTo>
                  <a:pt x="2725" y="3699"/>
                </a:lnTo>
                <a:lnTo>
                  <a:pt x="2871" y="3772"/>
                </a:lnTo>
                <a:lnTo>
                  <a:pt x="3042" y="3845"/>
                </a:lnTo>
                <a:lnTo>
                  <a:pt x="3212" y="3918"/>
                </a:lnTo>
                <a:lnTo>
                  <a:pt x="3407" y="3966"/>
                </a:lnTo>
                <a:lnTo>
                  <a:pt x="3553" y="3966"/>
                </a:lnTo>
                <a:lnTo>
                  <a:pt x="3528" y="4039"/>
                </a:lnTo>
                <a:lnTo>
                  <a:pt x="3504" y="4234"/>
                </a:lnTo>
                <a:lnTo>
                  <a:pt x="3431" y="4234"/>
                </a:lnTo>
                <a:lnTo>
                  <a:pt x="3188" y="4210"/>
                </a:lnTo>
                <a:lnTo>
                  <a:pt x="2944" y="4210"/>
                </a:lnTo>
                <a:lnTo>
                  <a:pt x="2725" y="4258"/>
                </a:lnTo>
                <a:lnTo>
                  <a:pt x="2506" y="4331"/>
                </a:lnTo>
                <a:lnTo>
                  <a:pt x="2287" y="4404"/>
                </a:lnTo>
                <a:lnTo>
                  <a:pt x="2093" y="4526"/>
                </a:lnTo>
                <a:lnTo>
                  <a:pt x="1898" y="4648"/>
                </a:lnTo>
                <a:lnTo>
                  <a:pt x="1728" y="4794"/>
                </a:lnTo>
                <a:lnTo>
                  <a:pt x="1557" y="4964"/>
                </a:lnTo>
                <a:lnTo>
                  <a:pt x="1387" y="5134"/>
                </a:lnTo>
                <a:lnTo>
                  <a:pt x="1095" y="5499"/>
                </a:lnTo>
                <a:lnTo>
                  <a:pt x="852" y="5913"/>
                </a:lnTo>
                <a:lnTo>
                  <a:pt x="633" y="6327"/>
                </a:lnTo>
                <a:lnTo>
                  <a:pt x="438" y="6862"/>
                </a:lnTo>
                <a:lnTo>
                  <a:pt x="268" y="7446"/>
                </a:lnTo>
                <a:lnTo>
                  <a:pt x="122" y="8006"/>
                </a:lnTo>
                <a:lnTo>
                  <a:pt x="49" y="8614"/>
                </a:lnTo>
                <a:lnTo>
                  <a:pt x="0" y="9198"/>
                </a:lnTo>
                <a:lnTo>
                  <a:pt x="0" y="9806"/>
                </a:lnTo>
                <a:lnTo>
                  <a:pt x="49" y="10390"/>
                </a:lnTo>
                <a:lnTo>
                  <a:pt x="122" y="10974"/>
                </a:lnTo>
                <a:lnTo>
                  <a:pt x="146" y="10974"/>
                </a:lnTo>
                <a:lnTo>
                  <a:pt x="97" y="11193"/>
                </a:lnTo>
                <a:lnTo>
                  <a:pt x="73" y="11412"/>
                </a:lnTo>
                <a:lnTo>
                  <a:pt x="97" y="11631"/>
                </a:lnTo>
                <a:lnTo>
                  <a:pt x="170" y="11777"/>
                </a:lnTo>
                <a:lnTo>
                  <a:pt x="219" y="11899"/>
                </a:lnTo>
                <a:lnTo>
                  <a:pt x="316" y="11972"/>
                </a:lnTo>
                <a:lnTo>
                  <a:pt x="414" y="12069"/>
                </a:lnTo>
                <a:lnTo>
                  <a:pt x="511" y="12142"/>
                </a:lnTo>
                <a:lnTo>
                  <a:pt x="633" y="12191"/>
                </a:lnTo>
                <a:lnTo>
                  <a:pt x="754" y="12215"/>
                </a:lnTo>
                <a:lnTo>
                  <a:pt x="876" y="12215"/>
                </a:lnTo>
                <a:lnTo>
                  <a:pt x="998" y="12166"/>
                </a:lnTo>
                <a:lnTo>
                  <a:pt x="1144" y="12069"/>
                </a:lnTo>
                <a:lnTo>
                  <a:pt x="1241" y="11923"/>
                </a:lnTo>
                <a:lnTo>
                  <a:pt x="1217" y="12604"/>
                </a:lnTo>
                <a:lnTo>
                  <a:pt x="1217" y="13261"/>
                </a:lnTo>
                <a:lnTo>
                  <a:pt x="1217" y="14040"/>
                </a:lnTo>
                <a:lnTo>
                  <a:pt x="1241" y="14819"/>
                </a:lnTo>
                <a:lnTo>
                  <a:pt x="1265" y="15597"/>
                </a:lnTo>
                <a:lnTo>
                  <a:pt x="1314" y="16376"/>
                </a:lnTo>
                <a:lnTo>
                  <a:pt x="1460" y="17958"/>
                </a:lnTo>
                <a:lnTo>
                  <a:pt x="1509" y="18736"/>
                </a:lnTo>
                <a:lnTo>
                  <a:pt x="1509" y="19515"/>
                </a:lnTo>
                <a:lnTo>
                  <a:pt x="1265" y="19685"/>
                </a:lnTo>
                <a:lnTo>
                  <a:pt x="1022" y="19904"/>
                </a:lnTo>
                <a:lnTo>
                  <a:pt x="827" y="20147"/>
                </a:lnTo>
                <a:lnTo>
                  <a:pt x="730" y="20269"/>
                </a:lnTo>
                <a:lnTo>
                  <a:pt x="681" y="20415"/>
                </a:lnTo>
                <a:lnTo>
                  <a:pt x="633" y="20512"/>
                </a:lnTo>
                <a:lnTo>
                  <a:pt x="657" y="20634"/>
                </a:lnTo>
                <a:lnTo>
                  <a:pt x="706" y="20707"/>
                </a:lnTo>
                <a:lnTo>
                  <a:pt x="803" y="20756"/>
                </a:lnTo>
                <a:lnTo>
                  <a:pt x="1119" y="20829"/>
                </a:lnTo>
                <a:lnTo>
                  <a:pt x="1411" y="20829"/>
                </a:lnTo>
                <a:lnTo>
                  <a:pt x="1703" y="20804"/>
                </a:lnTo>
                <a:lnTo>
                  <a:pt x="1995" y="20731"/>
                </a:lnTo>
                <a:lnTo>
                  <a:pt x="2214" y="20634"/>
                </a:lnTo>
                <a:lnTo>
                  <a:pt x="2458" y="20512"/>
                </a:lnTo>
                <a:lnTo>
                  <a:pt x="2555" y="20439"/>
                </a:lnTo>
                <a:lnTo>
                  <a:pt x="2652" y="20366"/>
                </a:lnTo>
                <a:lnTo>
                  <a:pt x="2750" y="20269"/>
                </a:lnTo>
                <a:lnTo>
                  <a:pt x="2798" y="20172"/>
                </a:lnTo>
                <a:lnTo>
                  <a:pt x="2847" y="20123"/>
                </a:lnTo>
                <a:lnTo>
                  <a:pt x="2871" y="20074"/>
                </a:lnTo>
                <a:lnTo>
                  <a:pt x="2969" y="19783"/>
                </a:lnTo>
                <a:lnTo>
                  <a:pt x="3042" y="19466"/>
                </a:lnTo>
                <a:lnTo>
                  <a:pt x="3090" y="19150"/>
                </a:lnTo>
                <a:lnTo>
                  <a:pt x="3139" y="18809"/>
                </a:lnTo>
                <a:lnTo>
                  <a:pt x="3188" y="18152"/>
                </a:lnTo>
                <a:lnTo>
                  <a:pt x="3236" y="17520"/>
                </a:lnTo>
                <a:lnTo>
                  <a:pt x="3285" y="16425"/>
                </a:lnTo>
                <a:lnTo>
                  <a:pt x="3334" y="15330"/>
                </a:lnTo>
                <a:lnTo>
                  <a:pt x="3407" y="14502"/>
                </a:lnTo>
                <a:lnTo>
                  <a:pt x="3480" y="13651"/>
                </a:lnTo>
                <a:lnTo>
                  <a:pt x="3528" y="13164"/>
                </a:lnTo>
                <a:lnTo>
                  <a:pt x="3601" y="12872"/>
                </a:lnTo>
                <a:lnTo>
                  <a:pt x="3650" y="12750"/>
                </a:lnTo>
                <a:lnTo>
                  <a:pt x="3699" y="12629"/>
                </a:lnTo>
                <a:lnTo>
                  <a:pt x="3747" y="12750"/>
                </a:lnTo>
                <a:lnTo>
                  <a:pt x="3796" y="12872"/>
                </a:lnTo>
                <a:lnTo>
                  <a:pt x="3845" y="13164"/>
                </a:lnTo>
                <a:lnTo>
                  <a:pt x="3918" y="13651"/>
                </a:lnTo>
                <a:lnTo>
                  <a:pt x="3991" y="14502"/>
                </a:lnTo>
                <a:lnTo>
                  <a:pt x="4064" y="15330"/>
                </a:lnTo>
                <a:lnTo>
                  <a:pt x="4112" y="16425"/>
                </a:lnTo>
                <a:lnTo>
                  <a:pt x="4161" y="17520"/>
                </a:lnTo>
                <a:lnTo>
                  <a:pt x="4210" y="18152"/>
                </a:lnTo>
                <a:lnTo>
                  <a:pt x="4258" y="18809"/>
                </a:lnTo>
                <a:lnTo>
                  <a:pt x="4307" y="19150"/>
                </a:lnTo>
                <a:lnTo>
                  <a:pt x="4356" y="19466"/>
                </a:lnTo>
                <a:lnTo>
                  <a:pt x="4429" y="19783"/>
                </a:lnTo>
                <a:lnTo>
                  <a:pt x="4526" y="20074"/>
                </a:lnTo>
                <a:lnTo>
                  <a:pt x="4550" y="20123"/>
                </a:lnTo>
                <a:lnTo>
                  <a:pt x="4599" y="20172"/>
                </a:lnTo>
                <a:lnTo>
                  <a:pt x="4648" y="20269"/>
                </a:lnTo>
                <a:lnTo>
                  <a:pt x="4745" y="20366"/>
                </a:lnTo>
                <a:lnTo>
                  <a:pt x="4842" y="20439"/>
                </a:lnTo>
                <a:lnTo>
                  <a:pt x="4940" y="20512"/>
                </a:lnTo>
                <a:lnTo>
                  <a:pt x="5183" y="20634"/>
                </a:lnTo>
                <a:lnTo>
                  <a:pt x="5402" y="20731"/>
                </a:lnTo>
                <a:lnTo>
                  <a:pt x="5694" y="20804"/>
                </a:lnTo>
                <a:lnTo>
                  <a:pt x="5986" y="20829"/>
                </a:lnTo>
                <a:lnTo>
                  <a:pt x="6278" y="20829"/>
                </a:lnTo>
                <a:lnTo>
                  <a:pt x="6594" y="20756"/>
                </a:lnTo>
                <a:lnTo>
                  <a:pt x="6691" y="20707"/>
                </a:lnTo>
                <a:lnTo>
                  <a:pt x="6740" y="20634"/>
                </a:lnTo>
                <a:lnTo>
                  <a:pt x="6740" y="20512"/>
                </a:lnTo>
                <a:lnTo>
                  <a:pt x="6716" y="20415"/>
                </a:lnTo>
                <a:lnTo>
                  <a:pt x="6667" y="20269"/>
                </a:lnTo>
                <a:lnTo>
                  <a:pt x="6570" y="20147"/>
                </a:lnTo>
                <a:lnTo>
                  <a:pt x="6375" y="19904"/>
                </a:lnTo>
                <a:lnTo>
                  <a:pt x="6132" y="19685"/>
                </a:lnTo>
                <a:lnTo>
                  <a:pt x="5864" y="19515"/>
                </a:lnTo>
                <a:lnTo>
                  <a:pt x="5889" y="18736"/>
                </a:lnTo>
                <a:lnTo>
                  <a:pt x="5937" y="17958"/>
                </a:lnTo>
                <a:lnTo>
                  <a:pt x="6059" y="16376"/>
                </a:lnTo>
                <a:lnTo>
                  <a:pt x="6132" y="15597"/>
                </a:lnTo>
                <a:lnTo>
                  <a:pt x="6156" y="14819"/>
                </a:lnTo>
                <a:lnTo>
                  <a:pt x="6180" y="14040"/>
                </a:lnTo>
                <a:lnTo>
                  <a:pt x="6180" y="13261"/>
                </a:lnTo>
                <a:lnTo>
                  <a:pt x="6180" y="12604"/>
                </a:lnTo>
                <a:lnTo>
                  <a:pt x="6156" y="11923"/>
                </a:lnTo>
                <a:lnTo>
                  <a:pt x="6253" y="12069"/>
                </a:lnTo>
                <a:lnTo>
                  <a:pt x="6399" y="12166"/>
                </a:lnTo>
                <a:lnTo>
                  <a:pt x="6521" y="12215"/>
                </a:lnTo>
                <a:lnTo>
                  <a:pt x="6643" y="12215"/>
                </a:lnTo>
                <a:lnTo>
                  <a:pt x="6764" y="12191"/>
                </a:lnTo>
                <a:lnTo>
                  <a:pt x="6886" y="12142"/>
                </a:lnTo>
                <a:lnTo>
                  <a:pt x="6983" y="12069"/>
                </a:lnTo>
                <a:lnTo>
                  <a:pt x="7081" y="11972"/>
                </a:lnTo>
                <a:lnTo>
                  <a:pt x="7178" y="11899"/>
                </a:lnTo>
                <a:lnTo>
                  <a:pt x="7227" y="11777"/>
                </a:lnTo>
                <a:lnTo>
                  <a:pt x="7300" y="11631"/>
                </a:lnTo>
                <a:lnTo>
                  <a:pt x="7324" y="11412"/>
                </a:lnTo>
                <a:lnTo>
                  <a:pt x="7300" y="11193"/>
                </a:lnTo>
                <a:lnTo>
                  <a:pt x="7251" y="10974"/>
                </a:lnTo>
                <a:lnTo>
                  <a:pt x="7275" y="10974"/>
                </a:lnTo>
                <a:lnTo>
                  <a:pt x="7348" y="10390"/>
                </a:lnTo>
                <a:lnTo>
                  <a:pt x="7397" y="9806"/>
                </a:lnTo>
                <a:lnTo>
                  <a:pt x="7397" y="9198"/>
                </a:lnTo>
                <a:lnTo>
                  <a:pt x="7348" y="8614"/>
                </a:lnTo>
                <a:lnTo>
                  <a:pt x="7251" y="8006"/>
                </a:lnTo>
                <a:lnTo>
                  <a:pt x="7129" y="7446"/>
                </a:lnTo>
                <a:lnTo>
                  <a:pt x="6959" y="6862"/>
                </a:lnTo>
                <a:lnTo>
                  <a:pt x="6764" y="6327"/>
                </a:lnTo>
                <a:lnTo>
                  <a:pt x="6545" y="5913"/>
                </a:lnTo>
                <a:lnTo>
                  <a:pt x="6302" y="5499"/>
                </a:lnTo>
                <a:lnTo>
                  <a:pt x="6010" y="5134"/>
                </a:lnTo>
                <a:lnTo>
                  <a:pt x="5840" y="4964"/>
                </a:lnTo>
                <a:lnTo>
                  <a:pt x="5670" y="4794"/>
                </a:lnTo>
                <a:lnTo>
                  <a:pt x="5499" y="4648"/>
                </a:lnTo>
                <a:lnTo>
                  <a:pt x="5305" y="4526"/>
                </a:lnTo>
                <a:lnTo>
                  <a:pt x="5110" y="4404"/>
                </a:lnTo>
                <a:lnTo>
                  <a:pt x="4891" y="4331"/>
                </a:lnTo>
                <a:lnTo>
                  <a:pt x="4672" y="4258"/>
                </a:lnTo>
                <a:lnTo>
                  <a:pt x="4453" y="4210"/>
                </a:lnTo>
                <a:lnTo>
                  <a:pt x="4210" y="4210"/>
                </a:lnTo>
                <a:lnTo>
                  <a:pt x="3966" y="4234"/>
                </a:lnTo>
                <a:lnTo>
                  <a:pt x="3966" y="4210"/>
                </a:lnTo>
                <a:lnTo>
                  <a:pt x="3966" y="4185"/>
                </a:lnTo>
                <a:lnTo>
                  <a:pt x="3966" y="4137"/>
                </a:lnTo>
                <a:lnTo>
                  <a:pt x="3942" y="4039"/>
                </a:lnTo>
                <a:lnTo>
                  <a:pt x="3918" y="3966"/>
                </a:lnTo>
                <a:lnTo>
                  <a:pt x="4064" y="3942"/>
                </a:lnTo>
                <a:lnTo>
                  <a:pt x="4210" y="3893"/>
                </a:lnTo>
                <a:lnTo>
                  <a:pt x="4356" y="3845"/>
                </a:lnTo>
                <a:lnTo>
                  <a:pt x="4477" y="3772"/>
                </a:lnTo>
                <a:lnTo>
                  <a:pt x="4721" y="3602"/>
                </a:lnTo>
                <a:lnTo>
                  <a:pt x="4940" y="3383"/>
                </a:lnTo>
                <a:lnTo>
                  <a:pt x="5110" y="3115"/>
                </a:lnTo>
                <a:lnTo>
                  <a:pt x="5232" y="2847"/>
                </a:lnTo>
                <a:lnTo>
                  <a:pt x="5353" y="2531"/>
                </a:lnTo>
                <a:lnTo>
                  <a:pt x="5402" y="2215"/>
                </a:lnTo>
                <a:lnTo>
                  <a:pt x="5426" y="2069"/>
                </a:lnTo>
                <a:lnTo>
                  <a:pt x="5402" y="1898"/>
                </a:lnTo>
                <a:lnTo>
                  <a:pt x="5378" y="1704"/>
                </a:lnTo>
                <a:lnTo>
                  <a:pt x="5329" y="1485"/>
                </a:lnTo>
                <a:lnTo>
                  <a:pt x="5280" y="1290"/>
                </a:lnTo>
                <a:lnTo>
                  <a:pt x="5183" y="1095"/>
                </a:lnTo>
                <a:lnTo>
                  <a:pt x="5086" y="876"/>
                </a:lnTo>
                <a:lnTo>
                  <a:pt x="4988" y="682"/>
                </a:lnTo>
                <a:lnTo>
                  <a:pt x="4867" y="511"/>
                </a:lnTo>
                <a:lnTo>
                  <a:pt x="4721" y="365"/>
                </a:lnTo>
                <a:lnTo>
                  <a:pt x="4575" y="219"/>
                </a:lnTo>
                <a:lnTo>
                  <a:pt x="4429" y="122"/>
                </a:lnTo>
                <a:lnTo>
                  <a:pt x="4258" y="49"/>
                </a:lnTo>
                <a:lnTo>
                  <a:pt x="4088" y="0"/>
                </a:lnTo>
                <a:close/>
              </a:path>
            </a:pathLst>
          </a:custGeom>
          <a:solidFill>
            <a:srgbClr val="25212A">
              <a:alpha val="7115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30" name="Google Shape;630;p73"/>
          <p:cNvSpPr/>
          <p:nvPr/>
        </p:nvSpPr>
        <p:spPr>
          <a:xfrm>
            <a:off x="5768420" y="1947962"/>
            <a:ext cx="147542" cy="363983"/>
          </a:xfrm>
          <a:custGeom>
            <a:rect b="b" l="l" r="r" t="t"/>
            <a:pathLst>
              <a:path extrusionOk="0" h="21073" w="8542">
                <a:moveTo>
                  <a:pt x="4478" y="487"/>
                </a:moveTo>
                <a:lnTo>
                  <a:pt x="4673" y="536"/>
                </a:lnTo>
                <a:lnTo>
                  <a:pt x="4600" y="584"/>
                </a:lnTo>
                <a:lnTo>
                  <a:pt x="4527" y="657"/>
                </a:lnTo>
                <a:lnTo>
                  <a:pt x="4527" y="730"/>
                </a:lnTo>
                <a:lnTo>
                  <a:pt x="4527" y="755"/>
                </a:lnTo>
                <a:lnTo>
                  <a:pt x="4697" y="755"/>
                </a:lnTo>
                <a:lnTo>
                  <a:pt x="4819" y="730"/>
                </a:lnTo>
                <a:lnTo>
                  <a:pt x="4892" y="682"/>
                </a:lnTo>
                <a:lnTo>
                  <a:pt x="4965" y="633"/>
                </a:lnTo>
                <a:lnTo>
                  <a:pt x="5038" y="682"/>
                </a:lnTo>
                <a:lnTo>
                  <a:pt x="4965" y="730"/>
                </a:lnTo>
                <a:lnTo>
                  <a:pt x="4916" y="779"/>
                </a:lnTo>
                <a:lnTo>
                  <a:pt x="4819" y="925"/>
                </a:lnTo>
                <a:lnTo>
                  <a:pt x="4819" y="949"/>
                </a:lnTo>
                <a:lnTo>
                  <a:pt x="4843" y="974"/>
                </a:lnTo>
                <a:lnTo>
                  <a:pt x="4867" y="998"/>
                </a:lnTo>
                <a:lnTo>
                  <a:pt x="4892" y="974"/>
                </a:lnTo>
                <a:lnTo>
                  <a:pt x="5038" y="876"/>
                </a:lnTo>
                <a:lnTo>
                  <a:pt x="5111" y="828"/>
                </a:lnTo>
                <a:lnTo>
                  <a:pt x="5208" y="803"/>
                </a:lnTo>
                <a:lnTo>
                  <a:pt x="5330" y="901"/>
                </a:lnTo>
                <a:lnTo>
                  <a:pt x="5451" y="1022"/>
                </a:lnTo>
                <a:lnTo>
                  <a:pt x="5281" y="1120"/>
                </a:lnTo>
                <a:lnTo>
                  <a:pt x="5208" y="1193"/>
                </a:lnTo>
                <a:lnTo>
                  <a:pt x="5111" y="1266"/>
                </a:lnTo>
                <a:lnTo>
                  <a:pt x="4965" y="1436"/>
                </a:lnTo>
                <a:lnTo>
                  <a:pt x="4965" y="1460"/>
                </a:lnTo>
                <a:lnTo>
                  <a:pt x="4965" y="1485"/>
                </a:lnTo>
                <a:lnTo>
                  <a:pt x="5013" y="1485"/>
                </a:lnTo>
                <a:lnTo>
                  <a:pt x="5111" y="1436"/>
                </a:lnTo>
                <a:lnTo>
                  <a:pt x="5208" y="1387"/>
                </a:lnTo>
                <a:lnTo>
                  <a:pt x="5403" y="1314"/>
                </a:lnTo>
                <a:lnTo>
                  <a:pt x="5573" y="1217"/>
                </a:lnTo>
                <a:lnTo>
                  <a:pt x="5695" y="1412"/>
                </a:lnTo>
                <a:lnTo>
                  <a:pt x="5768" y="1631"/>
                </a:lnTo>
                <a:lnTo>
                  <a:pt x="5719" y="1631"/>
                </a:lnTo>
                <a:lnTo>
                  <a:pt x="5597" y="1679"/>
                </a:lnTo>
                <a:lnTo>
                  <a:pt x="5451" y="1728"/>
                </a:lnTo>
                <a:lnTo>
                  <a:pt x="5184" y="1874"/>
                </a:lnTo>
                <a:lnTo>
                  <a:pt x="4989" y="1996"/>
                </a:lnTo>
                <a:lnTo>
                  <a:pt x="4892" y="2069"/>
                </a:lnTo>
                <a:lnTo>
                  <a:pt x="4819" y="2166"/>
                </a:lnTo>
                <a:lnTo>
                  <a:pt x="4819" y="2190"/>
                </a:lnTo>
                <a:lnTo>
                  <a:pt x="4843" y="2215"/>
                </a:lnTo>
                <a:lnTo>
                  <a:pt x="4940" y="2239"/>
                </a:lnTo>
                <a:lnTo>
                  <a:pt x="5038" y="2239"/>
                </a:lnTo>
                <a:lnTo>
                  <a:pt x="5232" y="2166"/>
                </a:lnTo>
                <a:lnTo>
                  <a:pt x="5524" y="2069"/>
                </a:lnTo>
                <a:lnTo>
                  <a:pt x="5816" y="1947"/>
                </a:lnTo>
                <a:lnTo>
                  <a:pt x="5841" y="1947"/>
                </a:lnTo>
                <a:lnTo>
                  <a:pt x="5841" y="1971"/>
                </a:lnTo>
                <a:lnTo>
                  <a:pt x="5841" y="2142"/>
                </a:lnTo>
                <a:lnTo>
                  <a:pt x="5816" y="2312"/>
                </a:lnTo>
                <a:lnTo>
                  <a:pt x="5743" y="2312"/>
                </a:lnTo>
                <a:lnTo>
                  <a:pt x="5622" y="2361"/>
                </a:lnTo>
                <a:lnTo>
                  <a:pt x="5476" y="2385"/>
                </a:lnTo>
                <a:lnTo>
                  <a:pt x="5208" y="2434"/>
                </a:lnTo>
                <a:lnTo>
                  <a:pt x="4916" y="2507"/>
                </a:lnTo>
                <a:lnTo>
                  <a:pt x="4794" y="2555"/>
                </a:lnTo>
                <a:lnTo>
                  <a:pt x="4648" y="2604"/>
                </a:lnTo>
                <a:lnTo>
                  <a:pt x="4648" y="2653"/>
                </a:lnTo>
                <a:lnTo>
                  <a:pt x="4673" y="2653"/>
                </a:lnTo>
                <a:lnTo>
                  <a:pt x="5208" y="2701"/>
                </a:lnTo>
                <a:lnTo>
                  <a:pt x="5476" y="2701"/>
                </a:lnTo>
                <a:lnTo>
                  <a:pt x="5719" y="2653"/>
                </a:lnTo>
                <a:lnTo>
                  <a:pt x="5646" y="2847"/>
                </a:lnTo>
                <a:lnTo>
                  <a:pt x="5524" y="3042"/>
                </a:lnTo>
                <a:lnTo>
                  <a:pt x="4697" y="3042"/>
                </a:lnTo>
                <a:lnTo>
                  <a:pt x="4624" y="3018"/>
                </a:lnTo>
                <a:lnTo>
                  <a:pt x="4575" y="2993"/>
                </a:lnTo>
                <a:lnTo>
                  <a:pt x="4551" y="2993"/>
                </a:lnTo>
                <a:lnTo>
                  <a:pt x="4551" y="3018"/>
                </a:lnTo>
                <a:lnTo>
                  <a:pt x="4600" y="3091"/>
                </a:lnTo>
                <a:lnTo>
                  <a:pt x="4673" y="3164"/>
                </a:lnTo>
                <a:lnTo>
                  <a:pt x="4746" y="3212"/>
                </a:lnTo>
                <a:lnTo>
                  <a:pt x="4843" y="3261"/>
                </a:lnTo>
                <a:lnTo>
                  <a:pt x="5086" y="3310"/>
                </a:lnTo>
                <a:lnTo>
                  <a:pt x="5330" y="3310"/>
                </a:lnTo>
                <a:lnTo>
                  <a:pt x="5159" y="3456"/>
                </a:lnTo>
                <a:lnTo>
                  <a:pt x="4989" y="3577"/>
                </a:lnTo>
                <a:lnTo>
                  <a:pt x="4892" y="3529"/>
                </a:lnTo>
                <a:lnTo>
                  <a:pt x="4746" y="3504"/>
                </a:lnTo>
                <a:lnTo>
                  <a:pt x="4259" y="3504"/>
                </a:lnTo>
                <a:lnTo>
                  <a:pt x="4235" y="3529"/>
                </a:lnTo>
                <a:lnTo>
                  <a:pt x="4210" y="3577"/>
                </a:lnTo>
                <a:lnTo>
                  <a:pt x="4210" y="3626"/>
                </a:lnTo>
                <a:lnTo>
                  <a:pt x="4235" y="3699"/>
                </a:lnTo>
                <a:lnTo>
                  <a:pt x="4283" y="3748"/>
                </a:lnTo>
                <a:lnTo>
                  <a:pt x="4429" y="3796"/>
                </a:lnTo>
                <a:lnTo>
                  <a:pt x="4283" y="3821"/>
                </a:lnTo>
                <a:lnTo>
                  <a:pt x="3967" y="3821"/>
                </a:lnTo>
                <a:lnTo>
                  <a:pt x="3821" y="3772"/>
                </a:lnTo>
                <a:lnTo>
                  <a:pt x="3675" y="3723"/>
                </a:lnTo>
                <a:lnTo>
                  <a:pt x="3529" y="3650"/>
                </a:lnTo>
                <a:lnTo>
                  <a:pt x="3407" y="3577"/>
                </a:lnTo>
                <a:lnTo>
                  <a:pt x="3310" y="3456"/>
                </a:lnTo>
                <a:lnTo>
                  <a:pt x="3213" y="3358"/>
                </a:lnTo>
                <a:lnTo>
                  <a:pt x="3115" y="3237"/>
                </a:lnTo>
                <a:lnTo>
                  <a:pt x="2969" y="2945"/>
                </a:lnTo>
                <a:lnTo>
                  <a:pt x="2848" y="2653"/>
                </a:lnTo>
                <a:lnTo>
                  <a:pt x="2775" y="2361"/>
                </a:lnTo>
                <a:lnTo>
                  <a:pt x="2750" y="2069"/>
                </a:lnTo>
                <a:lnTo>
                  <a:pt x="2750" y="1898"/>
                </a:lnTo>
                <a:lnTo>
                  <a:pt x="2775" y="1728"/>
                </a:lnTo>
                <a:lnTo>
                  <a:pt x="2823" y="1558"/>
                </a:lnTo>
                <a:lnTo>
                  <a:pt x="2896" y="1412"/>
                </a:lnTo>
                <a:lnTo>
                  <a:pt x="3067" y="1120"/>
                </a:lnTo>
                <a:lnTo>
                  <a:pt x="3261" y="852"/>
                </a:lnTo>
                <a:lnTo>
                  <a:pt x="3359" y="755"/>
                </a:lnTo>
                <a:lnTo>
                  <a:pt x="3480" y="682"/>
                </a:lnTo>
                <a:lnTo>
                  <a:pt x="3699" y="560"/>
                </a:lnTo>
                <a:lnTo>
                  <a:pt x="3772" y="584"/>
                </a:lnTo>
                <a:lnTo>
                  <a:pt x="3845" y="560"/>
                </a:lnTo>
                <a:lnTo>
                  <a:pt x="4064" y="511"/>
                </a:lnTo>
                <a:lnTo>
                  <a:pt x="4259" y="487"/>
                </a:lnTo>
                <a:close/>
                <a:moveTo>
                  <a:pt x="4600" y="4818"/>
                </a:moveTo>
                <a:lnTo>
                  <a:pt x="4940" y="4842"/>
                </a:lnTo>
                <a:lnTo>
                  <a:pt x="4746" y="4915"/>
                </a:lnTo>
                <a:lnTo>
                  <a:pt x="4600" y="5037"/>
                </a:lnTo>
                <a:lnTo>
                  <a:pt x="4600" y="5061"/>
                </a:lnTo>
                <a:lnTo>
                  <a:pt x="4600" y="5086"/>
                </a:lnTo>
                <a:lnTo>
                  <a:pt x="4624" y="5110"/>
                </a:lnTo>
                <a:lnTo>
                  <a:pt x="4648" y="5134"/>
                </a:lnTo>
                <a:lnTo>
                  <a:pt x="4770" y="5110"/>
                </a:lnTo>
                <a:lnTo>
                  <a:pt x="4867" y="5086"/>
                </a:lnTo>
                <a:lnTo>
                  <a:pt x="5086" y="5013"/>
                </a:lnTo>
                <a:lnTo>
                  <a:pt x="5305" y="4964"/>
                </a:lnTo>
                <a:lnTo>
                  <a:pt x="5403" y="4940"/>
                </a:lnTo>
                <a:lnTo>
                  <a:pt x="5500" y="4915"/>
                </a:lnTo>
                <a:lnTo>
                  <a:pt x="5573" y="4940"/>
                </a:lnTo>
                <a:lnTo>
                  <a:pt x="5719" y="4964"/>
                </a:lnTo>
                <a:lnTo>
                  <a:pt x="5695" y="4988"/>
                </a:lnTo>
                <a:lnTo>
                  <a:pt x="5427" y="5086"/>
                </a:lnTo>
                <a:lnTo>
                  <a:pt x="5281" y="5159"/>
                </a:lnTo>
                <a:lnTo>
                  <a:pt x="5232" y="5207"/>
                </a:lnTo>
                <a:lnTo>
                  <a:pt x="5184" y="5256"/>
                </a:lnTo>
                <a:lnTo>
                  <a:pt x="5208" y="5280"/>
                </a:lnTo>
                <a:lnTo>
                  <a:pt x="5281" y="5329"/>
                </a:lnTo>
                <a:lnTo>
                  <a:pt x="5403" y="5353"/>
                </a:lnTo>
                <a:lnTo>
                  <a:pt x="5524" y="5353"/>
                </a:lnTo>
                <a:lnTo>
                  <a:pt x="5622" y="5329"/>
                </a:lnTo>
                <a:lnTo>
                  <a:pt x="5938" y="5256"/>
                </a:lnTo>
                <a:lnTo>
                  <a:pt x="6254" y="5183"/>
                </a:lnTo>
                <a:lnTo>
                  <a:pt x="6425" y="5305"/>
                </a:lnTo>
                <a:lnTo>
                  <a:pt x="6254" y="5329"/>
                </a:lnTo>
                <a:lnTo>
                  <a:pt x="6035" y="5378"/>
                </a:lnTo>
                <a:lnTo>
                  <a:pt x="5841" y="5451"/>
                </a:lnTo>
                <a:lnTo>
                  <a:pt x="5743" y="5475"/>
                </a:lnTo>
                <a:lnTo>
                  <a:pt x="5670" y="5548"/>
                </a:lnTo>
                <a:lnTo>
                  <a:pt x="5573" y="5597"/>
                </a:lnTo>
                <a:lnTo>
                  <a:pt x="5500" y="5645"/>
                </a:lnTo>
                <a:lnTo>
                  <a:pt x="5476" y="5670"/>
                </a:lnTo>
                <a:lnTo>
                  <a:pt x="5500" y="5694"/>
                </a:lnTo>
                <a:lnTo>
                  <a:pt x="5573" y="5694"/>
                </a:lnTo>
                <a:lnTo>
                  <a:pt x="5622" y="5718"/>
                </a:lnTo>
                <a:lnTo>
                  <a:pt x="5670" y="5718"/>
                </a:lnTo>
                <a:lnTo>
                  <a:pt x="5743" y="5743"/>
                </a:lnTo>
                <a:lnTo>
                  <a:pt x="5889" y="5718"/>
                </a:lnTo>
                <a:lnTo>
                  <a:pt x="6035" y="5694"/>
                </a:lnTo>
                <a:lnTo>
                  <a:pt x="6230" y="5645"/>
                </a:lnTo>
                <a:lnTo>
                  <a:pt x="6400" y="5621"/>
                </a:lnTo>
                <a:lnTo>
                  <a:pt x="6571" y="5621"/>
                </a:lnTo>
                <a:lnTo>
                  <a:pt x="6668" y="5645"/>
                </a:lnTo>
                <a:lnTo>
                  <a:pt x="6741" y="5670"/>
                </a:lnTo>
                <a:lnTo>
                  <a:pt x="6668" y="5694"/>
                </a:lnTo>
                <a:lnTo>
                  <a:pt x="6498" y="5718"/>
                </a:lnTo>
                <a:lnTo>
                  <a:pt x="6352" y="5767"/>
                </a:lnTo>
                <a:lnTo>
                  <a:pt x="6206" y="5840"/>
                </a:lnTo>
                <a:lnTo>
                  <a:pt x="6133" y="5913"/>
                </a:lnTo>
                <a:lnTo>
                  <a:pt x="6108" y="5962"/>
                </a:lnTo>
                <a:lnTo>
                  <a:pt x="6084" y="6010"/>
                </a:lnTo>
                <a:lnTo>
                  <a:pt x="6108" y="6059"/>
                </a:lnTo>
                <a:lnTo>
                  <a:pt x="6133" y="6083"/>
                </a:lnTo>
                <a:lnTo>
                  <a:pt x="6181" y="6108"/>
                </a:lnTo>
                <a:lnTo>
                  <a:pt x="6279" y="6108"/>
                </a:lnTo>
                <a:lnTo>
                  <a:pt x="6400" y="6083"/>
                </a:lnTo>
                <a:lnTo>
                  <a:pt x="6619" y="6010"/>
                </a:lnTo>
                <a:lnTo>
                  <a:pt x="7130" y="6010"/>
                </a:lnTo>
                <a:lnTo>
                  <a:pt x="7203" y="6108"/>
                </a:lnTo>
                <a:lnTo>
                  <a:pt x="7276" y="6229"/>
                </a:lnTo>
                <a:lnTo>
                  <a:pt x="7106" y="6278"/>
                </a:lnTo>
                <a:lnTo>
                  <a:pt x="6936" y="6351"/>
                </a:lnTo>
                <a:lnTo>
                  <a:pt x="6790" y="6473"/>
                </a:lnTo>
                <a:lnTo>
                  <a:pt x="6668" y="6594"/>
                </a:lnTo>
                <a:lnTo>
                  <a:pt x="6668" y="6619"/>
                </a:lnTo>
                <a:lnTo>
                  <a:pt x="6887" y="6619"/>
                </a:lnTo>
                <a:lnTo>
                  <a:pt x="7082" y="6594"/>
                </a:lnTo>
                <a:lnTo>
                  <a:pt x="7471" y="6570"/>
                </a:lnTo>
                <a:lnTo>
                  <a:pt x="7544" y="6765"/>
                </a:lnTo>
                <a:lnTo>
                  <a:pt x="7130" y="6862"/>
                </a:lnTo>
                <a:lnTo>
                  <a:pt x="6984" y="6935"/>
                </a:lnTo>
                <a:lnTo>
                  <a:pt x="6936" y="6959"/>
                </a:lnTo>
                <a:lnTo>
                  <a:pt x="6911" y="6984"/>
                </a:lnTo>
                <a:lnTo>
                  <a:pt x="6960" y="7057"/>
                </a:lnTo>
                <a:lnTo>
                  <a:pt x="7033" y="7081"/>
                </a:lnTo>
                <a:lnTo>
                  <a:pt x="7106" y="7105"/>
                </a:lnTo>
                <a:lnTo>
                  <a:pt x="7203" y="7105"/>
                </a:lnTo>
                <a:lnTo>
                  <a:pt x="7422" y="7081"/>
                </a:lnTo>
                <a:lnTo>
                  <a:pt x="7641" y="7032"/>
                </a:lnTo>
                <a:lnTo>
                  <a:pt x="7714" y="7227"/>
                </a:lnTo>
                <a:lnTo>
                  <a:pt x="7544" y="7276"/>
                </a:lnTo>
                <a:lnTo>
                  <a:pt x="7349" y="7349"/>
                </a:lnTo>
                <a:lnTo>
                  <a:pt x="7203" y="7422"/>
                </a:lnTo>
                <a:lnTo>
                  <a:pt x="7155" y="7470"/>
                </a:lnTo>
                <a:lnTo>
                  <a:pt x="7106" y="7543"/>
                </a:lnTo>
                <a:lnTo>
                  <a:pt x="7106" y="7568"/>
                </a:lnTo>
                <a:lnTo>
                  <a:pt x="7106" y="7592"/>
                </a:lnTo>
                <a:lnTo>
                  <a:pt x="7130" y="7616"/>
                </a:lnTo>
                <a:lnTo>
                  <a:pt x="7155" y="7616"/>
                </a:lnTo>
                <a:lnTo>
                  <a:pt x="7228" y="7568"/>
                </a:lnTo>
                <a:lnTo>
                  <a:pt x="7325" y="7543"/>
                </a:lnTo>
                <a:lnTo>
                  <a:pt x="7495" y="7519"/>
                </a:lnTo>
                <a:lnTo>
                  <a:pt x="7763" y="7470"/>
                </a:lnTo>
                <a:lnTo>
                  <a:pt x="7836" y="7762"/>
                </a:lnTo>
                <a:lnTo>
                  <a:pt x="7812" y="7787"/>
                </a:lnTo>
                <a:lnTo>
                  <a:pt x="7568" y="7811"/>
                </a:lnTo>
                <a:lnTo>
                  <a:pt x="7349" y="7884"/>
                </a:lnTo>
                <a:lnTo>
                  <a:pt x="7301" y="7933"/>
                </a:lnTo>
                <a:lnTo>
                  <a:pt x="7301" y="7981"/>
                </a:lnTo>
                <a:lnTo>
                  <a:pt x="7301" y="8030"/>
                </a:lnTo>
                <a:lnTo>
                  <a:pt x="7349" y="8054"/>
                </a:lnTo>
                <a:lnTo>
                  <a:pt x="7447" y="8079"/>
                </a:lnTo>
                <a:lnTo>
                  <a:pt x="7568" y="8079"/>
                </a:lnTo>
                <a:lnTo>
                  <a:pt x="7763" y="8054"/>
                </a:lnTo>
                <a:lnTo>
                  <a:pt x="7885" y="8030"/>
                </a:lnTo>
                <a:lnTo>
                  <a:pt x="7933" y="8273"/>
                </a:lnTo>
                <a:lnTo>
                  <a:pt x="7690" y="8346"/>
                </a:lnTo>
                <a:lnTo>
                  <a:pt x="7593" y="8395"/>
                </a:lnTo>
                <a:lnTo>
                  <a:pt x="7495" y="8468"/>
                </a:lnTo>
                <a:lnTo>
                  <a:pt x="7495" y="8492"/>
                </a:lnTo>
                <a:lnTo>
                  <a:pt x="7739" y="8541"/>
                </a:lnTo>
                <a:lnTo>
                  <a:pt x="7958" y="8541"/>
                </a:lnTo>
                <a:lnTo>
                  <a:pt x="7982" y="8809"/>
                </a:lnTo>
                <a:lnTo>
                  <a:pt x="7860" y="8833"/>
                </a:lnTo>
                <a:lnTo>
                  <a:pt x="7739" y="8857"/>
                </a:lnTo>
                <a:lnTo>
                  <a:pt x="7641" y="8930"/>
                </a:lnTo>
                <a:lnTo>
                  <a:pt x="7568" y="9003"/>
                </a:lnTo>
                <a:lnTo>
                  <a:pt x="7544" y="9052"/>
                </a:lnTo>
                <a:lnTo>
                  <a:pt x="7568" y="9101"/>
                </a:lnTo>
                <a:lnTo>
                  <a:pt x="7690" y="9125"/>
                </a:lnTo>
                <a:lnTo>
                  <a:pt x="7787" y="9125"/>
                </a:lnTo>
                <a:lnTo>
                  <a:pt x="8006" y="9101"/>
                </a:lnTo>
                <a:lnTo>
                  <a:pt x="8006" y="9320"/>
                </a:lnTo>
                <a:lnTo>
                  <a:pt x="7933" y="9344"/>
                </a:lnTo>
                <a:lnTo>
                  <a:pt x="7860" y="9368"/>
                </a:lnTo>
                <a:lnTo>
                  <a:pt x="7787" y="9417"/>
                </a:lnTo>
                <a:lnTo>
                  <a:pt x="7666" y="9490"/>
                </a:lnTo>
                <a:lnTo>
                  <a:pt x="7641" y="9539"/>
                </a:lnTo>
                <a:lnTo>
                  <a:pt x="7666" y="9563"/>
                </a:lnTo>
                <a:lnTo>
                  <a:pt x="7787" y="9587"/>
                </a:lnTo>
                <a:lnTo>
                  <a:pt x="7933" y="9612"/>
                </a:lnTo>
                <a:lnTo>
                  <a:pt x="8031" y="9612"/>
                </a:lnTo>
                <a:lnTo>
                  <a:pt x="8031" y="9855"/>
                </a:lnTo>
                <a:lnTo>
                  <a:pt x="7909" y="9879"/>
                </a:lnTo>
                <a:lnTo>
                  <a:pt x="7787" y="9928"/>
                </a:lnTo>
                <a:lnTo>
                  <a:pt x="7690" y="10001"/>
                </a:lnTo>
                <a:lnTo>
                  <a:pt x="7666" y="10025"/>
                </a:lnTo>
                <a:lnTo>
                  <a:pt x="7666" y="10050"/>
                </a:lnTo>
                <a:lnTo>
                  <a:pt x="7714" y="10098"/>
                </a:lnTo>
                <a:lnTo>
                  <a:pt x="8031" y="10098"/>
                </a:lnTo>
                <a:lnTo>
                  <a:pt x="8006" y="10415"/>
                </a:lnTo>
                <a:lnTo>
                  <a:pt x="7885" y="10439"/>
                </a:lnTo>
                <a:lnTo>
                  <a:pt x="7739" y="10488"/>
                </a:lnTo>
                <a:lnTo>
                  <a:pt x="7714" y="10512"/>
                </a:lnTo>
                <a:lnTo>
                  <a:pt x="7714" y="10536"/>
                </a:lnTo>
                <a:lnTo>
                  <a:pt x="7739" y="10585"/>
                </a:lnTo>
                <a:lnTo>
                  <a:pt x="7763" y="10609"/>
                </a:lnTo>
                <a:lnTo>
                  <a:pt x="7885" y="10634"/>
                </a:lnTo>
                <a:lnTo>
                  <a:pt x="7982" y="10634"/>
                </a:lnTo>
                <a:lnTo>
                  <a:pt x="7958" y="10901"/>
                </a:lnTo>
                <a:lnTo>
                  <a:pt x="7909" y="10926"/>
                </a:lnTo>
                <a:lnTo>
                  <a:pt x="7860" y="10926"/>
                </a:lnTo>
                <a:lnTo>
                  <a:pt x="7812" y="10950"/>
                </a:lnTo>
                <a:lnTo>
                  <a:pt x="7787" y="10950"/>
                </a:lnTo>
                <a:lnTo>
                  <a:pt x="7787" y="10999"/>
                </a:lnTo>
                <a:lnTo>
                  <a:pt x="7860" y="11047"/>
                </a:lnTo>
                <a:lnTo>
                  <a:pt x="7933" y="11072"/>
                </a:lnTo>
                <a:lnTo>
                  <a:pt x="7958" y="11145"/>
                </a:lnTo>
                <a:lnTo>
                  <a:pt x="7982" y="11193"/>
                </a:lnTo>
                <a:lnTo>
                  <a:pt x="8079" y="11266"/>
                </a:lnTo>
                <a:lnTo>
                  <a:pt x="8055" y="11437"/>
                </a:lnTo>
                <a:lnTo>
                  <a:pt x="8006" y="11583"/>
                </a:lnTo>
                <a:lnTo>
                  <a:pt x="7933" y="11729"/>
                </a:lnTo>
                <a:lnTo>
                  <a:pt x="7812" y="11826"/>
                </a:lnTo>
                <a:lnTo>
                  <a:pt x="7690" y="11899"/>
                </a:lnTo>
                <a:lnTo>
                  <a:pt x="7520" y="11899"/>
                </a:lnTo>
                <a:lnTo>
                  <a:pt x="7447" y="11850"/>
                </a:lnTo>
                <a:lnTo>
                  <a:pt x="7398" y="11802"/>
                </a:lnTo>
                <a:lnTo>
                  <a:pt x="7325" y="11729"/>
                </a:lnTo>
                <a:lnTo>
                  <a:pt x="7301" y="11656"/>
                </a:lnTo>
                <a:lnTo>
                  <a:pt x="7276" y="11583"/>
                </a:lnTo>
                <a:lnTo>
                  <a:pt x="7276" y="11388"/>
                </a:lnTo>
                <a:lnTo>
                  <a:pt x="7301" y="11242"/>
                </a:lnTo>
                <a:lnTo>
                  <a:pt x="7398" y="11096"/>
                </a:lnTo>
                <a:lnTo>
                  <a:pt x="7422" y="11023"/>
                </a:lnTo>
                <a:lnTo>
                  <a:pt x="7447" y="10974"/>
                </a:lnTo>
                <a:lnTo>
                  <a:pt x="7447" y="10828"/>
                </a:lnTo>
                <a:lnTo>
                  <a:pt x="7374" y="10561"/>
                </a:lnTo>
                <a:lnTo>
                  <a:pt x="7301" y="10074"/>
                </a:lnTo>
                <a:lnTo>
                  <a:pt x="7252" y="9612"/>
                </a:lnTo>
                <a:lnTo>
                  <a:pt x="7179" y="9125"/>
                </a:lnTo>
                <a:lnTo>
                  <a:pt x="7106" y="8906"/>
                </a:lnTo>
                <a:lnTo>
                  <a:pt x="7033" y="8663"/>
                </a:lnTo>
                <a:lnTo>
                  <a:pt x="6765" y="7957"/>
                </a:lnTo>
                <a:lnTo>
                  <a:pt x="6449" y="7276"/>
                </a:lnTo>
                <a:lnTo>
                  <a:pt x="6400" y="7203"/>
                </a:lnTo>
                <a:lnTo>
                  <a:pt x="6352" y="7105"/>
                </a:lnTo>
                <a:lnTo>
                  <a:pt x="6327" y="7057"/>
                </a:lnTo>
                <a:lnTo>
                  <a:pt x="6206" y="7057"/>
                </a:lnTo>
                <a:lnTo>
                  <a:pt x="6157" y="7081"/>
                </a:lnTo>
                <a:lnTo>
                  <a:pt x="6133" y="7105"/>
                </a:lnTo>
                <a:lnTo>
                  <a:pt x="6133" y="7154"/>
                </a:lnTo>
                <a:lnTo>
                  <a:pt x="6133" y="7227"/>
                </a:lnTo>
                <a:lnTo>
                  <a:pt x="5987" y="7227"/>
                </a:lnTo>
                <a:lnTo>
                  <a:pt x="5816" y="7251"/>
                </a:lnTo>
                <a:lnTo>
                  <a:pt x="5743" y="7276"/>
                </a:lnTo>
                <a:lnTo>
                  <a:pt x="5670" y="7300"/>
                </a:lnTo>
                <a:lnTo>
                  <a:pt x="5646" y="7349"/>
                </a:lnTo>
                <a:lnTo>
                  <a:pt x="5646" y="7397"/>
                </a:lnTo>
                <a:lnTo>
                  <a:pt x="5670" y="7422"/>
                </a:lnTo>
                <a:lnTo>
                  <a:pt x="5695" y="7470"/>
                </a:lnTo>
                <a:lnTo>
                  <a:pt x="5743" y="7495"/>
                </a:lnTo>
                <a:lnTo>
                  <a:pt x="5816" y="7519"/>
                </a:lnTo>
                <a:lnTo>
                  <a:pt x="6133" y="7519"/>
                </a:lnTo>
                <a:lnTo>
                  <a:pt x="6133" y="7714"/>
                </a:lnTo>
                <a:lnTo>
                  <a:pt x="6084" y="7714"/>
                </a:lnTo>
                <a:lnTo>
                  <a:pt x="5768" y="7738"/>
                </a:lnTo>
                <a:lnTo>
                  <a:pt x="5597" y="7787"/>
                </a:lnTo>
                <a:lnTo>
                  <a:pt x="5451" y="7860"/>
                </a:lnTo>
                <a:lnTo>
                  <a:pt x="5427" y="7884"/>
                </a:lnTo>
                <a:lnTo>
                  <a:pt x="5451" y="7933"/>
                </a:lnTo>
                <a:lnTo>
                  <a:pt x="5573" y="7981"/>
                </a:lnTo>
                <a:lnTo>
                  <a:pt x="5719" y="8006"/>
                </a:lnTo>
                <a:lnTo>
                  <a:pt x="6157" y="8006"/>
                </a:lnTo>
                <a:lnTo>
                  <a:pt x="6157" y="8298"/>
                </a:lnTo>
                <a:lnTo>
                  <a:pt x="5962" y="8298"/>
                </a:lnTo>
                <a:lnTo>
                  <a:pt x="5792" y="8322"/>
                </a:lnTo>
                <a:lnTo>
                  <a:pt x="5646" y="8322"/>
                </a:lnTo>
                <a:lnTo>
                  <a:pt x="5500" y="8371"/>
                </a:lnTo>
                <a:lnTo>
                  <a:pt x="5354" y="8444"/>
                </a:lnTo>
                <a:lnTo>
                  <a:pt x="5232" y="8541"/>
                </a:lnTo>
                <a:lnTo>
                  <a:pt x="5232" y="8565"/>
                </a:lnTo>
                <a:lnTo>
                  <a:pt x="5232" y="8590"/>
                </a:lnTo>
                <a:lnTo>
                  <a:pt x="5378" y="8638"/>
                </a:lnTo>
                <a:lnTo>
                  <a:pt x="5524" y="8663"/>
                </a:lnTo>
                <a:lnTo>
                  <a:pt x="5987" y="8663"/>
                </a:lnTo>
                <a:lnTo>
                  <a:pt x="6157" y="8638"/>
                </a:lnTo>
                <a:lnTo>
                  <a:pt x="6157" y="8784"/>
                </a:lnTo>
                <a:lnTo>
                  <a:pt x="6084" y="8760"/>
                </a:lnTo>
                <a:lnTo>
                  <a:pt x="5987" y="8784"/>
                </a:lnTo>
                <a:lnTo>
                  <a:pt x="5816" y="8809"/>
                </a:lnTo>
                <a:lnTo>
                  <a:pt x="5549" y="8833"/>
                </a:lnTo>
                <a:lnTo>
                  <a:pt x="5403" y="8857"/>
                </a:lnTo>
                <a:lnTo>
                  <a:pt x="5281" y="8906"/>
                </a:lnTo>
                <a:lnTo>
                  <a:pt x="5257" y="8930"/>
                </a:lnTo>
                <a:lnTo>
                  <a:pt x="5281" y="8955"/>
                </a:lnTo>
                <a:lnTo>
                  <a:pt x="5403" y="9028"/>
                </a:lnTo>
                <a:lnTo>
                  <a:pt x="5549" y="9052"/>
                </a:lnTo>
                <a:lnTo>
                  <a:pt x="5670" y="9076"/>
                </a:lnTo>
                <a:lnTo>
                  <a:pt x="5816" y="9101"/>
                </a:lnTo>
                <a:lnTo>
                  <a:pt x="5987" y="9101"/>
                </a:lnTo>
                <a:lnTo>
                  <a:pt x="6084" y="9076"/>
                </a:lnTo>
                <a:lnTo>
                  <a:pt x="6181" y="9076"/>
                </a:lnTo>
                <a:lnTo>
                  <a:pt x="6181" y="9320"/>
                </a:lnTo>
                <a:lnTo>
                  <a:pt x="5962" y="9295"/>
                </a:lnTo>
                <a:lnTo>
                  <a:pt x="5743" y="9320"/>
                </a:lnTo>
                <a:lnTo>
                  <a:pt x="5500" y="9344"/>
                </a:lnTo>
                <a:lnTo>
                  <a:pt x="5378" y="9393"/>
                </a:lnTo>
                <a:lnTo>
                  <a:pt x="5281" y="9441"/>
                </a:lnTo>
                <a:lnTo>
                  <a:pt x="5257" y="9466"/>
                </a:lnTo>
                <a:lnTo>
                  <a:pt x="5257" y="9514"/>
                </a:lnTo>
                <a:lnTo>
                  <a:pt x="5305" y="9563"/>
                </a:lnTo>
                <a:lnTo>
                  <a:pt x="5378" y="9587"/>
                </a:lnTo>
                <a:lnTo>
                  <a:pt x="5476" y="9612"/>
                </a:lnTo>
                <a:lnTo>
                  <a:pt x="5914" y="9612"/>
                </a:lnTo>
                <a:lnTo>
                  <a:pt x="6181" y="9636"/>
                </a:lnTo>
                <a:lnTo>
                  <a:pt x="6157" y="9855"/>
                </a:lnTo>
                <a:lnTo>
                  <a:pt x="6060" y="9855"/>
                </a:lnTo>
                <a:lnTo>
                  <a:pt x="5670" y="9928"/>
                </a:lnTo>
                <a:lnTo>
                  <a:pt x="5500" y="9952"/>
                </a:lnTo>
                <a:lnTo>
                  <a:pt x="5427" y="10001"/>
                </a:lnTo>
                <a:lnTo>
                  <a:pt x="5403" y="10001"/>
                </a:lnTo>
                <a:lnTo>
                  <a:pt x="5378" y="10025"/>
                </a:lnTo>
                <a:lnTo>
                  <a:pt x="5378" y="10098"/>
                </a:lnTo>
                <a:lnTo>
                  <a:pt x="5403" y="10147"/>
                </a:lnTo>
                <a:lnTo>
                  <a:pt x="5451" y="10171"/>
                </a:lnTo>
                <a:lnTo>
                  <a:pt x="5500" y="10196"/>
                </a:lnTo>
                <a:lnTo>
                  <a:pt x="5622" y="10220"/>
                </a:lnTo>
                <a:lnTo>
                  <a:pt x="5743" y="10220"/>
                </a:lnTo>
                <a:lnTo>
                  <a:pt x="5938" y="10196"/>
                </a:lnTo>
                <a:lnTo>
                  <a:pt x="6133" y="10171"/>
                </a:lnTo>
                <a:lnTo>
                  <a:pt x="6157" y="10147"/>
                </a:lnTo>
                <a:lnTo>
                  <a:pt x="6157" y="10366"/>
                </a:lnTo>
                <a:lnTo>
                  <a:pt x="6011" y="10390"/>
                </a:lnTo>
                <a:lnTo>
                  <a:pt x="5889" y="10415"/>
                </a:lnTo>
                <a:lnTo>
                  <a:pt x="5573" y="10512"/>
                </a:lnTo>
                <a:lnTo>
                  <a:pt x="5403" y="10585"/>
                </a:lnTo>
                <a:lnTo>
                  <a:pt x="5354" y="10634"/>
                </a:lnTo>
                <a:lnTo>
                  <a:pt x="5354" y="10658"/>
                </a:lnTo>
                <a:lnTo>
                  <a:pt x="5403" y="10707"/>
                </a:lnTo>
                <a:lnTo>
                  <a:pt x="5451" y="10731"/>
                </a:lnTo>
                <a:lnTo>
                  <a:pt x="5573" y="10755"/>
                </a:lnTo>
                <a:lnTo>
                  <a:pt x="5841" y="10731"/>
                </a:lnTo>
                <a:lnTo>
                  <a:pt x="6157" y="10682"/>
                </a:lnTo>
                <a:lnTo>
                  <a:pt x="6157" y="10999"/>
                </a:lnTo>
                <a:lnTo>
                  <a:pt x="6133" y="10999"/>
                </a:lnTo>
                <a:lnTo>
                  <a:pt x="5938" y="11023"/>
                </a:lnTo>
                <a:lnTo>
                  <a:pt x="5743" y="11047"/>
                </a:lnTo>
                <a:lnTo>
                  <a:pt x="5549" y="11120"/>
                </a:lnTo>
                <a:lnTo>
                  <a:pt x="5378" y="11193"/>
                </a:lnTo>
                <a:lnTo>
                  <a:pt x="5354" y="11218"/>
                </a:lnTo>
                <a:lnTo>
                  <a:pt x="5354" y="11242"/>
                </a:lnTo>
                <a:lnTo>
                  <a:pt x="5354" y="11266"/>
                </a:lnTo>
                <a:lnTo>
                  <a:pt x="5378" y="11291"/>
                </a:lnTo>
                <a:lnTo>
                  <a:pt x="5573" y="11315"/>
                </a:lnTo>
                <a:lnTo>
                  <a:pt x="5768" y="11315"/>
                </a:lnTo>
                <a:lnTo>
                  <a:pt x="6133" y="11291"/>
                </a:lnTo>
                <a:lnTo>
                  <a:pt x="6157" y="11266"/>
                </a:lnTo>
                <a:lnTo>
                  <a:pt x="6157" y="11558"/>
                </a:lnTo>
                <a:lnTo>
                  <a:pt x="6011" y="11558"/>
                </a:lnTo>
                <a:lnTo>
                  <a:pt x="5841" y="11607"/>
                </a:lnTo>
                <a:lnTo>
                  <a:pt x="5573" y="11656"/>
                </a:lnTo>
                <a:lnTo>
                  <a:pt x="5330" y="11753"/>
                </a:lnTo>
                <a:lnTo>
                  <a:pt x="5305" y="11777"/>
                </a:lnTo>
                <a:lnTo>
                  <a:pt x="5305" y="11826"/>
                </a:lnTo>
                <a:lnTo>
                  <a:pt x="5330" y="11850"/>
                </a:lnTo>
                <a:lnTo>
                  <a:pt x="5378" y="11850"/>
                </a:lnTo>
                <a:lnTo>
                  <a:pt x="5622" y="11875"/>
                </a:lnTo>
                <a:lnTo>
                  <a:pt x="5865" y="11850"/>
                </a:lnTo>
                <a:lnTo>
                  <a:pt x="6011" y="11850"/>
                </a:lnTo>
                <a:lnTo>
                  <a:pt x="6084" y="11826"/>
                </a:lnTo>
                <a:lnTo>
                  <a:pt x="6157" y="11802"/>
                </a:lnTo>
                <a:lnTo>
                  <a:pt x="6157" y="12020"/>
                </a:lnTo>
                <a:lnTo>
                  <a:pt x="5962" y="12020"/>
                </a:lnTo>
                <a:lnTo>
                  <a:pt x="5743" y="12045"/>
                </a:lnTo>
                <a:lnTo>
                  <a:pt x="5549" y="12118"/>
                </a:lnTo>
                <a:lnTo>
                  <a:pt x="5476" y="12142"/>
                </a:lnTo>
                <a:lnTo>
                  <a:pt x="5378" y="12191"/>
                </a:lnTo>
                <a:lnTo>
                  <a:pt x="5378" y="12239"/>
                </a:lnTo>
                <a:lnTo>
                  <a:pt x="5378" y="12264"/>
                </a:lnTo>
                <a:lnTo>
                  <a:pt x="5476" y="12312"/>
                </a:lnTo>
                <a:lnTo>
                  <a:pt x="5549" y="12337"/>
                </a:lnTo>
                <a:lnTo>
                  <a:pt x="5743" y="12385"/>
                </a:lnTo>
                <a:lnTo>
                  <a:pt x="5962" y="12361"/>
                </a:lnTo>
                <a:lnTo>
                  <a:pt x="6157" y="12361"/>
                </a:lnTo>
                <a:lnTo>
                  <a:pt x="6157" y="12458"/>
                </a:lnTo>
                <a:lnTo>
                  <a:pt x="6157" y="12483"/>
                </a:lnTo>
                <a:lnTo>
                  <a:pt x="6011" y="12531"/>
                </a:lnTo>
                <a:lnTo>
                  <a:pt x="5889" y="12580"/>
                </a:lnTo>
                <a:lnTo>
                  <a:pt x="5622" y="12653"/>
                </a:lnTo>
                <a:lnTo>
                  <a:pt x="5500" y="12702"/>
                </a:lnTo>
                <a:lnTo>
                  <a:pt x="5403" y="12750"/>
                </a:lnTo>
                <a:lnTo>
                  <a:pt x="5378" y="12799"/>
                </a:lnTo>
                <a:lnTo>
                  <a:pt x="5378" y="12823"/>
                </a:lnTo>
                <a:lnTo>
                  <a:pt x="5403" y="12848"/>
                </a:lnTo>
                <a:lnTo>
                  <a:pt x="5500" y="12872"/>
                </a:lnTo>
                <a:lnTo>
                  <a:pt x="5622" y="12896"/>
                </a:lnTo>
                <a:lnTo>
                  <a:pt x="5743" y="12921"/>
                </a:lnTo>
                <a:lnTo>
                  <a:pt x="5865" y="12896"/>
                </a:lnTo>
                <a:lnTo>
                  <a:pt x="6011" y="12872"/>
                </a:lnTo>
                <a:lnTo>
                  <a:pt x="6181" y="12848"/>
                </a:lnTo>
                <a:lnTo>
                  <a:pt x="6181" y="13042"/>
                </a:lnTo>
                <a:lnTo>
                  <a:pt x="6108" y="13018"/>
                </a:lnTo>
                <a:lnTo>
                  <a:pt x="5962" y="13042"/>
                </a:lnTo>
                <a:lnTo>
                  <a:pt x="5841" y="13091"/>
                </a:lnTo>
                <a:lnTo>
                  <a:pt x="5719" y="13164"/>
                </a:lnTo>
                <a:lnTo>
                  <a:pt x="5573" y="13237"/>
                </a:lnTo>
                <a:lnTo>
                  <a:pt x="5549" y="13261"/>
                </a:lnTo>
                <a:lnTo>
                  <a:pt x="5573" y="13286"/>
                </a:lnTo>
                <a:lnTo>
                  <a:pt x="5597" y="13334"/>
                </a:lnTo>
                <a:lnTo>
                  <a:pt x="5622" y="13334"/>
                </a:lnTo>
                <a:lnTo>
                  <a:pt x="5743" y="13310"/>
                </a:lnTo>
                <a:lnTo>
                  <a:pt x="6157" y="13310"/>
                </a:lnTo>
                <a:lnTo>
                  <a:pt x="6206" y="13286"/>
                </a:lnTo>
                <a:lnTo>
                  <a:pt x="6206" y="13529"/>
                </a:lnTo>
                <a:lnTo>
                  <a:pt x="6035" y="13553"/>
                </a:lnTo>
                <a:lnTo>
                  <a:pt x="5865" y="13553"/>
                </a:lnTo>
                <a:lnTo>
                  <a:pt x="5719" y="13602"/>
                </a:lnTo>
                <a:lnTo>
                  <a:pt x="5573" y="13675"/>
                </a:lnTo>
                <a:lnTo>
                  <a:pt x="5524" y="13724"/>
                </a:lnTo>
                <a:lnTo>
                  <a:pt x="5476" y="13797"/>
                </a:lnTo>
                <a:lnTo>
                  <a:pt x="5476" y="13870"/>
                </a:lnTo>
                <a:lnTo>
                  <a:pt x="5476" y="13894"/>
                </a:lnTo>
                <a:lnTo>
                  <a:pt x="5500" y="13918"/>
                </a:lnTo>
                <a:lnTo>
                  <a:pt x="5646" y="13967"/>
                </a:lnTo>
                <a:lnTo>
                  <a:pt x="5792" y="13967"/>
                </a:lnTo>
                <a:lnTo>
                  <a:pt x="6108" y="13943"/>
                </a:lnTo>
                <a:lnTo>
                  <a:pt x="6254" y="13943"/>
                </a:lnTo>
                <a:lnTo>
                  <a:pt x="6279" y="14235"/>
                </a:lnTo>
                <a:lnTo>
                  <a:pt x="6011" y="14308"/>
                </a:lnTo>
                <a:lnTo>
                  <a:pt x="5841" y="14332"/>
                </a:lnTo>
                <a:lnTo>
                  <a:pt x="5670" y="14381"/>
                </a:lnTo>
                <a:lnTo>
                  <a:pt x="5622" y="14429"/>
                </a:lnTo>
                <a:lnTo>
                  <a:pt x="5597" y="14478"/>
                </a:lnTo>
                <a:lnTo>
                  <a:pt x="5622" y="14551"/>
                </a:lnTo>
                <a:lnTo>
                  <a:pt x="5670" y="14600"/>
                </a:lnTo>
                <a:lnTo>
                  <a:pt x="5719" y="14624"/>
                </a:lnTo>
                <a:lnTo>
                  <a:pt x="5792" y="14648"/>
                </a:lnTo>
                <a:lnTo>
                  <a:pt x="5962" y="14673"/>
                </a:lnTo>
                <a:lnTo>
                  <a:pt x="6133" y="14648"/>
                </a:lnTo>
                <a:lnTo>
                  <a:pt x="6303" y="14600"/>
                </a:lnTo>
                <a:lnTo>
                  <a:pt x="6303" y="14770"/>
                </a:lnTo>
                <a:lnTo>
                  <a:pt x="6133" y="14794"/>
                </a:lnTo>
                <a:lnTo>
                  <a:pt x="5962" y="14867"/>
                </a:lnTo>
                <a:lnTo>
                  <a:pt x="5841" y="14916"/>
                </a:lnTo>
                <a:lnTo>
                  <a:pt x="5719" y="14965"/>
                </a:lnTo>
                <a:lnTo>
                  <a:pt x="5646" y="15062"/>
                </a:lnTo>
                <a:lnTo>
                  <a:pt x="5597" y="15111"/>
                </a:lnTo>
                <a:lnTo>
                  <a:pt x="5573" y="15159"/>
                </a:lnTo>
                <a:lnTo>
                  <a:pt x="5573" y="15184"/>
                </a:lnTo>
                <a:lnTo>
                  <a:pt x="5597" y="15208"/>
                </a:lnTo>
                <a:lnTo>
                  <a:pt x="5670" y="15257"/>
                </a:lnTo>
                <a:lnTo>
                  <a:pt x="5768" y="15281"/>
                </a:lnTo>
                <a:lnTo>
                  <a:pt x="5962" y="15257"/>
                </a:lnTo>
                <a:lnTo>
                  <a:pt x="6352" y="15184"/>
                </a:lnTo>
                <a:lnTo>
                  <a:pt x="6376" y="15451"/>
                </a:lnTo>
                <a:lnTo>
                  <a:pt x="6133" y="15476"/>
                </a:lnTo>
                <a:lnTo>
                  <a:pt x="5865" y="15524"/>
                </a:lnTo>
                <a:lnTo>
                  <a:pt x="5743" y="15573"/>
                </a:lnTo>
                <a:lnTo>
                  <a:pt x="5646" y="15646"/>
                </a:lnTo>
                <a:lnTo>
                  <a:pt x="5622" y="15646"/>
                </a:lnTo>
                <a:lnTo>
                  <a:pt x="5622" y="15670"/>
                </a:lnTo>
                <a:lnTo>
                  <a:pt x="5695" y="15768"/>
                </a:lnTo>
                <a:lnTo>
                  <a:pt x="5792" y="15816"/>
                </a:lnTo>
                <a:lnTo>
                  <a:pt x="5889" y="15841"/>
                </a:lnTo>
                <a:lnTo>
                  <a:pt x="5987" y="15841"/>
                </a:lnTo>
                <a:lnTo>
                  <a:pt x="6206" y="15865"/>
                </a:lnTo>
                <a:lnTo>
                  <a:pt x="6400" y="15865"/>
                </a:lnTo>
                <a:lnTo>
                  <a:pt x="6400" y="15962"/>
                </a:lnTo>
                <a:lnTo>
                  <a:pt x="6133" y="16035"/>
                </a:lnTo>
                <a:lnTo>
                  <a:pt x="5938" y="16084"/>
                </a:lnTo>
                <a:lnTo>
                  <a:pt x="5792" y="16181"/>
                </a:lnTo>
                <a:lnTo>
                  <a:pt x="5768" y="16230"/>
                </a:lnTo>
                <a:lnTo>
                  <a:pt x="5768" y="16254"/>
                </a:lnTo>
                <a:lnTo>
                  <a:pt x="5816" y="16327"/>
                </a:lnTo>
                <a:lnTo>
                  <a:pt x="5889" y="16376"/>
                </a:lnTo>
                <a:lnTo>
                  <a:pt x="5987" y="16400"/>
                </a:lnTo>
                <a:lnTo>
                  <a:pt x="6181" y="16400"/>
                </a:lnTo>
                <a:lnTo>
                  <a:pt x="6425" y="16352"/>
                </a:lnTo>
                <a:lnTo>
                  <a:pt x="6449" y="16644"/>
                </a:lnTo>
                <a:lnTo>
                  <a:pt x="6230" y="16668"/>
                </a:lnTo>
                <a:lnTo>
                  <a:pt x="6035" y="16717"/>
                </a:lnTo>
                <a:lnTo>
                  <a:pt x="5962" y="16765"/>
                </a:lnTo>
                <a:lnTo>
                  <a:pt x="5865" y="16790"/>
                </a:lnTo>
                <a:lnTo>
                  <a:pt x="5841" y="16838"/>
                </a:lnTo>
                <a:lnTo>
                  <a:pt x="5841" y="16887"/>
                </a:lnTo>
                <a:lnTo>
                  <a:pt x="5841" y="16911"/>
                </a:lnTo>
                <a:lnTo>
                  <a:pt x="5889" y="16936"/>
                </a:lnTo>
                <a:lnTo>
                  <a:pt x="6084" y="16960"/>
                </a:lnTo>
                <a:lnTo>
                  <a:pt x="6279" y="16984"/>
                </a:lnTo>
                <a:lnTo>
                  <a:pt x="6449" y="16984"/>
                </a:lnTo>
                <a:lnTo>
                  <a:pt x="6449" y="17276"/>
                </a:lnTo>
                <a:lnTo>
                  <a:pt x="6206" y="17325"/>
                </a:lnTo>
                <a:lnTo>
                  <a:pt x="6011" y="17349"/>
                </a:lnTo>
                <a:lnTo>
                  <a:pt x="5938" y="17398"/>
                </a:lnTo>
                <a:lnTo>
                  <a:pt x="5865" y="17447"/>
                </a:lnTo>
                <a:lnTo>
                  <a:pt x="5841" y="17471"/>
                </a:lnTo>
                <a:lnTo>
                  <a:pt x="5841" y="17520"/>
                </a:lnTo>
                <a:lnTo>
                  <a:pt x="5841" y="17544"/>
                </a:lnTo>
                <a:lnTo>
                  <a:pt x="5865" y="17568"/>
                </a:lnTo>
                <a:lnTo>
                  <a:pt x="5987" y="17641"/>
                </a:lnTo>
                <a:lnTo>
                  <a:pt x="6133" y="17690"/>
                </a:lnTo>
                <a:lnTo>
                  <a:pt x="6303" y="17690"/>
                </a:lnTo>
                <a:lnTo>
                  <a:pt x="6449" y="17666"/>
                </a:lnTo>
                <a:lnTo>
                  <a:pt x="6449" y="17958"/>
                </a:lnTo>
                <a:lnTo>
                  <a:pt x="6303" y="17982"/>
                </a:lnTo>
                <a:lnTo>
                  <a:pt x="6181" y="18031"/>
                </a:lnTo>
                <a:lnTo>
                  <a:pt x="6011" y="18055"/>
                </a:lnTo>
                <a:lnTo>
                  <a:pt x="5914" y="18104"/>
                </a:lnTo>
                <a:lnTo>
                  <a:pt x="5841" y="18152"/>
                </a:lnTo>
                <a:lnTo>
                  <a:pt x="5816" y="18177"/>
                </a:lnTo>
                <a:lnTo>
                  <a:pt x="5816" y="18225"/>
                </a:lnTo>
                <a:lnTo>
                  <a:pt x="5841" y="18250"/>
                </a:lnTo>
                <a:lnTo>
                  <a:pt x="5865" y="18274"/>
                </a:lnTo>
                <a:lnTo>
                  <a:pt x="5987" y="18323"/>
                </a:lnTo>
                <a:lnTo>
                  <a:pt x="6157" y="18371"/>
                </a:lnTo>
                <a:lnTo>
                  <a:pt x="6303" y="18371"/>
                </a:lnTo>
                <a:lnTo>
                  <a:pt x="6449" y="18347"/>
                </a:lnTo>
                <a:lnTo>
                  <a:pt x="6473" y="18444"/>
                </a:lnTo>
                <a:lnTo>
                  <a:pt x="6303" y="18469"/>
                </a:lnTo>
                <a:lnTo>
                  <a:pt x="6157" y="18542"/>
                </a:lnTo>
                <a:lnTo>
                  <a:pt x="6035" y="18615"/>
                </a:lnTo>
                <a:lnTo>
                  <a:pt x="5914" y="18688"/>
                </a:lnTo>
                <a:lnTo>
                  <a:pt x="5889" y="18736"/>
                </a:lnTo>
                <a:lnTo>
                  <a:pt x="5889" y="18761"/>
                </a:lnTo>
                <a:lnTo>
                  <a:pt x="5914" y="18785"/>
                </a:lnTo>
                <a:lnTo>
                  <a:pt x="5962" y="18809"/>
                </a:lnTo>
                <a:lnTo>
                  <a:pt x="6108" y="18809"/>
                </a:lnTo>
                <a:lnTo>
                  <a:pt x="6279" y="18785"/>
                </a:lnTo>
                <a:lnTo>
                  <a:pt x="6498" y="18761"/>
                </a:lnTo>
                <a:lnTo>
                  <a:pt x="6522" y="18980"/>
                </a:lnTo>
                <a:lnTo>
                  <a:pt x="6376" y="19028"/>
                </a:lnTo>
                <a:lnTo>
                  <a:pt x="6254" y="19101"/>
                </a:lnTo>
                <a:lnTo>
                  <a:pt x="5987" y="19223"/>
                </a:lnTo>
                <a:lnTo>
                  <a:pt x="5962" y="19272"/>
                </a:lnTo>
                <a:lnTo>
                  <a:pt x="5962" y="19320"/>
                </a:lnTo>
                <a:lnTo>
                  <a:pt x="5987" y="19369"/>
                </a:lnTo>
                <a:lnTo>
                  <a:pt x="6011" y="19393"/>
                </a:lnTo>
                <a:lnTo>
                  <a:pt x="6425" y="19393"/>
                </a:lnTo>
                <a:lnTo>
                  <a:pt x="6595" y="19345"/>
                </a:lnTo>
                <a:lnTo>
                  <a:pt x="6619" y="19393"/>
                </a:lnTo>
                <a:lnTo>
                  <a:pt x="6571" y="19442"/>
                </a:lnTo>
                <a:lnTo>
                  <a:pt x="6522" y="19515"/>
                </a:lnTo>
                <a:lnTo>
                  <a:pt x="6254" y="19637"/>
                </a:lnTo>
                <a:lnTo>
                  <a:pt x="6230" y="19661"/>
                </a:lnTo>
                <a:lnTo>
                  <a:pt x="6206" y="19734"/>
                </a:lnTo>
                <a:lnTo>
                  <a:pt x="6230" y="19758"/>
                </a:lnTo>
                <a:lnTo>
                  <a:pt x="6279" y="19783"/>
                </a:lnTo>
                <a:lnTo>
                  <a:pt x="6595" y="19758"/>
                </a:lnTo>
                <a:lnTo>
                  <a:pt x="6668" y="19783"/>
                </a:lnTo>
                <a:lnTo>
                  <a:pt x="6887" y="19856"/>
                </a:lnTo>
                <a:lnTo>
                  <a:pt x="7106" y="19904"/>
                </a:lnTo>
                <a:lnTo>
                  <a:pt x="7203" y="19953"/>
                </a:lnTo>
                <a:lnTo>
                  <a:pt x="7252" y="20001"/>
                </a:lnTo>
                <a:lnTo>
                  <a:pt x="7276" y="20050"/>
                </a:lnTo>
                <a:lnTo>
                  <a:pt x="7276" y="20123"/>
                </a:lnTo>
                <a:lnTo>
                  <a:pt x="7252" y="20172"/>
                </a:lnTo>
                <a:lnTo>
                  <a:pt x="7203" y="20245"/>
                </a:lnTo>
                <a:lnTo>
                  <a:pt x="7057" y="20342"/>
                </a:lnTo>
                <a:lnTo>
                  <a:pt x="6936" y="20391"/>
                </a:lnTo>
                <a:lnTo>
                  <a:pt x="6814" y="20439"/>
                </a:lnTo>
                <a:lnTo>
                  <a:pt x="6692" y="20464"/>
                </a:lnTo>
                <a:lnTo>
                  <a:pt x="6571" y="20464"/>
                </a:lnTo>
                <a:lnTo>
                  <a:pt x="6303" y="20439"/>
                </a:lnTo>
                <a:lnTo>
                  <a:pt x="5889" y="20439"/>
                </a:lnTo>
                <a:lnTo>
                  <a:pt x="5768" y="20391"/>
                </a:lnTo>
                <a:lnTo>
                  <a:pt x="5670" y="20318"/>
                </a:lnTo>
                <a:lnTo>
                  <a:pt x="5597" y="20220"/>
                </a:lnTo>
                <a:lnTo>
                  <a:pt x="5524" y="20099"/>
                </a:lnTo>
                <a:lnTo>
                  <a:pt x="5476" y="19929"/>
                </a:lnTo>
                <a:lnTo>
                  <a:pt x="5403" y="19612"/>
                </a:lnTo>
                <a:lnTo>
                  <a:pt x="5354" y="19247"/>
                </a:lnTo>
                <a:lnTo>
                  <a:pt x="5330" y="18882"/>
                </a:lnTo>
                <a:lnTo>
                  <a:pt x="5305" y="18371"/>
                </a:lnTo>
                <a:lnTo>
                  <a:pt x="5184" y="16960"/>
                </a:lnTo>
                <a:lnTo>
                  <a:pt x="5111" y="16254"/>
                </a:lnTo>
                <a:lnTo>
                  <a:pt x="5038" y="15549"/>
                </a:lnTo>
                <a:lnTo>
                  <a:pt x="4965" y="15086"/>
                </a:lnTo>
                <a:lnTo>
                  <a:pt x="4867" y="14600"/>
                </a:lnTo>
                <a:lnTo>
                  <a:pt x="4624" y="13675"/>
                </a:lnTo>
                <a:lnTo>
                  <a:pt x="4527" y="13310"/>
                </a:lnTo>
                <a:lnTo>
                  <a:pt x="4454" y="13018"/>
                </a:lnTo>
                <a:lnTo>
                  <a:pt x="4405" y="12896"/>
                </a:lnTo>
                <a:lnTo>
                  <a:pt x="4356" y="12823"/>
                </a:lnTo>
                <a:lnTo>
                  <a:pt x="4356" y="12799"/>
                </a:lnTo>
                <a:lnTo>
                  <a:pt x="4332" y="12750"/>
                </a:lnTo>
                <a:lnTo>
                  <a:pt x="4283" y="12702"/>
                </a:lnTo>
                <a:lnTo>
                  <a:pt x="4235" y="12677"/>
                </a:lnTo>
                <a:lnTo>
                  <a:pt x="4186" y="12653"/>
                </a:lnTo>
                <a:lnTo>
                  <a:pt x="4113" y="12677"/>
                </a:lnTo>
                <a:lnTo>
                  <a:pt x="4040" y="12750"/>
                </a:lnTo>
                <a:lnTo>
                  <a:pt x="3991" y="12848"/>
                </a:lnTo>
                <a:lnTo>
                  <a:pt x="3918" y="13091"/>
                </a:lnTo>
                <a:lnTo>
                  <a:pt x="3870" y="13286"/>
                </a:lnTo>
                <a:lnTo>
                  <a:pt x="3772" y="13237"/>
                </a:lnTo>
                <a:lnTo>
                  <a:pt x="3675" y="13213"/>
                </a:lnTo>
                <a:lnTo>
                  <a:pt x="3626" y="13237"/>
                </a:lnTo>
                <a:lnTo>
                  <a:pt x="3602" y="13310"/>
                </a:lnTo>
                <a:lnTo>
                  <a:pt x="3626" y="13383"/>
                </a:lnTo>
                <a:lnTo>
                  <a:pt x="3675" y="13456"/>
                </a:lnTo>
                <a:lnTo>
                  <a:pt x="3748" y="13529"/>
                </a:lnTo>
                <a:lnTo>
                  <a:pt x="3821" y="13578"/>
                </a:lnTo>
                <a:lnTo>
                  <a:pt x="3797" y="13772"/>
                </a:lnTo>
                <a:lnTo>
                  <a:pt x="3651" y="13772"/>
                </a:lnTo>
                <a:lnTo>
                  <a:pt x="3505" y="13821"/>
                </a:lnTo>
                <a:lnTo>
                  <a:pt x="3480" y="13845"/>
                </a:lnTo>
                <a:lnTo>
                  <a:pt x="3505" y="13870"/>
                </a:lnTo>
                <a:lnTo>
                  <a:pt x="3651" y="13943"/>
                </a:lnTo>
                <a:lnTo>
                  <a:pt x="3772" y="14016"/>
                </a:lnTo>
                <a:lnTo>
                  <a:pt x="3724" y="14405"/>
                </a:lnTo>
                <a:lnTo>
                  <a:pt x="3505" y="14381"/>
                </a:lnTo>
                <a:lnTo>
                  <a:pt x="3407" y="14381"/>
                </a:lnTo>
                <a:lnTo>
                  <a:pt x="3310" y="14405"/>
                </a:lnTo>
                <a:lnTo>
                  <a:pt x="3286" y="14454"/>
                </a:lnTo>
                <a:lnTo>
                  <a:pt x="3286" y="14478"/>
                </a:lnTo>
                <a:lnTo>
                  <a:pt x="3286" y="14502"/>
                </a:lnTo>
                <a:lnTo>
                  <a:pt x="3383" y="14551"/>
                </a:lnTo>
                <a:lnTo>
                  <a:pt x="3480" y="14624"/>
                </a:lnTo>
                <a:lnTo>
                  <a:pt x="3675" y="14721"/>
                </a:lnTo>
                <a:lnTo>
                  <a:pt x="3675" y="14892"/>
                </a:lnTo>
                <a:lnTo>
                  <a:pt x="3480" y="14892"/>
                </a:lnTo>
                <a:lnTo>
                  <a:pt x="3286" y="14916"/>
                </a:lnTo>
                <a:lnTo>
                  <a:pt x="3213" y="14940"/>
                </a:lnTo>
                <a:lnTo>
                  <a:pt x="3140" y="14965"/>
                </a:lnTo>
                <a:lnTo>
                  <a:pt x="3115" y="15013"/>
                </a:lnTo>
                <a:lnTo>
                  <a:pt x="3115" y="15038"/>
                </a:lnTo>
                <a:lnTo>
                  <a:pt x="3140" y="15086"/>
                </a:lnTo>
                <a:lnTo>
                  <a:pt x="3188" y="15135"/>
                </a:lnTo>
                <a:lnTo>
                  <a:pt x="3310" y="15208"/>
                </a:lnTo>
                <a:lnTo>
                  <a:pt x="3456" y="15232"/>
                </a:lnTo>
                <a:lnTo>
                  <a:pt x="3626" y="15257"/>
                </a:lnTo>
                <a:lnTo>
                  <a:pt x="3578" y="15573"/>
                </a:lnTo>
                <a:lnTo>
                  <a:pt x="3334" y="15549"/>
                </a:lnTo>
                <a:lnTo>
                  <a:pt x="3018" y="15549"/>
                </a:lnTo>
                <a:lnTo>
                  <a:pt x="2921" y="15573"/>
                </a:lnTo>
                <a:lnTo>
                  <a:pt x="2896" y="15597"/>
                </a:lnTo>
                <a:lnTo>
                  <a:pt x="2896" y="15622"/>
                </a:lnTo>
                <a:lnTo>
                  <a:pt x="2945" y="15695"/>
                </a:lnTo>
                <a:lnTo>
                  <a:pt x="3018" y="15743"/>
                </a:lnTo>
                <a:lnTo>
                  <a:pt x="3164" y="15816"/>
                </a:lnTo>
                <a:lnTo>
                  <a:pt x="3359" y="15889"/>
                </a:lnTo>
                <a:lnTo>
                  <a:pt x="3553" y="15914"/>
                </a:lnTo>
                <a:lnTo>
                  <a:pt x="3529" y="16011"/>
                </a:lnTo>
                <a:lnTo>
                  <a:pt x="3261" y="16035"/>
                </a:lnTo>
                <a:lnTo>
                  <a:pt x="3115" y="16060"/>
                </a:lnTo>
                <a:lnTo>
                  <a:pt x="2994" y="16108"/>
                </a:lnTo>
                <a:lnTo>
                  <a:pt x="2969" y="16133"/>
                </a:lnTo>
                <a:lnTo>
                  <a:pt x="2969" y="16181"/>
                </a:lnTo>
                <a:lnTo>
                  <a:pt x="2969" y="16206"/>
                </a:lnTo>
                <a:lnTo>
                  <a:pt x="2994" y="16230"/>
                </a:lnTo>
                <a:lnTo>
                  <a:pt x="3115" y="16279"/>
                </a:lnTo>
                <a:lnTo>
                  <a:pt x="3237" y="16303"/>
                </a:lnTo>
                <a:lnTo>
                  <a:pt x="3480" y="16327"/>
                </a:lnTo>
                <a:lnTo>
                  <a:pt x="3432" y="16790"/>
                </a:lnTo>
                <a:lnTo>
                  <a:pt x="3261" y="16790"/>
                </a:lnTo>
                <a:lnTo>
                  <a:pt x="3115" y="16814"/>
                </a:lnTo>
                <a:lnTo>
                  <a:pt x="2872" y="16838"/>
                </a:lnTo>
                <a:lnTo>
                  <a:pt x="2775" y="16887"/>
                </a:lnTo>
                <a:lnTo>
                  <a:pt x="2677" y="16960"/>
                </a:lnTo>
                <a:lnTo>
                  <a:pt x="2653" y="17033"/>
                </a:lnTo>
                <a:lnTo>
                  <a:pt x="2677" y="17082"/>
                </a:lnTo>
                <a:lnTo>
                  <a:pt x="2702" y="17106"/>
                </a:lnTo>
                <a:lnTo>
                  <a:pt x="2799" y="17155"/>
                </a:lnTo>
                <a:lnTo>
                  <a:pt x="2896" y="17155"/>
                </a:lnTo>
                <a:lnTo>
                  <a:pt x="3091" y="17179"/>
                </a:lnTo>
                <a:lnTo>
                  <a:pt x="3383" y="17203"/>
                </a:lnTo>
                <a:lnTo>
                  <a:pt x="3359" y="17398"/>
                </a:lnTo>
                <a:lnTo>
                  <a:pt x="3188" y="17398"/>
                </a:lnTo>
                <a:lnTo>
                  <a:pt x="3042" y="17422"/>
                </a:lnTo>
                <a:lnTo>
                  <a:pt x="2750" y="17520"/>
                </a:lnTo>
                <a:lnTo>
                  <a:pt x="2702" y="17544"/>
                </a:lnTo>
                <a:lnTo>
                  <a:pt x="2677" y="17593"/>
                </a:lnTo>
                <a:lnTo>
                  <a:pt x="2702" y="17641"/>
                </a:lnTo>
                <a:lnTo>
                  <a:pt x="2750" y="17666"/>
                </a:lnTo>
                <a:lnTo>
                  <a:pt x="2896" y="17714"/>
                </a:lnTo>
                <a:lnTo>
                  <a:pt x="3018" y="17739"/>
                </a:lnTo>
                <a:lnTo>
                  <a:pt x="3310" y="17739"/>
                </a:lnTo>
                <a:lnTo>
                  <a:pt x="3310" y="17763"/>
                </a:lnTo>
                <a:lnTo>
                  <a:pt x="3286" y="17933"/>
                </a:lnTo>
                <a:lnTo>
                  <a:pt x="3018" y="17958"/>
                </a:lnTo>
                <a:lnTo>
                  <a:pt x="2799" y="17982"/>
                </a:lnTo>
                <a:lnTo>
                  <a:pt x="2702" y="18031"/>
                </a:lnTo>
                <a:lnTo>
                  <a:pt x="2629" y="18079"/>
                </a:lnTo>
                <a:lnTo>
                  <a:pt x="2604" y="18128"/>
                </a:lnTo>
                <a:lnTo>
                  <a:pt x="2604" y="18177"/>
                </a:lnTo>
                <a:lnTo>
                  <a:pt x="2653" y="18250"/>
                </a:lnTo>
                <a:lnTo>
                  <a:pt x="2702" y="18274"/>
                </a:lnTo>
                <a:lnTo>
                  <a:pt x="2775" y="18298"/>
                </a:lnTo>
                <a:lnTo>
                  <a:pt x="2848" y="18323"/>
                </a:lnTo>
                <a:lnTo>
                  <a:pt x="3018" y="18323"/>
                </a:lnTo>
                <a:lnTo>
                  <a:pt x="3164" y="18298"/>
                </a:lnTo>
                <a:lnTo>
                  <a:pt x="3237" y="18323"/>
                </a:lnTo>
                <a:lnTo>
                  <a:pt x="3213" y="18517"/>
                </a:lnTo>
                <a:lnTo>
                  <a:pt x="2848" y="18566"/>
                </a:lnTo>
                <a:lnTo>
                  <a:pt x="2677" y="18615"/>
                </a:lnTo>
                <a:lnTo>
                  <a:pt x="2604" y="18663"/>
                </a:lnTo>
                <a:lnTo>
                  <a:pt x="2531" y="18712"/>
                </a:lnTo>
                <a:lnTo>
                  <a:pt x="2507" y="18761"/>
                </a:lnTo>
                <a:lnTo>
                  <a:pt x="2507" y="18785"/>
                </a:lnTo>
                <a:lnTo>
                  <a:pt x="2531" y="18809"/>
                </a:lnTo>
                <a:lnTo>
                  <a:pt x="2556" y="18834"/>
                </a:lnTo>
                <a:lnTo>
                  <a:pt x="2702" y="18882"/>
                </a:lnTo>
                <a:lnTo>
                  <a:pt x="3164" y="18882"/>
                </a:lnTo>
                <a:lnTo>
                  <a:pt x="3115" y="19223"/>
                </a:lnTo>
                <a:lnTo>
                  <a:pt x="2799" y="19199"/>
                </a:lnTo>
                <a:lnTo>
                  <a:pt x="2677" y="19199"/>
                </a:lnTo>
                <a:lnTo>
                  <a:pt x="2580" y="19223"/>
                </a:lnTo>
                <a:lnTo>
                  <a:pt x="2483" y="19247"/>
                </a:lnTo>
                <a:lnTo>
                  <a:pt x="2410" y="19320"/>
                </a:lnTo>
                <a:lnTo>
                  <a:pt x="2410" y="19369"/>
                </a:lnTo>
                <a:lnTo>
                  <a:pt x="2410" y="19393"/>
                </a:lnTo>
                <a:lnTo>
                  <a:pt x="2483" y="19466"/>
                </a:lnTo>
                <a:lnTo>
                  <a:pt x="2580" y="19515"/>
                </a:lnTo>
                <a:lnTo>
                  <a:pt x="2702" y="19564"/>
                </a:lnTo>
                <a:lnTo>
                  <a:pt x="2799" y="19564"/>
                </a:lnTo>
                <a:lnTo>
                  <a:pt x="3042" y="19612"/>
                </a:lnTo>
                <a:lnTo>
                  <a:pt x="3018" y="19807"/>
                </a:lnTo>
                <a:lnTo>
                  <a:pt x="2896" y="19807"/>
                </a:lnTo>
                <a:lnTo>
                  <a:pt x="2556" y="19856"/>
                </a:lnTo>
                <a:lnTo>
                  <a:pt x="2483" y="19880"/>
                </a:lnTo>
                <a:lnTo>
                  <a:pt x="2434" y="19904"/>
                </a:lnTo>
                <a:lnTo>
                  <a:pt x="2337" y="20001"/>
                </a:lnTo>
                <a:lnTo>
                  <a:pt x="2312" y="20026"/>
                </a:lnTo>
                <a:lnTo>
                  <a:pt x="2337" y="20074"/>
                </a:lnTo>
                <a:lnTo>
                  <a:pt x="2434" y="20123"/>
                </a:lnTo>
                <a:lnTo>
                  <a:pt x="2531" y="20147"/>
                </a:lnTo>
                <a:lnTo>
                  <a:pt x="2726" y="20172"/>
                </a:lnTo>
                <a:lnTo>
                  <a:pt x="2507" y="20269"/>
                </a:lnTo>
                <a:lnTo>
                  <a:pt x="2288" y="20366"/>
                </a:lnTo>
                <a:lnTo>
                  <a:pt x="1801" y="20512"/>
                </a:lnTo>
                <a:lnTo>
                  <a:pt x="1655" y="20537"/>
                </a:lnTo>
                <a:lnTo>
                  <a:pt x="1485" y="20561"/>
                </a:lnTo>
                <a:lnTo>
                  <a:pt x="1315" y="20537"/>
                </a:lnTo>
                <a:lnTo>
                  <a:pt x="1145" y="20488"/>
                </a:lnTo>
                <a:lnTo>
                  <a:pt x="1120" y="20464"/>
                </a:lnTo>
                <a:lnTo>
                  <a:pt x="1096" y="20415"/>
                </a:lnTo>
                <a:lnTo>
                  <a:pt x="1096" y="20391"/>
                </a:lnTo>
                <a:lnTo>
                  <a:pt x="1096" y="20342"/>
                </a:lnTo>
                <a:lnTo>
                  <a:pt x="1145" y="20245"/>
                </a:lnTo>
                <a:lnTo>
                  <a:pt x="1242" y="20123"/>
                </a:lnTo>
                <a:lnTo>
                  <a:pt x="1485" y="19929"/>
                </a:lnTo>
                <a:lnTo>
                  <a:pt x="1631" y="19831"/>
                </a:lnTo>
                <a:lnTo>
                  <a:pt x="1680" y="19807"/>
                </a:lnTo>
                <a:lnTo>
                  <a:pt x="1704" y="19758"/>
                </a:lnTo>
                <a:lnTo>
                  <a:pt x="1704" y="19710"/>
                </a:lnTo>
                <a:lnTo>
                  <a:pt x="1704" y="19661"/>
                </a:lnTo>
                <a:lnTo>
                  <a:pt x="1728" y="19588"/>
                </a:lnTo>
                <a:lnTo>
                  <a:pt x="1826" y="18785"/>
                </a:lnTo>
                <a:lnTo>
                  <a:pt x="1923" y="18006"/>
                </a:lnTo>
                <a:lnTo>
                  <a:pt x="2045" y="16425"/>
                </a:lnTo>
                <a:lnTo>
                  <a:pt x="2142" y="14843"/>
                </a:lnTo>
                <a:lnTo>
                  <a:pt x="2264" y="13237"/>
                </a:lnTo>
                <a:lnTo>
                  <a:pt x="2410" y="11631"/>
                </a:lnTo>
                <a:lnTo>
                  <a:pt x="2531" y="10025"/>
                </a:lnTo>
                <a:lnTo>
                  <a:pt x="2556" y="9368"/>
                </a:lnTo>
                <a:lnTo>
                  <a:pt x="2580" y="8663"/>
                </a:lnTo>
                <a:lnTo>
                  <a:pt x="2580" y="8322"/>
                </a:lnTo>
                <a:lnTo>
                  <a:pt x="2580" y="7981"/>
                </a:lnTo>
                <a:lnTo>
                  <a:pt x="2531" y="7641"/>
                </a:lnTo>
                <a:lnTo>
                  <a:pt x="2483" y="7324"/>
                </a:lnTo>
                <a:lnTo>
                  <a:pt x="2483" y="7251"/>
                </a:lnTo>
                <a:lnTo>
                  <a:pt x="2458" y="7178"/>
                </a:lnTo>
                <a:lnTo>
                  <a:pt x="2434" y="7130"/>
                </a:lnTo>
                <a:lnTo>
                  <a:pt x="2410" y="7105"/>
                </a:lnTo>
                <a:lnTo>
                  <a:pt x="2337" y="7057"/>
                </a:lnTo>
                <a:lnTo>
                  <a:pt x="2239" y="7057"/>
                </a:lnTo>
                <a:lnTo>
                  <a:pt x="2166" y="7105"/>
                </a:lnTo>
                <a:lnTo>
                  <a:pt x="2020" y="7130"/>
                </a:lnTo>
                <a:lnTo>
                  <a:pt x="1899" y="7154"/>
                </a:lnTo>
                <a:lnTo>
                  <a:pt x="1826" y="7227"/>
                </a:lnTo>
                <a:lnTo>
                  <a:pt x="1801" y="7300"/>
                </a:lnTo>
                <a:lnTo>
                  <a:pt x="1801" y="7349"/>
                </a:lnTo>
                <a:lnTo>
                  <a:pt x="1801" y="7397"/>
                </a:lnTo>
                <a:lnTo>
                  <a:pt x="1874" y="7446"/>
                </a:lnTo>
                <a:lnTo>
                  <a:pt x="1923" y="7470"/>
                </a:lnTo>
                <a:lnTo>
                  <a:pt x="1899" y="7519"/>
                </a:lnTo>
                <a:lnTo>
                  <a:pt x="1704" y="7519"/>
                </a:lnTo>
                <a:lnTo>
                  <a:pt x="1631" y="7543"/>
                </a:lnTo>
                <a:lnTo>
                  <a:pt x="1558" y="7592"/>
                </a:lnTo>
                <a:lnTo>
                  <a:pt x="1534" y="7665"/>
                </a:lnTo>
                <a:lnTo>
                  <a:pt x="1534" y="7714"/>
                </a:lnTo>
                <a:lnTo>
                  <a:pt x="1558" y="7738"/>
                </a:lnTo>
                <a:lnTo>
                  <a:pt x="1631" y="7811"/>
                </a:lnTo>
                <a:lnTo>
                  <a:pt x="1753" y="7860"/>
                </a:lnTo>
                <a:lnTo>
                  <a:pt x="1728" y="7957"/>
                </a:lnTo>
                <a:lnTo>
                  <a:pt x="1582" y="7957"/>
                </a:lnTo>
                <a:lnTo>
                  <a:pt x="1461" y="8006"/>
                </a:lnTo>
                <a:lnTo>
                  <a:pt x="1412" y="8054"/>
                </a:lnTo>
                <a:lnTo>
                  <a:pt x="1388" y="8127"/>
                </a:lnTo>
                <a:lnTo>
                  <a:pt x="1412" y="8200"/>
                </a:lnTo>
                <a:lnTo>
                  <a:pt x="1461" y="8249"/>
                </a:lnTo>
                <a:lnTo>
                  <a:pt x="1534" y="8273"/>
                </a:lnTo>
                <a:lnTo>
                  <a:pt x="1631" y="8298"/>
                </a:lnTo>
                <a:lnTo>
                  <a:pt x="1582" y="8468"/>
                </a:lnTo>
                <a:lnTo>
                  <a:pt x="1437" y="8468"/>
                </a:lnTo>
                <a:lnTo>
                  <a:pt x="1364" y="8517"/>
                </a:lnTo>
                <a:lnTo>
                  <a:pt x="1291" y="8541"/>
                </a:lnTo>
                <a:lnTo>
                  <a:pt x="1291" y="8590"/>
                </a:lnTo>
                <a:lnTo>
                  <a:pt x="1291" y="8638"/>
                </a:lnTo>
                <a:lnTo>
                  <a:pt x="1339" y="8687"/>
                </a:lnTo>
                <a:lnTo>
                  <a:pt x="1388" y="8736"/>
                </a:lnTo>
                <a:lnTo>
                  <a:pt x="1509" y="8760"/>
                </a:lnTo>
                <a:lnTo>
                  <a:pt x="1485" y="8833"/>
                </a:lnTo>
                <a:lnTo>
                  <a:pt x="1461" y="8930"/>
                </a:lnTo>
                <a:lnTo>
                  <a:pt x="1315" y="8955"/>
                </a:lnTo>
                <a:lnTo>
                  <a:pt x="1242" y="8979"/>
                </a:lnTo>
                <a:lnTo>
                  <a:pt x="1193" y="9028"/>
                </a:lnTo>
                <a:lnTo>
                  <a:pt x="1169" y="9076"/>
                </a:lnTo>
                <a:lnTo>
                  <a:pt x="1169" y="9149"/>
                </a:lnTo>
                <a:lnTo>
                  <a:pt x="1218" y="9198"/>
                </a:lnTo>
                <a:lnTo>
                  <a:pt x="1242" y="9222"/>
                </a:lnTo>
                <a:lnTo>
                  <a:pt x="1364" y="9271"/>
                </a:lnTo>
                <a:lnTo>
                  <a:pt x="1364" y="9295"/>
                </a:lnTo>
                <a:lnTo>
                  <a:pt x="1315" y="9320"/>
                </a:lnTo>
                <a:lnTo>
                  <a:pt x="1169" y="9344"/>
                </a:lnTo>
                <a:lnTo>
                  <a:pt x="1096" y="9393"/>
                </a:lnTo>
                <a:lnTo>
                  <a:pt x="1047" y="9441"/>
                </a:lnTo>
                <a:lnTo>
                  <a:pt x="1023" y="9539"/>
                </a:lnTo>
                <a:lnTo>
                  <a:pt x="1047" y="9563"/>
                </a:lnTo>
                <a:lnTo>
                  <a:pt x="1072" y="9612"/>
                </a:lnTo>
                <a:lnTo>
                  <a:pt x="1120" y="9636"/>
                </a:lnTo>
                <a:lnTo>
                  <a:pt x="1169" y="9660"/>
                </a:lnTo>
                <a:lnTo>
                  <a:pt x="1291" y="9660"/>
                </a:lnTo>
                <a:lnTo>
                  <a:pt x="1266" y="9733"/>
                </a:lnTo>
                <a:lnTo>
                  <a:pt x="1145" y="9733"/>
                </a:lnTo>
                <a:lnTo>
                  <a:pt x="1072" y="9758"/>
                </a:lnTo>
                <a:lnTo>
                  <a:pt x="1023" y="9806"/>
                </a:lnTo>
                <a:lnTo>
                  <a:pt x="999" y="9879"/>
                </a:lnTo>
                <a:lnTo>
                  <a:pt x="1023" y="9952"/>
                </a:lnTo>
                <a:lnTo>
                  <a:pt x="1120" y="10001"/>
                </a:lnTo>
                <a:lnTo>
                  <a:pt x="1218" y="10025"/>
                </a:lnTo>
                <a:lnTo>
                  <a:pt x="1169" y="10269"/>
                </a:lnTo>
                <a:lnTo>
                  <a:pt x="1096" y="10244"/>
                </a:lnTo>
                <a:lnTo>
                  <a:pt x="1023" y="10269"/>
                </a:lnTo>
                <a:lnTo>
                  <a:pt x="974" y="10293"/>
                </a:lnTo>
                <a:lnTo>
                  <a:pt x="926" y="10342"/>
                </a:lnTo>
                <a:lnTo>
                  <a:pt x="926" y="10390"/>
                </a:lnTo>
                <a:lnTo>
                  <a:pt x="926" y="10439"/>
                </a:lnTo>
                <a:lnTo>
                  <a:pt x="950" y="10488"/>
                </a:lnTo>
                <a:lnTo>
                  <a:pt x="999" y="10536"/>
                </a:lnTo>
                <a:lnTo>
                  <a:pt x="1096" y="10609"/>
                </a:lnTo>
                <a:lnTo>
                  <a:pt x="1072" y="10634"/>
                </a:lnTo>
                <a:lnTo>
                  <a:pt x="1047" y="10682"/>
                </a:lnTo>
                <a:lnTo>
                  <a:pt x="1047" y="10755"/>
                </a:lnTo>
                <a:lnTo>
                  <a:pt x="1047" y="10804"/>
                </a:lnTo>
                <a:lnTo>
                  <a:pt x="1145" y="11096"/>
                </a:lnTo>
                <a:lnTo>
                  <a:pt x="1169" y="11291"/>
                </a:lnTo>
                <a:lnTo>
                  <a:pt x="1193" y="11461"/>
                </a:lnTo>
                <a:lnTo>
                  <a:pt x="1193" y="11631"/>
                </a:lnTo>
                <a:lnTo>
                  <a:pt x="1120" y="11777"/>
                </a:lnTo>
                <a:lnTo>
                  <a:pt x="1096" y="11826"/>
                </a:lnTo>
                <a:lnTo>
                  <a:pt x="1023" y="11875"/>
                </a:lnTo>
                <a:lnTo>
                  <a:pt x="950" y="11923"/>
                </a:lnTo>
                <a:lnTo>
                  <a:pt x="780" y="11923"/>
                </a:lnTo>
                <a:lnTo>
                  <a:pt x="707" y="11875"/>
                </a:lnTo>
                <a:lnTo>
                  <a:pt x="658" y="11826"/>
                </a:lnTo>
                <a:lnTo>
                  <a:pt x="609" y="11753"/>
                </a:lnTo>
                <a:lnTo>
                  <a:pt x="512" y="11607"/>
                </a:lnTo>
                <a:lnTo>
                  <a:pt x="463" y="11437"/>
                </a:lnTo>
                <a:lnTo>
                  <a:pt x="463" y="11315"/>
                </a:lnTo>
                <a:lnTo>
                  <a:pt x="463" y="11193"/>
                </a:lnTo>
                <a:lnTo>
                  <a:pt x="512" y="10974"/>
                </a:lnTo>
                <a:lnTo>
                  <a:pt x="585" y="10974"/>
                </a:lnTo>
                <a:lnTo>
                  <a:pt x="634" y="10950"/>
                </a:lnTo>
                <a:lnTo>
                  <a:pt x="658" y="10901"/>
                </a:lnTo>
                <a:lnTo>
                  <a:pt x="658" y="10853"/>
                </a:lnTo>
                <a:lnTo>
                  <a:pt x="609" y="10658"/>
                </a:lnTo>
                <a:lnTo>
                  <a:pt x="585" y="10463"/>
                </a:lnTo>
                <a:lnTo>
                  <a:pt x="561" y="10074"/>
                </a:lnTo>
                <a:lnTo>
                  <a:pt x="585" y="9660"/>
                </a:lnTo>
                <a:lnTo>
                  <a:pt x="634" y="9271"/>
                </a:lnTo>
                <a:lnTo>
                  <a:pt x="731" y="8882"/>
                </a:lnTo>
                <a:lnTo>
                  <a:pt x="828" y="8492"/>
                </a:lnTo>
                <a:lnTo>
                  <a:pt x="1072" y="7714"/>
                </a:lnTo>
                <a:lnTo>
                  <a:pt x="1218" y="7227"/>
                </a:lnTo>
                <a:lnTo>
                  <a:pt x="1412" y="6740"/>
                </a:lnTo>
                <a:lnTo>
                  <a:pt x="1631" y="6302"/>
                </a:lnTo>
                <a:lnTo>
                  <a:pt x="1753" y="6108"/>
                </a:lnTo>
                <a:lnTo>
                  <a:pt x="1899" y="5913"/>
                </a:lnTo>
                <a:lnTo>
                  <a:pt x="2045" y="5743"/>
                </a:lnTo>
                <a:lnTo>
                  <a:pt x="2215" y="5572"/>
                </a:lnTo>
                <a:lnTo>
                  <a:pt x="2385" y="5402"/>
                </a:lnTo>
                <a:lnTo>
                  <a:pt x="2580" y="5280"/>
                </a:lnTo>
                <a:lnTo>
                  <a:pt x="2799" y="5159"/>
                </a:lnTo>
                <a:lnTo>
                  <a:pt x="3042" y="5061"/>
                </a:lnTo>
                <a:lnTo>
                  <a:pt x="3286" y="4964"/>
                </a:lnTo>
                <a:lnTo>
                  <a:pt x="3553" y="4891"/>
                </a:lnTo>
                <a:lnTo>
                  <a:pt x="3845" y="4842"/>
                </a:lnTo>
                <a:lnTo>
                  <a:pt x="4113" y="4818"/>
                </a:lnTo>
                <a:lnTo>
                  <a:pt x="4162" y="4842"/>
                </a:lnTo>
                <a:lnTo>
                  <a:pt x="4259" y="4818"/>
                </a:lnTo>
                <a:close/>
                <a:moveTo>
                  <a:pt x="4259" y="0"/>
                </a:moveTo>
                <a:lnTo>
                  <a:pt x="4016" y="25"/>
                </a:lnTo>
                <a:lnTo>
                  <a:pt x="3797" y="98"/>
                </a:lnTo>
                <a:lnTo>
                  <a:pt x="3675" y="98"/>
                </a:lnTo>
                <a:lnTo>
                  <a:pt x="3578" y="146"/>
                </a:lnTo>
                <a:lnTo>
                  <a:pt x="3334" y="244"/>
                </a:lnTo>
                <a:lnTo>
                  <a:pt x="3140" y="390"/>
                </a:lnTo>
                <a:lnTo>
                  <a:pt x="2945" y="536"/>
                </a:lnTo>
                <a:lnTo>
                  <a:pt x="2799" y="682"/>
                </a:lnTo>
                <a:lnTo>
                  <a:pt x="2677" y="852"/>
                </a:lnTo>
                <a:lnTo>
                  <a:pt x="2556" y="1047"/>
                </a:lnTo>
                <a:lnTo>
                  <a:pt x="2458" y="1241"/>
                </a:lnTo>
                <a:lnTo>
                  <a:pt x="2385" y="1436"/>
                </a:lnTo>
                <a:lnTo>
                  <a:pt x="2337" y="1655"/>
                </a:lnTo>
                <a:lnTo>
                  <a:pt x="2288" y="1850"/>
                </a:lnTo>
                <a:lnTo>
                  <a:pt x="2264" y="2069"/>
                </a:lnTo>
                <a:lnTo>
                  <a:pt x="2264" y="2263"/>
                </a:lnTo>
                <a:lnTo>
                  <a:pt x="2288" y="2434"/>
                </a:lnTo>
                <a:lnTo>
                  <a:pt x="2312" y="2628"/>
                </a:lnTo>
                <a:lnTo>
                  <a:pt x="2361" y="2823"/>
                </a:lnTo>
                <a:lnTo>
                  <a:pt x="2434" y="2993"/>
                </a:lnTo>
                <a:lnTo>
                  <a:pt x="2507" y="3164"/>
                </a:lnTo>
                <a:lnTo>
                  <a:pt x="2604" y="3310"/>
                </a:lnTo>
                <a:lnTo>
                  <a:pt x="2702" y="3480"/>
                </a:lnTo>
                <a:lnTo>
                  <a:pt x="2823" y="3626"/>
                </a:lnTo>
                <a:lnTo>
                  <a:pt x="2945" y="3748"/>
                </a:lnTo>
                <a:lnTo>
                  <a:pt x="3067" y="3869"/>
                </a:lnTo>
                <a:lnTo>
                  <a:pt x="3213" y="3991"/>
                </a:lnTo>
                <a:lnTo>
                  <a:pt x="3383" y="4088"/>
                </a:lnTo>
                <a:lnTo>
                  <a:pt x="3553" y="4161"/>
                </a:lnTo>
                <a:lnTo>
                  <a:pt x="3724" y="4210"/>
                </a:lnTo>
                <a:lnTo>
                  <a:pt x="3894" y="4258"/>
                </a:lnTo>
                <a:lnTo>
                  <a:pt x="3894" y="4404"/>
                </a:lnTo>
                <a:lnTo>
                  <a:pt x="3553" y="4429"/>
                </a:lnTo>
                <a:lnTo>
                  <a:pt x="3261" y="4502"/>
                </a:lnTo>
                <a:lnTo>
                  <a:pt x="2969" y="4575"/>
                </a:lnTo>
                <a:lnTo>
                  <a:pt x="2702" y="4696"/>
                </a:lnTo>
                <a:lnTo>
                  <a:pt x="2458" y="4818"/>
                </a:lnTo>
                <a:lnTo>
                  <a:pt x="2239" y="4964"/>
                </a:lnTo>
                <a:lnTo>
                  <a:pt x="2020" y="5110"/>
                </a:lnTo>
                <a:lnTo>
                  <a:pt x="1826" y="5305"/>
                </a:lnTo>
                <a:lnTo>
                  <a:pt x="1655" y="5499"/>
                </a:lnTo>
                <a:lnTo>
                  <a:pt x="1485" y="5694"/>
                </a:lnTo>
                <a:lnTo>
                  <a:pt x="1339" y="5937"/>
                </a:lnTo>
                <a:lnTo>
                  <a:pt x="1193" y="6156"/>
                </a:lnTo>
                <a:lnTo>
                  <a:pt x="1072" y="6400"/>
                </a:lnTo>
                <a:lnTo>
                  <a:pt x="853" y="6935"/>
                </a:lnTo>
                <a:lnTo>
                  <a:pt x="658" y="7470"/>
                </a:lnTo>
                <a:lnTo>
                  <a:pt x="366" y="8492"/>
                </a:lnTo>
                <a:lnTo>
                  <a:pt x="244" y="9003"/>
                </a:lnTo>
                <a:lnTo>
                  <a:pt x="147" y="9514"/>
                </a:lnTo>
                <a:lnTo>
                  <a:pt x="123" y="9782"/>
                </a:lnTo>
                <a:lnTo>
                  <a:pt x="123" y="10098"/>
                </a:lnTo>
                <a:lnTo>
                  <a:pt x="147" y="10415"/>
                </a:lnTo>
                <a:lnTo>
                  <a:pt x="171" y="10561"/>
                </a:lnTo>
                <a:lnTo>
                  <a:pt x="220" y="10682"/>
                </a:lnTo>
                <a:lnTo>
                  <a:pt x="147" y="10755"/>
                </a:lnTo>
                <a:lnTo>
                  <a:pt x="74" y="10853"/>
                </a:lnTo>
                <a:lnTo>
                  <a:pt x="25" y="10974"/>
                </a:lnTo>
                <a:lnTo>
                  <a:pt x="1" y="11096"/>
                </a:lnTo>
                <a:lnTo>
                  <a:pt x="1" y="11339"/>
                </a:lnTo>
                <a:lnTo>
                  <a:pt x="25" y="11558"/>
                </a:lnTo>
                <a:lnTo>
                  <a:pt x="74" y="11704"/>
                </a:lnTo>
                <a:lnTo>
                  <a:pt x="123" y="11826"/>
                </a:lnTo>
                <a:lnTo>
                  <a:pt x="196" y="11972"/>
                </a:lnTo>
                <a:lnTo>
                  <a:pt x="269" y="12093"/>
                </a:lnTo>
                <a:lnTo>
                  <a:pt x="366" y="12191"/>
                </a:lnTo>
                <a:lnTo>
                  <a:pt x="488" y="12264"/>
                </a:lnTo>
                <a:lnTo>
                  <a:pt x="609" y="12337"/>
                </a:lnTo>
                <a:lnTo>
                  <a:pt x="755" y="12361"/>
                </a:lnTo>
                <a:lnTo>
                  <a:pt x="926" y="12385"/>
                </a:lnTo>
                <a:lnTo>
                  <a:pt x="1072" y="12361"/>
                </a:lnTo>
                <a:lnTo>
                  <a:pt x="1193" y="12312"/>
                </a:lnTo>
                <a:lnTo>
                  <a:pt x="1291" y="12264"/>
                </a:lnTo>
                <a:lnTo>
                  <a:pt x="1388" y="12166"/>
                </a:lnTo>
                <a:lnTo>
                  <a:pt x="1461" y="12069"/>
                </a:lnTo>
                <a:lnTo>
                  <a:pt x="1509" y="11947"/>
                </a:lnTo>
                <a:lnTo>
                  <a:pt x="1534" y="11802"/>
                </a:lnTo>
                <a:lnTo>
                  <a:pt x="1582" y="11510"/>
                </a:lnTo>
                <a:lnTo>
                  <a:pt x="1582" y="11218"/>
                </a:lnTo>
                <a:lnTo>
                  <a:pt x="1534" y="10950"/>
                </a:lnTo>
                <a:lnTo>
                  <a:pt x="1461" y="10707"/>
                </a:lnTo>
                <a:lnTo>
                  <a:pt x="1437" y="10658"/>
                </a:lnTo>
                <a:lnTo>
                  <a:pt x="1485" y="10536"/>
                </a:lnTo>
                <a:lnTo>
                  <a:pt x="1509" y="10488"/>
                </a:lnTo>
                <a:lnTo>
                  <a:pt x="1534" y="10269"/>
                </a:lnTo>
                <a:lnTo>
                  <a:pt x="1582" y="10025"/>
                </a:lnTo>
                <a:lnTo>
                  <a:pt x="1704" y="9539"/>
                </a:lnTo>
                <a:lnTo>
                  <a:pt x="1850" y="9028"/>
                </a:lnTo>
                <a:lnTo>
                  <a:pt x="2142" y="8103"/>
                </a:lnTo>
                <a:lnTo>
                  <a:pt x="2118" y="9344"/>
                </a:lnTo>
                <a:lnTo>
                  <a:pt x="2045" y="10585"/>
                </a:lnTo>
                <a:lnTo>
                  <a:pt x="1947" y="11826"/>
                </a:lnTo>
                <a:lnTo>
                  <a:pt x="1826" y="13067"/>
                </a:lnTo>
                <a:lnTo>
                  <a:pt x="1680" y="14648"/>
                </a:lnTo>
                <a:lnTo>
                  <a:pt x="1558" y="16254"/>
                </a:lnTo>
                <a:lnTo>
                  <a:pt x="1412" y="17860"/>
                </a:lnTo>
                <a:lnTo>
                  <a:pt x="1339" y="18663"/>
                </a:lnTo>
                <a:lnTo>
                  <a:pt x="1218" y="19442"/>
                </a:lnTo>
                <a:lnTo>
                  <a:pt x="1242" y="19564"/>
                </a:lnTo>
                <a:lnTo>
                  <a:pt x="1120" y="19612"/>
                </a:lnTo>
                <a:lnTo>
                  <a:pt x="1023" y="19661"/>
                </a:lnTo>
                <a:lnTo>
                  <a:pt x="950" y="19734"/>
                </a:lnTo>
                <a:lnTo>
                  <a:pt x="853" y="19831"/>
                </a:lnTo>
                <a:lnTo>
                  <a:pt x="731" y="20026"/>
                </a:lnTo>
                <a:lnTo>
                  <a:pt x="634" y="20245"/>
                </a:lnTo>
                <a:lnTo>
                  <a:pt x="634" y="20342"/>
                </a:lnTo>
                <a:lnTo>
                  <a:pt x="609" y="20464"/>
                </a:lnTo>
                <a:lnTo>
                  <a:pt x="634" y="20561"/>
                </a:lnTo>
                <a:lnTo>
                  <a:pt x="658" y="20683"/>
                </a:lnTo>
                <a:lnTo>
                  <a:pt x="731" y="20780"/>
                </a:lnTo>
                <a:lnTo>
                  <a:pt x="804" y="20853"/>
                </a:lnTo>
                <a:lnTo>
                  <a:pt x="901" y="20926"/>
                </a:lnTo>
                <a:lnTo>
                  <a:pt x="1023" y="20999"/>
                </a:lnTo>
                <a:lnTo>
                  <a:pt x="1145" y="21023"/>
                </a:lnTo>
                <a:lnTo>
                  <a:pt x="1266" y="21048"/>
                </a:lnTo>
                <a:lnTo>
                  <a:pt x="1558" y="21072"/>
                </a:lnTo>
                <a:lnTo>
                  <a:pt x="1874" y="21048"/>
                </a:lnTo>
                <a:lnTo>
                  <a:pt x="2191" y="20975"/>
                </a:lnTo>
                <a:lnTo>
                  <a:pt x="2483" y="20877"/>
                </a:lnTo>
                <a:lnTo>
                  <a:pt x="2775" y="20731"/>
                </a:lnTo>
                <a:lnTo>
                  <a:pt x="3042" y="20610"/>
                </a:lnTo>
                <a:lnTo>
                  <a:pt x="3261" y="20439"/>
                </a:lnTo>
                <a:lnTo>
                  <a:pt x="3334" y="20366"/>
                </a:lnTo>
                <a:lnTo>
                  <a:pt x="3359" y="20293"/>
                </a:lnTo>
                <a:lnTo>
                  <a:pt x="3383" y="20269"/>
                </a:lnTo>
                <a:lnTo>
                  <a:pt x="3456" y="20172"/>
                </a:lnTo>
                <a:lnTo>
                  <a:pt x="3480" y="20050"/>
                </a:lnTo>
                <a:lnTo>
                  <a:pt x="3529" y="19807"/>
                </a:lnTo>
                <a:lnTo>
                  <a:pt x="3699" y="18542"/>
                </a:lnTo>
                <a:lnTo>
                  <a:pt x="3870" y="16984"/>
                </a:lnTo>
                <a:lnTo>
                  <a:pt x="4040" y="15427"/>
                </a:lnTo>
                <a:lnTo>
                  <a:pt x="4064" y="15184"/>
                </a:lnTo>
                <a:lnTo>
                  <a:pt x="4089" y="15111"/>
                </a:lnTo>
                <a:lnTo>
                  <a:pt x="4089" y="15062"/>
                </a:lnTo>
                <a:lnTo>
                  <a:pt x="4186" y="14089"/>
                </a:lnTo>
                <a:lnTo>
                  <a:pt x="4186" y="14040"/>
                </a:lnTo>
                <a:lnTo>
                  <a:pt x="4186" y="13991"/>
                </a:lnTo>
                <a:lnTo>
                  <a:pt x="4186" y="13967"/>
                </a:lnTo>
                <a:lnTo>
                  <a:pt x="4210" y="13870"/>
                </a:lnTo>
                <a:lnTo>
                  <a:pt x="4308" y="14186"/>
                </a:lnTo>
                <a:lnTo>
                  <a:pt x="4454" y="14892"/>
                </a:lnTo>
                <a:lnTo>
                  <a:pt x="4575" y="15597"/>
                </a:lnTo>
                <a:lnTo>
                  <a:pt x="4673" y="16327"/>
                </a:lnTo>
                <a:lnTo>
                  <a:pt x="4721" y="17057"/>
                </a:lnTo>
                <a:lnTo>
                  <a:pt x="4843" y="18493"/>
                </a:lnTo>
                <a:lnTo>
                  <a:pt x="4916" y="19223"/>
                </a:lnTo>
                <a:lnTo>
                  <a:pt x="5013" y="19953"/>
                </a:lnTo>
                <a:lnTo>
                  <a:pt x="5038" y="20147"/>
                </a:lnTo>
                <a:lnTo>
                  <a:pt x="5111" y="20342"/>
                </a:lnTo>
                <a:lnTo>
                  <a:pt x="5208" y="20537"/>
                </a:lnTo>
                <a:lnTo>
                  <a:pt x="5354" y="20683"/>
                </a:lnTo>
                <a:lnTo>
                  <a:pt x="5500" y="20780"/>
                </a:lnTo>
                <a:lnTo>
                  <a:pt x="5670" y="20853"/>
                </a:lnTo>
                <a:lnTo>
                  <a:pt x="5865" y="20877"/>
                </a:lnTo>
                <a:lnTo>
                  <a:pt x="6084" y="20853"/>
                </a:lnTo>
                <a:lnTo>
                  <a:pt x="6303" y="20877"/>
                </a:lnTo>
                <a:lnTo>
                  <a:pt x="6522" y="20902"/>
                </a:lnTo>
                <a:lnTo>
                  <a:pt x="6741" y="20877"/>
                </a:lnTo>
                <a:lnTo>
                  <a:pt x="6936" y="20853"/>
                </a:lnTo>
                <a:lnTo>
                  <a:pt x="7155" y="20780"/>
                </a:lnTo>
                <a:lnTo>
                  <a:pt x="7325" y="20683"/>
                </a:lnTo>
                <a:lnTo>
                  <a:pt x="7495" y="20561"/>
                </a:lnTo>
                <a:lnTo>
                  <a:pt x="7666" y="20391"/>
                </a:lnTo>
                <a:lnTo>
                  <a:pt x="7714" y="20293"/>
                </a:lnTo>
                <a:lnTo>
                  <a:pt x="7739" y="20220"/>
                </a:lnTo>
                <a:lnTo>
                  <a:pt x="7739" y="20123"/>
                </a:lnTo>
                <a:lnTo>
                  <a:pt x="7739" y="20026"/>
                </a:lnTo>
                <a:lnTo>
                  <a:pt x="7739" y="19929"/>
                </a:lnTo>
                <a:lnTo>
                  <a:pt x="7690" y="19831"/>
                </a:lnTo>
                <a:lnTo>
                  <a:pt x="7666" y="19758"/>
                </a:lnTo>
                <a:lnTo>
                  <a:pt x="7593" y="19685"/>
                </a:lnTo>
                <a:lnTo>
                  <a:pt x="7495" y="19612"/>
                </a:lnTo>
                <a:lnTo>
                  <a:pt x="7374" y="19539"/>
                </a:lnTo>
                <a:lnTo>
                  <a:pt x="7130" y="19442"/>
                </a:lnTo>
                <a:lnTo>
                  <a:pt x="7130" y="19418"/>
                </a:lnTo>
                <a:lnTo>
                  <a:pt x="7057" y="19126"/>
                </a:lnTo>
                <a:lnTo>
                  <a:pt x="7009" y="18809"/>
                </a:lnTo>
                <a:lnTo>
                  <a:pt x="6984" y="18152"/>
                </a:lnTo>
                <a:lnTo>
                  <a:pt x="6936" y="16546"/>
                </a:lnTo>
                <a:lnTo>
                  <a:pt x="6863" y="15476"/>
                </a:lnTo>
                <a:lnTo>
                  <a:pt x="6765" y="14405"/>
                </a:lnTo>
                <a:lnTo>
                  <a:pt x="6668" y="13334"/>
                </a:lnTo>
                <a:lnTo>
                  <a:pt x="6595" y="12288"/>
                </a:lnTo>
                <a:lnTo>
                  <a:pt x="6571" y="10804"/>
                </a:lnTo>
                <a:lnTo>
                  <a:pt x="6546" y="9344"/>
                </a:lnTo>
                <a:lnTo>
                  <a:pt x="6546" y="8395"/>
                </a:lnTo>
                <a:lnTo>
                  <a:pt x="6644" y="8663"/>
                </a:lnTo>
                <a:lnTo>
                  <a:pt x="6765" y="8930"/>
                </a:lnTo>
                <a:lnTo>
                  <a:pt x="6814" y="9174"/>
                </a:lnTo>
                <a:lnTo>
                  <a:pt x="6887" y="9417"/>
                </a:lnTo>
                <a:lnTo>
                  <a:pt x="6936" y="9904"/>
                </a:lnTo>
                <a:lnTo>
                  <a:pt x="6984" y="10415"/>
                </a:lnTo>
                <a:lnTo>
                  <a:pt x="7057" y="10901"/>
                </a:lnTo>
                <a:lnTo>
                  <a:pt x="6960" y="11120"/>
                </a:lnTo>
                <a:lnTo>
                  <a:pt x="6911" y="11339"/>
                </a:lnTo>
                <a:lnTo>
                  <a:pt x="6887" y="11583"/>
                </a:lnTo>
                <a:lnTo>
                  <a:pt x="6936" y="11802"/>
                </a:lnTo>
                <a:lnTo>
                  <a:pt x="6960" y="11923"/>
                </a:lnTo>
                <a:lnTo>
                  <a:pt x="7009" y="12020"/>
                </a:lnTo>
                <a:lnTo>
                  <a:pt x="7057" y="12093"/>
                </a:lnTo>
                <a:lnTo>
                  <a:pt x="7130" y="12166"/>
                </a:lnTo>
                <a:lnTo>
                  <a:pt x="7228" y="12239"/>
                </a:lnTo>
                <a:lnTo>
                  <a:pt x="7325" y="12288"/>
                </a:lnTo>
                <a:lnTo>
                  <a:pt x="7447" y="12312"/>
                </a:lnTo>
                <a:lnTo>
                  <a:pt x="7714" y="12312"/>
                </a:lnTo>
                <a:lnTo>
                  <a:pt x="7860" y="12264"/>
                </a:lnTo>
                <a:lnTo>
                  <a:pt x="7982" y="12215"/>
                </a:lnTo>
                <a:lnTo>
                  <a:pt x="8104" y="12142"/>
                </a:lnTo>
                <a:lnTo>
                  <a:pt x="8201" y="12045"/>
                </a:lnTo>
                <a:lnTo>
                  <a:pt x="8298" y="11947"/>
                </a:lnTo>
                <a:lnTo>
                  <a:pt x="8371" y="11826"/>
                </a:lnTo>
                <a:lnTo>
                  <a:pt x="8444" y="11704"/>
                </a:lnTo>
                <a:lnTo>
                  <a:pt x="8517" y="11510"/>
                </a:lnTo>
                <a:lnTo>
                  <a:pt x="8542" y="11291"/>
                </a:lnTo>
                <a:lnTo>
                  <a:pt x="8517" y="11193"/>
                </a:lnTo>
                <a:lnTo>
                  <a:pt x="8493" y="11096"/>
                </a:lnTo>
                <a:lnTo>
                  <a:pt x="8469" y="10999"/>
                </a:lnTo>
                <a:lnTo>
                  <a:pt x="8396" y="10926"/>
                </a:lnTo>
                <a:lnTo>
                  <a:pt x="8469" y="10269"/>
                </a:lnTo>
                <a:lnTo>
                  <a:pt x="8493" y="9587"/>
                </a:lnTo>
                <a:lnTo>
                  <a:pt x="8469" y="8906"/>
                </a:lnTo>
                <a:lnTo>
                  <a:pt x="8396" y="8249"/>
                </a:lnTo>
                <a:lnTo>
                  <a:pt x="8323" y="7908"/>
                </a:lnTo>
                <a:lnTo>
                  <a:pt x="8250" y="7568"/>
                </a:lnTo>
                <a:lnTo>
                  <a:pt x="8177" y="7251"/>
                </a:lnTo>
                <a:lnTo>
                  <a:pt x="8079" y="6935"/>
                </a:lnTo>
                <a:lnTo>
                  <a:pt x="7958" y="6619"/>
                </a:lnTo>
                <a:lnTo>
                  <a:pt x="7812" y="6327"/>
                </a:lnTo>
                <a:lnTo>
                  <a:pt x="7666" y="6035"/>
                </a:lnTo>
                <a:lnTo>
                  <a:pt x="7495" y="5743"/>
                </a:lnTo>
                <a:lnTo>
                  <a:pt x="7349" y="5548"/>
                </a:lnTo>
                <a:lnTo>
                  <a:pt x="7203" y="5378"/>
                </a:lnTo>
                <a:lnTo>
                  <a:pt x="7057" y="5232"/>
                </a:lnTo>
                <a:lnTo>
                  <a:pt x="6887" y="5086"/>
                </a:lnTo>
                <a:lnTo>
                  <a:pt x="6717" y="4940"/>
                </a:lnTo>
                <a:lnTo>
                  <a:pt x="6522" y="4842"/>
                </a:lnTo>
                <a:lnTo>
                  <a:pt x="6327" y="4745"/>
                </a:lnTo>
                <a:lnTo>
                  <a:pt x="6133" y="4648"/>
                </a:lnTo>
                <a:lnTo>
                  <a:pt x="5719" y="4502"/>
                </a:lnTo>
                <a:lnTo>
                  <a:pt x="5305" y="4429"/>
                </a:lnTo>
                <a:lnTo>
                  <a:pt x="4867" y="4380"/>
                </a:lnTo>
                <a:lnTo>
                  <a:pt x="4405" y="4356"/>
                </a:lnTo>
                <a:lnTo>
                  <a:pt x="4405" y="4307"/>
                </a:lnTo>
                <a:lnTo>
                  <a:pt x="4405" y="4283"/>
                </a:lnTo>
                <a:lnTo>
                  <a:pt x="4600" y="4258"/>
                </a:lnTo>
                <a:lnTo>
                  <a:pt x="4794" y="4185"/>
                </a:lnTo>
                <a:lnTo>
                  <a:pt x="4965" y="4112"/>
                </a:lnTo>
                <a:lnTo>
                  <a:pt x="5159" y="4015"/>
                </a:lnTo>
                <a:lnTo>
                  <a:pt x="5305" y="3893"/>
                </a:lnTo>
                <a:lnTo>
                  <a:pt x="5451" y="3772"/>
                </a:lnTo>
                <a:lnTo>
                  <a:pt x="5597" y="3626"/>
                </a:lnTo>
                <a:lnTo>
                  <a:pt x="5719" y="3456"/>
                </a:lnTo>
                <a:lnTo>
                  <a:pt x="5841" y="3310"/>
                </a:lnTo>
                <a:lnTo>
                  <a:pt x="5938" y="3115"/>
                </a:lnTo>
                <a:lnTo>
                  <a:pt x="6035" y="2945"/>
                </a:lnTo>
                <a:lnTo>
                  <a:pt x="6108" y="2750"/>
                </a:lnTo>
                <a:lnTo>
                  <a:pt x="6181" y="2555"/>
                </a:lnTo>
                <a:lnTo>
                  <a:pt x="6230" y="2361"/>
                </a:lnTo>
                <a:lnTo>
                  <a:pt x="6254" y="2166"/>
                </a:lnTo>
                <a:lnTo>
                  <a:pt x="6279" y="1971"/>
                </a:lnTo>
                <a:lnTo>
                  <a:pt x="6254" y="1752"/>
                </a:lnTo>
                <a:lnTo>
                  <a:pt x="6230" y="1533"/>
                </a:lnTo>
                <a:lnTo>
                  <a:pt x="6157" y="1314"/>
                </a:lnTo>
                <a:lnTo>
                  <a:pt x="6060" y="1095"/>
                </a:lnTo>
                <a:lnTo>
                  <a:pt x="5962" y="925"/>
                </a:lnTo>
                <a:lnTo>
                  <a:pt x="5816" y="730"/>
                </a:lnTo>
                <a:lnTo>
                  <a:pt x="5670" y="584"/>
                </a:lnTo>
                <a:lnTo>
                  <a:pt x="5500" y="438"/>
                </a:lnTo>
                <a:lnTo>
                  <a:pt x="5305" y="292"/>
                </a:lnTo>
                <a:lnTo>
                  <a:pt x="5111" y="195"/>
                </a:lnTo>
                <a:lnTo>
                  <a:pt x="4892" y="98"/>
                </a:lnTo>
                <a:lnTo>
                  <a:pt x="4697" y="49"/>
                </a:lnTo>
                <a:lnTo>
                  <a:pt x="4478" y="25"/>
                </a:lnTo>
                <a:lnTo>
                  <a:pt x="4259" y="0"/>
                </a:lnTo>
                <a:close/>
              </a:path>
            </a:pathLst>
          </a:custGeom>
          <a:solidFill>
            <a:srgbClr val="25212A">
              <a:alpha val="7115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31" name="Google Shape;631;p73"/>
          <p:cNvSpPr/>
          <p:nvPr/>
        </p:nvSpPr>
        <p:spPr>
          <a:xfrm>
            <a:off x="5910773" y="1950072"/>
            <a:ext cx="127782" cy="359769"/>
          </a:xfrm>
          <a:custGeom>
            <a:rect b="b" l="l" r="r" t="t"/>
            <a:pathLst>
              <a:path extrusionOk="0" h="20829" w="7398">
                <a:moveTo>
                  <a:pt x="3991" y="584"/>
                </a:moveTo>
                <a:lnTo>
                  <a:pt x="3942" y="657"/>
                </a:lnTo>
                <a:lnTo>
                  <a:pt x="3893" y="730"/>
                </a:lnTo>
                <a:lnTo>
                  <a:pt x="3893" y="755"/>
                </a:lnTo>
                <a:lnTo>
                  <a:pt x="3918" y="779"/>
                </a:lnTo>
                <a:lnTo>
                  <a:pt x="3991" y="803"/>
                </a:lnTo>
                <a:lnTo>
                  <a:pt x="4064" y="779"/>
                </a:lnTo>
                <a:lnTo>
                  <a:pt x="4185" y="755"/>
                </a:lnTo>
                <a:lnTo>
                  <a:pt x="4283" y="706"/>
                </a:lnTo>
                <a:lnTo>
                  <a:pt x="4380" y="633"/>
                </a:lnTo>
                <a:lnTo>
                  <a:pt x="4453" y="730"/>
                </a:lnTo>
                <a:lnTo>
                  <a:pt x="4356" y="779"/>
                </a:lnTo>
                <a:lnTo>
                  <a:pt x="4210" y="852"/>
                </a:lnTo>
                <a:lnTo>
                  <a:pt x="4088" y="949"/>
                </a:lnTo>
                <a:lnTo>
                  <a:pt x="4088" y="974"/>
                </a:lnTo>
                <a:lnTo>
                  <a:pt x="4112" y="998"/>
                </a:lnTo>
                <a:lnTo>
                  <a:pt x="4283" y="998"/>
                </a:lnTo>
                <a:lnTo>
                  <a:pt x="4453" y="974"/>
                </a:lnTo>
                <a:lnTo>
                  <a:pt x="4623" y="901"/>
                </a:lnTo>
                <a:lnTo>
                  <a:pt x="4721" y="1071"/>
                </a:lnTo>
                <a:lnTo>
                  <a:pt x="4696" y="1071"/>
                </a:lnTo>
                <a:lnTo>
                  <a:pt x="4429" y="1193"/>
                </a:lnTo>
                <a:lnTo>
                  <a:pt x="4185" y="1314"/>
                </a:lnTo>
                <a:lnTo>
                  <a:pt x="4161" y="1339"/>
                </a:lnTo>
                <a:lnTo>
                  <a:pt x="4185" y="1339"/>
                </a:lnTo>
                <a:lnTo>
                  <a:pt x="4307" y="1387"/>
                </a:lnTo>
                <a:lnTo>
                  <a:pt x="4429" y="1387"/>
                </a:lnTo>
                <a:lnTo>
                  <a:pt x="4550" y="1363"/>
                </a:lnTo>
                <a:lnTo>
                  <a:pt x="4696" y="1314"/>
                </a:lnTo>
                <a:lnTo>
                  <a:pt x="4818" y="1266"/>
                </a:lnTo>
                <a:lnTo>
                  <a:pt x="4915" y="1533"/>
                </a:lnTo>
                <a:lnTo>
                  <a:pt x="4794" y="1582"/>
                </a:lnTo>
                <a:lnTo>
                  <a:pt x="4502" y="1679"/>
                </a:lnTo>
                <a:lnTo>
                  <a:pt x="4356" y="1728"/>
                </a:lnTo>
                <a:lnTo>
                  <a:pt x="4234" y="1825"/>
                </a:lnTo>
                <a:lnTo>
                  <a:pt x="4210" y="1850"/>
                </a:lnTo>
                <a:lnTo>
                  <a:pt x="4210" y="1874"/>
                </a:lnTo>
                <a:lnTo>
                  <a:pt x="4210" y="1898"/>
                </a:lnTo>
                <a:lnTo>
                  <a:pt x="4234" y="1898"/>
                </a:lnTo>
                <a:lnTo>
                  <a:pt x="4404" y="1947"/>
                </a:lnTo>
                <a:lnTo>
                  <a:pt x="4550" y="1923"/>
                </a:lnTo>
                <a:lnTo>
                  <a:pt x="4696" y="1898"/>
                </a:lnTo>
                <a:lnTo>
                  <a:pt x="4867" y="1874"/>
                </a:lnTo>
                <a:lnTo>
                  <a:pt x="4964" y="1850"/>
                </a:lnTo>
                <a:lnTo>
                  <a:pt x="4988" y="2069"/>
                </a:lnTo>
                <a:lnTo>
                  <a:pt x="4891" y="2093"/>
                </a:lnTo>
                <a:lnTo>
                  <a:pt x="4696" y="2142"/>
                </a:lnTo>
                <a:lnTo>
                  <a:pt x="4526" y="2190"/>
                </a:lnTo>
                <a:lnTo>
                  <a:pt x="4331" y="2263"/>
                </a:lnTo>
                <a:lnTo>
                  <a:pt x="4137" y="2336"/>
                </a:lnTo>
                <a:lnTo>
                  <a:pt x="4112" y="2361"/>
                </a:lnTo>
                <a:lnTo>
                  <a:pt x="4137" y="2385"/>
                </a:lnTo>
                <a:lnTo>
                  <a:pt x="4283" y="2385"/>
                </a:lnTo>
                <a:lnTo>
                  <a:pt x="4404" y="2409"/>
                </a:lnTo>
                <a:lnTo>
                  <a:pt x="4599" y="2385"/>
                </a:lnTo>
                <a:lnTo>
                  <a:pt x="4769" y="2361"/>
                </a:lnTo>
                <a:lnTo>
                  <a:pt x="4988" y="2336"/>
                </a:lnTo>
                <a:lnTo>
                  <a:pt x="4988" y="2434"/>
                </a:lnTo>
                <a:lnTo>
                  <a:pt x="4940" y="2604"/>
                </a:lnTo>
                <a:lnTo>
                  <a:pt x="4891" y="2750"/>
                </a:lnTo>
                <a:lnTo>
                  <a:pt x="4794" y="2726"/>
                </a:lnTo>
                <a:lnTo>
                  <a:pt x="4696" y="2726"/>
                </a:lnTo>
                <a:lnTo>
                  <a:pt x="4502" y="2750"/>
                </a:lnTo>
                <a:lnTo>
                  <a:pt x="4258" y="2750"/>
                </a:lnTo>
                <a:lnTo>
                  <a:pt x="4137" y="2774"/>
                </a:lnTo>
                <a:lnTo>
                  <a:pt x="4015" y="2847"/>
                </a:lnTo>
                <a:lnTo>
                  <a:pt x="4015" y="2872"/>
                </a:lnTo>
                <a:lnTo>
                  <a:pt x="4112" y="2945"/>
                </a:lnTo>
                <a:lnTo>
                  <a:pt x="4210" y="2993"/>
                </a:lnTo>
                <a:lnTo>
                  <a:pt x="4429" y="2993"/>
                </a:lnTo>
                <a:lnTo>
                  <a:pt x="4599" y="3018"/>
                </a:lnTo>
                <a:lnTo>
                  <a:pt x="4745" y="3018"/>
                </a:lnTo>
                <a:lnTo>
                  <a:pt x="4623" y="3164"/>
                </a:lnTo>
                <a:lnTo>
                  <a:pt x="4502" y="3310"/>
                </a:lnTo>
                <a:lnTo>
                  <a:pt x="4453" y="3285"/>
                </a:lnTo>
                <a:lnTo>
                  <a:pt x="4283" y="3237"/>
                </a:lnTo>
                <a:lnTo>
                  <a:pt x="4112" y="3212"/>
                </a:lnTo>
                <a:lnTo>
                  <a:pt x="3918" y="3212"/>
                </a:lnTo>
                <a:lnTo>
                  <a:pt x="3747" y="3237"/>
                </a:lnTo>
                <a:lnTo>
                  <a:pt x="3723" y="3237"/>
                </a:lnTo>
                <a:lnTo>
                  <a:pt x="3723" y="3261"/>
                </a:lnTo>
                <a:lnTo>
                  <a:pt x="3747" y="3310"/>
                </a:lnTo>
                <a:lnTo>
                  <a:pt x="3966" y="3407"/>
                </a:lnTo>
                <a:lnTo>
                  <a:pt x="4210" y="3480"/>
                </a:lnTo>
                <a:lnTo>
                  <a:pt x="3991" y="3529"/>
                </a:lnTo>
                <a:lnTo>
                  <a:pt x="3796" y="3553"/>
                </a:lnTo>
                <a:lnTo>
                  <a:pt x="3553" y="3553"/>
                </a:lnTo>
                <a:lnTo>
                  <a:pt x="3334" y="3504"/>
                </a:lnTo>
                <a:lnTo>
                  <a:pt x="3090" y="3407"/>
                </a:lnTo>
                <a:lnTo>
                  <a:pt x="2896" y="3285"/>
                </a:lnTo>
                <a:lnTo>
                  <a:pt x="2701" y="3115"/>
                </a:lnTo>
                <a:lnTo>
                  <a:pt x="2555" y="2945"/>
                </a:lnTo>
                <a:lnTo>
                  <a:pt x="2433" y="2726"/>
                </a:lnTo>
                <a:lnTo>
                  <a:pt x="2360" y="2507"/>
                </a:lnTo>
                <a:lnTo>
                  <a:pt x="2312" y="2288"/>
                </a:lnTo>
                <a:lnTo>
                  <a:pt x="2312" y="2020"/>
                </a:lnTo>
                <a:lnTo>
                  <a:pt x="2336" y="1874"/>
                </a:lnTo>
                <a:lnTo>
                  <a:pt x="2360" y="1704"/>
                </a:lnTo>
                <a:lnTo>
                  <a:pt x="2409" y="1558"/>
                </a:lnTo>
                <a:lnTo>
                  <a:pt x="2482" y="1412"/>
                </a:lnTo>
                <a:lnTo>
                  <a:pt x="2677" y="1120"/>
                </a:lnTo>
                <a:lnTo>
                  <a:pt x="2871" y="876"/>
                </a:lnTo>
                <a:lnTo>
                  <a:pt x="3017" y="755"/>
                </a:lnTo>
                <a:lnTo>
                  <a:pt x="3139" y="682"/>
                </a:lnTo>
                <a:lnTo>
                  <a:pt x="3261" y="633"/>
                </a:lnTo>
                <a:lnTo>
                  <a:pt x="3407" y="584"/>
                </a:lnTo>
                <a:close/>
                <a:moveTo>
                  <a:pt x="1898" y="7860"/>
                </a:moveTo>
                <a:lnTo>
                  <a:pt x="2020" y="7933"/>
                </a:lnTo>
                <a:lnTo>
                  <a:pt x="1995" y="8200"/>
                </a:lnTo>
                <a:lnTo>
                  <a:pt x="1995" y="8444"/>
                </a:lnTo>
                <a:lnTo>
                  <a:pt x="1971" y="8979"/>
                </a:lnTo>
                <a:lnTo>
                  <a:pt x="1971" y="9149"/>
                </a:lnTo>
                <a:lnTo>
                  <a:pt x="1922" y="9344"/>
                </a:lnTo>
                <a:lnTo>
                  <a:pt x="1801" y="9685"/>
                </a:lnTo>
                <a:lnTo>
                  <a:pt x="1655" y="10050"/>
                </a:lnTo>
                <a:lnTo>
                  <a:pt x="1509" y="10390"/>
                </a:lnTo>
                <a:lnTo>
                  <a:pt x="1436" y="10658"/>
                </a:lnTo>
                <a:lnTo>
                  <a:pt x="1363" y="10926"/>
                </a:lnTo>
                <a:lnTo>
                  <a:pt x="1314" y="10707"/>
                </a:lnTo>
                <a:lnTo>
                  <a:pt x="1265" y="10536"/>
                </a:lnTo>
                <a:lnTo>
                  <a:pt x="1241" y="10512"/>
                </a:lnTo>
                <a:lnTo>
                  <a:pt x="1290" y="10463"/>
                </a:lnTo>
                <a:lnTo>
                  <a:pt x="1314" y="10390"/>
                </a:lnTo>
                <a:lnTo>
                  <a:pt x="1363" y="9733"/>
                </a:lnTo>
                <a:lnTo>
                  <a:pt x="1460" y="9076"/>
                </a:lnTo>
                <a:lnTo>
                  <a:pt x="1533" y="8760"/>
                </a:lnTo>
                <a:lnTo>
                  <a:pt x="1606" y="8444"/>
                </a:lnTo>
                <a:lnTo>
                  <a:pt x="1728" y="8152"/>
                </a:lnTo>
                <a:lnTo>
                  <a:pt x="1898" y="7860"/>
                </a:lnTo>
                <a:close/>
                <a:moveTo>
                  <a:pt x="5499" y="7860"/>
                </a:moveTo>
                <a:lnTo>
                  <a:pt x="5670" y="8152"/>
                </a:lnTo>
                <a:lnTo>
                  <a:pt x="5791" y="8444"/>
                </a:lnTo>
                <a:lnTo>
                  <a:pt x="5864" y="8760"/>
                </a:lnTo>
                <a:lnTo>
                  <a:pt x="5937" y="9076"/>
                </a:lnTo>
                <a:lnTo>
                  <a:pt x="6010" y="9733"/>
                </a:lnTo>
                <a:lnTo>
                  <a:pt x="6083" y="10390"/>
                </a:lnTo>
                <a:lnTo>
                  <a:pt x="6107" y="10463"/>
                </a:lnTo>
                <a:lnTo>
                  <a:pt x="6156" y="10512"/>
                </a:lnTo>
                <a:lnTo>
                  <a:pt x="6132" y="10536"/>
                </a:lnTo>
                <a:lnTo>
                  <a:pt x="6083" y="10707"/>
                </a:lnTo>
                <a:lnTo>
                  <a:pt x="6034" y="10926"/>
                </a:lnTo>
                <a:lnTo>
                  <a:pt x="5961" y="10658"/>
                </a:lnTo>
                <a:lnTo>
                  <a:pt x="5889" y="10390"/>
                </a:lnTo>
                <a:lnTo>
                  <a:pt x="5743" y="10050"/>
                </a:lnTo>
                <a:lnTo>
                  <a:pt x="5597" y="9685"/>
                </a:lnTo>
                <a:lnTo>
                  <a:pt x="5475" y="9344"/>
                </a:lnTo>
                <a:lnTo>
                  <a:pt x="5426" y="9149"/>
                </a:lnTo>
                <a:lnTo>
                  <a:pt x="5426" y="8979"/>
                </a:lnTo>
                <a:lnTo>
                  <a:pt x="5402" y="8444"/>
                </a:lnTo>
                <a:lnTo>
                  <a:pt x="5402" y="8200"/>
                </a:lnTo>
                <a:lnTo>
                  <a:pt x="5378" y="7933"/>
                </a:lnTo>
                <a:lnTo>
                  <a:pt x="5499" y="7860"/>
                </a:lnTo>
                <a:close/>
                <a:moveTo>
                  <a:pt x="3869" y="4623"/>
                </a:moveTo>
                <a:lnTo>
                  <a:pt x="4161" y="4672"/>
                </a:lnTo>
                <a:lnTo>
                  <a:pt x="4453" y="4721"/>
                </a:lnTo>
                <a:lnTo>
                  <a:pt x="4380" y="4769"/>
                </a:lnTo>
                <a:lnTo>
                  <a:pt x="4283" y="4842"/>
                </a:lnTo>
                <a:lnTo>
                  <a:pt x="4283" y="4867"/>
                </a:lnTo>
                <a:lnTo>
                  <a:pt x="4307" y="4891"/>
                </a:lnTo>
                <a:lnTo>
                  <a:pt x="4696" y="4842"/>
                </a:lnTo>
                <a:lnTo>
                  <a:pt x="4842" y="4842"/>
                </a:lnTo>
                <a:lnTo>
                  <a:pt x="4915" y="4867"/>
                </a:lnTo>
                <a:lnTo>
                  <a:pt x="4818" y="4891"/>
                </a:lnTo>
                <a:lnTo>
                  <a:pt x="4696" y="4940"/>
                </a:lnTo>
                <a:lnTo>
                  <a:pt x="4599" y="4988"/>
                </a:lnTo>
                <a:lnTo>
                  <a:pt x="4550" y="5086"/>
                </a:lnTo>
                <a:lnTo>
                  <a:pt x="4550" y="5110"/>
                </a:lnTo>
                <a:lnTo>
                  <a:pt x="4575" y="5110"/>
                </a:lnTo>
                <a:lnTo>
                  <a:pt x="4818" y="5037"/>
                </a:lnTo>
                <a:lnTo>
                  <a:pt x="4964" y="5013"/>
                </a:lnTo>
                <a:lnTo>
                  <a:pt x="5086" y="4988"/>
                </a:lnTo>
                <a:lnTo>
                  <a:pt x="5159" y="4988"/>
                </a:lnTo>
                <a:lnTo>
                  <a:pt x="5329" y="5110"/>
                </a:lnTo>
                <a:lnTo>
                  <a:pt x="5086" y="5134"/>
                </a:lnTo>
                <a:lnTo>
                  <a:pt x="4964" y="5183"/>
                </a:lnTo>
                <a:lnTo>
                  <a:pt x="4867" y="5232"/>
                </a:lnTo>
                <a:lnTo>
                  <a:pt x="4867" y="5280"/>
                </a:lnTo>
                <a:lnTo>
                  <a:pt x="4867" y="5305"/>
                </a:lnTo>
                <a:lnTo>
                  <a:pt x="4988" y="5353"/>
                </a:lnTo>
                <a:lnTo>
                  <a:pt x="5110" y="5353"/>
                </a:lnTo>
                <a:lnTo>
                  <a:pt x="5378" y="5329"/>
                </a:lnTo>
                <a:lnTo>
                  <a:pt x="5548" y="5305"/>
                </a:lnTo>
                <a:lnTo>
                  <a:pt x="5694" y="5451"/>
                </a:lnTo>
                <a:lnTo>
                  <a:pt x="5572" y="5475"/>
                </a:lnTo>
                <a:lnTo>
                  <a:pt x="5378" y="5524"/>
                </a:lnTo>
                <a:lnTo>
                  <a:pt x="5305" y="5548"/>
                </a:lnTo>
                <a:lnTo>
                  <a:pt x="5232" y="5597"/>
                </a:lnTo>
                <a:lnTo>
                  <a:pt x="5232" y="5621"/>
                </a:lnTo>
                <a:lnTo>
                  <a:pt x="5232" y="5645"/>
                </a:lnTo>
                <a:lnTo>
                  <a:pt x="5402" y="5621"/>
                </a:lnTo>
                <a:lnTo>
                  <a:pt x="5572" y="5621"/>
                </a:lnTo>
                <a:lnTo>
                  <a:pt x="5791" y="5572"/>
                </a:lnTo>
                <a:lnTo>
                  <a:pt x="5889" y="5718"/>
                </a:lnTo>
                <a:lnTo>
                  <a:pt x="5840" y="5718"/>
                </a:lnTo>
                <a:lnTo>
                  <a:pt x="5621" y="5743"/>
                </a:lnTo>
                <a:lnTo>
                  <a:pt x="5499" y="5791"/>
                </a:lnTo>
                <a:lnTo>
                  <a:pt x="5426" y="5840"/>
                </a:lnTo>
                <a:lnTo>
                  <a:pt x="5426" y="5889"/>
                </a:lnTo>
                <a:lnTo>
                  <a:pt x="5524" y="5913"/>
                </a:lnTo>
                <a:lnTo>
                  <a:pt x="5621" y="5913"/>
                </a:lnTo>
                <a:lnTo>
                  <a:pt x="5791" y="5889"/>
                </a:lnTo>
                <a:lnTo>
                  <a:pt x="6010" y="5889"/>
                </a:lnTo>
                <a:lnTo>
                  <a:pt x="6107" y="6083"/>
                </a:lnTo>
                <a:lnTo>
                  <a:pt x="5937" y="6132"/>
                </a:lnTo>
                <a:lnTo>
                  <a:pt x="5840" y="6181"/>
                </a:lnTo>
                <a:lnTo>
                  <a:pt x="5767" y="6229"/>
                </a:lnTo>
                <a:lnTo>
                  <a:pt x="5864" y="6254"/>
                </a:lnTo>
                <a:lnTo>
                  <a:pt x="5986" y="6254"/>
                </a:lnTo>
                <a:lnTo>
                  <a:pt x="6205" y="6229"/>
                </a:lnTo>
                <a:lnTo>
                  <a:pt x="6302" y="6448"/>
                </a:lnTo>
                <a:lnTo>
                  <a:pt x="6253" y="6473"/>
                </a:lnTo>
                <a:lnTo>
                  <a:pt x="6083" y="6521"/>
                </a:lnTo>
                <a:lnTo>
                  <a:pt x="5937" y="6619"/>
                </a:lnTo>
                <a:lnTo>
                  <a:pt x="5937" y="6643"/>
                </a:lnTo>
                <a:lnTo>
                  <a:pt x="6083" y="6643"/>
                </a:lnTo>
                <a:lnTo>
                  <a:pt x="6229" y="6619"/>
                </a:lnTo>
                <a:lnTo>
                  <a:pt x="6351" y="6594"/>
                </a:lnTo>
                <a:lnTo>
                  <a:pt x="6448" y="6813"/>
                </a:lnTo>
                <a:lnTo>
                  <a:pt x="6448" y="6838"/>
                </a:lnTo>
                <a:lnTo>
                  <a:pt x="6375" y="6862"/>
                </a:lnTo>
                <a:lnTo>
                  <a:pt x="6229" y="6935"/>
                </a:lnTo>
                <a:lnTo>
                  <a:pt x="6107" y="7008"/>
                </a:lnTo>
                <a:lnTo>
                  <a:pt x="6107" y="7032"/>
                </a:lnTo>
                <a:lnTo>
                  <a:pt x="6132" y="7057"/>
                </a:lnTo>
                <a:lnTo>
                  <a:pt x="6399" y="7008"/>
                </a:lnTo>
                <a:lnTo>
                  <a:pt x="6497" y="6984"/>
                </a:lnTo>
                <a:lnTo>
                  <a:pt x="6545" y="7130"/>
                </a:lnTo>
                <a:lnTo>
                  <a:pt x="6472" y="7154"/>
                </a:lnTo>
                <a:lnTo>
                  <a:pt x="6302" y="7178"/>
                </a:lnTo>
                <a:lnTo>
                  <a:pt x="6205" y="7203"/>
                </a:lnTo>
                <a:lnTo>
                  <a:pt x="6132" y="7227"/>
                </a:lnTo>
                <a:lnTo>
                  <a:pt x="6107" y="7276"/>
                </a:lnTo>
                <a:lnTo>
                  <a:pt x="6083" y="7300"/>
                </a:lnTo>
                <a:lnTo>
                  <a:pt x="6107" y="7349"/>
                </a:lnTo>
                <a:lnTo>
                  <a:pt x="6132" y="7373"/>
                </a:lnTo>
                <a:lnTo>
                  <a:pt x="6205" y="7422"/>
                </a:lnTo>
                <a:lnTo>
                  <a:pt x="6278" y="7422"/>
                </a:lnTo>
                <a:lnTo>
                  <a:pt x="6424" y="7397"/>
                </a:lnTo>
                <a:lnTo>
                  <a:pt x="6618" y="7397"/>
                </a:lnTo>
                <a:lnTo>
                  <a:pt x="6667" y="7519"/>
                </a:lnTo>
                <a:lnTo>
                  <a:pt x="6424" y="7592"/>
                </a:lnTo>
                <a:lnTo>
                  <a:pt x="6278" y="7641"/>
                </a:lnTo>
                <a:lnTo>
                  <a:pt x="6253" y="7665"/>
                </a:lnTo>
                <a:lnTo>
                  <a:pt x="6278" y="7689"/>
                </a:lnTo>
                <a:lnTo>
                  <a:pt x="6375" y="7714"/>
                </a:lnTo>
                <a:lnTo>
                  <a:pt x="6472" y="7738"/>
                </a:lnTo>
                <a:lnTo>
                  <a:pt x="6667" y="7714"/>
                </a:lnTo>
                <a:lnTo>
                  <a:pt x="6716" y="7714"/>
                </a:lnTo>
                <a:lnTo>
                  <a:pt x="6740" y="7860"/>
                </a:lnTo>
                <a:lnTo>
                  <a:pt x="6667" y="7884"/>
                </a:lnTo>
                <a:lnTo>
                  <a:pt x="6570" y="7933"/>
                </a:lnTo>
                <a:lnTo>
                  <a:pt x="6448" y="7981"/>
                </a:lnTo>
                <a:lnTo>
                  <a:pt x="6424" y="8030"/>
                </a:lnTo>
                <a:lnTo>
                  <a:pt x="6448" y="8030"/>
                </a:lnTo>
                <a:lnTo>
                  <a:pt x="6545" y="8079"/>
                </a:lnTo>
                <a:lnTo>
                  <a:pt x="6691" y="8079"/>
                </a:lnTo>
                <a:lnTo>
                  <a:pt x="6789" y="8054"/>
                </a:lnTo>
                <a:lnTo>
                  <a:pt x="6813" y="8249"/>
                </a:lnTo>
                <a:lnTo>
                  <a:pt x="6740" y="8249"/>
                </a:lnTo>
                <a:lnTo>
                  <a:pt x="6570" y="8298"/>
                </a:lnTo>
                <a:lnTo>
                  <a:pt x="6424" y="8371"/>
                </a:lnTo>
                <a:lnTo>
                  <a:pt x="6399" y="8395"/>
                </a:lnTo>
                <a:lnTo>
                  <a:pt x="6424" y="8419"/>
                </a:lnTo>
                <a:lnTo>
                  <a:pt x="6472" y="8444"/>
                </a:lnTo>
                <a:lnTo>
                  <a:pt x="6545" y="8468"/>
                </a:lnTo>
                <a:lnTo>
                  <a:pt x="6837" y="8468"/>
                </a:lnTo>
                <a:lnTo>
                  <a:pt x="6862" y="8638"/>
                </a:lnTo>
                <a:lnTo>
                  <a:pt x="6764" y="8663"/>
                </a:lnTo>
                <a:lnTo>
                  <a:pt x="6667" y="8711"/>
                </a:lnTo>
                <a:lnTo>
                  <a:pt x="6570" y="8784"/>
                </a:lnTo>
                <a:lnTo>
                  <a:pt x="6570" y="8809"/>
                </a:lnTo>
                <a:lnTo>
                  <a:pt x="6886" y="8809"/>
                </a:lnTo>
                <a:lnTo>
                  <a:pt x="6910" y="9052"/>
                </a:lnTo>
                <a:lnTo>
                  <a:pt x="6764" y="9101"/>
                </a:lnTo>
                <a:lnTo>
                  <a:pt x="6691" y="9125"/>
                </a:lnTo>
                <a:lnTo>
                  <a:pt x="6618" y="9174"/>
                </a:lnTo>
                <a:lnTo>
                  <a:pt x="6618" y="9198"/>
                </a:lnTo>
                <a:lnTo>
                  <a:pt x="6667" y="9222"/>
                </a:lnTo>
                <a:lnTo>
                  <a:pt x="6691" y="9222"/>
                </a:lnTo>
                <a:lnTo>
                  <a:pt x="6789" y="9247"/>
                </a:lnTo>
                <a:lnTo>
                  <a:pt x="6910" y="9222"/>
                </a:lnTo>
                <a:lnTo>
                  <a:pt x="6910" y="9466"/>
                </a:lnTo>
                <a:lnTo>
                  <a:pt x="6570" y="9587"/>
                </a:lnTo>
                <a:lnTo>
                  <a:pt x="6545" y="9612"/>
                </a:lnTo>
                <a:lnTo>
                  <a:pt x="6545" y="9636"/>
                </a:lnTo>
                <a:lnTo>
                  <a:pt x="6594" y="9685"/>
                </a:lnTo>
                <a:lnTo>
                  <a:pt x="6764" y="9709"/>
                </a:lnTo>
                <a:lnTo>
                  <a:pt x="6910" y="9709"/>
                </a:lnTo>
                <a:lnTo>
                  <a:pt x="6910" y="9831"/>
                </a:lnTo>
                <a:lnTo>
                  <a:pt x="6813" y="9855"/>
                </a:lnTo>
                <a:lnTo>
                  <a:pt x="6667" y="9928"/>
                </a:lnTo>
                <a:lnTo>
                  <a:pt x="6643" y="9952"/>
                </a:lnTo>
                <a:lnTo>
                  <a:pt x="6643" y="10001"/>
                </a:lnTo>
                <a:lnTo>
                  <a:pt x="6667" y="10025"/>
                </a:lnTo>
                <a:lnTo>
                  <a:pt x="6716" y="10050"/>
                </a:lnTo>
                <a:lnTo>
                  <a:pt x="6910" y="10074"/>
                </a:lnTo>
                <a:lnTo>
                  <a:pt x="6886" y="10293"/>
                </a:lnTo>
                <a:lnTo>
                  <a:pt x="6789" y="10293"/>
                </a:lnTo>
                <a:lnTo>
                  <a:pt x="6691" y="10317"/>
                </a:lnTo>
                <a:lnTo>
                  <a:pt x="6667" y="10342"/>
                </a:lnTo>
                <a:lnTo>
                  <a:pt x="6667" y="10366"/>
                </a:lnTo>
                <a:lnTo>
                  <a:pt x="6667" y="10390"/>
                </a:lnTo>
                <a:lnTo>
                  <a:pt x="6691" y="10415"/>
                </a:lnTo>
                <a:lnTo>
                  <a:pt x="6789" y="10439"/>
                </a:lnTo>
                <a:lnTo>
                  <a:pt x="6862" y="10439"/>
                </a:lnTo>
                <a:lnTo>
                  <a:pt x="6837" y="10682"/>
                </a:lnTo>
                <a:lnTo>
                  <a:pt x="6813" y="10658"/>
                </a:lnTo>
                <a:lnTo>
                  <a:pt x="6764" y="10658"/>
                </a:lnTo>
                <a:lnTo>
                  <a:pt x="6764" y="10682"/>
                </a:lnTo>
                <a:lnTo>
                  <a:pt x="6740" y="10682"/>
                </a:lnTo>
                <a:lnTo>
                  <a:pt x="6764" y="10755"/>
                </a:lnTo>
                <a:lnTo>
                  <a:pt x="6813" y="10804"/>
                </a:lnTo>
                <a:lnTo>
                  <a:pt x="6813" y="10828"/>
                </a:lnTo>
                <a:lnTo>
                  <a:pt x="6813" y="10926"/>
                </a:lnTo>
                <a:lnTo>
                  <a:pt x="6837" y="10974"/>
                </a:lnTo>
                <a:lnTo>
                  <a:pt x="6862" y="11047"/>
                </a:lnTo>
                <a:lnTo>
                  <a:pt x="6910" y="11096"/>
                </a:lnTo>
                <a:lnTo>
                  <a:pt x="6935" y="11339"/>
                </a:lnTo>
                <a:lnTo>
                  <a:pt x="6935" y="11461"/>
                </a:lnTo>
                <a:lnTo>
                  <a:pt x="6886" y="11583"/>
                </a:lnTo>
                <a:lnTo>
                  <a:pt x="6837" y="11656"/>
                </a:lnTo>
                <a:lnTo>
                  <a:pt x="6740" y="11729"/>
                </a:lnTo>
                <a:lnTo>
                  <a:pt x="6643" y="11801"/>
                </a:lnTo>
                <a:lnTo>
                  <a:pt x="6594" y="11801"/>
                </a:lnTo>
                <a:lnTo>
                  <a:pt x="6570" y="11753"/>
                </a:lnTo>
                <a:lnTo>
                  <a:pt x="6521" y="11656"/>
                </a:lnTo>
                <a:lnTo>
                  <a:pt x="6472" y="11534"/>
                </a:lnTo>
                <a:lnTo>
                  <a:pt x="6424" y="11266"/>
                </a:lnTo>
                <a:lnTo>
                  <a:pt x="6448" y="10999"/>
                </a:lnTo>
                <a:lnTo>
                  <a:pt x="6472" y="10853"/>
                </a:lnTo>
                <a:lnTo>
                  <a:pt x="6521" y="10755"/>
                </a:lnTo>
                <a:lnTo>
                  <a:pt x="6521" y="10658"/>
                </a:lnTo>
                <a:lnTo>
                  <a:pt x="6521" y="10585"/>
                </a:lnTo>
                <a:lnTo>
                  <a:pt x="6472" y="10512"/>
                </a:lnTo>
                <a:lnTo>
                  <a:pt x="6424" y="10463"/>
                </a:lnTo>
                <a:lnTo>
                  <a:pt x="6424" y="10390"/>
                </a:lnTo>
                <a:lnTo>
                  <a:pt x="6448" y="10025"/>
                </a:lnTo>
                <a:lnTo>
                  <a:pt x="6448" y="9660"/>
                </a:lnTo>
                <a:lnTo>
                  <a:pt x="6399" y="9271"/>
                </a:lnTo>
                <a:lnTo>
                  <a:pt x="6326" y="8906"/>
                </a:lnTo>
                <a:lnTo>
                  <a:pt x="6253" y="8541"/>
                </a:lnTo>
                <a:lnTo>
                  <a:pt x="6132" y="8200"/>
                </a:lnTo>
                <a:lnTo>
                  <a:pt x="5961" y="7860"/>
                </a:lnTo>
                <a:lnTo>
                  <a:pt x="5791" y="7568"/>
                </a:lnTo>
                <a:lnTo>
                  <a:pt x="5767" y="7543"/>
                </a:lnTo>
                <a:lnTo>
                  <a:pt x="5864" y="7300"/>
                </a:lnTo>
                <a:lnTo>
                  <a:pt x="5937" y="7081"/>
                </a:lnTo>
                <a:lnTo>
                  <a:pt x="5937" y="6935"/>
                </a:lnTo>
                <a:lnTo>
                  <a:pt x="5937" y="6789"/>
                </a:lnTo>
                <a:lnTo>
                  <a:pt x="5889" y="6619"/>
                </a:lnTo>
                <a:lnTo>
                  <a:pt x="5840" y="6473"/>
                </a:lnTo>
                <a:lnTo>
                  <a:pt x="5767" y="6327"/>
                </a:lnTo>
                <a:lnTo>
                  <a:pt x="5670" y="6229"/>
                </a:lnTo>
                <a:lnTo>
                  <a:pt x="5597" y="6205"/>
                </a:lnTo>
                <a:lnTo>
                  <a:pt x="5524" y="6181"/>
                </a:lnTo>
                <a:lnTo>
                  <a:pt x="5451" y="6181"/>
                </a:lnTo>
                <a:lnTo>
                  <a:pt x="5378" y="6205"/>
                </a:lnTo>
                <a:lnTo>
                  <a:pt x="5305" y="6254"/>
                </a:lnTo>
                <a:lnTo>
                  <a:pt x="5280" y="6327"/>
                </a:lnTo>
                <a:lnTo>
                  <a:pt x="5280" y="6400"/>
                </a:lnTo>
                <a:lnTo>
                  <a:pt x="5305" y="6473"/>
                </a:lnTo>
                <a:lnTo>
                  <a:pt x="5426" y="6570"/>
                </a:lnTo>
                <a:lnTo>
                  <a:pt x="5475" y="6643"/>
                </a:lnTo>
                <a:lnTo>
                  <a:pt x="5524" y="6716"/>
                </a:lnTo>
                <a:lnTo>
                  <a:pt x="5524" y="6886"/>
                </a:lnTo>
                <a:lnTo>
                  <a:pt x="5499" y="7057"/>
                </a:lnTo>
                <a:lnTo>
                  <a:pt x="5451" y="7227"/>
                </a:lnTo>
                <a:lnTo>
                  <a:pt x="5353" y="7373"/>
                </a:lnTo>
                <a:lnTo>
                  <a:pt x="5305" y="7446"/>
                </a:lnTo>
                <a:lnTo>
                  <a:pt x="5256" y="7519"/>
                </a:lnTo>
                <a:lnTo>
                  <a:pt x="5183" y="7543"/>
                </a:lnTo>
                <a:lnTo>
                  <a:pt x="5086" y="7568"/>
                </a:lnTo>
                <a:lnTo>
                  <a:pt x="5013" y="7592"/>
                </a:lnTo>
                <a:lnTo>
                  <a:pt x="4964" y="7616"/>
                </a:lnTo>
                <a:lnTo>
                  <a:pt x="4915" y="7665"/>
                </a:lnTo>
                <a:lnTo>
                  <a:pt x="4891" y="7738"/>
                </a:lnTo>
                <a:lnTo>
                  <a:pt x="4867" y="7811"/>
                </a:lnTo>
                <a:lnTo>
                  <a:pt x="4891" y="7860"/>
                </a:lnTo>
                <a:lnTo>
                  <a:pt x="4915" y="7933"/>
                </a:lnTo>
                <a:lnTo>
                  <a:pt x="4964" y="7981"/>
                </a:lnTo>
                <a:lnTo>
                  <a:pt x="4842" y="7981"/>
                </a:lnTo>
                <a:lnTo>
                  <a:pt x="4648" y="8006"/>
                </a:lnTo>
                <a:lnTo>
                  <a:pt x="4575" y="8054"/>
                </a:lnTo>
                <a:lnTo>
                  <a:pt x="4550" y="8079"/>
                </a:lnTo>
                <a:lnTo>
                  <a:pt x="4550" y="8103"/>
                </a:lnTo>
                <a:lnTo>
                  <a:pt x="4550" y="8152"/>
                </a:lnTo>
                <a:lnTo>
                  <a:pt x="4599" y="8176"/>
                </a:lnTo>
                <a:lnTo>
                  <a:pt x="4696" y="8225"/>
                </a:lnTo>
                <a:lnTo>
                  <a:pt x="5013" y="8225"/>
                </a:lnTo>
                <a:lnTo>
                  <a:pt x="5013" y="8346"/>
                </a:lnTo>
                <a:lnTo>
                  <a:pt x="4842" y="8371"/>
                </a:lnTo>
                <a:lnTo>
                  <a:pt x="4696" y="8395"/>
                </a:lnTo>
                <a:lnTo>
                  <a:pt x="4526" y="8419"/>
                </a:lnTo>
                <a:lnTo>
                  <a:pt x="4477" y="8468"/>
                </a:lnTo>
                <a:lnTo>
                  <a:pt x="4453" y="8517"/>
                </a:lnTo>
                <a:lnTo>
                  <a:pt x="4477" y="8565"/>
                </a:lnTo>
                <a:lnTo>
                  <a:pt x="4526" y="8590"/>
                </a:lnTo>
                <a:lnTo>
                  <a:pt x="4745" y="8638"/>
                </a:lnTo>
                <a:lnTo>
                  <a:pt x="5013" y="8638"/>
                </a:lnTo>
                <a:lnTo>
                  <a:pt x="5013" y="8687"/>
                </a:lnTo>
                <a:lnTo>
                  <a:pt x="4891" y="8711"/>
                </a:lnTo>
                <a:lnTo>
                  <a:pt x="4672" y="8736"/>
                </a:lnTo>
                <a:lnTo>
                  <a:pt x="4575" y="8760"/>
                </a:lnTo>
                <a:lnTo>
                  <a:pt x="4477" y="8809"/>
                </a:lnTo>
                <a:lnTo>
                  <a:pt x="4453" y="8833"/>
                </a:lnTo>
                <a:lnTo>
                  <a:pt x="4477" y="8882"/>
                </a:lnTo>
                <a:lnTo>
                  <a:pt x="4550" y="8906"/>
                </a:lnTo>
                <a:lnTo>
                  <a:pt x="4648" y="8930"/>
                </a:lnTo>
                <a:lnTo>
                  <a:pt x="5013" y="8930"/>
                </a:lnTo>
                <a:lnTo>
                  <a:pt x="5013" y="9028"/>
                </a:lnTo>
                <a:lnTo>
                  <a:pt x="4794" y="9052"/>
                </a:lnTo>
                <a:lnTo>
                  <a:pt x="4623" y="9076"/>
                </a:lnTo>
                <a:lnTo>
                  <a:pt x="4550" y="9125"/>
                </a:lnTo>
                <a:lnTo>
                  <a:pt x="4550" y="9149"/>
                </a:lnTo>
                <a:lnTo>
                  <a:pt x="4550" y="9198"/>
                </a:lnTo>
                <a:lnTo>
                  <a:pt x="4599" y="9247"/>
                </a:lnTo>
                <a:lnTo>
                  <a:pt x="4696" y="9271"/>
                </a:lnTo>
                <a:lnTo>
                  <a:pt x="5037" y="9271"/>
                </a:lnTo>
                <a:lnTo>
                  <a:pt x="5061" y="9344"/>
                </a:lnTo>
                <a:lnTo>
                  <a:pt x="5013" y="9344"/>
                </a:lnTo>
                <a:lnTo>
                  <a:pt x="4794" y="9393"/>
                </a:lnTo>
                <a:lnTo>
                  <a:pt x="4623" y="9490"/>
                </a:lnTo>
                <a:lnTo>
                  <a:pt x="4599" y="9514"/>
                </a:lnTo>
                <a:lnTo>
                  <a:pt x="4623" y="9539"/>
                </a:lnTo>
                <a:lnTo>
                  <a:pt x="4818" y="9563"/>
                </a:lnTo>
                <a:lnTo>
                  <a:pt x="5037" y="9539"/>
                </a:lnTo>
                <a:lnTo>
                  <a:pt x="5110" y="9539"/>
                </a:lnTo>
                <a:lnTo>
                  <a:pt x="5134" y="9587"/>
                </a:lnTo>
                <a:lnTo>
                  <a:pt x="5037" y="9612"/>
                </a:lnTo>
                <a:lnTo>
                  <a:pt x="4940" y="9612"/>
                </a:lnTo>
                <a:lnTo>
                  <a:pt x="4794" y="9660"/>
                </a:lnTo>
                <a:lnTo>
                  <a:pt x="4745" y="9709"/>
                </a:lnTo>
                <a:lnTo>
                  <a:pt x="4696" y="9758"/>
                </a:lnTo>
                <a:lnTo>
                  <a:pt x="4696" y="9806"/>
                </a:lnTo>
                <a:lnTo>
                  <a:pt x="4721" y="9855"/>
                </a:lnTo>
                <a:lnTo>
                  <a:pt x="4794" y="9879"/>
                </a:lnTo>
                <a:lnTo>
                  <a:pt x="4964" y="9879"/>
                </a:lnTo>
                <a:lnTo>
                  <a:pt x="5086" y="9855"/>
                </a:lnTo>
                <a:lnTo>
                  <a:pt x="5207" y="9831"/>
                </a:lnTo>
                <a:lnTo>
                  <a:pt x="5256" y="9904"/>
                </a:lnTo>
                <a:lnTo>
                  <a:pt x="5134" y="9928"/>
                </a:lnTo>
                <a:lnTo>
                  <a:pt x="5013" y="9977"/>
                </a:lnTo>
                <a:lnTo>
                  <a:pt x="4915" y="10074"/>
                </a:lnTo>
                <a:lnTo>
                  <a:pt x="4915" y="10098"/>
                </a:lnTo>
                <a:lnTo>
                  <a:pt x="5037" y="10171"/>
                </a:lnTo>
                <a:lnTo>
                  <a:pt x="5159" y="10171"/>
                </a:lnTo>
                <a:lnTo>
                  <a:pt x="5329" y="10147"/>
                </a:lnTo>
                <a:lnTo>
                  <a:pt x="5402" y="10317"/>
                </a:lnTo>
                <a:lnTo>
                  <a:pt x="5329" y="10342"/>
                </a:lnTo>
                <a:lnTo>
                  <a:pt x="5207" y="10390"/>
                </a:lnTo>
                <a:lnTo>
                  <a:pt x="5086" y="10415"/>
                </a:lnTo>
                <a:lnTo>
                  <a:pt x="5086" y="10439"/>
                </a:lnTo>
                <a:lnTo>
                  <a:pt x="5207" y="10463"/>
                </a:lnTo>
                <a:lnTo>
                  <a:pt x="5305" y="10488"/>
                </a:lnTo>
                <a:lnTo>
                  <a:pt x="5475" y="10488"/>
                </a:lnTo>
                <a:lnTo>
                  <a:pt x="5524" y="10658"/>
                </a:lnTo>
                <a:lnTo>
                  <a:pt x="5378" y="10707"/>
                </a:lnTo>
                <a:lnTo>
                  <a:pt x="5232" y="10755"/>
                </a:lnTo>
                <a:lnTo>
                  <a:pt x="5207" y="10780"/>
                </a:lnTo>
                <a:lnTo>
                  <a:pt x="5232" y="10780"/>
                </a:lnTo>
                <a:lnTo>
                  <a:pt x="5353" y="10804"/>
                </a:lnTo>
                <a:lnTo>
                  <a:pt x="5548" y="10804"/>
                </a:lnTo>
                <a:lnTo>
                  <a:pt x="5572" y="10950"/>
                </a:lnTo>
                <a:lnTo>
                  <a:pt x="5524" y="10974"/>
                </a:lnTo>
                <a:lnTo>
                  <a:pt x="5402" y="10999"/>
                </a:lnTo>
                <a:lnTo>
                  <a:pt x="5280" y="11047"/>
                </a:lnTo>
                <a:lnTo>
                  <a:pt x="5280" y="11072"/>
                </a:lnTo>
                <a:lnTo>
                  <a:pt x="5280" y="11096"/>
                </a:lnTo>
                <a:lnTo>
                  <a:pt x="5451" y="11145"/>
                </a:lnTo>
                <a:lnTo>
                  <a:pt x="5621" y="11169"/>
                </a:lnTo>
                <a:lnTo>
                  <a:pt x="5645" y="11339"/>
                </a:lnTo>
                <a:lnTo>
                  <a:pt x="5548" y="11364"/>
                </a:lnTo>
                <a:lnTo>
                  <a:pt x="5426" y="11412"/>
                </a:lnTo>
                <a:lnTo>
                  <a:pt x="5426" y="11437"/>
                </a:lnTo>
                <a:lnTo>
                  <a:pt x="5451" y="11461"/>
                </a:lnTo>
                <a:lnTo>
                  <a:pt x="5548" y="11485"/>
                </a:lnTo>
                <a:lnTo>
                  <a:pt x="5670" y="11485"/>
                </a:lnTo>
                <a:lnTo>
                  <a:pt x="5694" y="11607"/>
                </a:lnTo>
                <a:lnTo>
                  <a:pt x="5548" y="11631"/>
                </a:lnTo>
                <a:lnTo>
                  <a:pt x="5426" y="11656"/>
                </a:lnTo>
                <a:lnTo>
                  <a:pt x="5378" y="11704"/>
                </a:lnTo>
                <a:lnTo>
                  <a:pt x="5353" y="11777"/>
                </a:lnTo>
                <a:lnTo>
                  <a:pt x="5378" y="11850"/>
                </a:lnTo>
                <a:lnTo>
                  <a:pt x="5402" y="11874"/>
                </a:lnTo>
                <a:lnTo>
                  <a:pt x="5426" y="11874"/>
                </a:lnTo>
                <a:lnTo>
                  <a:pt x="5548" y="11899"/>
                </a:lnTo>
                <a:lnTo>
                  <a:pt x="5718" y="11899"/>
                </a:lnTo>
                <a:lnTo>
                  <a:pt x="5718" y="12045"/>
                </a:lnTo>
                <a:lnTo>
                  <a:pt x="5548" y="12093"/>
                </a:lnTo>
                <a:lnTo>
                  <a:pt x="5402" y="12166"/>
                </a:lnTo>
                <a:lnTo>
                  <a:pt x="5402" y="12191"/>
                </a:lnTo>
                <a:lnTo>
                  <a:pt x="5548" y="12264"/>
                </a:lnTo>
                <a:lnTo>
                  <a:pt x="5645" y="12288"/>
                </a:lnTo>
                <a:lnTo>
                  <a:pt x="5718" y="12288"/>
                </a:lnTo>
                <a:lnTo>
                  <a:pt x="5718" y="12434"/>
                </a:lnTo>
                <a:lnTo>
                  <a:pt x="5597" y="12434"/>
                </a:lnTo>
                <a:lnTo>
                  <a:pt x="5451" y="12458"/>
                </a:lnTo>
                <a:lnTo>
                  <a:pt x="5378" y="12483"/>
                </a:lnTo>
                <a:lnTo>
                  <a:pt x="5305" y="12556"/>
                </a:lnTo>
                <a:lnTo>
                  <a:pt x="5280" y="12604"/>
                </a:lnTo>
                <a:lnTo>
                  <a:pt x="5280" y="12653"/>
                </a:lnTo>
                <a:lnTo>
                  <a:pt x="5305" y="12677"/>
                </a:lnTo>
                <a:lnTo>
                  <a:pt x="5353" y="12726"/>
                </a:lnTo>
                <a:lnTo>
                  <a:pt x="5499" y="12726"/>
                </a:lnTo>
                <a:lnTo>
                  <a:pt x="5645" y="12702"/>
                </a:lnTo>
                <a:lnTo>
                  <a:pt x="5743" y="12702"/>
                </a:lnTo>
                <a:lnTo>
                  <a:pt x="5718" y="13018"/>
                </a:lnTo>
                <a:lnTo>
                  <a:pt x="5621" y="13018"/>
                </a:lnTo>
                <a:lnTo>
                  <a:pt x="5451" y="13067"/>
                </a:lnTo>
                <a:lnTo>
                  <a:pt x="5305" y="13115"/>
                </a:lnTo>
                <a:lnTo>
                  <a:pt x="5280" y="13140"/>
                </a:lnTo>
                <a:lnTo>
                  <a:pt x="5280" y="13164"/>
                </a:lnTo>
                <a:lnTo>
                  <a:pt x="5305" y="13188"/>
                </a:lnTo>
                <a:lnTo>
                  <a:pt x="5670" y="13213"/>
                </a:lnTo>
                <a:lnTo>
                  <a:pt x="5718" y="13213"/>
                </a:lnTo>
                <a:lnTo>
                  <a:pt x="5718" y="13407"/>
                </a:lnTo>
                <a:lnTo>
                  <a:pt x="5597" y="13432"/>
                </a:lnTo>
                <a:lnTo>
                  <a:pt x="5475" y="13432"/>
                </a:lnTo>
                <a:lnTo>
                  <a:pt x="5378" y="13480"/>
                </a:lnTo>
                <a:lnTo>
                  <a:pt x="5305" y="13578"/>
                </a:lnTo>
                <a:lnTo>
                  <a:pt x="5305" y="13602"/>
                </a:lnTo>
                <a:lnTo>
                  <a:pt x="5329" y="13651"/>
                </a:lnTo>
                <a:lnTo>
                  <a:pt x="5451" y="13675"/>
                </a:lnTo>
                <a:lnTo>
                  <a:pt x="5572" y="13699"/>
                </a:lnTo>
                <a:lnTo>
                  <a:pt x="5718" y="13724"/>
                </a:lnTo>
                <a:lnTo>
                  <a:pt x="5718" y="13870"/>
                </a:lnTo>
                <a:lnTo>
                  <a:pt x="5621" y="13894"/>
                </a:lnTo>
                <a:lnTo>
                  <a:pt x="5353" y="13943"/>
                </a:lnTo>
                <a:lnTo>
                  <a:pt x="5305" y="13967"/>
                </a:lnTo>
                <a:lnTo>
                  <a:pt x="5280" y="14016"/>
                </a:lnTo>
                <a:lnTo>
                  <a:pt x="5305" y="14064"/>
                </a:lnTo>
                <a:lnTo>
                  <a:pt x="5329" y="14089"/>
                </a:lnTo>
                <a:lnTo>
                  <a:pt x="5402" y="14137"/>
                </a:lnTo>
                <a:lnTo>
                  <a:pt x="5499" y="14162"/>
                </a:lnTo>
                <a:lnTo>
                  <a:pt x="5718" y="14186"/>
                </a:lnTo>
                <a:lnTo>
                  <a:pt x="5694" y="14381"/>
                </a:lnTo>
                <a:lnTo>
                  <a:pt x="5524" y="14405"/>
                </a:lnTo>
                <a:lnTo>
                  <a:pt x="5378" y="14454"/>
                </a:lnTo>
                <a:lnTo>
                  <a:pt x="5305" y="14502"/>
                </a:lnTo>
                <a:lnTo>
                  <a:pt x="5232" y="14551"/>
                </a:lnTo>
                <a:lnTo>
                  <a:pt x="5232" y="14575"/>
                </a:lnTo>
                <a:lnTo>
                  <a:pt x="5256" y="14624"/>
                </a:lnTo>
                <a:lnTo>
                  <a:pt x="5402" y="14648"/>
                </a:lnTo>
                <a:lnTo>
                  <a:pt x="5694" y="14648"/>
                </a:lnTo>
                <a:lnTo>
                  <a:pt x="5694" y="14819"/>
                </a:lnTo>
                <a:lnTo>
                  <a:pt x="5475" y="14819"/>
                </a:lnTo>
                <a:lnTo>
                  <a:pt x="5402" y="14843"/>
                </a:lnTo>
                <a:lnTo>
                  <a:pt x="5329" y="14867"/>
                </a:lnTo>
                <a:lnTo>
                  <a:pt x="5305" y="14916"/>
                </a:lnTo>
                <a:lnTo>
                  <a:pt x="5280" y="14940"/>
                </a:lnTo>
                <a:lnTo>
                  <a:pt x="5280" y="14989"/>
                </a:lnTo>
                <a:lnTo>
                  <a:pt x="5305" y="15038"/>
                </a:lnTo>
                <a:lnTo>
                  <a:pt x="5378" y="15086"/>
                </a:lnTo>
                <a:lnTo>
                  <a:pt x="5475" y="15111"/>
                </a:lnTo>
                <a:lnTo>
                  <a:pt x="5572" y="15135"/>
                </a:lnTo>
                <a:lnTo>
                  <a:pt x="5670" y="15159"/>
                </a:lnTo>
                <a:lnTo>
                  <a:pt x="5670" y="15354"/>
                </a:lnTo>
                <a:lnTo>
                  <a:pt x="5548" y="15354"/>
                </a:lnTo>
                <a:lnTo>
                  <a:pt x="5451" y="15330"/>
                </a:lnTo>
                <a:lnTo>
                  <a:pt x="5353" y="15378"/>
                </a:lnTo>
                <a:lnTo>
                  <a:pt x="5329" y="15403"/>
                </a:lnTo>
                <a:lnTo>
                  <a:pt x="5305" y="15427"/>
                </a:lnTo>
                <a:lnTo>
                  <a:pt x="5329" y="15500"/>
                </a:lnTo>
                <a:lnTo>
                  <a:pt x="5378" y="15524"/>
                </a:lnTo>
                <a:lnTo>
                  <a:pt x="5426" y="15549"/>
                </a:lnTo>
                <a:lnTo>
                  <a:pt x="5524" y="15573"/>
                </a:lnTo>
                <a:lnTo>
                  <a:pt x="5645" y="15597"/>
                </a:lnTo>
                <a:lnTo>
                  <a:pt x="5645" y="15719"/>
                </a:lnTo>
                <a:lnTo>
                  <a:pt x="5305" y="15768"/>
                </a:lnTo>
                <a:lnTo>
                  <a:pt x="5280" y="15792"/>
                </a:lnTo>
                <a:lnTo>
                  <a:pt x="5280" y="15816"/>
                </a:lnTo>
                <a:lnTo>
                  <a:pt x="5280" y="15841"/>
                </a:lnTo>
                <a:lnTo>
                  <a:pt x="5305" y="15865"/>
                </a:lnTo>
                <a:lnTo>
                  <a:pt x="5621" y="15889"/>
                </a:lnTo>
                <a:lnTo>
                  <a:pt x="5621" y="16108"/>
                </a:lnTo>
                <a:lnTo>
                  <a:pt x="5524" y="16133"/>
                </a:lnTo>
                <a:lnTo>
                  <a:pt x="5378" y="16157"/>
                </a:lnTo>
                <a:lnTo>
                  <a:pt x="5305" y="16181"/>
                </a:lnTo>
                <a:lnTo>
                  <a:pt x="5256" y="16230"/>
                </a:lnTo>
                <a:lnTo>
                  <a:pt x="5232" y="16254"/>
                </a:lnTo>
                <a:lnTo>
                  <a:pt x="5256" y="16279"/>
                </a:lnTo>
                <a:lnTo>
                  <a:pt x="5305" y="16327"/>
                </a:lnTo>
                <a:lnTo>
                  <a:pt x="5353" y="16352"/>
                </a:lnTo>
                <a:lnTo>
                  <a:pt x="5475" y="16376"/>
                </a:lnTo>
                <a:lnTo>
                  <a:pt x="5597" y="16376"/>
                </a:lnTo>
                <a:lnTo>
                  <a:pt x="5572" y="16571"/>
                </a:lnTo>
                <a:lnTo>
                  <a:pt x="5572" y="16668"/>
                </a:lnTo>
                <a:lnTo>
                  <a:pt x="5280" y="16668"/>
                </a:lnTo>
                <a:lnTo>
                  <a:pt x="5207" y="16692"/>
                </a:lnTo>
                <a:lnTo>
                  <a:pt x="5159" y="16741"/>
                </a:lnTo>
                <a:lnTo>
                  <a:pt x="5159" y="16790"/>
                </a:lnTo>
                <a:lnTo>
                  <a:pt x="5207" y="16838"/>
                </a:lnTo>
                <a:lnTo>
                  <a:pt x="5256" y="16863"/>
                </a:lnTo>
                <a:lnTo>
                  <a:pt x="5402" y="16887"/>
                </a:lnTo>
                <a:lnTo>
                  <a:pt x="5548" y="16887"/>
                </a:lnTo>
                <a:lnTo>
                  <a:pt x="5524" y="17082"/>
                </a:lnTo>
                <a:lnTo>
                  <a:pt x="5426" y="17106"/>
                </a:lnTo>
                <a:lnTo>
                  <a:pt x="5280" y="17130"/>
                </a:lnTo>
                <a:lnTo>
                  <a:pt x="5207" y="17155"/>
                </a:lnTo>
                <a:lnTo>
                  <a:pt x="5134" y="17203"/>
                </a:lnTo>
                <a:lnTo>
                  <a:pt x="5134" y="17228"/>
                </a:lnTo>
                <a:lnTo>
                  <a:pt x="5134" y="17252"/>
                </a:lnTo>
                <a:lnTo>
                  <a:pt x="5207" y="17276"/>
                </a:lnTo>
                <a:lnTo>
                  <a:pt x="5280" y="17276"/>
                </a:lnTo>
                <a:lnTo>
                  <a:pt x="5426" y="17301"/>
                </a:lnTo>
                <a:lnTo>
                  <a:pt x="5499" y="17301"/>
                </a:lnTo>
                <a:lnTo>
                  <a:pt x="5475" y="17544"/>
                </a:lnTo>
                <a:lnTo>
                  <a:pt x="5378" y="17544"/>
                </a:lnTo>
                <a:lnTo>
                  <a:pt x="5256" y="17593"/>
                </a:lnTo>
                <a:lnTo>
                  <a:pt x="5183" y="17641"/>
                </a:lnTo>
                <a:lnTo>
                  <a:pt x="5183" y="17666"/>
                </a:lnTo>
                <a:lnTo>
                  <a:pt x="5183" y="17690"/>
                </a:lnTo>
                <a:lnTo>
                  <a:pt x="5207" y="17739"/>
                </a:lnTo>
                <a:lnTo>
                  <a:pt x="5256" y="17763"/>
                </a:lnTo>
                <a:lnTo>
                  <a:pt x="5378" y="17787"/>
                </a:lnTo>
                <a:lnTo>
                  <a:pt x="5451" y="17812"/>
                </a:lnTo>
                <a:lnTo>
                  <a:pt x="5426" y="17982"/>
                </a:lnTo>
                <a:lnTo>
                  <a:pt x="5329" y="17982"/>
                </a:lnTo>
                <a:lnTo>
                  <a:pt x="5086" y="18006"/>
                </a:lnTo>
                <a:lnTo>
                  <a:pt x="5037" y="18031"/>
                </a:lnTo>
                <a:lnTo>
                  <a:pt x="5013" y="18055"/>
                </a:lnTo>
                <a:lnTo>
                  <a:pt x="5013" y="18104"/>
                </a:lnTo>
                <a:lnTo>
                  <a:pt x="5061" y="18152"/>
                </a:lnTo>
                <a:lnTo>
                  <a:pt x="5159" y="18201"/>
                </a:lnTo>
                <a:lnTo>
                  <a:pt x="5280" y="18225"/>
                </a:lnTo>
                <a:lnTo>
                  <a:pt x="5402" y="18225"/>
                </a:lnTo>
                <a:lnTo>
                  <a:pt x="5402" y="18420"/>
                </a:lnTo>
                <a:lnTo>
                  <a:pt x="5353" y="18420"/>
                </a:lnTo>
                <a:lnTo>
                  <a:pt x="5207" y="18444"/>
                </a:lnTo>
                <a:lnTo>
                  <a:pt x="5134" y="18469"/>
                </a:lnTo>
                <a:lnTo>
                  <a:pt x="5086" y="18517"/>
                </a:lnTo>
                <a:lnTo>
                  <a:pt x="5061" y="18566"/>
                </a:lnTo>
                <a:lnTo>
                  <a:pt x="5086" y="18615"/>
                </a:lnTo>
                <a:lnTo>
                  <a:pt x="5134" y="18663"/>
                </a:lnTo>
                <a:lnTo>
                  <a:pt x="5183" y="18688"/>
                </a:lnTo>
                <a:lnTo>
                  <a:pt x="5329" y="18712"/>
                </a:lnTo>
                <a:lnTo>
                  <a:pt x="5378" y="18712"/>
                </a:lnTo>
                <a:lnTo>
                  <a:pt x="5353" y="18907"/>
                </a:lnTo>
                <a:lnTo>
                  <a:pt x="5280" y="18907"/>
                </a:lnTo>
                <a:lnTo>
                  <a:pt x="5183" y="18955"/>
                </a:lnTo>
                <a:lnTo>
                  <a:pt x="5159" y="18980"/>
                </a:lnTo>
                <a:lnTo>
                  <a:pt x="5159" y="19004"/>
                </a:lnTo>
                <a:lnTo>
                  <a:pt x="5159" y="19053"/>
                </a:lnTo>
                <a:lnTo>
                  <a:pt x="5183" y="19077"/>
                </a:lnTo>
                <a:lnTo>
                  <a:pt x="5256" y="19126"/>
                </a:lnTo>
                <a:lnTo>
                  <a:pt x="5353" y="19126"/>
                </a:lnTo>
                <a:lnTo>
                  <a:pt x="5353" y="19539"/>
                </a:lnTo>
                <a:lnTo>
                  <a:pt x="5353" y="19637"/>
                </a:lnTo>
                <a:lnTo>
                  <a:pt x="5402" y="19710"/>
                </a:lnTo>
                <a:lnTo>
                  <a:pt x="5475" y="19758"/>
                </a:lnTo>
                <a:lnTo>
                  <a:pt x="5548" y="19783"/>
                </a:lnTo>
                <a:lnTo>
                  <a:pt x="5572" y="19807"/>
                </a:lnTo>
                <a:lnTo>
                  <a:pt x="5718" y="19953"/>
                </a:lnTo>
                <a:lnTo>
                  <a:pt x="5840" y="20074"/>
                </a:lnTo>
                <a:lnTo>
                  <a:pt x="5986" y="20220"/>
                </a:lnTo>
                <a:lnTo>
                  <a:pt x="6132" y="20366"/>
                </a:lnTo>
                <a:lnTo>
                  <a:pt x="5961" y="20366"/>
                </a:lnTo>
                <a:lnTo>
                  <a:pt x="5816" y="20342"/>
                </a:lnTo>
                <a:lnTo>
                  <a:pt x="5670" y="20318"/>
                </a:lnTo>
                <a:lnTo>
                  <a:pt x="5524" y="20269"/>
                </a:lnTo>
                <a:lnTo>
                  <a:pt x="5378" y="20196"/>
                </a:lnTo>
                <a:lnTo>
                  <a:pt x="5232" y="20099"/>
                </a:lnTo>
                <a:lnTo>
                  <a:pt x="5086" y="20001"/>
                </a:lnTo>
                <a:lnTo>
                  <a:pt x="4940" y="19928"/>
                </a:lnTo>
                <a:lnTo>
                  <a:pt x="4818" y="19539"/>
                </a:lnTo>
                <a:lnTo>
                  <a:pt x="4721" y="19126"/>
                </a:lnTo>
                <a:lnTo>
                  <a:pt x="4672" y="18712"/>
                </a:lnTo>
                <a:lnTo>
                  <a:pt x="4623" y="18274"/>
                </a:lnTo>
                <a:lnTo>
                  <a:pt x="4575" y="17447"/>
                </a:lnTo>
                <a:lnTo>
                  <a:pt x="4526" y="16619"/>
                </a:lnTo>
                <a:lnTo>
                  <a:pt x="4477" y="15670"/>
                </a:lnTo>
                <a:lnTo>
                  <a:pt x="4429" y="14721"/>
                </a:lnTo>
                <a:lnTo>
                  <a:pt x="4404" y="14235"/>
                </a:lnTo>
                <a:lnTo>
                  <a:pt x="4380" y="13894"/>
                </a:lnTo>
                <a:lnTo>
                  <a:pt x="4331" y="13505"/>
                </a:lnTo>
                <a:lnTo>
                  <a:pt x="4258" y="13140"/>
                </a:lnTo>
                <a:lnTo>
                  <a:pt x="4161" y="12775"/>
                </a:lnTo>
                <a:lnTo>
                  <a:pt x="4112" y="12629"/>
                </a:lnTo>
                <a:lnTo>
                  <a:pt x="4039" y="12483"/>
                </a:lnTo>
                <a:lnTo>
                  <a:pt x="3966" y="12361"/>
                </a:lnTo>
                <a:lnTo>
                  <a:pt x="3893" y="12288"/>
                </a:lnTo>
                <a:lnTo>
                  <a:pt x="3820" y="12264"/>
                </a:lnTo>
                <a:lnTo>
                  <a:pt x="3577" y="12264"/>
                </a:lnTo>
                <a:lnTo>
                  <a:pt x="3504" y="12288"/>
                </a:lnTo>
                <a:lnTo>
                  <a:pt x="3407" y="12385"/>
                </a:lnTo>
                <a:lnTo>
                  <a:pt x="3334" y="12507"/>
                </a:lnTo>
                <a:lnTo>
                  <a:pt x="3309" y="12483"/>
                </a:lnTo>
                <a:lnTo>
                  <a:pt x="3188" y="12483"/>
                </a:lnTo>
                <a:lnTo>
                  <a:pt x="3066" y="12531"/>
                </a:lnTo>
                <a:lnTo>
                  <a:pt x="3042" y="12556"/>
                </a:lnTo>
                <a:lnTo>
                  <a:pt x="3042" y="12604"/>
                </a:lnTo>
                <a:lnTo>
                  <a:pt x="3066" y="12653"/>
                </a:lnTo>
                <a:lnTo>
                  <a:pt x="3115" y="12677"/>
                </a:lnTo>
                <a:lnTo>
                  <a:pt x="3236" y="12702"/>
                </a:lnTo>
                <a:lnTo>
                  <a:pt x="3261" y="12702"/>
                </a:lnTo>
                <a:lnTo>
                  <a:pt x="3212" y="12848"/>
                </a:lnTo>
                <a:lnTo>
                  <a:pt x="3042" y="12872"/>
                </a:lnTo>
                <a:lnTo>
                  <a:pt x="2871" y="12921"/>
                </a:lnTo>
                <a:lnTo>
                  <a:pt x="2871" y="12945"/>
                </a:lnTo>
                <a:lnTo>
                  <a:pt x="2871" y="12969"/>
                </a:lnTo>
                <a:lnTo>
                  <a:pt x="3017" y="13018"/>
                </a:lnTo>
                <a:lnTo>
                  <a:pt x="3163" y="13042"/>
                </a:lnTo>
                <a:lnTo>
                  <a:pt x="3139" y="13140"/>
                </a:lnTo>
                <a:lnTo>
                  <a:pt x="2969" y="13140"/>
                </a:lnTo>
                <a:lnTo>
                  <a:pt x="2847" y="13164"/>
                </a:lnTo>
                <a:lnTo>
                  <a:pt x="2725" y="13213"/>
                </a:lnTo>
                <a:lnTo>
                  <a:pt x="2701" y="13237"/>
                </a:lnTo>
                <a:lnTo>
                  <a:pt x="2701" y="13261"/>
                </a:lnTo>
                <a:lnTo>
                  <a:pt x="2701" y="13286"/>
                </a:lnTo>
                <a:lnTo>
                  <a:pt x="2725" y="13310"/>
                </a:lnTo>
                <a:lnTo>
                  <a:pt x="2847" y="13359"/>
                </a:lnTo>
                <a:lnTo>
                  <a:pt x="2969" y="13383"/>
                </a:lnTo>
                <a:lnTo>
                  <a:pt x="3090" y="13383"/>
                </a:lnTo>
                <a:lnTo>
                  <a:pt x="3066" y="13529"/>
                </a:lnTo>
                <a:lnTo>
                  <a:pt x="2847" y="13553"/>
                </a:lnTo>
                <a:lnTo>
                  <a:pt x="2750" y="13602"/>
                </a:lnTo>
                <a:lnTo>
                  <a:pt x="2652" y="13651"/>
                </a:lnTo>
                <a:lnTo>
                  <a:pt x="2628" y="13699"/>
                </a:lnTo>
                <a:lnTo>
                  <a:pt x="2652" y="13724"/>
                </a:lnTo>
                <a:lnTo>
                  <a:pt x="2847" y="13748"/>
                </a:lnTo>
                <a:lnTo>
                  <a:pt x="3042" y="13772"/>
                </a:lnTo>
                <a:lnTo>
                  <a:pt x="3042" y="13870"/>
                </a:lnTo>
                <a:lnTo>
                  <a:pt x="2920" y="13870"/>
                </a:lnTo>
                <a:lnTo>
                  <a:pt x="2774" y="13918"/>
                </a:lnTo>
                <a:lnTo>
                  <a:pt x="2701" y="13943"/>
                </a:lnTo>
                <a:lnTo>
                  <a:pt x="2628" y="13991"/>
                </a:lnTo>
                <a:lnTo>
                  <a:pt x="2628" y="14016"/>
                </a:lnTo>
                <a:lnTo>
                  <a:pt x="2701" y="14064"/>
                </a:lnTo>
                <a:lnTo>
                  <a:pt x="2798" y="14113"/>
                </a:lnTo>
                <a:lnTo>
                  <a:pt x="2896" y="14137"/>
                </a:lnTo>
                <a:lnTo>
                  <a:pt x="3017" y="14137"/>
                </a:lnTo>
                <a:lnTo>
                  <a:pt x="2993" y="14283"/>
                </a:lnTo>
                <a:lnTo>
                  <a:pt x="2871" y="14283"/>
                </a:lnTo>
                <a:lnTo>
                  <a:pt x="2725" y="14308"/>
                </a:lnTo>
                <a:lnTo>
                  <a:pt x="2677" y="14332"/>
                </a:lnTo>
                <a:lnTo>
                  <a:pt x="2604" y="14381"/>
                </a:lnTo>
                <a:lnTo>
                  <a:pt x="2604" y="14405"/>
                </a:lnTo>
                <a:lnTo>
                  <a:pt x="2579" y="14429"/>
                </a:lnTo>
                <a:lnTo>
                  <a:pt x="2604" y="14502"/>
                </a:lnTo>
                <a:lnTo>
                  <a:pt x="2677" y="14551"/>
                </a:lnTo>
                <a:lnTo>
                  <a:pt x="2725" y="14575"/>
                </a:lnTo>
                <a:lnTo>
                  <a:pt x="2871" y="14600"/>
                </a:lnTo>
                <a:lnTo>
                  <a:pt x="2969" y="14600"/>
                </a:lnTo>
                <a:lnTo>
                  <a:pt x="2969" y="14721"/>
                </a:lnTo>
                <a:lnTo>
                  <a:pt x="2969" y="14794"/>
                </a:lnTo>
                <a:lnTo>
                  <a:pt x="2774" y="14819"/>
                </a:lnTo>
                <a:lnTo>
                  <a:pt x="2628" y="14843"/>
                </a:lnTo>
                <a:lnTo>
                  <a:pt x="2555" y="14892"/>
                </a:lnTo>
                <a:lnTo>
                  <a:pt x="2506" y="14940"/>
                </a:lnTo>
                <a:lnTo>
                  <a:pt x="2482" y="14989"/>
                </a:lnTo>
                <a:lnTo>
                  <a:pt x="2506" y="15013"/>
                </a:lnTo>
                <a:lnTo>
                  <a:pt x="2579" y="15038"/>
                </a:lnTo>
                <a:lnTo>
                  <a:pt x="2652" y="15062"/>
                </a:lnTo>
                <a:lnTo>
                  <a:pt x="2823" y="15062"/>
                </a:lnTo>
                <a:lnTo>
                  <a:pt x="2944" y="15038"/>
                </a:lnTo>
                <a:lnTo>
                  <a:pt x="2944" y="15232"/>
                </a:lnTo>
                <a:lnTo>
                  <a:pt x="2871" y="15232"/>
                </a:lnTo>
                <a:lnTo>
                  <a:pt x="2677" y="15257"/>
                </a:lnTo>
                <a:lnTo>
                  <a:pt x="2506" y="15305"/>
                </a:lnTo>
                <a:lnTo>
                  <a:pt x="2506" y="15330"/>
                </a:lnTo>
                <a:lnTo>
                  <a:pt x="2506" y="15354"/>
                </a:lnTo>
                <a:lnTo>
                  <a:pt x="2701" y="15378"/>
                </a:lnTo>
                <a:lnTo>
                  <a:pt x="2920" y="15403"/>
                </a:lnTo>
                <a:lnTo>
                  <a:pt x="2920" y="15622"/>
                </a:lnTo>
                <a:lnTo>
                  <a:pt x="2798" y="15646"/>
                </a:lnTo>
                <a:lnTo>
                  <a:pt x="2652" y="15695"/>
                </a:lnTo>
                <a:lnTo>
                  <a:pt x="2506" y="15768"/>
                </a:lnTo>
                <a:lnTo>
                  <a:pt x="2506" y="15792"/>
                </a:lnTo>
                <a:lnTo>
                  <a:pt x="2506" y="15816"/>
                </a:lnTo>
                <a:lnTo>
                  <a:pt x="2798" y="15841"/>
                </a:lnTo>
                <a:lnTo>
                  <a:pt x="2896" y="15841"/>
                </a:lnTo>
                <a:lnTo>
                  <a:pt x="2896" y="15914"/>
                </a:lnTo>
                <a:lnTo>
                  <a:pt x="2750" y="15938"/>
                </a:lnTo>
                <a:lnTo>
                  <a:pt x="2604" y="15987"/>
                </a:lnTo>
                <a:lnTo>
                  <a:pt x="2482" y="16060"/>
                </a:lnTo>
                <a:lnTo>
                  <a:pt x="2433" y="16108"/>
                </a:lnTo>
                <a:lnTo>
                  <a:pt x="2433" y="16157"/>
                </a:lnTo>
                <a:lnTo>
                  <a:pt x="2433" y="16181"/>
                </a:lnTo>
                <a:lnTo>
                  <a:pt x="2506" y="16230"/>
                </a:lnTo>
                <a:lnTo>
                  <a:pt x="2579" y="16254"/>
                </a:lnTo>
                <a:lnTo>
                  <a:pt x="2725" y="16254"/>
                </a:lnTo>
                <a:lnTo>
                  <a:pt x="2896" y="16230"/>
                </a:lnTo>
                <a:lnTo>
                  <a:pt x="2871" y="16425"/>
                </a:lnTo>
                <a:lnTo>
                  <a:pt x="2628" y="16473"/>
                </a:lnTo>
                <a:lnTo>
                  <a:pt x="2506" y="16498"/>
                </a:lnTo>
                <a:lnTo>
                  <a:pt x="2409" y="16546"/>
                </a:lnTo>
                <a:lnTo>
                  <a:pt x="2409" y="16571"/>
                </a:lnTo>
                <a:lnTo>
                  <a:pt x="2409" y="16595"/>
                </a:lnTo>
                <a:lnTo>
                  <a:pt x="2506" y="16644"/>
                </a:lnTo>
                <a:lnTo>
                  <a:pt x="2628" y="16668"/>
                </a:lnTo>
                <a:lnTo>
                  <a:pt x="2871" y="16692"/>
                </a:lnTo>
                <a:lnTo>
                  <a:pt x="2847" y="16936"/>
                </a:lnTo>
                <a:lnTo>
                  <a:pt x="2701" y="16936"/>
                </a:lnTo>
                <a:lnTo>
                  <a:pt x="2555" y="16960"/>
                </a:lnTo>
                <a:lnTo>
                  <a:pt x="2458" y="16984"/>
                </a:lnTo>
                <a:lnTo>
                  <a:pt x="2409" y="17033"/>
                </a:lnTo>
                <a:lnTo>
                  <a:pt x="2385" y="17057"/>
                </a:lnTo>
                <a:lnTo>
                  <a:pt x="2433" y="17106"/>
                </a:lnTo>
                <a:lnTo>
                  <a:pt x="2482" y="17130"/>
                </a:lnTo>
                <a:lnTo>
                  <a:pt x="2604" y="17155"/>
                </a:lnTo>
                <a:lnTo>
                  <a:pt x="2847" y="17155"/>
                </a:lnTo>
                <a:lnTo>
                  <a:pt x="2823" y="17349"/>
                </a:lnTo>
                <a:lnTo>
                  <a:pt x="2701" y="17398"/>
                </a:lnTo>
                <a:lnTo>
                  <a:pt x="2604" y="17447"/>
                </a:lnTo>
                <a:lnTo>
                  <a:pt x="2506" y="17495"/>
                </a:lnTo>
                <a:lnTo>
                  <a:pt x="2458" y="17568"/>
                </a:lnTo>
                <a:lnTo>
                  <a:pt x="2433" y="17593"/>
                </a:lnTo>
                <a:lnTo>
                  <a:pt x="2458" y="17641"/>
                </a:lnTo>
                <a:lnTo>
                  <a:pt x="2458" y="17666"/>
                </a:lnTo>
                <a:lnTo>
                  <a:pt x="2506" y="17690"/>
                </a:lnTo>
                <a:lnTo>
                  <a:pt x="2652" y="17690"/>
                </a:lnTo>
                <a:lnTo>
                  <a:pt x="2823" y="17641"/>
                </a:lnTo>
                <a:lnTo>
                  <a:pt x="2798" y="17860"/>
                </a:lnTo>
                <a:lnTo>
                  <a:pt x="2628" y="17933"/>
                </a:lnTo>
                <a:lnTo>
                  <a:pt x="2506" y="17958"/>
                </a:lnTo>
                <a:lnTo>
                  <a:pt x="2482" y="17958"/>
                </a:lnTo>
                <a:lnTo>
                  <a:pt x="2458" y="17982"/>
                </a:lnTo>
                <a:lnTo>
                  <a:pt x="2458" y="18006"/>
                </a:lnTo>
                <a:lnTo>
                  <a:pt x="2482" y="18031"/>
                </a:lnTo>
                <a:lnTo>
                  <a:pt x="2628" y="18055"/>
                </a:lnTo>
                <a:lnTo>
                  <a:pt x="2798" y="18055"/>
                </a:lnTo>
                <a:lnTo>
                  <a:pt x="2774" y="18298"/>
                </a:lnTo>
                <a:lnTo>
                  <a:pt x="2725" y="18298"/>
                </a:lnTo>
                <a:lnTo>
                  <a:pt x="2628" y="18323"/>
                </a:lnTo>
                <a:lnTo>
                  <a:pt x="2506" y="18371"/>
                </a:lnTo>
                <a:lnTo>
                  <a:pt x="2482" y="18396"/>
                </a:lnTo>
                <a:lnTo>
                  <a:pt x="2482" y="18420"/>
                </a:lnTo>
                <a:lnTo>
                  <a:pt x="2482" y="18444"/>
                </a:lnTo>
                <a:lnTo>
                  <a:pt x="2506" y="18444"/>
                </a:lnTo>
                <a:lnTo>
                  <a:pt x="2604" y="18493"/>
                </a:lnTo>
                <a:lnTo>
                  <a:pt x="2725" y="18542"/>
                </a:lnTo>
                <a:lnTo>
                  <a:pt x="2750" y="18542"/>
                </a:lnTo>
                <a:lnTo>
                  <a:pt x="2725" y="18688"/>
                </a:lnTo>
                <a:lnTo>
                  <a:pt x="2628" y="18712"/>
                </a:lnTo>
                <a:lnTo>
                  <a:pt x="2506" y="18712"/>
                </a:lnTo>
                <a:lnTo>
                  <a:pt x="2458" y="18736"/>
                </a:lnTo>
                <a:lnTo>
                  <a:pt x="2409" y="18761"/>
                </a:lnTo>
                <a:lnTo>
                  <a:pt x="2385" y="18809"/>
                </a:lnTo>
                <a:lnTo>
                  <a:pt x="2385" y="18858"/>
                </a:lnTo>
                <a:lnTo>
                  <a:pt x="2433" y="18882"/>
                </a:lnTo>
                <a:lnTo>
                  <a:pt x="2482" y="18931"/>
                </a:lnTo>
                <a:lnTo>
                  <a:pt x="2604" y="18955"/>
                </a:lnTo>
                <a:lnTo>
                  <a:pt x="2701" y="18955"/>
                </a:lnTo>
                <a:lnTo>
                  <a:pt x="2677" y="19053"/>
                </a:lnTo>
                <a:lnTo>
                  <a:pt x="2604" y="19077"/>
                </a:lnTo>
                <a:lnTo>
                  <a:pt x="2555" y="19101"/>
                </a:lnTo>
                <a:lnTo>
                  <a:pt x="2433" y="19174"/>
                </a:lnTo>
                <a:lnTo>
                  <a:pt x="2433" y="19199"/>
                </a:lnTo>
                <a:lnTo>
                  <a:pt x="2433" y="19223"/>
                </a:lnTo>
                <a:lnTo>
                  <a:pt x="2531" y="19272"/>
                </a:lnTo>
                <a:lnTo>
                  <a:pt x="2628" y="19320"/>
                </a:lnTo>
                <a:lnTo>
                  <a:pt x="2604" y="19466"/>
                </a:lnTo>
                <a:lnTo>
                  <a:pt x="2458" y="19466"/>
                </a:lnTo>
                <a:lnTo>
                  <a:pt x="2360" y="19515"/>
                </a:lnTo>
                <a:lnTo>
                  <a:pt x="2336" y="19564"/>
                </a:lnTo>
                <a:lnTo>
                  <a:pt x="2360" y="19612"/>
                </a:lnTo>
                <a:lnTo>
                  <a:pt x="2385" y="19661"/>
                </a:lnTo>
                <a:lnTo>
                  <a:pt x="2433" y="19685"/>
                </a:lnTo>
                <a:lnTo>
                  <a:pt x="2531" y="19734"/>
                </a:lnTo>
                <a:lnTo>
                  <a:pt x="2458" y="19928"/>
                </a:lnTo>
                <a:lnTo>
                  <a:pt x="2312" y="20001"/>
                </a:lnTo>
                <a:lnTo>
                  <a:pt x="2166" y="20099"/>
                </a:lnTo>
                <a:lnTo>
                  <a:pt x="2020" y="20196"/>
                </a:lnTo>
                <a:lnTo>
                  <a:pt x="1874" y="20269"/>
                </a:lnTo>
                <a:lnTo>
                  <a:pt x="1728" y="20318"/>
                </a:lnTo>
                <a:lnTo>
                  <a:pt x="1582" y="20342"/>
                </a:lnTo>
                <a:lnTo>
                  <a:pt x="1436" y="20366"/>
                </a:lnTo>
                <a:lnTo>
                  <a:pt x="1265" y="20366"/>
                </a:lnTo>
                <a:lnTo>
                  <a:pt x="1411" y="20220"/>
                </a:lnTo>
                <a:lnTo>
                  <a:pt x="1557" y="20074"/>
                </a:lnTo>
                <a:lnTo>
                  <a:pt x="1679" y="19953"/>
                </a:lnTo>
                <a:lnTo>
                  <a:pt x="1825" y="19807"/>
                </a:lnTo>
                <a:lnTo>
                  <a:pt x="1849" y="19783"/>
                </a:lnTo>
                <a:lnTo>
                  <a:pt x="1922" y="19758"/>
                </a:lnTo>
                <a:lnTo>
                  <a:pt x="1995" y="19710"/>
                </a:lnTo>
                <a:lnTo>
                  <a:pt x="2020" y="19637"/>
                </a:lnTo>
                <a:lnTo>
                  <a:pt x="2044" y="19539"/>
                </a:lnTo>
                <a:lnTo>
                  <a:pt x="2020" y="18785"/>
                </a:lnTo>
                <a:lnTo>
                  <a:pt x="1971" y="18055"/>
                </a:lnTo>
                <a:lnTo>
                  <a:pt x="1825" y="16571"/>
                </a:lnTo>
                <a:lnTo>
                  <a:pt x="1752" y="15792"/>
                </a:lnTo>
                <a:lnTo>
                  <a:pt x="1703" y="15013"/>
                </a:lnTo>
                <a:lnTo>
                  <a:pt x="1679" y="13456"/>
                </a:lnTo>
                <a:lnTo>
                  <a:pt x="1655" y="12702"/>
                </a:lnTo>
                <a:lnTo>
                  <a:pt x="1679" y="11947"/>
                </a:lnTo>
                <a:lnTo>
                  <a:pt x="1703" y="11583"/>
                </a:lnTo>
                <a:lnTo>
                  <a:pt x="1752" y="11218"/>
                </a:lnTo>
                <a:lnTo>
                  <a:pt x="1825" y="10853"/>
                </a:lnTo>
                <a:lnTo>
                  <a:pt x="1922" y="10488"/>
                </a:lnTo>
                <a:lnTo>
                  <a:pt x="2044" y="10171"/>
                </a:lnTo>
                <a:lnTo>
                  <a:pt x="2166" y="9855"/>
                </a:lnTo>
                <a:lnTo>
                  <a:pt x="2287" y="9539"/>
                </a:lnTo>
                <a:lnTo>
                  <a:pt x="2360" y="9198"/>
                </a:lnTo>
                <a:lnTo>
                  <a:pt x="2385" y="8906"/>
                </a:lnTo>
                <a:lnTo>
                  <a:pt x="2385" y="8590"/>
                </a:lnTo>
                <a:lnTo>
                  <a:pt x="2385" y="8006"/>
                </a:lnTo>
                <a:lnTo>
                  <a:pt x="2458" y="7957"/>
                </a:lnTo>
                <a:lnTo>
                  <a:pt x="2482" y="7908"/>
                </a:lnTo>
                <a:lnTo>
                  <a:pt x="2506" y="7835"/>
                </a:lnTo>
                <a:lnTo>
                  <a:pt x="2506" y="7762"/>
                </a:lnTo>
                <a:lnTo>
                  <a:pt x="2506" y="7689"/>
                </a:lnTo>
                <a:lnTo>
                  <a:pt x="2458" y="7641"/>
                </a:lnTo>
                <a:lnTo>
                  <a:pt x="2385" y="7592"/>
                </a:lnTo>
                <a:lnTo>
                  <a:pt x="2312" y="7568"/>
                </a:lnTo>
                <a:lnTo>
                  <a:pt x="2214" y="7543"/>
                </a:lnTo>
                <a:lnTo>
                  <a:pt x="2141" y="7519"/>
                </a:lnTo>
                <a:lnTo>
                  <a:pt x="2093" y="7446"/>
                </a:lnTo>
                <a:lnTo>
                  <a:pt x="2044" y="7373"/>
                </a:lnTo>
                <a:lnTo>
                  <a:pt x="1947" y="7227"/>
                </a:lnTo>
                <a:lnTo>
                  <a:pt x="1898" y="7057"/>
                </a:lnTo>
                <a:lnTo>
                  <a:pt x="1874" y="6886"/>
                </a:lnTo>
                <a:lnTo>
                  <a:pt x="1874" y="6716"/>
                </a:lnTo>
                <a:lnTo>
                  <a:pt x="1898" y="6643"/>
                </a:lnTo>
                <a:lnTo>
                  <a:pt x="1971" y="6570"/>
                </a:lnTo>
                <a:lnTo>
                  <a:pt x="2093" y="6473"/>
                </a:lnTo>
                <a:lnTo>
                  <a:pt x="2117" y="6400"/>
                </a:lnTo>
                <a:lnTo>
                  <a:pt x="2117" y="6327"/>
                </a:lnTo>
                <a:lnTo>
                  <a:pt x="2093" y="6254"/>
                </a:lnTo>
                <a:lnTo>
                  <a:pt x="2020" y="6205"/>
                </a:lnTo>
                <a:lnTo>
                  <a:pt x="1947" y="6181"/>
                </a:lnTo>
                <a:lnTo>
                  <a:pt x="1849" y="6181"/>
                </a:lnTo>
                <a:lnTo>
                  <a:pt x="1801" y="6205"/>
                </a:lnTo>
                <a:lnTo>
                  <a:pt x="1728" y="6229"/>
                </a:lnTo>
                <a:lnTo>
                  <a:pt x="1630" y="6327"/>
                </a:lnTo>
                <a:lnTo>
                  <a:pt x="1557" y="6473"/>
                </a:lnTo>
                <a:lnTo>
                  <a:pt x="1484" y="6619"/>
                </a:lnTo>
                <a:lnTo>
                  <a:pt x="1460" y="6789"/>
                </a:lnTo>
                <a:lnTo>
                  <a:pt x="1460" y="6935"/>
                </a:lnTo>
                <a:lnTo>
                  <a:pt x="1460" y="7081"/>
                </a:lnTo>
                <a:lnTo>
                  <a:pt x="1533" y="7300"/>
                </a:lnTo>
                <a:lnTo>
                  <a:pt x="1630" y="7543"/>
                </a:lnTo>
                <a:lnTo>
                  <a:pt x="1606" y="7568"/>
                </a:lnTo>
                <a:lnTo>
                  <a:pt x="1533" y="7519"/>
                </a:lnTo>
                <a:lnTo>
                  <a:pt x="1411" y="7470"/>
                </a:lnTo>
                <a:lnTo>
                  <a:pt x="1363" y="7446"/>
                </a:lnTo>
                <a:lnTo>
                  <a:pt x="1290" y="7446"/>
                </a:lnTo>
                <a:lnTo>
                  <a:pt x="1265" y="7470"/>
                </a:lnTo>
                <a:lnTo>
                  <a:pt x="1241" y="7495"/>
                </a:lnTo>
                <a:lnTo>
                  <a:pt x="1241" y="7568"/>
                </a:lnTo>
                <a:lnTo>
                  <a:pt x="1290" y="7616"/>
                </a:lnTo>
                <a:lnTo>
                  <a:pt x="1363" y="7689"/>
                </a:lnTo>
                <a:lnTo>
                  <a:pt x="1460" y="7787"/>
                </a:lnTo>
                <a:lnTo>
                  <a:pt x="1436" y="7860"/>
                </a:lnTo>
                <a:lnTo>
                  <a:pt x="1314" y="7811"/>
                </a:lnTo>
                <a:lnTo>
                  <a:pt x="1192" y="7762"/>
                </a:lnTo>
                <a:lnTo>
                  <a:pt x="1071" y="7738"/>
                </a:lnTo>
                <a:lnTo>
                  <a:pt x="1022" y="7762"/>
                </a:lnTo>
                <a:lnTo>
                  <a:pt x="998" y="7811"/>
                </a:lnTo>
                <a:lnTo>
                  <a:pt x="1022" y="7835"/>
                </a:lnTo>
                <a:lnTo>
                  <a:pt x="1071" y="7908"/>
                </a:lnTo>
                <a:lnTo>
                  <a:pt x="1144" y="7981"/>
                </a:lnTo>
                <a:lnTo>
                  <a:pt x="1314" y="8103"/>
                </a:lnTo>
                <a:lnTo>
                  <a:pt x="1265" y="8249"/>
                </a:lnTo>
                <a:lnTo>
                  <a:pt x="1168" y="8225"/>
                </a:lnTo>
                <a:lnTo>
                  <a:pt x="1095" y="8200"/>
                </a:lnTo>
                <a:lnTo>
                  <a:pt x="998" y="8225"/>
                </a:lnTo>
                <a:lnTo>
                  <a:pt x="949" y="8249"/>
                </a:lnTo>
                <a:lnTo>
                  <a:pt x="949" y="8273"/>
                </a:lnTo>
                <a:lnTo>
                  <a:pt x="949" y="8322"/>
                </a:lnTo>
                <a:lnTo>
                  <a:pt x="1022" y="8371"/>
                </a:lnTo>
                <a:lnTo>
                  <a:pt x="1095" y="8419"/>
                </a:lnTo>
                <a:lnTo>
                  <a:pt x="1192" y="8444"/>
                </a:lnTo>
                <a:lnTo>
                  <a:pt x="1168" y="8468"/>
                </a:lnTo>
                <a:lnTo>
                  <a:pt x="973" y="8468"/>
                </a:lnTo>
                <a:lnTo>
                  <a:pt x="900" y="8492"/>
                </a:lnTo>
                <a:lnTo>
                  <a:pt x="852" y="8541"/>
                </a:lnTo>
                <a:lnTo>
                  <a:pt x="827" y="8565"/>
                </a:lnTo>
                <a:lnTo>
                  <a:pt x="803" y="8614"/>
                </a:lnTo>
                <a:lnTo>
                  <a:pt x="827" y="8663"/>
                </a:lnTo>
                <a:lnTo>
                  <a:pt x="852" y="8711"/>
                </a:lnTo>
                <a:lnTo>
                  <a:pt x="949" y="8760"/>
                </a:lnTo>
                <a:lnTo>
                  <a:pt x="1071" y="8784"/>
                </a:lnTo>
                <a:lnTo>
                  <a:pt x="1095" y="8784"/>
                </a:lnTo>
                <a:lnTo>
                  <a:pt x="1046" y="8979"/>
                </a:lnTo>
                <a:lnTo>
                  <a:pt x="803" y="8979"/>
                </a:lnTo>
                <a:lnTo>
                  <a:pt x="779" y="9028"/>
                </a:lnTo>
                <a:lnTo>
                  <a:pt x="779" y="9052"/>
                </a:lnTo>
                <a:lnTo>
                  <a:pt x="779" y="9101"/>
                </a:lnTo>
                <a:lnTo>
                  <a:pt x="827" y="9149"/>
                </a:lnTo>
                <a:lnTo>
                  <a:pt x="876" y="9174"/>
                </a:lnTo>
                <a:lnTo>
                  <a:pt x="973" y="9198"/>
                </a:lnTo>
                <a:lnTo>
                  <a:pt x="998" y="9222"/>
                </a:lnTo>
                <a:lnTo>
                  <a:pt x="998" y="9368"/>
                </a:lnTo>
                <a:lnTo>
                  <a:pt x="852" y="9368"/>
                </a:lnTo>
                <a:lnTo>
                  <a:pt x="803" y="9393"/>
                </a:lnTo>
                <a:lnTo>
                  <a:pt x="754" y="9417"/>
                </a:lnTo>
                <a:lnTo>
                  <a:pt x="730" y="9490"/>
                </a:lnTo>
                <a:lnTo>
                  <a:pt x="730" y="9539"/>
                </a:lnTo>
                <a:lnTo>
                  <a:pt x="730" y="9563"/>
                </a:lnTo>
                <a:lnTo>
                  <a:pt x="779" y="9612"/>
                </a:lnTo>
                <a:lnTo>
                  <a:pt x="827" y="9636"/>
                </a:lnTo>
                <a:lnTo>
                  <a:pt x="949" y="9660"/>
                </a:lnTo>
                <a:lnTo>
                  <a:pt x="949" y="9806"/>
                </a:lnTo>
                <a:lnTo>
                  <a:pt x="876" y="9806"/>
                </a:lnTo>
                <a:lnTo>
                  <a:pt x="803" y="9831"/>
                </a:lnTo>
                <a:lnTo>
                  <a:pt x="730" y="9879"/>
                </a:lnTo>
                <a:lnTo>
                  <a:pt x="681" y="9904"/>
                </a:lnTo>
                <a:lnTo>
                  <a:pt x="681" y="9952"/>
                </a:lnTo>
                <a:lnTo>
                  <a:pt x="681" y="10001"/>
                </a:lnTo>
                <a:lnTo>
                  <a:pt x="730" y="10050"/>
                </a:lnTo>
                <a:lnTo>
                  <a:pt x="827" y="10074"/>
                </a:lnTo>
                <a:lnTo>
                  <a:pt x="949" y="10074"/>
                </a:lnTo>
                <a:lnTo>
                  <a:pt x="949" y="10123"/>
                </a:lnTo>
                <a:lnTo>
                  <a:pt x="852" y="10147"/>
                </a:lnTo>
                <a:lnTo>
                  <a:pt x="803" y="10196"/>
                </a:lnTo>
                <a:lnTo>
                  <a:pt x="754" y="10244"/>
                </a:lnTo>
                <a:lnTo>
                  <a:pt x="754" y="10269"/>
                </a:lnTo>
                <a:lnTo>
                  <a:pt x="779" y="10293"/>
                </a:lnTo>
                <a:lnTo>
                  <a:pt x="876" y="10342"/>
                </a:lnTo>
                <a:lnTo>
                  <a:pt x="949" y="10342"/>
                </a:lnTo>
                <a:lnTo>
                  <a:pt x="973" y="10390"/>
                </a:lnTo>
                <a:lnTo>
                  <a:pt x="973" y="10463"/>
                </a:lnTo>
                <a:lnTo>
                  <a:pt x="925" y="10512"/>
                </a:lnTo>
                <a:lnTo>
                  <a:pt x="876" y="10585"/>
                </a:lnTo>
                <a:lnTo>
                  <a:pt x="852" y="10658"/>
                </a:lnTo>
                <a:lnTo>
                  <a:pt x="876" y="10755"/>
                </a:lnTo>
                <a:lnTo>
                  <a:pt x="925" y="10853"/>
                </a:lnTo>
                <a:lnTo>
                  <a:pt x="949" y="10999"/>
                </a:lnTo>
                <a:lnTo>
                  <a:pt x="973" y="11266"/>
                </a:lnTo>
                <a:lnTo>
                  <a:pt x="925" y="11534"/>
                </a:lnTo>
                <a:lnTo>
                  <a:pt x="876" y="11656"/>
                </a:lnTo>
                <a:lnTo>
                  <a:pt x="827" y="11753"/>
                </a:lnTo>
                <a:lnTo>
                  <a:pt x="803" y="11801"/>
                </a:lnTo>
                <a:lnTo>
                  <a:pt x="754" y="11801"/>
                </a:lnTo>
                <a:lnTo>
                  <a:pt x="657" y="11729"/>
                </a:lnTo>
                <a:lnTo>
                  <a:pt x="560" y="11656"/>
                </a:lnTo>
                <a:lnTo>
                  <a:pt x="511" y="11583"/>
                </a:lnTo>
                <a:lnTo>
                  <a:pt x="462" y="11461"/>
                </a:lnTo>
                <a:lnTo>
                  <a:pt x="462" y="11339"/>
                </a:lnTo>
                <a:lnTo>
                  <a:pt x="487" y="11096"/>
                </a:lnTo>
                <a:lnTo>
                  <a:pt x="535" y="11047"/>
                </a:lnTo>
                <a:lnTo>
                  <a:pt x="560" y="10974"/>
                </a:lnTo>
                <a:lnTo>
                  <a:pt x="584" y="10926"/>
                </a:lnTo>
                <a:lnTo>
                  <a:pt x="584" y="10828"/>
                </a:lnTo>
                <a:lnTo>
                  <a:pt x="511" y="10342"/>
                </a:lnTo>
                <a:lnTo>
                  <a:pt x="462" y="9831"/>
                </a:lnTo>
                <a:lnTo>
                  <a:pt x="462" y="9320"/>
                </a:lnTo>
                <a:lnTo>
                  <a:pt x="511" y="8809"/>
                </a:lnTo>
                <a:lnTo>
                  <a:pt x="584" y="8298"/>
                </a:lnTo>
                <a:lnTo>
                  <a:pt x="681" y="7787"/>
                </a:lnTo>
                <a:lnTo>
                  <a:pt x="803" y="7300"/>
                </a:lnTo>
                <a:lnTo>
                  <a:pt x="949" y="6813"/>
                </a:lnTo>
                <a:lnTo>
                  <a:pt x="1119" y="6400"/>
                </a:lnTo>
                <a:lnTo>
                  <a:pt x="1314" y="6010"/>
                </a:lnTo>
                <a:lnTo>
                  <a:pt x="1557" y="5621"/>
                </a:lnTo>
                <a:lnTo>
                  <a:pt x="1703" y="5451"/>
                </a:lnTo>
                <a:lnTo>
                  <a:pt x="1849" y="5280"/>
                </a:lnTo>
                <a:lnTo>
                  <a:pt x="2044" y="5134"/>
                </a:lnTo>
                <a:lnTo>
                  <a:pt x="2214" y="4988"/>
                </a:lnTo>
                <a:lnTo>
                  <a:pt x="2409" y="4891"/>
                </a:lnTo>
                <a:lnTo>
                  <a:pt x="2628" y="4794"/>
                </a:lnTo>
                <a:lnTo>
                  <a:pt x="2823" y="4745"/>
                </a:lnTo>
                <a:lnTo>
                  <a:pt x="3066" y="4696"/>
                </a:lnTo>
                <a:lnTo>
                  <a:pt x="3528" y="4623"/>
                </a:lnTo>
                <a:close/>
                <a:moveTo>
                  <a:pt x="3893" y="0"/>
                </a:moveTo>
                <a:lnTo>
                  <a:pt x="3699" y="73"/>
                </a:lnTo>
                <a:lnTo>
                  <a:pt x="3382" y="73"/>
                </a:lnTo>
                <a:lnTo>
                  <a:pt x="3212" y="122"/>
                </a:lnTo>
                <a:lnTo>
                  <a:pt x="3066" y="195"/>
                </a:lnTo>
                <a:lnTo>
                  <a:pt x="2896" y="268"/>
                </a:lnTo>
                <a:lnTo>
                  <a:pt x="2774" y="365"/>
                </a:lnTo>
                <a:lnTo>
                  <a:pt x="2628" y="487"/>
                </a:lnTo>
                <a:lnTo>
                  <a:pt x="2506" y="609"/>
                </a:lnTo>
                <a:lnTo>
                  <a:pt x="2287" y="901"/>
                </a:lnTo>
                <a:lnTo>
                  <a:pt x="2093" y="1217"/>
                </a:lnTo>
                <a:lnTo>
                  <a:pt x="1947" y="1533"/>
                </a:lnTo>
                <a:lnTo>
                  <a:pt x="1874" y="1850"/>
                </a:lnTo>
                <a:lnTo>
                  <a:pt x="1849" y="2044"/>
                </a:lnTo>
                <a:lnTo>
                  <a:pt x="1849" y="2215"/>
                </a:lnTo>
                <a:lnTo>
                  <a:pt x="1874" y="2409"/>
                </a:lnTo>
                <a:lnTo>
                  <a:pt x="1898" y="2580"/>
                </a:lnTo>
                <a:lnTo>
                  <a:pt x="1947" y="2750"/>
                </a:lnTo>
                <a:lnTo>
                  <a:pt x="2020" y="2896"/>
                </a:lnTo>
                <a:lnTo>
                  <a:pt x="2093" y="3066"/>
                </a:lnTo>
                <a:lnTo>
                  <a:pt x="2214" y="3212"/>
                </a:lnTo>
                <a:lnTo>
                  <a:pt x="2312" y="3358"/>
                </a:lnTo>
                <a:lnTo>
                  <a:pt x="2433" y="3480"/>
                </a:lnTo>
                <a:lnTo>
                  <a:pt x="2579" y="3577"/>
                </a:lnTo>
                <a:lnTo>
                  <a:pt x="2725" y="3699"/>
                </a:lnTo>
                <a:lnTo>
                  <a:pt x="2871" y="3772"/>
                </a:lnTo>
                <a:lnTo>
                  <a:pt x="3042" y="3845"/>
                </a:lnTo>
                <a:lnTo>
                  <a:pt x="3212" y="3918"/>
                </a:lnTo>
                <a:lnTo>
                  <a:pt x="3407" y="3966"/>
                </a:lnTo>
                <a:lnTo>
                  <a:pt x="3553" y="3966"/>
                </a:lnTo>
                <a:lnTo>
                  <a:pt x="3528" y="4039"/>
                </a:lnTo>
                <a:lnTo>
                  <a:pt x="3504" y="4234"/>
                </a:lnTo>
                <a:lnTo>
                  <a:pt x="3431" y="4234"/>
                </a:lnTo>
                <a:lnTo>
                  <a:pt x="3188" y="4210"/>
                </a:lnTo>
                <a:lnTo>
                  <a:pt x="2944" y="4210"/>
                </a:lnTo>
                <a:lnTo>
                  <a:pt x="2725" y="4258"/>
                </a:lnTo>
                <a:lnTo>
                  <a:pt x="2506" y="4331"/>
                </a:lnTo>
                <a:lnTo>
                  <a:pt x="2287" y="4404"/>
                </a:lnTo>
                <a:lnTo>
                  <a:pt x="2093" y="4526"/>
                </a:lnTo>
                <a:lnTo>
                  <a:pt x="1898" y="4648"/>
                </a:lnTo>
                <a:lnTo>
                  <a:pt x="1728" y="4794"/>
                </a:lnTo>
                <a:lnTo>
                  <a:pt x="1557" y="4964"/>
                </a:lnTo>
                <a:lnTo>
                  <a:pt x="1387" y="5134"/>
                </a:lnTo>
                <a:lnTo>
                  <a:pt x="1095" y="5499"/>
                </a:lnTo>
                <a:lnTo>
                  <a:pt x="852" y="5913"/>
                </a:lnTo>
                <a:lnTo>
                  <a:pt x="633" y="6327"/>
                </a:lnTo>
                <a:lnTo>
                  <a:pt x="438" y="6862"/>
                </a:lnTo>
                <a:lnTo>
                  <a:pt x="268" y="7446"/>
                </a:lnTo>
                <a:lnTo>
                  <a:pt x="122" y="8006"/>
                </a:lnTo>
                <a:lnTo>
                  <a:pt x="49" y="8614"/>
                </a:lnTo>
                <a:lnTo>
                  <a:pt x="0" y="9198"/>
                </a:lnTo>
                <a:lnTo>
                  <a:pt x="0" y="9806"/>
                </a:lnTo>
                <a:lnTo>
                  <a:pt x="49" y="10390"/>
                </a:lnTo>
                <a:lnTo>
                  <a:pt x="122" y="10974"/>
                </a:lnTo>
                <a:lnTo>
                  <a:pt x="146" y="10974"/>
                </a:lnTo>
                <a:lnTo>
                  <a:pt x="97" y="11193"/>
                </a:lnTo>
                <a:lnTo>
                  <a:pt x="73" y="11412"/>
                </a:lnTo>
                <a:lnTo>
                  <a:pt x="97" y="11631"/>
                </a:lnTo>
                <a:lnTo>
                  <a:pt x="170" y="11777"/>
                </a:lnTo>
                <a:lnTo>
                  <a:pt x="219" y="11899"/>
                </a:lnTo>
                <a:lnTo>
                  <a:pt x="316" y="11972"/>
                </a:lnTo>
                <a:lnTo>
                  <a:pt x="414" y="12069"/>
                </a:lnTo>
                <a:lnTo>
                  <a:pt x="511" y="12142"/>
                </a:lnTo>
                <a:lnTo>
                  <a:pt x="633" y="12191"/>
                </a:lnTo>
                <a:lnTo>
                  <a:pt x="754" y="12215"/>
                </a:lnTo>
                <a:lnTo>
                  <a:pt x="876" y="12215"/>
                </a:lnTo>
                <a:lnTo>
                  <a:pt x="998" y="12166"/>
                </a:lnTo>
                <a:lnTo>
                  <a:pt x="1144" y="12069"/>
                </a:lnTo>
                <a:lnTo>
                  <a:pt x="1241" y="11923"/>
                </a:lnTo>
                <a:lnTo>
                  <a:pt x="1217" y="12604"/>
                </a:lnTo>
                <a:lnTo>
                  <a:pt x="1217" y="13261"/>
                </a:lnTo>
                <a:lnTo>
                  <a:pt x="1217" y="14040"/>
                </a:lnTo>
                <a:lnTo>
                  <a:pt x="1241" y="14819"/>
                </a:lnTo>
                <a:lnTo>
                  <a:pt x="1265" y="15597"/>
                </a:lnTo>
                <a:lnTo>
                  <a:pt x="1314" y="16376"/>
                </a:lnTo>
                <a:lnTo>
                  <a:pt x="1460" y="17958"/>
                </a:lnTo>
                <a:lnTo>
                  <a:pt x="1509" y="18736"/>
                </a:lnTo>
                <a:lnTo>
                  <a:pt x="1509" y="19515"/>
                </a:lnTo>
                <a:lnTo>
                  <a:pt x="1265" y="19685"/>
                </a:lnTo>
                <a:lnTo>
                  <a:pt x="1022" y="19904"/>
                </a:lnTo>
                <a:lnTo>
                  <a:pt x="827" y="20147"/>
                </a:lnTo>
                <a:lnTo>
                  <a:pt x="730" y="20269"/>
                </a:lnTo>
                <a:lnTo>
                  <a:pt x="681" y="20415"/>
                </a:lnTo>
                <a:lnTo>
                  <a:pt x="633" y="20512"/>
                </a:lnTo>
                <a:lnTo>
                  <a:pt x="657" y="20634"/>
                </a:lnTo>
                <a:lnTo>
                  <a:pt x="706" y="20707"/>
                </a:lnTo>
                <a:lnTo>
                  <a:pt x="803" y="20756"/>
                </a:lnTo>
                <a:lnTo>
                  <a:pt x="1119" y="20829"/>
                </a:lnTo>
                <a:lnTo>
                  <a:pt x="1411" y="20829"/>
                </a:lnTo>
                <a:lnTo>
                  <a:pt x="1703" y="20804"/>
                </a:lnTo>
                <a:lnTo>
                  <a:pt x="1995" y="20731"/>
                </a:lnTo>
                <a:lnTo>
                  <a:pt x="2214" y="20634"/>
                </a:lnTo>
                <a:lnTo>
                  <a:pt x="2458" y="20512"/>
                </a:lnTo>
                <a:lnTo>
                  <a:pt x="2555" y="20439"/>
                </a:lnTo>
                <a:lnTo>
                  <a:pt x="2652" y="20366"/>
                </a:lnTo>
                <a:lnTo>
                  <a:pt x="2750" y="20269"/>
                </a:lnTo>
                <a:lnTo>
                  <a:pt x="2798" y="20172"/>
                </a:lnTo>
                <a:lnTo>
                  <a:pt x="2847" y="20123"/>
                </a:lnTo>
                <a:lnTo>
                  <a:pt x="2871" y="20074"/>
                </a:lnTo>
                <a:lnTo>
                  <a:pt x="2969" y="19783"/>
                </a:lnTo>
                <a:lnTo>
                  <a:pt x="3042" y="19466"/>
                </a:lnTo>
                <a:lnTo>
                  <a:pt x="3090" y="19150"/>
                </a:lnTo>
                <a:lnTo>
                  <a:pt x="3139" y="18809"/>
                </a:lnTo>
                <a:lnTo>
                  <a:pt x="3188" y="18152"/>
                </a:lnTo>
                <a:lnTo>
                  <a:pt x="3236" y="17520"/>
                </a:lnTo>
                <a:lnTo>
                  <a:pt x="3285" y="16425"/>
                </a:lnTo>
                <a:lnTo>
                  <a:pt x="3334" y="15330"/>
                </a:lnTo>
                <a:lnTo>
                  <a:pt x="3407" y="14502"/>
                </a:lnTo>
                <a:lnTo>
                  <a:pt x="3480" y="13651"/>
                </a:lnTo>
                <a:lnTo>
                  <a:pt x="3528" y="13164"/>
                </a:lnTo>
                <a:lnTo>
                  <a:pt x="3601" y="12872"/>
                </a:lnTo>
                <a:lnTo>
                  <a:pt x="3650" y="12750"/>
                </a:lnTo>
                <a:lnTo>
                  <a:pt x="3699" y="12629"/>
                </a:lnTo>
                <a:lnTo>
                  <a:pt x="3747" y="12750"/>
                </a:lnTo>
                <a:lnTo>
                  <a:pt x="3796" y="12872"/>
                </a:lnTo>
                <a:lnTo>
                  <a:pt x="3845" y="13164"/>
                </a:lnTo>
                <a:lnTo>
                  <a:pt x="3918" y="13651"/>
                </a:lnTo>
                <a:lnTo>
                  <a:pt x="3991" y="14502"/>
                </a:lnTo>
                <a:lnTo>
                  <a:pt x="4064" y="15330"/>
                </a:lnTo>
                <a:lnTo>
                  <a:pt x="4112" y="16425"/>
                </a:lnTo>
                <a:lnTo>
                  <a:pt x="4161" y="17520"/>
                </a:lnTo>
                <a:lnTo>
                  <a:pt x="4210" y="18152"/>
                </a:lnTo>
                <a:lnTo>
                  <a:pt x="4258" y="18809"/>
                </a:lnTo>
                <a:lnTo>
                  <a:pt x="4307" y="19150"/>
                </a:lnTo>
                <a:lnTo>
                  <a:pt x="4356" y="19466"/>
                </a:lnTo>
                <a:lnTo>
                  <a:pt x="4429" y="19783"/>
                </a:lnTo>
                <a:lnTo>
                  <a:pt x="4526" y="20074"/>
                </a:lnTo>
                <a:lnTo>
                  <a:pt x="4550" y="20123"/>
                </a:lnTo>
                <a:lnTo>
                  <a:pt x="4599" y="20172"/>
                </a:lnTo>
                <a:lnTo>
                  <a:pt x="4648" y="20269"/>
                </a:lnTo>
                <a:lnTo>
                  <a:pt x="4745" y="20366"/>
                </a:lnTo>
                <a:lnTo>
                  <a:pt x="4842" y="20439"/>
                </a:lnTo>
                <a:lnTo>
                  <a:pt x="4940" y="20512"/>
                </a:lnTo>
                <a:lnTo>
                  <a:pt x="5183" y="20634"/>
                </a:lnTo>
                <a:lnTo>
                  <a:pt x="5402" y="20731"/>
                </a:lnTo>
                <a:lnTo>
                  <a:pt x="5694" y="20804"/>
                </a:lnTo>
                <a:lnTo>
                  <a:pt x="5986" y="20829"/>
                </a:lnTo>
                <a:lnTo>
                  <a:pt x="6278" y="20829"/>
                </a:lnTo>
                <a:lnTo>
                  <a:pt x="6594" y="20756"/>
                </a:lnTo>
                <a:lnTo>
                  <a:pt x="6691" y="20707"/>
                </a:lnTo>
                <a:lnTo>
                  <a:pt x="6740" y="20634"/>
                </a:lnTo>
                <a:lnTo>
                  <a:pt x="6740" y="20512"/>
                </a:lnTo>
                <a:lnTo>
                  <a:pt x="6716" y="20415"/>
                </a:lnTo>
                <a:lnTo>
                  <a:pt x="6667" y="20269"/>
                </a:lnTo>
                <a:lnTo>
                  <a:pt x="6570" y="20147"/>
                </a:lnTo>
                <a:lnTo>
                  <a:pt x="6375" y="19904"/>
                </a:lnTo>
                <a:lnTo>
                  <a:pt x="6132" y="19685"/>
                </a:lnTo>
                <a:lnTo>
                  <a:pt x="5864" y="19515"/>
                </a:lnTo>
                <a:lnTo>
                  <a:pt x="5889" y="18736"/>
                </a:lnTo>
                <a:lnTo>
                  <a:pt x="5937" y="17958"/>
                </a:lnTo>
                <a:lnTo>
                  <a:pt x="6059" y="16376"/>
                </a:lnTo>
                <a:lnTo>
                  <a:pt x="6132" y="15597"/>
                </a:lnTo>
                <a:lnTo>
                  <a:pt x="6156" y="14819"/>
                </a:lnTo>
                <a:lnTo>
                  <a:pt x="6180" y="14040"/>
                </a:lnTo>
                <a:lnTo>
                  <a:pt x="6180" y="13261"/>
                </a:lnTo>
                <a:lnTo>
                  <a:pt x="6180" y="12604"/>
                </a:lnTo>
                <a:lnTo>
                  <a:pt x="6156" y="11923"/>
                </a:lnTo>
                <a:lnTo>
                  <a:pt x="6253" y="12069"/>
                </a:lnTo>
                <a:lnTo>
                  <a:pt x="6399" y="12166"/>
                </a:lnTo>
                <a:lnTo>
                  <a:pt x="6521" y="12215"/>
                </a:lnTo>
                <a:lnTo>
                  <a:pt x="6643" y="12215"/>
                </a:lnTo>
                <a:lnTo>
                  <a:pt x="6764" y="12191"/>
                </a:lnTo>
                <a:lnTo>
                  <a:pt x="6886" y="12142"/>
                </a:lnTo>
                <a:lnTo>
                  <a:pt x="6983" y="12069"/>
                </a:lnTo>
                <a:lnTo>
                  <a:pt x="7081" y="11972"/>
                </a:lnTo>
                <a:lnTo>
                  <a:pt x="7178" y="11899"/>
                </a:lnTo>
                <a:lnTo>
                  <a:pt x="7227" y="11777"/>
                </a:lnTo>
                <a:lnTo>
                  <a:pt x="7300" y="11631"/>
                </a:lnTo>
                <a:lnTo>
                  <a:pt x="7324" y="11412"/>
                </a:lnTo>
                <a:lnTo>
                  <a:pt x="7300" y="11193"/>
                </a:lnTo>
                <a:lnTo>
                  <a:pt x="7251" y="10974"/>
                </a:lnTo>
                <a:lnTo>
                  <a:pt x="7275" y="10974"/>
                </a:lnTo>
                <a:lnTo>
                  <a:pt x="7348" y="10390"/>
                </a:lnTo>
                <a:lnTo>
                  <a:pt x="7397" y="9806"/>
                </a:lnTo>
                <a:lnTo>
                  <a:pt x="7397" y="9198"/>
                </a:lnTo>
                <a:lnTo>
                  <a:pt x="7348" y="8614"/>
                </a:lnTo>
                <a:lnTo>
                  <a:pt x="7251" y="8006"/>
                </a:lnTo>
                <a:lnTo>
                  <a:pt x="7129" y="7446"/>
                </a:lnTo>
                <a:lnTo>
                  <a:pt x="6959" y="6862"/>
                </a:lnTo>
                <a:lnTo>
                  <a:pt x="6764" y="6327"/>
                </a:lnTo>
                <a:lnTo>
                  <a:pt x="6545" y="5913"/>
                </a:lnTo>
                <a:lnTo>
                  <a:pt x="6302" y="5499"/>
                </a:lnTo>
                <a:lnTo>
                  <a:pt x="6010" y="5134"/>
                </a:lnTo>
                <a:lnTo>
                  <a:pt x="5840" y="4964"/>
                </a:lnTo>
                <a:lnTo>
                  <a:pt x="5670" y="4794"/>
                </a:lnTo>
                <a:lnTo>
                  <a:pt x="5499" y="4648"/>
                </a:lnTo>
                <a:lnTo>
                  <a:pt x="5305" y="4526"/>
                </a:lnTo>
                <a:lnTo>
                  <a:pt x="5110" y="4404"/>
                </a:lnTo>
                <a:lnTo>
                  <a:pt x="4891" y="4331"/>
                </a:lnTo>
                <a:lnTo>
                  <a:pt x="4672" y="4258"/>
                </a:lnTo>
                <a:lnTo>
                  <a:pt x="4453" y="4210"/>
                </a:lnTo>
                <a:lnTo>
                  <a:pt x="4210" y="4210"/>
                </a:lnTo>
                <a:lnTo>
                  <a:pt x="3966" y="4234"/>
                </a:lnTo>
                <a:lnTo>
                  <a:pt x="3966" y="4210"/>
                </a:lnTo>
                <a:lnTo>
                  <a:pt x="3966" y="4185"/>
                </a:lnTo>
                <a:lnTo>
                  <a:pt x="3966" y="4137"/>
                </a:lnTo>
                <a:lnTo>
                  <a:pt x="3942" y="4039"/>
                </a:lnTo>
                <a:lnTo>
                  <a:pt x="3918" y="3966"/>
                </a:lnTo>
                <a:lnTo>
                  <a:pt x="4064" y="3942"/>
                </a:lnTo>
                <a:lnTo>
                  <a:pt x="4210" y="3893"/>
                </a:lnTo>
                <a:lnTo>
                  <a:pt x="4356" y="3845"/>
                </a:lnTo>
                <a:lnTo>
                  <a:pt x="4477" y="3772"/>
                </a:lnTo>
                <a:lnTo>
                  <a:pt x="4721" y="3602"/>
                </a:lnTo>
                <a:lnTo>
                  <a:pt x="4940" y="3383"/>
                </a:lnTo>
                <a:lnTo>
                  <a:pt x="5110" y="3115"/>
                </a:lnTo>
                <a:lnTo>
                  <a:pt x="5232" y="2847"/>
                </a:lnTo>
                <a:lnTo>
                  <a:pt x="5353" y="2531"/>
                </a:lnTo>
                <a:lnTo>
                  <a:pt x="5402" y="2215"/>
                </a:lnTo>
                <a:lnTo>
                  <a:pt x="5426" y="2069"/>
                </a:lnTo>
                <a:lnTo>
                  <a:pt x="5402" y="1898"/>
                </a:lnTo>
                <a:lnTo>
                  <a:pt x="5378" y="1704"/>
                </a:lnTo>
                <a:lnTo>
                  <a:pt x="5329" y="1485"/>
                </a:lnTo>
                <a:lnTo>
                  <a:pt x="5280" y="1290"/>
                </a:lnTo>
                <a:lnTo>
                  <a:pt x="5183" y="1095"/>
                </a:lnTo>
                <a:lnTo>
                  <a:pt x="5086" y="876"/>
                </a:lnTo>
                <a:lnTo>
                  <a:pt x="4988" y="682"/>
                </a:lnTo>
                <a:lnTo>
                  <a:pt x="4867" y="511"/>
                </a:lnTo>
                <a:lnTo>
                  <a:pt x="4721" y="365"/>
                </a:lnTo>
                <a:lnTo>
                  <a:pt x="4575" y="219"/>
                </a:lnTo>
                <a:lnTo>
                  <a:pt x="4429" y="122"/>
                </a:lnTo>
                <a:lnTo>
                  <a:pt x="4258" y="49"/>
                </a:lnTo>
                <a:lnTo>
                  <a:pt x="4088" y="0"/>
                </a:lnTo>
                <a:close/>
              </a:path>
            </a:pathLst>
          </a:custGeom>
          <a:solidFill>
            <a:srgbClr val="25212A">
              <a:alpha val="7115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32" name="Google Shape;632;p73"/>
          <p:cNvSpPr/>
          <p:nvPr/>
        </p:nvSpPr>
        <p:spPr>
          <a:xfrm>
            <a:off x="6023397" y="1947962"/>
            <a:ext cx="147542" cy="363983"/>
          </a:xfrm>
          <a:custGeom>
            <a:rect b="b" l="l" r="r" t="t"/>
            <a:pathLst>
              <a:path extrusionOk="0" h="21073" w="8542">
                <a:moveTo>
                  <a:pt x="4478" y="487"/>
                </a:moveTo>
                <a:lnTo>
                  <a:pt x="4673" y="536"/>
                </a:lnTo>
                <a:lnTo>
                  <a:pt x="4600" y="584"/>
                </a:lnTo>
                <a:lnTo>
                  <a:pt x="4527" y="657"/>
                </a:lnTo>
                <a:lnTo>
                  <a:pt x="4527" y="730"/>
                </a:lnTo>
                <a:lnTo>
                  <a:pt x="4527" y="755"/>
                </a:lnTo>
                <a:lnTo>
                  <a:pt x="4697" y="755"/>
                </a:lnTo>
                <a:lnTo>
                  <a:pt x="4819" y="730"/>
                </a:lnTo>
                <a:lnTo>
                  <a:pt x="4892" y="682"/>
                </a:lnTo>
                <a:lnTo>
                  <a:pt x="4965" y="633"/>
                </a:lnTo>
                <a:lnTo>
                  <a:pt x="5038" y="682"/>
                </a:lnTo>
                <a:lnTo>
                  <a:pt x="4965" y="730"/>
                </a:lnTo>
                <a:lnTo>
                  <a:pt x="4916" y="779"/>
                </a:lnTo>
                <a:lnTo>
                  <a:pt x="4819" y="925"/>
                </a:lnTo>
                <a:lnTo>
                  <a:pt x="4819" y="949"/>
                </a:lnTo>
                <a:lnTo>
                  <a:pt x="4843" y="974"/>
                </a:lnTo>
                <a:lnTo>
                  <a:pt x="4867" y="998"/>
                </a:lnTo>
                <a:lnTo>
                  <a:pt x="4892" y="974"/>
                </a:lnTo>
                <a:lnTo>
                  <a:pt x="5038" y="876"/>
                </a:lnTo>
                <a:lnTo>
                  <a:pt x="5111" y="828"/>
                </a:lnTo>
                <a:lnTo>
                  <a:pt x="5208" y="803"/>
                </a:lnTo>
                <a:lnTo>
                  <a:pt x="5330" y="901"/>
                </a:lnTo>
                <a:lnTo>
                  <a:pt x="5451" y="1022"/>
                </a:lnTo>
                <a:lnTo>
                  <a:pt x="5281" y="1120"/>
                </a:lnTo>
                <a:lnTo>
                  <a:pt x="5208" y="1193"/>
                </a:lnTo>
                <a:lnTo>
                  <a:pt x="5111" y="1266"/>
                </a:lnTo>
                <a:lnTo>
                  <a:pt x="4965" y="1436"/>
                </a:lnTo>
                <a:lnTo>
                  <a:pt x="4965" y="1460"/>
                </a:lnTo>
                <a:lnTo>
                  <a:pt x="4965" y="1485"/>
                </a:lnTo>
                <a:lnTo>
                  <a:pt x="5013" y="1485"/>
                </a:lnTo>
                <a:lnTo>
                  <a:pt x="5111" y="1436"/>
                </a:lnTo>
                <a:lnTo>
                  <a:pt x="5208" y="1387"/>
                </a:lnTo>
                <a:lnTo>
                  <a:pt x="5403" y="1314"/>
                </a:lnTo>
                <a:lnTo>
                  <a:pt x="5573" y="1217"/>
                </a:lnTo>
                <a:lnTo>
                  <a:pt x="5695" y="1412"/>
                </a:lnTo>
                <a:lnTo>
                  <a:pt x="5768" y="1631"/>
                </a:lnTo>
                <a:lnTo>
                  <a:pt x="5719" y="1631"/>
                </a:lnTo>
                <a:lnTo>
                  <a:pt x="5597" y="1679"/>
                </a:lnTo>
                <a:lnTo>
                  <a:pt x="5451" y="1728"/>
                </a:lnTo>
                <a:lnTo>
                  <a:pt x="5184" y="1874"/>
                </a:lnTo>
                <a:lnTo>
                  <a:pt x="4989" y="1996"/>
                </a:lnTo>
                <a:lnTo>
                  <a:pt x="4892" y="2069"/>
                </a:lnTo>
                <a:lnTo>
                  <a:pt x="4819" y="2166"/>
                </a:lnTo>
                <a:lnTo>
                  <a:pt x="4819" y="2190"/>
                </a:lnTo>
                <a:lnTo>
                  <a:pt x="4843" y="2215"/>
                </a:lnTo>
                <a:lnTo>
                  <a:pt x="4940" y="2239"/>
                </a:lnTo>
                <a:lnTo>
                  <a:pt x="5038" y="2239"/>
                </a:lnTo>
                <a:lnTo>
                  <a:pt x="5232" y="2166"/>
                </a:lnTo>
                <a:lnTo>
                  <a:pt x="5524" y="2069"/>
                </a:lnTo>
                <a:lnTo>
                  <a:pt x="5816" y="1947"/>
                </a:lnTo>
                <a:lnTo>
                  <a:pt x="5841" y="1947"/>
                </a:lnTo>
                <a:lnTo>
                  <a:pt x="5841" y="1971"/>
                </a:lnTo>
                <a:lnTo>
                  <a:pt x="5841" y="2142"/>
                </a:lnTo>
                <a:lnTo>
                  <a:pt x="5816" y="2312"/>
                </a:lnTo>
                <a:lnTo>
                  <a:pt x="5743" y="2312"/>
                </a:lnTo>
                <a:lnTo>
                  <a:pt x="5622" y="2361"/>
                </a:lnTo>
                <a:lnTo>
                  <a:pt x="5476" y="2385"/>
                </a:lnTo>
                <a:lnTo>
                  <a:pt x="5208" y="2434"/>
                </a:lnTo>
                <a:lnTo>
                  <a:pt x="4916" y="2507"/>
                </a:lnTo>
                <a:lnTo>
                  <a:pt x="4794" y="2555"/>
                </a:lnTo>
                <a:lnTo>
                  <a:pt x="4648" y="2604"/>
                </a:lnTo>
                <a:lnTo>
                  <a:pt x="4648" y="2653"/>
                </a:lnTo>
                <a:lnTo>
                  <a:pt x="4673" y="2653"/>
                </a:lnTo>
                <a:lnTo>
                  <a:pt x="5208" y="2701"/>
                </a:lnTo>
                <a:lnTo>
                  <a:pt x="5476" y="2701"/>
                </a:lnTo>
                <a:lnTo>
                  <a:pt x="5719" y="2653"/>
                </a:lnTo>
                <a:lnTo>
                  <a:pt x="5646" y="2847"/>
                </a:lnTo>
                <a:lnTo>
                  <a:pt x="5524" y="3042"/>
                </a:lnTo>
                <a:lnTo>
                  <a:pt x="4697" y="3042"/>
                </a:lnTo>
                <a:lnTo>
                  <a:pt x="4624" y="3018"/>
                </a:lnTo>
                <a:lnTo>
                  <a:pt x="4575" y="2993"/>
                </a:lnTo>
                <a:lnTo>
                  <a:pt x="4551" y="2993"/>
                </a:lnTo>
                <a:lnTo>
                  <a:pt x="4551" y="3018"/>
                </a:lnTo>
                <a:lnTo>
                  <a:pt x="4600" y="3091"/>
                </a:lnTo>
                <a:lnTo>
                  <a:pt x="4673" y="3164"/>
                </a:lnTo>
                <a:lnTo>
                  <a:pt x="4746" y="3212"/>
                </a:lnTo>
                <a:lnTo>
                  <a:pt x="4843" y="3261"/>
                </a:lnTo>
                <a:lnTo>
                  <a:pt x="5086" y="3310"/>
                </a:lnTo>
                <a:lnTo>
                  <a:pt x="5330" y="3310"/>
                </a:lnTo>
                <a:lnTo>
                  <a:pt x="5159" y="3456"/>
                </a:lnTo>
                <a:lnTo>
                  <a:pt x="4989" y="3577"/>
                </a:lnTo>
                <a:lnTo>
                  <a:pt x="4892" y="3529"/>
                </a:lnTo>
                <a:lnTo>
                  <a:pt x="4746" y="3504"/>
                </a:lnTo>
                <a:lnTo>
                  <a:pt x="4259" y="3504"/>
                </a:lnTo>
                <a:lnTo>
                  <a:pt x="4235" y="3529"/>
                </a:lnTo>
                <a:lnTo>
                  <a:pt x="4210" y="3577"/>
                </a:lnTo>
                <a:lnTo>
                  <a:pt x="4210" y="3626"/>
                </a:lnTo>
                <a:lnTo>
                  <a:pt x="4235" y="3699"/>
                </a:lnTo>
                <a:lnTo>
                  <a:pt x="4283" y="3748"/>
                </a:lnTo>
                <a:lnTo>
                  <a:pt x="4429" y="3796"/>
                </a:lnTo>
                <a:lnTo>
                  <a:pt x="4283" y="3821"/>
                </a:lnTo>
                <a:lnTo>
                  <a:pt x="3967" y="3821"/>
                </a:lnTo>
                <a:lnTo>
                  <a:pt x="3821" y="3772"/>
                </a:lnTo>
                <a:lnTo>
                  <a:pt x="3675" y="3723"/>
                </a:lnTo>
                <a:lnTo>
                  <a:pt x="3529" y="3650"/>
                </a:lnTo>
                <a:lnTo>
                  <a:pt x="3407" y="3577"/>
                </a:lnTo>
                <a:lnTo>
                  <a:pt x="3310" y="3456"/>
                </a:lnTo>
                <a:lnTo>
                  <a:pt x="3213" y="3358"/>
                </a:lnTo>
                <a:lnTo>
                  <a:pt x="3115" y="3237"/>
                </a:lnTo>
                <a:lnTo>
                  <a:pt x="2969" y="2945"/>
                </a:lnTo>
                <a:lnTo>
                  <a:pt x="2848" y="2653"/>
                </a:lnTo>
                <a:lnTo>
                  <a:pt x="2775" y="2361"/>
                </a:lnTo>
                <a:lnTo>
                  <a:pt x="2750" y="2069"/>
                </a:lnTo>
                <a:lnTo>
                  <a:pt x="2750" y="1898"/>
                </a:lnTo>
                <a:lnTo>
                  <a:pt x="2775" y="1728"/>
                </a:lnTo>
                <a:lnTo>
                  <a:pt x="2823" y="1558"/>
                </a:lnTo>
                <a:lnTo>
                  <a:pt x="2896" y="1412"/>
                </a:lnTo>
                <a:lnTo>
                  <a:pt x="3067" y="1120"/>
                </a:lnTo>
                <a:lnTo>
                  <a:pt x="3261" y="852"/>
                </a:lnTo>
                <a:lnTo>
                  <a:pt x="3359" y="755"/>
                </a:lnTo>
                <a:lnTo>
                  <a:pt x="3480" y="682"/>
                </a:lnTo>
                <a:lnTo>
                  <a:pt x="3699" y="560"/>
                </a:lnTo>
                <a:lnTo>
                  <a:pt x="3772" y="584"/>
                </a:lnTo>
                <a:lnTo>
                  <a:pt x="3845" y="560"/>
                </a:lnTo>
                <a:lnTo>
                  <a:pt x="4064" y="511"/>
                </a:lnTo>
                <a:lnTo>
                  <a:pt x="4259" y="487"/>
                </a:lnTo>
                <a:close/>
                <a:moveTo>
                  <a:pt x="4600" y="4818"/>
                </a:moveTo>
                <a:lnTo>
                  <a:pt x="4940" y="4842"/>
                </a:lnTo>
                <a:lnTo>
                  <a:pt x="4746" y="4915"/>
                </a:lnTo>
                <a:lnTo>
                  <a:pt x="4600" y="5037"/>
                </a:lnTo>
                <a:lnTo>
                  <a:pt x="4600" y="5061"/>
                </a:lnTo>
                <a:lnTo>
                  <a:pt x="4600" y="5086"/>
                </a:lnTo>
                <a:lnTo>
                  <a:pt x="4624" y="5110"/>
                </a:lnTo>
                <a:lnTo>
                  <a:pt x="4648" y="5134"/>
                </a:lnTo>
                <a:lnTo>
                  <a:pt x="4770" y="5110"/>
                </a:lnTo>
                <a:lnTo>
                  <a:pt x="4867" y="5086"/>
                </a:lnTo>
                <a:lnTo>
                  <a:pt x="5086" y="5013"/>
                </a:lnTo>
                <a:lnTo>
                  <a:pt x="5305" y="4964"/>
                </a:lnTo>
                <a:lnTo>
                  <a:pt x="5403" y="4940"/>
                </a:lnTo>
                <a:lnTo>
                  <a:pt x="5500" y="4915"/>
                </a:lnTo>
                <a:lnTo>
                  <a:pt x="5573" y="4940"/>
                </a:lnTo>
                <a:lnTo>
                  <a:pt x="5719" y="4964"/>
                </a:lnTo>
                <a:lnTo>
                  <a:pt x="5695" y="4988"/>
                </a:lnTo>
                <a:lnTo>
                  <a:pt x="5427" y="5086"/>
                </a:lnTo>
                <a:lnTo>
                  <a:pt x="5281" y="5159"/>
                </a:lnTo>
                <a:lnTo>
                  <a:pt x="5232" y="5207"/>
                </a:lnTo>
                <a:lnTo>
                  <a:pt x="5184" y="5256"/>
                </a:lnTo>
                <a:lnTo>
                  <a:pt x="5208" y="5280"/>
                </a:lnTo>
                <a:lnTo>
                  <a:pt x="5281" y="5329"/>
                </a:lnTo>
                <a:lnTo>
                  <a:pt x="5403" y="5353"/>
                </a:lnTo>
                <a:lnTo>
                  <a:pt x="5524" y="5353"/>
                </a:lnTo>
                <a:lnTo>
                  <a:pt x="5622" y="5329"/>
                </a:lnTo>
                <a:lnTo>
                  <a:pt x="5938" y="5256"/>
                </a:lnTo>
                <a:lnTo>
                  <a:pt x="6254" y="5183"/>
                </a:lnTo>
                <a:lnTo>
                  <a:pt x="6425" y="5305"/>
                </a:lnTo>
                <a:lnTo>
                  <a:pt x="6254" y="5329"/>
                </a:lnTo>
                <a:lnTo>
                  <a:pt x="6035" y="5378"/>
                </a:lnTo>
                <a:lnTo>
                  <a:pt x="5841" y="5451"/>
                </a:lnTo>
                <a:lnTo>
                  <a:pt x="5743" y="5475"/>
                </a:lnTo>
                <a:lnTo>
                  <a:pt x="5670" y="5548"/>
                </a:lnTo>
                <a:lnTo>
                  <a:pt x="5573" y="5597"/>
                </a:lnTo>
                <a:lnTo>
                  <a:pt x="5500" y="5645"/>
                </a:lnTo>
                <a:lnTo>
                  <a:pt x="5476" y="5670"/>
                </a:lnTo>
                <a:lnTo>
                  <a:pt x="5500" y="5694"/>
                </a:lnTo>
                <a:lnTo>
                  <a:pt x="5573" y="5694"/>
                </a:lnTo>
                <a:lnTo>
                  <a:pt x="5622" y="5718"/>
                </a:lnTo>
                <a:lnTo>
                  <a:pt x="5670" y="5718"/>
                </a:lnTo>
                <a:lnTo>
                  <a:pt x="5743" y="5743"/>
                </a:lnTo>
                <a:lnTo>
                  <a:pt x="5889" y="5718"/>
                </a:lnTo>
                <a:lnTo>
                  <a:pt x="6035" y="5694"/>
                </a:lnTo>
                <a:lnTo>
                  <a:pt x="6230" y="5645"/>
                </a:lnTo>
                <a:lnTo>
                  <a:pt x="6400" y="5621"/>
                </a:lnTo>
                <a:lnTo>
                  <a:pt x="6571" y="5621"/>
                </a:lnTo>
                <a:lnTo>
                  <a:pt x="6668" y="5645"/>
                </a:lnTo>
                <a:lnTo>
                  <a:pt x="6741" y="5670"/>
                </a:lnTo>
                <a:lnTo>
                  <a:pt x="6668" y="5694"/>
                </a:lnTo>
                <a:lnTo>
                  <a:pt x="6498" y="5718"/>
                </a:lnTo>
                <a:lnTo>
                  <a:pt x="6352" y="5767"/>
                </a:lnTo>
                <a:lnTo>
                  <a:pt x="6206" y="5840"/>
                </a:lnTo>
                <a:lnTo>
                  <a:pt x="6133" y="5913"/>
                </a:lnTo>
                <a:lnTo>
                  <a:pt x="6108" y="5962"/>
                </a:lnTo>
                <a:lnTo>
                  <a:pt x="6084" y="6010"/>
                </a:lnTo>
                <a:lnTo>
                  <a:pt x="6108" y="6059"/>
                </a:lnTo>
                <a:lnTo>
                  <a:pt x="6133" y="6083"/>
                </a:lnTo>
                <a:lnTo>
                  <a:pt x="6181" y="6108"/>
                </a:lnTo>
                <a:lnTo>
                  <a:pt x="6279" y="6108"/>
                </a:lnTo>
                <a:lnTo>
                  <a:pt x="6400" y="6083"/>
                </a:lnTo>
                <a:lnTo>
                  <a:pt x="6619" y="6010"/>
                </a:lnTo>
                <a:lnTo>
                  <a:pt x="7130" y="6010"/>
                </a:lnTo>
                <a:lnTo>
                  <a:pt x="7203" y="6108"/>
                </a:lnTo>
                <a:lnTo>
                  <a:pt x="7276" y="6229"/>
                </a:lnTo>
                <a:lnTo>
                  <a:pt x="7106" y="6278"/>
                </a:lnTo>
                <a:lnTo>
                  <a:pt x="6936" y="6351"/>
                </a:lnTo>
                <a:lnTo>
                  <a:pt x="6790" y="6473"/>
                </a:lnTo>
                <a:lnTo>
                  <a:pt x="6668" y="6594"/>
                </a:lnTo>
                <a:lnTo>
                  <a:pt x="6668" y="6619"/>
                </a:lnTo>
                <a:lnTo>
                  <a:pt x="6887" y="6619"/>
                </a:lnTo>
                <a:lnTo>
                  <a:pt x="7082" y="6594"/>
                </a:lnTo>
                <a:lnTo>
                  <a:pt x="7471" y="6570"/>
                </a:lnTo>
                <a:lnTo>
                  <a:pt x="7544" y="6765"/>
                </a:lnTo>
                <a:lnTo>
                  <a:pt x="7130" y="6862"/>
                </a:lnTo>
                <a:lnTo>
                  <a:pt x="6984" y="6935"/>
                </a:lnTo>
                <a:lnTo>
                  <a:pt x="6936" y="6959"/>
                </a:lnTo>
                <a:lnTo>
                  <a:pt x="6911" y="6984"/>
                </a:lnTo>
                <a:lnTo>
                  <a:pt x="6960" y="7057"/>
                </a:lnTo>
                <a:lnTo>
                  <a:pt x="7033" y="7081"/>
                </a:lnTo>
                <a:lnTo>
                  <a:pt x="7106" y="7105"/>
                </a:lnTo>
                <a:lnTo>
                  <a:pt x="7203" y="7105"/>
                </a:lnTo>
                <a:lnTo>
                  <a:pt x="7422" y="7081"/>
                </a:lnTo>
                <a:lnTo>
                  <a:pt x="7641" y="7032"/>
                </a:lnTo>
                <a:lnTo>
                  <a:pt x="7714" y="7227"/>
                </a:lnTo>
                <a:lnTo>
                  <a:pt x="7544" y="7276"/>
                </a:lnTo>
                <a:lnTo>
                  <a:pt x="7349" y="7349"/>
                </a:lnTo>
                <a:lnTo>
                  <a:pt x="7203" y="7422"/>
                </a:lnTo>
                <a:lnTo>
                  <a:pt x="7155" y="7470"/>
                </a:lnTo>
                <a:lnTo>
                  <a:pt x="7106" y="7543"/>
                </a:lnTo>
                <a:lnTo>
                  <a:pt x="7106" y="7568"/>
                </a:lnTo>
                <a:lnTo>
                  <a:pt x="7106" y="7592"/>
                </a:lnTo>
                <a:lnTo>
                  <a:pt x="7130" y="7616"/>
                </a:lnTo>
                <a:lnTo>
                  <a:pt x="7155" y="7616"/>
                </a:lnTo>
                <a:lnTo>
                  <a:pt x="7228" y="7568"/>
                </a:lnTo>
                <a:lnTo>
                  <a:pt x="7325" y="7543"/>
                </a:lnTo>
                <a:lnTo>
                  <a:pt x="7495" y="7519"/>
                </a:lnTo>
                <a:lnTo>
                  <a:pt x="7763" y="7470"/>
                </a:lnTo>
                <a:lnTo>
                  <a:pt x="7836" y="7762"/>
                </a:lnTo>
                <a:lnTo>
                  <a:pt x="7812" y="7787"/>
                </a:lnTo>
                <a:lnTo>
                  <a:pt x="7568" y="7811"/>
                </a:lnTo>
                <a:lnTo>
                  <a:pt x="7349" y="7884"/>
                </a:lnTo>
                <a:lnTo>
                  <a:pt x="7301" y="7933"/>
                </a:lnTo>
                <a:lnTo>
                  <a:pt x="7301" y="7981"/>
                </a:lnTo>
                <a:lnTo>
                  <a:pt x="7301" y="8030"/>
                </a:lnTo>
                <a:lnTo>
                  <a:pt x="7349" y="8054"/>
                </a:lnTo>
                <a:lnTo>
                  <a:pt x="7447" y="8079"/>
                </a:lnTo>
                <a:lnTo>
                  <a:pt x="7568" y="8079"/>
                </a:lnTo>
                <a:lnTo>
                  <a:pt x="7763" y="8054"/>
                </a:lnTo>
                <a:lnTo>
                  <a:pt x="7885" y="8030"/>
                </a:lnTo>
                <a:lnTo>
                  <a:pt x="7933" y="8273"/>
                </a:lnTo>
                <a:lnTo>
                  <a:pt x="7690" y="8346"/>
                </a:lnTo>
                <a:lnTo>
                  <a:pt x="7593" y="8395"/>
                </a:lnTo>
                <a:lnTo>
                  <a:pt x="7495" y="8468"/>
                </a:lnTo>
                <a:lnTo>
                  <a:pt x="7495" y="8492"/>
                </a:lnTo>
                <a:lnTo>
                  <a:pt x="7739" y="8541"/>
                </a:lnTo>
                <a:lnTo>
                  <a:pt x="7958" y="8541"/>
                </a:lnTo>
                <a:lnTo>
                  <a:pt x="7982" y="8809"/>
                </a:lnTo>
                <a:lnTo>
                  <a:pt x="7860" y="8833"/>
                </a:lnTo>
                <a:lnTo>
                  <a:pt x="7739" y="8857"/>
                </a:lnTo>
                <a:lnTo>
                  <a:pt x="7641" y="8930"/>
                </a:lnTo>
                <a:lnTo>
                  <a:pt x="7568" y="9003"/>
                </a:lnTo>
                <a:lnTo>
                  <a:pt x="7544" y="9052"/>
                </a:lnTo>
                <a:lnTo>
                  <a:pt x="7568" y="9101"/>
                </a:lnTo>
                <a:lnTo>
                  <a:pt x="7690" y="9125"/>
                </a:lnTo>
                <a:lnTo>
                  <a:pt x="7787" y="9125"/>
                </a:lnTo>
                <a:lnTo>
                  <a:pt x="8006" y="9101"/>
                </a:lnTo>
                <a:lnTo>
                  <a:pt x="8006" y="9320"/>
                </a:lnTo>
                <a:lnTo>
                  <a:pt x="7933" y="9344"/>
                </a:lnTo>
                <a:lnTo>
                  <a:pt x="7860" y="9368"/>
                </a:lnTo>
                <a:lnTo>
                  <a:pt x="7787" y="9417"/>
                </a:lnTo>
                <a:lnTo>
                  <a:pt x="7666" y="9490"/>
                </a:lnTo>
                <a:lnTo>
                  <a:pt x="7641" y="9539"/>
                </a:lnTo>
                <a:lnTo>
                  <a:pt x="7666" y="9563"/>
                </a:lnTo>
                <a:lnTo>
                  <a:pt x="7787" y="9587"/>
                </a:lnTo>
                <a:lnTo>
                  <a:pt x="7933" y="9612"/>
                </a:lnTo>
                <a:lnTo>
                  <a:pt x="8031" y="9612"/>
                </a:lnTo>
                <a:lnTo>
                  <a:pt x="8031" y="9855"/>
                </a:lnTo>
                <a:lnTo>
                  <a:pt x="7909" y="9879"/>
                </a:lnTo>
                <a:lnTo>
                  <a:pt x="7787" y="9928"/>
                </a:lnTo>
                <a:lnTo>
                  <a:pt x="7690" y="10001"/>
                </a:lnTo>
                <a:lnTo>
                  <a:pt x="7666" y="10025"/>
                </a:lnTo>
                <a:lnTo>
                  <a:pt x="7666" y="10050"/>
                </a:lnTo>
                <a:lnTo>
                  <a:pt x="7714" y="10098"/>
                </a:lnTo>
                <a:lnTo>
                  <a:pt x="8031" y="10098"/>
                </a:lnTo>
                <a:lnTo>
                  <a:pt x="8006" y="10415"/>
                </a:lnTo>
                <a:lnTo>
                  <a:pt x="7885" y="10439"/>
                </a:lnTo>
                <a:lnTo>
                  <a:pt x="7739" y="10488"/>
                </a:lnTo>
                <a:lnTo>
                  <a:pt x="7714" y="10512"/>
                </a:lnTo>
                <a:lnTo>
                  <a:pt x="7714" y="10536"/>
                </a:lnTo>
                <a:lnTo>
                  <a:pt x="7739" y="10585"/>
                </a:lnTo>
                <a:lnTo>
                  <a:pt x="7763" y="10609"/>
                </a:lnTo>
                <a:lnTo>
                  <a:pt x="7885" y="10634"/>
                </a:lnTo>
                <a:lnTo>
                  <a:pt x="7982" y="10634"/>
                </a:lnTo>
                <a:lnTo>
                  <a:pt x="7958" y="10901"/>
                </a:lnTo>
                <a:lnTo>
                  <a:pt x="7909" y="10926"/>
                </a:lnTo>
                <a:lnTo>
                  <a:pt x="7860" y="10926"/>
                </a:lnTo>
                <a:lnTo>
                  <a:pt x="7812" y="10950"/>
                </a:lnTo>
                <a:lnTo>
                  <a:pt x="7787" y="10950"/>
                </a:lnTo>
                <a:lnTo>
                  <a:pt x="7787" y="10999"/>
                </a:lnTo>
                <a:lnTo>
                  <a:pt x="7860" y="11047"/>
                </a:lnTo>
                <a:lnTo>
                  <a:pt x="7933" y="11072"/>
                </a:lnTo>
                <a:lnTo>
                  <a:pt x="7958" y="11145"/>
                </a:lnTo>
                <a:lnTo>
                  <a:pt x="7982" y="11193"/>
                </a:lnTo>
                <a:lnTo>
                  <a:pt x="8079" y="11266"/>
                </a:lnTo>
                <a:lnTo>
                  <a:pt x="8055" y="11437"/>
                </a:lnTo>
                <a:lnTo>
                  <a:pt x="8006" y="11583"/>
                </a:lnTo>
                <a:lnTo>
                  <a:pt x="7933" y="11729"/>
                </a:lnTo>
                <a:lnTo>
                  <a:pt x="7812" y="11826"/>
                </a:lnTo>
                <a:lnTo>
                  <a:pt x="7690" y="11899"/>
                </a:lnTo>
                <a:lnTo>
                  <a:pt x="7520" y="11899"/>
                </a:lnTo>
                <a:lnTo>
                  <a:pt x="7447" y="11850"/>
                </a:lnTo>
                <a:lnTo>
                  <a:pt x="7398" y="11802"/>
                </a:lnTo>
                <a:lnTo>
                  <a:pt x="7325" y="11729"/>
                </a:lnTo>
                <a:lnTo>
                  <a:pt x="7301" y="11656"/>
                </a:lnTo>
                <a:lnTo>
                  <a:pt x="7276" y="11583"/>
                </a:lnTo>
                <a:lnTo>
                  <a:pt x="7276" y="11388"/>
                </a:lnTo>
                <a:lnTo>
                  <a:pt x="7301" y="11242"/>
                </a:lnTo>
                <a:lnTo>
                  <a:pt x="7398" y="11096"/>
                </a:lnTo>
                <a:lnTo>
                  <a:pt x="7422" y="11023"/>
                </a:lnTo>
                <a:lnTo>
                  <a:pt x="7447" y="10974"/>
                </a:lnTo>
                <a:lnTo>
                  <a:pt x="7447" y="10828"/>
                </a:lnTo>
                <a:lnTo>
                  <a:pt x="7374" y="10561"/>
                </a:lnTo>
                <a:lnTo>
                  <a:pt x="7301" y="10074"/>
                </a:lnTo>
                <a:lnTo>
                  <a:pt x="7252" y="9612"/>
                </a:lnTo>
                <a:lnTo>
                  <a:pt x="7179" y="9125"/>
                </a:lnTo>
                <a:lnTo>
                  <a:pt x="7106" y="8906"/>
                </a:lnTo>
                <a:lnTo>
                  <a:pt x="7033" y="8663"/>
                </a:lnTo>
                <a:lnTo>
                  <a:pt x="6765" y="7957"/>
                </a:lnTo>
                <a:lnTo>
                  <a:pt x="6449" y="7276"/>
                </a:lnTo>
                <a:lnTo>
                  <a:pt x="6400" y="7203"/>
                </a:lnTo>
                <a:lnTo>
                  <a:pt x="6352" y="7105"/>
                </a:lnTo>
                <a:lnTo>
                  <a:pt x="6327" y="7057"/>
                </a:lnTo>
                <a:lnTo>
                  <a:pt x="6206" y="7057"/>
                </a:lnTo>
                <a:lnTo>
                  <a:pt x="6157" y="7081"/>
                </a:lnTo>
                <a:lnTo>
                  <a:pt x="6133" y="7105"/>
                </a:lnTo>
                <a:lnTo>
                  <a:pt x="6133" y="7154"/>
                </a:lnTo>
                <a:lnTo>
                  <a:pt x="6133" y="7227"/>
                </a:lnTo>
                <a:lnTo>
                  <a:pt x="5987" y="7227"/>
                </a:lnTo>
                <a:lnTo>
                  <a:pt x="5816" y="7251"/>
                </a:lnTo>
                <a:lnTo>
                  <a:pt x="5743" y="7276"/>
                </a:lnTo>
                <a:lnTo>
                  <a:pt x="5670" y="7300"/>
                </a:lnTo>
                <a:lnTo>
                  <a:pt x="5646" y="7349"/>
                </a:lnTo>
                <a:lnTo>
                  <a:pt x="5646" y="7397"/>
                </a:lnTo>
                <a:lnTo>
                  <a:pt x="5670" y="7422"/>
                </a:lnTo>
                <a:lnTo>
                  <a:pt x="5695" y="7470"/>
                </a:lnTo>
                <a:lnTo>
                  <a:pt x="5743" y="7495"/>
                </a:lnTo>
                <a:lnTo>
                  <a:pt x="5816" y="7519"/>
                </a:lnTo>
                <a:lnTo>
                  <a:pt x="6133" y="7519"/>
                </a:lnTo>
                <a:lnTo>
                  <a:pt x="6133" y="7714"/>
                </a:lnTo>
                <a:lnTo>
                  <a:pt x="6084" y="7714"/>
                </a:lnTo>
                <a:lnTo>
                  <a:pt x="5768" y="7738"/>
                </a:lnTo>
                <a:lnTo>
                  <a:pt x="5597" y="7787"/>
                </a:lnTo>
                <a:lnTo>
                  <a:pt x="5451" y="7860"/>
                </a:lnTo>
                <a:lnTo>
                  <a:pt x="5427" y="7884"/>
                </a:lnTo>
                <a:lnTo>
                  <a:pt x="5451" y="7933"/>
                </a:lnTo>
                <a:lnTo>
                  <a:pt x="5573" y="7981"/>
                </a:lnTo>
                <a:lnTo>
                  <a:pt x="5719" y="8006"/>
                </a:lnTo>
                <a:lnTo>
                  <a:pt x="6157" y="8006"/>
                </a:lnTo>
                <a:lnTo>
                  <a:pt x="6157" y="8298"/>
                </a:lnTo>
                <a:lnTo>
                  <a:pt x="5962" y="8298"/>
                </a:lnTo>
                <a:lnTo>
                  <a:pt x="5792" y="8322"/>
                </a:lnTo>
                <a:lnTo>
                  <a:pt x="5646" y="8322"/>
                </a:lnTo>
                <a:lnTo>
                  <a:pt x="5500" y="8371"/>
                </a:lnTo>
                <a:lnTo>
                  <a:pt x="5354" y="8444"/>
                </a:lnTo>
                <a:lnTo>
                  <a:pt x="5232" y="8541"/>
                </a:lnTo>
                <a:lnTo>
                  <a:pt x="5232" y="8565"/>
                </a:lnTo>
                <a:lnTo>
                  <a:pt x="5232" y="8590"/>
                </a:lnTo>
                <a:lnTo>
                  <a:pt x="5378" y="8638"/>
                </a:lnTo>
                <a:lnTo>
                  <a:pt x="5524" y="8663"/>
                </a:lnTo>
                <a:lnTo>
                  <a:pt x="5987" y="8663"/>
                </a:lnTo>
                <a:lnTo>
                  <a:pt x="6157" y="8638"/>
                </a:lnTo>
                <a:lnTo>
                  <a:pt x="6157" y="8784"/>
                </a:lnTo>
                <a:lnTo>
                  <a:pt x="6084" y="8760"/>
                </a:lnTo>
                <a:lnTo>
                  <a:pt x="5987" y="8784"/>
                </a:lnTo>
                <a:lnTo>
                  <a:pt x="5816" y="8809"/>
                </a:lnTo>
                <a:lnTo>
                  <a:pt x="5549" y="8833"/>
                </a:lnTo>
                <a:lnTo>
                  <a:pt x="5403" y="8857"/>
                </a:lnTo>
                <a:lnTo>
                  <a:pt x="5281" y="8906"/>
                </a:lnTo>
                <a:lnTo>
                  <a:pt x="5257" y="8930"/>
                </a:lnTo>
                <a:lnTo>
                  <a:pt x="5281" y="8955"/>
                </a:lnTo>
                <a:lnTo>
                  <a:pt x="5403" y="9028"/>
                </a:lnTo>
                <a:lnTo>
                  <a:pt x="5549" y="9052"/>
                </a:lnTo>
                <a:lnTo>
                  <a:pt x="5670" y="9076"/>
                </a:lnTo>
                <a:lnTo>
                  <a:pt x="5816" y="9101"/>
                </a:lnTo>
                <a:lnTo>
                  <a:pt x="5987" y="9101"/>
                </a:lnTo>
                <a:lnTo>
                  <a:pt x="6084" y="9076"/>
                </a:lnTo>
                <a:lnTo>
                  <a:pt x="6181" y="9076"/>
                </a:lnTo>
                <a:lnTo>
                  <a:pt x="6181" y="9320"/>
                </a:lnTo>
                <a:lnTo>
                  <a:pt x="5962" y="9295"/>
                </a:lnTo>
                <a:lnTo>
                  <a:pt x="5743" y="9320"/>
                </a:lnTo>
                <a:lnTo>
                  <a:pt x="5500" y="9344"/>
                </a:lnTo>
                <a:lnTo>
                  <a:pt x="5378" y="9393"/>
                </a:lnTo>
                <a:lnTo>
                  <a:pt x="5281" y="9441"/>
                </a:lnTo>
                <a:lnTo>
                  <a:pt x="5257" y="9466"/>
                </a:lnTo>
                <a:lnTo>
                  <a:pt x="5257" y="9514"/>
                </a:lnTo>
                <a:lnTo>
                  <a:pt x="5305" y="9563"/>
                </a:lnTo>
                <a:lnTo>
                  <a:pt x="5378" y="9587"/>
                </a:lnTo>
                <a:lnTo>
                  <a:pt x="5476" y="9612"/>
                </a:lnTo>
                <a:lnTo>
                  <a:pt x="5914" y="9612"/>
                </a:lnTo>
                <a:lnTo>
                  <a:pt x="6181" y="9636"/>
                </a:lnTo>
                <a:lnTo>
                  <a:pt x="6157" y="9855"/>
                </a:lnTo>
                <a:lnTo>
                  <a:pt x="6060" y="9855"/>
                </a:lnTo>
                <a:lnTo>
                  <a:pt x="5670" y="9928"/>
                </a:lnTo>
                <a:lnTo>
                  <a:pt x="5500" y="9952"/>
                </a:lnTo>
                <a:lnTo>
                  <a:pt x="5427" y="10001"/>
                </a:lnTo>
                <a:lnTo>
                  <a:pt x="5403" y="10001"/>
                </a:lnTo>
                <a:lnTo>
                  <a:pt x="5378" y="10025"/>
                </a:lnTo>
                <a:lnTo>
                  <a:pt x="5378" y="10098"/>
                </a:lnTo>
                <a:lnTo>
                  <a:pt x="5403" y="10147"/>
                </a:lnTo>
                <a:lnTo>
                  <a:pt x="5451" y="10171"/>
                </a:lnTo>
                <a:lnTo>
                  <a:pt x="5500" y="10196"/>
                </a:lnTo>
                <a:lnTo>
                  <a:pt x="5622" y="10220"/>
                </a:lnTo>
                <a:lnTo>
                  <a:pt x="5743" y="10220"/>
                </a:lnTo>
                <a:lnTo>
                  <a:pt x="5938" y="10196"/>
                </a:lnTo>
                <a:lnTo>
                  <a:pt x="6133" y="10171"/>
                </a:lnTo>
                <a:lnTo>
                  <a:pt x="6157" y="10147"/>
                </a:lnTo>
                <a:lnTo>
                  <a:pt x="6157" y="10366"/>
                </a:lnTo>
                <a:lnTo>
                  <a:pt x="6011" y="10390"/>
                </a:lnTo>
                <a:lnTo>
                  <a:pt x="5889" y="10415"/>
                </a:lnTo>
                <a:lnTo>
                  <a:pt x="5573" y="10512"/>
                </a:lnTo>
                <a:lnTo>
                  <a:pt x="5403" y="10585"/>
                </a:lnTo>
                <a:lnTo>
                  <a:pt x="5354" y="10634"/>
                </a:lnTo>
                <a:lnTo>
                  <a:pt x="5354" y="10658"/>
                </a:lnTo>
                <a:lnTo>
                  <a:pt x="5403" y="10707"/>
                </a:lnTo>
                <a:lnTo>
                  <a:pt x="5451" y="10731"/>
                </a:lnTo>
                <a:lnTo>
                  <a:pt x="5573" y="10755"/>
                </a:lnTo>
                <a:lnTo>
                  <a:pt x="5841" y="10731"/>
                </a:lnTo>
                <a:lnTo>
                  <a:pt x="6157" y="10682"/>
                </a:lnTo>
                <a:lnTo>
                  <a:pt x="6157" y="10999"/>
                </a:lnTo>
                <a:lnTo>
                  <a:pt x="6133" y="10999"/>
                </a:lnTo>
                <a:lnTo>
                  <a:pt x="5938" y="11023"/>
                </a:lnTo>
                <a:lnTo>
                  <a:pt x="5743" y="11047"/>
                </a:lnTo>
                <a:lnTo>
                  <a:pt x="5549" y="11120"/>
                </a:lnTo>
                <a:lnTo>
                  <a:pt x="5378" y="11193"/>
                </a:lnTo>
                <a:lnTo>
                  <a:pt x="5354" y="11218"/>
                </a:lnTo>
                <a:lnTo>
                  <a:pt x="5354" y="11242"/>
                </a:lnTo>
                <a:lnTo>
                  <a:pt x="5354" y="11266"/>
                </a:lnTo>
                <a:lnTo>
                  <a:pt x="5378" y="11291"/>
                </a:lnTo>
                <a:lnTo>
                  <a:pt x="5573" y="11315"/>
                </a:lnTo>
                <a:lnTo>
                  <a:pt x="5768" y="11315"/>
                </a:lnTo>
                <a:lnTo>
                  <a:pt x="6133" y="11291"/>
                </a:lnTo>
                <a:lnTo>
                  <a:pt x="6157" y="11266"/>
                </a:lnTo>
                <a:lnTo>
                  <a:pt x="6157" y="11558"/>
                </a:lnTo>
                <a:lnTo>
                  <a:pt x="6011" y="11558"/>
                </a:lnTo>
                <a:lnTo>
                  <a:pt x="5841" y="11607"/>
                </a:lnTo>
                <a:lnTo>
                  <a:pt x="5573" y="11656"/>
                </a:lnTo>
                <a:lnTo>
                  <a:pt x="5330" y="11753"/>
                </a:lnTo>
                <a:lnTo>
                  <a:pt x="5305" y="11777"/>
                </a:lnTo>
                <a:lnTo>
                  <a:pt x="5305" y="11826"/>
                </a:lnTo>
                <a:lnTo>
                  <a:pt x="5330" y="11850"/>
                </a:lnTo>
                <a:lnTo>
                  <a:pt x="5378" y="11850"/>
                </a:lnTo>
                <a:lnTo>
                  <a:pt x="5622" y="11875"/>
                </a:lnTo>
                <a:lnTo>
                  <a:pt x="5865" y="11850"/>
                </a:lnTo>
                <a:lnTo>
                  <a:pt x="6011" y="11850"/>
                </a:lnTo>
                <a:lnTo>
                  <a:pt x="6084" y="11826"/>
                </a:lnTo>
                <a:lnTo>
                  <a:pt x="6157" y="11802"/>
                </a:lnTo>
                <a:lnTo>
                  <a:pt x="6157" y="12020"/>
                </a:lnTo>
                <a:lnTo>
                  <a:pt x="5962" y="12020"/>
                </a:lnTo>
                <a:lnTo>
                  <a:pt x="5743" y="12045"/>
                </a:lnTo>
                <a:lnTo>
                  <a:pt x="5549" y="12118"/>
                </a:lnTo>
                <a:lnTo>
                  <a:pt x="5476" y="12142"/>
                </a:lnTo>
                <a:lnTo>
                  <a:pt x="5378" y="12191"/>
                </a:lnTo>
                <a:lnTo>
                  <a:pt x="5378" y="12239"/>
                </a:lnTo>
                <a:lnTo>
                  <a:pt x="5378" y="12264"/>
                </a:lnTo>
                <a:lnTo>
                  <a:pt x="5476" y="12312"/>
                </a:lnTo>
                <a:lnTo>
                  <a:pt x="5549" y="12337"/>
                </a:lnTo>
                <a:lnTo>
                  <a:pt x="5743" y="12385"/>
                </a:lnTo>
                <a:lnTo>
                  <a:pt x="5962" y="12361"/>
                </a:lnTo>
                <a:lnTo>
                  <a:pt x="6157" y="12361"/>
                </a:lnTo>
                <a:lnTo>
                  <a:pt x="6157" y="12458"/>
                </a:lnTo>
                <a:lnTo>
                  <a:pt x="6157" y="12483"/>
                </a:lnTo>
                <a:lnTo>
                  <a:pt x="6011" y="12531"/>
                </a:lnTo>
                <a:lnTo>
                  <a:pt x="5889" y="12580"/>
                </a:lnTo>
                <a:lnTo>
                  <a:pt x="5622" y="12653"/>
                </a:lnTo>
                <a:lnTo>
                  <a:pt x="5500" y="12702"/>
                </a:lnTo>
                <a:lnTo>
                  <a:pt x="5403" y="12750"/>
                </a:lnTo>
                <a:lnTo>
                  <a:pt x="5378" y="12799"/>
                </a:lnTo>
                <a:lnTo>
                  <a:pt x="5378" y="12823"/>
                </a:lnTo>
                <a:lnTo>
                  <a:pt x="5403" y="12848"/>
                </a:lnTo>
                <a:lnTo>
                  <a:pt x="5500" y="12872"/>
                </a:lnTo>
                <a:lnTo>
                  <a:pt x="5622" y="12896"/>
                </a:lnTo>
                <a:lnTo>
                  <a:pt x="5743" y="12921"/>
                </a:lnTo>
                <a:lnTo>
                  <a:pt x="5865" y="12896"/>
                </a:lnTo>
                <a:lnTo>
                  <a:pt x="6011" y="12872"/>
                </a:lnTo>
                <a:lnTo>
                  <a:pt x="6181" y="12848"/>
                </a:lnTo>
                <a:lnTo>
                  <a:pt x="6181" y="13042"/>
                </a:lnTo>
                <a:lnTo>
                  <a:pt x="6108" y="13018"/>
                </a:lnTo>
                <a:lnTo>
                  <a:pt x="5962" y="13042"/>
                </a:lnTo>
                <a:lnTo>
                  <a:pt x="5841" y="13091"/>
                </a:lnTo>
                <a:lnTo>
                  <a:pt x="5719" y="13164"/>
                </a:lnTo>
                <a:lnTo>
                  <a:pt x="5573" y="13237"/>
                </a:lnTo>
                <a:lnTo>
                  <a:pt x="5549" y="13261"/>
                </a:lnTo>
                <a:lnTo>
                  <a:pt x="5573" y="13286"/>
                </a:lnTo>
                <a:lnTo>
                  <a:pt x="5597" y="13334"/>
                </a:lnTo>
                <a:lnTo>
                  <a:pt x="5622" y="13334"/>
                </a:lnTo>
                <a:lnTo>
                  <a:pt x="5743" y="13310"/>
                </a:lnTo>
                <a:lnTo>
                  <a:pt x="6157" y="13310"/>
                </a:lnTo>
                <a:lnTo>
                  <a:pt x="6206" y="13286"/>
                </a:lnTo>
                <a:lnTo>
                  <a:pt x="6206" y="13529"/>
                </a:lnTo>
                <a:lnTo>
                  <a:pt x="6035" y="13553"/>
                </a:lnTo>
                <a:lnTo>
                  <a:pt x="5865" y="13553"/>
                </a:lnTo>
                <a:lnTo>
                  <a:pt x="5719" y="13602"/>
                </a:lnTo>
                <a:lnTo>
                  <a:pt x="5573" y="13675"/>
                </a:lnTo>
                <a:lnTo>
                  <a:pt x="5524" y="13724"/>
                </a:lnTo>
                <a:lnTo>
                  <a:pt x="5476" y="13797"/>
                </a:lnTo>
                <a:lnTo>
                  <a:pt x="5476" y="13870"/>
                </a:lnTo>
                <a:lnTo>
                  <a:pt x="5476" y="13894"/>
                </a:lnTo>
                <a:lnTo>
                  <a:pt x="5500" y="13918"/>
                </a:lnTo>
                <a:lnTo>
                  <a:pt x="5646" y="13967"/>
                </a:lnTo>
                <a:lnTo>
                  <a:pt x="5792" y="13967"/>
                </a:lnTo>
                <a:lnTo>
                  <a:pt x="6108" y="13943"/>
                </a:lnTo>
                <a:lnTo>
                  <a:pt x="6254" y="13943"/>
                </a:lnTo>
                <a:lnTo>
                  <a:pt x="6279" y="14235"/>
                </a:lnTo>
                <a:lnTo>
                  <a:pt x="6011" y="14308"/>
                </a:lnTo>
                <a:lnTo>
                  <a:pt x="5841" y="14332"/>
                </a:lnTo>
                <a:lnTo>
                  <a:pt x="5670" y="14381"/>
                </a:lnTo>
                <a:lnTo>
                  <a:pt x="5622" y="14429"/>
                </a:lnTo>
                <a:lnTo>
                  <a:pt x="5597" y="14478"/>
                </a:lnTo>
                <a:lnTo>
                  <a:pt x="5622" y="14551"/>
                </a:lnTo>
                <a:lnTo>
                  <a:pt x="5670" y="14600"/>
                </a:lnTo>
                <a:lnTo>
                  <a:pt x="5719" y="14624"/>
                </a:lnTo>
                <a:lnTo>
                  <a:pt x="5792" y="14648"/>
                </a:lnTo>
                <a:lnTo>
                  <a:pt x="5962" y="14673"/>
                </a:lnTo>
                <a:lnTo>
                  <a:pt x="6133" y="14648"/>
                </a:lnTo>
                <a:lnTo>
                  <a:pt x="6303" y="14600"/>
                </a:lnTo>
                <a:lnTo>
                  <a:pt x="6303" y="14770"/>
                </a:lnTo>
                <a:lnTo>
                  <a:pt x="6133" y="14794"/>
                </a:lnTo>
                <a:lnTo>
                  <a:pt x="5962" y="14867"/>
                </a:lnTo>
                <a:lnTo>
                  <a:pt x="5841" y="14916"/>
                </a:lnTo>
                <a:lnTo>
                  <a:pt x="5719" y="14965"/>
                </a:lnTo>
                <a:lnTo>
                  <a:pt x="5646" y="15062"/>
                </a:lnTo>
                <a:lnTo>
                  <a:pt x="5597" y="15111"/>
                </a:lnTo>
                <a:lnTo>
                  <a:pt x="5573" y="15159"/>
                </a:lnTo>
                <a:lnTo>
                  <a:pt x="5573" y="15184"/>
                </a:lnTo>
                <a:lnTo>
                  <a:pt x="5597" y="15208"/>
                </a:lnTo>
                <a:lnTo>
                  <a:pt x="5670" y="15257"/>
                </a:lnTo>
                <a:lnTo>
                  <a:pt x="5768" y="15281"/>
                </a:lnTo>
                <a:lnTo>
                  <a:pt x="5962" y="15257"/>
                </a:lnTo>
                <a:lnTo>
                  <a:pt x="6352" y="15184"/>
                </a:lnTo>
                <a:lnTo>
                  <a:pt x="6376" y="15451"/>
                </a:lnTo>
                <a:lnTo>
                  <a:pt x="6133" y="15476"/>
                </a:lnTo>
                <a:lnTo>
                  <a:pt x="5865" y="15524"/>
                </a:lnTo>
                <a:lnTo>
                  <a:pt x="5743" y="15573"/>
                </a:lnTo>
                <a:lnTo>
                  <a:pt x="5646" y="15646"/>
                </a:lnTo>
                <a:lnTo>
                  <a:pt x="5622" y="15646"/>
                </a:lnTo>
                <a:lnTo>
                  <a:pt x="5622" y="15670"/>
                </a:lnTo>
                <a:lnTo>
                  <a:pt x="5695" y="15768"/>
                </a:lnTo>
                <a:lnTo>
                  <a:pt x="5792" y="15816"/>
                </a:lnTo>
                <a:lnTo>
                  <a:pt x="5889" y="15841"/>
                </a:lnTo>
                <a:lnTo>
                  <a:pt x="5987" y="15841"/>
                </a:lnTo>
                <a:lnTo>
                  <a:pt x="6206" y="15865"/>
                </a:lnTo>
                <a:lnTo>
                  <a:pt x="6400" y="15865"/>
                </a:lnTo>
                <a:lnTo>
                  <a:pt x="6400" y="15962"/>
                </a:lnTo>
                <a:lnTo>
                  <a:pt x="6133" y="16035"/>
                </a:lnTo>
                <a:lnTo>
                  <a:pt x="5938" y="16084"/>
                </a:lnTo>
                <a:lnTo>
                  <a:pt x="5792" y="16181"/>
                </a:lnTo>
                <a:lnTo>
                  <a:pt x="5768" y="16230"/>
                </a:lnTo>
                <a:lnTo>
                  <a:pt x="5768" y="16254"/>
                </a:lnTo>
                <a:lnTo>
                  <a:pt x="5816" y="16327"/>
                </a:lnTo>
                <a:lnTo>
                  <a:pt x="5889" y="16376"/>
                </a:lnTo>
                <a:lnTo>
                  <a:pt x="5987" y="16400"/>
                </a:lnTo>
                <a:lnTo>
                  <a:pt x="6181" y="16400"/>
                </a:lnTo>
                <a:lnTo>
                  <a:pt x="6425" y="16352"/>
                </a:lnTo>
                <a:lnTo>
                  <a:pt x="6449" y="16644"/>
                </a:lnTo>
                <a:lnTo>
                  <a:pt x="6230" y="16668"/>
                </a:lnTo>
                <a:lnTo>
                  <a:pt x="6035" y="16717"/>
                </a:lnTo>
                <a:lnTo>
                  <a:pt x="5962" y="16765"/>
                </a:lnTo>
                <a:lnTo>
                  <a:pt x="5865" y="16790"/>
                </a:lnTo>
                <a:lnTo>
                  <a:pt x="5841" y="16838"/>
                </a:lnTo>
                <a:lnTo>
                  <a:pt x="5841" y="16887"/>
                </a:lnTo>
                <a:lnTo>
                  <a:pt x="5841" y="16911"/>
                </a:lnTo>
                <a:lnTo>
                  <a:pt x="5889" y="16936"/>
                </a:lnTo>
                <a:lnTo>
                  <a:pt x="6084" y="16960"/>
                </a:lnTo>
                <a:lnTo>
                  <a:pt x="6279" y="16984"/>
                </a:lnTo>
                <a:lnTo>
                  <a:pt x="6449" y="16984"/>
                </a:lnTo>
                <a:lnTo>
                  <a:pt x="6449" y="17276"/>
                </a:lnTo>
                <a:lnTo>
                  <a:pt x="6206" y="17325"/>
                </a:lnTo>
                <a:lnTo>
                  <a:pt x="6011" y="17349"/>
                </a:lnTo>
                <a:lnTo>
                  <a:pt x="5938" y="17398"/>
                </a:lnTo>
                <a:lnTo>
                  <a:pt x="5865" y="17447"/>
                </a:lnTo>
                <a:lnTo>
                  <a:pt x="5841" y="17471"/>
                </a:lnTo>
                <a:lnTo>
                  <a:pt x="5841" y="17520"/>
                </a:lnTo>
                <a:lnTo>
                  <a:pt x="5841" y="17544"/>
                </a:lnTo>
                <a:lnTo>
                  <a:pt x="5865" y="17568"/>
                </a:lnTo>
                <a:lnTo>
                  <a:pt x="5987" y="17641"/>
                </a:lnTo>
                <a:lnTo>
                  <a:pt x="6133" y="17690"/>
                </a:lnTo>
                <a:lnTo>
                  <a:pt x="6303" y="17690"/>
                </a:lnTo>
                <a:lnTo>
                  <a:pt x="6449" y="17666"/>
                </a:lnTo>
                <a:lnTo>
                  <a:pt x="6449" y="17958"/>
                </a:lnTo>
                <a:lnTo>
                  <a:pt x="6303" y="17982"/>
                </a:lnTo>
                <a:lnTo>
                  <a:pt x="6181" y="18031"/>
                </a:lnTo>
                <a:lnTo>
                  <a:pt x="6011" y="18055"/>
                </a:lnTo>
                <a:lnTo>
                  <a:pt x="5914" y="18104"/>
                </a:lnTo>
                <a:lnTo>
                  <a:pt x="5841" y="18152"/>
                </a:lnTo>
                <a:lnTo>
                  <a:pt x="5816" y="18177"/>
                </a:lnTo>
                <a:lnTo>
                  <a:pt x="5816" y="18225"/>
                </a:lnTo>
                <a:lnTo>
                  <a:pt x="5841" y="18250"/>
                </a:lnTo>
                <a:lnTo>
                  <a:pt x="5865" y="18274"/>
                </a:lnTo>
                <a:lnTo>
                  <a:pt x="5987" y="18323"/>
                </a:lnTo>
                <a:lnTo>
                  <a:pt x="6157" y="18371"/>
                </a:lnTo>
                <a:lnTo>
                  <a:pt x="6303" y="18371"/>
                </a:lnTo>
                <a:lnTo>
                  <a:pt x="6449" y="18347"/>
                </a:lnTo>
                <a:lnTo>
                  <a:pt x="6473" y="18444"/>
                </a:lnTo>
                <a:lnTo>
                  <a:pt x="6303" y="18469"/>
                </a:lnTo>
                <a:lnTo>
                  <a:pt x="6157" y="18542"/>
                </a:lnTo>
                <a:lnTo>
                  <a:pt x="6035" y="18615"/>
                </a:lnTo>
                <a:lnTo>
                  <a:pt x="5914" y="18688"/>
                </a:lnTo>
                <a:lnTo>
                  <a:pt x="5889" y="18736"/>
                </a:lnTo>
                <a:lnTo>
                  <a:pt x="5889" y="18761"/>
                </a:lnTo>
                <a:lnTo>
                  <a:pt x="5914" y="18785"/>
                </a:lnTo>
                <a:lnTo>
                  <a:pt x="5962" y="18809"/>
                </a:lnTo>
                <a:lnTo>
                  <a:pt x="6108" y="18809"/>
                </a:lnTo>
                <a:lnTo>
                  <a:pt x="6279" y="18785"/>
                </a:lnTo>
                <a:lnTo>
                  <a:pt x="6498" y="18761"/>
                </a:lnTo>
                <a:lnTo>
                  <a:pt x="6522" y="18980"/>
                </a:lnTo>
                <a:lnTo>
                  <a:pt x="6376" y="19028"/>
                </a:lnTo>
                <a:lnTo>
                  <a:pt x="6254" y="19101"/>
                </a:lnTo>
                <a:lnTo>
                  <a:pt x="5987" y="19223"/>
                </a:lnTo>
                <a:lnTo>
                  <a:pt x="5962" y="19272"/>
                </a:lnTo>
                <a:lnTo>
                  <a:pt x="5962" y="19320"/>
                </a:lnTo>
                <a:lnTo>
                  <a:pt x="5987" y="19369"/>
                </a:lnTo>
                <a:lnTo>
                  <a:pt x="6011" y="19393"/>
                </a:lnTo>
                <a:lnTo>
                  <a:pt x="6425" y="19393"/>
                </a:lnTo>
                <a:lnTo>
                  <a:pt x="6595" y="19345"/>
                </a:lnTo>
                <a:lnTo>
                  <a:pt x="6619" y="19393"/>
                </a:lnTo>
                <a:lnTo>
                  <a:pt x="6571" y="19442"/>
                </a:lnTo>
                <a:lnTo>
                  <a:pt x="6522" y="19515"/>
                </a:lnTo>
                <a:lnTo>
                  <a:pt x="6254" y="19637"/>
                </a:lnTo>
                <a:lnTo>
                  <a:pt x="6230" y="19661"/>
                </a:lnTo>
                <a:lnTo>
                  <a:pt x="6206" y="19734"/>
                </a:lnTo>
                <a:lnTo>
                  <a:pt x="6230" y="19758"/>
                </a:lnTo>
                <a:lnTo>
                  <a:pt x="6279" y="19783"/>
                </a:lnTo>
                <a:lnTo>
                  <a:pt x="6595" y="19758"/>
                </a:lnTo>
                <a:lnTo>
                  <a:pt x="6668" y="19783"/>
                </a:lnTo>
                <a:lnTo>
                  <a:pt x="6887" y="19856"/>
                </a:lnTo>
                <a:lnTo>
                  <a:pt x="7106" y="19904"/>
                </a:lnTo>
                <a:lnTo>
                  <a:pt x="7203" y="19953"/>
                </a:lnTo>
                <a:lnTo>
                  <a:pt x="7252" y="20001"/>
                </a:lnTo>
                <a:lnTo>
                  <a:pt x="7276" y="20050"/>
                </a:lnTo>
                <a:lnTo>
                  <a:pt x="7276" y="20123"/>
                </a:lnTo>
                <a:lnTo>
                  <a:pt x="7252" y="20172"/>
                </a:lnTo>
                <a:lnTo>
                  <a:pt x="7203" y="20245"/>
                </a:lnTo>
                <a:lnTo>
                  <a:pt x="7057" y="20342"/>
                </a:lnTo>
                <a:lnTo>
                  <a:pt x="6936" y="20391"/>
                </a:lnTo>
                <a:lnTo>
                  <a:pt x="6814" y="20439"/>
                </a:lnTo>
                <a:lnTo>
                  <a:pt x="6692" y="20464"/>
                </a:lnTo>
                <a:lnTo>
                  <a:pt x="6571" y="20464"/>
                </a:lnTo>
                <a:lnTo>
                  <a:pt x="6303" y="20439"/>
                </a:lnTo>
                <a:lnTo>
                  <a:pt x="5889" y="20439"/>
                </a:lnTo>
                <a:lnTo>
                  <a:pt x="5768" y="20391"/>
                </a:lnTo>
                <a:lnTo>
                  <a:pt x="5670" y="20318"/>
                </a:lnTo>
                <a:lnTo>
                  <a:pt x="5597" y="20220"/>
                </a:lnTo>
                <a:lnTo>
                  <a:pt x="5524" y="20099"/>
                </a:lnTo>
                <a:lnTo>
                  <a:pt x="5476" y="19929"/>
                </a:lnTo>
                <a:lnTo>
                  <a:pt x="5403" y="19612"/>
                </a:lnTo>
                <a:lnTo>
                  <a:pt x="5354" y="19247"/>
                </a:lnTo>
                <a:lnTo>
                  <a:pt x="5330" y="18882"/>
                </a:lnTo>
                <a:lnTo>
                  <a:pt x="5305" y="18371"/>
                </a:lnTo>
                <a:lnTo>
                  <a:pt x="5184" y="16960"/>
                </a:lnTo>
                <a:lnTo>
                  <a:pt x="5111" y="16254"/>
                </a:lnTo>
                <a:lnTo>
                  <a:pt x="5038" y="15549"/>
                </a:lnTo>
                <a:lnTo>
                  <a:pt x="4965" y="15086"/>
                </a:lnTo>
                <a:lnTo>
                  <a:pt x="4867" y="14600"/>
                </a:lnTo>
                <a:lnTo>
                  <a:pt x="4624" y="13675"/>
                </a:lnTo>
                <a:lnTo>
                  <a:pt x="4527" y="13310"/>
                </a:lnTo>
                <a:lnTo>
                  <a:pt x="4454" y="13018"/>
                </a:lnTo>
                <a:lnTo>
                  <a:pt x="4405" y="12896"/>
                </a:lnTo>
                <a:lnTo>
                  <a:pt x="4356" y="12823"/>
                </a:lnTo>
                <a:lnTo>
                  <a:pt x="4356" y="12799"/>
                </a:lnTo>
                <a:lnTo>
                  <a:pt x="4332" y="12750"/>
                </a:lnTo>
                <a:lnTo>
                  <a:pt x="4283" y="12702"/>
                </a:lnTo>
                <a:lnTo>
                  <a:pt x="4235" y="12677"/>
                </a:lnTo>
                <a:lnTo>
                  <a:pt x="4186" y="12653"/>
                </a:lnTo>
                <a:lnTo>
                  <a:pt x="4113" y="12677"/>
                </a:lnTo>
                <a:lnTo>
                  <a:pt x="4040" y="12750"/>
                </a:lnTo>
                <a:lnTo>
                  <a:pt x="3991" y="12848"/>
                </a:lnTo>
                <a:lnTo>
                  <a:pt x="3918" y="13091"/>
                </a:lnTo>
                <a:lnTo>
                  <a:pt x="3870" y="13286"/>
                </a:lnTo>
                <a:lnTo>
                  <a:pt x="3772" y="13237"/>
                </a:lnTo>
                <a:lnTo>
                  <a:pt x="3675" y="13213"/>
                </a:lnTo>
                <a:lnTo>
                  <a:pt x="3626" y="13237"/>
                </a:lnTo>
                <a:lnTo>
                  <a:pt x="3602" y="13310"/>
                </a:lnTo>
                <a:lnTo>
                  <a:pt x="3626" y="13383"/>
                </a:lnTo>
                <a:lnTo>
                  <a:pt x="3675" y="13456"/>
                </a:lnTo>
                <a:lnTo>
                  <a:pt x="3748" y="13529"/>
                </a:lnTo>
                <a:lnTo>
                  <a:pt x="3821" y="13578"/>
                </a:lnTo>
                <a:lnTo>
                  <a:pt x="3797" y="13772"/>
                </a:lnTo>
                <a:lnTo>
                  <a:pt x="3651" y="13772"/>
                </a:lnTo>
                <a:lnTo>
                  <a:pt x="3505" y="13821"/>
                </a:lnTo>
                <a:lnTo>
                  <a:pt x="3480" y="13845"/>
                </a:lnTo>
                <a:lnTo>
                  <a:pt x="3505" y="13870"/>
                </a:lnTo>
                <a:lnTo>
                  <a:pt x="3651" y="13943"/>
                </a:lnTo>
                <a:lnTo>
                  <a:pt x="3772" y="14016"/>
                </a:lnTo>
                <a:lnTo>
                  <a:pt x="3724" y="14405"/>
                </a:lnTo>
                <a:lnTo>
                  <a:pt x="3505" y="14381"/>
                </a:lnTo>
                <a:lnTo>
                  <a:pt x="3407" y="14381"/>
                </a:lnTo>
                <a:lnTo>
                  <a:pt x="3310" y="14405"/>
                </a:lnTo>
                <a:lnTo>
                  <a:pt x="3286" y="14454"/>
                </a:lnTo>
                <a:lnTo>
                  <a:pt x="3286" y="14478"/>
                </a:lnTo>
                <a:lnTo>
                  <a:pt x="3286" y="14502"/>
                </a:lnTo>
                <a:lnTo>
                  <a:pt x="3383" y="14551"/>
                </a:lnTo>
                <a:lnTo>
                  <a:pt x="3480" y="14624"/>
                </a:lnTo>
                <a:lnTo>
                  <a:pt x="3675" y="14721"/>
                </a:lnTo>
                <a:lnTo>
                  <a:pt x="3675" y="14892"/>
                </a:lnTo>
                <a:lnTo>
                  <a:pt x="3480" y="14892"/>
                </a:lnTo>
                <a:lnTo>
                  <a:pt x="3286" y="14916"/>
                </a:lnTo>
                <a:lnTo>
                  <a:pt x="3213" y="14940"/>
                </a:lnTo>
                <a:lnTo>
                  <a:pt x="3140" y="14965"/>
                </a:lnTo>
                <a:lnTo>
                  <a:pt x="3115" y="15013"/>
                </a:lnTo>
                <a:lnTo>
                  <a:pt x="3115" y="15038"/>
                </a:lnTo>
                <a:lnTo>
                  <a:pt x="3140" y="15086"/>
                </a:lnTo>
                <a:lnTo>
                  <a:pt x="3188" y="15135"/>
                </a:lnTo>
                <a:lnTo>
                  <a:pt x="3310" y="15208"/>
                </a:lnTo>
                <a:lnTo>
                  <a:pt x="3456" y="15232"/>
                </a:lnTo>
                <a:lnTo>
                  <a:pt x="3626" y="15257"/>
                </a:lnTo>
                <a:lnTo>
                  <a:pt x="3578" y="15573"/>
                </a:lnTo>
                <a:lnTo>
                  <a:pt x="3334" y="15549"/>
                </a:lnTo>
                <a:lnTo>
                  <a:pt x="3018" y="15549"/>
                </a:lnTo>
                <a:lnTo>
                  <a:pt x="2921" y="15573"/>
                </a:lnTo>
                <a:lnTo>
                  <a:pt x="2896" y="15597"/>
                </a:lnTo>
                <a:lnTo>
                  <a:pt x="2896" y="15622"/>
                </a:lnTo>
                <a:lnTo>
                  <a:pt x="2945" y="15695"/>
                </a:lnTo>
                <a:lnTo>
                  <a:pt x="3018" y="15743"/>
                </a:lnTo>
                <a:lnTo>
                  <a:pt x="3164" y="15816"/>
                </a:lnTo>
                <a:lnTo>
                  <a:pt x="3359" y="15889"/>
                </a:lnTo>
                <a:lnTo>
                  <a:pt x="3553" y="15914"/>
                </a:lnTo>
                <a:lnTo>
                  <a:pt x="3529" y="16011"/>
                </a:lnTo>
                <a:lnTo>
                  <a:pt x="3261" y="16035"/>
                </a:lnTo>
                <a:lnTo>
                  <a:pt x="3115" y="16060"/>
                </a:lnTo>
                <a:lnTo>
                  <a:pt x="2994" y="16108"/>
                </a:lnTo>
                <a:lnTo>
                  <a:pt x="2969" y="16133"/>
                </a:lnTo>
                <a:lnTo>
                  <a:pt x="2969" y="16181"/>
                </a:lnTo>
                <a:lnTo>
                  <a:pt x="2969" y="16206"/>
                </a:lnTo>
                <a:lnTo>
                  <a:pt x="2994" y="16230"/>
                </a:lnTo>
                <a:lnTo>
                  <a:pt x="3115" y="16279"/>
                </a:lnTo>
                <a:lnTo>
                  <a:pt x="3237" y="16303"/>
                </a:lnTo>
                <a:lnTo>
                  <a:pt x="3480" y="16327"/>
                </a:lnTo>
                <a:lnTo>
                  <a:pt x="3432" y="16790"/>
                </a:lnTo>
                <a:lnTo>
                  <a:pt x="3261" y="16790"/>
                </a:lnTo>
                <a:lnTo>
                  <a:pt x="3115" y="16814"/>
                </a:lnTo>
                <a:lnTo>
                  <a:pt x="2872" y="16838"/>
                </a:lnTo>
                <a:lnTo>
                  <a:pt x="2775" y="16887"/>
                </a:lnTo>
                <a:lnTo>
                  <a:pt x="2677" y="16960"/>
                </a:lnTo>
                <a:lnTo>
                  <a:pt x="2653" y="17033"/>
                </a:lnTo>
                <a:lnTo>
                  <a:pt x="2677" y="17082"/>
                </a:lnTo>
                <a:lnTo>
                  <a:pt x="2702" y="17106"/>
                </a:lnTo>
                <a:lnTo>
                  <a:pt x="2799" y="17155"/>
                </a:lnTo>
                <a:lnTo>
                  <a:pt x="2896" y="17155"/>
                </a:lnTo>
                <a:lnTo>
                  <a:pt x="3091" y="17179"/>
                </a:lnTo>
                <a:lnTo>
                  <a:pt x="3383" y="17203"/>
                </a:lnTo>
                <a:lnTo>
                  <a:pt x="3359" y="17398"/>
                </a:lnTo>
                <a:lnTo>
                  <a:pt x="3188" y="17398"/>
                </a:lnTo>
                <a:lnTo>
                  <a:pt x="3042" y="17422"/>
                </a:lnTo>
                <a:lnTo>
                  <a:pt x="2750" y="17520"/>
                </a:lnTo>
                <a:lnTo>
                  <a:pt x="2702" y="17544"/>
                </a:lnTo>
                <a:lnTo>
                  <a:pt x="2677" y="17593"/>
                </a:lnTo>
                <a:lnTo>
                  <a:pt x="2702" y="17641"/>
                </a:lnTo>
                <a:lnTo>
                  <a:pt x="2750" y="17666"/>
                </a:lnTo>
                <a:lnTo>
                  <a:pt x="2896" y="17714"/>
                </a:lnTo>
                <a:lnTo>
                  <a:pt x="3018" y="17739"/>
                </a:lnTo>
                <a:lnTo>
                  <a:pt x="3310" y="17739"/>
                </a:lnTo>
                <a:lnTo>
                  <a:pt x="3310" y="17763"/>
                </a:lnTo>
                <a:lnTo>
                  <a:pt x="3286" y="17933"/>
                </a:lnTo>
                <a:lnTo>
                  <a:pt x="3018" y="17958"/>
                </a:lnTo>
                <a:lnTo>
                  <a:pt x="2799" y="17982"/>
                </a:lnTo>
                <a:lnTo>
                  <a:pt x="2702" y="18031"/>
                </a:lnTo>
                <a:lnTo>
                  <a:pt x="2629" y="18079"/>
                </a:lnTo>
                <a:lnTo>
                  <a:pt x="2604" y="18128"/>
                </a:lnTo>
                <a:lnTo>
                  <a:pt x="2604" y="18177"/>
                </a:lnTo>
                <a:lnTo>
                  <a:pt x="2653" y="18250"/>
                </a:lnTo>
                <a:lnTo>
                  <a:pt x="2702" y="18274"/>
                </a:lnTo>
                <a:lnTo>
                  <a:pt x="2775" y="18298"/>
                </a:lnTo>
                <a:lnTo>
                  <a:pt x="2848" y="18323"/>
                </a:lnTo>
                <a:lnTo>
                  <a:pt x="3018" y="18323"/>
                </a:lnTo>
                <a:lnTo>
                  <a:pt x="3164" y="18298"/>
                </a:lnTo>
                <a:lnTo>
                  <a:pt x="3237" y="18323"/>
                </a:lnTo>
                <a:lnTo>
                  <a:pt x="3213" y="18517"/>
                </a:lnTo>
                <a:lnTo>
                  <a:pt x="2848" y="18566"/>
                </a:lnTo>
                <a:lnTo>
                  <a:pt x="2677" y="18615"/>
                </a:lnTo>
                <a:lnTo>
                  <a:pt x="2604" y="18663"/>
                </a:lnTo>
                <a:lnTo>
                  <a:pt x="2531" y="18712"/>
                </a:lnTo>
                <a:lnTo>
                  <a:pt x="2507" y="18761"/>
                </a:lnTo>
                <a:lnTo>
                  <a:pt x="2507" y="18785"/>
                </a:lnTo>
                <a:lnTo>
                  <a:pt x="2531" y="18809"/>
                </a:lnTo>
                <a:lnTo>
                  <a:pt x="2556" y="18834"/>
                </a:lnTo>
                <a:lnTo>
                  <a:pt x="2702" y="18882"/>
                </a:lnTo>
                <a:lnTo>
                  <a:pt x="3164" y="18882"/>
                </a:lnTo>
                <a:lnTo>
                  <a:pt x="3115" y="19223"/>
                </a:lnTo>
                <a:lnTo>
                  <a:pt x="2799" y="19199"/>
                </a:lnTo>
                <a:lnTo>
                  <a:pt x="2677" y="19199"/>
                </a:lnTo>
                <a:lnTo>
                  <a:pt x="2580" y="19223"/>
                </a:lnTo>
                <a:lnTo>
                  <a:pt x="2483" y="19247"/>
                </a:lnTo>
                <a:lnTo>
                  <a:pt x="2410" y="19320"/>
                </a:lnTo>
                <a:lnTo>
                  <a:pt x="2410" y="19369"/>
                </a:lnTo>
                <a:lnTo>
                  <a:pt x="2410" y="19393"/>
                </a:lnTo>
                <a:lnTo>
                  <a:pt x="2483" y="19466"/>
                </a:lnTo>
                <a:lnTo>
                  <a:pt x="2580" y="19515"/>
                </a:lnTo>
                <a:lnTo>
                  <a:pt x="2702" y="19564"/>
                </a:lnTo>
                <a:lnTo>
                  <a:pt x="2799" y="19564"/>
                </a:lnTo>
                <a:lnTo>
                  <a:pt x="3042" y="19612"/>
                </a:lnTo>
                <a:lnTo>
                  <a:pt x="3018" y="19807"/>
                </a:lnTo>
                <a:lnTo>
                  <a:pt x="2896" y="19807"/>
                </a:lnTo>
                <a:lnTo>
                  <a:pt x="2556" y="19856"/>
                </a:lnTo>
                <a:lnTo>
                  <a:pt x="2483" y="19880"/>
                </a:lnTo>
                <a:lnTo>
                  <a:pt x="2434" y="19904"/>
                </a:lnTo>
                <a:lnTo>
                  <a:pt x="2337" y="20001"/>
                </a:lnTo>
                <a:lnTo>
                  <a:pt x="2312" y="20026"/>
                </a:lnTo>
                <a:lnTo>
                  <a:pt x="2337" y="20074"/>
                </a:lnTo>
                <a:lnTo>
                  <a:pt x="2434" y="20123"/>
                </a:lnTo>
                <a:lnTo>
                  <a:pt x="2531" y="20147"/>
                </a:lnTo>
                <a:lnTo>
                  <a:pt x="2726" y="20172"/>
                </a:lnTo>
                <a:lnTo>
                  <a:pt x="2507" y="20269"/>
                </a:lnTo>
                <a:lnTo>
                  <a:pt x="2288" y="20366"/>
                </a:lnTo>
                <a:lnTo>
                  <a:pt x="1801" y="20512"/>
                </a:lnTo>
                <a:lnTo>
                  <a:pt x="1655" y="20537"/>
                </a:lnTo>
                <a:lnTo>
                  <a:pt x="1485" y="20561"/>
                </a:lnTo>
                <a:lnTo>
                  <a:pt x="1315" y="20537"/>
                </a:lnTo>
                <a:lnTo>
                  <a:pt x="1145" y="20488"/>
                </a:lnTo>
                <a:lnTo>
                  <a:pt x="1120" y="20464"/>
                </a:lnTo>
                <a:lnTo>
                  <a:pt x="1096" y="20415"/>
                </a:lnTo>
                <a:lnTo>
                  <a:pt x="1096" y="20391"/>
                </a:lnTo>
                <a:lnTo>
                  <a:pt x="1096" y="20342"/>
                </a:lnTo>
                <a:lnTo>
                  <a:pt x="1145" y="20245"/>
                </a:lnTo>
                <a:lnTo>
                  <a:pt x="1242" y="20123"/>
                </a:lnTo>
                <a:lnTo>
                  <a:pt x="1485" y="19929"/>
                </a:lnTo>
                <a:lnTo>
                  <a:pt x="1631" y="19831"/>
                </a:lnTo>
                <a:lnTo>
                  <a:pt x="1680" y="19807"/>
                </a:lnTo>
                <a:lnTo>
                  <a:pt x="1704" y="19758"/>
                </a:lnTo>
                <a:lnTo>
                  <a:pt x="1704" y="19710"/>
                </a:lnTo>
                <a:lnTo>
                  <a:pt x="1704" y="19661"/>
                </a:lnTo>
                <a:lnTo>
                  <a:pt x="1728" y="19588"/>
                </a:lnTo>
                <a:lnTo>
                  <a:pt x="1826" y="18785"/>
                </a:lnTo>
                <a:lnTo>
                  <a:pt x="1923" y="18006"/>
                </a:lnTo>
                <a:lnTo>
                  <a:pt x="2045" y="16425"/>
                </a:lnTo>
                <a:lnTo>
                  <a:pt x="2142" y="14843"/>
                </a:lnTo>
                <a:lnTo>
                  <a:pt x="2264" y="13237"/>
                </a:lnTo>
                <a:lnTo>
                  <a:pt x="2410" y="11631"/>
                </a:lnTo>
                <a:lnTo>
                  <a:pt x="2531" y="10025"/>
                </a:lnTo>
                <a:lnTo>
                  <a:pt x="2556" y="9368"/>
                </a:lnTo>
                <a:lnTo>
                  <a:pt x="2580" y="8663"/>
                </a:lnTo>
                <a:lnTo>
                  <a:pt x="2580" y="8322"/>
                </a:lnTo>
                <a:lnTo>
                  <a:pt x="2580" y="7981"/>
                </a:lnTo>
                <a:lnTo>
                  <a:pt x="2531" y="7641"/>
                </a:lnTo>
                <a:lnTo>
                  <a:pt x="2483" y="7324"/>
                </a:lnTo>
                <a:lnTo>
                  <a:pt x="2483" y="7251"/>
                </a:lnTo>
                <a:lnTo>
                  <a:pt x="2458" y="7178"/>
                </a:lnTo>
                <a:lnTo>
                  <a:pt x="2434" y="7130"/>
                </a:lnTo>
                <a:lnTo>
                  <a:pt x="2410" y="7105"/>
                </a:lnTo>
                <a:lnTo>
                  <a:pt x="2337" y="7057"/>
                </a:lnTo>
                <a:lnTo>
                  <a:pt x="2239" y="7057"/>
                </a:lnTo>
                <a:lnTo>
                  <a:pt x="2166" y="7105"/>
                </a:lnTo>
                <a:lnTo>
                  <a:pt x="2020" y="7130"/>
                </a:lnTo>
                <a:lnTo>
                  <a:pt x="1899" y="7154"/>
                </a:lnTo>
                <a:lnTo>
                  <a:pt x="1826" y="7227"/>
                </a:lnTo>
                <a:lnTo>
                  <a:pt x="1801" y="7300"/>
                </a:lnTo>
                <a:lnTo>
                  <a:pt x="1801" y="7349"/>
                </a:lnTo>
                <a:lnTo>
                  <a:pt x="1801" y="7397"/>
                </a:lnTo>
                <a:lnTo>
                  <a:pt x="1874" y="7446"/>
                </a:lnTo>
                <a:lnTo>
                  <a:pt x="1923" y="7470"/>
                </a:lnTo>
                <a:lnTo>
                  <a:pt x="1899" y="7519"/>
                </a:lnTo>
                <a:lnTo>
                  <a:pt x="1704" y="7519"/>
                </a:lnTo>
                <a:lnTo>
                  <a:pt x="1631" y="7543"/>
                </a:lnTo>
                <a:lnTo>
                  <a:pt x="1558" y="7592"/>
                </a:lnTo>
                <a:lnTo>
                  <a:pt x="1534" y="7665"/>
                </a:lnTo>
                <a:lnTo>
                  <a:pt x="1534" y="7714"/>
                </a:lnTo>
                <a:lnTo>
                  <a:pt x="1558" y="7738"/>
                </a:lnTo>
                <a:lnTo>
                  <a:pt x="1631" y="7811"/>
                </a:lnTo>
                <a:lnTo>
                  <a:pt x="1753" y="7860"/>
                </a:lnTo>
                <a:lnTo>
                  <a:pt x="1728" y="7957"/>
                </a:lnTo>
                <a:lnTo>
                  <a:pt x="1582" y="7957"/>
                </a:lnTo>
                <a:lnTo>
                  <a:pt x="1461" y="8006"/>
                </a:lnTo>
                <a:lnTo>
                  <a:pt x="1412" y="8054"/>
                </a:lnTo>
                <a:lnTo>
                  <a:pt x="1388" y="8127"/>
                </a:lnTo>
                <a:lnTo>
                  <a:pt x="1412" y="8200"/>
                </a:lnTo>
                <a:lnTo>
                  <a:pt x="1461" y="8249"/>
                </a:lnTo>
                <a:lnTo>
                  <a:pt x="1534" y="8273"/>
                </a:lnTo>
                <a:lnTo>
                  <a:pt x="1631" y="8298"/>
                </a:lnTo>
                <a:lnTo>
                  <a:pt x="1582" y="8468"/>
                </a:lnTo>
                <a:lnTo>
                  <a:pt x="1437" y="8468"/>
                </a:lnTo>
                <a:lnTo>
                  <a:pt x="1364" y="8517"/>
                </a:lnTo>
                <a:lnTo>
                  <a:pt x="1291" y="8541"/>
                </a:lnTo>
                <a:lnTo>
                  <a:pt x="1291" y="8590"/>
                </a:lnTo>
                <a:lnTo>
                  <a:pt x="1291" y="8638"/>
                </a:lnTo>
                <a:lnTo>
                  <a:pt x="1339" y="8687"/>
                </a:lnTo>
                <a:lnTo>
                  <a:pt x="1388" y="8736"/>
                </a:lnTo>
                <a:lnTo>
                  <a:pt x="1509" y="8760"/>
                </a:lnTo>
                <a:lnTo>
                  <a:pt x="1485" y="8833"/>
                </a:lnTo>
                <a:lnTo>
                  <a:pt x="1461" y="8930"/>
                </a:lnTo>
                <a:lnTo>
                  <a:pt x="1315" y="8955"/>
                </a:lnTo>
                <a:lnTo>
                  <a:pt x="1242" y="8979"/>
                </a:lnTo>
                <a:lnTo>
                  <a:pt x="1193" y="9028"/>
                </a:lnTo>
                <a:lnTo>
                  <a:pt x="1169" y="9076"/>
                </a:lnTo>
                <a:lnTo>
                  <a:pt x="1169" y="9149"/>
                </a:lnTo>
                <a:lnTo>
                  <a:pt x="1218" y="9198"/>
                </a:lnTo>
                <a:lnTo>
                  <a:pt x="1242" y="9222"/>
                </a:lnTo>
                <a:lnTo>
                  <a:pt x="1364" y="9271"/>
                </a:lnTo>
                <a:lnTo>
                  <a:pt x="1364" y="9295"/>
                </a:lnTo>
                <a:lnTo>
                  <a:pt x="1315" y="9320"/>
                </a:lnTo>
                <a:lnTo>
                  <a:pt x="1169" y="9344"/>
                </a:lnTo>
                <a:lnTo>
                  <a:pt x="1096" y="9393"/>
                </a:lnTo>
                <a:lnTo>
                  <a:pt x="1047" y="9441"/>
                </a:lnTo>
                <a:lnTo>
                  <a:pt x="1023" y="9539"/>
                </a:lnTo>
                <a:lnTo>
                  <a:pt x="1047" y="9563"/>
                </a:lnTo>
                <a:lnTo>
                  <a:pt x="1072" y="9612"/>
                </a:lnTo>
                <a:lnTo>
                  <a:pt x="1120" y="9636"/>
                </a:lnTo>
                <a:lnTo>
                  <a:pt x="1169" y="9660"/>
                </a:lnTo>
                <a:lnTo>
                  <a:pt x="1291" y="9660"/>
                </a:lnTo>
                <a:lnTo>
                  <a:pt x="1266" y="9733"/>
                </a:lnTo>
                <a:lnTo>
                  <a:pt x="1145" y="9733"/>
                </a:lnTo>
                <a:lnTo>
                  <a:pt x="1072" y="9758"/>
                </a:lnTo>
                <a:lnTo>
                  <a:pt x="1023" y="9806"/>
                </a:lnTo>
                <a:lnTo>
                  <a:pt x="999" y="9879"/>
                </a:lnTo>
                <a:lnTo>
                  <a:pt x="1023" y="9952"/>
                </a:lnTo>
                <a:lnTo>
                  <a:pt x="1120" y="10001"/>
                </a:lnTo>
                <a:lnTo>
                  <a:pt x="1218" y="10025"/>
                </a:lnTo>
                <a:lnTo>
                  <a:pt x="1169" y="10269"/>
                </a:lnTo>
                <a:lnTo>
                  <a:pt x="1096" y="10244"/>
                </a:lnTo>
                <a:lnTo>
                  <a:pt x="1023" y="10269"/>
                </a:lnTo>
                <a:lnTo>
                  <a:pt x="974" y="10293"/>
                </a:lnTo>
                <a:lnTo>
                  <a:pt x="926" y="10342"/>
                </a:lnTo>
                <a:lnTo>
                  <a:pt x="926" y="10390"/>
                </a:lnTo>
                <a:lnTo>
                  <a:pt x="926" y="10439"/>
                </a:lnTo>
                <a:lnTo>
                  <a:pt x="950" y="10488"/>
                </a:lnTo>
                <a:lnTo>
                  <a:pt x="999" y="10536"/>
                </a:lnTo>
                <a:lnTo>
                  <a:pt x="1096" y="10609"/>
                </a:lnTo>
                <a:lnTo>
                  <a:pt x="1072" y="10634"/>
                </a:lnTo>
                <a:lnTo>
                  <a:pt x="1047" y="10682"/>
                </a:lnTo>
                <a:lnTo>
                  <a:pt x="1047" y="10755"/>
                </a:lnTo>
                <a:lnTo>
                  <a:pt x="1047" y="10804"/>
                </a:lnTo>
                <a:lnTo>
                  <a:pt x="1145" y="11096"/>
                </a:lnTo>
                <a:lnTo>
                  <a:pt x="1169" y="11291"/>
                </a:lnTo>
                <a:lnTo>
                  <a:pt x="1193" y="11461"/>
                </a:lnTo>
                <a:lnTo>
                  <a:pt x="1193" y="11631"/>
                </a:lnTo>
                <a:lnTo>
                  <a:pt x="1120" y="11777"/>
                </a:lnTo>
                <a:lnTo>
                  <a:pt x="1096" y="11826"/>
                </a:lnTo>
                <a:lnTo>
                  <a:pt x="1023" y="11875"/>
                </a:lnTo>
                <a:lnTo>
                  <a:pt x="950" y="11923"/>
                </a:lnTo>
                <a:lnTo>
                  <a:pt x="780" y="11923"/>
                </a:lnTo>
                <a:lnTo>
                  <a:pt x="707" y="11875"/>
                </a:lnTo>
                <a:lnTo>
                  <a:pt x="658" y="11826"/>
                </a:lnTo>
                <a:lnTo>
                  <a:pt x="609" y="11753"/>
                </a:lnTo>
                <a:lnTo>
                  <a:pt x="512" y="11607"/>
                </a:lnTo>
                <a:lnTo>
                  <a:pt x="463" y="11437"/>
                </a:lnTo>
                <a:lnTo>
                  <a:pt x="463" y="11315"/>
                </a:lnTo>
                <a:lnTo>
                  <a:pt x="463" y="11193"/>
                </a:lnTo>
                <a:lnTo>
                  <a:pt x="512" y="10974"/>
                </a:lnTo>
                <a:lnTo>
                  <a:pt x="585" y="10974"/>
                </a:lnTo>
                <a:lnTo>
                  <a:pt x="634" y="10950"/>
                </a:lnTo>
                <a:lnTo>
                  <a:pt x="658" y="10901"/>
                </a:lnTo>
                <a:lnTo>
                  <a:pt x="658" y="10853"/>
                </a:lnTo>
                <a:lnTo>
                  <a:pt x="609" y="10658"/>
                </a:lnTo>
                <a:lnTo>
                  <a:pt x="585" y="10463"/>
                </a:lnTo>
                <a:lnTo>
                  <a:pt x="561" y="10074"/>
                </a:lnTo>
                <a:lnTo>
                  <a:pt x="585" y="9660"/>
                </a:lnTo>
                <a:lnTo>
                  <a:pt x="634" y="9271"/>
                </a:lnTo>
                <a:lnTo>
                  <a:pt x="731" y="8882"/>
                </a:lnTo>
                <a:lnTo>
                  <a:pt x="828" y="8492"/>
                </a:lnTo>
                <a:lnTo>
                  <a:pt x="1072" y="7714"/>
                </a:lnTo>
                <a:lnTo>
                  <a:pt x="1218" y="7227"/>
                </a:lnTo>
                <a:lnTo>
                  <a:pt x="1412" y="6740"/>
                </a:lnTo>
                <a:lnTo>
                  <a:pt x="1631" y="6302"/>
                </a:lnTo>
                <a:lnTo>
                  <a:pt x="1753" y="6108"/>
                </a:lnTo>
                <a:lnTo>
                  <a:pt x="1899" y="5913"/>
                </a:lnTo>
                <a:lnTo>
                  <a:pt x="2045" y="5743"/>
                </a:lnTo>
                <a:lnTo>
                  <a:pt x="2215" y="5572"/>
                </a:lnTo>
                <a:lnTo>
                  <a:pt x="2385" y="5402"/>
                </a:lnTo>
                <a:lnTo>
                  <a:pt x="2580" y="5280"/>
                </a:lnTo>
                <a:lnTo>
                  <a:pt x="2799" y="5159"/>
                </a:lnTo>
                <a:lnTo>
                  <a:pt x="3042" y="5061"/>
                </a:lnTo>
                <a:lnTo>
                  <a:pt x="3286" y="4964"/>
                </a:lnTo>
                <a:lnTo>
                  <a:pt x="3553" y="4891"/>
                </a:lnTo>
                <a:lnTo>
                  <a:pt x="3845" y="4842"/>
                </a:lnTo>
                <a:lnTo>
                  <a:pt x="4113" y="4818"/>
                </a:lnTo>
                <a:lnTo>
                  <a:pt x="4162" y="4842"/>
                </a:lnTo>
                <a:lnTo>
                  <a:pt x="4259" y="4818"/>
                </a:lnTo>
                <a:close/>
                <a:moveTo>
                  <a:pt x="4259" y="0"/>
                </a:moveTo>
                <a:lnTo>
                  <a:pt x="4016" y="25"/>
                </a:lnTo>
                <a:lnTo>
                  <a:pt x="3797" y="98"/>
                </a:lnTo>
                <a:lnTo>
                  <a:pt x="3675" y="98"/>
                </a:lnTo>
                <a:lnTo>
                  <a:pt x="3578" y="146"/>
                </a:lnTo>
                <a:lnTo>
                  <a:pt x="3334" y="244"/>
                </a:lnTo>
                <a:lnTo>
                  <a:pt x="3140" y="390"/>
                </a:lnTo>
                <a:lnTo>
                  <a:pt x="2945" y="536"/>
                </a:lnTo>
                <a:lnTo>
                  <a:pt x="2799" y="682"/>
                </a:lnTo>
                <a:lnTo>
                  <a:pt x="2677" y="852"/>
                </a:lnTo>
                <a:lnTo>
                  <a:pt x="2556" y="1047"/>
                </a:lnTo>
                <a:lnTo>
                  <a:pt x="2458" y="1241"/>
                </a:lnTo>
                <a:lnTo>
                  <a:pt x="2385" y="1436"/>
                </a:lnTo>
                <a:lnTo>
                  <a:pt x="2337" y="1655"/>
                </a:lnTo>
                <a:lnTo>
                  <a:pt x="2288" y="1850"/>
                </a:lnTo>
                <a:lnTo>
                  <a:pt x="2264" y="2069"/>
                </a:lnTo>
                <a:lnTo>
                  <a:pt x="2264" y="2263"/>
                </a:lnTo>
                <a:lnTo>
                  <a:pt x="2288" y="2434"/>
                </a:lnTo>
                <a:lnTo>
                  <a:pt x="2312" y="2628"/>
                </a:lnTo>
                <a:lnTo>
                  <a:pt x="2361" y="2823"/>
                </a:lnTo>
                <a:lnTo>
                  <a:pt x="2434" y="2993"/>
                </a:lnTo>
                <a:lnTo>
                  <a:pt x="2507" y="3164"/>
                </a:lnTo>
                <a:lnTo>
                  <a:pt x="2604" y="3310"/>
                </a:lnTo>
                <a:lnTo>
                  <a:pt x="2702" y="3480"/>
                </a:lnTo>
                <a:lnTo>
                  <a:pt x="2823" y="3626"/>
                </a:lnTo>
                <a:lnTo>
                  <a:pt x="2945" y="3748"/>
                </a:lnTo>
                <a:lnTo>
                  <a:pt x="3067" y="3869"/>
                </a:lnTo>
                <a:lnTo>
                  <a:pt x="3213" y="3991"/>
                </a:lnTo>
                <a:lnTo>
                  <a:pt x="3383" y="4088"/>
                </a:lnTo>
                <a:lnTo>
                  <a:pt x="3553" y="4161"/>
                </a:lnTo>
                <a:lnTo>
                  <a:pt x="3724" y="4210"/>
                </a:lnTo>
                <a:lnTo>
                  <a:pt x="3894" y="4258"/>
                </a:lnTo>
                <a:lnTo>
                  <a:pt x="3894" y="4404"/>
                </a:lnTo>
                <a:lnTo>
                  <a:pt x="3553" y="4429"/>
                </a:lnTo>
                <a:lnTo>
                  <a:pt x="3261" y="4502"/>
                </a:lnTo>
                <a:lnTo>
                  <a:pt x="2969" y="4575"/>
                </a:lnTo>
                <a:lnTo>
                  <a:pt x="2702" y="4696"/>
                </a:lnTo>
                <a:lnTo>
                  <a:pt x="2458" y="4818"/>
                </a:lnTo>
                <a:lnTo>
                  <a:pt x="2239" y="4964"/>
                </a:lnTo>
                <a:lnTo>
                  <a:pt x="2020" y="5110"/>
                </a:lnTo>
                <a:lnTo>
                  <a:pt x="1826" y="5305"/>
                </a:lnTo>
                <a:lnTo>
                  <a:pt x="1655" y="5499"/>
                </a:lnTo>
                <a:lnTo>
                  <a:pt x="1485" y="5694"/>
                </a:lnTo>
                <a:lnTo>
                  <a:pt x="1339" y="5937"/>
                </a:lnTo>
                <a:lnTo>
                  <a:pt x="1193" y="6156"/>
                </a:lnTo>
                <a:lnTo>
                  <a:pt x="1072" y="6400"/>
                </a:lnTo>
                <a:lnTo>
                  <a:pt x="853" y="6935"/>
                </a:lnTo>
                <a:lnTo>
                  <a:pt x="658" y="7470"/>
                </a:lnTo>
                <a:lnTo>
                  <a:pt x="366" y="8492"/>
                </a:lnTo>
                <a:lnTo>
                  <a:pt x="244" y="9003"/>
                </a:lnTo>
                <a:lnTo>
                  <a:pt x="147" y="9514"/>
                </a:lnTo>
                <a:lnTo>
                  <a:pt x="123" y="9782"/>
                </a:lnTo>
                <a:lnTo>
                  <a:pt x="123" y="10098"/>
                </a:lnTo>
                <a:lnTo>
                  <a:pt x="147" y="10415"/>
                </a:lnTo>
                <a:lnTo>
                  <a:pt x="171" y="10561"/>
                </a:lnTo>
                <a:lnTo>
                  <a:pt x="220" y="10682"/>
                </a:lnTo>
                <a:lnTo>
                  <a:pt x="147" y="10755"/>
                </a:lnTo>
                <a:lnTo>
                  <a:pt x="74" y="10853"/>
                </a:lnTo>
                <a:lnTo>
                  <a:pt x="25" y="10974"/>
                </a:lnTo>
                <a:lnTo>
                  <a:pt x="1" y="11096"/>
                </a:lnTo>
                <a:lnTo>
                  <a:pt x="1" y="11339"/>
                </a:lnTo>
                <a:lnTo>
                  <a:pt x="25" y="11558"/>
                </a:lnTo>
                <a:lnTo>
                  <a:pt x="74" y="11704"/>
                </a:lnTo>
                <a:lnTo>
                  <a:pt x="123" y="11826"/>
                </a:lnTo>
                <a:lnTo>
                  <a:pt x="196" y="11972"/>
                </a:lnTo>
                <a:lnTo>
                  <a:pt x="269" y="12093"/>
                </a:lnTo>
                <a:lnTo>
                  <a:pt x="366" y="12191"/>
                </a:lnTo>
                <a:lnTo>
                  <a:pt x="488" y="12264"/>
                </a:lnTo>
                <a:lnTo>
                  <a:pt x="609" y="12337"/>
                </a:lnTo>
                <a:lnTo>
                  <a:pt x="755" y="12361"/>
                </a:lnTo>
                <a:lnTo>
                  <a:pt x="926" y="12385"/>
                </a:lnTo>
                <a:lnTo>
                  <a:pt x="1072" y="12361"/>
                </a:lnTo>
                <a:lnTo>
                  <a:pt x="1193" y="12312"/>
                </a:lnTo>
                <a:lnTo>
                  <a:pt x="1291" y="12264"/>
                </a:lnTo>
                <a:lnTo>
                  <a:pt x="1388" y="12166"/>
                </a:lnTo>
                <a:lnTo>
                  <a:pt x="1461" y="12069"/>
                </a:lnTo>
                <a:lnTo>
                  <a:pt x="1509" y="11947"/>
                </a:lnTo>
                <a:lnTo>
                  <a:pt x="1534" y="11802"/>
                </a:lnTo>
                <a:lnTo>
                  <a:pt x="1582" y="11510"/>
                </a:lnTo>
                <a:lnTo>
                  <a:pt x="1582" y="11218"/>
                </a:lnTo>
                <a:lnTo>
                  <a:pt x="1534" y="10950"/>
                </a:lnTo>
                <a:lnTo>
                  <a:pt x="1461" y="10707"/>
                </a:lnTo>
                <a:lnTo>
                  <a:pt x="1437" y="10658"/>
                </a:lnTo>
                <a:lnTo>
                  <a:pt x="1485" y="10536"/>
                </a:lnTo>
                <a:lnTo>
                  <a:pt x="1509" y="10488"/>
                </a:lnTo>
                <a:lnTo>
                  <a:pt x="1534" y="10269"/>
                </a:lnTo>
                <a:lnTo>
                  <a:pt x="1582" y="10025"/>
                </a:lnTo>
                <a:lnTo>
                  <a:pt x="1704" y="9539"/>
                </a:lnTo>
                <a:lnTo>
                  <a:pt x="1850" y="9028"/>
                </a:lnTo>
                <a:lnTo>
                  <a:pt x="2142" y="8103"/>
                </a:lnTo>
                <a:lnTo>
                  <a:pt x="2118" y="9344"/>
                </a:lnTo>
                <a:lnTo>
                  <a:pt x="2045" y="10585"/>
                </a:lnTo>
                <a:lnTo>
                  <a:pt x="1947" y="11826"/>
                </a:lnTo>
                <a:lnTo>
                  <a:pt x="1826" y="13067"/>
                </a:lnTo>
                <a:lnTo>
                  <a:pt x="1680" y="14648"/>
                </a:lnTo>
                <a:lnTo>
                  <a:pt x="1558" y="16254"/>
                </a:lnTo>
                <a:lnTo>
                  <a:pt x="1412" y="17860"/>
                </a:lnTo>
                <a:lnTo>
                  <a:pt x="1339" y="18663"/>
                </a:lnTo>
                <a:lnTo>
                  <a:pt x="1218" y="19442"/>
                </a:lnTo>
                <a:lnTo>
                  <a:pt x="1242" y="19564"/>
                </a:lnTo>
                <a:lnTo>
                  <a:pt x="1120" y="19612"/>
                </a:lnTo>
                <a:lnTo>
                  <a:pt x="1023" y="19661"/>
                </a:lnTo>
                <a:lnTo>
                  <a:pt x="950" y="19734"/>
                </a:lnTo>
                <a:lnTo>
                  <a:pt x="853" y="19831"/>
                </a:lnTo>
                <a:lnTo>
                  <a:pt x="731" y="20026"/>
                </a:lnTo>
                <a:lnTo>
                  <a:pt x="634" y="20245"/>
                </a:lnTo>
                <a:lnTo>
                  <a:pt x="634" y="20342"/>
                </a:lnTo>
                <a:lnTo>
                  <a:pt x="609" y="20464"/>
                </a:lnTo>
                <a:lnTo>
                  <a:pt x="634" y="20561"/>
                </a:lnTo>
                <a:lnTo>
                  <a:pt x="658" y="20683"/>
                </a:lnTo>
                <a:lnTo>
                  <a:pt x="731" y="20780"/>
                </a:lnTo>
                <a:lnTo>
                  <a:pt x="804" y="20853"/>
                </a:lnTo>
                <a:lnTo>
                  <a:pt x="901" y="20926"/>
                </a:lnTo>
                <a:lnTo>
                  <a:pt x="1023" y="20999"/>
                </a:lnTo>
                <a:lnTo>
                  <a:pt x="1145" y="21023"/>
                </a:lnTo>
                <a:lnTo>
                  <a:pt x="1266" y="21048"/>
                </a:lnTo>
                <a:lnTo>
                  <a:pt x="1558" y="21072"/>
                </a:lnTo>
                <a:lnTo>
                  <a:pt x="1874" y="21048"/>
                </a:lnTo>
                <a:lnTo>
                  <a:pt x="2191" y="20975"/>
                </a:lnTo>
                <a:lnTo>
                  <a:pt x="2483" y="20877"/>
                </a:lnTo>
                <a:lnTo>
                  <a:pt x="2775" y="20731"/>
                </a:lnTo>
                <a:lnTo>
                  <a:pt x="3042" y="20610"/>
                </a:lnTo>
                <a:lnTo>
                  <a:pt x="3261" y="20439"/>
                </a:lnTo>
                <a:lnTo>
                  <a:pt x="3334" y="20366"/>
                </a:lnTo>
                <a:lnTo>
                  <a:pt x="3359" y="20293"/>
                </a:lnTo>
                <a:lnTo>
                  <a:pt x="3383" y="20269"/>
                </a:lnTo>
                <a:lnTo>
                  <a:pt x="3456" y="20172"/>
                </a:lnTo>
                <a:lnTo>
                  <a:pt x="3480" y="20050"/>
                </a:lnTo>
                <a:lnTo>
                  <a:pt x="3529" y="19807"/>
                </a:lnTo>
                <a:lnTo>
                  <a:pt x="3699" y="18542"/>
                </a:lnTo>
                <a:lnTo>
                  <a:pt x="3870" y="16984"/>
                </a:lnTo>
                <a:lnTo>
                  <a:pt x="4040" y="15427"/>
                </a:lnTo>
                <a:lnTo>
                  <a:pt x="4064" y="15184"/>
                </a:lnTo>
                <a:lnTo>
                  <a:pt x="4089" y="15111"/>
                </a:lnTo>
                <a:lnTo>
                  <a:pt x="4089" y="15062"/>
                </a:lnTo>
                <a:lnTo>
                  <a:pt x="4186" y="14089"/>
                </a:lnTo>
                <a:lnTo>
                  <a:pt x="4186" y="14040"/>
                </a:lnTo>
                <a:lnTo>
                  <a:pt x="4186" y="13991"/>
                </a:lnTo>
                <a:lnTo>
                  <a:pt x="4186" y="13967"/>
                </a:lnTo>
                <a:lnTo>
                  <a:pt x="4210" y="13870"/>
                </a:lnTo>
                <a:lnTo>
                  <a:pt x="4308" y="14186"/>
                </a:lnTo>
                <a:lnTo>
                  <a:pt x="4454" y="14892"/>
                </a:lnTo>
                <a:lnTo>
                  <a:pt x="4575" y="15597"/>
                </a:lnTo>
                <a:lnTo>
                  <a:pt x="4673" y="16327"/>
                </a:lnTo>
                <a:lnTo>
                  <a:pt x="4721" y="17057"/>
                </a:lnTo>
                <a:lnTo>
                  <a:pt x="4843" y="18493"/>
                </a:lnTo>
                <a:lnTo>
                  <a:pt x="4916" y="19223"/>
                </a:lnTo>
                <a:lnTo>
                  <a:pt x="5013" y="19953"/>
                </a:lnTo>
                <a:lnTo>
                  <a:pt x="5038" y="20147"/>
                </a:lnTo>
                <a:lnTo>
                  <a:pt x="5111" y="20342"/>
                </a:lnTo>
                <a:lnTo>
                  <a:pt x="5208" y="20537"/>
                </a:lnTo>
                <a:lnTo>
                  <a:pt x="5354" y="20683"/>
                </a:lnTo>
                <a:lnTo>
                  <a:pt x="5500" y="20780"/>
                </a:lnTo>
                <a:lnTo>
                  <a:pt x="5670" y="20853"/>
                </a:lnTo>
                <a:lnTo>
                  <a:pt x="5865" y="20877"/>
                </a:lnTo>
                <a:lnTo>
                  <a:pt x="6084" y="20853"/>
                </a:lnTo>
                <a:lnTo>
                  <a:pt x="6303" y="20877"/>
                </a:lnTo>
                <a:lnTo>
                  <a:pt x="6522" y="20902"/>
                </a:lnTo>
                <a:lnTo>
                  <a:pt x="6741" y="20877"/>
                </a:lnTo>
                <a:lnTo>
                  <a:pt x="6936" y="20853"/>
                </a:lnTo>
                <a:lnTo>
                  <a:pt x="7155" y="20780"/>
                </a:lnTo>
                <a:lnTo>
                  <a:pt x="7325" y="20683"/>
                </a:lnTo>
                <a:lnTo>
                  <a:pt x="7495" y="20561"/>
                </a:lnTo>
                <a:lnTo>
                  <a:pt x="7666" y="20391"/>
                </a:lnTo>
                <a:lnTo>
                  <a:pt x="7714" y="20293"/>
                </a:lnTo>
                <a:lnTo>
                  <a:pt x="7739" y="20220"/>
                </a:lnTo>
                <a:lnTo>
                  <a:pt x="7739" y="20123"/>
                </a:lnTo>
                <a:lnTo>
                  <a:pt x="7739" y="20026"/>
                </a:lnTo>
                <a:lnTo>
                  <a:pt x="7739" y="19929"/>
                </a:lnTo>
                <a:lnTo>
                  <a:pt x="7690" y="19831"/>
                </a:lnTo>
                <a:lnTo>
                  <a:pt x="7666" y="19758"/>
                </a:lnTo>
                <a:lnTo>
                  <a:pt x="7593" y="19685"/>
                </a:lnTo>
                <a:lnTo>
                  <a:pt x="7495" y="19612"/>
                </a:lnTo>
                <a:lnTo>
                  <a:pt x="7374" y="19539"/>
                </a:lnTo>
                <a:lnTo>
                  <a:pt x="7130" y="19442"/>
                </a:lnTo>
                <a:lnTo>
                  <a:pt x="7130" y="19418"/>
                </a:lnTo>
                <a:lnTo>
                  <a:pt x="7057" y="19126"/>
                </a:lnTo>
                <a:lnTo>
                  <a:pt x="7009" y="18809"/>
                </a:lnTo>
                <a:lnTo>
                  <a:pt x="6984" y="18152"/>
                </a:lnTo>
                <a:lnTo>
                  <a:pt x="6936" y="16546"/>
                </a:lnTo>
                <a:lnTo>
                  <a:pt x="6863" y="15476"/>
                </a:lnTo>
                <a:lnTo>
                  <a:pt x="6765" y="14405"/>
                </a:lnTo>
                <a:lnTo>
                  <a:pt x="6668" y="13334"/>
                </a:lnTo>
                <a:lnTo>
                  <a:pt x="6595" y="12288"/>
                </a:lnTo>
                <a:lnTo>
                  <a:pt x="6571" y="10804"/>
                </a:lnTo>
                <a:lnTo>
                  <a:pt x="6546" y="9344"/>
                </a:lnTo>
                <a:lnTo>
                  <a:pt x="6546" y="8395"/>
                </a:lnTo>
                <a:lnTo>
                  <a:pt x="6644" y="8663"/>
                </a:lnTo>
                <a:lnTo>
                  <a:pt x="6765" y="8930"/>
                </a:lnTo>
                <a:lnTo>
                  <a:pt x="6814" y="9174"/>
                </a:lnTo>
                <a:lnTo>
                  <a:pt x="6887" y="9417"/>
                </a:lnTo>
                <a:lnTo>
                  <a:pt x="6936" y="9904"/>
                </a:lnTo>
                <a:lnTo>
                  <a:pt x="6984" y="10415"/>
                </a:lnTo>
                <a:lnTo>
                  <a:pt x="7057" y="10901"/>
                </a:lnTo>
                <a:lnTo>
                  <a:pt x="6960" y="11120"/>
                </a:lnTo>
                <a:lnTo>
                  <a:pt x="6911" y="11339"/>
                </a:lnTo>
                <a:lnTo>
                  <a:pt x="6887" y="11583"/>
                </a:lnTo>
                <a:lnTo>
                  <a:pt x="6936" y="11802"/>
                </a:lnTo>
                <a:lnTo>
                  <a:pt x="6960" y="11923"/>
                </a:lnTo>
                <a:lnTo>
                  <a:pt x="7009" y="12020"/>
                </a:lnTo>
                <a:lnTo>
                  <a:pt x="7057" y="12093"/>
                </a:lnTo>
                <a:lnTo>
                  <a:pt x="7130" y="12166"/>
                </a:lnTo>
                <a:lnTo>
                  <a:pt x="7228" y="12239"/>
                </a:lnTo>
                <a:lnTo>
                  <a:pt x="7325" y="12288"/>
                </a:lnTo>
                <a:lnTo>
                  <a:pt x="7447" y="12312"/>
                </a:lnTo>
                <a:lnTo>
                  <a:pt x="7714" y="12312"/>
                </a:lnTo>
                <a:lnTo>
                  <a:pt x="7860" y="12264"/>
                </a:lnTo>
                <a:lnTo>
                  <a:pt x="7982" y="12215"/>
                </a:lnTo>
                <a:lnTo>
                  <a:pt x="8104" y="12142"/>
                </a:lnTo>
                <a:lnTo>
                  <a:pt x="8201" y="12045"/>
                </a:lnTo>
                <a:lnTo>
                  <a:pt x="8298" y="11947"/>
                </a:lnTo>
                <a:lnTo>
                  <a:pt x="8371" y="11826"/>
                </a:lnTo>
                <a:lnTo>
                  <a:pt x="8444" y="11704"/>
                </a:lnTo>
                <a:lnTo>
                  <a:pt x="8517" y="11510"/>
                </a:lnTo>
                <a:lnTo>
                  <a:pt x="8542" y="11291"/>
                </a:lnTo>
                <a:lnTo>
                  <a:pt x="8517" y="11193"/>
                </a:lnTo>
                <a:lnTo>
                  <a:pt x="8493" y="11096"/>
                </a:lnTo>
                <a:lnTo>
                  <a:pt x="8469" y="10999"/>
                </a:lnTo>
                <a:lnTo>
                  <a:pt x="8396" y="10926"/>
                </a:lnTo>
                <a:lnTo>
                  <a:pt x="8469" y="10269"/>
                </a:lnTo>
                <a:lnTo>
                  <a:pt x="8493" y="9587"/>
                </a:lnTo>
                <a:lnTo>
                  <a:pt x="8469" y="8906"/>
                </a:lnTo>
                <a:lnTo>
                  <a:pt x="8396" y="8249"/>
                </a:lnTo>
                <a:lnTo>
                  <a:pt x="8323" y="7908"/>
                </a:lnTo>
                <a:lnTo>
                  <a:pt x="8250" y="7568"/>
                </a:lnTo>
                <a:lnTo>
                  <a:pt x="8177" y="7251"/>
                </a:lnTo>
                <a:lnTo>
                  <a:pt x="8079" y="6935"/>
                </a:lnTo>
                <a:lnTo>
                  <a:pt x="7958" y="6619"/>
                </a:lnTo>
                <a:lnTo>
                  <a:pt x="7812" y="6327"/>
                </a:lnTo>
                <a:lnTo>
                  <a:pt x="7666" y="6035"/>
                </a:lnTo>
                <a:lnTo>
                  <a:pt x="7495" y="5743"/>
                </a:lnTo>
                <a:lnTo>
                  <a:pt x="7349" y="5548"/>
                </a:lnTo>
                <a:lnTo>
                  <a:pt x="7203" y="5378"/>
                </a:lnTo>
                <a:lnTo>
                  <a:pt x="7057" y="5232"/>
                </a:lnTo>
                <a:lnTo>
                  <a:pt x="6887" y="5086"/>
                </a:lnTo>
                <a:lnTo>
                  <a:pt x="6717" y="4940"/>
                </a:lnTo>
                <a:lnTo>
                  <a:pt x="6522" y="4842"/>
                </a:lnTo>
                <a:lnTo>
                  <a:pt x="6327" y="4745"/>
                </a:lnTo>
                <a:lnTo>
                  <a:pt x="6133" y="4648"/>
                </a:lnTo>
                <a:lnTo>
                  <a:pt x="5719" y="4502"/>
                </a:lnTo>
                <a:lnTo>
                  <a:pt x="5305" y="4429"/>
                </a:lnTo>
                <a:lnTo>
                  <a:pt x="4867" y="4380"/>
                </a:lnTo>
                <a:lnTo>
                  <a:pt x="4405" y="4356"/>
                </a:lnTo>
                <a:lnTo>
                  <a:pt x="4405" y="4307"/>
                </a:lnTo>
                <a:lnTo>
                  <a:pt x="4405" y="4283"/>
                </a:lnTo>
                <a:lnTo>
                  <a:pt x="4600" y="4258"/>
                </a:lnTo>
                <a:lnTo>
                  <a:pt x="4794" y="4185"/>
                </a:lnTo>
                <a:lnTo>
                  <a:pt x="4965" y="4112"/>
                </a:lnTo>
                <a:lnTo>
                  <a:pt x="5159" y="4015"/>
                </a:lnTo>
                <a:lnTo>
                  <a:pt x="5305" y="3893"/>
                </a:lnTo>
                <a:lnTo>
                  <a:pt x="5451" y="3772"/>
                </a:lnTo>
                <a:lnTo>
                  <a:pt x="5597" y="3626"/>
                </a:lnTo>
                <a:lnTo>
                  <a:pt x="5719" y="3456"/>
                </a:lnTo>
                <a:lnTo>
                  <a:pt x="5841" y="3310"/>
                </a:lnTo>
                <a:lnTo>
                  <a:pt x="5938" y="3115"/>
                </a:lnTo>
                <a:lnTo>
                  <a:pt x="6035" y="2945"/>
                </a:lnTo>
                <a:lnTo>
                  <a:pt x="6108" y="2750"/>
                </a:lnTo>
                <a:lnTo>
                  <a:pt x="6181" y="2555"/>
                </a:lnTo>
                <a:lnTo>
                  <a:pt x="6230" y="2361"/>
                </a:lnTo>
                <a:lnTo>
                  <a:pt x="6254" y="2166"/>
                </a:lnTo>
                <a:lnTo>
                  <a:pt x="6279" y="1971"/>
                </a:lnTo>
                <a:lnTo>
                  <a:pt x="6254" y="1752"/>
                </a:lnTo>
                <a:lnTo>
                  <a:pt x="6230" y="1533"/>
                </a:lnTo>
                <a:lnTo>
                  <a:pt x="6157" y="1314"/>
                </a:lnTo>
                <a:lnTo>
                  <a:pt x="6060" y="1095"/>
                </a:lnTo>
                <a:lnTo>
                  <a:pt x="5962" y="925"/>
                </a:lnTo>
                <a:lnTo>
                  <a:pt x="5816" y="730"/>
                </a:lnTo>
                <a:lnTo>
                  <a:pt x="5670" y="584"/>
                </a:lnTo>
                <a:lnTo>
                  <a:pt x="5500" y="438"/>
                </a:lnTo>
                <a:lnTo>
                  <a:pt x="5305" y="292"/>
                </a:lnTo>
                <a:lnTo>
                  <a:pt x="5111" y="195"/>
                </a:lnTo>
                <a:lnTo>
                  <a:pt x="4892" y="98"/>
                </a:lnTo>
                <a:lnTo>
                  <a:pt x="4697" y="49"/>
                </a:lnTo>
                <a:lnTo>
                  <a:pt x="4478" y="25"/>
                </a:lnTo>
                <a:lnTo>
                  <a:pt x="4259" y="0"/>
                </a:lnTo>
                <a:close/>
              </a:path>
            </a:pathLst>
          </a:custGeom>
          <a:solidFill>
            <a:srgbClr val="25212A">
              <a:alpha val="7115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33" name="Google Shape;633;p73"/>
          <p:cNvSpPr/>
          <p:nvPr/>
        </p:nvSpPr>
        <p:spPr>
          <a:xfrm>
            <a:off x="6165750" y="1950072"/>
            <a:ext cx="127782" cy="359769"/>
          </a:xfrm>
          <a:custGeom>
            <a:rect b="b" l="l" r="r" t="t"/>
            <a:pathLst>
              <a:path extrusionOk="0" h="20829" w="7398">
                <a:moveTo>
                  <a:pt x="3991" y="584"/>
                </a:moveTo>
                <a:lnTo>
                  <a:pt x="3942" y="657"/>
                </a:lnTo>
                <a:lnTo>
                  <a:pt x="3893" y="730"/>
                </a:lnTo>
                <a:lnTo>
                  <a:pt x="3893" y="755"/>
                </a:lnTo>
                <a:lnTo>
                  <a:pt x="3918" y="779"/>
                </a:lnTo>
                <a:lnTo>
                  <a:pt x="3991" y="803"/>
                </a:lnTo>
                <a:lnTo>
                  <a:pt x="4064" y="779"/>
                </a:lnTo>
                <a:lnTo>
                  <a:pt x="4185" y="755"/>
                </a:lnTo>
                <a:lnTo>
                  <a:pt x="4283" y="706"/>
                </a:lnTo>
                <a:lnTo>
                  <a:pt x="4380" y="633"/>
                </a:lnTo>
                <a:lnTo>
                  <a:pt x="4453" y="730"/>
                </a:lnTo>
                <a:lnTo>
                  <a:pt x="4356" y="779"/>
                </a:lnTo>
                <a:lnTo>
                  <a:pt x="4210" y="852"/>
                </a:lnTo>
                <a:lnTo>
                  <a:pt x="4088" y="949"/>
                </a:lnTo>
                <a:lnTo>
                  <a:pt x="4088" y="974"/>
                </a:lnTo>
                <a:lnTo>
                  <a:pt x="4112" y="998"/>
                </a:lnTo>
                <a:lnTo>
                  <a:pt x="4283" y="998"/>
                </a:lnTo>
                <a:lnTo>
                  <a:pt x="4453" y="974"/>
                </a:lnTo>
                <a:lnTo>
                  <a:pt x="4623" y="901"/>
                </a:lnTo>
                <a:lnTo>
                  <a:pt x="4721" y="1071"/>
                </a:lnTo>
                <a:lnTo>
                  <a:pt x="4696" y="1071"/>
                </a:lnTo>
                <a:lnTo>
                  <a:pt x="4429" y="1193"/>
                </a:lnTo>
                <a:lnTo>
                  <a:pt x="4185" y="1314"/>
                </a:lnTo>
                <a:lnTo>
                  <a:pt x="4161" y="1339"/>
                </a:lnTo>
                <a:lnTo>
                  <a:pt x="4185" y="1339"/>
                </a:lnTo>
                <a:lnTo>
                  <a:pt x="4307" y="1387"/>
                </a:lnTo>
                <a:lnTo>
                  <a:pt x="4429" y="1387"/>
                </a:lnTo>
                <a:lnTo>
                  <a:pt x="4550" y="1363"/>
                </a:lnTo>
                <a:lnTo>
                  <a:pt x="4696" y="1314"/>
                </a:lnTo>
                <a:lnTo>
                  <a:pt x="4818" y="1266"/>
                </a:lnTo>
                <a:lnTo>
                  <a:pt x="4915" y="1533"/>
                </a:lnTo>
                <a:lnTo>
                  <a:pt x="4794" y="1582"/>
                </a:lnTo>
                <a:lnTo>
                  <a:pt x="4502" y="1679"/>
                </a:lnTo>
                <a:lnTo>
                  <a:pt x="4356" y="1728"/>
                </a:lnTo>
                <a:lnTo>
                  <a:pt x="4234" y="1825"/>
                </a:lnTo>
                <a:lnTo>
                  <a:pt x="4210" y="1850"/>
                </a:lnTo>
                <a:lnTo>
                  <a:pt x="4210" y="1874"/>
                </a:lnTo>
                <a:lnTo>
                  <a:pt x="4210" y="1898"/>
                </a:lnTo>
                <a:lnTo>
                  <a:pt x="4234" y="1898"/>
                </a:lnTo>
                <a:lnTo>
                  <a:pt x="4404" y="1947"/>
                </a:lnTo>
                <a:lnTo>
                  <a:pt x="4550" y="1923"/>
                </a:lnTo>
                <a:lnTo>
                  <a:pt x="4696" y="1898"/>
                </a:lnTo>
                <a:lnTo>
                  <a:pt x="4867" y="1874"/>
                </a:lnTo>
                <a:lnTo>
                  <a:pt x="4964" y="1850"/>
                </a:lnTo>
                <a:lnTo>
                  <a:pt x="4988" y="2069"/>
                </a:lnTo>
                <a:lnTo>
                  <a:pt x="4891" y="2093"/>
                </a:lnTo>
                <a:lnTo>
                  <a:pt x="4696" y="2142"/>
                </a:lnTo>
                <a:lnTo>
                  <a:pt x="4526" y="2190"/>
                </a:lnTo>
                <a:lnTo>
                  <a:pt x="4331" y="2263"/>
                </a:lnTo>
                <a:lnTo>
                  <a:pt x="4137" y="2336"/>
                </a:lnTo>
                <a:lnTo>
                  <a:pt x="4112" y="2361"/>
                </a:lnTo>
                <a:lnTo>
                  <a:pt x="4137" y="2385"/>
                </a:lnTo>
                <a:lnTo>
                  <a:pt x="4283" y="2385"/>
                </a:lnTo>
                <a:lnTo>
                  <a:pt x="4404" y="2409"/>
                </a:lnTo>
                <a:lnTo>
                  <a:pt x="4599" y="2385"/>
                </a:lnTo>
                <a:lnTo>
                  <a:pt x="4769" y="2361"/>
                </a:lnTo>
                <a:lnTo>
                  <a:pt x="4988" y="2336"/>
                </a:lnTo>
                <a:lnTo>
                  <a:pt x="4988" y="2434"/>
                </a:lnTo>
                <a:lnTo>
                  <a:pt x="4940" y="2604"/>
                </a:lnTo>
                <a:lnTo>
                  <a:pt x="4891" y="2750"/>
                </a:lnTo>
                <a:lnTo>
                  <a:pt x="4794" y="2726"/>
                </a:lnTo>
                <a:lnTo>
                  <a:pt x="4696" y="2726"/>
                </a:lnTo>
                <a:lnTo>
                  <a:pt x="4502" y="2750"/>
                </a:lnTo>
                <a:lnTo>
                  <a:pt x="4258" y="2750"/>
                </a:lnTo>
                <a:lnTo>
                  <a:pt x="4137" y="2774"/>
                </a:lnTo>
                <a:lnTo>
                  <a:pt x="4015" y="2847"/>
                </a:lnTo>
                <a:lnTo>
                  <a:pt x="4015" y="2872"/>
                </a:lnTo>
                <a:lnTo>
                  <a:pt x="4112" y="2945"/>
                </a:lnTo>
                <a:lnTo>
                  <a:pt x="4210" y="2993"/>
                </a:lnTo>
                <a:lnTo>
                  <a:pt x="4429" y="2993"/>
                </a:lnTo>
                <a:lnTo>
                  <a:pt x="4599" y="3018"/>
                </a:lnTo>
                <a:lnTo>
                  <a:pt x="4745" y="3018"/>
                </a:lnTo>
                <a:lnTo>
                  <a:pt x="4623" y="3164"/>
                </a:lnTo>
                <a:lnTo>
                  <a:pt x="4502" y="3310"/>
                </a:lnTo>
                <a:lnTo>
                  <a:pt x="4453" y="3285"/>
                </a:lnTo>
                <a:lnTo>
                  <a:pt x="4283" y="3237"/>
                </a:lnTo>
                <a:lnTo>
                  <a:pt x="4112" y="3212"/>
                </a:lnTo>
                <a:lnTo>
                  <a:pt x="3918" y="3212"/>
                </a:lnTo>
                <a:lnTo>
                  <a:pt x="3747" y="3237"/>
                </a:lnTo>
                <a:lnTo>
                  <a:pt x="3723" y="3237"/>
                </a:lnTo>
                <a:lnTo>
                  <a:pt x="3723" y="3261"/>
                </a:lnTo>
                <a:lnTo>
                  <a:pt x="3747" y="3310"/>
                </a:lnTo>
                <a:lnTo>
                  <a:pt x="3966" y="3407"/>
                </a:lnTo>
                <a:lnTo>
                  <a:pt x="4210" y="3480"/>
                </a:lnTo>
                <a:lnTo>
                  <a:pt x="3991" y="3529"/>
                </a:lnTo>
                <a:lnTo>
                  <a:pt x="3796" y="3553"/>
                </a:lnTo>
                <a:lnTo>
                  <a:pt x="3553" y="3553"/>
                </a:lnTo>
                <a:lnTo>
                  <a:pt x="3334" y="3504"/>
                </a:lnTo>
                <a:lnTo>
                  <a:pt x="3090" y="3407"/>
                </a:lnTo>
                <a:lnTo>
                  <a:pt x="2896" y="3285"/>
                </a:lnTo>
                <a:lnTo>
                  <a:pt x="2701" y="3115"/>
                </a:lnTo>
                <a:lnTo>
                  <a:pt x="2555" y="2945"/>
                </a:lnTo>
                <a:lnTo>
                  <a:pt x="2433" y="2726"/>
                </a:lnTo>
                <a:lnTo>
                  <a:pt x="2360" y="2507"/>
                </a:lnTo>
                <a:lnTo>
                  <a:pt x="2312" y="2288"/>
                </a:lnTo>
                <a:lnTo>
                  <a:pt x="2312" y="2020"/>
                </a:lnTo>
                <a:lnTo>
                  <a:pt x="2336" y="1874"/>
                </a:lnTo>
                <a:lnTo>
                  <a:pt x="2360" y="1704"/>
                </a:lnTo>
                <a:lnTo>
                  <a:pt x="2409" y="1558"/>
                </a:lnTo>
                <a:lnTo>
                  <a:pt x="2482" y="1412"/>
                </a:lnTo>
                <a:lnTo>
                  <a:pt x="2677" y="1120"/>
                </a:lnTo>
                <a:lnTo>
                  <a:pt x="2871" y="876"/>
                </a:lnTo>
                <a:lnTo>
                  <a:pt x="3017" y="755"/>
                </a:lnTo>
                <a:lnTo>
                  <a:pt x="3139" y="682"/>
                </a:lnTo>
                <a:lnTo>
                  <a:pt x="3261" y="633"/>
                </a:lnTo>
                <a:lnTo>
                  <a:pt x="3407" y="584"/>
                </a:lnTo>
                <a:close/>
                <a:moveTo>
                  <a:pt x="1898" y="7860"/>
                </a:moveTo>
                <a:lnTo>
                  <a:pt x="2020" y="7933"/>
                </a:lnTo>
                <a:lnTo>
                  <a:pt x="1995" y="8200"/>
                </a:lnTo>
                <a:lnTo>
                  <a:pt x="1995" y="8444"/>
                </a:lnTo>
                <a:lnTo>
                  <a:pt x="1971" y="8979"/>
                </a:lnTo>
                <a:lnTo>
                  <a:pt x="1971" y="9149"/>
                </a:lnTo>
                <a:lnTo>
                  <a:pt x="1922" y="9344"/>
                </a:lnTo>
                <a:lnTo>
                  <a:pt x="1801" y="9685"/>
                </a:lnTo>
                <a:lnTo>
                  <a:pt x="1655" y="10050"/>
                </a:lnTo>
                <a:lnTo>
                  <a:pt x="1509" y="10390"/>
                </a:lnTo>
                <a:lnTo>
                  <a:pt x="1436" y="10658"/>
                </a:lnTo>
                <a:lnTo>
                  <a:pt x="1363" y="10926"/>
                </a:lnTo>
                <a:lnTo>
                  <a:pt x="1314" y="10707"/>
                </a:lnTo>
                <a:lnTo>
                  <a:pt x="1265" y="10536"/>
                </a:lnTo>
                <a:lnTo>
                  <a:pt x="1241" y="10512"/>
                </a:lnTo>
                <a:lnTo>
                  <a:pt x="1290" y="10463"/>
                </a:lnTo>
                <a:lnTo>
                  <a:pt x="1314" y="10390"/>
                </a:lnTo>
                <a:lnTo>
                  <a:pt x="1363" y="9733"/>
                </a:lnTo>
                <a:lnTo>
                  <a:pt x="1460" y="9076"/>
                </a:lnTo>
                <a:lnTo>
                  <a:pt x="1533" y="8760"/>
                </a:lnTo>
                <a:lnTo>
                  <a:pt x="1606" y="8444"/>
                </a:lnTo>
                <a:lnTo>
                  <a:pt x="1728" y="8152"/>
                </a:lnTo>
                <a:lnTo>
                  <a:pt x="1898" y="7860"/>
                </a:lnTo>
                <a:close/>
                <a:moveTo>
                  <a:pt x="5499" y="7860"/>
                </a:moveTo>
                <a:lnTo>
                  <a:pt x="5670" y="8152"/>
                </a:lnTo>
                <a:lnTo>
                  <a:pt x="5791" y="8444"/>
                </a:lnTo>
                <a:lnTo>
                  <a:pt x="5864" y="8760"/>
                </a:lnTo>
                <a:lnTo>
                  <a:pt x="5937" y="9076"/>
                </a:lnTo>
                <a:lnTo>
                  <a:pt x="6010" y="9733"/>
                </a:lnTo>
                <a:lnTo>
                  <a:pt x="6083" y="10390"/>
                </a:lnTo>
                <a:lnTo>
                  <a:pt x="6107" y="10463"/>
                </a:lnTo>
                <a:lnTo>
                  <a:pt x="6156" y="10512"/>
                </a:lnTo>
                <a:lnTo>
                  <a:pt x="6132" y="10536"/>
                </a:lnTo>
                <a:lnTo>
                  <a:pt x="6083" y="10707"/>
                </a:lnTo>
                <a:lnTo>
                  <a:pt x="6034" y="10926"/>
                </a:lnTo>
                <a:lnTo>
                  <a:pt x="5961" y="10658"/>
                </a:lnTo>
                <a:lnTo>
                  <a:pt x="5889" y="10390"/>
                </a:lnTo>
                <a:lnTo>
                  <a:pt x="5743" y="10050"/>
                </a:lnTo>
                <a:lnTo>
                  <a:pt x="5597" y="9685"/>
                </a:lnTo>
                <a:lnTo>
                  <a:pt x="5475" y="9344"/>
                </a:lnTo>
                <a:lnTo>
                  <a:pt x="5426" y="9149"/>
                </a:lnTo>
                <a:lnTo>
                  <a:pt x="5426" y="8979"/>
                </a:lnTo>
                <a:lnTo>
                  <a:pt x="5402" y="8444"/>
                </a:lnTo>
                <a:lnTo>
                  <a:pt x="5402" y="8200"/>
                </a:lnTo>
                <a:lnTo>
                  <a:pt x="5378" y="7933"/>
                </a:lnTo>
                <a:lnTo>
                  <a:pt x="5499" y="7860"/>
                </a:lnTo>
                <a:close/>
                <a:moveTo>
                  <a:pt x="3869" y="4623"/>
                </a:moveTo>
                <a:lnTo>
                  <a:pt x="4161" y="4672"/>
                </a:lnTo>
                <a:lnTo>
                  <a:pt x="4453" y="4721"/>
                </a:lnTo>
                <a:lnTo>
                  <a:pt x="4380" y="4769"/>
                </a:lnTo>
                <a:lnTo>
                  <a:pt x="4283" y="4842"/>
                </a:lnTo>
                <a:lnTo>
                  <a:pt x="4283" y="4867"/>
                </a:lnTo>
                <a:lnTo>
                  <a:pt x="4307" y="4891"/>
                </a:lnTo>
                <a:lnTo>
                  <a:pt x="4696" y="4842"/>
                </a:lnTo>
                <a:lnTo>
                  <a:pt x="4842" y="4842"/>
                </a:lnTo>
                <a:lnTo>
                  <a:pt x="4915" y="4867"/>
                </a:lnTo>
                <a:lnTo>
                  <a:pt x="4818" y="4891"/>
                </a:lnTo>
                <a:lnTo>
                  <a:pt x="4696" y="4940"/>
                </a:lnTo>
                <a:lnTo>
                  <a:pt x="4599" y="4988"/>
                </a:lnTo>
                <a:lnTo>
                  <a:pt x="4550" y="5086"/>
                </a:lnTo>
                <a:lnTo>
                  <a:pt x="4550" y="5110"/>
                </a:lnTo>
                <a:lnTo>
                  <a:pt x="4575" y="5110"/>
                </a:lnTo>
                <a:lnTo>
                  <a:pt x="4818" y="5037"/>
                </a:lnTo>
                <a:lnTo>
                  <a:pt x="4964" y="5013"/>
                </a:lnTo>
                <a:lnTo>
                  <a:pt x="5086" y="4988"/>
                </a:lnTo>
                <a:lnTo>
                  <a:pt x="5159" y="4988"/>
                </a:lnTo>
                <a:lnTo>
                  <a:pt x="5329" y="5110"/>
                </a:lnTo>
                <a:lnTo>
                  <a:pt x="5086" y="5134"/>
                </a:lnTo>
                <a:lnTo>
                  <a:pt x="4964" y="5183"/>
                </a:lnTo>
                <a:lnTo>
                  <a:pt x="4867" y="5232"/>
                </a:lnTo>
                <a:lnTo>
                  <a:pt x="4867" y="5280"/>
                </a:lnTo>
                <a:lnTo>
                  <a:pt x="4867" y="5305"/>
                </a:lnTo>
                <a:lnTo>
                  <a:pt x="4988" y="5353"/>
                </a:lnTo>
                <a:lnTo>
                  <a:pt x="5110" y="5353"/>
                </a:lnTo>
                <a:lnTo>
                  <a:pt x="5378" y="5329"/>
                </a:lnTo>
                <a:lnTo>
                  <a:pt x="5548" y="5305"/>
                </a:lnTo>
                <a:lnTo>
                  <a:pt x="5694" y="5451"/>
                </a:lnTo>
                <a:lnTo>
                  <a:pt x="5572" y="5475"/>
                </a:lnTo>
                <a:lnTo>
                  <a:pt x="5378" y="5524"/>
                </a:lnTo>
                <a:lnTo>
                  <a:pt x="5305" y="5548"/>
                </a:lnTo>
                <a:lnTo>
                  <a:pt x="5232" y="5597"/>
                </a:lnTo>
                <a:lnTo>
                  <a:pt x="5232" y="5621"/>
                </a:lnTo>
                <a:lnTo>
                  <a:pt x="5232" y="5645"/>
                </a:lnTo>
                <a:lnTo>
                  <a:pt x="5402" y="5621"/>
                </a:lnTo>
                <a:lnTo>
                  <a:pt x="5572" y="5621"/>
                </a:lnTo>
                <a:lnTo>
                  <a:pt x="5791" y="5572"/>
                </a:lnTo>
                <a:lnTo>
                  <a:pt x="5889" y="5718"/>
                </a:lnTo>
                <a:lnTo>
                  <a:pt x="5840" y="5718"/>
                </a:lnTo>
                <a:lnTo>
                  <a:pt x="5621" y="5743"/>
                </a:lnTo>
                <a:lnTo>
                  <a:pt x="5499" y="5791"/>
                </a:lnTo>
                <a:lnTo>
                  <a:pt x="5426" y="5840"/>
                </a:lnTo>
                <a:lnTo>
                  <a:pt x="5426" y="5889"/>
                </a:lnTo>
                <a:lnTo>
                  <a:pt x="5524" y="5913"/>
                </a:lnTo>
                <a:lnTo>
                  <a:pt x="5621" y="5913"/>
                </a:lnTo>
                <a:lnTo>
                  <a:pt x="5791" y="5889"/>
                </a:lnTo>
                <a:lnTo>
                  <a:pt x="6010" y="5889"/>
                </a:lnTo>
                <a:lnTo>
                  <a:pt x="6107" y="6083"/>
                </a:lnTo>
                <a:lnTo>
                  <a:pt x="5937" y="6132"/>
                </a:lnTo>
                <a:lnTo>
                  <a:pt x="5840" y="6181"/>
                </a:lnTo>
                <a:lnTo>
                  <a:pt x="5767" y="6229"/>
                </a:lnTo>
                <a:lnTo>
                  <a:pt x="5864" y="6254"/>
                </a:lnTo>
                <a:lnTo>
                  <a:pt x="5986" y="6254"/>
                </a:lnTo>
                <a:lnTo>
                  <a:pt x="6205" y="6229"/>
                </a:lnTo>
                <a:lnTo>
                  <a:pt x="6302" y="6448"/>
                </a:lnTo>
                <a:lnTo>
                  <a:pt x="6253" y="6473"/>
                </a:lnTo>
                <a:lnTo>
                  <a:pt x="6083" y="6521"/>
                </a:lnTo>
                <a:lnTo>
                  <a:pt x="5937" y="6619"/>
                </a:lnTo>
                <a:lnTo>
                  <a:pt x="5937" y="6643"/>
                </a:lnTo>
                <a:lnTo>
                  <a:pt x="6083" y="6643"/>
                </a:lnTo>
                <a:lnTo>
                  <a:pt x="6229" y="6619"/>
                </a:lnTo>
                <a:lnTo>
                  <a:pt x="6351" y="6594"/>
                </a:lnTo>
                <a:lnTo>
                  <a:pt x="6448" y="6813"/>
                </a:lnTo>
                <a:lnTo>
                  <a:pt x="6448" y="6838"/>
                </a:lnTo>
                <a:lnTo>
                  <a:pt x="6375" y="6862"/>
                </a:lnTo>
                <a:lnTo>
                  <a:pt x="6229" y="6935"/>
                </a:lnTo>
                <a:lnTo>
                  <a:pt x="6107" y="7008"/>
                </a:lnTo>
                <a:lnTo>
                  <a:pt x="6107" y="7032"/>
                </a:lnTo>
                <a:lnTo>
                  <a:pt x="6132" y="7057"/>
                </a:lnTo>
                <a:lnTo>
                  <a:pt x="6399" y="7008"/>
                </a:lnTo>
                <a:lnTo>
                  <a:pt x="6497" y="6984"/>
                </a:lnTo>
                <a:lnTo>
                  <a:pt x="6545" y="7130"/>
                </a:lnTo>
                <a:lnTo>
                  <a:pt x="6472" y="7154"/>
                </a:lnTo>
                <a:lnTo>
                  <a:pt x="6302" y="7178"/>
                </a:lnTo>
                <a:lnTo>
                  <a:pt x="6205" y="7203"/>
                </a:lnTo>
                <a:lnTo>
                  <a:pt x="6132" y="7227"/>
                </a:lnTo>
                <a:lnTo>
                  <a:pt x="6107" y="7276"/>
                </a:lnTo>
                <a:lnTo>
                  <a:pt x="6083" y="7300"/>
                </a:lnTo>
                <a:lnTo>
                  <a:pt x="6107" y="7349"/>
                </a:lnTo>
                <a:lnTo>
                  <a:pt x="6132" y="7373"/>
                </a:lnTo>
                <a:lnTo>
                  <a:pt x="6205" y="7422"/>
                </a:lnTo>
                <a:lnTo>
                  <a:pt x="6278" y="7422"/>
                </a:lnTo>
                <a:lnTo>
                  <a:pt x="6424" y="7397"/>
                </a:lnTo>
                <a:lnTo>
                  <a:pt x="6618" y="7397"/>
                </a:lnTo>
                <a:lnTo>
                  <a:pt x="6667" y="7519"/>
                </a:lnTo>
                <a:lnTo>
                  <a:pt x="6424" y="7592"/>
                </a:lnTo>
                <a:lnTo>
                  <a:pt x="6278" y="7641"/>
                </a:lnTo>
                <a:lnTo>
                  <a:pt x="6253" y="7665"/>
                </a:lnTo>
                <a:lnTo>
                  <a:pt x="6278" y="7689"/>
                </a:lnTo>
                <a:lnTo>
                  <a:pt x="6375" y="7714"/>
                </a:lnTo>
                <a:lnTo>
                  <a:pt x="6472" y="7738"/>
                </a:lnTo>
                <a:lnTo>
                  <a:pt x="6667" y="7714"/>
                </a:lnTo>
                <a:lnTo>
                  <a:pt x="6716" y="7714"/>
                </a:lnTo>
                <a:lnTo>
                  <a:pt x="6740" y="7860"/>
                </a:lnTo>
                <a:lnTo>
                  <a:pt x="6667" y="7884"/>
                </a:lnTo>
                <a:lnTo>
                  <a:pt x="6570" y="7933"/>
                </a:lnTo>
                <a:lnTo>
                  <a:pt x="6448" y="7981"/>
                </a:lnTo>
                <a:lnTo>
                  <a:pt x="6424" y="8030"/>
                </a:lnTo>
                <a:lnTo>
                  <a:pt x="6448" y="8030"/>
                </a:lnTo>
                <a:lnTo>
                  <a:pt x="6545" y="8079"/>
                </a:lnTo>
                <a:lnTo>
                  <a:pt x="6691" y="8079"/>
                </a:lnTo>
                <a:lnTo>
                  <a:pt x="6789" y="8054"/>
                </a:lnTo>
                <a:lnTo>
                  <a:pt x="6813" y="8249"/>
                </a:lnTo>
                <a:lnTo>
                  <a:pt x="6740" y="8249"/>
                </a:lnTo>
                <a:lnTo>
                  <a:pt x="6570" y="8298"/>
                </a:lnTo>
                <a:lnTo>
                  <a:pt x="6424" y="8371"/>
                </a:lnTo>
                <a:lnTo>
                  <a:pt x="6399" y="8395"/>
                </a:lnTo>
                <a:lnTo>
                  <a:pt x="6424" y="8419"/>
                </a:lnTo>
                <a:lnTo>
                  <a:pt x="6472" y="8444"/>
                </a:lnTo>
                <a:lnTo>
                  <a:pt x="6545" y="8468"/>
                </a:lnTo>
                <a:lnTo>
                  <a:pt x="6837" y="8468"/>
                </a:lnTo>
                <a:lnTo>
                  <a:pt x="6862" y="8638"/>
                </a:lnTo>
                <a:lnTo>
                  <a:pt x="6764" y="8663"/>
                </a:lnTo>
                <a:lnTo>
                  <a:pt x="6667" y="8711"/>
                </a:lnTo>
                <a:lnTo>
                  <a:pt x="6570" y="8784"/>
                </a:lnTo>
                <a:lnTo>
                  <a:pt x="6570" y="8809"/>
                </a:lnTo>
                <a:lnTo>
                  <a:pt x="6886" y="8809"/>
                </a:lnTo>
                <a:lnTo>
                  <a:pt x="6910" y="9052"/>
                </a:lnTo>
                <a:lnTo>
                  <a:pt x="6764" y="9101"/>
                </a:lnTo>
                <a:lnTo>
                  <a:pt x="6691" y="9125"/>
                </a:lnTo>
                <a:lnTo>
                  <a:pt x="6618" y="9174"/>
                </a:lnTo>
                <a:lnTo>
                  <a:pt x="6618" y="9198"/>
                </a:lnTo>
                <a:lnTo>
                  <a:pt x="6667" y="9222"/>
                </a:lnTo>
                <a:lnTo>
                  <a:pt x="6691" y="9222"/>
                </a:lnTo>
                <a:lnTo>
                  <a:pt x="6789" y="9247"/>
                </a:lnTo>
                <a:lnTo>
                  <a:pt x="6910" y="9222"/>
                </a:lnTo>
                <a:lnTo>
                  <a:pt x="6910" y="9466"/>
                </a:lnTo>
                <a:lnTo>
                  <a:pt x="6570" y="9587"/>
                </a:lnTo>
                <a:lnTo>
                  <a:pt x="6545" y="9612"/>
                </a:lnTo>
                <a:lnTo>
                  <a:pt x="6545" y="9636"/>
                </a:lnTo>
                <a:lnTo>
                  <a:pt x="6594" y="9685"/>
                </a:lnTo>
                <a:lnTo>
                  <a:pt x="6764" y="9709"/>
                </a:lnTo>
                <a:lnTo>
                  <a:pt x="6910" y="9709"/>
                </a:lnTo>
                <a:lnTo>
                  <a:pt x="6910" y="9831"/>
                </a:lnTo>
                <a:lnTo>
                  <a:pt x="6813" y="9855"/>
                </a:lnTo>
                <a:lnTo>
                  <a:pt x="6667" y="9928"/>
                </a:lnTo>
                <a:lnTo>
                  <a:pt x="6643" y="9952"/>
                </a:lnTo>
                <a:lnTo>
                  <a:pt x="6643" y="10001"/>
                </a:lnTo>
                <a:lnTo>
                  <a:pt x="6667" y="10025"/>
                </a:lnTo>
                <a:lnTo>
                  <a:pt x="6716" y="10050"/>
                </a:lnTo>
                <a:lnTo>
                  <a:pt x="6910" y="10074"/>
                </a:lnTo>
                <a:lnTo>
                  <a:pt x="6886" y="10293"/>
                </a:lnTo>
                <a:lnTo>
                  <a:pt x="6789" y="10293"/>
                </a:lnTo>
                <a:lnTo>
                  <a:pt x="6691" y="10317"/>
                </a:lnTo>
                <a:lnTo>
                  <a:pt x="6667" y="10342"/>
                </a:lnTo>
                <a:lnTo>
                  <a:pt x="6667" y="10366"/>
                </a:lnTo>
                <a:lnTo>
                  <a:pt x="6667" y="10390"/>
                </a:lnTo>
                <a:lnTo>
                  <a:pt x="6691" y="10415"/>
                </a:lnTo>
                <a:lnTo>
                  <a:pt x="6789" y="10439"/>
                </a:lnTo>
                <a:lnTo>
                  <a:pt x="6862" y="10439"/>
                </a:lnTo>
                <a:lnTo>
                  <a:pt x="6837" y="10682"/>
                </a:lnTo>
                <a:lnTo>
                  <a:pt x="6813" y="10658"/>
                </a:lnTo>
                <a:lnTo>
                  <a:pt x="6764" y="10658"/>
                </a:lnTo>
                <a:lnTo>
                  <a:pt x="6764" y="10682"/>
                </a:lnTo>
                <a:lnTo>
                  <a:pt x="6740" y="10682"/>
                </a:lnTo>
                <a:lnTo>
                  <a:pt x="6764" y="10755"/>
                </a:lnTo>
                <a:lnTo>
                  <a:pt x="6813" y="10804"/>
                </a:lnTo>
                <a:lnTo>
                  <a:pt x="6813" y="10828"/>
                </a:lnTo>
                <a:lnTo>
                  <a:pt x="6813" y="10926"/>
                </a:lnTo>
                <a:lnTo>
                  <a:pt x="6837" y="10974"/>
                </a:lnTo>
                <a:lnTo>
                  <a:pt x="6862" y="11047"/>
                </a:lnTo>
                <a:lnTo>
                  <a:pt x="6910" y="11096"/>
                </a:lnTo>
                <a:lnTo>
                  <a:pt x="6935" y="11339"/>
                </a:lnTo>
                <a:lnTo>
                  <a:pt x="6935" y="11461"/>
                </a:lnTo>
                <a:lnTo>
                  <a:pt x="6886" y="11583"/>
                </a:lnTo>
                <a:lnTo>
                  <a:pt x="6837" y="11656"/>
                </a:lnTo>
                <a:lnTo>
                  <a:pt x="6740" y="11729"/>
                </a:lnTo>
                <a:lnTo>
                  <a:pt x="6643" y="11801"/>
                </a:lnTo>
                <a:lnTo>
                  <a:pt x="6594" y="11801"/>
                </a:lnTo>
                <a:lnTo>
                  <a:pt x="6570" y="11753"/>
                </a:lnTo>
                <a:lnTo>
                  <a:pt x="6521" y="11656"/>
                </a:lnTo>
                <a:lnTo>
                  <a:pt x="6472" y="11534"/>
                </a:lnTo>
                <a:lnTo>
                  <a:pt x="6424" y="11266"/>
                </a:lnTo>
                <a:lnTo>
                  <a:pt x="6448" y="10999"/>
                </a:lnTo>
                <a:lnTo>
                  <a:pt x="6472" y="10853"/>
                </a:lnTo>
                <a:lnTo>
                  <a:pt x="6521" y="10755"/>
                </a:lnTo>
                <a:lnTo>
                  <a:pt x="6521" y="10658"/>
                </a:lnTo>
                <a:lnTo>
                  <a:pt x="6521" y="10585"/>
                </a:lnTo>
                <a:lnTo>
                  <a:pt x="6472" y="10512"/>
                </a:lnTo>
                <a:lnTo>
                  <a:pt x="6424" y="10463"/>
                </a:lnTo>
                <a:lnTo>
                  <a:pt x="6424" y="10390"/>
                </a:lnTo>
                <a:lnTo>
                  <a:pt x="6448" y="10025"/>
                </a:lnTo>
                <a:lnTo>
                  <a:pt x="6448" y="9660"/>
                </a:lnTo>
                <a:lnTo>
                  <a:pt x="6399" y="9271"/>
                </a:lnTo>
                <a:lnTo>
                  <a:pt x="6326" y="8906"/>
                </a:lnTo>
                <a:lnTo>
                  <a:pt x="6253" y="8541"/>
                </a:lnTo>
                <a:lnTo>
                  <a:pt x="6132" y="8200"/>
                </a:lnTo>
                <a:lnTo>
                  <a:pt x="5961" y="7860"/>
                </a:lnTo>
                <a:lnTo>
                  <a:pt x="5791" y="7568"/>
                </a:lnTo>
                <a:lnTo>
                  <a:pt x="5767" y="7543"/>
                </a:lnTo>
                <a:lnTo>
                  <a:pt x="5864" y="7300"/>
                </a:lnTo>
                <a:lnTo>
                  <a:pt x="5937" y="7081"/>
                </a:lnTo>
                <a:lnTo>
                  <a:pt x="5937" y="6935"/>
                </a:lnTo>
                <a:lnTo>
                  <a:pt x="5937" y="6789"/>
                </a:lnTo>
                <a:lnTo>
                  <a:pt x="5889" y="6619"/>
                </a:lnTo>
                <a:lnTo>
                  <a:pt x="5840" y="6473"/>
                </a:lnTo>
                <a:lnTo>
                  <a:pt x="5767" y="6327"/>
                </a:lnTo>
                <a:lnTo>
                  <a:pt x="5670" y="6229"/>
                </a:lnTo>
                <a:lnTo>
                  <a:pt x="5597" y="6205"/>
                </a:lnTo>
                <a:lnTo>
                  <a:pt x="5524" y="6181"/>
                </a:lnTo>
                <a:lnTo>
                  <a:pt x="5451" y="6181"/>
                </a:lnTo>
                <a:lnTo>
                  <a:pt x="5378" y="6205"/>
                </a:lnTo>
                <a:lnTo>
                  <a:pt x="5305" y="6254"/>
                </a:lnTo>
                <a:lnTo>
                  <a:pt x="5280" y="6327"/>
                </a:lnTo>
                <a:lnTo>
                  <a:pt x="5280" y="6400"/>
                </a:lnTo>
                <a:lnTo>
                  <a:pt x="5305" y="6473"/>
                </a:lnTo>
                <a:lnTo>
                  <a:pt x="5426" y="6570"/>
                </a:lnTo>
                <a:lnTo>
                  <a:pt x="5475" y="6643"/>
                </a:lnTo>
                <a:lnTo>
                  <a:pt x="5524" y="6716"/>
                </a:lnTo>
                <a:lnTo>
                  <a:pt x="5524" y="6886"/>
                </a:lnTo>
                <a:lnTo>
                  <a:pt x="5499" y="7057"/>
                </a:lnTo>
                <a:lnTo>
                  <a:pt x="5451" y="7227"/>
                </a:lnTo>
                <a:lnTo>
                  <a:pt x="5353" y="7373"/>
                </a:lnTo>
                <a:lnTo>
                  <a:pt x="5305" y="7446"/>
                </a:lnTo>
                <a:lnTo>
                  <a:pt x="5256" y="7519"/>
                </a:lnTo>
                <a:lnTo>
                  <a:pt x="5183" y="7543"/>
                </a:lnTo>
                <a:lnTo>
                  <a:pt x="5086" y="7568"/>
                </a:lnTo>
                <a:lnTo>
                  <a:pt x="5013" y="7592"/>
                </a:lnTo>
                <a:lnTo>
                  <a:pt x="4964" y="7616"/>
                </a:lnTo>
                <a:lnTo>
                  <a:pt x="4915" y="7665"/>
                </a:lnTo>
                <a:lnTo>
                  <a:pt x="4891" y="7738"/>
                </a:lnTo>
                <a:lnTo>
                  <a:pt x="4867" y="7811"/>
                </a:lnTo>
                <a:lnTo>
                  <a:pt x="4891" y="7860"/>
                </a:lnTo>
                <a:lnTo>
                  <a:pt x="4915" y="7933"/>
                </a:lnTo>
                <a:lnTo>
                  <a:pt x="4964" y="7981"/>
                </a:lnTo>
                <a:lnTo>
                  <a:pt x="4842" y="7981"/>
                </a:lnTo>
                <a:lnTo>
                  <a:pt x="4648" y="8006"/>
                </a:lnTo>
                <a:lnTo>
                  <a:pt x="4575" y="8054"/>
                </a:lnTo>
                <a:lnTo>
                  <a:pt x="4550" y="8079"/>
                </a:lnTo>
                <a:lnTo>
                  <a:pt x="4550" y="8103"/>
                </a:lnTo>
                <a:lnTo>
                  <a:pt x="4550" y="8152"/>
                </a:lnTo>
                <a:lnTo>
                  <a:pt x="4599" y="8176"/>
                </a:lnTo>
                <a:lnTo>
                  <a:pt x="4696" y="8225"/>
                </a:lnTo>
                <a:lnTo>
                  <a:pt x="5013" y="8225"/>
                </a:lnTo>
                <a:lnTo>
                  <a:pt x="5013" y="8346"/>
                </a:lnTo>
                <a:lnTo>
                  <a:pt x="4842" y="8371"/>
                </a:lnTo>
                <a:lnTo>
                  <a:pt x="4696" y="8395"/>
                </a:lnTo>
                <a:lnTo>
                  <a:pt x="4526" y="8419"/>
                </a:lnTo>
                <a:lnTo>
                  <a:pt x="4477" y="8468"/>
                </a:lnTo>
                <a:lnTo>
                  <a:pt x="4453" y="8517"/>
                </a:lnTo>
                <a:lnTo>
                  <a:pt x="4477" y="8565"/>
                </a:lnTo>
                <a:lnTo>
                  <a:pt x="4526" y="8590"/>
                </a:lnTo>
                <a:lnTo>
                  <a:pt x="4745" y="8638"/>
                </a:lnTo>
                <a:lnTo>
                  <a:pt x="5013" y="8638"/>
                </a:lnTo>
                <a:lnTo>
                  <a:pt x="5013" y="8687"/>
                </a:lnTo>
                <a:lnTo>
                  <a:pt x="4891" y="8711"/>
                </a:lnTo>
                <a:lnTo>
                  <a:pt x="4672" y="8736"/>
                </a:lnTo>
                <a:lnTo>
                  <a:pt x="4575" y="8760"/>
                </a:lnTo>
                <a:lnTo>
                  <a:pt x="4477" y="8809"/>
                </a:lnTo>
                <a:lnTo>
                  <a:pt x="4453" y="8833"/>
                </a:lnTo>
                <a:lnTo>
                  <a:pt x="4477" y="8882"/>
                </a:lnTo>
                <a:lnTo>
                  <a:pt x="4550" y="8906"/>
                </a:lnTo>
                <a:lnTo>
                  <a:pt x="4648" y="8930"/>
                </a:lnTo>
                <a:lnTo>
                  <a:pt x="5013" y="8930"/>
                </a:lnTo>
                <a:lnTo>
                  <a:pt x="5013" y="9028"/>
                </a:lnTo>
                <a:lnTo>
                  <a:pt x="4794" y="9052"/>
                </a:lnTo>
                <a:lnTo>
                  <a:pt x="4623" y="9076"/>
                </a:lnTo>
                <a:lnTo>
                  <a:pt x="4550" y="9125"/>
                </a:lnTo>
                <a:lnTo>
                  <a:pt x="4550" y="9149"/>
                </a:lnTo>
                <a:lnTo>
                  <a:pt x="4550" y="9198"/>
                </a:lnTo>
                <a:lnTo>
                  <a:pt x="4599" y="9247"/>
                </a:lnTo>
                <a:lnTo>
                  <a:pt x="4696" y="9271"/>
                </a:lnTo>
                <a:lnTo>
                  <a:pt x="5037" y="9271"/>
                </a:lnTo>
                <a:lnTo>
                  <a:pt x="5061" y="9344"/>
                </a:lnTo>
                <a:lnTo>
                  <a:pt x="5013" y="9344"/>
                </a:lnTo>
                <a:lnTo>
                  <a:pt x="4794" y="9393"/>
                </a:lnTo>
                <a:lnTo>
                  <a:pt x="4623" y="9490"/>
                </a:lnTo>
                <a:lnTo>
                  <a:pt x="4599" y="9514"/>
                </a:lnTo>
                <a:lnTo>
                  <a:pt x="4623" y="9539"/>
                </a:lnTo>
                <a:lnTo>
                  <a:pt x="4818" y="9563"/>
                </a:lnTo>
                <a:lnTo>
                  <a:pt x="5037" y="9539"/>
                </a:lnTo>
                <a:lnTo>
                  <a:pt x="5110" y="9539"/>
                </a:lnTo>
                <a:lnTo>
                  <a:pt x="5134" y="9587"/>
                </a:lnTo>
                <a:lnTo>
                  <a:pt x="5037" y="9612"/>
                </a:lnTo>
                <a:lnTo>
                  <a:pt x="4940" y="9612"/>
                </a:lnTo>
                <a:lnTo>
                  <a:pt x="4794" y="9660"/>
                </a:lnTo>
                <a:lnTo>
                  <a:pt x="4745" y="9709"/>
                </a:lnTo>
                <a:lnTo>
                  <a:pt x="4696" y="9758"/>
                </a:lnTo>
                <a:lnTo>
                  <a:pt x="4696" y="9806"/>
                </a:lnTo>
                <a:lnTo>
                  <a:pt x="4721" y="9855"/>
                </a:lnTo>
                <a:lnTo>
                  <a:pt x="4794" y="9879"/>
                </a:lnTo>
                <a:lnTo>
                  <a:pt x="4964" y="9879"/>
                </a:lnTo>
                <a:lnTo>
                  <a:pt x="5086" y="9855"/>
                </a:lnTo>
                <a:lnTo>
                  <a:pt x="5207" y="9831"/>
                </a:lnTo>
                <a:lnTo>
                  <a:pt x="5256" y="9904"/>
                </a:lnTo>
                <a:lnTo>
                  <a:pt x="5134" y="9928"/>
                </a:lnTo>
                <a:lnTo>
                  <a:pt x="5013" y="9977"/>
                </a:lnTo>
                <a:lnTo>
                  <a:pt x="4915" y="10074"/>
                </a:lnTo>
                <a:lnTo>
                  <a:pt x="4915" y="10098"/>
                </a:lnTo>
                <a:lnTo>
                  <a:pt x="5037" y="10171"/>
                </a:lnTo>
                <a:lnTo>
                  <a:pt x="5159" y="10171"/>
                </a:lnTo>
                <a:lnTo>
                  <a:pt x="5329" y="10147"/>
                </a:lnTo>
                <a:lnTo>
                  <a:pt x="5402" y="10317"/>
                </a:lnTo>
                <a:lnTo>
                  <a:pt x="5329" y="10342"/>
                </a:lnTo>
                <a:lnTo>
                  <a:pt x="5207" y="10390"/>
                </a:lnTo>
                <a:lnTo>
                  <a:pt x="5086" y="10415"/>
                </a:lnTo>
                <a:lnTo>
                  <a:pt x="5086" y="10439"/>
                </a:lnTo>
                <a:lnTo>
                  <a:pt x="5207" y="10463"/>
                </a:lnTo>
                <a:lnTo>
                  <a:pt x="5305" y="10488"/>
                </a:lnTo>
                <a:lnTo>
                  <a:pt x="5475" y="10488"/>
                </a:lnTo>
                <a:lnTo>
                  <a:pt x="5524" y="10658"/>
                </a:lnTo>
                <a:lnTo>
                  <a:pt x="5378" y="10707"/>
                </a:lnTo>
                <a:lnTo>
                  <a:pt x="5232" y="10755"/>
                </a:lnTo>
                <a:lnTo>
                  <a:pt x="5207" y="10780"/>
                </a:lnTo>
                <a:lnTo>
                  <a:pt x="5232" y="10780"/>
                </a:lnTo>
                <a:lnTo>
                  <a:pt x="5353" y="10804"/>
                </a:lnTo>
                <a:lnTo>
                  <a:pt x="5548" y="10804"/>
                </a:lnTo>
                <a:lnTo>
                  <a:pt x="5572" y="10950"/>
                </a:lnTo>
                <a:lnTo>
                  <a:pt x="5524" y="10974"/>
                </a:lnTo>
                <a:lnTo>
                  <a:pt x="5402" y="10999"/>
                </a:lnTo>
                <a:lnTo>
                  <a:pt x="5280" y="11047"/>
                </a:lnTo>
                <a:lnTo>
                  <a:pt x="5280" y="11072"/>
                </a:lnTo>
                <a:lnTo>
                  <a:pt x="5280" y="11096"/>
                </a:lnTo>
                <a:lnTo>
                  <a:pt x="5451" y="11145"/>
                </a:lnTo>
                <a:lnTo>
                  <a:pt x="5621" y="11169"/>
                </a:lnTo>
                <a:lnTo>
                  <a:pt x="5645" y="11339"/>
                </a:lnTo>
                <a:lnTo>
                  <a:pt x="5548" y="11364"/>
                </a:lnTo>
                <a:lnTo>
                  <a:pt x="5426" y="11412"/>
                </a:lnTo>
                <a:lnTo>
                  <a:pt x="5426" y="11437"/>
                </a:lnTo>
                <a:lnTo>
                  <a:pt x="5451" y="11461"/>
                </a:lnTo>
                <a:lnTo>
                  <a:pt x="5548" y="11485"/>
                </a:lnTo>
                <a:lnTo>
                  <a:pt x="5670" y="11485"/>
                </a:lnTo>
                <a:lnTo>
                  <a:pt x="5694" y="11607"/>
                </a:lnTo>
                <a:lnTo>
                  <a:pt x="5548" y="11631"/>
                </a:lnTo>
                <a:lnTo>
                  <a:pt x="5426" y="11656"/>
                </a:lnTo>
                <a:lnTo>
                  <a:pt x="5378" y="11704"/>
                </a:lnTo>
                <a:lnTo>
                  <a:pt x="5353" y="11777"/>
                </a:lnTo>
                <a:lnTo>
                  <a:pt x="5378" y="11850"/>
                </a:lnTo>
                <a:lnTo>
                  <a:pt x="5402" y="11874"/>
                </a:lnTo>
                <a:lnTo>
                  <a:pt x="5426" y="11874"/>
                </a:lnTo>
                <a:lnTo>
                  <a:pt x="5548" y="11899"/>
                </a:lnTo>
                <a:lnTo>
                  <a:pt x="5718" y="11899"/>
                </a:lnTo>
                <a:lnTo>
                  <a:pt x="5718" y="12045"/>
                </a:lnTo>
                <a:lnTo>
                  <a:pt x="5548" y="12093"/>
                </a:lnTo>
                <a:lnTo>
                  <a:pt x="5402" y="12166"/>
                </a:lnTo>
                <a:lnTo>
                  <a:pt x="5402" y="12191"/>
                </a:lnTo>
                <a:lnTo>
                  <a:pt x="5548" y="12264"/>
                </a:lnTo>
                <a:lnTo>
                  <a:pt x="5645" y="12288"/>
                </a:lnTo>
                <a:lnTo>
                  <a:pt x="5718" y="12288"/>
                </a:lnTo>
                <a:lnTo>
                  <a:pt x="5718" y="12434"/>
                </a:lnTo>
                <a:lnTo>
                  <a:pt x="5597" y="12434"/>
                </a:lnTo>
                <a:lnTo>
                  <a:pt x="5451" y="12458"/>
                </a:lnTo>
                <a:lnTo>
                  <a:pt x="5378" y="12483"/>
                </a:lnTo>
                <a:lnTo>
                  <a:pt x="5305" y="12556"/>
                </a:lnTo>
                <a:lnTo>
                  <a:pt x="5280" y="12604"/>
                </a:lnTo>
                <a:lnTo>
                  <a:pt x="5280" y="12653"/>
                </a:lnTo>
                <a:lnTo>
                  <a:pt x="5305" y="12677"/>
                </a:lnTo>
                <a:lnTo>
                  <a:pt x="5353" y="12726"/>
                </a:lnTo>
                <a:lnTo>
                  <a:pt x="5499" y="12726"/>
                </a:lnTo>
                <a:lnTo>
                  <a:pt x="5645" y="12702"/>
                </a:lnTo>
                <a:lnTo>
                  <a:pt x="5743" y="12702"/>
                </a:lnTo>
                <a:lnTo>
                  <a:pt x="5718" y="13018"/>
                </a:lnTo>
                <a:lnTo>
                  <a:pt x="5621" y="13018"/>
                </a:lnTo>
                <a:lnTo>
                  <a:pt x="5451" y="13067"/>
                </a:lnTo>
                <a:lnTo>
                  <a:pt x="5305" y="13115"/>
                </a:lnTo>
                <a:lnTo>
                  <a:pt x="5280" y="13140"/>
                </a:lnTo>
                <a:lnTo>
                  <a:pt x="5280" y="13164"/>
                </a:lnTo>
                <a:lnTo>
                  <a:pt x="5305" y="13188"/>
                </a:lnTo>
                <a:lnTo>
                  <a:pt x="5670" y="13213"/>
                </a:lnTo>
                <a:lnTo>
                  <a:pt x="5718" y="13213"/>
                </a:lnTo>
                <a:lnTo>
                  <a:pt x="5718" y="13407"/>
                </a:lnTo>
                <a:lnTo>
                  <a:pt x="5597" y="13432"/>
                </a:lnTo>
                <a:lnTo>
                  <a:pt x="5475" y="13432"/>
                </a:lnTo>
                <a:lnTo>
                  <a:pt x="5378" y="13480"/>
                </a:lnTo>
                <a:lnTo>
                  <a:pt x="5305" y="13578"/>
                </a:lnTo>
                <a:lnTo>
                  <a:pt x="5305" y="13602"/>
                </a:lnTo>
                <a:lnTo>
                  <a:pt x="5329" y="13651"/>
                </a:lnTo>
                <a:lnTo>
                  <a:pt x="5451" y="13675"/>
                </a:lnTo>
                <a:lnTo>
                  <a:pt x="5572" y="13699"/>
                </a:lnTo>
                <a:lnTo>
                  <a:pt x="5718" y="13724"/>
                </a:lnTo>
                <a:lnTo>
                  <a:pt x="5718" y="13870"/>
                </a:lnTo>
                <a:lnTo>
                  <a:pt x="5621" y="13894"/>
                </a:lnTo>
                <a:lnTo>
                  <a:pt x="5353" y="13943"/>
                </a:lnTo>
                <a:lnTo>
                  <a:pt x="5305" y="13967"/>
                </a:lnTo>
                <a:lnTo>
                  <a:pt x="5280" y="14016"/>
                </a:lnTo>
                <a:lnTo>
                  <a:pt x="5305" y="14064"/>
                </a:lnTo>
                <a:lnTo>
                  <a:pt x="5329" y="14089"/>
                </a:lnTo>
                <a:lnTo>
                  <a:pt x="5402" y="14137"/>
                </a:lnTo>
                <a:lnTo>
                  <a:pt x="5499" y="14162"/>
                </a:lnTo>
                <a:lnTo>
                  <a:pt x="5718" y="14186"/>
                </a:lnTo>
                <a:lnTo>
                  <a:pt x="5694" y="14381"/>
                </a:lnTo>
                <a:lnTo>
                  <a:pt x="5524" y="14405"/>
                </a:lnTo>
                <a:lnTo>
                  <a:pt x="5378" y="14454"/>
                </a:lnTo>
                <a:lnTo>
                  <a:pt x="5305" y="14502"/>
                </a:lnTo>
                <a:lnTo>
                  <a:pt x="5232" y="14551"/>
                </a:lnTo>
                <a:lnTo>
                  <a:pt x="5232" y="14575"/>
                </a:lnTo>
                <a:lnTo>
                  <a:pt x="5256" y="14624"/>
                </a:lnTo>
                <a:lnTo>
                  <a:pt x="5402" y="14648"/>
                </a:lnTo>
                <a:lnTo>
                  <a:pt x="5694" y="14648"/>
                </a:lnTo>
                <a:lnTo>
                  <a:pt x="5694" y="14819"/>
                </a:lnTo>
                <a:lnTo>
                  <a:pt x="5475" y="14819"/>
                </a:lnTo>
                <a:lnTo>
                  <a:pt x="5402" y="14843"/>
                </a:lnTo>
                <a:lnTo>
                  <a:pt x="5329" y="14867"/>
                </a:lnTo>
                <a:lnTo>
                  <a:pt x="5305" y="14916"/>
                </a:lnTo>
                <a:lnTo>
                  <a:pt x="5280" y="14940"/>
                </a:lnTo>
                <a:lnTo>
                  <a:pt x="5280" y="14989"/>
                </a:lnTo>
                <a:lnTo>
                  <a:pt x="5305" y="15038"/>
                </a:lnTo>
                <a:lnTo>
                  <a:pt x="5378" y="15086"/>
                </a:lnTo>
                <a:lnTo>
                  <a:pt x="5475" y="15111"/>
                </a:lnTo>
                <a:lnTo>
                  <a:pt x="5572" y="15135"/>
                </a:lnTo>
                <a:lnTo>
                  <a:pt x="5670" y="15159"/>
                </a:lnTo>
                <a:lnTo>
                  <a:pt x="5670" y="15354"/>
                </a:lnTo>
                <a:lnTo>
                  <a:pt x="5548" y="15354"/>
                </a:lnTo>
                <a:lnTo>
                  <a:pt x="5451" y="15330"/>
                </a:lnTo>
                <a:lnTo>
                  <a:pt x="5353" y="15378"/>
                </a:lnTo>
                <a:lnTo>
                  <a:pt x="5329" y="15403"/>
                </a:lnTo>
                <a:lnTo>
                  <a:pt x="5305" y="15427"/>
                </a:lnTo>
                <a:lnTo>
                  <a:pt x="5329" y="15500"/>
                </a:lnTo>
                <a:lnTo>
                  <a:pt x="5378" y="15524"/>
                </a:lnTo>
                <a:lnTo>
                  <a:pt x="5426" y="15549"/>
                </a:lnTo>
                <a:lnTo>
                  <a:pt x="5524" y="15573"/>
                </a:lnTo>
                <a:lnTo>
                  <a:pt x="5645" y="15597"/>
                </a:lnTo>
                <a:lnTo>
                  <a:pt x="5645" y="15719"/>
                </a:lnTo>
                <a:lnTo>
                  <a:pt x="5305" y="15768"/>
                </a:lnTo>
                <a:lnTo>
                  <a:pt x="5280" y="15792"/>
                </a:lnTo>
                <a:lnTo>
                  <a:pt x="5280" y="15816"/>
                </a:lnTo>
                <a:lnTo>
                  <a:pt x="5280" y="15841"/>
                </a:lnTo>
                <a:lnTo>
                  <a:pt x="5305" y="15865"/>
                </a:lnTo>
                <a:lnTo>
                  <a:pt x="5621" y="15889"/>
                </a:lnTo>
                <a:lnTo>
                  <a:pt x="5621" y="16108"/>
                </a:lnTo>
                <a:lnTo>
                  <a:pt x="5524" y="16133"/>
                </a:lnTo>
                <a:lnTo>
                  <a:pt x="5378" y="16157"/>
                </a:lnTo>
                <a:lnTo>
                  <a:pt x="5305" y="16181"/>
                </a:lnTo>
                <a:lnTo>
                  <a:pt x="5256" y="16230"/>
                </a:lnTo>
                <a:lnTo>
                  <a:pt x="5232" y="16254"/>
                </a:lnTo>
                <a:lnTo>
                  <a:pt x="5256" y="16279"/>
                </a:lnTo>
                <a:lnTo>
                  <a:pt x="5305" y="16327"/>
                </a:lnTo>
                <a:lnTo>
                  <a:pt x="5353" y="16352"/>
                </a:lnTo>
                <a:lnTo>
                  <a:pt x="5475" y="16376"/>
                </a:lnTo>
                <a:lnTo>
                  <a:pt x="5597" y="16376"/>
                </a:lnTo>
                <a:lnTo>
                  <a:pt x="5572" y="16571"/>
                </a:lnTo>
                <a:lnTo>
                  <a:pt x="5572" y="16668"/>
                </a:lnTo>
                <a:lnTo>
                  <a:pt x="5280" y="16668"/>
                </a:lnTo>
                <a:lnTo>
                  <a:pt x="5207" y="16692"/>
                </a:lnTo>
                <a:lnTo>
                  <a:pt x="5159" y="16741"/>
                </a:lnTo>
                <a:lnTo>
                  <a:pt x="5159" y="16790"/>
                </a:lnTo>
                <a:lnTo>
                  <a:pt x="5207" y="16838"/>
                </a:lnTo>
                <a:lnTo>
                  <a:pt x="5256" y="16863"/>
                </a:lnTo>
                <a:lnTo>
                  <a:pt x="5402" y="16887"/>
                </a:lnTo>
                <a:lnTo>
                  <a:pt x="5548" y="16887"/>
                </a:lnTo>
                <a:lnTo>
                  <a:pt x="5524" y="17082"/>
                </a:lnTo>
                <a:lnTo>
                  <a:pt x="5426" y="17106"/>
                </a:lnTo>
                <a:lnTo>
                  <a:pt x="5280" y="17130"/>
                </a:lnTo>
                <a:lnTo>
                  <a:pt x="5207" y="17155"/>
                </a:lnTo>
                <a:lnTo>
                  <a:pt x="5134" y="17203"/>
                </a:lnTo>
                <a:lnTo>
                  <a:pt x="5134" y="17228"/>
                </a:lnTo>
                <a:lnTo>
                  <a:pt x="5134" y="17252"/>
                </a:lnTo>
                <a:lnTo>
                  <a:pt x="5207" y="17276"/>
                </a:lnTo>
                <a:lnTo>
                  <a:pt x="5280" y="17276"/>
                </a:lnTo>
                <a:lnTo>
                  <a:pt x="5426" y="17301"/>
                </a:lnTo>
                <a:lnTo>
                  <a:pt x="5499" y="17301"/>
                </a:lnTo>
                <a:lnTo>
                  <a:pt x="5475" y="17544"/>
                </a:lnTo>
                <a:lnTo>
                  <a:pt x="5378" y="17544"/>
                </a:lnTo>
                <a:lnTo>
                  <a:pt x="5256" y="17593"/>
                </a:lnTo>
                <a:lnTo>
                  <a:pt x="5183" y="17641"/>
                </a:lnTo>
                <a:lnTo>
                  <a:pt x="5183" y="17666"/>
                </a:lnTo>
                <a:lnTo>
                  <a:pt x="5183" y="17690"/>
                </a:lnTo>
                <a:lnTo>
                  <a:pt x="5207" y="17739"/>
                </a:lnTo>
                <a:lnTo>
                  <a:pt x="5256" y="17763"/>
                </a:lnTo>
                <a:lnTo>
                  <a:pt x="5378" y="17787"/>
                </a:lnTo>
                <a:lnTo>
                  <a:pt x="5451" y="17812"/>
                </a:lnTo>
                <a:lnTo>
                  <a:pt x="5426" y="17982"/>
                </a:lnTo>
                <a:lnTo>
                  <a:pt x="5329" y="17982"/>
                </a:lnTo>
                <a:lnTo>
                  <a:pt x="5086" y="18006"/>
                </a:lnTo>
                <a:lnTo>
                  <a:pt x="5037" y="18031"/>
                </a:lnTo>
                <a:lnTo>
                  <a:pt x="5013" y="18055"/>
                </a:lnTo>
                <a:lnTo>
                  <a:pt x="5013" y="18104"/>
                </a:lnTo>
                <a:lnTo>
                  <a:pt x="5061" y="18152"/>
                </a:lnTo>
                <a:lnTo>
                  <a:pt x="5159" y="18201"/>
                </a:lnTo>
                <a:lnTo>
                  <a:pt x="5280" y="18225"/>
                </a:lnTo>
                <a:lnTo>
                  <a:pt x="5402" y="18225"/>
                </a:lnTo>
                <a:lnTo>
                  <a:pt x="5402" y="18420"/>
                </a:lnTo>
                <a:lnTo>
                  <a:pt x="5353" y="18420"/>
                </a:lnTo>
                <a:lnTo>
                  <a:pt x="5207" y="18444"/>
                </a:lnTo>
                <a:lnTo>
                  <a:pt x="5134" y="18469"/>
                </a:lnTo>
                <a:lnTo>
                  <a:pt x="5086" y="18517"/>
                </a:lnTo>
                <a:lnTo>
                  <a:pt x="5061" y="18566"/>
                </a:lnTo>
                <a:lnTo>
                  <a:pt x="5086" y="18615"/>
                </a:lnTo>
                <a:lnTo>
                  <a:pt x="5134" y="18663"/>
                </a:lnTo>
                <a:lnTo>
                  <a:pt x="5183" y="18688"/>
                </a:lnTo>
                <a:lnTo>
                  <a:pt x="5329" y="18712"/>
                </a:lnTo>
                <a:lnTo>
                  <a:pt x="5378" y="18712"/>
                </a:lnTo>
                <a:lnTo>
                  <a:pt x="5353" y="18907"/>
                </a:lnTo>
                <a:lnTo>
                  <a:pt x="5280" y="18907"/>
                </a:lnTo>
                <a:lnTo>
                  <a:pt x="5183" y="18955"/>
                </a:lnTo>
                <a:lnTo>
                  <a:pt x="5159" y="18980"/>
                </a:lnTo>
                <a:lnTo>
                  <a:pt x="5159" y="19004"/>
                </a:lnTo>
                <a:lnTo>
                  <a:pt x="5159" y="19053"/>
                </a:lnTo>
                <a:lnTo>
                  <a:pt x="5183" y="19077"/>
                </a:lnTo>
                <a:lnTo>
                  <a:pt x="5256" y="19126"/>
                </a:lnTo>
                <a:lnTo>
                  <a:pt x="5353" y="19126"/>
                </a:lnTo>
                <a:lnTo>
                  <a:pt x="5353" y="19539"/>
                </a:lnTo>
                <a:lnTo>
                  <a:pt x="5353" y="19637"/>
                </a:lnTo>
                <a:lnTo>
                  <a:pt x="5402" y="19710"/>
                </a:lnTo>
                <a:lnTo>
                  <a:pt x="5475" y="19758"/>
                </a:lnTo>
                <a:lnTo>
                  <a:pt x="5548" y="19783"/>
                </a:lnTo>
                <a:lnTo>
                  <a:pt x="5572" y="19807"/>
                </a:lnTo>
                <a:lnTo>
                  <a:pt x="5718" y="19953"/>
                </a:lnTo>
                <a:lnTo>
                  <a:pt x="5840" y="20074"/>
                </a:lnTo>
                <a:lnTo>
                  <a:pt x="5986" y="20220"/>
                </a:lnTo>
                <a:lnTo>
                  <a:pt x="6132" y="20366"/>
                </a:lnTo>
                <a:lnTo>
                  <a:pt x="5961" y="20366"/>
                </a:lnTo>
                <a:lnTo>
                  <a:pt x="5816" y="20342"/>
                </a:lnTo>
                <a:lnTo>
                  <a:pt x="5670" y="20318"/>
                </a:lnTo>
                <a:lnTo>
                  <a:pt x="5524" y="20269"/>
                </a:lnTo>
                <a:lnTo>
                  <a:pt x="5378" y="20196"/>
                </a:lnTo>
                <a:lnTo>
                  <a:pt x="5232" y="20099"/>
                </a:lnTo>
                <a:lnTo>
                  <a:pt x="5086" y="20001"/>
                </a:lnTo>
                <a:lnTo>
                  <a:pt x="4940" y="19928"/>
                </a:lnTo>
                <a:lnTo>
                  <a:pt x="4818" y="19539"/>
                </a:lnTo>
                <a:lnTo>
                  <a:pt x="4721" y="19126"/>
                </a:lnTo>
                <a:lnTo>
                  <a:pt x="4672" y="18712"/>
                </a:lnTo>
                <a:lnTo>
                  <a:pt x="4623" y="18274"/>
                </a:lnTo>
                <a:lnTo>
                  <a:pt x="4575" y="17447"/>
                </a:lnTo>
                <a:lnTo>
                  <a:pt x="4526" y="16619"/>
                </a:lnTo>
                <a:lnTo>
                  <a:pt x="4477" y="15670"/>
                </a:lnTo>
                <a:lnTo>
                  <a:pt x="4429" y="14721"/>
                </a:lnTo>
                <a:lnTo>
                  <a:pt x="4404" y="14235"/>
                </a:lnTo>
                <a:lnTo>
                  <a:pt x="4380" y="13894"/>
                </a:lnTo>
                <a:lnTo>
                  <a:pt x="4331" y="13505"/>
                </a:lnTo>
                <a:lnTo>
                  <a:pt x="4258" y="13140"/>
                </a:lnTo>
                <a:lnTo>
                  <a:pt x="4161" y="12775"/>
                </a:lnTo>
                <a:lnTo>
                  <a:pt x="4112" y="12629"/>
                </a:lnTo>
                <a:lnTo>
                  <a:pt x="4039" y="12483"/>
                </a:lnTo>
                <a:lnTo>
                  <a:pt x="3966" y="12361"/>
                </a:lnTo>
                <a:lnTo>
                  <a:pt x="3893" y="12288"/>
                </a:lnTo>
                <a:lnTo>
                  <a:pt x="3820" y="12264"/>
                </a:lnTo>
                <a:lnTo>
                  <a:pt x="3577" y="12264"/>
                </a:lnTo>
                <a:lnTo>
                  <a:pt x="3504" y="12288"/>
                </a:lnTo>
                <a:lnTo>
                  <a:pt x="3407" y="12385"/>
                </a:lnTo>
                <a:lnTo>
                  <a:pt x="3334" y="12507"/>
                </a:lnTo>
                <a:lnTo>
                  <a:pt x="3309" y="12483"/>
                </a:lnTo>
                <a:lnTo>
                  <a:pt x="3188" y="12483"/>
                </a:lnTo>
                <a:lnTo>
                  <a:pt x="3066" y="12531"/>
                </a:lnTo>
                <a:lnTo>
                  <a:pt x="3042" y="12556"/>
                </a:lnTo>
                <a:lnTo>
                  <a:pt x="3042" y="12604"/>
                </a:lnTo>
                <a:lnTo>
                  <a:pt x="3066" y="12653"/>
                </a:lnTo>
                <a:lnTo>
                  <a:pt x="3115" y="12677"/>
                </a:lnTo>
                <a:lnTo>
                  <a:pt x="3236" y="12702"/>
                </a:lnTo>
                <a:lnTo>
                  <a:pt x="3261" y="12702"/>
                </a:lnTo>
                <a:lnTo>
                  <a:pt x="3212" y="12848"/>
                </a:lnTo>
                <a:lnTo>
                  <a:pt x="3042" y="12872"/>
                </a:lnTo>
                <a:lnTo>
                  <a:pt x="2871" y="12921"/>
                </a:lnTo>
                <a:lnTo>
                  <a:pt x="2871" y="12945"/>
                </a:lnTo>
                <a:lnTo>
                  <a:pt x="2871" y="12969"/>
                </a:lnTo>
                <a:lnTo>
                  <a:pt x="3017" y="13018"/>
                </a:lnTo>
                <a:lnTo>
                  <a:pt x="3163" y="13042"/>
                </a:lnTo>
                <a:lnTo>
                  <a:pt x="3139" y="13140"/>
                </a:lnTo>
                <a:lnTo>
                  <a:pt x="2969" y="13140"/>
                </a:lnTo>
                <a:lnTo>
                  <a:pt x="2847" y="13164"/>
                </a:lnTo>
                <a:lnTo>
                  <a:pt x="2725" y="13213"/>
                </a:lnTo>
                <a:lnTo>
                  <a:pt x="2701" y="13237"/>
                </a:lnTo>
                <a:lnTo>
                  <a:pt x="2701" y="13261"/>
                </a:lnTo>
                <a:lnTo>
                  <a:pt x="2701" y="13286"/>
                </a:lnTo>
                <a:lnTo>
                  <a:pt x="2725" y="13310"/>
                </a:lnTo>
                <a:lnTo>
                  <a:pt x="2847" y="13359"/>
                </a:lnTo>
                <a:lnTo>
                  <a:pt x="2969" y="13383"/>
                </a:lnTo>
                <a:lnTo>
                  <a:pt x="3090" y="13383"/>
                </a:lnTo>
                <a:lnTo>
                  <a:pt x="3066" y="13529"/>
                </a:lnTo>
                <a:lnTo>
                  <a:pt x="2847" y="13553"/>
                </a:lnTo>
                <a:lnTo>
                  <a:pt x="2750" y="13602"/>
                </a:lnTo>
                <a:lnTo>
                  <a:pt x="2652" y="13651"/>
                </a:lnTo>
                <a:lnTo>
                  <a:pt x="2628" y="13699"/>
                </a:lnTo>
                <a:lnTo>
                  <a:pt x="2652" y="13724"/>
                </a:lnTo>
                <a:lnTo>
                  <a:pt x="2847" y="13748"/>
                </a:lnTo>
                <a:lnTo>
                  <a:pt x="3042" y="13772"/>
                </a:lnTo>
                <a:lnTo>
                  <a:pt x="3042" y="13870"/>
                </a:lnTo>
                <a:lnTo>
                  <a:pt x="2920" y="13870"/>
                </a:lnTo>
                <a:lnTo>
                  <a:pt x="2774" y="13918"/>
                </a:lnTo>
                <a:lnTo>
                  <a:pt x="2701" y="13943"/>
                </a:lnTo>
                <a:lnTo>
                  <a:pt x="2628" y="13991"/>
                </a:lnTo>
                <a:lnTo>
                  <a:pt x="2628" y="14016"/>
                </a:lnTo>
                <a:lnTo>
                  <a:pt x="2701" y="14064"/>
                </a:lnTo>
                <a:lnTo>
                  <a:pt x="2798" y="14113"/>
                </a:lnTo>
                <a:lnTo>
                  <a:pt x="2896" y="14137"/>
                </a:lnTo>
                <a:lnTo>
                  <a:pt x="3017" y="14137"/>
                </a:lnTo>
                <a:lnTo>
                  <a:pt x="2993" y="14283"/>
                </a:lnTo>
                <a:lnTo>
                  <a:pt x="2871" y="14283"/>
                </a:lnTo>
                <a:lnTo>
                  <a:pt x="2725" y="14308"/>
                </a:lnTo>
                <a:lnTo>
                  <a:pt x="2677" y="14332"/>
                </a:lnTo>
                <a:lnTo>
                  <a:pt x="2604" y="14381"/>
                </a:lnTo>
                <a:lnTo>
                  <a:pt x="2604" y="14405"/>
                </a:lnTo>
                <a:lnTo>
                  <a:pt x="2579" y="14429"/>
                </a:lnTo>
                <a:lnTo>
                  <a:pt x="2604" y="14502"/>
                </a:lnTo>
                <a:lnTo>
                  <a:pt x="2677" y="14551"/>
                </a:lnTo>
                <a:lnTo>
                  <a:pt x="2725" y="14575"/>
                </a:lnTo>
                <a:lnTo>
                  <a:pt x="2871" y="14600"/>
                </a:lnTo>
                <a:lnTo>
                  <a:pt x="2969" y="14600"/>
                </a:lnTo>
                <a:lnTo>
                  <a:pt x="2969" y="14721"/>
                </a:lnTo>
                <a:lnTo>
                  <a:pt x="2969" y="14794"/>
                </a:lnTo>
                <a:lnTo>
                  <a:pt x="2774" y="14819"/>
                </a:lnTo>
                <a:lnTo>
                  <a:pt x="2628" y="14843"/>
                </a:lnTo>
                <a:lnTo>
                  <a:pt x="2555" y="14892"/>
                </a:lnTo>
                <a:lnTo>
                  <a:pt x="2506" y="14940"/>
                </a:lnTo>
                <a:lnTo>
                  <a:pt x="2482" y="14989"/>
                </a:lnTo>
                <a:lnTo>
                  <a:pt x="2506" y="15013"/>
                </a:lnTo>
                <a:lnTo>
                  <a:pt x="2579" y="15038"/>
                </a:lnTo>
                <a:lnTo>
                  <a:pt x="2652" y="15062"/>
                </a:lnTo>
                <a:lnTo>
                  <a:pt x="2823" y="15062"/>
                </a:lnTo>
                <a:lnTo>
                  <a:pt x="2944" y="15038"/>
                </a:lnTo>
                <a:lnTo>
                  <a:pt x="2944" y="15232"/>
                </a:lnTo>
                <a:lnTo>
                  <a:pt x="2871" y="15232"/>
                </a:lnTo>
                <a:lnTo>
                  <a:pt x="2677" y="15257"/>
                </a:lnTo>
                <a:lnTo>
                  <a:pt x="2506" y="15305"/>
                </a:lnTo>
                <a:lnTo>
                  <a:pt x="2506" y="15330"/>
                </a:lnTo>
                <a:lnTo>
                  <a:pt x="2506" y="15354"/>
                </a:lnTo>
                <a:lnTo>
                  <a:pt x="2701" y="15378"/>
                </a:lnTo>
                <a:lnTo>
                  <a:pt x="2920" y="15403"/>
                </a:lnTo>
                <a:lnTo>
                  <a:pt x="2920" y="15622"/>
                </a:lnTo>
                <a:lnTo>
                  <a:pt x="2798" y="15646"/>
                </a:lnTo>
                <a:lnTo>
                  <a:pt x="2652" y="15695"/>
                </a:lnTo>
                <a:lnTo>
                  <a:pt x="2506" y="15768"/>
                </a:lnTo>
                <a:lnTo>
                  <a:pt x="2506" y="15792"/>
                </a:lnTo>
                <a:lnTo>
                  <a:pt x="2506" y="15816"/>
                </a:lnTo>
                <a:lnTo>
                  <a:pt x="2798" y="15841"/>
                </a:lnTo>
                <a:lnTo>
                  <a:pt x="2896" y="15841"/>
                </a:lnTo>
                <a:lnTo>
                  <a:pt x="2896" y="15914"/>
                </a:lnTo>
                <a:lnTo>
                  <a:pt x="2750" y="15938"/>
                </a:lnTo>
                <a:lnTo>
                  <a:pt x="2604" y="15987"/>
                </a:lnTo>
                <a:lnTo>
                  <a:pt x="2482" y="16060"/>
                </a:lnTo>
                <a:lnTo>
                  <a:pt x="2433" y="16108"/>
                </a:lnTo>
                <a:lnTo>
                  <a:pt x="2433" y="16157"/>
                </a:lnTo>
                <a:lnTo>
                  <a:pt x="2433" y="16181"/>
                </a:lnTo>
                <a:lnTo>
                  <a:pt x="2506" y="16230"/>
                </a:lnTo>
                <a:lnTo>
                  <a:pt x="2579" y="16254"/>
                </a:lnTo>
                <a:lnTo>
                  <a:pt x="2725" y="16254"/>
                </a:lnTo>
                <a:lnTo>
                  <a:pt x="2896" y="16230"/>
                </a:lnTo>
                <a:lnTo>
                  <a:pt x="2871" y="16425"/>
                </a:lnTo>
                <a:lnTo>
                  <a:pt x="2628" y="16473"/>
                </a:lnTo>
                <a:lnTo>
                  <a:pt x="2506" y="16498"/>
                </a:lnTo>
                <a:lnTo>
                  <a:pt x="2409" y="16546"/>
                </a:lnTo>
                <a:lnTo>
                  <a:pt x="2409" y="16571"/>
                </a:lnTo>
                <a:lnTo>
                  <a:pt x="2409" y="16595"/>
                </a:lnTo>
                <a:lnTo>
                  <a:pt x="2506" y="16644"/>
                </a:lnTo>
                <a:lnTo>
                  <a:pt x="2628" y="16668"/>
                </a:lnTo>
                <a:lnTo>
                  <a:pt x="2871" y="16692"/>
                </a:lnTo>
                <a:lnTo>
                  <a:pt x="2847" y="16936"/>
                </a:lnTo>
                <a:lnTo>
                  <a:pt x="2701" y="16936"/>
                </a:lnTo>
                <a:lnTo>
                  <a:pt x="2555" y="16960"/>
                </a:lnTo>
                <a:lnTo>
                  <a:pt x="2458" y="16984"/>
                </a:lnTo>
                <a:lnTo>
                  <a:pt x="2409" y="17033"/>
                </a:lnTo>
                <a:lnTo>
                  <a:pt x="2385" y="17057"/>
                </a:lnTo>
                <a:lnTo>
                  <a:pt x="2433" y="17106"/>
                </a:lnTo>
                <a:lnTo>
                  <a:pt x="2482" y="17130"/>
                </a:lnTo>
                <a:lnTo>
                  <a:pt x="2604" y="17155"/>
                </a:lnTo>
                <a:lnTo>
                  <a:pt x="2847" y="17155"/>
                </a:lnTo>
                <a:lnTo>
                  <a:pt x="2823" y="17349"/>
                </a:lnTo>
                <a:lnTo>
                  <a:pt x="2701" y="17398"/>
                </a:lnTo>
                <a:lnTo>
                  <a:pt x="2604" y="17447"/>
                </a:lnTo>
                <a:lnTo>
                  <a:pt x="2506" y="17495"/>
                </a:lnTo>
                <a:lnTo>
                  <a:pt x="2458" y="17568"/>
                </a:lnTo>
                <a:lnTo>
                  <a:pt x="2433" y="17593"/>
                </a:lnTo>
                <a:lnTo>
                  <a:pt x="2458" y="17641"/>
                </a:lnTo>
                <a:lnTo>
                  <a:pt x="2458" y="17666"/>
                </a:lnTo>
                <a:lnTo>
                  <a:pt x="2506" y="17690"/>
                </a:lnTo>
                <a:lnTo>
                  <a:pt x="2652" y="17690"/>
                </a:lnTo>
                <a:lnTo>
                  <a:pt x="2823" y="17641"/>
                </a:lnTo>
                <a:lnTo>
                  <a:pt x="2798" y="17860"/>
                </a:lnTo>
                <a:lnTo>
                  <a:pt x="2628" y="17933"/>
                </a:lnTo>
                <a:lnTo>
                  <a:pt x="2506" y="17958"/>
                </a:lnTo>
                <a:lnTo>
                  <a:pt x="2482" y="17958"/>
                </a:lnTo>
                <a:lnTo>
                  <a:pt x="2458" y="17982"/>
                </a:lnTo>
                <a:lnTo>
                  <a:pt x="2458" y="18006"/>
                </a:lnTo>
                <a:lnTo>
                  <a:pt x="2482" y="18031"/>
                </a:lnTo>
                <a:lnTo>
                  <a:pt x="2628" y="18055"/>
                </a:lnTo>
                <a:lnTo>
                  <a:pt x="2798" y="18055"/>
                </a:lnTo>
                <a:lnTo>
                  <a:pt x="2774" y="18298"/>
                </a:lnTo>
                <a:lnTo>
                  <a:pt x="2725" y="18298"/>
                </a:lnTo>
                <a:lnTo>
                  <a:pt x="2628" y="18323"/>
                </a:lnTo>
                <a:lnTo>
                  <a:pt x="2506" y="18371"/>
                </a:lnTo>
                <a:lnTo>
                  <a:pt x="2482" y="18396"/>
                </a:lnTo>
                <a:lnTo>
                  <a:pt x="2482" y="18420"/>
                </a:lnTo>
                <a:lnTo>
                  <a:pt x="2482" y="18444"/>
                </a:lnTo>
                <a:lnTo>
                  <a:pt x="2506" y="18444"/>
                </a:lnTo>
                <a:lnTo>
                  <a:pt x="2604" y="18493"/>
                </a:lnTo>
                <a:lnTo>
                  <a:pt x="2725" y="18542"/>
                </a:lnTo>
                <a:lnTo>
                  <a:pt x="2750" y="18542"/>
                </a:lnTo>
                <a:lnTo>
                  <a:pt x="2725" y="18688"/>
                </a:lnTo>
                <a:lnTo>
                  <a:pt x="2628" y="18712"/>
                </a:lnTo>
                <a:lnTo>
                  <a:pt x="2506" y="18712"/>
                </a:lnTo>
                <a:lnTo>
                  <a:pt x="2458" y="18736"/>
                </a:lnTo>
                <a:lnTo>
                  <a:pt x="2409" y="18761"/>
                </a:lnTo>
                <a:lnTo>
                  <a:pt x="2385" y="18809"/>
                </a:lnTo>
                <a:lnTo>
                  <a:pt x="2385" y="18858"/>
                </a:lnTo>
                <a:lnTo>
                  <a:pt x="2433" y="18882"/>
                </a:lnTo>
                <a:lnTo>
                  <a:pt x="2482" y="18931"/>
                </a:lnTo>
                <a:lnTo>
                  <a:pt x="2604" y="18955"/>
                </a:lnTo>
                <a:lnTo>
                  <a:pt x="2701" y="18955"/>
                </a:lnTo>
                <a:lnTo>
                  <a:pt x="2677" y="19053"/>
                </a:lnTo>
                <a:lnTo>
                  <a:pt x="2604" y="19077"/>
                </a:lnTo>
                <a:lnTo>
                  <a:pt x="2555" y="19101"/>
                </a:lnTo>
                <a:lnTo>
                  <a:pt x="2433" y="19174"/>
                </a:lnTo>
                <a:lnTo>
                  <a:pt x="2433" y="19199"/>
                </a:lnTo>
                <a:lnTo>
                  <a:pt x="2433" y="19223"/>
                </a:lnTo>
                <a:lnTo>
                  <a:pt x="2531" y="19272"/>
                </a:lnTo>
                <a:lnTo>
                  <a:pt x="2628" y="19320"/>
                </a:lnTo>
                <a:lnTo>
                  <a:pt x="2604" y="19466"/>
                </a:lnTo>
                <a:lnTo>
                  <a:pt x="2458" y="19466"/>
                </a:lnTo>
                <a:lnTo>
                  <a:pt x="2360" y="19515"/>
                </a:lnTo>
                <a:lnTo>
                  <a:pt x="2336" y="19564"/>
                </a:lnTo>
                <a:lnTo>
                  <a:pt x="2360" y="19612"/>
                </a:lnTo>
                <a:lnTo>
                  <a:pt x="2385" y="19661"/>
                </a:lnTo>
                <a:lnTo>
                  <a:pt x="2433" y="19685"/>
                </a:lnTo>
                <a:lnTo>
                  <a:pt x="2531" y="19734"/>
                </a:lnTo>
                <a:lnTo>
                  <a:pt x="2458" y="19928"/>
                </a:lnTo>
                <a:lnTo>
                  <a:pt x="2312" y="20001"/>
                </a:lnTo>
                <a:lnTo>
                  <a:pt x="2166" y="20099"/>
                </a:lnTo>
                <a:lnTo>
                  <a:pt x="2020" y="20196"/>
                </a:lnTo>
                <a:lnTo>
                  <a:pt x="1874" y="20269"/>
                </a:lnTo>
                <a:lnTo>
                  <a:pt x="1728" y="20318"/>
                </a:lnTo>
                <a:lnTo>
                  <a:pt x="1582" y="20342"/>
                </a:lnTo>
                <a:lnTo>
                  <a:pt x="1436" y="20366"/>
                </a:lnTo>
                <a:lnTo>
                  <a:pt x="1265" y="20366"/>
                </a:lnTo>
                <a:lnTo>
                  <a:pt x="1411" y="20220"/>
                </a:lnTo>
                <a:lnTo>
                  <a:pt x="1557" y="20074"/>
                </a:lnTo>
                <a:lnTo>
                  <a:pt x="1679" y="19953"/>
                </a:lnTo>
                <a:lnTo>
                  <a:pt x="1825" y="19807"/>
                </a:lnTo>
                <a:lnTo>
                  <a:pt x="1849" y="19783"/>
                </a:lnTo>
                <a:lnTo>
                  <a:pt x="1922" y="19758"/>
                </a:lnTo>
                <a:lnTo>
                  <a:pt x="1995" y="19710"/>
                </a:lnTo>
                <a:lnTo>
                  <a:pt x="2020" y="19637"/>
                </a:lnTo>
                <a:lnTo>
                  <a:pt x="2044" y="19539"/>
                </a:lnTo>
                <a:lnTo>
                  <a:pt x="2020" y="18785"/>
                </a:lnTo>
                <a:lnTo>
                  <a:pt x="1971" y="18055"/>
                </a:lnTo>
                <a:lnTo>
                  <a:pt x="1825" y="16571"/>
                </a:lnTo>
                <a:lnTo>
                  <a:pt x="1752" y="15792"/>
                </a:lnTo>
                <a:lnTo>
                  <a:pt x="1703" y="15013"/>
                </a:lnTo>
                <a:lnTo>
                  <a:pt x="1679" y="13456"/>
                </a:lnTo>
                <a:lnTo>
                  <a:pt x="1655" y="12702"/>
                </a:lnTo>
                <a:lnTo>
                  <a:pt x="1679" y="11947"/>
                </a:lnTo>
                <a:lnTo>
                  <a:pt x="1703" y="11583"/>
                </a:lnTo>
                <a:lnTo>
                  <a:pt x="1752" y="11218"/>
                </a:lnTo>
                <a:lnTo>
                  <a:pt x="1825" y="10853"/>
                </a:lnTo>
                <a:lnTo>
                  <a:pt x="1922" y="10488"/>
                </a:lnTo>
                <a:lnTo>
                  <a:pt x="2044" y="10171"/>
                </a:lnTo>
                <a:lnTo>
                  <a:pt x="2166" y="9855"/>
                </a:lnTo>
                <a:lnTo>
                  <a:pt x="2287" y="9539"/>
                </a:lnTo>
                <a:lnTo>
                  <a:pt x="2360" y="9198"/>
                </a:lnTo>
                <a:lnTo>
                  <a:pt x="2385" y="8906"/>
                </a:lnTo>
                <a:lnTo>
                  <a:pt x="2385" y="8590"/>
                </a:lnTo>
                <a:lnTo>
                  <a:pt x="2385" y="8006"/>
                </a:lnTo>
                <a:lnTo>
                  <a:pt x="2458" y="7957"/>
                </a:lnTo>
                <a:lnTo>
                  <a:pt x="2482" y="7908"/>
                </a:lnTo>
                <a:lnTo>
                  <a:pt x="2506" y="7835"/>
                </a:lnTo>
                <a:lnTo>
                  <a:pt x="2506" y="7762"/>
                </a:lnTo>
                <a:lnTo>
                  <a:pt x="2506" y="7689"/>
                </a:lnTo>
                <a:lnTo>
                  <a:pt x="2458" y="7641"/>
                </a:lnTo>
                <a:lnTo>
                  <a:pt x="2385" y="7592"/>
                </a:lnTo>
                <a:lnTo>
                  <a:pt x="2312" y="7568"/>
                </a:lnTo>
                <a:lnTo>
                  <a:pt x="2214" y="7543"/>
                </a:lnTo>
                <a:lnTo>
                  <a:pt x="2141" y="7519"/>
                </a:lnTo>
                <a:lnTo>
                  <a:pt x="2093" y="7446"/>
                </a:lnTo>
                <a:lnTo>
                  <a:pt x="2044" y="7373"/>
                </a:lnTo>
                <a:lnTo>
                  <a:pt x="1947" y="7227"/>
                </a:lnTo>
                <a:lnTo>
                  <a:pt x="1898" y="7057"/>
                </a:lnTo>
                <a:lnTo>
                  <a:pt x="1874" y="6886"/>
                </a:lnTo>
                <a:lnTo>
                  <a:pt x="1874" y="6716"/>
                </a:lnTo>
                <a:lnTo>
                  <a:pt x="1898" y="6643"/>
                </a:lnTo>
                <a:lnTo>
                  <a:pt x="1971" y="6570"/>
                </a:lnTo>
                <a:lnTo>
                  <a:pt x="2093" y="6473"/>
                </a:lnTo>
                <a:lnTo>
                  <a:pt x="2117" y="6400"/>
                </a:lnTo>
                <a:lnTo>
                  <a:pt x="2117" y="6327"/>
                </a:lnTo>
                <a:lnTo>
                  <a:pt x="2093" y="6254"/>
                </a:lnTo>
                <a:lnTo>
                  <a:pt x="2020" y="6205"/>
                </a:lnTo>
                <a:lnTo>
                  <a:pt x="1947" y="6181"/>
                </a:lnTo>
                <a:lnTo>
                  <a:pt x="1849" y="6181"/>
                </a:lnTo>
                <a:lnTo>
                  <a:pt x="1801" y="6205"/>
                </a:lnTo>
                <a:lnTo>
                  <a:pt x="1728" y="6229"/>
                </a:lnTo>
                <a:lnTo>
                  <a:pt x="1630" y="6327"/>
                </a:lnTo>
                <a:lnTo>
                  <a:pt x="1557" y="6473"/>
                </a:lnTo>
                <a:lnTo>
                  <a:pt x="1484" y="6619"/>
                </a:lnTo>
                <a:lnTo>
                  <a:pt x="1460" y="6789"/>
                </a:lnTo>
                <a:lnTo>
                  <a:pt x="1460" y="6935"/>
                </a:lnTo>
                <a:lnTo>
                  <a:pt x="1460" y="7081"/>
                </a:lnTo>
                <a:lnTo>
                  <a:pt x="1533" y="7300"/>
                </a:lnTo>
                <a:lnTo>
                  <a:pt x="1630" y="7543"/>
                </a:lnTo>
                <a:lnTo>
                  <a:pt x="1606" y="7568"/>
                </a:lnTo>
                <a:lnTo>
                  <a:pt x="1533" y="7519"/>
                </a:lnTo>
                <a:lnTo>
                  <a:pt x="1411" y="7470"/>
                </a:lnTo>
                <a:lnTo>
                  <a:pt x="1363" y="7446"/>
                </a:lnTo>
                <a:lnTo>
                  <a:pt x="1290" y="7446"/>
                </a:lnTo>
                <a:lnTo>
                  <a:pt x="1265" y="7470"/>
                </a:lnTo>
                <a:lnTo>
                  <a:pt x="1241" y="7495"/>
                </a:lnTo>
                <a:lnTo>
                  <a:pt x="1241" y="7568"/>
                </a:lnTo>
                <a:lnTo>
                  <a:pt x="1290" y="7616"/>
                </a:lnTo>
                <a:lnTo>
                  <a:pt x="1363" y="7689"/>
                </a:lnTo>
                <a:lnTo>
                  <a:pt x="1460" y="7787"/>
                </a:lnTo>
                <a:lnTo>
                  <a:pt x="1436" y="7860"/>
                </a:lnTo>
                <a:lnTo>
                  <a:pt x="1314" y="7811"/>
                </a:lnTo>
                <a:lnTo>
                  <a:pt x="1192" y="7762"/>
                </a:lnTo>
                <a:lnTo>
                  <a:pt x="1071" y="7738"/>
                </a:lnTo>
                <a:lnTo>
                  <a:pt x="1022" y="7762"/>
                </a:lnTo>
                <a:lnTo>
                  <a:pt x="998" y="7811"/>
                </a:lnTo>
                <a:lnTo>
                  <a:pt x="1022" y="7835"/>
                </a:lnTo>
                <a:lnTo>
                  <a:pt x="1071" y="7908"/>
                </a:lnTo>
                <a:lnTo>
                  <a:pt x="1144" y="7981"/>
                </a:lnTo>
                <a:lnTo>
                  <a:pt x="1314" y="8103"/>
                </a:lnTo>
                <a:lnTo>
                  <a:pt x="1265" y="8249"/>
                </a:lnTo>
                <a:lnTo>
                  <a:pt x="1168" y="8225"/>
                </a:lnTo>
                <a:lnTo>
                  <a:pt x="1095" y="8200"/>
                </a:lnTo>
                <a:lnTo>
                  <a:pt x="998" y="8225"/>
                </a:lnTo>
                <a:lnTo>
                  <a:pt x="949" y="8249"/>
                </a:lnTo>
                <a:lnTo>
                  <a:pt x="949" y="8273"/>
                </a:lnTo>
                <a:lnTo>
                  <a:pt x="949" y="8322"/>
                </a:lnTo>
                <a:lnTo>
                  <a:pt x="1022" y="8371"/>
                </a:lnTo>
                <a:lnTo>
                  <a:pt x="1095" y="8419"/>
                </a:lnTo>
                <a:lnTo>
                  <a:pt x="1192" y="8444"/>
                </a:lnTo>
                <a:lnTo>
                  <a:pt x="1168" y="8468"/>
                </a:lnTo>
                <a:lnTo>
                  <a:pt x="973" y="8468"/>
                </a:lnTo>
                <a:lnTo>
                  <a:pt x="900" y="8492"/>
                </a:lnTo>
                <a:lnTo>
                  <a:pt x="852" y="8541"/>
                </a:lnTo>
                <a:lnTo>
                  <a:pt x="827" y="8565"/>
                </a:lnTo>
                <a:lnTo>
                  <a:pt x="803" y="8614"/>
                </a:lnTo>
                <a:lnTo>
                  <a:pt x="827" y="8663"/>
                </a:lnTo>
                <a:lnTo>
                  <a:pt x="852" y="8711"/>
                </a:lnTo>
                <a:lnTo>
                  <a:pt x="949" y="8760"/>
                </a:lnTo>
                <a:lnTo>
                  <a:pt x="1071" y="8784"/>
                </a:lnTo>
                <a:lnTo>
                  <a:pt x="1095" y="8784"/>
                </a:lnTo>
                <a:lnTo>
                  <a:pt x="1046" y="8979"/>
                </a:lnTo>
                <a:lnTo>
                  <a:pt x="803" y="8979"/>
                </a:lnTo>
                <a:lnTo>
                  <a:pt x="779" y="9028"/>
                </a:lnTo>
                <a:lnTo>
                  <a:pt x="779" y="9052"/>
                </a:lnTo>
                <a:lnTo>
                  <a:pt x="779" y="9101"/>
                </a:lnTo>
                <a:lnTo>
                  <a:pt x="827" y="9149"/>
                </a:lnTo>
                <a:lnTo>
                  <a:pt x="876" y="9174"/>
                </a:lnTo>
                <a:lnTo>
                  <a:pt x="973" y="9198"/>
                </a:lnTo>
                <a:lnTo>
                  <a:pt x="998" y="9222"/>
                </a:lnTo>
                <a:lnTo>
                  <a:pt x="998" y="9368"/>
                </a:lnTo>
                <a:lnTo>
                  <a:pt x="852" y="9368"/>
                </a:lnTo>
                <a:lnTo>
                  <a:pt x="803" y="9393"/>
                </a:lnTo>
                <a:lnTo>
                  <a:pt x="754" y="9417"/>
                </a:lnTo>
                <a:lnTo>
                  <a:pt x="730" y="9490"/>
                </a:lnTo>
                <a:lnTo>
                  <a:pt x="730" y="9539"/>
                </a:lnTo>
                <a:lnTo>
                  <a:pt x="730" y="9563"/>
                </a:lnTo>
                <a:lnTo>
                  <a:pt x="779" y="9612"/>
                </a:lnTo>
                <a:lnTo>
                  <a:pt x="827" y="9636"/>
                </a:lnTo>
                <a:lnTo>
                  <a:pt x="949" y="9660"/>
                </a:lnTo>
                <a:lnTo>
                  <a:pt x="949" y="9806"/>
                </a:lnTo>
                <a:lnTo>
                  <a:pt x="876" y="9806"/>
                </a:lnTo>
                <a:lnTo>
                  <a:pt x="803" y="9831"/>
                </a:lnTo>
                <a:lnTo>
                  <a:pt x="730" y="9879"/>
                </a:lnTo>
                <a:lnTo>
                  <a:pt x="681" y="9904"/>
                </a:lnTo>
                <a:lnTo>
                  <a:pt x="681" y="9952"/>
                </a:lnTo>
                <a:lnTo>
                  <a:pt x="681" y="10001"/>
                </a:lnTo>
                <a:lnTo>
                  <a:pt x="730" y="10050"/>
                </a:lnTo>
                <a:lnTo>
                  <a:pt x="827" y="10074"/>
                </a:lnTo>
                <a:lnTo>
                  <a:pt x="949" y="10074"/>
                </a:lnTo>
                <a:lnTo>
                  <a:pt x="949" y="10123"/>
                </a:lnTo>
                <a:lnTo>
                  <a:pt x="852" y="10147"/>
                </a:lnTo>
                <a:lnTo>
                  <a:pt x="803" y="10196"/>
                </a:lnTo>
                <a:lnTo>
                  <a:pt x="754" y="10244"/>
                </a:lnTo>
                <a:lnTo>
                  <a:pt x="754" y="10269"/>
                </a:lnTo>
                <a:lnTo>
                  <a:pt x="779" y="10293"/>
                </a:lnTo>
                <a:lnTo>
                  <a:pt x="876" y="10342"/>
                </a:lnTo>
                <a:lnTo>
                  <a:pt x="949" y="10342"/>
                </a:lnTo>
                <a:lnTo>
                  <a:pt x="973" y="10390"/>
                </a:lnTo>
                <a:lnTo>
                  <a:pt x="973" y="10463"/>
                </a:lnTo>
                <a:lnTo>
                  <a:pt x="925" y="10512"/>
                </a:lnTo>
                <a:lnTo>
                  <a:pt x="876" y="10585"/>
                </a:lnTo>
                <a:lnTo>
                  <a:pt x="852" y="10658"/>
                </a:lnTo>
                <a:lnTo>
                  <a:pt x="876" y="10755"/>
                </a:lnTo>
                <a:lnTo>
                  <a:pt x="925" y="10853"/>
                </a:lnTo>
                <a:lnTo>
                  <a:pt x="949" y="10999"/>
                </a:lnTo>
                <a:lnTo>
                  <a:pt x="973" y="11266"/>
                </a:lnTo>
                <a:lnTo>
                  <a:pt x="925" y="11534"/>
                </a:lnTo>
                <a:lnTo>
                  <a:pt x="876" y="11656"/>
                </a:lnTo>
                <a:lnTo>
                  <a:pt x="827" y="11753"/>
                </a:lnTo>
                <a:lnTo>
                  <a:pt x="803" y="11801"/>
                </a:lnTo>
                <a:lnTo>
                  <a:pt x="754" y="11801"/>
                </a:lnTo>
                <a:lnTo>
                  <a:pt x="657" y="11729"/>
                </a:lnTo>
                <a:lnTo>
                  <a:pt x="560" y="11656"/>
                </a:lnTo>
                <a:lnTo>
                  <a:pt x="511" y="11583"/>
                </a:lnTo>
                <a:lnTo>
                  <a:pt x="462" y="11461"/>
                </a:lnTo>
                <a:lnTo>
                  <a:pt x="462" y="11339"/>
                </a:lnTo>
                <a:lnTo>
                  <a:pt x="487" y="11096"/>
                </a:lnTo>
                <a:lnTo>
                  <a:pt x="535" y="11047"/>
                </a:lnTo>
                <a:lnTo>
                  <a:pt x="560" y="10974"/>
                </a:lnTo>
                <a:lnTo>
                  <a:pt x="584" y="10926"/>
                </a:lnTo>
                <a:lnTo>
                  <a:pt x="584" y="10828"/>
                </a:lnTo>
                <a:lnTo>
                  <a:pt x="511" y="10342"/>
                </a:lnTo>
                <a:lnTo>
                  <a:pt x="462" y="9831"/>
                </a:lnTo>
                <a:lnTo>
                  <a:pt x="462" y="9320"/>
                </a:lnTo>
                <a:lnTo>
                  <a:pt x="511" y="8809"/>
                </a:lnTo>
                <a:lnTo>
                  <a:pt x="584" y="8298"/>
                </a:lnTo>
                <a:lnTo>
                  <a:pt x="681" y="7787"/>
                </a:lnTo>
                <a:lnTo>
                  <a:pt x="803" y="7300"/>
                </a:lnTo>
                <a:lnTo>
                  <a:pt x="949" y="6813"/>
                </a:lnTo>
                <a:lnTo>
                  <a:pt x="1119" y="6400"/>
                </a:lnTo>
                <a:lnTo>
                  <a:pt x="1314" y="6010"/>
                </a:lnTo>
                <a:lnTo>
                  <a:pt x="1557" y="5621"/>
                </a:lnTo>
                <a:lnTo>
                  <a:pt x="1703" y="5451"/>
                </a:lnTo>
                <a:lnTo>
                  <a:pt x="1849" y="5280"/>
                </a:lnTo>
                <a:lnTo>
                  <a:pt x="2044" y="5134"/>
                </a:lnTo>
                <a:lnTo>
                  <a:pt x="2214" y="4988"/>
                </a:lnTo>
                <a:lnTo>
                  <a:pt x="2409" y="4891"/>
                </a:lnTo>
                <a:lnTo>
                  <a:pt x="2628" y="4794"/>
                </a:lnTo>
                <a:lnTo>
                  <a:pt x="2823" y="4745"/>
                </a:lnTo>
                <a:lnTo>
                  <a:pt x="3066" y="4696"/>
                </a:lnTo>
                <a:lnTo>
                  <a:pt x="3528" y="4623"/>
                </a:lnTo>
                <a:close/>
                <a:moveTo>
                  <a:pt x="3893" y="0"/>
                </a:moveTo>
                <a:lnTo>
                  <a:pt x="3699" y="73"/>
                </a:lnTo>
                <a:lnTo>
                  <a:pt x="3382" y="73"/>
                </a:lnTo>
                <a:lnTo>
                  <a:pt x="3212" y="122"/>
                </a:lnTo>
                <a:lnTo>
                  <a:pt x="3066" y="195"/>
                </a:lnTo>
                <a:lnTo>
                  <a:pt x="2896" y="268"/>
                </a:lnTo>
                <a:lnTo>
                  <a:pt x="2774" y="365"/>
                </a:lnTo>
                <a:lnTo>
                  <a:pt x="2628" y="487"/>
                </a:lnTo>
                <a:lnTo>
                  <a:pt x="2506" y="609"/>
                </a:lnTo>
                <a:lnTo>
                  <a:pt x="2287" y="901"/>
                </a:lnTo>
                <a:lnTo>
                  <a:pt x="2093" y="1217"/>
                </a:lnTo>
                <a:lnTo>
                  <a:pt x="1947" y="1533"/>
                </a:lnTo>
                <a:lnTo>
                  <a:pt x="1874" y="1850"/>
                </a:lnTo>
                <a:lnTo>
                  <a:pt x="1849" y="2044"/>
                </a:lnTo>
                <a:lnTo>
                  <a:pt x="1849" y="2215"/>
                </a:lnTo>
                <a:lnTo>
                  <a:pt x="1874" y="2409"/>
                </a:lnTo>
                <a:lnTo>
                  <a:pt x="1898" y="2580"/>
                </a:lnTo>
                <a:lnTo>
                  <a:pt x="1947" y="2750"/>
                </a:lnTo>
                <a:lnTo>
                  <a:pt x="2020" y="2896"/>
                </a:lnTo>
                <a:lnTo>
                  <a:pt x="2093" y="3066"/>
                </a:lnTo>
                <a:lnTo>
                  <a:pt x="2214" y="3212"/>
                </a:lnTo>
                <a:lnTo>
                  <a:pt x="2312" y="3358"/>
                </a:lnTo>
                <a:lnTo>
                  <a:pt x="2433" y="3480"/>
                </a:lnTo>
                <a:lnTo>
                  <a:pt x="2579" y="3577"/>
                </a:lnTo>
                <a:lnTo>
                  <a:pt x="2725" y="3699"/>
                </a:lnTo>
                <a:lnTo>
                  <a:pt x="2871" y="3772"/>
                </a:lnTo>
                <a:lnTo>
                  <a:pt x="3042" y="3845"/>
                </a:lnTo>
                <a:lnTo>
                  <a:pt x="3212" y="3918"/>
                </a:lnTo>
                <a:lnTo>
                  <a:pt x="3407" y="3966"/>
                </a:lnTo>
                <a:lnTo>
                  <a:pt x="3553" y="3966"/>
                </a:lnTo>
                <a:lnTo>
                  <a:pt x="3528" y="4039"/>
                </a:lnTo>
                <a:lnTo>
                  <a:pt x="3504" y="4234"/>
                </a:lnTo>
                <a:lnTo>
                  <a:pt x="3431" y="4234"/>
                </a:lnTo>
                <a:lnTo>
                  <a:pt x="3188" y="4210"/>
                </a:lnTo>
                <a:lnTo>
                  <a:pt x="2944" y="4210"/>
                </a:lnTo>
                <a:lnTo>
                  <a:pt x="2725" y="4258"/>
                </a:lnTo>
                <a:lnTo>
                  <a:pt x="2506" y="4331"/>
                </a:lnTo>
                <a:lnTo>
                  <a:pt x="2287" y="4404"/>
                </a:lnTo>
                <a:lnTo>
                  <a:pt x="2093" y="4526"/>
                </a:lnTo>
                <a:lnTo>
                  <a:pt x="1898" y="4648"/>
                </a:lnTo>
                <a:lnTo>
                  <a:pt x="1728" y="4794"/>
                </a:lnTo>
                <a:lnTo>
                  <a:pt x="1557" y="4964"/>
                </a:lnTo>
                <a:lnTo>
                  <a:pt x="1387" y="5134"/>
                </a:lnTo>
                <a:lnTo>
                  <a:pt x="1095" y="5499"/>
                </a:lnTo>
                <a:lnTo>
                  <a:pt x="852" y="5913"/>
                </a:lnTo>
                <a:lnTo>
                  <a:pt x="633" y="6327"/>
                </a:lnTo>
                <a:lnTo>
                  <a:pt x="438" y="6862"/>
                </a:lnTo>
                <a:lnTo>
                  <a:pt x="268" y="7446"/>
                </a:lnTo>
                <a:lnTo>
                  <a:pt x="122" y="8006"/>
                </a:lnTo>
                <a:lnTo>
                  <a:pt x="49" y="8614"/>
                </a:lnTo>
                <a:lnTo>
                  <a:pt x="0" y="9198"/>
                </a:lnTo>
                <a:lnTo>
                  <a:pt x="0" y="9806"/>
                </a:lnTo>
                <a:lnTo>
                  <a:pt x="49" y="10390"/>
                </a:lnTo>
                <a:lnTo>
                  <a:pt x="122" y="10974"/>
                </a:lnTo>
                <a:lnTo>
                  <a:pt x="146" y="10974"/>
                </a:lnTo>
                <a:lnTo>
                  <a:pt x="97" y="11193"/>
                </a:lnTo>
                <a:lnTo>
                  <a:pt x="73" y="11412"/>
                </a:lnTo>
                <a:lnTo>
                  <a:pt x="97" y="11631"/>
                </a:lnTo>
                <a:lnTo>
                  <a:pt x="170" y="11777"/>
                </a:lnTo>
                <a:lnTo>
                  <a:pt x="219" y="11899"/>
                </a:lnTo>
                <a:lnTo>
                  <a:pt x="316" y="11972"/>
                </a:lnTo>
                <a:lnTo>
                  <a:pt x="414" y="12069"/>
                </a:lnTo>
                <a:lnTo>
                  <a:pt x="511" y="12142"/>
                </a:lnTo>
                <a:lnTo>
                  <a:pt x="633" y="12191"/>
                </a:lnTo>
                <a:lnTo>
                  <a:pt x="754" y="12215"/>
                </a:lnTo>
                <a:lnTo>
                  <a:pt x="876" y="12215"/>
                </a:lnTo>
                <a:lnTo>
                  <a:pt x="998" y="12166"/>
                </a:lnTo>
                <a:lnTo>
                  <a:pt x="1144" y="12069"/>
                </a:lnTo>
                <a:lnTo>
                  <a:pt x="1241" y="11923"/>
                </a:lnTo>
                <a:lnTo>
                  <a:pt x="1217" y="12604"/>
                </a:lnTo>
                <a:lnTo>
                  <a:pt x="1217" y="13261"/>
                </a:lnTo>
                <a:lnTo>
                  <a:pt x="1217" y="14040"/>
                </a:lnTo>
                <a:lnTo>
                  <a:pt x="1241" y="14819"/>
                </a:lnTo>
                <a:lnTo>
                  <a:pt x="1265" y="15597"/>
                </a:lnTo>
                <a:lnTo>
                  <a:pt x="1314" y="16376"/>
                </a:lnTo>
                <a:lnTo>
                  <a:pt x="1460" y="17958"/>
                </a:lnTo>
                <a:lnTo>
                  <a:pt x="1509" y="18736"/>
                </a:lnTo>
                <a:lnTo>
                  <a:pt x="1509" y="19515"/>
                </a:lnTo>
                <a:lnTo>
                  <a:pt x="1265" y="19685"/>
                </a:lnTo>
                <a:lnTo>
                  <a:pt x="1022" y="19904"/>
                </a:lnTo>
                <a:lnTo>
                  <a:pt x="827" y="20147"/>
                </a:lnTo>
                <a:lnTo>
                  <a:pt x="730" y="20269"/>
                </a:lnTo>
                <a:lnTo>
                  <a:pt x="681" y="20415"/>
                </a:lnTo>
                <a:lnTo>
                  <a:pt x="633" y="20512"/>
                </a:lnTo>
                <a:lnTo>
                  <a:pt x="657" y="20634"/>
                </a:lnTo>
                <a:lnTo>
                  <a:pt x="706" y="20707"/>
                </a:lnTo>
                <a:lnTo>
                  <a:pt x="803" y="20756"/>
                </a:lnTo>
                <a:lnTo>
                  <a:pt x="1119" y="20829"/>
                </a:lnTo>
                <a:lnTo>
                  <a:pt x="1411" y="20829"/>
                </a:lnTo>
                <a:lnTo>
                  <a:pt x="1703" y="20804"/>
                </a:lnTo>
                <a:lnTo>
                  <a:pt x="1995" y="20731"/>
                </a:lnTo>
                <a:lnTo>
                  <a:pt x="2214" y="20634"/>
                </a:lnTo>
                <a:lnTo>
                  <a:pt x="2458" y="20512"/>
                </a:lnTo>
                <a:lnTo>
                  <a:pt x="2555" y="20439"/>
                </a:lnTo>
                <a:lnTo>
                  <a:pt x="2652" y="20366"/>
                </a:lnTo>
                <a:lnTo>
                  <a:pt x="2750" y="20269"/>
                </a:lnTo>
                <a:lnTo>
                  <a:pt x="2798" y="20172"/>
                </a:lnTo>
                <a:lnTo>
                  <a:pt x="2847" y="20123"/>
                </a:lnTo>
                <a:lnTo>
                  <a:pt x="2871" y="20074"/>
                </a:lnTo>
                <a:lnTo>
                  <a:pt x="2969" y="19783"/>
                </a:lnTo>
                <a:lnTo>
                  <a:pt x="3042" y="19466"/>
                </a:lnTo>
                <a:lnTo>
                  <a:pt x="3090" y="19150"/>
                </a:lnTo>
                <a:lnTo>
                  <a:pt x="3139" y="18809"/>
                </a:lnTo>
                <a:lnTo>
                  <a:pt x="3188" y="18152"/>
                </a:lnTo>
                <a:lnTo>
                  <a:pt x="3236" y="17520"/>
                </a:lnTo>
                <a:lnTo>
                  <a:pt x="3285" y="16425"/>
                </a:lnTo>
                <a:lnTo>
                  <a:pt x="3334" y="15330"/>
                </a:lnTo>
                <a:lnTo>
                  <a:pt x="3407" y="14502"/>
                </a:lnTo>
                <a:lnTo>
                  <a:pt x="3480" y="13651"/>
                </a:lnTo>
                <a:lnTo>
                  <a:pt x="3528" y="13164"/>
                </a:lnTo>
                <a:lnTo>
                  <a:pt x="3601" y="12872"/>
                </a:lnTo>
                <a:lnTo>
                  <a:pt x="3650" y="12750"/>
                </a:lnTo>
                <a:lnTo>
                  <a:pt x="3699" y="12629"/>
                </a:lnTo>
                <a:lnTo>
                  <a:pt x="3747" y="12750"/>
                </a:lnTo>
                <a:lnTo>
                  <a:pt x="3796" y="12872"/>
                </a:lnTo>
                <a:lnTo>
                  <a:pt x="3845" y="13164"/>
                </a:lnTo>
                <a:lnTo>
                  <a:pt x="3918" y="13651"/>
                </a:lnTo>
                <a:lnTo>
                  <a:pt x="3991" y="14502"/>
                </a:lnTo>
                <a:lnTo>
                  <a:pt x="4064" y="15330"/>
                </a:lnTo>
                <a:lnTo>
                  <a:pt x="4112" y="16425"/>
                </a:lnTo>
                <a:lnTo>
                  <a:pt x="4161" y="17520"/>
                </a:lnTo>
                <a:lnTo>
                  <a:pt x="4210" y="18152"/>
                </a:lnTo>
                <a:lnTo>
                  <a:pt x="4258" y="18809"/>
                </a:lnTo>
                <a:lnTo>
                  <a:pt x="4307" y="19150"/>
                </a:lnTo>
                <a:lnTo>
                  <a:pt x="4356" y="19466"/>
                </a:lnTo>
                <a:lnTo>
                  <a:pt x="4429" y="19783"/>
                </a:lnTo>
                <a:lnTo>
                  <a:pt x="4526" y="20074"/>
                </a:lnTo>
                <a:lnTo>
                  <a:pt x="4550" y="20123"/>
                </a:lnTo>
                <a:lnTo>
                  <a:pt x="4599" y="20172"/>
                </a:lnTo>
                <a:lnTo>
                  <a:pt x="4648" y="20269"/>
                </a:lnTo>
                <a:lnTo>
                  <a:pt x="4745" y="20366"/>
                </a:lnTo>
                <a:lnTo>
                  <a:pt x="4842" y="20439"/>
                </a:lnTo>
                <a:lnTo>
                  <a:pt x="4940" y="20512"/>
                </a:lnTo>
                <a:lnTo>
                  <a:pt x="5183" y="20634"/>
                </a:lnTo>
                <a:lnTo>
                  <a:pt x="5402" y="20731"/>
                </a:lnTo>
                <a:lnTo>
                  <a:pt x="5694" y="20804"/>
                </a:lnTo>
                <a:lnTo>
                  <a:pt x="5986" y="20829"/>
                </a:lnTo>
                <a:lnTo>
                  <a:pt x="6278" y="20829"/>
                </a:lnTo>
                <a:lnTo>
                  <a:pt x="6594" y="20756"/>
                </a:lnTo>
                <a:lnTo>
                  <a:pt x="6691" y="20707"/>
                </a:lnTo>
                <a:lnTo>
                  <a:pt x="6740" y="20634"/>
                </a:lnTo>
                <a:lnTo>
                  <a:pt x="6740" y="20512"/>
                </a:lnTo>
                <a:lnTo>
                  <a:pt x="6716" y="20415"/>
                </a:lnTo>
                <a:lnTo>
                  <a:pt x="6667" y="20269"/>
                </a:lnTo>
                <a:lnTo>
                  <a:pt x="6570" y="20147"/>
                </a:lnTo>
                <a:lnTo>
                  <a:pt x="6375" y="19904"/>
                </a:lnTo>
                <a:lnTo>
                  <a:pt x="6132" y="19685"/>
                </a:lnTo>
                <a:lnTo>
                  <a:pt x="5864" y="19515"/>
                </a:lnTo>
                <a:lnTo>
                  <a:pt x="5889" y="18736"/>
                </a:lnTo>
                <a:lnTo>
                  <a:pt x="5937" y="17958"/>
                </a:lnTo>
                <a:lnTo>
                  <a:pt x="6059" y="16376"/>
                </a:lnTo>
                <a:lnTo>
                  <a:pt x="6132" y="15597"/>
                </a:lnTo>
                <a:lnTo>
                  <a:pt x="6156" y="14819"/>
                </a:lnTo>
                <a:lnTo>
                  <a:pt x="6180" y="14040"/>
                </a:lnTo>
                <a:lnTo>
                  <a:pt x="6180" y="13261"/>
                </a:lnTo>
                <a:lnTo>
                  <a:pt x="6180" y="12604"/>
                </a:lnTo>
                <a:lnTo>
                  <a:pt x="6156" y="11923"/>
                </a:lnTo>
                <a:lnTo>
                  <a:pt x="6253" y="12069"/>
                </a:lnTo>
                <a:lnTo>
                  <a:pt x="6399" y="12166"/>
                </a:lnTo>
                <a:lnTo>
                  <a:pt x="6521" y="12215"/>
                </a:lnTo>
                <a:lnTo>
                  <a:pt x="6643" y="12215"/>
                </a:lnTo>
                <a:lnTo>
                  <a:pt x="6764" y="12191"/>
                </a:lnTo>
                <a:lnTo>
                  <a:pt x="6886" y="12142"/>
                </a:lnTo>
                <a:lnTo>
                  <a:pt x="6983" y="12069"/>
                </a:lnTo>
                <a:lnTo>
                  <a:pt x="7081" y="11972"/>
                </a:lnTo>
                <a:lnTo>
                  <a:pt x="7178" y="11899"/>
                </a:lnTo>
                <a:lnTo>
                  <a:pt x="7227" y="11777"/>
                </a:lnTo>
                <a:lnTo>
                  <a:pt x="7300" y="11631"/>
                </a:lnTo>
                <a:lnTo>
                  <a:pt x="7324" y="11412"/>
                </a:lnTo>
                <a:lnTo>
                  <a:pt x="7300" y="11193"/>
                </a:lnTo>
                <a:lnTo>
                  <a:pt x="7251" y="10974"/>
                </a:lnTo>
                <a:lnTo>
                  <a:pt x="7275" y="10974"/>
                </a:lnTo>
                <a:lnTo>
                  <a:pt x="7348" y="10390"/>
                </a:lnTo>
                <a:lnTo>
                  <a:pt x="7397" y="9806"/>
                </a:lnTo>
                <a:lnTo>
                  <a:pt x="7397" y="9198"/>
                </a:lnTo>
                <a:lnTo>
                  <a:pt x="7348" y="8614"/>
                </a:lnTo>
                <a:lnTo>
                  <a:pt x="7251" y="8006"/>
                </a:lnTo>
                <a:lnTo>
                  <a:pt x="7129" y="7446"/>
                </a:lnTo>
                <a:lnTo>
                  <a:pt x="6959" y="6862"/>
                </a:lnTo>
                <a:lnTo>
                  <a:pt x="6764" y="6327"/>
                </a:lnTo>
                <a:lnTo>
                  <a:pt x="6545" y="5913"/>
                </a:lnTo>
                <a:lnTo>
                  <a:pt x="6302" y="5499"/>
                </a:lnTo>
                <a:lnTo>
                  <a:pt x="6010" y="5134"/>
                </a:lnTo>
                <a:lnTo>
                  <a:pt x="5840" y="4964"/>
                </a:lnTo>
                <a:lnTo>
                  <a:pt x="5670" y="4794"/>
                </a:lnTo>
                <a:lnTo>
                  <a:pt x="5499" y="4648"/>
                </a:lnTo>
                <a:lnTo>
                  <a:pt x="5305" y="4526"/>
                </a:lnTo>
                <a:lnTo>
                  <a:pt x="5110" y="4404"/>
                </a:lnTo>
                <a:lnTo>
                  <a:pt x="4891" y="4331"/>
                </a:lnTo>
                <a:lnTo>
                  <a:pt x="4672" y="4258"/>
                </a:lnTo>
                <a:lnTo>
                  <a:pt x="4453" y="4210"/>
                </a:lnTo>
                <a:lnTo>
                  <a:pt x="4210" y="4210"/>
                </a:lnTo>
                <a:lnTo>
                  <a:pt x="3966" y="4234"/>
                </a:lnTo>
                <a:lnTo>
                  <a:pt x="3966" y="4210"/>
                </a:lnTo>
                <a:lnTo>
                  <a:pt x="3966" y="4185"/>
                </a:lnTo>
                <a:lnTo>
                  <a:pt x="3966" y="4137"/>
                </a:lnTo>
                <a:lnTo>
                  <a:pt x="3942" y="4039"/>
                </a:lnTo>
                <a:lnTo>
                  <a:pt x="3918" y="3966"/>
                </a:lnTo>
                <a:lnTo>
                  <a:pt x="4064" y="3942"/>
                </a:lnTo>
                <a:lnTo>
                  <a:pt x="4210" y="3893"/>
                </a:lnTo>
                <a:lnTo>
                  <a:pt x="4356" y="3845"/>
                </a:lnTo>
                <a:lnTo>
                  <a:pt x="4477" y="3772"/>
                </a:lnTo>
                <a:lnTo>
                  <a:pt x="4721" y="3602"/>
                </a:lnTo>
                <a:lnTo>
                  <a:pt x="4940" y="3383"/>
                </a:lnTo>
                <a:lnTo>
                  <a:pt x="5110" y="3115"/>
                </a:lnTo>
                <a:lnTo>
                  <a:pt x="5232" y="2847"/>
                </a:lnTo>
                <a:lnTo>
                  <a:pt x="5353" y="2531"/>
                </a:lnTo>
                <a:lnTo>
                  <a:pt x="5402" y="2215"/>
                </a:lnTo>
                <a:lnTo>
                  <a:pt x="5426" y="2069"/>
                </a:lnTo>
                <a:lnTo>
                  <a:pt x="5402" y="1898"/>
                </a:lnTo>
                <a:lnTo>
                  <a:pt x="5378" y="1704"/>
                </a:lnTo>
                <a:lnTo>
                  <a:pt x="5329" y="1485"/>
                </a:lnTo>
                <a:lnTo>
                  <a:pt x="5280" y="1290"/>
                </a:lnTo>
                <a:lnTo>
                  <a:pt x="5183" y="1095"/>
                </a:lnTo>
                <a:lnTo>
                  <a:pt x="5086" y="876"/>
                </a:lnTo>
                <a:lnTo>
                  <a:pt x="4988" y="682"/>
                </a:lnTo>
                <a:lnTo>
                  <a:pt x="4867" y="511"/>
                </a:lnTo>
                <a:lnTo>
                  <a:pt x="4721" y="365"/>
                </a:lnTo>
                <a:lnTo>
                  <a:pt x="4575" y="219"/>
                </a:lnTo>
                <a:lnTo>
                  <a:pt x="4429" y="122"/>
                </a:lnTo>
                <a:lnTo>
                  <a:pt x="4258" y="49"/>
                </a:lnTo>
                <a:lnTo>
                  <a:pt x="4088" y="0"/>
                </a:lnTo>
                <a:close/>
              </a:path>
            </a:pathLst>
          </a:custGeom>
          <a:solidFill>
            <a:srgbClr val="25212A">
              <a:alpha val="7115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34" name="Google Shape;634;p73"/>
          <p:cNvSpPr/>
          <p:nvPr/>
        </p:nvSpPr>
        <p:spPr>
          <a:xfrm>
            <a:off x="5917551" y="2266386"/>
            <a:ext cx="147542" cy="363983"/>
          </a:xfrm>
          <a:custGeom>
            <a:rect b="b" l="l" r="r" t="t"/>
            <a:pathLst>
              <a:path extrusionOk="0" h="21073" w="8542">
                <a:moveTo>
                  <a:pt x="4478" y="487"/>
                </a:moveTo>
                <a:lnTo>
                  <a:pt x="4673" y="536"/>
                </a:lnTo>
                <a:lnTo>
                  <a:pt x="4600" y="584"/>
                </a:lnTo>
                <a:lnTo>
                  <a:pt x="4527" y="657"/>
                </a:lnTo>
                <a:lnTo>
                  <a:pt x="4527" y="730"/>
                </a:lnTo>
                <a:lnTo>
                  <a:pt x="4527" y="755"/>
                </a:lnTo>
                <a:lnTo>
                  <a:pt x="4697" y="755"/>
                </a:lnTo>
                <a:lnTo>
                  <a:pt x="4819" y="730"/>
                </a:lnTo>
                <a:lnTo>
                  <a:pt x="4892" y="682"/>
                </a:lnTo>
                <a:lnTo>
                  <a:pt x="4965" y="633"/>
                </a:lnTo>
                <a:lnTo>
                  <a:pt x="5038" y="682"/>
                </a:lnTo>
                <a:lnTo>
                  <a:pt x="4965" y="730"/>
                </a:lnTo>
                <a:lnTo>
                  <a:pt x="4916" y="779"/>
                </a:lnTo>
                <a:lnTo>
                  <a:pt x="4819" y="925"/>
                </a:lnTo>
                <a:lnTo>
                  <a:pt x="4819" y="949"/>
                </a:lnTo>
                <a:lnTo>
                  <a:pt x="4843" y="974"/>
                </a:lnTo>
                <a:lnTo>
                  <a:pt x="4867" y="998"/>
                </a:lnTo>
                <a:lnTo>
                  <a:pt x="4892" y="974"/>
                </a:lnTo>
                <a:lnTo>
                  <a:pt x="5038" y="876"/>
                </a:lnTo>
                <a:lnTo>
                  <a:pt x="5111" y="828"/>
                </a:lnTo>
                <a:lnTo>
                  <a:pt x="5208" y="803"/>
                </a:lnTo>
                <a:lnTo>
                  <a:pt x="5330" y="901"/>
                </a:lnTo>
                <a:lnTo>
                  <a:pt x="5451" y="1022"/>
                </a:lnTo>
                <a:lnTo>
                  <a:pt x="5281" y="1120"/>
                </a:lnTo>
                <a:lnTo>
                  <a:pt x="5208" y="1193"/>
                </a:lnTo>
                <a:lnTo>
                  <a:pt x="5111" y="1266"/>
                </a:lnTo>
                <a:lnTo>
                  <a:pt x="4965" y="1436"/>
                </a:lnTo>
                <a:lnTo>
                  <a:pt x="4965" y="1460"/>
                </a:lnTo>
                <a:lnTo>
                  <a:pt x="4965" y="1485"/>
                </a:lnTo>
                <a:lnTo>
                  <a:pt x="5013" y="1485"/>
                </a:lnTo>
                <a:lnTo>
                  <a:pt x="5111" y="1436"/>
                </a:lnTo>
                <a:lnTo>
                  <a:pt x="5208" y="1387"/>
                </a:lnTo>
                <a:lnTo>
                  <a:pt x="5403" y="1314"/>
                </a:lnTo>
                <a:lnTo>
                  <a:pt x="5573" y="1217"/>
                </a:lnTo>
                <a:lnTo>
                  <a:pt x="5695" y="1412"/>
                </a:lnTo>
                <a:lnTo>
                  <a:pt x="5768" y="1631"/>
                </a:lnTo>
                <a:lnTo>
                  <a:pt x="5719" y="1631"/>
                </a:lnTo>
                <a:lnTo>
                  <a:pt x="5597" y="1679"/>
                </a:lnTo>
                <a:lnTo>
                  <a:pt x="5451" y="1728"/>
                </a:lnTo>
                <a:lnTo>
                  <a:pt x="5184" y="1874"/>
                </a:lnTo>
                <a:lnTo>
                  <a:pt x="4989" y="1996"/>
                </a:lnTo>
                <a:lnTo>
                  <a:pt x="4892" y="2069"/>
                </a:lnTo>
                <a:lnTo>
                  <a:pt x="4819" y="2166"/>
                </a:lnTo>
                <a:lnTo>
                  <a:pt x="4819" y="2190"/>
                </a:lnTo>
                <a:lnTo>
                  <a:pt x="4843" y="2215"/>
                </a:lnTo>
                <a:lnTo>
                  <a:pt x="4940" y="2239"/>
                </a:lnTo>
                <a:lnTo>
                  <a:pt x="5038" y="2239"/>
                </a:lnTo>
                <a:lnTo>
                  <a:pt x="5232" y="2166"/>
                </a:lnTo>
                <a:lnTo>
                  <a:pt x="5524" y="2069"/>
                </a:lnTo>
                <a:lnTo>
                  <a:pt x="5816" y="1947"/>
                </a:lnTo>
                <a:lnTo>
                  <a:pt x="5841" y="1947"/>
                </a:lnTo>
                <a:lnTo>
                  <a:pt x="5841" y="1971"/>
                </a:lnTo>
                <a:lnTo>
                  <a:pt x="5841" y="2142"/>
                </a:lnTo>
                <a:lnTo>
                  <a:pt x="5816" y="2312"/>
                </a:lnTo>
                <a:lnTo>
                  <a:pt x="5743" y="2312"/>
                </a:lnTo>
                <a:lnTo>
                  <a:pt x="5622" y="2361"/>
                </a:lnTo>
                <a:lnTo>
                  <a:pt x="5476" y="2385"/>
                </a:lnTo>
                <a:lnTo>
                  <a:pt x="5208" y="2434"/>
                </a:lnTo>
                <a:lnTo>
                  <a:pt x="4916" y="2507"/>
                </a:lnTo>
                <a:lnTo>
                  <a:pt x="4794" y="2555"/>
                </a:lnTo>
                <a:lnTo>
                  <a:pt x="4648" y="2604"/>
                </a:lnTo>
                <a:lnTo>
                  <a:pt x="4648" y="2653"/>
                </a:lnTo>
                <a:lnTo>
                  <a:pt x="4673" y="2653"/>
                </a:lnTo>
                <a:lnTo>
                  <a:pt x="5208" y="2701"/>
                </a:lnTo>
                <a:lnTo>
                  <a:pt x="5476" y="2701"/>
                </a:lnTo>
                <a:lnTo>
                  <a:pt x="5719" y="2653"/>
                </a:lnTo>
                <a:lnTo>
                  <a:pt x="5646" y="2847"/>
                </a:lnTo>
                <a:lnTo>
                  <a:pt x="5524" y="3042"/>
                </a:lnTo>
                <a:lnTo>
                  <a:pt x="4697" y="3042"/>
                </a:lnTo>
                <a:lnTo>
                  <a:pt x="4624" y="3018"/>
                </a:lnTo>
                <a:lnTo>
                  <a:pt x="4575" y="2993"/>
                </a:lnTo>
                <a:lnTo>
                  <a:pt x="4551" y="2993"/>
                </a:lnTo>
                <a:lnTo>
                  <a:pt x="4551" y="3018"/>
                </a:lnTo>
                <a:lnTo>
                  <a:pt x="4600" y="3091"/>
                </a:lnTo>
                <a:lnTo>
                  <a:pt x="4673" y="3164"/>
                </a:lnTo>
                <a:lnTo>
                  <a:pt x="4746" y="3212"/>
                </a:lnTo>
                <a:lnTo>
                  <a:pt x="4843" y="3261"/>
                </a:lnTo>
                <a:lnTo>
                  <a:pt x="5086" y="3310"/>
                </a:lnTo>
                <a:lnTo>
                  <a:pt x="5330" y="3310"/>
                </a:lnTo>
                <a:lnTo>
                  <a:pt x="5159" y="3456"/>
                </a:lnTo>
                <a:lnTo>
                  <a:pt x="4989" y="3577"/>
                </a:lnTo>
                <a:lnTo>
                  <a:pt x="4892" y="3529"/>
                </a:lnTo>
                <a:lnTo>
                  <a:pt x="4746" y="3504"/>
                </a:lnTo>
                <a:lnTo>
                  <a:pt x="4259" y="3504"/>
                </a:lnTo>
                <a:lnTo>
                  <a:pt x="4235" y="3529"/>
                </a:lnTo>
                <a:lnTo>
                  <a:pt x="4210" y="3577"/>
                </a:lnTo>
                <a:lnTo>
                  <a:pt x="4210" y="3626"/>
                </a:lnTo>
                <a:lnTo>
                  <a:pt x="4235" y="3699"/>
                </a:lnTo>
                <a:lnTo>
                  <a:pt x="4283" y="3748"/>
                </a:lnTo>
                <a:lnTo>
                  <a:pt x="4429" y="3796"/>
                </a:lnTo>
                <a:lnTo>
                  <a:pt x="4283" y="3821"/>
                </a:lnTo>
                <a:lnTo>
                  <a:pt x="3967" y="3821"/>
                </a:lnTo>
                <a:lnTo>
                  <a:pt x="3821" y="3772"/>
                </a:lnTo>
                <a:lnTo>
                  <a:pt x="3675" y="3723"/>
                </a:lnTo>
                <a:lnTo>
                  <a:pt x="3529" y="3650"/>
                </a:lnTo>
                <a:lnTo>
                  <a:pt x="3407" y="3577"/>
                </a:lnTo>
                <a:lnTo>
                  <a:pt x="3310" y="3456"/>
                </a:lnTo>
                <a:lnTo>
                  <a:pt x="3213" y="3358"/>
                </a:lnTo>
                <a:lnTo>
                  <a:pt x="3115" y="3237"/>
                </a:lnTo>
                <a:lnTo>
                  <a:pt x="2969" y="2945"/>
                </a:lnTo>
                <a:lnTo>
                  <a:pt x="2848" y="2653"/>
                </a:lnTo>
                <a:lnTo>
                  <a:pt x="2775" y="2361"/>
                </a:lnTo>
                <a:lnTo>
                  <a:pt x="2750" y="2069"/>
                </a:lnTo>
                <a:lnTo>
                  <a:pt x="2750" y="1898"/>
                </a:lnTo>
                <a:lnTo>
                  <a:pt x="2775" y="1728"/>
                </a:lnTo>
                <a:lnTo>
                  <a:pt x="2823" y="1558"/>
                </a:lnTo>
                <a:lnTo>
                  <a:pt x="2896" y="1412"/>
                </a:lnTo>
                <a:lnTo>
                  <a:pt x="3067" y="1120"/>
                </a:lnTo>
                <a:lnTo>
                  <a:pt x="3261" y="852"/>
                </a:lnTo>
                <a:lnTo>
                  <a:pt x="3359" y="755"/>
                </a:lnTo>
                <a:lnTo>
                  <a:pt x="3480" y="682"/>
                </a:lnTo>
                <a:lnTo>
                  <a:pt x="3699" y="560"/>
                </a:lnTo>
                <a:lnTo>
                  <a:pt x="3772" y="584"/>
                </a:lnTo>
                <a:lnTo>
                  <a:pt x="3845" y="560"/>
                </a:lnTo>
                <a:lnTo>
                  <a:pt x="4064" y="511"/>
                </a:lnTo>
                <a:lnTo>
                  <a:pt x="4259" y="487"/>
                </a:lnTo>
                <a:close/>
                <a:moveTo>
                  <a:pt x="4600" y="4818"/>
                </a:moveTo>
                <a:lnTo>
                  <a:pt x="4940" y="4842"/>
                </a:lnTo>
                <a:lnTo>
                  <a:pt x="4746" y="4915"/>
                </a:lnTo>
                <a:lnTo>
                  <a:pt x="4600" y="5037"/>
                </a:lnTo>
                <a:lnTo>
                  <a:pt x="4600" y="5061"/>
                </a:lnTo>
                <a:lnTo>
                  <a:pt x="4600" y="5086"/>
                </a:lnTo>
                <a:lnTo>
                  <a:pt x="4624" y="5110"/>
                </a:lnTo>
                <a:lnTo>
                  <a:pt x="4648" y="5134"/>
                </a:lnTo>
                <a:lnTo>
                  <a:pt x="4770" y="5110"/>
                </a:lnTo>
                <a:lnTo>
                  <a:pt x="4867" y="5086"/>
                </a:lnTo>
                <a:lnTo>
                  <a:pt x="5086" y="5013"/>
                </a:lnTo>
                <a:lnTo>
                  <a:pt x="5305" y="4964"/>
                </a:lnTo>
                <a:lnTo>
                  <a:pt x="5403" y="4940"/>
                </a:lnTo>
                <a:lnTo>
                  <a:pt x="5500" y="4915"/>
                </a:lnTo>
                <a:lnTo>
                  <a:pt x="5573" y="4940"/>
                </a:lnTo>
                <a:lnTo>
                  <a:pt x="5719" y="4964"/>
                </a:lnTo>
                <a:lnTo>
                  <a:pt x="5695" y="4988"/>
                </a:lnTo>
                <a:lnTo>
                  <a:pt x="5427" y="5086"/>
                </a:lnTo>
                <a:lnTo>
                  <a:pt x="5281" y="5159"/>
                </a:lnTo>
                <a:lnTo>
                  <a:pt x="5232" y="5207"/>
                </a:lnTo>
                <a:lnTo>
                  <a:pt x="5184" y="5256"/>
                </a:lnTo>
                <a:lnTo>
                  <a:pt x="5208" y="5280"/>
                </a:lnTo>
                <a:lnTo>
                  <a:pt x="5281" y="5329"/>
                </a:lnTo>
                <a:lnTo>
                  <a:pt x="5403" y="5353"/>
                </a:lnTo>
                <a:lnTo>
                  <a:pt x="5524" y="5353"/>
                </a:lnTo>
                <a:lnTo>
                  <a:pt x="5622" y="5329"/>
                </a:lnTo>
                <a:lnTo>
                  <a:pt x="5938" y="5256"/>
                </a:lnTo>
                <a:lnTo>
                  <a:pt x="6254" y="5183"/>
                </a:lnTo>
                <a:lnTo>
                  <a:pt x="6425" y="5305"/>
                </a:lnTo>
                <a:lnTo>
                  <a:pt x="6254" y="5329"/>
                </a:lnTo>
                <a:lnTo>
                  <a:pt x="6035" y="5378"/>
                </a:lnTo>
                <a:lnTo>
                  <a:pt x="5841" y="5451"/>
                </a:lnTo>
                <a:lnTo>
                  <a:pt x="5743" y="5475"/>
                </a:lnTo>
                <a:lnTo>
                  <a:pt x="5670" y="5548"/>
                </a:lnTo>
                <a:lnTo>
                  <a:pt x="5573" y="5597"/>
                </a:lnTo>
                <a:lnTo>
                  <a:pt x="5500" y="5645"/>
                </a:lnTo>
                <a:lnTo>
                  <a:pt x="5476" y="5670"/>
                </a:lnTo>
                <a:lnTo>
                  <a:pt x="5500" y="5694"/>
                </a:lnTo>
                <a:lnTo>
                  <a:pt x="5573" y="5694"/>
                </a:lnTo>
                <a:lnTo>
                  <a:pt x="5622" y="5718"/>
                </a:lnTo>
                <a:lnTo>
                  <a:pt x="5670" y="5718"/>
                </a:lnTo>
                <a:lnTo>
                  <a:pt x="5743" y="5743"/>
                </a:lnTo>
                <a:lnTo>
                  <a:pt x="5889" y="5718"/>
                </a:lnTo>
                <a:lnTo>
                  <a:pt x="6035" y="5694"/>
                </a:lnTo>
                <a:lnTo>
                  <a:pt x="6230" y="5645"/>
                </a:lnTo>
                <a:lnTo>
                  <a:pt x="6400" y="5621"/>
                </a:lnTo>
                <a:lnTo>
                  <a:pt x="6571" y="5621"/>
                </a:lnTo>
                <a:lnTo>
                  <a:pt x="6668" y="5645"/>
                </a:lnTo>
                <a:lnTo>
                  <a:pt x="6741" y="5670"/>
                </a:lnTo>
                <a:lnTo>
                  <a:pt x="6668" y="5694"/>
                </a:lnTo>
                <a:lnTo>
                  <a:pt x="6498" y="5718"/>
                </a:lnTo>
                <a:lnTo>
                  <a:pt x="6352" y="5767"/>
                </a:lnTo>
                <a:lnTo>
                  <a:pt x="6206" y="5840"/>
                </a:lnTo>
                <a:lnTo>
                  <a:pt x="6133" y="5913"/>
                </a:lnTo>
                <a:lnTo>
                  <a:pt x="6108" y="5962"/>
                </a:lnTo>
                <a:lnTo>
                  <a:pt x="6084" y="6010"/>
                </a:lnTo>
                <a:lnTo>
                  <a:pt x="6108" y="6059"/>
                </a:lnTo>
                <a:lnTo>
                  <a:pt x="6133" y="6083"/>
                </a:lnTo>
                <a:lnTo>
                  <a:pt x="6181" y="6108"/>
                </a:lnTo>
                <a:lnTo>
                  <a:pt x="6279" y="6108"/>
                </a:lnTo>
                <a:lnTo>
                  <a:pt x="6400" y="6083"/>
                </a:lnTo>
                <a:lnTo>
                  <a:pt x="6619" y="6010"/>
                </a:lnTo>
                <a:lnTo>
                  <a:pt x="7130" y="6010"/>
                </a:lnTo>
                <a:lnTo>
                  <a:pt x="7203" y="6108"/>
                </a:lnTo>
                <a:lnTo>
                  <a:pt x="7276" y="6229"/>
                </a:lnTo>
                <a:lnTo>
                  <a:pt x="7106" y="6278"/>
                </a:lnTo>
                <a:lnTo>
                  <a:pt x="6936" y="6351"/>
                </a:lnTo>
                <a:lnTo>
                  <a:pt x="6790" y="6473"/>
                </a:lnTo>
                <a:lnTo>
                  <a:pt x="6668" y="6594"/>
                </a:lnTo>
                <a:lnTo>
                  <a:pt x="6668" y="6619"/>
                </a:lnTo>
                <a:lnTo>
                  <a:pt x="6887" y="6619"/>
                </a:lnTo>
                <a:lnTo>
                  <a:pt x="7082" y="6594"/>
                </a:lnTo>
                <a:lnTo>
                  <a:pt x="7471" y="6570"/>
                </a:lnTo>
                <a:lnTo>
                  <a:pt x="7544" y="6765"/>
                </a:lnTo>
                <a:lnTo>
                  <a:pt x="7130" y="6862"/>
                </a:lnTo>
                <a:lnTo>
                  <a:pt x="6984" y="6935"/>
                </a:lnTo>
                <a:lnTo>
                  <a:pt x="6936" y="6959"/>
                </a:lnTo>
                <a:lnTo>
                  <a:pt x="6911" y="6984"/>
                </a:lnTo>
                <a:lnTo>
                  <a:pt x="6960" y="7057"/>
                </a:lnTo>
                <a:lnTo>
                  <a:pt x="7033" y="7081"/>
                </a:lnTo>
                <a:lnTo>
                  <a:pt x="7106" y="7105"/>
                </a:lnTo>
                <a:lnTo>
                  <a:pt x="7203" y="7105"/>
                </a:lnTo>
                <a:lnTo>
                  <a:pt x="7422" y="7081"/>
                </a:lnTo>
                <a:lnTo>
                  <a:pt x="7641" y="7032"/>
                </a:lnTo>
                <a:lnTo>
                  <a:pt x="7714" y="7227"/>
                </a:lnTo>
                <a:lnTo>
                  <a:pt x="7544" y="7276"/>
                </a:lnTo>
                <a:lnTo>
                  <a:pt x="7349" y="7349"/>
                </a:lnTo>
                <a:lnTo>
                  <a:pt x="7203" y="7422"/>
                </a:lnTo>
                <a:lnTo>
                  <a:pt x="7155" y="7470"/>
                </a:lnTo>
                <a:lnTo>
                  <a:pt x="7106" y="7543"/>
                </a:lnTo>
                <a:lnTo>
                  <a:pt x="7106" y="7568"/>
                </a:lnTo>
                <a:lnTo>
                  <a:pt x="7106" y="7592"/>
                </a:lnTo>
                <a:lnTo>
                  <a:pt x="7130" y="7616"/>
                </a:lnTo>
                <a:lnTo>
                  <a:pt x="7155" y="7616"/>
                </a:lnTo>
                <a:lnTo>
                  <a:pt x="7228" y="7568"/>
                </a:lnTo>
                <a:lnTo>
                  <a:pt x="7325" y="7543"/>
                </a:lnTo>
                <a:lnTo>
                  <a:pt x="7495" y="7519"/>
                </a:lnTo>
                <a:lnTo>
                  <a:pt x="7763" y="7470"/>
                </a:lnTo>
                <a:lnTo>
                  <a:pt x="7836" y="7762"/>
                </a:lnTo>
                <a:lnTo>
                  <a:pt x="7812" y="7787"/>
                </a:lnTo>
                <a:lnTo>
                  <a:pt x="7568" y="7811"/>
                </a:lnTo>
                <a:lnTo>
                  <a:pt x="7349" y="7884"/>
                </a:lnTo>
                <a:lnTo>
                  <a:pt x="7301" y="7933"/>
                </a:lnTo>
                <a:lnTo>
                  <a:pt x="7301" y="7981"/>
                </a:lnTo>
                <a:lnTo>
                  <a:pt x="7301" y="8030"/>
                </a:lnTo>
                <a:lnTo>
                  <a:pt x="7349" y="8054"/>
                </a:lnTo>
                <a:lnTo>
                  <a:pt x="7447" y="8079"/>
                </a:lnTo>
                <a:lnTo>
                  <a:pt x="7568" y="8079"/>
                </a:lnTo>
                <a:lnTo>
                  <a:pt x="7763" y="8054"/>
                </a:lnTo>
                <a:lnTo>
                  <a:pt x="7885" y="8030"/>
                </a:lnTo>
                <a:lnTo>
                  <a:pt x="7933" y="8273"/>
                </a:lnTo>
                <a:lnTo>
                  <a:pt x="7690" y="8346"/>
                </a:lnTo>
                <a:lnTo>
                  <a:pt x="7593" y="8395"/>
                </a:lnTo>
                <a:lnTo>
                  <a:pt x="7495" y="8468"/>
                </a:lnTo>
                <a:lnTo>
                  <a:pt x="7495" y="8492"/>
                </a:lnTo>
                <a:lnTo>
                  <a:pt x="7739" y="8541"/>
                </a:lnTo>
                <a:lnTo>
                  <a:pt x="7958" y="8541"/>
                </a:lnTo>
                <a:lnTo>
                  <a:pt x="7982" y="8809"/>
                </a:lnTo>
                <a:lnTo>
                  <a:pt x="7860" y="8833"/>
                </a:lnTo>
                <a:lnTo>
                  <a:pt x="7739" y="8857"/>
                </a:lnTo>
                <a:lnTo>
                  <a:pt x="7641" y="8930"/>
                </a:lnTo>
                <a:lnTo>
                  <a:pt x="7568" y="9003"/>
                </a:lnTo>
                <a:lnTo>
                  <a:pt x="7544" y="9052"/>
                </a:lnTo>
                <a:lnTo>
                  <a:pt x="7568" y="9101"/>
                </a:lnTo>
                <a:lnTo>
                  <a:pt x="7690" y="9125"/>
                </a:lnTo>
                <a:lnTo>
                  <a:pt x="7787" y="9125"/>
                </a:lnTo>
                <a:lnTo>
                  <a:pt x="8006" y="9101"/>
                </a:lnTo>
                <a:lnTo>
                  <a:pt x="8006" y="9320"/>
                </a:lnTo>
                <a:lnTo>
                  <a:pt x="7933" y="9344"/>
                </a:lnTo>
                <a:lnTo>
                  <a:pt x="7860" y="9368"/>
                </a:lnTo>
                <a:lnTo>
                  <a:pt x="7787" y="9417"/>
                </a:lnTo>
                <a:lnTo>
                  <a:pt x="7666" y="9490"/>
                </a:lnTo>
                <a:lnTo>
                  <a:pt x="7641" y="9539"/>
                </a:lnTo>
                <a:lnTo>
                  <a:pt x="7666" y="9563"/>
                </a:lnTo>
                <a:lnTo>
                  <a:pt x="7787" y="9587"/>
                </a:lnTo>
                <a:lnTo>
                  <a:pt x="7933" y="9612"/>
                </a:lnTo>
                <a:lnTo>
                  <a:pt x="8031" y="9612"/>
                </a:lnTo>
                <a:lnTo>
                  <a:pt x="8031" y="9855"/>
                </a:lnTo>
                <a:lnTo>
                  <a:pt x="7909" y="9879"/>
                </a:lnTo>
                <a:lnTo>
                  <a:pt x="7787" y="9928"/>
                </a:lnTo>
                <a:lnTo>
                  <a:pt x="7690" y="10001"/>
                </a:lnTo>
                <a:lnTo>
                  <a:pt x="7666" y="10025"/>
                </a:lnTo>
                <a:lnTo>
                  <a:pt x="7666" y="10050"/>
                </a:lnTo>
                <a:lnTo>
                  <a:pt x="7714" y="10098"/>
                </a:lnTo>
                <a:lnTo>
                  <a:pt x="8031" y="10098"/>
                </a:lnTo>
                <a:lnTo>
                  <a:pt x="8006" y="10415"/>
                </a:lnTo>
                <a:lnTo>
                  <a:pt x="7885" y="10439"/>
                </a:lnTo>
                <a:lnTo>
                  <a:pt x="7739" y="10488"/>
                </a:lnTo>
                <a:lnTo>
                  <a:pt x="7714" y="10512"/>
                </a:lnTo>
                <a:lnTo>
                  <a:pt x="7714" y="10536"/>
                </a:lnTo>
                <a:lnTo>
                  <a:pt x="7739" y="10585"/>
                </a:lnTo>
                <a:lnTo>
                  <a:pt x="7763" y="10609"/>
                </a:lnTo>
                <a:lnTo>
                  <a:pt x="7885" y="10634"/>
                </a:lnTo>
                <a:lnTo>
                  <a:pt x="7982" y="10634"/>
                </a:lnTo>
                <a:lnTo>
                  <a:pt x="7958" y="10901"/>
                </a:lnTo>
                <a:lnTo>
                  <a:pt x="7909" y="10926"/>
                </a:lnTo>
                <a:lnTo>
                  <a:pt x="7860" y="10926"/>
                </a:lnTo>
                <a:lnTo>
                  <a:pt x="7812" y="10950"/>
                </a:lnTo>
                <a:lnTo>
                  <a:pt x="7787" y="10950"/>
                </a:lnTo>
                <a:lnTo>
                  <a:pt x="7787" y="10999"/>
                </a:lnTo>
                <a:lnTo>
                  <a:pt x="7860" y="11047"/>
                </a:lnTo>
                <a:lnTo>
                  <a:pt x="7933" y="11072"/>
                </a:lnTo>
                <a:lnTo>
                  <a:pt x="7958" y="11145"/>
                </a:lnTo>
                <a:lnTo>
                  <a:pt x="7982" y="11193"/>
                </a:lnTo>
                <a:lnTo>
                  <a:pt x="8079" y="11266"/>
                </a:lnTo>
                <a:lnTo>
                  <a:pt x="8055" y="11437"/>
                </a:lnTo>
                <a:lnTo>
                  <a:pt x="8006" y="11583"/>
                </a:lnTo>
                <a:lnTo>
                  <a:pt x="7933" y="11729"/>
                </a:lnTo>
                <a:lnTo>
                  <a:pt x="7812" y="11826"/>
                </a:lnTo>
                <a:lnTo>
                  <a:pt x="7690" y="11899"/>
                </a:lnTo>
                <a:lnTo>
                  <a:pt x="7520" y="11899"/>
                </a:lnTo>
                <a:lnTo>
                  <a:pt x="7447" y="11850"/>
                </a:lnTo>
                <a:lnTo>
                  <a:pt x="7398" y="11802"/>
                </a:lnTo>
                <a:lnTo>
                  <a:pt x="7325" y="11729"/>
                </a:lnTo>
                <a:lnTo>
                  <a:pt x="7301" y="11656"/>
                </a:lnTo>
                <a:lnTo>
                  <a:pt x="7276" y="11583"/>
                </a:lnTo>
                <a:lnTo>
                  <a:pt x="7276" y="11388"/>
                </a:lnTo>
                <a:lnTo>
                  <a:pt x="7301" y="11242"/>
                </a:lnTo>
                <a:lnTo>
                  <a:pt x="7398" y="11096"/>
                </a:lnTo>
                <a:lnTo>
                  <a:pt x="7422" y="11023"/>
                </a:lnTo>
                <a:lnTo>
                  <a:pt x="7447" y="10974"/>
                </a:lnTo>
                <a:lnTo>
                  <a:pt x="7447" y="10828"/>
                </a:lnTo>
                <a:lnTo>
                  <a:pt x="7374" y="10561"/>
                </a:lnTo>
                <a:lnTo>
                  <a:pt x="7301" y="10074"/>
                </a:lnTo>
                <a:lnTo>
                  <a:pt x="7252" y="9612"/>
                </a:lnTo>
                <a:lnTo>
                  <a:pt x="7179" y="9125"/>
                </a:lnTo>
                <a:lnTo>
                  <a:pt x="7106" y="8906"/>
                </a:lnTo>
                <a:lnTo>
                  <a:pt x="7033" y="8663"/>
                </a:lnTo>
                <a:lnTo>
                  <a:pt x="6765" y="7957"/>
                </a:lnTo>
                <a:lnTo>
                  <a:pt x="6449" y="7276"/>
                </a:lnTo>
                <a:lnTo>
                  <a:pt x="6400" y="7203"/>
                </a:lnTo>
                <a:lnTo>
                  <a:pt x="6352" y="7105"/>
                </a:lnTo>
                <a:lnTo>
                  <a:pt x="6327" y="7057"/>
                </a:lnTo>
                <a:lnTo>
                  <a:pt x="6206" y="7057"/>
                </a:lnTo>
                <a:lnTo>
                  <a:pt x="6157" y="7081"/>
                </a:lnTo>
                <a:lnTo>
                  <a:pt x="6133" y="7105"/>
                </a:lnTo>
                <a:lnTo>
                  <a:pt x="6133" y="7154"/>
                </a:lnTo>
                <a:lnTo>
                  <a:pt x="6133" y="7227"/>
                </a:lnTo>
                <a:lnTo>
                  <a:pt x="5987" y="7227"/>
                </a:lnTo>
                <a:lnTo>
                  <a:pt x="5816" y="7251"/>
                </a:lnTo>
                <a:lnTo>
                  <a:pt x="5743" y="7276"/>
                </a:lnTo>
                <a:lnTo>
                  <a:pt x="5670" y="7300"/>
                </a:lnTo>
                <a:lnTo>
                  <a:pt x="5646" y="7349"/>
                </a:lnTo>
                <a:lnTo>
                  <a:pt x="5646" y="7397"/>
                </a:lnTo>
                <a:lnTo>
                  <a:pt x="5670" y="7422"/>
                </a:lnTo>
                <a:lnTo>
                  <a:pt x="5695" y="7470"/>
                </a:lnTo>
                <a:lnTo>
                  <a:pt x="5743" y="7495"/>
                </a:lnTo>
                <a:lnTo>
                  <a:pt x="5816" y="7519"/>
                </a:lnTo>
                <a:lnTo>
                  <a:pt x="6133" y="7519"/>
                </a:lnTo>
                <a:lnTo>
                  <a:pt x="6133" y="7714"/>
                </a:lnTo>
                <a:lnTo>
                  <a:pt x="6084" y="7714"/>
                </a:lnTo>
                <a:lnTo>
                  <a:pt x="5768" y="7738"/>
                </a:lnTo>
                <a:lnTo>
                  <a:pt x="5597" y="7787"/>
                </a:lnTo>
                <a:lnTo>
                  <a:pt x="5451" y="7860"/>
                </a:lnTo>
                <a:lnTo>
                  <a:pt x="5427" y="7884"/>
                </a:lnTo>
                <a:lnTo>
                  <a:pt x="5451" y="7933"/>
                </a:lnTo>
                <a:lnTo>
                  <a:pt x="5573" y="7981"/>
                </a:lnTo>
                <a:lnTo>
                  <a:pt x="5719" y="8006"/>
                </a:lnTo>
                <a:lnTo>
                  <a:pt x="6157" y="8006"/>
                </a:lnTo>
                <a:lnTo>
                  <a:pt x="6157" y="8298"/>
                </a:lnTo>
                <a:lnTo>
                  <a:pt x="5962" y="8298"/>
                </a:lnTo>
                <a:lnTo>
                  <a:pt x="5792" y="8322"/>
                </a:lnTo>
                <a:lnTo>
                  <a:pt x="5646" y="8322"/>
                </a:lnTo>
                <a:lnTo>
                  <a:pt x="5500" y="8371"/>
                </a:lnTo>
                <a:lnTo>
                  <a:pt x="5354" y="8444"/>
                </a:lnTo>
                <a:lnTo>
                  <a:pt x="5232" y="8541"/>
                </a:lnTo>
                <a:lnTo>
                  <a:pt x="5232" y="8565"/>
                </a:lnTo>
                <a:lnTo>
                  <a:pt x="5232" y="8590"/>
                </a:lnTo>
                <a:lnTo>
                  <a:pt x="5378" y="8638"/>
                </a:lnTo>
                <a:lnTo>
                  <a:pt x="5524" y="8663"/>
                </a:lnTo>
                <a:lnTo>
                  <a:pt x="5987" y="8663"/>
                </a:lnTo>
                <a:lnTo>
                  <a:pt x="6157" y="8638"/>
                </a:lnTo>
                <a:lnTo>
                  <a:pt x="6157" y="8784"/>
                </a:lnTo>
                <a:lnTo>
                  <a:pt x="6084" y="8760"/>
                </a:lnTo>
                <a:lnTo>
                  <a:pt x="5987" y="8784"/>
                </a:lnTo>
                <a:lnTo>
                  <a:pt x="5816" y="8809"/>
                </a:lnTo>
                <a:lnTo>
                  <a:pt x="5549" y="8833"/>
                </a:lnTo>
                <a:lnTo>
                  <a:pt x="5403" y="8857"/>
                </a:lnTo>
                <a:lnTo>
                  <a:pt x="5281" y="8906"/>
                </a:lnTo>
                <a:lnTo>
                  <a:pt x="5257" y="8930"/>
                </a:lnTo>
                <a:lnTo>
                  <a:pt x="5281" y="8955"/>
                </a:lnTo>
                <a:lnTo>
                  <a:pt x="5403" y="9028"/>
                </a:lnTo>
                <a:lnTo>
                  <a:pt x="5549" y="9052"/>
                </a:lnTo>
                <a:lnTo>
                  <a:pt x="5670" y="9076"/>
                </a:lnTo>
                <a:lnTo>
                  <a:pt x="5816" y="9101"/>
                </a:lnTo>
                <a:lnTo>
                  <a:pt x="5987" y="9101"/>
                </a:lnTo>
                <a:lnTo>
                  <a:pt x="6084" y="9076"/>
                </a:lnTo>
                <a:lnTo>
                  <a:pt x="6181" y="9076"/>
                </a:lnTo>
                <a:lnTo>
                  <a:pt x="6181" y="9320"/>
                </a:lnTo>
                <a:lnTo>
                  <a:pt x="5962" y="9295"/>
                </a:lnTo>
                <a:lnTo>
                  <a:pt x="5743" y="9320"/>
                </a:lnTo>
                <a:lnTo>
                  <a:pt x="5500" y="9344"/>
                </a:lnTo>
                <a:lnTo>
                  <a:pt x="5378" y="9393"/>
                </a:lnTo>
                <a:lnTo>
                  <a:pt x="5281" y="9441"/>
                </a:lnTo>
                <a:lnTo>
                  <a:pt x="5257" y="9466"/>
                </a:lnTo>
                <a:lnTo>
                  <a:pt x="5257" y="9514"/>
                </a:lnTo>
                <a:lnTo>
                  <a:pt x="5305" y="9563"/>
                </a:lnTo>
                <a:lnTo>
                  <a:pt x="5378" y="9587"/>
                </a:lnTo>
                <a:lnTo>
                  <a:pt x="5476" y="9612"/>
                </a:lnTo>
                <a:lnTo>
                  <a:pt x="5914" y="9612"/>
                </a:lnTo>
                <a:lnTo>
                  <a:pt x="6181" y="9636"/>
                </a:lnTo>
                <a:lnTo>
                  <a:pt x="6157" y="9855"/>
                </a:lnTo>
                <a:lnTo>
                  <a:pt x="6060" y="9855"/>
                </a:lnTo>
                <a:lnTo>
                  <a:pt x="5670" y="9928"/>
                </a:lnTo>
                <a:lnTo>
                  <a:pt x="5500" y="9952"/>
                </a:lnTo>
                <a:lnTo>
                  <a:pt x="5427" y="10001"/>
                </a:lnTo>
                <a:lnTo>
                  <a:pt x="5403" y="10001"/>
                </a:lnTo>
                <a:lnTo>
                  <a:pt x="5378" y="10025"/>
                </a:lnTo>
                <a:lnTo>
                  <a:pt x="5378" y="10098"/>
                </a:lnTo>
                <a:lnTo>
                  <a:pt x="5403" y="10147"/>
                </a:lnTo>
                <a:lnTo>
                  <a:pt x="5451" y="10171"/>
                </a:lnTo>
                <a:lnTo>
                  <a:pt x="5500" y="10196"/>
                </a:lnTo>
                <a:lnTo>
                  <a:pt x="5622" y="10220"/>
                </a:lnTo>
                <a:lnTo>
                  <a:pt x="5743" y="10220"/>
                </a:lnTo>
                <a:lnTo>
                  <a:pt x="5938" y="10196"/>
                </a:lnTo>
                <a:lnTo>
                  <a:pt x="6133" y="10171"/>
                </a:lnTo>
                <a:lnTo>
                  <a:pt x="6157" y="10147"/>
                </a:lnTo>
                <a:lnTo>
                  <a:pt x="6157" y="10366"/>
                </a:lnTo>
                <a:lnTo>
                  <a:pt x="6011" y="10390"/>
                </a:lnTo>
                <a:lnTo>
                  <a:pt x="5889" y="10415"/>
                </a:lnTo>
                <a:lnTo>
                  <a:pt x="5573" y="10512"/>
                </a:lnTo>
                <a:lnTo>
                  <a:pt x="5403" y="10585"/>
                </a:lnTo>
                <a:lnTo>
                  <a:pt x="5354" y="10634"/>
                </a:lnTo>
                <a:lnTo>
                  <a:pt x="5354" y="10658"/>
                </a:lnTo>
                <a:lnTo>
                  <a:pt x="5403" y="10707"/>
                </a:lnTo>
                <a:lnTo>
                  <a:pt x="5451" y="10731"/>
                </a:lnTo>
                <a:lnTo>
                  <a:pt x="5573" y="10755"/>
                </a:lnTo>
                <a:lnTo>
                  <a:pt x="5841" y="10731"/>
                </a:lnTo>
                <a:lnTo>
                  <a:pt x="6157" y="10682"/>
                </a:lnTo>
                <a:lnTo>
                  <a:pt x="6157" y="10999"/>
                </a:lnTo>
                <a:lnTo>
                  <a:pt x="6133" y="10999"/>
                </a:lnTo>
                <a:lnTo>
                  <a:pt x="5938" y="11023"/>
                </a:lnTo>
                <a:lnTo>
                  <a:pt x="5743" y="11047"/>
                </a:lnTo>
                <a:lnTo>
                  <a:pt x="5549" y="11120"/>
                </a:lnTo>
                <a:lnTo>
                  <a:pt x="5378" y="11193"/>
                </a:lnTo>
                <a:lnTo>
                  <a:pt x="5354" y="11218"/>
                </a:lnTo>
                <a:lnTo>
                  <a:pt x="5354" y="11242"/>
                </a:lnTo>
                <a:lnTo>
                  <a:pt x="5354" y="11266"/>
                </a:lnTo>
                <a:lnTo>
                  <a:pt x="5378" y="11291"/>
                </a:lnTo>
                <a:lnTo>
                  <a:pt x="5573" y="11315"/>
                </a:lnTo>
                <a:lnTo>
                  <a:pt x="5768" y="11315"/>
                </a:lnTo>
                <a:lnTo>
                  <a:pt x="6133" y="11291"/>
                </a:lnTo>
                <a:lnTo>
                  <a:pt x="6157" y="11266"/>
                </a:lnTo>
                <a:lnTo>
                  <a:pt x="6157" y="11558"/>
                </a:lnTo>
                <a:lnTo>
                  <a:pt x="6011" y="11558"/>
                </a:lnTo>
                <a:lnTo>
                  <a:pt x="5841" y="11607"/>
                </a:lnTo>
                <a:lnTo>
                  <a:pt x="5573" y="11656"/>
                </a:lnTo>
                <a:lnTo>
                  <a:pt x="5330" y="11753"/>
                </a:lnTo>
                <a:lnTo>
                  <a:pt x="5305" y="11777"/>
                </a:lnTo>
                <a:lnTo>
                  <a:pt x="5305" y="11826"/>
                </a:lnTo>
                <a:lnTo>
                  <a:pt x="5330" y="11850"/>
                </a:lnTo>
                <a:lnTo>
                  <a:pt x="5378" y="11850"/>
                </a:lnTo>
                <a:lnTo>
                  <a:pt x="5622" y="11875"/>
                </a:lnTo>
                <a:lnTo>
                  <a:pt x="5865" y="11850"/>
                </a:lnTo>
                <a:lnTo>
                  <a:pt x="6011" y="11850"/>
                </a:lnTo>
                <a:lnTo>
                  <a:pt x="6084" y="11826"/>
                </a:lnTo>
                <a:lnTo>
                  <a:pt x="6157" y="11802"/>
                </a:lnTo>
                <a:lnTo>
                  <a:pt x="6157" y="12020"/>
                </a:lnTo>
                <a:lnTo>
                  <a:pt x="5962" y="12020"/>
                </a:lnTo>
                <a:lnTo>
                  <a:pt x="5743" y="12045"/>
                </a:lnTo>
                <a:lnTo>
                  <a:pt x="5549" y="12118"/>
                </a:lnTo>
                <a:lnTo>
                  <a:pt x="5476" y="12142"/>
                </a:lnTo>
                <a:lnTo>
                  <a:pt x="5378" y="12191"/>
                </a:lnTo>
                <a:lnTo>
                  <a:pt x="5378" y="12239"/>
                </a:lnTo>
                <a:lnTo>
                  <a:pt x="5378" y="12264"/>
                </a:lnTo>
                <a:lnTo>
                  <a:pt x="5476" y="12312"/>
                </a:lnTo>
                <a:lnTo>
                  <a:pt x="5549" y="12337"/>
                </a:lnTo>
                <a:lnTo>
                  <a:pt x="5743" y="12385"/>
                </a:lnTo>
                <a:lnTo>
                  <a:pt x="5962" y="12361"/>
                </a:lnTo>
                <a:lnTo>
                  <a:pt x="6157" y="12361"/>
                </a:lnTo>
                <a:lnTo>
                  <a:pt x="6157" y="12458"/>
                </a:lnTo>
                <a:lnTo>
                  <a:pt x="6157" y="12483"/>
                </a:lnTo>
                <a:lnTo>
                  <a:pt x="6011" y="12531"/>
                </a:lnTo>
                <a:lnTo>
                  <a:pt x="5889" y="12580"/>
                </a:lnTo>
                <a:lnTo>
                  <a:pt x="5622" y="12653"/>
                </a:lnTo>
                <a:lnTo>
                  <a:pt x="5500" y="12702"/>
                </a:lnTo>
                <a:lnTo>
                  <a:pt x="5403" y="12750"/>
                </a:lnTo>
                <a:lnTo>
                  <a:pt x="5378" y="12799"/>
                </a:lnTo>
                <a:lnTo>
                  <a:pt x="5378" y="12823"/>
                </a:lnTo>
                <a:lnTo>
                  <a:pt x="5403" y="12848"/>
                </a:lnTo>
                <a:lnTo>
                  <a:pt x="5500" y="12872"/>
                </a:lnTo>
                <a:lnTo>
                  <a:pt x="5622" y="12896"/>
                </a:lnTo>
                <a:lnTo>
                  <a:pt x="5743" y="12921"/>
                </a:lnTo>
                <a:lnTo>
                  <a:pt x="5865" y="12896"/>
                </a:lnTo>
                <a:lnTo>
                  <a:pt x="6011" y="12872"/>
                </a:lnTo>
                <a:lnTo>
                  <a:pt x="6181" y="12848"/>
                </a:lnTo>
                <a:lnTo>
                  <a:pt x="6181" y="13042"/>
                </a:lnTo>
                <a:lnTo>
                  <a:pt x="6108" y="13018"/>
                </a:lnTo>
                <a:lnTo>
                  <a:pt x="5962" y="13042"/>
                </a:lnTo>
                <a:lnTo>
                  <a:pt x="5841" y="13091"/>
                </a:lnTo>
                <a:lnTo>
                  <a:pt x="5719" y="13164"/>
                </a:lnTo>
                <a:lnTo>
                  <a:pt x="5573" y="13237"/>
                </a:lnTo>
                <a:lnTo>
                  <a:pt x="5549" y="13261"/>
                </a:lnTo>
                <a:lnTo>
                  <a:pt x="5573" y="13286"/>
                </a:lnTo>
                <a:lnTo>
                  <a:pt x="5597" y="13334"/>
                </a:lnTo>
                <a:lnTo>
                  <a:pt x="5622" y="13334"/>
                </a:lnTo>
                <a:lnTo>
                  <a:pt x="5743" y="13310"/>
                </a:lnTo>
                <a:lnTo>
                  <a:pt x="6157" y="13310"/>
                </a:lnTo>
                <a:lnTo>
                  <a:pt x="6206" y="13286"/>
                </a:lnTo>
                <a:lnTo>
                  <a:pt x="6206" y="13529"/>
                </a:lnTo>
                <a:lnTo>
                  <a:pt x="6035" y="13553"/>
                </a:lnTo>
                <a:lnTo>
                  <a:pt x="5865" y="13553"/>
                </a:lnTo>
                <a:lnTo>
                  <a:pt x="5719" y="13602"/>
                </a:lnTo>
                <a:lnTo>
                  <a:pt x="5573" y="13675"/>
                </a:lnTo>
                <a:lnTo>
                  <a:pt x="5524" y="13724"/>
                </a:lnTo>
                <a:lnTo>
                  <a:pt x="5476" y="13797"/>
                </a:lnTo>
                <a:lnTo>
                  <a:pt x="5476" y="13870"/>
                </a:lnTo>
                <a:lnTo>
                  <a:pt x="5476" y="13894"/>
                </a:lnTo>
                <a:lnTo>
                  <a:pt x="5500" y="13918"/>
                </a:lnTo>
                <a:lnTo>
                  <a:pt x="5646" y="13967"/>
                </a:lnTo>
                <a:lnTo>
                  <a:pt x="5792" y="13967"/>
                </a:lnTo>
                <a:lnTo>
                  <a:pt x="6108" y="13943"/>
                </a:lnTo>
                <a:lnTo>
                  <a:pt x="6254" y="13943"/>
                </a:lnTo>
                <a:lnTo>
                  <a:pt x="6279" y="14235"/>
                </a:lnTo>
                <a:lnTo>
                  <a:pt x="6011" y="14308"/>
                </a:lnTo>
                <a:lnTo>
                  <a:pt x="5841" y="14332"/>
                </a:lnTo>
                <a:lnTo>
                  <a:pt x="5670" y="14381"/>
                </a:lnTo>
                <a:lnTo>
                  <a:pt x="5622" y="14429"/>
                </a:lnTo>
                <a:lnTo>
                  <a:pt x="5597" y="14478"/>
                </a:lnTo>
                <a:lnTo>
                  <a:pt x="5622" y="14551"/>
                </a:lnTo>
                <a:lnTo>
                  <a:pt x="5670" y="14600"/>
                </a:lnTo>
                <a:lnTo>
                  <a:pt x="5719" y="14624"/>
                </a:lnTo>
                <a:lnTo>
                  <a:pt x="5792" y="14648"/>
                </a:lnTo>
                <a:lnTo>
                  <a:pt x="5962" y="14673"/>
                </a:lnTo>
                <a:lnTo>
                  <a:pt x="6133" y="14648"/>
                </a:lnTo>
                <a:lnTo>
                  <a:pt x="6303" y="14600"/>
                </a:lnTo>
                <a:lnTo>
                  <a:pt x="6303" y="14770"/>
                </a:lnTo>
                <a:lnTo>
                  <a:pt x="6133" y="14794"/>
                </a:lnTo>
                <a:lnTo>
                  <a:pt x="5962" y="14867"/>
                </a:lnTo>
                <a:lnTo>
                  <a:pt x="5841" y="14916"/>
                </a:lnTo>
                <a:lnTo>
                  <a:pt x="5719" y="14965"/>
                </a:lnTo>
                <a:lnTo>
                  <a:pt x="5646" y="15062"/>
                </a:lnTo>
                <a:lnTo>
                  <a:pt x="5597" y="15111"/>
                </a:lnTo>
                <a:lnTo>
                  <a:pt x="5573" y="15159"/>
                </a:lnTo>
                <a:lnTo>
                  <a:pt x="5573" y="15184"/>
                </a:lnTo>
                <a:lnTo>
                  <a:pt x="5597" y="15208"/>
                </a:lnTo>
                <a:lnTo>
                  <a:pt x="5670" y="15257"/>
                </a:lnTo>
                <a:lnTo>
                  <a:pt x="5768" y="15281"/>
                </a:lnTo>
                <a:lnTo>
                  <a:pt x="5962" y="15257"/>
                </a:lnTo>
                <a:lnTo>
                  <a:pt x="6352" y="15184"/>
                </a:lnTo>
                <a:lnTo>
                  <a:pt x="6376" y="15451"/>
                </a:lnTo>
                <a:lnTo>
                  <a:pt x="6133" y="15476"/>
                </a:lnTo>
                <a:lnTo>
                  <a:pt x="5865" y="15524"/>
                </a:lnTo>
                <a:lnTo>
                  <a:pt x="5743" y="15573"/>
                </a:lnTo>
                <a:lnTo>
                  <a:pt x="5646" y="15646"/>
                </a:lnTo>
                <a:lnTo>
                  <a:pt x="5622" y="15646"/>
                </a:lnTo>
                <a:lnTo>
                  <a:pt x="5622" y="15670"/>
                </a:lnTo>
                <a:lnTo>
                  <a:pt x="5695" y="15768"/>
                </a:lnTo>
                <a:lnTo>
                  <a:pt x="5792" y="15816"/>
                </a:lnTo>
                <a:lnTo>
                  <a:pt x="5889" y="15841"/>
                </a:lnTo>
                <a:lnTo>
                  <a:pt x="5987" y="15841"/>
                </a:lnTo>
                <a:lnTo>
                  <a:pt x="6206" y="15865"/>
                </a:lnTo>
                <a:lnTo>
                  <a:pt x="6400" y="15865"/>
                </a:lnTo>
                <a:lnTo>
                  <a:pt x="6400" y="15962"/>
                </a:lnTo>
                <a:lnTo>
                  <a:pt x="6133" y="16035"/>
                </a:lnTo>
                <a:lnTo>
                  <a:pt x="5938" y="16084"/>
                </a:lnTo>
                <a:lnTo>
                  <a:pt x="5792" y="16181"/>
                </a:lnTo>
                <a:lnTo>
                  <a:pt x="5768" y="16230"/>
                </a:lnTo>
                <a:lnTo>
                  <a:pt x="5768" y="16254"/>
                </a:lnTo>
                <a:lnTo>
                  <a:pt x="5816" y="16327"/>
                </a:lnTo>
                <a:lnTo>
                  <a:pt x="5889" y="16376"/>
                </a:lnTo>
                <a:lnTo>
                  <a:pt x="5987" y="16400"/>
                </a:lnTo>
                <a:lnTo>
                  <a:pt x="6181" y="16400"/>
                </a:lnTo>
                <a:lnTo>
                  <a:pt x="6425" y="16352"/>
                </a:lnTo>
                <a:lnTo>
                  <a:pt x="6449" y="16644"/>
                </a:lnTo>
                <a:lnTo>
                  <a:pt x="6230" y="16668"/>
                </a:lnTo>
                <a:lnTo>
                  <a:pt x="6035" y="16717"/>
                </a:lnTo>
                <a:lnTo>
                  <a:pt x="5962" y="16765"/>
                </a:lnTo>
                <a:lnTo>
                  <a:pt x="5865" y="16790"/>
                </a:lnTo>
                <a:lnTo>
                  <a:pt x="5841" y="16838"/>
                </a:lnTo>
                <a:lnTo>
                  <a:pt x="5841" y="16887"/>
                </a:lnTo>
                <a:lnTo>
                  <a:pt x="5841" y="16911"/>
                </a:lnTo>
                <a:lnTo>
                  <a:pt x="5889" y="16936"/>
                </a:lnTo>
                <a:lnTo>
                  <a:pt x="6084" y="16960"/>
                </a:lnTo>
                <a:lnTo>
                  <a:pt x="6279" y="16984"/>
                </a:lnTo>
                <a:lnTo>
                  <a:pt x="6449" y="16984"/>
                </a:lnTo>
                <a:lnTo>
                  <a:pt x="6449" y="17276"/>
                </a:lnTo>
                <a:lnTo>
                  <a:pt x="6206" y="17325"/>
                </a:lnTo>
                <a:lnTo>
                  <a:pt x="6011" y="17349"/>
                </a:lnTo>
                <a:lnTo>
                  <a:pt x="5938" y="17398"/>
                </a:lnTo>
                <a:lnTo>
                  <a:pt x="5865" y="17447"/>
                </a:lnTo>
                <a:lnTo>
                  <a:pt x="5841" y="17471"/>
                </a:lnTo>
                <a:lnTo>
                  <a:pt x="5841" y="17520"/>
                </a:lnTo>
                <a:lnTo>
                  <a:pt x="5841" y="17544"/>
                </a:lnTo>
                <a:lnTo>
                  <a:pt x="5865" y="17568"/>
                </a:lnTo>
                <a:lnTo>
                  <a:pt x="5987" y="17641"/>
                </a:lnTo>
                <a:lnTo>
                  <a:pt x="6133" y="17690"/>
                </a:lnTo>
                <a:lnTo>
                  <a:pt x="6303" y="17690"/>
                </a:lnTo>
                <a:lnTo>
                  <a:pt x="6449" y="17666"/>
                </a:lnTo>
                <a:lnTo>
                  <a:pt x="6449" y="17958"/>
                </a:lnTo>
                <a:lnTo>
                  <a:pt x="6303" y="17982"/>
                </a:lnTo>
                <a:lnTo>
                  <a:pt x="6181" y="18031"/>
                </a:lnTo>
                <a:lnTo>
                  <a:pt x="6011" y="18055"/>
                </a:lnTo>
                <a:lnTo>
                  <a:pt x="5914" y="18104"/>
                </a:lnTo>
                <a:lnTo>
                  <a:pt x="5841" y="18152"/>
                </a:lnTo>
                <a:lnTo>
                  <a:pt x="5816" y="18177"/>
                </a:lnTo>
                <a:lnTo>
                  <a:pt x="5816" y="18225"/>
                </a:lnTo>
                <a:lnTo>
                  <a:pt x="5841" y="18250"/>
                </a:lnTo>
                <a:lnTo>
                  <a:pt x="5865" y="18274"/>
                </a:lnTo>
                <a:lnTo>
                  <a:pt x="5987" y="18323"/>
                </a:lnTo>
                <a:lnTo>
                  <a:pt x="6157" y="18371"/>
                </a:lnTo>
                <a:lnTo>
                  <a:pt x="6303" y="18371"/>
                </a:lnTo>
                <a:lnTo>
                  <a:pt x="6449" y="18347"/>
                </a:lnTo>
                <a:lnTo>
                  <a:pt x="6473" y="18444"/>
                </a:lnTo>
                <a:lnTo>
                  <a:pt x="6303" y="18469"/>
                </a:lnTo>
                <a:lnTo>
                  <a:pt x="6157" y="18542"/>
                </a:lnTo>
                <a:lnTo>
                  <a:pt x="6035" y="18615"/>
                </a:lnTo>
                <a:lnTo>
                  <a:pt x="5914" y="18688"/>
                </a:lnTo>
                <a:lnTo>
                  <a:pt x="5889" y="18736"/>
                </a:lnTo>
                <a:lnTo>
                  <a:pt x="5889" y="18761"/>
                </a:lnTo>
                <a:lnTo>
                  <a:pt x="5914" y="18785"/>
                </a:lnTo>
                <a:lnTo>
                  <a:pt x="5962" y="18809"/>
                </a:lnTo>
                <a:lnTo>
                  <a:pt x="6108" y="18809"/>
                </a:lnTo>
                <a:lnTo>
                  <a:pt x="6279" y="18785"/>
                </a:lnTo>
                <a:lnTo>
                  <a:pt x="6498" y="18761"/>
                </a:lnTo>
                <a:lnTo>
                  <a:pt x="6522" y="18980"/>
                </a:lnTo>
                <a:lnTo>
                  <a:pt x="6376" y="19028"/>
                </a:lnTo>
                <a:lnTo>
                  <a:pt x="6254" y="19101"/>
                </a:lnTo>
                <a:lnTo>
                  <a:pt x="5987" y="19223"/>
                </a:lnTo>
                <a:lnTo>
                  <a:pt x="5962" y="19272"/>
                </a:lnTo>
                <a:lnTo>
                  <a:pt x="5962" y="19320"/>
                </a:lnTo>
                <a:lnTo>
                  <a:pt x="5987" y="19369"/>
                </a:lnTo>
                <a:lnTo>
                  <a:pt x="6011" y="19393"/>
                </a:lnTo>
                <a:lnTo>
                  <a:pt x="6425" y="19393"/>
                </a:lnTo>
                <a:lnTo>
                  <a:pt x="6595" y="19345"/>
                </a:lnTo>
                <a:lnTo>
                  <a:pt x="6619" y="19393"/>
                </a:lnTo>
                <a:lnTo>
                  <a:pt x="6571" y="19442"/>
                </a:lnTo>
                <a:lnTo>
                  <a:pt x="6522" y="19515"/>
                </a:lnTo>
                <a:lnTo>
                  <a:pt x="6254" y="19637"/>
                </a:lnTo>
                <a:lnTo>
                  <a:pt x="6230" y="19661"/>
                </a:lnTo>
                <a:lnTo>
                  <a:pt x="6206" y="19734"/>
                </a:lnTo>
                <a:lnTo>
                  <a:pt x="6230" y="19758"/>
                </a:lnTo>
                <a:lnTo>
                  <a:pt x="6279" y="19783"/>
                </a:lnTo>
                <a:lnTo>
                  <a:pt x="6595" y="19758"/>
                </a:lnTo>
                <a:lnTo>
                  <a:pt x="6668" y="19783"/>
                </a:lnTo>
                <a:lnTo>
                  <a:pt x="6887" y="19856"/>
                </a:lnTo>
                <a:lnTo>
                  <a:pt x="7106" y="19904"/>
                </a:lnTo>
                <a:lnTo>
                  <a:pt x="7203" y="19953"/>
                </a:lnTo>
                <a:lnTo>
                  <a:pt x="7252" y="20001"/>
                </a:lnTo>
                <a:lnTo>
                  <a:pt x="7276" y="20050"/>
                </a:lnTo>
                <a:lnTo>
                  <a:pt x="7276" y="20123"/>
                </a:lnTo>
                <a:lnTo>
                  <a:pt x="7252" y="20172"/>
                </a:lnTo>
                <a:lnTo>
                  <a:pt x="7203" y="20245"/>
                </a:lnTo>
                <a:lnTo>
                  <a:pt x="7057" y="20342"/>
                </a:lnTo>
                <a:lnTo>
                  <a:pt x="6936" y="20391"/>
                </a:lnTo>
                <a:lnTo>
                  <a:pt x="6814" y="20439"/>
                </a:lnTo>
                <a:lnTo>
                  <a:pt x="6692" y="20464"/>
                </a:lnTo>
                <a:lnTo>
                  <a:pt x="6571" y="20464"/>
                </a:lnTo>
                <a:lnTo>
                  <a:pt x="6303" y="20439"/>
                </a:lnTo>
                <a:lnTo>
                  <a:pt x="5889" y="20439"/>
                </a:lnTo>
                <a:lnTo>
                  <a:pt x="5768" y="20391"/>
                </a:lnTo>
                <a:lnTo>
                  <a:pt x="5670" y="20318"/>
                </a:lnTo>
                <a:lnTo>
                  <a:pt x="5597" y="20220"/>
                </a:lnTo>
                <a:lnTo>
                  <a:pt x="5524" y="20099"/>
                </a:lnTo>
                <a:lnTo>
                  <a:pt x="5476" y="19929"/>
                </a:lnTo>
                <a:lnTo>
                  <a:pt x="5403" y="19612"/>
                </a:lnTo>
                <a:lnTo>
                  <a:pt x="5354" y="19247"/>
                </a:lnTo>
                <a:lnTo>
                  <a:pt x="5330" y="18882"/>
                </a:lnTo>
                <a:lnTo>
                  <a:pt x="5305" y="18371"/>
                </a:lnTo>
                <a:lnTo>
                  <a:pt x="5184" y="16960"/>
                </a:lnTo>
                <a:lnTo>
                  <a:pt x="5111" y="16254"/>
                </a:lnTo>
                <a:lnTo>
                  <a:pt x="5038" y="15549"/>
                </a:lnTo>
                <a:lnTo>
                  <a:pt x="4965" y="15086"/>
                </a:lnTo>
                <a:lnTo>
                  <a:pt x="4867" y="14600"/>
                </a:lnTo>
                <a:lnTo>
                  <a:pt x="4624" y="13675"/>
                </a:lnTo>
                <a:lnTo>
                  <a:pt x="4527" y="13310"/>
                </a:lnTo>
                <a:lnTo>
                  <a:pt x="4454" y="13018"/>
                </a:lnTo>
                <a:lnTo>
                  <a:pt x="4405" y="12896"/>
                </a:lnTo>
                <a:lnTo>
                  <a:pt x="4356" y="12823"/>
                </a:lnTo>
                <a:lnTo>
                  <a:pt x="4356" y="12799"/>
                </a:lnTo>
                <a:lnTo>
                  <a:pt x="4332" y="12750"/>
                </a:lnTo>
                <a:lnTo>
                  <a:pt x="4283" y="12702"/>
                </a:lnTo>
                <a:lnTo>
                  <a:pt x="4235" y="12677"/>
                </a:lnTo>
                <a:lnTo>
                  <a:pt x="4186" y="12653"/>
                </a:lnTo>
                <a:lnTo>
                  <a:pt x="4113" y="12677"/>
                </a:lnTo>
                <a:lnTo>
                  <a:pt x="4040" y="12750"/>
                </a:lnTo>
                <a:lnTo>
                  <a:pt x="3991" y="12848"/>
                </a:lnTo>
                <a:lnTo>
                  <a:pt x="3918" y="13091"/>
                </a:lnTo>
                <a:lnTo>
                  <a:pt x="3870" y="13286"/>
                </a:lnTo>
                <a:lnTo>
                  <a:pt x="3772" y="13237"/>
                </a:lnTo>
                <a:lnTo>
                  <a:pt x="3675" y="13213"/>
                </a:lnTo>
                <a:lnTo>
                  <a:pt x="3626" y="13237"/>
                </a:lnTo>
                <a:lnTo>
                  <a:pt x="3602" y="13310"/>
                </a:lnTo>
                <a:lnTo>
                  <a:pt x="3626" y="13383"/>
                </a:lnTo>
                <a:lnTo>
                  <a:pt x="3675" y="13456"/>
                </a:lnTo>
                <a:lnTo>
                  <a:pt x="3748" y="13529"/>
                </a:lnTo>
                <a:lnTo>
                  <a:pt x="3821" y="13578"/>
                </a:lnTo>
                <a:lnTo>
                  <a:pt x="3797" y="13772"/>
                </a:lnTo>
                <a:lnTo>
                  <a:pt x="3651" y="13772"/>
                </a:lnTo>
                <a:lnTo>
                  <a:pt x="3505" y="13821"/>
                </a:lnTo>
                <a:lnTo>
                  <a:pt x="3480" y="13845"/>
                </a:lnTo>
                <a:lnTo>
                  <a:pt x="3505" y="13870"/>
                </a:lnTo>
                <a:lnTo>
                  <a:pt x="3651" y="13943"/>
                </a:lnTo>
                <a:lnTo>
                  <a:pt x="3772" y="14016"/>
                </a:lnTo>
                <a:lnTo>
                  <a:pt x="3724" y="14405"/>
                </a:lnTo>
                <a:lnTo>
                  <a:pt x="3505" y="14381"/>
                </a:lnTo>
                <a:lnTo>
                  <a:pt x="3407" y="14381"/>
                </a:lnTo>
                <a:lnTo>
                  <a:pt x="3310" y="14405"/>
                </a:lnTo>
                <a:lnTo>
                  <a:pt x="3286" y="14454"/>
                </a:lnTo>
                <a:lnTo>
                  <a:pt x="3286" y="14478"/>
                </a:lnTo>
                <a:lnTo>
                  <a:pt x="3286" y="14502"/>
                </a:lnTo>
                <a:lnTo>
                  <a:pt x="3383" y="14551"/>
                </a:lnTo>
                <a:lnTo>
                  <a:pt x="3480" y="14624"/>
                </a:lnTo>
                <a:lnTo>
                  <a:pt x="3675" y="14721"/>
                </a:lnTo>
                <a:lnTo>
                  <a:pt x="3675" y="14892"/>
                </a:lnTo>
                <a:lnTo>
                  <a:pt x="3480" y="14892"/>
                </a:lnTo>
                <a:lnTo>
                  <a:pt x="3286" y="14916"/>
                </a:lnTo>
                <a:lnTo>
                  <a:pt x="3213" y="14940"/>
                </a:lnTo>
                <a:lnTo>
                  <a:pt x="3140" y="14965"/>
                </a:lnTo>
                <a:lnTo>
                  <a:pt x="3115" y="15013"/>
                </a:lnTo>
                <a:lnTo>
                  <a:pt x="3115" y="15038"/>
                </a:lnTo>
                <a:lnTo>
                  <a:pt x="3140" y="15086"/>
                </a:lnTo>
                <a:lnTo>
                  <a:pt x="3188" y="15135"/>
                </a:lnTo>
                <a:lnTo>
                  <a:pt x="3310" y="15208"/>
                </a:lnTo>
                <a:lnTo>
                  <a:pt x="3456" y="15232"/>
                </a:lnTo>
                <a:lnTo>
                  <a:pt x="3626" y="15257"/>
                </a:lnTo>
                <a:lnTo>
                  <a:pt x="3578" y="15573"/>
                </a:lnTo>
                <a:lnTo>
                  <a:pt x="3334" y="15549"/>
                </a:lnTo>
                <a:lnTo>
                  <a:pt x="3018" y="15549"/>
                </a:lnTo>
                <a:lnTo>
                  <a:pt x="2921" y="15573"/>
                </a:lnTo>
                <a:lnTo>
                  <a:pt x="2896" y="15597"/>
                </a:lnTo>
                <a:lnTo>
                  <a:pt x="2896" y="15622"/>
                </a:lnTo>
                <a:lnTo>
                  <a:pt x="2945" y="15695"/>
                </a:lnTo>
                <a:lnTo>
                  <a:pt x="3018" y="15743"/>
                </a:lnTo>
                <a:lnTo>
                  <a:pt x="3164" y="15816"/>
                </a:lnTo>
                <a:lnTo>
                  <a:pt x="3359" y="15889"/>
                </a:lnTo>
                <a:lnTo>
                  <a:pt x="3553" y="15914"/>
                </a:lnTo>
                <a:lnTo>
                  <a:pt x="3529" y="16011"/>
                </a:lnTo>
                <a:lnTo>
                  <a:pt x="3261" y="16035"/>
                </a:lnTo>
                <a:lnTo>
                  <a:pt x="3115" y="16060"/>
                </a:lnTo>
                <a:lnTo>
                  <a:pt x="2994" y="16108"/>
                </a:lnTo>
                <a:lnTo>
                  <a:pt x="2969" y="16133"/>
                </a:lnTo>
                <a:lnTo>
                  <a:pt x="2969" y="16181"/>
                </a:lnTo>
                <a:lnTo>
                  <a:pt x="2969" y="16206"/>
                </a:lnTo>
                <a:lnTo>
                  <a:pt x="2994" y="16230"/>
                </a:lnTo>
                <a:lnTo>
                  <a:pt x="3115" y="16279"/>
                </a:lnTo>
                <a:lnTo>
                  <a:pt x="3237" y="16303"/>
                </a:lnTo>
                <a:lnTo>
                  <a:pt x="3480" y="16327"/>
                </a:lnTo>
                <a:lnTo>
                  <a:pt x="3432" y="16790"/>
                </a:lnTo>
                <a:lnTo>
                  <a:pt x="3261" y="16790"/>
                </a:lnTo>
                <a:lnTo>
                  <a:pt x="3115" y="16814"/>
                </a:lnTo>
                <a:lnTo>
                  <a:pt x="2872" y="16838"/>
                </a:lnTo>
                <a:lnTo>
                  <a:pt x="2775" y="16887"/>
                </a:lnTo>
                <a:lnTo>
                  <a:pt x="2677" y="16960"/>
                </a:lnTo>
                <a:lnTo>
                  <a:pt x="2653" y="17033"/>
                </a:lnTo>
                <a:lnTo>
                  <a:pt x="2677" y="17082"/>
                </a:lnTo>
                <a:lnTo>
                  <a:pt x="2702" y="17106"/>
                </a:lnTo>
                <a:lnTo>
                  <a:pt x="2799" y="17155"/>
                </a:lnTo>
                <a:lnTo>
                  <a:pt x="2896" y="17155"/>
                </a:lnTo>
                <a:lnTo>
                  <a:pt x="3091" y="17179"/>
                </a:lnTo>
                <a:lnTo>
                  <a:pt x="3383" y="17203"/>
                </a:lnTo>
                <a:lnTo>
                  <a:pt x="3359" y="17398"/>
                </a:lnTo>
                <a:lnTo>
                  <a:pt x="3188" y="17398"/>
                </a:lnTo>
                <a:lnTo>
                  <a:pt x="3042" y="17422"/>
                </a:lnTo>
                <a:lnTo>
                  <a:pt x="2750" y="17520"/>
                </a:lnTo>
                <a:lnTo>
                  <a:pt x="2702" y="17544"/>
                </a:lnTo>
                <a:lnTo>
                  <a:pt x="2677" y="17593"/>
                </a:lnTo>
                <a:lnTo>
                  <a:pt x="2702" y="17641"/>
                </a:lnTo>
                <a:lnTo>
                  <a:pt x="2750" y="17666"/>
                </a:lnTo>
                <a:lnTo>
                  <a:pt x="2896" y="17714"/>
                </a:lnTo>
                <a:lnTo>
                  <a:pt x="3018" y="17739"/>
                </a:lnTo>
                <a:lnTo>
                  <a:pt x="3310" y="17739"/>
                </a:lnTo>
                <a:lnTo>
                  <a:pt x="3310" y="17763"/>
                </a:lnTo>
                <a:lnTo>
                  <a:pt x="3286" y="17933"/>
                </a:lnTo>
                <a:lnTo>
                  <a:pt x="3018" y="17958"/>
                </a:lnTo>
                <a:lnTo>
                  <a:pt x="2799" y="17982"/>
                </a:lnTo>
                <a:lnTo>
                  <a:pt x="2702" y="18031"/>
                </a:lnTo>
                <a:lnTo>
                  <a:pt x="2629" y="18079"/>
                </a:lnTo>
                <a:lnTo>
                  <a:pt x="2604" y="18128"/>
                </a:lnTo>
                <a:lnTo>
                  <a:pt x="2604" y="18177"/>
                </a:lnTo>
                <a:lnTo>
                  <a:pt x="2653" y="18250"/>
                </a:lnTo>
                <a:lnTo>
                  <a:pt x="2702" y="18274"/>
                </a:lnTo>
                <a:lnTo>
                  <a:pt x="2775" y="18298"/>
                </a:lnTo>
                <a:lnTo>
                  <a:pt x="2848" y="18323"/>
                </a:lnTo>
                <a:lnTo>
                  <a:pt x="3018" y="18323"/>
                </a:lnTo>
                <a:lnTo>
                  <a:pt x="3164" y="18298"/>
                </a:lnTo>
                <a:lnTo>
                  <a:pt x="3237" y="18323"/>
                </a:lnTo>
                <a:lnTo>
                  <a:pt x="3213" y="18517"/>
                </a:lnTo>
                <a:lnTo>
                  <a:pt x="2848" y="18566"/>
                </a:lnTo>
                <a:lnTo>
                  <a:pt x="2677" y="18615"/>
                </a:lnTo>
                <a:lnTo>
                  <a:pt x="2604" y="18663"/>
                </a:lnTo>
                <a:lnTo>
                  <a:pt x="2531" y="18712"/>
                </a:lnTo>
                <a:lnTo>
                  <a:pt x="2507" y="18761"/>
                </a:lnTo>
                <a:lnTo>
                  <a:pt x="2507" y="18785"/>
                </a:lnTo>
                <a:lnTo>
                  <a:pt x="2531" y="18809"/>
                </a:lnTo>
                <a:lnTo>
                  <a:pt x="2556" y="18834"/>
                </a:lnTo>
                <a:lnTo>
                  <a:pt x="2702" y="18882"/>
                </a:lnTo>
                <a:lnTo>
                  <a:pt x="3164" y="18882"/>
                </a:lnTo>
                <a:lnTo>
                  <a:pt x="3115" y="19223"/>
                </a:lnTo>
                <a:lnTo>
                  <a:pt x="2799" y="19199"/>
                </a:lnTo>
                <a:lnTo>
                  <a:pt x="2677" y="19199"/>
                </a:lnTo>
                <a:lnTo>
                  <a:pt x="2580" y="19223"/>
                </a:lnTo>
                <a:lnTo>
                  <a:pt x="2483" y="19247"/>
                </a:lnTo>
                <a:lnTo>
                  <a:pt x="2410" y="19320"/>
                </a:lnTo>
                <a:lnTo>
                  <a:pt x="2410" y="19369"/>
                </a:lnTo>
                <a:lnTo>
                  <a:pt x="2410" y="19393"/>
                </a:lnTo>
                <a:lnTo>
                  <a:pt x="2483" y="19466"/>
                </a:lnTo>
                <a:lnTo>
                  <a:pt x="2580" y="19515"/>
                </a:lnTo>
                <a:lnTo>
                  <a:pt x="2702" y="19564"/>
                </a:lnTo>
                <a:lnTo>
                  <a:pt x="2799" y="19564"/>
                </a:lnTo>
                <a:lnTo>
                  <a:pt x="3042" y="19612"/>
                </a:lnTo>
                <a:lnTo>
                  <a:pt x="3018" y="19807"/>
                </a:lnTo>
                <a:lnTo>
                  <a:pt x="2896" y="19807"/>
                </a:lnTo>
                <a:lnTo>
                  <a:pt x="2556" y="19856"/>
                </a:lnTo>
                <a:lnTo>
                  <a:pt x="2483" y="19880"/>
                </a:lnTo>
                <a:lnTo>
                  <a:pt x="2434" y="19904"/>
                </a:lnTo>
                <a:lnTo>
                  <a:pt x="2337" y="20001"/>
                </a:lnTo>
                <a:lnTo>
                  <a:pt x="2312" y="20026"/>
                </a:lnTo>
                <a:lnTo>
                  <a:pt x="2337" y="20074"/>
                </a:lnTo>
                <a:lnTo>
                  <a:pt x="2434" y="20123"/>
                </a:lnTo>
                <a:lnTo>
                  <a:pt x="2531" y="20147"/>
                </a:lnTo>
                <a:lnTo>
                  <a:pt x="2726" y="20172"/>
                </a:lnTo>
                <a:lnTo>
                  <a:pt x="2507" y="20269"/>
                </a:lnTo>
                <a:lnTo>
                  <a:pt x="2288" y="20366"/>
                </a:lnTo>
                <a:lnTo>
                  <a:pt x="1801" y="20512"/>
                </a:lnTo>
                <a:lnTo>
                  <a:pt x="1655" y="20537"/>
                </a:lnTo>
                <a:lnTo>
                  <a:pt x="1485" y="20561"/>
                </a:lnTo>
                <a:lnTo>
                  <a:pt x="1315" y="20537"/>
                </a:lnTo>
                <a:lnTo>
                  <a:pt x="1145" y="20488"/>
                </a:lnTo>
                <a:lnTo>
                  <a:pt x="1120" y="20464"/>
                </a:lnTo>
                <a:lnTo>
                  <a:pt x="1096" y="20415"/>
                </a:lnTo>
                <a:lnTo>
                  <a:pt x="1096" y="20391"/>
                </a:lnTo>
                <a:lnTo>
                  <a:pt x="1096" y="20342"/>
                </a:lnTo>
                <a:lnTo>
                  <a:pt x="1145" y="20245"/>
                </a:lnTo>
                <a:lnTo>
                  <a:pt x="1242" y="20123"/>
                </a:lnTo>
                <a:lnTo>
                  <a:pt x="1485" y="19929"/>
                </a:lnTo>
                <a:lnTo>
                  <a:pt x="1631" y="19831"/>
                </a:lnTo>
                <a:lnTo>
                  <a:pt x="1680" y="19807"/>
                </a:lnTo>
                <a:lnTo>
                  <a:pt x="1704" y="19758"/>
                </a:lnTo>
                <a:lnTo>
                  <a:pt x="1704" y="19710"/>
                </a:lnTo>
                <a:lnTo>
                  <a:pt x="1704" y="19661"/>
                </a:lnTo>
                <a:lnTo>
                  <a:pt x="1728" y="19588"/>
                </a:lnTo>
                <a:lnTo>
                  <a:pt x="1826" y="18785"/>
                </a:lnTo>
                <a:lnTo>
                  <a:pt x="1923" y="18006"/>
                </a:lnTo>
                <a:lnTo>
                  <a:pt x="2045" y="16425"/>
                </a:lnTo>
                <a:lnTo>
                  <a:pt x="2142" y="14843"/>
                </a:lnTo>
                <a:lnTo>
                  <a:pt x="2264" y="13237"/>
                </a:lnTo>
                <a:lnTo>
                  <a:pt x="2410" y="11631"/>
                </a:lnTo>
                <a:lnTo>
                  <a:pt x="2531" y="10025"/>
                </a:lnTo>
                <a:lnTo>
                  <a:pt x="2556" y="9368"/>
                </a:lnTo>
                <a:lnTo>
                  <a:pt x="2580" y="8663"/>
                </a:lnTo>
                <a:lnTo>
                  <a:pt x="2580" y="8322"/>
                </a:lnTo>
                <a:lnTo>
                  <a:pt x="2580" y="7981"/>
                </a:lnTo>
                <a:lnTo>
                  <a:pt x="2531" y="7641"/>
                </a:lnTo>
                <a:lnTo>
                  <a:pt x="2483" y="7324"/>
                </a:lnTo>
                <a:lnTo>
                  <a:pt x="2483" y="7251"/>
                </a:lnTo>
                <a:lnTo>
                  <a:pt x="2458" y="7178"/>
                </a:lnTo>
                <a:lnTo>
                  <a:pt x="2434" y="7130"/>
                </a:lnTo>
                <a:lnTo>
                  <a:pt x="2410" y="7105"/>
                </a:lnTo>
                <a:lnTo>
                  <a:pt x="2337" y="7057"/>
                </a:lnTo>
                <a:lnTo>
                  <a:pt x="2239" y="7057"/>
                </a:lnTo>
                <a:lnTo>
                  <a:pt x="2166" y="7105"/>
                </a:lnTo>
                <a:lnTo>
                  <a:pt x="2020" y="7130"/>
                </a:lnTo>
                <a:lnTo>
                  <a:pt x="1899" y="7154"/>
                </a:lnTo>
                <a:lnTo>
                  <a:pt x="1826" y="7227"/>
                </a:lnTo>
                <a:lnTo>
                  <a:pt x="1801" y="7300"/>
                </a:lnTo>
                <a:lnTo>
                  <a:pt x="1801" y="7349"/>
                </a:lnTo>
                <a:lnTo>
                  <a:pt x="1801" y="7397"/>
                </a:lnTo>
                <a:lnTo>
                  <a:pt x="1874" y="7446"/>
                </a:lnTo>
                <a:lnTo>
                  <a:pt x="1923" y="7470"/>
                </a:lnTo>
                <a:lnTo>
                  <a:pt x="1899" y="7519"/>
                </a:lnTo>
                <a:lnTo>
                  <a:pt x="1704" y="7519"/>
                </a:lnTo>
                <a:lnTo>
                  <a:pt x="1631" y="7543"/>
                </a:lnTo>
                <a:lnTo>
                  <a:pt x="1558" y="7592"/>
                </a:lnTo>
                <a:lnTo>
                  <a:pt x="1534" y="7665"/>
                </a:lnTo>
                <a:lnTo>
                  <a:pt x="1534" y="7714"/>
                </a:lnTo>
                <a:lnTo>
                  <a:pt x="1558" y="7738"/>
                </a:lnTo>
                <a:lnTo>
                  <a:pt x="1631" y="7811"/>
                </a:lnTo>
                <a:lnTo>
                  <a:pt x="1753" y="7860"/>
                </a:lnTo>
                <a:lnTo>
                  <a:pt x="1728" y="7957"/>
                </a:lnTo>
                <a:lnTo>
                  <a:pt x="1582" y="7957"/>
                </a:lnTo>
                <a:lnTo>
                  <a:pt x="1461" y="8006"/>
                </a:lnTo>
                <a:lnTo>
                  <a:pt x="1412" y="8054"/>
                </a:lnTo>
                <a:lnTo>
                  <a:pt x="1388" y="8127"/>
                </a:lnTo>
                <a:lnTo>
                  <a:pt x="1412" y="8200"/>
                </a:lnTo>
                <a:lnTo>
                  <a:pt x="1461" y="8249"/>
                </a:lnTo>
                <a:lnTo>
                  <a:pt x="1534" y="8273"/>
                </a:lnTo>
                <a:lnTo>
                  <a:pt x="1631" y="8298"/>
                </a:lnTo>
                <a:lnTo>
                  <a:pt x="1582" y="8468"/>
                </a:lnTo>
                <a:lnTo>
                  <a:pt x="1437" y="8468"/>
                </a:lnTo>
                <a:lnTo>
                  <a:pt x="1364" y="8517"/>
                </a:lnTo>
                <a:lnTo>
                  <a:pt x="1291" y="8541"/>
                </a:lnTo>
                <a:lnTo>
                  <a:pt x="1291" y="8590"/>
                </a:lnTo>
                <a:lnTo>
                  <a:pt x="1291" y="8638"/>
                </a:lnTo>
                <a:lnTo>
                  <a:pt x="1339" y="8687"/>
                </a:lnTo>
                <a:lnTo>
                  <a:pt x="1388" y="8736"/>
                </a:lnTo>
                <a:lnTo>
                  <a:pt x="1509" y="8760"/>
                </a:lnTo>
                <a:lnTo>
                  <a:pt x="1485" y="8833"/>
                </a:lnTo>
                <a:lnTo>
                  <a:pt x="1461" y="8930"/>
                </a:lnTo>
                <a:lnTo>
                  <a:pt x="1315" y="8955"/>
                </a:lnTo>
                <a:lnTo>
                  <a:pt x="1242" y="8979"/>
                </a:lnTo>
                <a:lnTo>
                  <a:pt x="1193" y="9028"/>
                </a:lnTo>
                <a:lnTo>
                  <a:pt x="1169" y="9076"/>
                </a:lnTo>
                <a:lnTo>
                  <a:pt x="1169" y="9149"/>
                </a:lnTo>
                <a:lnTo>
                  <a:pt x="1218" y="9198"/>
                </a:lnTo>
                <a:lnTo>
                  <a:pt x="1242" y="9222"/>
                </a:lnTo>
                <a:lnTo>
                  <a:pt x="1364" y="9271"/>
                </a:lnTo>
                <a:lnTo>
                  <a:pt x="1364" y="9295"/>
                </a:lnTo>
                <a:lnTo>
                  <a:pt x="1315" y="9320"/>
                </a:lnTo>
                <a:lnTo>
                  <a:pt x="1169" y="9344"/>
                </a:lnTo>
                <a:lnTo>
                  <a:pt x="1096" y="9393"/>
                </a:lnTo>
                <a:lnTo>
                  <a:pt x="1047" y="9441"/>
                </a:lnTo>
                <a:lnTo>
                  <a:pt x="1023" y="9539"/>
                </a:lnTo>
                <a:lnTo>
                  <a:pt x="1047" y="9563"/>
                </a:lnTo>
                <a:lnTo>
                  <a:pt x="1072" y="9612"/>
                </a:lnTo>
                <a:lnTo>
                  <a:pt x="1120" y="9636"/>
                </a:lnTo>
                <a:lnTo>
                  <a:pt x="1169" y="9660"/>
                </a:lnTo>
                <a:lnTo>
                  <a:pt x="1291" y="9660"/>
                </a:lnTo>
                <a:lnTo>
                  <a:pt x="1266" y="9733"/>
                </a:lnTo>
                <a:lnTo>
                  <a:pt x="1145" y="9733"/>
                </a:lnTo>
                <a:lnTo>
                  <a:pt x="1072" y="9758"/>
                </a:lnTo>
                <a:lnTo>
                  <a:pt x="1023" y="9806"/>
                </a:lnTo>
                <a:lnTo>
                  <a:pt x="999" y="9879"/>
                </a:lnTo>
                <a:lnTo>
                  <a:pt x="1023" y="9952"/>
                </a:lnTo>
                <a:lnTo>
                  <a:pt x="1120" y="10001"/>
                </a:lnTo>
                <a:lnTo>
                  <a:pt x="1218" y="10025"/>
                </a:lnTo>
                <a:lnTo>
                  <a:pt x="1169" y="10269"/>
                </a:lnTo>
                <a:lnTo>
                  <a:pt x="1096" y="10244"/>
                </a:lnTo>
                <a:lnTo>
                  <a:pt x="1023" y="10269"/>
                </a:lnTo>
                <a:lnTo>
                  <a:pt x="974" y="10293"/>
                </a:lnTo>
                <a:lnTo>
                  <a:pt x="926" y="10342"/>
                </a:lnTo>
                <a:lnTo>
                  <a:pt x="926" y="10390"/>
                </a:lnTo>
                <a:lnTo>
                  <a:pt x="926" y="10439"/>
                </a:lnTo>
                <a:lnTo>
                  <a:pt x="950" y="10488"/>
                </a:lnTo>
                <a:lnTo>
                  <a:pt x="999" y="10536"/>
                </a:lnTo>
                <a:lnTo>
                  <a:pt x="1096" y="10609"/>
                </a:lnTo>
                <a:lnTo>
                  <a:pt x="1072" y="10634"/>
                </a:lnTo>
                <a:lnTo>
                  <a:pt x="1047" y="10682"/>
                </a:lnTo>
                <a:lnTo>
                  <a:pt x="1047" y="10755"/>
                </a:lnTo>
                <a:lnTo>
                  <a:pt x="1047" y="10804"/>
                </a:lnTo>
                <a:lnTo>
                  <a:pt x="1145" y="11096"/>
                </a:lnTo>
                <a:lnTo>
                  <a:pt x="1169" y="11291"/>
                </a:lnTo>
                <a:lnTo>
                  <a:pt x="1193" y="11461"/>
                </a:lnTo>
                <a:lnTo>
                  <a:pt x="1193" y="11631"/>
                </a:lnTo>
                <a:lnTo>
                  <a:pt x="1120" y="11777"/>
                </a:lnTo>
                <a:lnTo>
                  <a:pt x="1096" y="11826"/>
                </a:lnTo>
                <a:lnTo>
                  <a:pt x="1023" y="11875"/>
                </a:lnTo>
                <a:lnTo>
                  <a:pt x="950" y="11923"/>
                </a:lnTo>
                <a:lnTo>
                  <a:pt x="780" y="11923"/>
                </a:lnTo>
                <a:lnTo>
                  <a:pt x="707" y="11875"/>
                </a:lnTo>
                <a:lnTo>
                  <a:pt x="658" y="11826"/>
                </a:lnTo>
                <a:lnTo>
                  <a:pt x="609" y="11753"/>
                </a:lnTo>
                <a:lnTo>
                  <a:pt x="512" y="11607"/>
                </a:lnTo>
                <a:lnTo>
                  <a:pt x="463" y="11437"/>
                </a:lnTo>
                <a:lnTo>
                  <a:pt x="463" y="11315"/>
                </a:lnTo>
                <a:lnTo>
                  <a:pt x="463" y="11193"/>
                </a:lnTo>
                <a:lnTo>
                  <a:pt x="512" y="10974"/>
                </a:lnTo>
                <a:lnTo>
                  <a:pt x="585" y="10974"/>
                </a:lnTo>
                <a:lnTo>
                  <a:pt x="634" y="10950"/>
                </a:lnTo>
                <a:lnTo>
                  <a:pt x="658" y="10901"/>
                </a:lnTo>
                <a:lnTo>
                  <a:pt x="658" y="10853"/>
                </a:lnTo>
                <a:lnTo>
                  <a:pt x="609" y="10658"/>
                </a:lnTo>
                <a:lnTo>
                  <a:pt x="585" y="10463"/>
                </a:lnTo>
                <a:lnTo>
                  <a:pt x="561" y="10074"/>
                </a:lnTo>
                <a:lnTo>
                  <a:pt x="585" y="9660"/>
                </a:lnTo>
                <a:lnTo>
                  <a:pt x="634" y="9271"/>
                </a:lnTo>
                <a:lnTo>
                  <a:pt x="731" y="8882"/>
                </a:lnTo>
                <a:lnTo>
                  <a:pt x="828" y="8492"/>
                </a:lnTo>
                <a:lnTo>
                  <a:pt x="1072" y="7714"/>
                </a:lnTo>
                <a:lnTo>
                  <a:pt x="1218" y="7227"/>
                </a:lnTo>
                <a:lnTo>
                  <a:pt x="1412" y="6740"/>
                </a:lnTo>
                <a:lnTo>
                  <a:pt x="1631" y="6302"/>
                </a:lnTo>
                <a:lnTo>
                  <a:pt x="1753" y="6108"/>
                </a:lnTo>
                <a:lnTo>
                  <a:pt x="1899" y="5913"/>
                </a:lnTo>
                <a:lnTo>
                  <a:pt x="2045" y="5743"/>
                </a:lnTo>
                <a:lnTo>
                  <a:pt x="2215" y="5572"/>
                </a:lnTo>
                <a:lnTo>
                  <a:pt x="2385" y="5402"/>
                </a:lnTo>
                <a:lnTo>
                  <a:pt x="2580" y="5280"/>
                </a:lnTo>
                <a:lnTo>
                  <a:pt x="2799" y="5159"/>
                </a:lnTo>
                <a:lnTo>
                  <a:pt x="3042" y="5061"/>
                </a:lnTo>
                <a:lnTo>
                  <a:pt x="3286" y="4964"/>
                </a:lnTo>
                <a:lnTo>
                  <a:pt x="3553" y="4891"/>
                </a:lnTo>
                <a:lnTo>
                  <a:pt x="3845" y="4842"/>
                </a:lnTo>
                <a:lnTo>
                  <a:pt x="4113" y="4818"/>
                </a:lnTo>
                <a:lnTo>
                  <a:pt x="4162" y="4842"/>
                </a:lnTo>
                <a:lnTo>
                  <a:pt x="4259" y="4818"/>
                </a:lnTo>
                <a:close/>
                <a:moveTo>
                  <a:pt x="4259" y="0"/>
                </a:moveTo>
                <a:lnTo>
                  <a:pt x="4016" y="25"/>
                </a:lnTo>
                <a:lnTo>
                  <a:pt x="3797" y="98"/>
                </a:lnTo>
                <a:lnTo>
                  <a:pt x="3675" y="98"/>
                </a:lnTo>
                <a:lnTo>
                  <a:pt x="3578" y="146"/>
                </a:lnTo>
                <a:lnTo>
                  <a:pt x="3334" y="244"/>
                </a:lnTo>
                <a:lnTo>
                  <a:pt x="3140" y="390"/>
                </a:lnTo>
                <a:lnTo>
                  <a:pt x="2945" y="536"/>
                </a:lnTo>
                <a:lnTo>
                  <a:pt x="2799" y="682"/>
                </a:lnTo>
                <a:lnTo>
                  <a:pt x="2677" y="852"/>
                </a:lnTo>
                <a:lnTo>
                  <a:pt x="2556" y="1047"/>
                </a:lnTo>
                <a:lnTo>
                  <a:pt x="2458" y="1241"/>
                </a:lnTo>
                <a:lnTo>
                  <a:pt x="2385" y="1436"/>
                </a:lnTo>
                <a:lnTo>
                  <a:pt x="2337" y="1655"/>
                </a:lnTo>
                <a:lnTo>
                  <a:pt x="2288" y="1850"/>
                </a:lnTo>
                <a:lnTo>
                  <a:pt x="2264" y="2069"/>
                </a:lnTo>
                <a:lnTo>
                  <a:pt x="2264" y="2263"/>
                </a:lnTo>
                <a:lnTo>
                  <a:pt x="2288" y="2434"/>
                </a:lnTo>
                <a:lnTo>
                  <a:pt x="2312" y="2628"/>
                </a:lnTo>
                <a:lnTo>
                  <a:pt x="2361" y="2823"/>
                </a:lnTo>
                <a:lnTo>
                  <a:pt x="2434" y="2993"/>
                </a:lnTo>
                <a:lnTo>
                  <a:pt x="2507" y="3164"/>
                </a:lnTo>
                <a:lnTo>
                  <a:pt x="2604" y="3310"/>
                </a:lnTo>
                <a:lnTo>
                  <a:pt x="2702" y="3480"/>
                </a:lnTo>
                <a:lnTo>
                  <a:pt x="2823" y="3626"/>
                </a:lnTo>
                <a:lnTo>
                  <a:pt x="2945" y="3748"/>
                </a:lnTo>
                <a:lnTo>
                  <a:pt x="3067" y="3869"/>
                </a:lnTo>
                <a:lnTo>
                  <a:pt x="3213" y="3991"/>
                </a:lnTo>
                <a:lnTo>
                  <a:pt x="3383" y="4088"/>
                </a:lnTo>
                <a:lnTo>
                  <a:pt x="3553" y="4161"/>
                </a:lnTo>
                <a:lnTo>
                  <a:pt x="3724" y="4210"/>
                </a:lnTo>
                <a:lnTo>
                  <a:pt x="3894" y="4258"/>
                </a:lnTo>
                <a:lnTo>
                  <a:pt x="3894" y="4404"/>
                </a:lnTo>
                <a:lnTo>
                  <a:pt x="3553" y="4429"/>
                </a:lnTo>
                <a:lnTo>
                  <a:pt x="3261" y="4502"/>
                </a:lnTo>
                <a:lnTo>
                  <a:pt x="2969" y="4575"/>
                </a:lnTo>
                <a:lnTo>
                  <a:pt x="2702" y="4696"/>
                </a:lnTo>
                <a:lnTo>
                  <a:pt x="2458" y="4818"/>
                </a:lnTo>
                <a:lnTo>
                  <a:pt x="2239" y="4964"/>
                </a:lnTo>
                <a:lnTo>
                  <a:pt x="2020" y="5110"/>
                </a:lnTo>
                <a:lnTo>
                  <a:pt x="1826" y="5305"/>
                </a:lnTo>
                <a:lnTo>
                  <a:pt x="1655" y="5499"/>
                </a:lnTo>
                <a:lnTo>
                  <a:pt x="1485" y="5694"/>
                </a:lnTo>
                <a:lnTo>
                  <a:pt x="1339" y="5937"/>
                </a:lnTo>
                <a:lnTo>
                  <a:pt x="1193" y="6156"/>
                </a:lnTo>
                <a:lnTo>
                  <a:pt x="1072" y="6400"/>
                </a:lnTo>
                <a:lnTo>
                  <a:pt x="853" y="6935"/>
                </a:lnTo>
                <a:lnTo>
                  <a:pt x="658" y="7470"/>
                </a:lnTo>
                <a:lnTo>
                  <a:pt x="366" y="8492"/>
                </a:lnTo>
                <a:lnTo>
                  <a:pt x="244" y="9003"/>
                </a:lnTo>
                <a:lnTo>
                  <a:pt x="147" y="9514"/>
                </a:lnTo>
                <a:lnTo>
                  <a:pt x="123" y="9782"/>
                </a:lnTo>
                <a:lnTo>
                  <a:pt x="123" y="10098"/>
                </a:lnTo>
                <a:lnTo>
                  <a:pt x="147" y="10415"/>
                </a:lnTo>
                <a:lnTo>
                  <a:pt x="171" y="10561"/>
                </a:lnTo>
                <a:lnTo>
                  <a:pt x="220" y="10682"/>
                </a:lnTo>
                <a:lnTo>
                  <a:pt x="147" y="10755"/>
                </a:lnTo>
                <a:lnTo>
                  <a:pt x="74" y="10853"/>
                </a:lnTo>
                <a:lnTo>
                  <a:pt x="25" y="10974"/>
                </a:lnTo>
                <a:lnTo>
                  <a:pt x="1" y="11096"/>
                </a:lnTo>
                <a:lnTo>
                  <a:pt x="1" y="11339"/>
                </a:lnTo>
                <a:lnTo>
                  <a:pt x="25" y="11558"/>
                </a:lnTo>
                <a:lnTo>
                  <a:pt x="74" y="11704"/>
                </a:lnTo>
                <a:lnTo>
                  <a:pt x="123" y="11826"/>
                </a:lnTo>
                <a:lnTo>
                  <a:pt x="196" y="11972"/>
                </a:lnTo>
                <a:lnTo>
                  <a:pt x="269" y="12093"/>
                </a:lnTo>
                <a:lnTo>
                  <a:pt x="366" y="12191"/>
                </a:lnTo>
                <a:lnTo>
                  <a:pt x="488" y="12264"/>
                </a:lnTo>
                <a:lnTo>
                  <a:pt x="609" y="12337"/>
                </a:lnTo>
                <a:lnTo>
                  <a:pt x="755" y="12361"/>
                </a:lnTo>
                <a:lnTo>
                  <a:pt x="926" y="12385"/>
                </a:lnTo>
                <a:lnTo>
                  <a:pt x="1072" y="12361"/>
                </a:lnTo>
                <a:lnTo>
                  <a:pt x="1193" y="12312"/>
                </a:lnTo>
                <a:lnTo>
                  <a:pt x="1291" y="12264"/>
                </a:lnTo>
                <a:lnTo>
                  <a:pt x="1388" y="12166"/>
                </a:lnTo>
                <a:lnTo>
                  <a:pt x="1461" y="12069"/>
                </a:lnTo>
                <a:lnTo>
                  <a:pt x="1509" y="11947"/>
                </a:lnTo>
                <a:lnTo>
                  <a:pt x="1534" y="11802"/>
                </a:lnTo>
                <a:lnTo>
                  <a:pt x="1582" y="11510"/>
                </a:lnTo>
                <a:lnTo>
                  <a:pt x="1582" y="11218"/>
                </a:lnTo>
                <a:lnTo>
                  <a:pt x="1534" y="10950"/>
                </a:lnTo>
                <a:lnTo>
                  <a:pt x="1461" y="10707"/>
                </a:lnTo>
                <a:lnTo>
                  <a:pt x="1437" y="10658"/>
                </a:lnTo>
                <a:lnTo>
                  <a:pt x="1485" y="10536"/>
                </a:lnTo>
                <a:lnTo>
                  <a:pt x="1509" y="10488"/>
                </a:lnTo>
                <a:lnTo>
                  <a:pt x="1534" y="10269"/>
                </a:lnTo>
                <a:lnTo>
                  <a:pt x="1582" y="10025"/>
                </a:lnTo>
                <a:lnTo>
                  <a:pt x="1704" y="9539"/>
                </a:lnTo>
                <a:lnTo>
                  <a:pt x="1850" y="9028"/>
                </a:lnTo>
                <a:lnTo>
                  <a:pt x="2142" y="8103"/>
                </a:lnTo>
                <a:lnTo>
                  <a:pt x="2118" y="9344"/>
                </a:lnTo>
                <a:lnTo>
                  <a:pt x="2045" y="10585"/>
                </a:lnTo>
                <a:lnTo>
                  <a:pt x="1947" y="11826"/>
                </a:lnTo>
                <a:lnTo>
                  <a:pt x="1826" y="13067"/>
                </a:lnTo>
                <a:lnTo>
                  <a:pt x="1680" y="14648"/>
                </a:lnTo>
                <a:lnTo>
                  <a:pt x="1558" y="16254"/>
                </a:lnTo>
                <a:lnTo>
                  <a:pt x="1412" y="17860"/>
                </a:lnTo>
                <a:lnTo>
                  <a:pt x="1339" y="18663"/>
                </a:lnTo>
                <a:lnTo>
                  <a:pt x="1218" y="19442"/>
                </a:lnTo>
                <a:lnTo>
                  <a:pt x="1242" y="19564"/>
                </a:lnTo>
                <a:lnTo>
                  <a:pt x="1120" y="19612"/>
                </a:lnTo>
                <a:lnTo>
                  <a:pt x="1023" y="19661"/>
                </a:lnTo>
                <a:lnTo>
                  <a:pt x="950" y="19734"/>
                </a:lnTo>
                <a:lnTo>
                  <a:pt x="853" y="19831"/>
                </a:lnTo>
                <a:lnTo>
                  <a:pt x="731" y="20026"/>
                </a:lnTo>
                <a:lnTo>
                  <a:pt x="634" y="20245"/>
                </a:lnTo>
                <a:lnTo>
                  <a:pt x="634" y="20342"/>
                </a:lnTo>
                <a:lnTo>
                  <a:pt x="609" y="20464"/>
                </a:lnTo>
                <a:lnTo>
                  <a:pt x="634" y="20561"/>
                </a:lnTo>
                <a:lnTo>
                  <a:pt x="658" y="20683"/>
                </a:lnTo>
                <a:lnTo>
                  <a:pt x="731" y="20780"/>
                </a:lnTo>
                <a:lnTo>
                  <a:pt x="804" y="20853"/>
                </a:lnTo>
                <a:lnTo>
                  <a:pt x="901" y="20926"/>
                </a:lnTo>
                <a:lnTo>
                  <a:pt x="1023" y="20999"/>
                </a:lnTo>
                <a:lnTo>
                  <a:pt x="1145" y="21023"/>
                </a:lnTo>
                <a:lnTo>
                  <a:pt x="1266" y="21048"/>
                </a:lnTo>
                <a:lnTo>
                  <a:pt x="1558" y="21072"/>
                </a:lnTo>
                <a:lnTo>
                  <a:pt x="1874" y="21048"/>
                </a:lnTo>
                <a:lnTo>
                  <a:pt x="2191" y="20975"/>
                </a:lnTo>
                <a:lnTo>
                  <a:pt x="2483" y="20877"/>
                </a:lnTo>
                <a:lnTo>
                  <a:pt x="2775" y="20731"/>
                </a:lnTo>
                <a:lnTo>
                  <a:pt x="3042" y="20610"/>
                </a:lnTo>
                <a:lnTo>
                  <a:pt x="3261" y="20439"/>
                </a:lnTo>
                <a:lnTo>
                  <a:pt x="3334" y="20366"/>
                </a:lnTo>
                <a:lnTo>
                  <a:pt x="3359" y="20293"/>
                </a:lnTo>
                <a:lnTo>
                  <a:pt x="3383" y="20269"/>
                </a:lnTo>
                <a:lnTo>
                  <a:pt x="3456" y="20172"/>
                </a:lnTo>
                <a:lnTo>
                  <a:pt x="3480" y="20050"/>
                </a:lnTo>
                <a:lnTo>
                  <a:pt x="3529" y="19807"/>
                </a:lnTo>
                <a:lnTo>
                  <a:pt x="3699" y="18542"/>
                </a:lnTo>
                <a:lnTo>
                  <a:pt x="3870" y="16984"/>
                </a:lnTo>
                <a:lnTo>
                  <a:pt x="4040" y="15427"/>
                </a:lnTo>
                <a:lnTo>
                  <a:pt x="4064" y="15184"/>
                </a:lnTo>
                <a:lnTo>
                  <a:pt x="4089" y="15111"/>
                </a:lnTo>
                <a:lnTo>
                  <a:pt x="4089" y="15062"/>
                </a:lnTo>
                <a:lnTo>
                  <a:pt x="4186" y="14089"/>
                </a:lnTo>
                <a:lnTo>
                  <a:pt x="4186" y="14040"/>
                </a:lnTo>
                <a:lnTo>
                  <a:pt x="4186" y="13991"/>
                </a:lnTo>
                <a:lnTo>
                  <a:pt x="4186" y="13967"/>
                </a:lnTo>
                <a:lnTo>
                  <a:pt x="4210" y="13870"/>
                </a:lnTo>
                <a:lnTo>
                  <a:pt x="4308" y="14186"/>
                </a:lnTo>
                <a:lnTo>
                  <a:pt x="4454" y="14892"/>
                </a:lnTo>
                <a:lnTo>
                  <a:pt x="4575" y="15597"/>
                </a:lnTo>
                <a:lnTo>
                  <a:pt x="4673" y="16327"/>
                </a:lnTo>
                <a:lnTo>
                  <a:pt x="4721" y="17057"/>
                </a:lnTo>
                <a:lnTo>
                  <a:pt x="4843" y="18493"/>
                </a:lnTo>
                <a:lnTo>
                  <a:pt x="4916" y="19223"/>
                </a:lnTo>
                <a:lnTo>
                  <a:pt x="5013" y="19953"/>
                </a:lnTo>
                <a:lnTo>
                  <a:pt x="5038" y="20147"/>
                </a:lnTo>
                <a:lnTo>
                  <a:pt x="5111" y="20342"/>
                </a:lnTo>
                <a:lnTo>
                  <a:pt x="5208" y="20537"/>
                </a:lnTo>
                <a:lnTo>
                  <a:pt x="5354" y="20683"/>
                </a:lnTo>
                <a:lnTo>
                  <a:pt x="5500" y="20780"/>
                </a:lnTo>
                <a:lnTo>
                  <a:pt x="5670" y="20853"/>
                </a:lnTo>
                <a:lnTo>
                  <a:pt x="5865" y="20877"/>
                </a:lnTo>
                <a:lnTo>
                  <a:pt x="6084" y="20853"/>
                </a:lnTo>
                <a:lnTo>
                  <a:pt x="6303" y="20877"/>
                </a:lnTo>
                <a:lnTo>
                  <a:pt x="6522" y="20902"/>
                </a:lnTo>
                <a:lnTo>
                  <a:pt x="6741" y="20877"/>
                </a:lnTo>
                <a:lnTo>
                  <a:pt x="6936" y="20853"/>
                </a:lnTo>
                <a:lnTo>
                  <a:pt x="7155" y="20780"/>
                </a:lnTo>
                <a:lnTo>
                  <a:pt x="7325" y="20683"/>
                </a:lnTo>
                <a:lnTo>
                  <a:pt x="7495" y="20561"/>
                </a:lnTo>
                <a:lnTo>
                  <a:pt x="7666" y="20391"/>
                </a:lnTo>
                <a:lnTo>
                  <a:pt x="7714" y="20293"/>
                </a:lnTo>
                <a:lnTo>
                  <a:pt x="7739" y="20220"/>
                </a:lnTo>
                <a:lnTo>
                  <a:pt x="7739" y="20123"/>
                </a:lnTo>
                <a:lnTo>
                  <a:pt x="7739" y="20026"/>
                </a:lnTo>
                <a:lnTo>
                  <a:pt x="7739" y="19929"/>
                </a:lnTo>
                <a:lnTo>
                  <a:pt x="7690" y="19831"/>
                </a:lnTo>
                <a:lnTo>
                  <a:pt x="7666" y="19758"/>
                </a:lnTo>
                <a:lnTo>
                  <a:pt x="7593" y="19685"/>
                </a:lnTo>
                <a:lnTo>
                  <a:pt x="7495" y="19612"/>
                </a:lnTo>
                <a:lnTo>
                  <a:pt x="7374" y="19539"/>
                </a:lnTo>
                <a:lnTo>
                  <a:pt x="7130" y="19442"/>
                </a:lnTo>
                <a:lnTo>
                  <a:pt x="7130" y="19418"/>
                </a:lnTo>
                <a:lnTo>
                  <a:pt x="7057" y="19126"/>
                </a:lnTo>
                <a:lnTo>
                  <a:pt x="7009" y="18809"/>
                </a:lnTo>
                <a:lnTo>
                  <a:pt x="6984" y="18152"/>
                </a:lnTo>
                <a:lnTo>
                  <a:pt x="6936" y="16546"/>
                </a:lnTo>
                <a:lnTo>
                  <a:pt x="6863" y="15476"/>
                </a:lnTo>
                <a:lnTo>
                  <a:pt x="6765" y="14405"/>
                </a:lnTo>
                <a:lnTo>
                  <a:pt x="6668" y="13334"/>
                </a:lnTo>
                <a:lnTo>
                  <a:pt x="6595" y="12288"/>
                </a:lnTo>
                <a:lnTo>
                  <a:pt x="6571" y="10804"/>
                </a:lnTo>
                <a:lnTo>
                  <a:pt x="6546" y="9344"/>
                </a:lnTo>
                <a:lnTo>
                  <a:pt x="6546" y="8395"/>
                </a:lnTo>
                <a:lnTo>
                  <a:pt x="6644" y="8663"/>
                </a:lnTo>
                <a:lnTo>
                  <a:pt x="6765" y="8930"/>
                </a:lnTo>
                <a:lnTo>
                  <a:pt x="6814" y="9174"/>
                </a:lnTo>
                <a:lnTo>
                  <a:pt x="6887" y="9417"/>
                </a:lnTo>
                <a:lnTo>
                  <a:pt x="6936" y="9904"/>
                </a:lnTo>
                <a:lnTo>
                  <a:pt x="6984" y="10415"/>
                </a:lnTo>
                <a:lnTo>
                  <a:pt x="7057" y="10901"/>
                </a:lnTo>
                <a:lnTo>
                  <a:pt x="6960" y="11120"/>
                </a:lnTo>
                <a:lnTo>
                  <a:pt x="6911" y="11339"/>
                </a:lnTo>
                <a:lnTo>
                  <a:pt x="6887" y="11583"/>
                </a:lnTo>
                <a:lnTo>
                  <a:pt x="6936" y="11802"/>
                </a:lnTo>
                <a:lnTo>
                  <a:pt x="6960" y="11923"/>
                </a:lnTo>
                <a:lnTo>
                  <a:pt x="7009" y="12020"/>
                </a:lnTo>
                <a:lnTo>
                  <a:pt x="7057" y="12093"/>
                </a:lnTo>
                <a:lnTo>
                  <a:pt x="7130" y="12166"/>
                </a:lnTo>
                <a:lnTo>
                  <a:pt x="7228" y="12239"/>
                </a:lnTo>
                <a:lnTo>
                  <a:pt x="7325" y="12288"/>
                </a:lnTo>
                <a:lnTo>
                  <a:pt x="7447" y="12312"/>
                </a:lnTo>
                <a:lnTo>
                  <a:pt x="7714" y="12312"/>
                </a:lnTo>
                <a:lnTo>
                  <a:pt x="7860" y="12264"/>
                </a:lnTo>
                <a:lnTo>
                  <a:pt x="7982" y="12215"/>
                </a:lnTo>
                <a:lnTo>
                  <a:pt x="8104" y="12142"/>
                </a:lnTo>
                <a:lnTo>
                  <a:pt x="8201" y="12045"/>
                </a:lnTo>
                <a:lnTo>
                  <a:pt x="8298" y="11947"/>
                </a:lnTo>
                <a:lnTo>
                  <a:pt x="8371" y="11826"/>
                </a:lnTo>
                <a:lnTo>
                  <a:pt x="8444" y="11704"/>
                </a:lnTo>
                <a:lnTo>
                  <a:pt x="8517" y="11510"/>
                </a:lnTo>
                <a:lnTo>
                  <a:pt x="8542" y="11291"/>
                </a:lnTo>
                <a:lnTo>
                  <a:pt x="8517" y="11193"/>
                </a:lnTo>
                <a:lnTo>
                  <a:pt x="8493" y="11096"/>
                </a:lnTo>
                <a:lnTo>
                  <a:pt x="8469" y="10999"/>
                </a:lnTo>
                <a:lnTo>
                  <a:pt x="8396" y="10926"/>
                </a:lnTo>
                <a:lnTo>
                  <a:pt x="8469" y="10269"/>
                </a:lnTo>
                <a:lnTo>
                  <a:pt x="8493" y="9587"/>
                </a:lnTo>
                <a:lnTo>
                  <a:pt x="8469" y="8906"/>
                </a:lnTo>
                <a:lnTo>
                  <a:pt x="8396" y="8249"/>
                </a:lnTo>
                <a:lnTo>
                  <a:pt x="8323" y="7908"/>
                </a:lnTo>
                <a:lnTo>
                  <a:pt x="8250" y="7568"/>
                </a:lnTo>
                <a:lnTo>
                  <a:pt x="8177" y="7251"/>
                </a:lnTo>
                <a:lnTo>
                  <a:pt x="8079" y="6935"/>
                </a:lnTo>
                <a:lnTo>
                  <a:pt x="7958" y="6619"/>
                </a:lnTo>
                <a:lnTo>
                  <a:pt x="7812" y="6327"/>
                </a:lnTo>
                <a:lnTo>
                  <a:pt x="7666" y="6035"/>
                </a:lnTo>
                <a:lnTo>
                  <a:pt x="7495" y="5743"/>
                </a:lnTo>
                <a:lnTo>
                  <a:pt x="7349" y="5548"/>
                </a:lnTo>
                <a:lnTo>
                  <a:pt x="7203" y="5378"/>
                </a:lnTo>
                <a:lnTo>
                  <a:pt x="7057" y="5232"/>
                </a:lnTo>
                <a:lnTo>
                  <a:pt x="6887" y="5086"/>
                </a:lnTo>
                <a:lnTo>
                  <a:pt x="6717" y="4940"/>
                </a:lnTo>
                <a:lnTo>
                  <a:pt x="6522" y="4842"/>
                </a:lnTo>
                <a:lnTo>
                  <a:pt x="6327" y="4745"/>
                </a:lnTo>
                <a:lnTo>
                  <a:pt x="6133" y="4648"/>
                </a:lnTo>
                <a:lnTo>
                  <a:pt x="5719" y="4502"/>
                </a:lnTo>
                <a:lnTo>
                  <a:pt x="5305" y="4429"/>
                </a:lnTo>
                <a:lnTo>
                  <a:pt x="4867" y="4380"/>
                </a:lnTo>
                <a:lnTo>
                  <a:pt x="4405" y="4356"/>
                </a:lnTo>
                <a:lnTo>
                  <a:pt x="4405" y="4307"/>
                </a:lnTo>
                <a:lnTo>
                  <a:pt x="4405" y="4283"/>
                </a:lnTo>
                <a:lnTo>
                  <a:pt x="4600" y="4258"/>
                </a:lnTo>
                <a:lnTo>
                  <a:pt x="4794" y="4185"/>
                </a:lnTo>
                <a:lnTo>
                  <a:pt x="4965" y="4112"/>
                </a:lnTo>
                <a:lnTo>
                  <a:pt x="5159" y="4015"/>
                </a:lnTo>
                <a:lnTo>
                  <a:pt x="5305" y="3893"/>
                </a:lnTo>
                <a:lnTo>
                  <a:pt x="5451" y="3772"/>
                </a:lnTo>
                <a:lnTo>
                  <a:pt x="5597" y="3626"/>
                </a:lnTo>
                <a:lnTo>
                  <a:pt x="5719" y="3456"/>
                </a:lnTo>
                <a:lnTo>
                  <a:pt x="5841" y="3310"/>
                </a:lnTo>
                <a:lnTo>
                  <a:pt x="5938" y="3115"/>
                </a:lnTo>
                <a:lnTo>
                  <a:pt x="6035" y="2945"/>
                </a:lnTo>
                <a:lnTo>
                  <a:pt x="6108" y="2750"/>
                </a:lnTo>
                <a:lnTo>
                  <a:pt x="6181" y="2555"/>
                </a:lnTo>
                <a:lnTo>
                  <a:pt x="6230" y="2361"/>
                </a:lnTo>
                <a:lnTo>
                  <a:pt x="6254" y="2166"/>
                </a:lnTo>
                <a:lnTo>
                  <a:pt x="6279" y="1971"/>
                </a:lnTo>
                <a:lnTo>
                  <a:pt x="6254" y="1752"/>
                </a:lnTo>
                <a:lnTo>
                  <a:pt x="6230" y="1533"/>
                </a:lnTo>
                <a:lnTo>
                  <a:pt x="6157" y="1314"/>
                </a:lnTo>
                <a:lnTo>
                  <a:pt x="6060" y="1095"/>
                </a:lnTo>
                <a:lnTo>
                  <a:pt x="5962" y="925"/>
                </a:lnTo>
                <a:lnTo>
                  <a:pt x="5816" y="730"/>
                </a:lnTo>
                <a:lnTo>
                  <a:pt x="5670" y="584"/>
                </a:lnTo>
                <a:lnTo>
                  <a:pt x="5500" y="438"/>
                </a:lnTo>
                <a:lnTo>
                  <a:pt x="5305" y="292"/>
                </a:lnTo>
                <a:lnTo>
                  <a:pt x="5111" y="195"/>
                </a:lnTo>
                <a:lnTo>
                  <a:pt x="4892" y="98"/>
                </a:lnTo>
                <a:lnTo>
                  <a:pt x="4697" y="49"/>
                </a:lnTo>
                <a:lnTo>
                  <a:pt x="4478" y="25"/>
                </a:lnTo>
                <a:lnTo>
                  <a:pt x="4259" y="0"/>
                </a:lnTo>
                <a:close/>
              </a:path>
            </a:pathLst>
          </a:custGeom>
          <a:solidFill>
            <a:srgbClr val="25212A">
              <a:alpha val="7115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35" name="Google Shape;635;p73"/>
          <p:cNvSpPr/>
          <p:nvPr/>
        </p:nvSpPr>
        <p:spPr>
          <a:xfrm>
            <a:off x="6059904" y="2268495"/>
            <a:ext cx="127782" cy="359769"/>
          </a:xfrm>
          <a:custGeom>
            <a:rect b="b" l="l" r="r" t="t"/>
            <a:pathLst>
              <a:path extrusionOk="0" h="20829" w="7398">
                <a:moveTo>
                  <a:pt x="3991" y="584"/>
                </a:moveTo>
                <a:lnTo>
                  <a:pt x="3942" y="657"/>
                </a:lnTo>
                <a:lnTo>
                  <a:pt x="3893" y="730"/>
                </a:lnTo>
                <a:lnTo>
                  <a:pt x="3893" y="755"/>
                </a:lnTo>
                <a:lnTo>
                  <a:pt x="3918" y="779"/>
                </a:lnTo>
                <a:lnTo>
                  <a:pt x="3991" y="803"/>
                </a:lnTo>
                <a:lnTo>
                  <a:pt x="4064" y="779"/>
                </a:lnTo>
                <a:lnTo>
                  <a:pt x="4185" y="755"/>
                </a:lnTo>
                <a:lnTo>
                  <a:pt x="4283" y="706"/>
                </a:lnTo>
                <a:lnTo>
                  <a:pt x="4380" y="633"/>
                </a:lnTo>
                <a:lnTo>
                  <a:pt x="4453" y="730"/>
                </a:lnTo>
                <a:lnTo>
                  <a:pt x="4356" y="779"/>
                </a:lnTo>
                <a:lnTo>
                  <a:pt x="4210" y="852"/>
                </a:lnTo>
                <a:lnTo>
                  <a:pt x="4088" y="949"/>
                </a:lnTo>
                <a:lnTo>
                  <a:pt x="4088" y="974"/>
                </a:lnTo>
                <a:lnTo>
                  <a:pt x="4112" y="998"/>
                </a:lnTo>
                <a:lnTo>
                  <a:pt x="4283" y="998"/>
                </a:lnTo>
                <a:lnTo>
                  <a:pt x="4453" y="974"/>
                </a:lnTo>
                <a:lnTo>
                  <a:pt x="4623" y="901"/>
                </a:lnTo>
                <a:lnTo>
                  <a:pt x="4721" y="1071"/>
                </a:lnTo>
                <a:lnTo>
                  <a:pt x="4696" y="1071"/>
                </a:lnTo>
                <a:lnTo>
                  <a:pt x="4429" y="1193"/>
                </a:lnTo>
                <a:lnTo>
                  <a:pt x="4185" y="1314"/>
                </a:lnTo>
                <a:lnTo>
                  <a:pt x="4161" y="1339"/>
                </a:lnTo>
                <a:lnTo>
                  <a:pt x="4185" y="1339"/>
                </a:lnTo>
                <a:lnTo>
                  <a:pt x="4307" y="1387"/>
                </a:lnTo>
                <a:lnTo>
                  <a:pt x="4429" y="1387"/>
                </a:lnTo>
                <a:lnTo>
                  <a:pt x="4550" y="1363"/>
                </a:lnTo>
                <a:lnTo>
                  <a:pt x="4696" y="1314"/>
                </a:lnTo>
                <a:lnTo>
                  <a:pt x="4818" y="1266"/>
                </a:lnTo>
                <a:lnTo>
                  <a:pt x="4915" y="1533"/>
                </a:lnTo>
                <a:lnTo>
                  <a:pt x="4794" y="1582"/>
                </a:lnTo>
                <a:lnTo>
                  <a:pt x="4502" y="1679"/>
                </a:lnTo>
                <a:lnTo>
                  <a:pt x="4356" y="1728"/>
                </a:lnTo>
                <a:lnTo>
                  <a:pt x="4234" y="1825"/>
                </a:lnTo>
                <a:lnTo>
                  <a:pt x="4210" y="1850"/>
                </a:lnTo>
                <a:lnTo>
                  <a:pt x="4210" y="1874"/>
                </a:lnTo>
                <a:lnTo>
                  <a:pt x="4210" y="1898"/>
                </a:lnTo>
                <a:lnTo>
                  <a:pt x="4234" y="1898"/>
                </a:lnTo>
                <a:lnTo>
                  <a:pt x="4404" y="1947"/>
                </a:lnTo>
                <a:lnTo>
                  <a:pt x="4550" y="1923"/>
                </a:lnTo>
                <a:lnTo>
                  <a:pt x="4696" y="1898"/>
                </a:lnTo>
                <a:lnTo>
                  <a:pt x="4867" y="1874"/>
                </a:lnTo>
                <a:lnTo>
                  <a:pt x="4964" y="1850"/>
                </a:lnTo>
                <a:lnTo>
                  <a:pt x="4988" y="2069"/>
                </a:lnTo>
                <a:lnTo>
                  <a:pt x="4891" y="2093"/>
                </a:lnTo>
                <a:lnTo>
                  <a:pt x="4696" y="2142"/>
                </a:lnTo>
                <a:lnTo>
                  <a:pt x="4526" y="2190"/>
                </a:lnTo>
                <a:lnTo>
                  <a:pt x="4331" y="2263"/>
                </a:lnTo>
                <a:lnTo>
                  <a:pt x="4137" y="2336"/>
                </a:lnTo>
                <a:lnTo>
                  <a:pt x="4112" y="2361"/>
                </a:lnTo>
                <a:lnTo>
                  <a:pt x="4137" y="2385"/>
                </a:lnTo>
                <a:lnTo>
                  <a:pt x="4283" y="2385"/>
                </a:lnTo>
                <a:lnTo>
                  <a:pt x="4404" y="2409"/>
                </a:lnTo>
                <a:lnTo>
                  <a:pt x="4599" y="2385"/>
                </a:lnTo>
                <a:lnTo>
                  <a:pt x="4769" y="2361"/>
                </a:lnTo>
                <a:lnTo>
                  <a:pt x="4988" y="2336"/>
                </a:lnTo>
                <a:lnTo>
                  <a:pt x="4988" y="2434"/>
                </a:lnTo>
                <a:lnTo>
                  <a:pt x="4940" y="2604"/>
                </a:lnTo>
                <a:lnTo>
                  <a:pt x="4891" y="2750"/>
                </a:lnTo>
                <a:lnTo>
                  <a:pt x="4794" y="2726"/>
                </a:lnTo>
                <a:lnTo>
                  <a:pt x="4696" y="2726"/>
                </a:lnTo>
                <a:lnTo>
                  <a:pt x="4502" y="2750"/>
                </a:lnTo>
                <a:lnTo>
                  <a:pt x="4258" y="2750"/>
                </a:lnTo>
                <a:lnTo>
                  <a:pt x="4137" y="2774"/>
                </a:lnTo>
                <a:lnTo>
                  <a:pt x="4015" y="2847"/>
                </a:lnTo>
                <a:lnTo>
                  <a:pt x="4015" y="2872"/>
                </a:lnTo>
                <a:lnTo>
                  <a:pt x="4112" y="2945"/>
                </a:lnTo>
                <a:lnTo>
                  <a:pt x="4210" y="2993"/>
                </a:lnTo>
                <a:lnTo>
                  <a:pt x="4429" y="2993"/>
                </a:lnTo>
                <a:lnTo>
                  <a:pt x="4599" y="3018"/>
                </a:lnTo>
                <a:lnTo>
                  <a:pt x="4745" y="3018"/>
                </a:lnTo>
                <a:lnTo>
                  <a:pt x="4623" y="3164"/>
                </a:lnTo>
                <a:lnTo>
                  <a:pt x="4502" y="3310"/>
                </a:lnTo>
                <a:lnTo>
                  <a:pt x="4453" y="3285"/>
                </a:lnTo>
                <a:lnTo>
                  <a:pt x="4283" y="3237"/>
                </a:lnTo>
                <a:lnTo>
                  <a:pt x="4112" y="3212"/>
                </a:lnTo>
                <a:lnTo>
                  <a:pt x="3918" y="3212"/>
                </a:lnTo>
                <a:lnTo>
                  <a:pt x="3747" y="3237"/>
                </a:lnTo>
                <a:lnTo>
                  <a:pt x="3723" y="3237"/>
                </a:lnTo>
                <a:lnTo>
                  <a:pt x="3723" y="3261"/>
                </a:lnTo>
                <a:lnTo>
                  <a:pt x="3747" y="3310"/>
                </a:lnTo>
                <a:lnTo>
                  <a:pt x="3966" y="3407"/>
                </a:lnTo>
                <a:lnTo>
                  <a:pt x="4210" y="3480"/>
                </a:lnTo>
                <a:lnTo>
                  <a:pt x="3991" y="3529"/>
                </a:lnTo>
                <a:lnTo>
                  <a:pt x="3796" y="3553"/>
                </a:lnTo>
                <a:lnTo>
                  <a:pt x="3553" y="3553"/>
                </a:lnTo>
                <a:lnTo>
                  <a:pt x="3334" y="3504"/>
                </a:lnTo>
                <a:lnTo>
                  <a:pt x="3090" y="3407"/>
                </a:lnTo>
                <a:lnTo>
                  <a:pt x="2896" y="3285"/>
                </a:lnTo>
                <a:lnTo>
                  <a:pt x="2701" y="3115"/>
                </a:lnTo>
                <a:lnTo>
                  <a:pt x="2555" y="2945"/>
                </a:lnTo>
                <a:lnTo>
                  <a:pt x="2433" y="2726"/>
                </a:lnTo>
                <a:lnTo>
                  <a:pt x="2360" y="2507"/>
                </a:lnTo>
                <a:lnTo>
                  <a:pt x="2312" y="2288"/>
                </a:lnTo>
                <a:lnTo>
                  <a:pt x="2312" y="2020"/>
                </a:lnTo>
                <a:lnTo>
                  <a:pt x="2336" y="1874"/>
                </a:lnTo>
                <a:lnTo>
                  <a:pt x="2360" y="1704"/>
                </a:lnTo>
                <a:lnTo>
                  <a:pt x="2409" y="1558"/>
                </a:lnTo>
                <a:lnTo>
                  <a:pt x="2482" y="1412"/>
                </a:lnTo>
                <a:lnTo>
                  <a:pt x="2677" y="1120"/>
                </a:lnTo>
                <a:lnTo>
                  <a:pt x="2871" y="876"/>
                </a:lnTo>
                <a:lnTo>
                  <a:pt x="3017" y="755"/>
                </a:lnTo>
                <a:lnTo>
                  <a:pt x="3139" y="682"/>
                </a:lnTo>
                <a:lnTo>
                  <a:pt x="3261" y="633"/>
                </a:lnTo>
                <a:lnTo>
                  <a:pt x="3407" y="584"/>
                </a:lnTo>
                <a:close/>
                <a:moveTo>
                  <a:pt x="1898" y="7860"/>
                </a:moveTo>
                <a:lnTo>
                  <a:pt x="2020" y="7933"/>
                </a:lnTo>
                <a:lnTo>
                  <a:pt x="1995" y="8200"/>
                </a:lnTo>
                <a:lnTo>
                  <a:pt x="1995" y="8444"/>
                </a:lnTo>
                <a:lnTo>
                  <a:pt x="1971" y="8979"/>
                </a:lnTo>
                <a:lnTo>
                  <a:pt x="1971" y="9149"/>
                </a:lnTo>
                <a:lnTo>
                  <a:pt x="1922" y="9344"/>
                </a:lnTo>
                <a:lnTo>
                  <a:pt x="1801" y="9685"/>
                </a:lnTo>
                <a:lnTo>
                  <a:pt x="1655" y="10050"/>
                </a:lnTo>
                <a:lnTo>
                  <a:pt x="1509" y="10390"/>
                </a:lnTo>
                <a:lnTo>
                  <a:pt x="1436" y="10658"/>
                </a:lnTo>
                <a:lnTo>
                  <a:pt x="1363" y="10926"/>
                </a:lnTo>
                <a:lnTo>
                  <a:pt x="1314" y="10707"/>
                </a:lnTo>
                <a:lnTo>
                  <a:pt x="1265" y="10536"/>
                </a:lnTo>
                <a:lnTo>
                  <a:pt x="1241" y="10512"/>
                </a:lnTo>
                <a:lnTo>
                  <a:pt x="1290" y="10463"/>
                </a:lnTo>
                <a:lnTo>
                  <a:pt x="1314" y="10390"/>
                </a:lnTo>
                <a:lnTo>
                  <a:pt x="1363" y="9733"/>
                </a:lnTo>
                <a:lnTo>
                  <a:pt x="1460" y="9076"/>
                </a:lnTo>
                <a:lnTo>
                  <a:pt x="1533" y="8760"/>
                </a:lnTo>
                <a:lnTo>
                  <a:pt x="1606" y="8444"/>
                </a:lnTo>
                <a:lnTo>
                  <a:pt x="1728" y="8152"/>
                </a:lnTo>
                <a:lnTo>
                  <a:pt x="1898" y="7860"/>
                </a:lnTo>
                <a:close/>
                <a:moveTo>
                  <a:pt x="5499" y="7860"/>
                </a:moveTo>
                <a:lnTo>
                  <a:pt x="5670" y="8152"/>
                </a:lnTo>
                <a:lnTo>
                  <a:pt x="5791" y="8444"/>
                </a:lnTo>
                <a:lnTo>
                  <a:pt x="5864" y="8760"/>
                </a:lnTo>
                <a:lnTo>
                  <a:pt x="5937" y="9076"/>
                </a:lnTo>
                <a:lnTo>
                  <a:pt x="6010" y="9733"/>
                </a:lnTo>
                <a:lnTo>
                  <a:pt x="6083" y="10390"/>
                </a:lnTo>
                <a:lnTo>
                  <a:pt x="6107" y="10463"/>
                </a:lnTo>
                <a:lnTo>
                  <a:pt x="6156" y="10512"/>
                </a:lnTo>
                <a:lnTo>
                  <a:pt x="6132" y="10536"/>
                </a:lnTo>
                <a:lnTo>
                  <a:pt x="6083" y="10707"/>
                </a:lnTo>
                <a:lnTo>
                  <a:pt x="6034" y="10926"/>
                </a:lnTo>
                <a:lnTo>
                  <a:pt x="5961" y="10658"/>
                </a:lnTo>
                <a:lnTo>
                  <a:pt x="5889" y="10390"/>
                </a:lnTo>
                <a:lnTo>
                  <a:pt x="5743" y="10050"/>
                </a:lnTo>
                <a:lnTo>
                  <a:pt x="5597" y="9685"/>
                </a:lnTo>
                <a:lnTo>
                  <a:pt x="5475" y="9344"/>
                </a:lnTo>
                <a:lnTo>
                  <a:pt x="5426" y="9149"/>
                </a:lnTo>
                <a:lnTo>
                  <a:pt x="5426" y="8979"/>
                </a:lnTo>
                <a:lnTo>
                  <a:pt x="5402" y="8444"/>
                </a:lnTo>
                <a:lnTo>
                  <a:pt x="5402" y="8200"/>
                </a:lnTo>
                <a:lnTo>
                  <a:pt x="5378" y="7933"/>
                </a:lnTo>
                <a:lnTo>
                  <a:pt x="5499" y="7860"/>
                </a:lnTo>
                <a:close/>
                <a:moveTo>
                  <a:pt x="3869" y="4623"/>
                </a:moveTo>
                <a:lnTo>
                  <a:pt x="4161" y="4672"/>
                </a:lnTo>
                <a:lnTo>
                  <a:pt x="4453" y="4721"/>
                </a:lnTo>
                <a:lnTo>
                  <a:pt x="4380" y="4769"/>
                </a:lnTo>
                <a:lnTo>
                  <a:pt x="4283" y="4842"/>
                </a:lnTo>
                <a:lnTo>
                  <a:pt x="4283" y="4867"/>
                </a:lnTo>
                <a:lnTo>
                  <a:pt x="4307" y="4891"/>
                </a:lnTo>
                <a:lnTo>
                  <a:pt x="4696" y="4842"/>
                </a:lnTo>
                <a:lnTo>
                  <a:pt x="4842" y="4842"/>
                </a:lnTo>
                <a:lnTo>
                  <a:pt x="4915" y="4867"/>
                </a:lnTo>
                <a:lnTo>
                  <a:pt x="4818" y="4891"/>
                </a:lnTo>
                <a:lnTo>
                  <a:pt x="4696" y="4940"/>
                </a:lnTo>
                <a:lnTo>
                  <a:pt x="4599" y="4988"/>
                </a:lnTo>
                <a:lnTo>
                  <a:pt x="4550" y="5086"/>
                </a:lnTo>
                <a:lnTo>
                  <a:pt x="4550" y="5110"/>
                </a:lnTo>
                <a:lnTo>
                  <a:pt x="4575" y="5110"/>
                </a:lnTo>
                <a:lnTo>
                  <a:pt x="4818" y="5037"/>
                </a:lnTo>
                <a:lnTo>
                  <a:pt x="4964" y="5013"/>
                </a:lnTo>
                <a:lnTo>
                  <a:pt x="5086" y="4988"/>
                </a:lnTo>
                <a:lnTo>
                  <a:pt x="5159" y="4988"/>
                </a:lnTo>
                <a:lnTo>
                  <a:pt x="5329" y="5110"/>
                </a:lnTo>
                <a:lnTo>
                  <a:pt x="5086" y="5134"/>
                </a:lnTo>
                <a:lnTo>
                  <a:pt x="4964" y="5183"/>
                </a:lnTo>
                <a:lnTo>
                  <a:pt x="4867" y="5232"/>
                </a:lnTo>
                <a:lnTo>
                  <a:pt x="4867" y="5280"/>
                </a:lnTo>
                <a:lnTo>
                  <a:pt x="4867" y="5305"/>
                </a:lnTo>
                <a:lnTo>
                  <a:pt x="4988" y="5353"/>
                </a:lnTo>
                <a:lnTo>
                  <a:pt x="5110" y="5353"/>
                </a:lnTo>
                <a:lnTo>
                  <a:pt x="5378" y="5329"/>
                </a:lnTo>
                <a:lnTo>
                  <a:pt x="5548" y="5305"/>
                </a:lnTo>
                <a:lnTo>
                  <a:pt x="5694" y="5451"/>
                </a:lnTo>
                <a:lnTo>
                  <a:pt x="5572" y="5475"/>
                </a:lnTo>
                <a:lnTo>
                  <a:pt x="5378" y="5524"/>
                </a:lnTo>
                <a:lnTo>
                  <a:pt x="5305" y="5548"/>
                </a:lnTo>
                <a:lnTo>
                  <a:pt x="5232" y="5597"/>
                </a:lnTo>
                <a:lnTo>
                  <a:pt x="5232" y="5621"/>
                </a:lnTo>
                <a:lnTo>
                  <a:pt x="5232" y="5645"/>
                </a:lnTo>
                <a:lnTo>
                  <a:pt x="5402" y="5621"/>
                </a:lnTo>
                <a:lnTo>
                  <a:pt x="5572" y="5621"/>
                </a:lnTo>
                <a:lnTo>
                  <a:pt x="5791" y="5572"/>
                </a:lnTo>
                <a:lnTo>
                  <a:pt x="5889" y="5718"/>
                </a:lnTo>
                <a:lnTo>
                  <a:pt x="5840" y="5718"/>
                </a:lnTo>
                <a:lnTo>
                  <a:pt x="5621" y="5743"/>
                </a:lnTo>
                <a:lnTo>
                  <a:pt x="5499" y="5791"/>
                </a:lnTo>
                <a:lnTo>
                  <a:pt x="5426" y="5840"/>
                </a:lnTo>
                <a:lnTo>
                  <a:pt x="5426" y="5889"/>
                </a:lnTo>
                <a:lnTo>
                  <a:pt x="5524" y="5913"/>
                </a:lnTo>
                <a:lnTo>
                  <a:pt x="5621" y="5913"/>
                </a:lnTo>
                <a:lnTo>
                  <a:pt x="5791" y="5889"/>
                </a:lnTo>
                <a:lnTo>
                  <a:pt x="6010" y="5889"/>
                </a:lnTo>
                <a:lnTo>
                  <a:pt x="6107" y="6083"/>
                </a:lnTo>
                <a:lnTo>
                  <a:pt x="5937" y="6132"/>
                </a:lnTo>
                <a:lnTo>
                  <a:pt x="5840" y="6181"/>
                </a:lnTo>
                <a:lnTo>
                  <a:pt x="5767" y="6229"/>
                </a:lnTo>
                <a:lnTo>
                  <a:pt x="5864" y="6254"/>
                </a:lnTo>
                <a:lnTo>
                  <a:pt x="5986" y="6254"/>
                </a:lnTo>
                <a:lnTo>
                  <a:pt x="6205" y="6229"/>
                </a:lnTo>
                <a:lnTo>
                  <a:pt x="6302" y="6448"/>
                </a:lnTo>
                <a:lnTo>
                  <a:pt x="6253" y="6473"/>
                </a:lnTo>
                <a:lnTo>
                  <a:pt x="6083" y="6521"/>
                </a:lnTo>
                <a:lnTo>
                  <a:pt x="5937" y="6619"/>
                </a:lnTo>
                <a:lnTo>
                  <a:pt x="5937" y="6643"/>
                </a:lnTo>
                <a:lnTo>
                  <a:pt x="6083" y="6643"/>
                </a:lnTo>
                <a:lnTo>
                  <a:pt x="6229" y="6619"/>
                </a:lnTo>
                <a:lnTo>
                  <a:pt x="6351" y="6594"/>
                </a:lnTo>
                <a:lnTo>
                  <a:pt x="6448" y="6813"/>
                </a:lnTo>
                <a:lnTo>
                  <a:pt x="6448" y="6838"/>
                </a:lnTo>
                <a:lnTo>
                  <a:pt x="6375" y="6862"/>
                </a:lnTo>
                <a:lnTo>
                  <a:pt x="6229" y="6935"/>
                </a:lnTo>
                <a:lnTo>
                  <a:pt x="6107" y="7008"/>
                </a:lnTo>
                <a:lnTo>
                  <a:pt x="6107" y="7032"/>
                </a:lnTo>
                <a:lnTo>
                  <a:pt x="6132" y="7057"/>
                </a:lnTo>
                <a:lnTo>
                  <a:pt x="6399" y="7008"/>
                </a:lnTo>
                <a:lnTo>
                  <a:pt x="6497" y="6984"/>
                </a:lnTo>
                <a:lnTo>
                  <a:pt x="6545" y="7130"/>
                </a:lnTo>
                <a:lnTo>
                  <a:pt x="6472" y="7154"/>
                </a:lnTo>
                <a:lnTo>
                  <a:pt x="6302" y="7178"/>
                </a:lnTo>
                <a:lnTo>
                  <a:pt x="6205" y="7203"/>
                </a:lnTo>
                <a:lnTo>
                  <a:pt x="6132" y="7227"/>
                </a:lnTo>
                <a:lnTo>
                  <a:pt x="6107" y="7276"/>
                </a:lnTo>
                <a:lnTo>
                  <a:pt x="6083" y="7300"/>
                </a:lnTo>
                <a:lnTo>
                  <a:pt x="6107" y="7349"/>
                </a:lnTo>
                <a:lnTo>
                  <a:pt x="6132" y="7373"/>
                </a:lnTo>
                <a:lnTo>
                  <a:pt x="6205" y="7422"/>
                </a:lnTo>
                <a:lnTo>
                  <a:pt x="6278" y="7422"/>
                </a:lnTo>
                <a:lnTo>
                  <a:pt x="6424" y="7397"/>
                </a:lnTo>
                <a:lnTo>
                  <a:pt x="6618" y="7397"/>
                </a:lnTo>
                <a:lnTo>
                  <a:pt x="6667" y="7519"/>
                </a:lnTo>
                <a:lnTo>
                  <a:pt x="6424" y="7592"/>
                </a:lnTo>
                <a:lnTo>
                  <a:pt x="6278" y="7641"/>
                </a:lnTo>
                <a:lnTo>
                  <a:pt x="6253" y="7665"/>
                </a:lnTo>
                <a:lnTo>
                  <a:pt x="6278" y="7689"/>
                </a:lnTo>
                <a:lnTo>
                  <a:pt x="6375" y="7714"/>
                </a:lnTo>
                <a:lnTo>
                  <a:pt x="6472" y="7738"/>
                </a:lnTo>
                <a:lnTo>
                  <a:pt x="6667" y="7714"/>
                </a:lnTo>
                <a:lnTo>
                  <a:pt x="6716" y="7714"/>
                </a:lnTo>
                <a:lnTo>
                  <a:pt x="6740" y="7860"/>
                </a:lnTo>
                <a:lnTo>
                  <a:pt x="6667" y="7884"/>
                </a:lnTo>
                <a:lnTo>
                  <a:pt x="6570" y="7933"/>
                </a:lnTo>
                <a:lnTo>
                  <a:pt x="6448" y="7981"/>
                </a:lnTo>
                <a:lnTo>
                  <a:pt x="6424" y="8030"/>
                </a:lnTo>
                <a:lnTo>
                  <a:pt x="6448" y="8030"/>
                </a:lnTo>
                <a:lnTo>
                  <a:pt x="6545" y="8079"/>
                </a:lnTo>
                <a:lnTo>
                  <a:pt x="6691" y="8079"/>
                </a:lnTo>
                <a:lnTo>
                  <a:pt x="6789" y="8054"/>
                </a:lnTo>
                <a:lnTo>
                  <a:pt x="6813" y="8249"/>
                </a:lnTo>
                <a:lnTo>
                  <a:pt x="6740" y="8249"/>
                </a:lnTo>
                <a:lnTo>
                  <a:pt x="6570" y="8298"/>
                </a:lnTo>
                <a:lnTo>
                  <a:pt x="6424" y="8371"/>
                </a:lnTo>
                <a:lnTo>
                  <a:pt x="6399" y="8395"/>
                </a:lnTo>
                <a:lnTo>
                  <a:pt x="6424" y="8419"/>
                </a:lnTo>
                <a:lnTo>
                  <a:pt x="6472" y="8444"/>
                </a:lnTo>
                <a:lnTo>
                  <a:pt x="6545" y="8468"/>
                </a:lnTo>
                <a:lnTo>
                  <a:pt x="6837" y="8468"/>
                </a:lnTo>
                <a:lnTo>
                  <a:pt x="6862" y="8638"/>
                </a:lnTo>
                <a:lnTo>
                  <a:pt x="6764" y="8663"/>
                </a:lnTo>
                <a:lnTo>
                  <a:pt x="6667" y="8711"/>
                </a:lnTo>
                <a:lnTo>
                  <a:pt x="6570" y="8784"/>
                </a:lnTo>
                <a:lnTo>
                  <a:pt x="6570" y="8809"/>
                </a:lnTo>
                <a:lnTo>
                  <a:pt x="6886" y="8809"/>
                </a:lnTo>
                <a:lnTo>
                  <a:pt x="6910" y="9052"/>
                </a:lnTo>
                <a:lnTo>
                  <a:pt x="6764" y="9101"/>
                </a:lnTo>
                <a:lnTo>
                  <a:pt x="6691" y="9125"/>
                </a:lnTo>
                <a:lnTo>
                  <a:pt x="6618" y="9174"/>
                </a:lnTo>
                <a:lnTo>
                  <a:pt x="6618" y="9198"/>
                </a:lnTo>
                <a:lnTo>
                  <a:pt x="6667" y="9222"/>
                </a:lnTo>
                <a:lnTo>
                  <a:pt x="6691" y="9222"/>
                </a:lnTo>
                <a:lnTo>
                  <a:pt x="6789" y="9247"/>
                </a:lnTo>
                <a:lnTo>
                  <a:pt x="6910" y="9222"/>
                </a:lnTo>
                <a:lnTo>
                  <a:pt x="6910" y="9466"/>
                </a:lnTo>
                <a:lnTo>
                  <a:pt x="6570" y="9587"/>
                </a:lnTo>
                <a:lnTo>
                  <a:pt x="6545" y="9612"/>
                </a:lnTo>
                <a:lnTo>
                  <a:pt x="6545" y="9636"/>
                </a:lnTo>
                <a:lnTo>
                  <a:pt x="6594" y="9685"/>
                </a:lnTo>
                <a:lnTo>
                  <a:pt x="6764" y="9709"/>
                </a:lnTo>
                <a:lnTo>
                  <a:pt x="6910" y="9709"/>
                </a:lnTo>
                <a:lnTo>
                  <a:pt x="6910" y="9831"/>
                </a:lnTo>
                <a:lnTo>
                  <a:pt x="6813" y="9855"/>
                </a:lnTo>
                <a:lnTo>
                  <a:pt x="6667" y="9928"/>
                </a:lnTo>
                <a:lnTo>
                  <a:pt x="6643" y="9952"/>
                </a:lnTo>
                <a:lnTo>
                  <a:pt x="6643" y="10001"/>
                </a:lnTo>
                <a:lnTo>
                  <a:pt x="6667" y="10025"/>
                </a:lnTo>
                <a:lnTo>
                  <a:pt x="6716" y="10050"/>
                </a:lnTo>
                <a:lnTo>
                  <a:pt x="6910" y="10074"/>
                </a:lnTo>
                <a:lnTo>
                  <a:pt x="6886" y="10293"/>
                </a:lnTo>
                <a:lnTo>
                  <a:pt x="6789" y="10293"/>
                </a:lnTo>
                <a:lnTo>
                  <a:pt x="6691" y="10317"/>
                </a:lnTo>
                <a:lnTo>
                  <a:pt x="6667" y="10342"/>
                </a:lnTo>
                <a:lnTo>
                  <a:pt x="6667" y="10366"/>
                </a:lnTo>
                <a:lnTo>
                  <a:pt x="6667" y="10390"/>
                </a:lnTo>
                <a:lnTo>
                  <a:pt x="6691" y="10415"/>
                </a:lnTo>
                <a:lnTo>
                  <a:pt x="6789" y="10439"/>
                </a:lnTo>
                <a:lnTo>
                  <a:pt x="6862" y="10439"/>
                </a:lnTo>
                <a:lnTo>
                  <a:pt x="6837" y="10682"/>
                </a:lnTo>
                <a:lnTo>
                  <a:pt x="6813" y="10658"/>
                </a:lnTo>
                <a:lnTo>
                  <a:pt x="6764" y="10658"/>
                </a:lnTo>
                <a:lnTo>
                  <a:pt x="6764" y="10682"/>
                </a:lnTo>
                <a:lnTo>
                  <a:pt x="6740" y="10682"/>
                </a:lnTo>
                <a:lnTo>
                  <a:pt x="6764" y="10755"/>
                </a:lnTo>
                <a:lnTo>
                  <a:pt x="6813" y="10804"/>
                </a:lnTo>
                <a:lnTo>
                  <a:pt x="6813" y="10828"/>
                </a:lnTo>
                <a:lnTo>
                  <a:pt x="6813" y="10926"/>
                </a:lnTo>
                <a:lnTo>
                  <a:pt x="6837" y="10974"/>
                </a:lnTo>
                <a:lnTo>
                  <a:pt x="6862" y="11047"/>
                </a:lnTo>
                <a:lnTo>
                  <a:pt x="6910" y="11096"/>
                </a:lnTo>
                <a:lnTo>
                  <a:pt x="6935" y="11339"/>
                </a:lnTo>
                <a:lnTo>
                  <a:pt x="6935" y="11461"/>
                </a:lnTo>
                <a:lnTo>
                  <a:pt x="6886" y="11583"/>
                </a:lnTo>
                <a:lnTo>
                  <a:pt x="6837" y="11656"/>
                </a:lnTo>
                <a:lnTo>
                  <a:pt x="6740" y="11729"/>
                </a:lnTo>
                <a:lnTo>
                  <a:pt x="6643" y="11801"/>
                </a:lnTo>
                <a:lnTo>
                  <a:pt x="6594" y="11801"/>
                </a:lnTo>
                <a:lnTo>
                  <a:pt x="6570" y="11753"/>
                </a:lnTo>
                <a:lnTo>
                  <a:pt x="6521" y="11656"/>
                </a:lnTo>
                <a:lnTo>
                  <a:pt x="6472" y="11534"/>
                </a:lnTo>
                <a:lnTo>
                  <a:pt x="6424" y="11266"/>
                </a:lnTo>
                <a:lnTo>
                  <a:pt x="6448" y="10999"/>
                </a:lnTo>
                <a:lnTo>
                  <a:pt x="6472" y="10853"/>
                </a:lnTo>
                <a:lnTo>
                  <a:pt x="6521" y="10755"/>
                </a:lnTo>
                <a:lnTo>
                  <a:pt x="6521" y="10658"/>
                </a:lnTo>
                <a:lnTo>
                  <a:pt x="6521" y="10585"/>
                </a:lnTo>
                <a:lnTo>
                  <a:pt x="6472" y="10512"/>
                </a:lnTo>
                <a:lnTo>
                  <a:pt x="6424" y="10463"/>
                </a:lnTo>
                <a:lnTo>
                  <a:pt x="6424" y="10390"/>
                </a:lnTo>
                <a:lnTo>
                  <a:pt x="6448" y="10025"/>
                </a:lnTo>
                <a:lnTo>
                  <a:pt x="6448" y="9660"/>
                </a:lnTo>
                <a:lnTo>
                  <a:pt x="6399" y="9271"/>
                </a:lnTo>
                <a:lnTo>
                  <a:pt x="6326" y="8906"/>
                </a:lnTo>
                <a:lnTo>
                  <a:pt x="6253" y="8541"/>
                </a:lnTo>
                <a:lnTo>
                  <a:pt x="6132" y="8200"/>
                </a:lnTo>
                <a:lnTo>
                  <a:pt x="5961" y="7860"/>
                </a:lnTo>
                <a:lnTo>
                  <a:pt x="5791" y="7568"/>
                </a:lnTo>
                <a:lnTo>
                  <a:pt x="5767" y="7543"/>
                </a:lnTo>
                <a:lnTo>
                  <a:pt x="5864" y="7300"/>
                </a:lnTo>
                <a:lnTo>
                  <a:pt x="5937" y="7081"/>
                </a:lnTo>
                <a:lnTo>
                  <a:pt x="5937" y="6935"/>
                </a:lnTo>
                <a:lnTo>
                  <a:pt x="5937" y="6789"/>
                </a:lnTo>
                <a:lnTo>
                  <a:pt x="5889" y="6619"/>
                </a:lnTo>
                <a:lnTo>
                  <a:pt x="5840" y="6473"/>
                </a:lnTo>
                <a:lnTo>
                  <a:pt x="5767" y="6327"/>
                </a:lnTo>
                <a:lnTo>
                  <a:pt x="5670" y="6229"/>
                </a:lnTo>
                <a:lnTo>
                  <a:pt x="5597" y="6205"/>
                </a:lnTo>
                <a:lnTo>
                  <a:pt x="5524" y="6181"/>
                </a:lnTo>
                <a:lnTo>
                  <a:pt x="5451" y="6181"/>
                </a:lnTo>
                <a:lnTo>
                  <a:pt x="5378" y="6205"/>
                </a:lnTo>
                <a:lnTo>
                  <a:pt x="5305" y="6254"/>
                </a:lnTo>
                <a:lnTo>
                  <a:pt x="5280" y="6327"/>
                </a:lnTo>
                <a:lnTo>
                  <a:pt x="5280" y="6400"/>
                </a:lnTo>
                <a:lnTo>
                  <a:pt x="5305" y="6473"/>
                </a:lnTo>
                <a:lnTo>
                  <a:pt x="5426" y="6570"/>
                </a:lnTo>
                <a:lnTo>
                  <a:pt x="5475" y="6643"/>
                </a:lnTo>
                <a:lnTo>
                  <a:pt x="5524" y="6716"/>
                </a:lnTo>
                <a:lnTo>
                  <a:pt x="5524" y="6886"/>
                </a:lnTo>
                <a:lnTo>
                  <a:pt x="5499" y="7057"/>
                </a:lnTo>
                <a:lnTo>
                  <a:pt x="5451" y="7227"/>
                </a:lnTo>
                <a:lnTo>
                  <a:pt x="5353" y="7373"/>
                </a:lnTo>
                <a:lnTo>
                  <a:pt x="5305" y="7446"/>
                </a:lnTo>
                <a:lnTo>
                  <a:pt x="5256" y="7519"/>
                </a:lnTo>
                <a:lnTo>
                  <a:pt x="5183" y="7543"/>
                </a:lnTo>
                <a:lnTo>
                  <a:pt x="5086" y="7568"/>
                </a:lnTo>
                <a:lnTo>
                  <a:pt x="5013" y="7592"/>
                </a:lnTo>
                <a:lnTo>
                  <a:pt x="4964" y="7616"/>
                </a:lnTo>
                <a:lnTo>
                  <a:pt x="4915" y="7665"/>
                </a:lnTo>
                <a:lnTo>
                  <a:pt x="4891" y="7738"/>
                </a:lnTo>
                <a:lnTo>
                  <a:pt x="4867" y="7811"/>
                </a:lnTo>
                <a:lnTo>
                  <a:pt x="4891" y="7860"/>
                </a:lnTo>
                <a:lnTo>
                  <a:pt x="4915" y="7933"/>
                </a:lnTo>
                <a:lnTo>
                  <a:pt x="4964" y="7981"/>
                </a:lnTo>
                <a:lnTo>
                  <a:pt x="4842" y="7981"/>
                </a:lnTo>
                <a:lnTo>
                  <a:pt x="4648" y="8006"/>
                </a:lnTo>
                <a:lnTo>
                  <a:pt x="4575" y="8054"/>
                </a:lnTo>
                <a:lnTo>
                  <a:pt x="4550" y="8079"/>
                </a:lnTo>
                <a:lnTo>
                  <a:pt x="4550" y="8103"/>
                </a:lnTo>
                <a:lnTo>
                  <a:pt x="4550" y="8152"/>
                </a:lnTo>
                <a:lnTo>
                  <a:pt x="4599" y="8176"/>
                </a:lnTo>
                <a:lnTo>
                  <a:pt x="4696" y="8225"/>
                </a:lnTo>
                <a:lnTo>
                  <a:pt x="5013" y="8225"/>
                </a:lnTo>
                <a:lnTo>
                  <a:pt x="5013" y="8346"/>
                </a:lnTo>
                <a:lnTo>
                  <a:pt x="4842" y="8371"/>
                </a:lnTo>
                <a:lnTo>
                  <a:pt x="4696" y="8395"/>
                </a:lnTo>
                <a:lnTo>
                  <a:pt x="4526" y="8419"/>
                </a:lnTo>
                <a:lnTo>
                  <a:pt x="4477" y="8468"/>
                </a:lnTo>
                <a:lnTo>
                  <a:pt x="4453" y="8517"/>
                </a:lnTo>
                <a:lnTo>
                  <a:pt x="4477" y="8565"/>
                </a:lnTo>
                <a:lnTo>
                  <a:pt x="4526" y="8590"/>
                </a:lnTo>
                <a:lnTo>
                  <a:pt x="4745" y="8638"/>
                </a:lnTo>
                <a:lnTo>
                  <a:pt x="5013" y="8638"/>
                </a:lnTo>
                <a:lnTo>
                  <a:pt x="5013" y="8687"/>
                </a:lnTo>
                <a:lnTo>
                  <a:pt x="4891" y="8711"/>
                </a:lnTo>
                <a:lnTo>
                  <a:pt x="4672" y="8736"/>
                </a:lnTo>
                <a:lnTo>
                  <a:pt x="4575" y="8760"/>
                </a:lnTo>
                <a:lnTo>
                  <a:pt x="4477" y="8809"/>
                </a:lnTo>
                <a:lnTo>
                  <a:pt x="4453" y="8833"/>
                </a:lnTo>
                <a:lnTo>
                  <a:pt x="4477" y="8882"/>
                </a:lnTo>
                <a:lnTo>
                  <a:pt x="4550" y="8906"/>
                </a:lnTo>
                <a:lnTo>
                  <a:pt x="4648" y="8930"/>
                </a:lnTo>
                <a:lnTo>
                  <a:pt x="5013" y="8930"/>
                </a:lnTo>
                <a:lnTo>
                  <a:pt x="5013" y="9028"/>
                </a:lnTo>
                <a:lnTo>
                  <a:pt x="4794" y="9052"/>
                </a:lnTo>
                <a:lnTo>
                  <a:pt x="4623" y="9076"/>
                </a:lnTo>
                <a:lnTo>
                  <a:pt x="4550" y="9125"/>
                </a:lnTo>
                <a:lnTo>
                  <a:pt x="4550" y="9149"/>
                </a:lnTo>
                <a:lnTo>
                  <a:pt x="4550" y="9198"/>
                </a:lnTo>
                <a:lnTo>
                  <a:pt x="4599" y="9247"/>
                </a:lnTo>
                <a:lnTo>
                  <a:pt x="4696" y="9271"/>
                </a:lnTo>
                <a:lnTo>
                  <a:pt x="5037" y="9271"/>
                </a:lnTo>
                <a:lnTo>
                  <a:pt x="5061" y="9344"/>
                </a:lnTo>
                <a:lnTo>
                  <a:pt x="5013" y="9344"/>
                </a:lnTo>
                <a:lnTo>
                  <a:pt x="4794" y="9393"/>
                </a:lnTo>
                <a:lnTo>
                  <a:pt x="4623" y="9490"/>
                </a:lnTo>
                <a:lnTo>
                  <a:pt x="4599" y="9514"/>
                </a:lnTo>
                <a:lnTo>
                  <a:pt x="4623" y="9539"/>
                </a:lnTo>
                <a:lnTo>
                  <a:pt x="4818" y="9563"/>
                </a:lnTo>
                <a:lnTo>
                  <a:pt x="5037" y="9539"/>
                </a:lnTo>
                <a:lnTo>
                  <a:pt x="5110" y="9539"/>
                </a:lnTo>
                <a:lnTo>
                  <a:pt x="5134" y="9587"/>
                </a:lnTo>
                <a:lnTo>
                  <a:pt x="5037" y="9612"/>
                </a:lnTo>
                <a:lnTo>
                  <a:pt x="4940" y="9612"/>
                </a:lnTo>
                <a:lnTo>
                  <a:pt x="4794" y="9660"/>
                </a:lnTo>
                <a:lnTo>
                  <a:pt x="4745" y="9709"/>
                </a:lnTo>
                <a:lnTo>
                  <a:pt x="4696" y="9758"/>
                </a:lnTo>
                <a:lnTo>
                  <a:pt x="4696" y="9806"/>
                </a:lnTo>
                <a:lnTo>
                  <a:pt x="4721" y="9855"/>
                </a:lnTo>
                <a:lnTo>
                  <a:pt x="4794" y="9879"/>
                </a:lnTo>
                <a:lnTo>
                  <a:pt x="4964" y="9879"/>
                </a:lnTo>
                <a:lnTo>
                  <a:pt x="5086" y="9855"/>
                </a:lnTo>
                <a:lnTo>
                  <a:pt x="5207" y="9831"/>
                </a:lnTo>
                <a:lnTo>
                  <a:pt x="5256" y="9904"/>
                </a:lnTo>
                <a:lnTo>
                  <a:pt x="5134" y="9928"/>
                </a:lnTo>
                <a:lnTo>
                  <a:pt x="5013" y="9977"/>
                </a:lnTo>
                <a:lnTo>
                  <a:pt x="4915" y="10074"/>
                </a:lnTo>
                <a:lnTo>
                  <a:pt x="4915" y="10098"/>
                </a:lnTo>
                <a:lnTo>
                  <a:pt x="5037" y="10171"/>
                </a:lnTo>
                <a:lnTo>
                  <a:pt x="5159" y="10171"/>
                </a:lnTo>
                <a:lnTo>
                  <a:pt x="5329" y="10147"/>
                </a:lnTo>
                <a:lnTo>
                  <a:pt x="5402" y="10317"/>
                </a:lnTo>
                <a:lnTo>
                  <a:pt x="5329" y="10342"/>
                </a:lnTo>
                <a:lnTo>
                  <a:pt x="5207" y="10390"/>
                </a:lnTo>
                <a:lnTo>
                  <a:pt x="5086" y="10415"/>
                </a:lnTo>
                <a:lnTo>
                  <a:pt x="5086" y="10439"/>
                </a:lnTo>
                <a:lnTo>
                  <a:pt x="5207" y="10463"/>
                </a:lnTo>
                <a:lnTo>
                  <a:pt x="5305" y="10488"/>
                </a:lnTo>
                <a:lnTo>
                  <a:pt x="5475" y="10488"/>
                </a:lnTo>
                <a:lnTo>
                  <a:pt x="5524" y="10658"/>
                </a:lnTo>
                <a:lnTo>
                  <a:pt x="5378" y="10707"/>
                </a:lnTo>
                <a:lnTo>
                  <a:pt x="5232" y="10755"/>
                </a:lnTo>
                <a:lnTo>
                  <a:pt x="5207" y="10780"/>
                </a:lnTo>
                <a:lnTo>
                  <a:pt x="5232" y="10780"/>
                </a:lnTo>
                <a:lnTo>
                  <a:pt x="5353" y="10804"/>
                </a:lnTo>
                <a:lnTo>
                  <a:pt x="5548" y="10804"/>
                </a:lnTo>
                <a:lnTo>
                  <a:pt x="5572" y="10950"/>
                </a:lnTo>
                <a:lnTo>
                  <a:pt x="5524" y="10974"/>
                </a:lnTo>
                <a:lnTo>
                  <a:pt x="5402" y="10999"/>
                </a:lnTo>
                <a:lnTo>
                  <a:pt x="5280" y="11047"/>
                </a:lnTo>
                <a:lnTo>
                  <a:pt x="5280" y="11072"/>
                </a:lnTo>
                <a:lnTo>
                  <a:pt x="5280" y="11096"/>
                </a:lnTo>
                <a:lnTo>
                  <a:pt x="5451" y="11145"/>
                </a:lnTo>
                <a:lnTo>
                  <a:pt x="5621" y="11169"/>
                </a:lnTo>
                <a:lnTo>
                  <a:pt x="5645" y="11339"/>
                </a:lnTo>
                <a:lnTo>
                  <a:pt x="5548" y="11364"/>
                </a:lnTo>
                <a:lnTo>
                  <a:pt x="5426" y="11412"/>
                </a:lnTo>
                <a:lnTo>
                  <a:pt x="5426" y="11437"/>
                </a:lnTo>
                <a:lnTo>
                  <a:pt x="5451" y="11461"/>
                </a:lnTo>
                <a:lnTo>
                  <a:pt x="5548" y="11485"/>
                </a:lnTo>
                <a:lnTo>
                  <a:pt x="5670" y="11485"/>
                </a:lnTo>
                <a:lnTo>
                  <a:pt x="5694" y="11607"/>
                </a:lnTo>
                <a:lnTo>
                  <a:pt x="5548" y="11631"/>
                </a:lnTo>
                <a:lnTo>
                  <a:pt x="5426" y="11656"/>
                </a:lnTo>
                <a:lnTo>
                  <a:pt x="5378" y="11704"/>
                </a:lnTo>
                <a:lnTo>
                  <a:pt x="5353" y="11777"/>
                </a:lnTo>
                <a:lnTo>
                  <a:pt x="5378" y="11850"/>
                </a:lnTo>
                <a:lnTo>
                  <a:pt x="5402" y="11874"/>
                </a:lnTo>
                <a:lnTo>
                  <a:pt x="5426" y="11874"/>
                </a:lnTo>
                <a:lnTo>
                  <a:pt x="5548" y="11899"/>
                </a:lnTo>
                <a:lnTo>
                  <a:pt x="5718" y="11899"/>
                </a:lnTo>
                <a:lnTo>
                  <a:pt x="5718" y="12045"/>
                </a:lnTo>
                <a:lnTo>
                  <a:pt x="5548" y="12093"/>
                </a:lnTo>
                <a:lnTo>
                  <a:pt x="5402" y="12166"/>
                </a:lnTo>
                <a:lnTo>
                  <a:pt x="5402" y="12191"/>
                </a:lnTo>
                <a:lnTo>
                  <a:pt x="5548" y="12264"/>
                </a:lnTo>
                <a:lnTo>
                  <a:pt x="5645" y="12288"/>
                </a:lnTo>
                <a:lnTo>
                  <a:pt x="5718" y="12288"/>
                </a:lnTo>
                <a:lnTo>
                  <a:pt x="5718" y="12434"/>
                </a:lnTo>
                <a:lnTo>
                  <a:pt x="5597" y="12434"/>
                </a:lnTo>
                <a:lnTo>
                  <a:pt x="5451" y="12458"/>
                </a:lnTo>
                <a:lnTo>
                  <a:pt x="5378" y="12483"/>
                </a:lnTo>
                <a:lnTo>
                  <a:pt x="5305" y="12556"/>
                </a:lnTo>
                <a:lnTo>
                  <a:pt x="5280" y="12604"/>
                </a:lnTo>
                <a:lnTo>
                  <a:pt x="5280" y="12653"/>
                </a:lnTo>
                <a:lnTo>
                  <a:pt x="5305" y="12677"/>
                </a:lnTo>
                <a:lnTo>
                  <a:pt x="5353" y="12726"/>
                </a:lnTo>
                <a:lnTo>
                  <a:pt x="5499" y="12726"/>
                </a:lnTo>
                <a:lnTo>
                  <a:pt x="5645" y="12702"/>
                </a:lnTo>
                <a:lnTo>
                  <a:pt x="5743" y="12702"/>
                </a:lnTo>
                <a:lnTo>
                  <a:pt x="5718" y="13018"/>
                </a:lnTo>
                <a:lnTo>
                  <a:pt x="5621" y="13018"/>
                </a:lnTo>
                <a:lnTo>
                  <a:pt x="5451" y="13067"/>
                </a:lnTo>
                <a:lnTo>
                  <a:pt x="5305" y="13115"/>
                </a:lnTo>
                <a:lnTo>
                  <a:pt x="5280" y="13140"/>
                </a:lnTo>
                <a:lnTo>
                  <a:pt x="5280" y="13164"/>
                </a:lnTo>
                <a:lnTo>
                  <a:pt x="5305" y="13188"/>
                </a:lnTo>
                <a:lnTo>
                  <a:pt x="5670" y="13213"/>
                </a:lnTo>
                <a:lnTo>
                  <a:pt x="5718" y="13213"/>
                </a:lnTo>
                <a:lnTo>
                  <a:pt x="5718" y="13407"/>
                </a:lnTo>
                <a:lnTo>
                  <a:pt x="5597" y="13432"/>
                </a:lnTo>
                <a:lnTo>
                  <a:pt x="5475" y="13432"/>
                </a:lnTo>
                <a:lnTo>
                  <a:pt x="5378" y="13480"/>
                </a:lnTo>
                <a:lnTo>
                  <a:pt x="5305" y="13578"/>
                </a:lnTo>
                <a:lnTo>
                  <a:pt x="5305" y="13602"/>
                </a:lnTo>
                <a:lnTo>
                  <a:pt x="5329" y="13651"/>
                </a:lnTo>
                <a:lnTo>
                  <a:pt x="5451" y="13675"/>
                </a:lnTo>
                <a:lnTo>
                  <a:pt x="5572" y="13699"/>
                </a:lnTo>
                <a:lnTo>
                  <a:pt x="5718" y="13724"/>
                </a:lnTo>
                <a:lnTo>
                  <a:pt x="5718" y="13870"/>
                </a:lnTo>
                <a:lnTo>
                  <a:pt x="5621" y="13894"/>
                </a:lnTo>
                <a:lnTo>
                  <a:pt x="5353" y="13943"/>
                </a:lnTo>
                <a:lnTo>
                  <a:pt x="5305" y="13967"/>
                </a:lnTo>
                <a:lnTo>
                  <a:pt x="5280" y="14016"/>
                </a:lnTo>
                <a:lnTo>
                  <a:pt x="5305" y="14064"/>
                </a:lnTo>
                <a:lnTo>
                  <a:pt x="5329" y="14089"/>
                </a:lnTo>
                <a:lnTo>
                  <a:pt x="5402" y="14137"/>
                </a:lnTo>
                <a:lnTo>
                  <a:pt x="5499" y="14162"/>
                </a:lnTo>
                <a:lnTo>
                  <a:pt x="5718" y="14186"/>
                </a:lnTo>
                <a:lnTo>
                  <a:pt x="5694" y="14381"/>
                </a:lnTo>
                <a:lnTo>
                  <a:pt x="5524" y="14405"/>
                </a:lnTo>
                <a:lnTo>
                  <a:pt x="5378" y="14454"/>
                </a:lnTo>
                <a:lnTo>
                  <a:pt x="5305" y="14502"/>
                </a:lnTo>
                <a:lnTo>
                  <a:pt x="5232" y="14551"/>
                </a:lnTo>
                <a:lnTo>
                  <a:pt x="5232" y="14575"/>
                </a:lnTo>
                <a:lnTo>
                  <a:pt x="5256" y="14624"/>
                </a:lnTo>
                <a:lnTo>
                  <a:pt x="5402" y="14648"/>
                </a:lnTo>
                <a:lnTo>
                  <a:pt x="5694" y="14648"/>
                </a:lnTo>
                <a:lnTo>
                  <a:pt x="5694" y="14819"/>
                </a:lnTo>
                <a:lnTo>
                  <a:pt x="5475" y="14819"/>
                </a:lnTo>
                <a:lnTo>
                  <a:pt x="5402" y="14843"/>
                </a:lnTo>
                <a:lnTo>
                  <a:pt x="5329" y="14867"/>
                </a:lnTo>
                <a:lnTo>
                  <a:pt x="5305" y="14916"/>
                </a:lnTo>
                <a:lnTo>
                  <a:pt x="5280" y="14940"/>
                </a:lnTo>
                <a:lnTo>
                  <a:pt x="5280" y="14989"/>
                </a:lnTo>
                <a:lnTo>
                  <a:pt x="5305" y="15038"/>
                </a:lnTo>
                <a:lnTo>
                  <a:pt x="5378" y="15086"/>
                </a:lnTo>
                <a:lnTo>
                  <a:pt x="5475" y="15111"/>
                </a:lnTo>
                <a:lnTo>
                  <a:pt x="5572" y="15135"/>
                </a:lnTo>
                <a:lnTo>
                  <a:pt x="5670" y="15159"/>
                </a:lnTo>
                <a:lnTo>
                  <a:pt x="5670" y="15354"/>
                </a:lnTo>
                <a:lnTo>
                  <a:pt x="5548" y="15354"/>
                </a:lnTo>
                <a:lnTo>
                  <a:pt x="5451" y="15330"/>
                </a:lnTo>
                <a:lnTo>
                  <a:pt x="5353" y="15378"/>
                </a:lnTo>
                <a:lnTo>
                  <a:pt x="5329" y="15403"/>
                </a:lnTo>
                <a:lnTo>
                  <a:pt x="5305" y="15427"/>
                </a:lnTo>
                <a:lnTo>
                  <a:pt x="5329" y="15500"/>
                </a:lnTo>
                <a:lnTo>
                  <a:pt x="5378" y="15524"/>
                </a:lnTo>
                <a:lnTo>
                  <a:pt x="5426" y="15549"/>
                </a:lnTo>
                <a:lnTo>
                  <a:pt x="5524" y="15573"/>
                </a:lnTo>
                <a:lnTo>
                  <a:pt x="5645" y="15597"/>
                </a:lnTo>
                <a:lnTo>
                  <a:pt x="5645" y="15719"/>
                </a:lnTo>
                <a:lnTo>
                  <a:pt x="5305" y="15768"/>
                </a:lnTo>
                <a:lnTo>
                  <a:pt x="5280" y="15792"/>
                </a:lnTo>
                <a:lnTo>
                  <a:pt x="5280" y="15816"/>
                </a:lnTo>
                <a:lnTo>
                  <a:pt x="5280" y="15841"/>
                </a:lnTo>
                <a:lnTo>
                  <a:pt x="5305" y="15865"/>
                </a:lnTo>
                <a:lnTo>
                  <a:pt x="5621" y="15889"/>
                </a:lnTo>
                <a:lnTo>
                  <a:pt x="5621" y="16108"/>
                </a:lnTo>
                <a:lnTo>
                  <a:pt x="5524" y="16133"/>
                </a:lnTo>
                <a:lnTo>
                  <a:pt x="5378" y="16157"/>
                </a:lnTo>
                <a:lnTo>
                  <a:pt x="5305" y="16181"/>
                </a:lnTo>
                <a:lnTo>
                  <a:pt x="5256" y="16230"/>
                </a:lnTo>
                <a:lnTo>
                  <a:pt x="5232" y="16254"/>
                </a:lnTo>
                <a:lnTo>
                  <a:pt x="5256" y="16279"/>
                </a:lnTo>
                <a:lnTo>
                  <a:pt x="5305" y="16327"/>
                </a:lnTo>
                <a:lnTo>
                  <a:pt x="5353" y="16352"/>
                </a:lnTo>
                <a:lnTo>
                  <a:pt x="5475" y="16376"/>
                </a:lnTo>
                <a:lnTo>
                  <a:pt x="5597" y="16376"/>
                </a:lnTo>
                <a:lnTo>
                  <a:pt x="5572" y="16571"/>
                </a:lnTo>
                <a:lnTo>
                  <a:pt x="5572" y="16668"/>
                </a:lnTo>
                <a:lnTo>
                  <a:pt x="5280" y="16668"/>
                </a:lnTo>
                <a:lnTo>
                  <a:pt x="5207" y="16692"/>
                </a:lnTo>
                <a:lnTo>
                  <a:pt x="5159" y="16741"/>
                </a:lnTo>
                <a:lnTo>
                  <a:pt x="5159" y="16790"/>
                </a:lnTo>
                <a:lnTo>
                  <a:pt x="5207" y="16838"/>
                </a:lnTo>
                <a:lnTo>
                  <a:pt x="5256" y="16863"/>
                </a:lnTo>
                <a:lnTo>
                  <a:pt x="5402" y="16887"/>
                </a:lnTo>
                <a:lnTo>
                  <a:pt x="5548" y="16887"/>
                </a:lnTo>
                <a:lnTo>
                  <a:pt x="5524" y="17082"/>
                </a:lnTo>
                <a:lnTo>
                  <a:pt x="5426" y="17106"/>
                </a:lnTo>
                <a:lnTo>
                  <a:pt x="5280" y="17130"/>
                </a:lnTo>
                <a:lnTo>
                  <a:pt x="5207" y="17155"/>
                </a:lnTo>
                <a:lnTo>
                  <a:pt x="5134" y="17203"/>
                </a:lnTo>
                <a:lnTo>
                  <a:pt x="5134" y="17228"/>
                </a:lnTo>
                <a:lnTo>
                  <a:pt x="5134" y="17252"/>
                </a:lnTo>
                <a:lnTo>
                  <a:pt x="5207" y="17276"/>
                </a:lnTo>
                <a:lnTo>
                  <a:pt x="5280" y="17276"/>
                </a:lnTo>
                <a:lnTo>
                  <a:pt x="5426" y="17301"/>
                </a:lnTo>
                <a:lnTo>
                  <a:pt x="5499" y="17301"/>
                </a:lnTo>
                <a:lnTo>
                  <a:pt x="5475" y="17544"/>
                </a:lnTo>
                <a:lnTo>
                  <a:pt x="5378" y="17544"/>
                </a:lnTo>
                <a:lnTo>
                  <a:pt x="5256" y="17593"/>
                </a:lnTo>
                <a:lnTo>
                  <a:pt x="5183" y="17641"/>
                </a:lnTo>
                <a:lnTo>
                  <a:pt x="5183" y="17666"/>
                </a:lnTo>
                <a:lnTo>
                  <a:pt x="5183" y="17690"/>
                </a:lnTo>
                <a:lnTo>
                  <a:pt x="5207" y="17739"/>
                </a:lnTo>
                <a:lnTo>
                  <a:pt x="5256" y="17763"/>
                </a:lnTo>
                <a:lnTo>
                  <a:pt x="5378" y="17787"/>
                </a:lnTo>
                <a:lnTo>
                  <a:pt x="5451" y="17812"/>
                </a:lnTo>
                <a:lnTo>
                  <a:pt x="5426" y="17982"/>
                </a:lnTo>
                <a:lnTo>
                  <a:pt x="5329" y="17982"/>
                </a:lnTo>
                <a:lnTo>
                  <a:pt x="5086" y="18006"/>
                </a:lnTo>
                <a:lnTo>
                  <a:pt x="5037" y="18031"/>
                </a:lnTo>
                <a:lnTo>
                  <a:pt x="5013" y="18055"/>
                </a:lnTo>
                <a:lnTo>
                  <a:pt x="5013" y="18104"/>
                </a:lnTo>
                <a:lnTo>
                  <a:pt x="5061" y="18152"/>
                </a:lnTo>
                <a:lnTo>
                  <a:pt x="5159" y="18201"/>
                </a:lnTo>
                <a:lnTo>
                  <a:pt x="5280" y="18225"/>
                </a:lnTo>
                <a:lnTo>
                  <a:pt x="5402" y="18225"/>
                </a:lnTo>
                <a:lnTo>
                  <a:pt x="5402" y="18420"/>
                </a:lnTo>
                <a:lnTo>
                  <a:pt x="5353" y="18420"/>
                </a:lnTo>
                <a:lnTo>
                  <a:pt x="5207" y="18444"/>
                </a:lnTo>
                <a:lnTo>
                  <a:pt x="5134" y="18469"/>
                </a:lnTo>
                <a:lnTo>
                  <a:pt x="5086" y="18517"/>
                </a:lnTo>
                <a:lnTo>
                  <a:pt x="5061" y="18566"/>
                </a:lnTo>
                <a:lnTo>
                  <a:pt x="5086" y="18615"/>
                </a:lnTo>
                <a:lnTo>
                  <a:pt x="5134" y="18663"/>
                </a:lnTo>
                <a:lnTo>
                  <a:pt x="5183" y="18688"/>
                </a:lnTo>
                <a:lnTo>
                  <a:pt x="5329" y="18712"/>
                </a:lnTo>
                <a:lnTo>
                  <a:pt x="5378" y="18712"/>
                </a:lnTo>
                <a:lnTo>
                  <a:pt x="5353" y="18907"/>
                </a:lnTo>
                <a:lnTo>
                  <a:pt x="5280" y="18907"/>
                </a:lnTo>
                <a:lnTo>
                  <a:pt x="5183" y="18955"/>
                </a:lnTo>
                <a:lnTo>
                  <a:pt x="5159" y="18980"/>
                </a:lnTo>
                <a:lnTo>
                  <a:pt x="5159" y="19004"/>
                </a:lnTo>
                <a:lnTo>
                  <a:pt x="5159" y="19053"/>
                </a:lnTo>
                <a:lnTo>
                  <a:pt x="5183" y="19077"/>
                </a:lnTo>
                <a:lnTo>
                  <a:pt x="5256" y="19126"/>
                </a:lnTo>
                <a:lnTo>
                  <a:pt x="5353" y="19126"/>
                </a:lnTo>
                <a:lnTo>
                  <a:pt x="5353" y="19539"/>
                </a:lnTo>
                <a:lnTo>
                  <a:pt x="5353" y="19637"/>
                </a:lnTo>
                <a:lnTo>
                  <a:pt x="5402" y="19710"/>
                </a:lnTo>
                <a:lnTo>
                  <a:pt x="5475" y="19758"/>
                </a:lnTo>
                <a:lnTo>
                  <a:pt x="5548" y="19783"/>
                </a:lnTo>
                <a:lnTo>
                  <a:pt x="5572" y="19807"/>
                </a:lnTo>
                <a:lnTo>
                  <a:pt x="5718" y="19953"/>
                </a:lnTo>
                <a:lnTo>
                  <a:pt x="5840" y="20074"/>
                </a:lnTo>
                <a:lnTo>
                  <a:pt x="5986" y="20220"/>
                </a:lnTo>
                <a:lnTo>
                  <a:pt x="6132" y="20366"/>
                </a:lnTo>
                <a:lnTo>
                  <a:pt x="5961" y="20366"/>
                </a:lnTo>
                <a:lnTo>
                  <a:pt x="5816" y="20342"/>
                </a:lnTo>
                <a:lnTo>
                  <a:pt x="5670" y="20318"/>
                </a:lnTo>
                <a:lnTo>
                  <a:pt x="5524" y="20269"/>
                </a:lnTo>
                <a:lnTo>
                  <a:pt x="5378" y="20196"/>
                </a:lnTo>
                <a:lnTo>
                  <a:pt x="5232" y="20099"/>
                </a:lnTo>
                <a:lnTo>
                  <a:pt x="5086" y="20001"/>
                </a:lnTo>
                <a:lnTo>
                  <a:pt x="4940" y="19928"/>
                </a:lnTo>
                <a:lnTo>
                  <a:pt x="4818" y="19539"/>
                </a:lnTo>
                <a:lnTo>
                  <a:pt x="4721" y="19126"/>
                </a:lnTo>
                <a:lnTo>
                  <a:pt x="4672" y="18712"/>
                </a:lnTo>
                <a:lnTo>
                  <a:pt x="4623" y="18274"/>
                </a:lnTo>
                <a:lnTo>
                  <a:pt x="4575" y="17447"/>
                </a:lnTo>
                <a:lnTo>
                  <a:pt x="4526" y="16619"/>
                </a:lnTo>
                <a:lnTo>
                  <a:pt x="4477" y="15670"/>
                </a:lnTo>
                <a:lnTo>
                  <a:pt x="4429" y="14721"/>
                </a:lnTo>
                <a:lnTo>
                  <a:pt x="4404" y="14235"/>
                </a:lnTo>
                <a:lnTo>
                  <a:pt x="4380" y="13894"/>
                </a:lnTo>
                <a:lnTo>
                  <a:pt x="4331" y="13505"/>
                </a:lnTo>
                <a:lnTo>
                  <a:pt x="4258" y="13140"/>
                </a:lnTo>
                <a:lnTo>
                  <a:pt x="4161" y="12775"/>
                </a:lnTo>
                <a:lnTo>
                  <a:pt x="4112" y="12629"/>
                </a:lnTo>
                <a:lnTo>
                  <a:pt x="4039" y="12483"/>
                </a:lnTo>
                <a:lnTo>
                  <a:pt x="3966" y="12361"/>
                </a:lnTo>
                <a:lnTo>
                  <a:pt x="3893" y="12288"/>
                </a:lnTo>
                <a:lnTo>
                  <a:pt x="3820" y="12264"/>
                </a:lnTo>
                <a:lnTo>
                  <a:pt x="3577" y="12264"/>
                </a:lnTo>
                <a:lnTo>
                  <a:pt x="3504" y="12288"/>
                </a:lnTo>
                <a:lnTo>
                  <a:pt x="3407" y="12385"/>
                </a:lnTo>
                <a:lnTo>
                  <a:pt x="3334" y="12507"/>
                </a:lnTo>
                <a:lnTo>
                  <a:pt x="3309" y="12483"/>
                </a:lnTo>
                <a:lnTo>
                  <a:pt x="3188" y="12483"/>
                </a:lnTo>
                <a:lnTo>
                  <a:pt x="3066" y="12531"/>
                </a:lnTo>
                <a:lnTo>
                  <a:pt x="3042" y="12556"/>
                </a:lnTo>
                <a:lnTo>
                  <a:pt x="3042" y="12604"/>
                </a:lnTo>
                <a:lnTo>
                  <a:pt x="3066" y="12653"/>
                </a:lnTo>
                <a:lnTo>
                  <a:pt x="3115" y="12677"/>
                </a:lnTo>
                <a:lnTo>
                  <a:pt x="3236" y="12702"/>
                </a:lnTo>
                <a:lnTo>
                  <a:pt x="3261" y="12702"/>
                </a:lnTo>
                <a:lnTo>
                  <a:pt x="3212" y="12848"/>
                </a:lnTo>
                <a:lnTo>
                  <a:pt x="3042" y="12872"/>
                </a:lnTo>
                <a:lnTo>
                  <a:pt x="2871" y="12921"/>
                </a:lnTo>
                <a:lnTo>
                  <a:pt x="2871" y="12945"/>
                </a:lnTo>
                <a:lnTo>
                  <a:pt x="2871" y="12969"/>
                </a:lnTo>
                <a:lnTo>
                  <a:pt x="3017" y="13018"/>
                </a:lnTo>
                <a:lnTo>
                  <a:pt x="3163" y="13042"/>
                </a:lnTo>
                <a:lnTo>
                  <a:pt x="3139" y="13140"/>
                </a:lnTo>
                <a:lnTo>
                  <a:pt x="2969" y="13140"/>
                </a:lnTo>
                <a:lnTo>
                  <a:pt x="2847" y="13164"/>
                </a:lnTo>
                <a:lnTo>
                  <a:pt x="2725" y="13213"/>
                </a:lnTo>
                <a:lnTo>
                  <a:pt x="2701" y="13237"/>
                </a:lnTo>
                <a:lnTo>
                  <a:pt x="2701" y="13261"/>
                </a:lnTo>
                <a:lnTo>
                  <a:pt x="2701" y="13286"/>
                </a:lnTo>
                <a:lnTo>
                  <a:pt x="2725" y="13310"/>
                </a:lnTo>
                <a:lnTo>
                  <a:pt x="2847" y="13359"/>
                </a:lnTo>
                <a:lnTo>
                  <a:pt x="2969" y="13383"/>
                </a:lnTo>
                <a:lnTo>
                  <a:pt x="3090" y="13383"/>
                </a:lnTo>
                <a:lnTo>
                  <a:pt x="3066" y="13529"/>
                </a:lnTo>
                <a:lnTo>
                  <a:pt x="2847" y="13553"/>
                </a:lnTo>
                <a:lnTo>
                  <a:pt x="2750" y="13602"/>
                </a:lnTo>
                <a:lnTo>
                  <a:pt x="2652" y="13651"/>
                </a:lnTo>
                <a:lnTo>
                  <a:pt x="2628" y="13699"/>
                </a:lnTo>
                <a:lnTo>
                  <a:pt x="2652" y="13724"/>
                </a:lnTo>
                <a:lnTo>
                  <a:pt x="2847" y="13748"/>
                </a:lnTo>
                <a:lnTo>
                  <a:pt x="3042" y="13772"/>
                </a:lnTo>
                <a:lnTo>
                  <a:pt x="3042" y="13870"/>
                </a:lnTo>
                <a:lnTo>
                  <a:pt x="2920" y="13870"/>
                </a:lnTo>
                <a:lnTo>
                  <a:pt x="2774" y="13918"/>
                </a:lnTo>
                <a:lnTo>
                  <a:pt x="2701" y="13943"/>
                </a:lnTo>
                <a:lnTo>
                  <a:pt x="2628" y="13991"/>
                </a:lnTo>
                <a:lnTo>
                  <a:pt x="2628" y="14016"/>
                </a:lnTo>
                <a:lnTo>
                  <a:pt x="2701" y="14064"/>
                </a:lnTo>
                <a:lnTo>
                  <a:pt x="2798" y="14113"/>
                </a:lnTo>
                <a:lnTo>
                  <a:pt x="2896" y="14137"/>
                </a:lnTo>
                <a:lnTo>
                  <a:pt x="3017" y="14137"/>
                </a:lnTo>
                <a:lnTo>
                  <a:pt x="2993" y="14283"/>
                </a:lnTo>
                <a:lnTo>
                  <a:pt x="2871" y="14283"/>
                </a:lnTo>
                <a:lnTo>
                  <a:pt x="2725" y="14308"/>
                </a:lnTo>
                <a:lnTo>
                  <a:pt x="2677" y="14332"/>
                </a:lnTo>
                <a:lnTo>
                  <a:pt x="2604" y="14381"/>
                </a:lnTo>
                <a:lnTo>
                  <a:pt x="2604" y="14405"/>
                </a:lnTo>
                <a:lnTo>
                  <a:pt x="2579" y="14429"/>
                </a:lnTo>
                <a:lnTo>
                  <a:pt x="2604" y="14502"/>
                </a:lnTo>
                <a:lnTo>
                  <a:pt x="2677" y="14551"/>
                </a:lnTo>
                <a:lnTo>
                  <a:pt x="2725" y="14575"/>
                </a:lnTo>
                <a:lnTo>
                  <a:pt x="2871" y="14600"/>
                </a:lnTo>
                <a:lnTo>
                  <a:pt x="2969" y="14600"/>
                </a:lnTo>
                <a:lnTo>
                  <a:pt x="2969" y="14721"/>
                </a:lnTo>
                <a:lnTo>
                  <a:pt x="2969" y="14794"/>
                </a:lnTo>
                <a:lnTo>
                  <a:pt x="2774" y="14819"/>
                </a:lnTo>
                <a:lnTo>
                  <a:pt x="2628" y="14843"/>
                </a:lnTo>
                <a:lnTo>
                  <a:pt x="2555" y="14892"/>
                </a:lnTo>
                <a:lnTo>
                  <a:pt x="2506" y="14940"/>
                </a:lnTo>
                <a:lnTo>
                  <a:pt x="2482" y="14989"/>
                </a:lnTo>
                <a:lnTo>
                  <a:pt x="2506" y="15013"/>
                </a:lnTo>
                <a:lnTo>
                  <a:pt x="2579" y="15038"/>
                </a:lnTo>
                <a:lnTo>
                  <a:pt x="2652" y="15062"/>
                </a:lnTo>
                <a:lnTo>
                  <a:pt x="2823" y="15062"/>
                </a:lnTo>
                <a:lnTo>
                  <a:pt x="2944" y="15038"/>
                </a:lnTo>
                <a:lnTo>
                  <a:pt x="2944" y="15232"/>
                </a:lnTo>
                <a:lnTo>
                  <a:pt x="2871" y="15232"/>
                </a:lnTo>
                <a:lnTo>
                  <a:pt x="2677" y="15257"/>
                </a:lnTo>
                <a:lnTo>
                  <a:pt x="2506" y="15305"/>
                </a:lnTo>
                <a:lnTo>
                  <a:pt x="2506" y="15330"/>
                </a:lnTo>
                <a:lnTo>
                  <a:pt x="2506" y="15354"/>
                </a:lnTo>
                <a:lnTo>
                  <a:pt x="2701" y="15378"/>
                </a:lnTo>
                <a:lnTo>
                  <a:pt x="2920" y="15403"/>
                </a:lnTo>
                <a:lnTo>
                  <a:pt x="2920" y="15622"/>
                </a:lnTo>
                <a:lnTo>
                  <a:pt x="2798" y="15646"/>
                </a:lnTo>
                <a:lnTo>
                  <a:pt x="2652" y="15695"/>
                </a:lnTo>
                <a:lnTo>
                  <a:pt x="2506" y="15768"/>
                </a:lnTo>
                <a:lnTo>
                  <a:pt x="2506" y="15792"/>
                </a:lnTo>
                <a:lnTo>
                  <a:pt x="2506" y="15816"/>
                </a:lnTo>
                <a:lnTo>
                  <a:pt x="2798" y="15841"/>
                </a:lnTo>
                <a:lnTo>
                  <a:pt x="2896" y="15841"/>
                </a:lnTo>
                <a:lnTo>
                  <a:pt x="2896" y="15914"/>
                </a:lnTo>
                <a:lnTo>
                  <a:pt x="2750" y="15938"/>
                </a:lnTo>
                <a:lnTo>
                  <a:pt x="2604" y="15987"/>
                </a:lnTo>
                <a:lnTo>
                  <a:pt x="2482" y="16060"/>
                </a:lnTo>
                <a:lnTo>
                  <a:pt x="2433" y="16108"/>
                </a:lnTo>
                <a:lnTo>
                  <a:pt x="2433" y="16157"/>
                </a:lnTo>
                <a:lnTo>
                  <a:pt x="2433" y="16181"/>
                </a:lnTo>
                <a:lnTo>
                  <a:pt x="2506" y="16230"/>
                </a:lnTo>
                <a:lnTo>
                  <a:pt x="2579" y="16254"/>
                </a:lnTo>
                <a:lnTo>
                  <a:pt x="2725" y="16254"/>
                </a:lnTo>
                <a:lnTo>
                  <a:pt x="2896" y="16230"/>
                </a:lnTo>
                <a:lnTo>
                  <a:pt x="2871" y="16425"/>
                </a:lnTo>
                <a:lnTo>
                  <a:pt x="2628" y="16473"/>
                </a:lnTo>
                <a:lnTo>
                  <a:pt x="2506" y="16498"/>
                </a:lnTo>
                <a:lnTo>
                  <a:pt x="2409" y="16546"/>
                </a:lnTo>
                <a:lnTo>
                  <a:pt x="2409" y="16571"/>
                </a:lnTo>
                <a:lnTo>
                  <a:pt x="2409" y="16595"/>
                </a:lnTo>
                <a:lnTo>
                  <a:pt x="2506" y="16644"/>
                </a:lnTo>
                <a:lnTo>
                  <a:pt x="2628" y="16668"/>
                </a:lnTo>
                <a:lnTo>
                  <a:pt x="2871" y="16692"/>
                </a:lnTo>
                <a:lnTo>
                  <a:pt x="2847" y="16936"/>
                </a:lnTo>
                <a:lnTo>
                  <a:pt x="2701" y="16936"/>
                </a:lnTo>
                <a:lnTo>
                  <a:pt x="2555" y="16960"/>
                </a:lnTo>
                <a:lnTo>
                  <a:pt x="2458" y="16984"/>
                </a:lnTo>
                <a:lnTo>
                  <a:pt x="2409" y="17033"/>
                </a:lnTo>
                <a:lnTo>
                  <a:pt x="2385" y="17057"/>
                </a:lnTo>
                <a:lnTo>
                  <a:pt x="2433" y="17106"/>
                </a:lnTo>
                <a:lnTo>
                  <a:pt x="2482" y="17130"/>
                </a:lnTo>
                <a:lnTo>
                  <a:pt x="2604" y="17155"/>
                </a:lnTo>
                <a:lnTo>
                  <a:pt x="2847" y="17155"/>
                </a:lnTo>
                <a:lnTo>
                  <a:pt x="2823" y="17349"/>
                </a:lnTo>
                <a:lnTo>
                  <a:pt x="2701" y="17398"/>
                </a:lnTo>
                <a:lnTo>
                  <a:pt x="2604" y="17447"/>
                </a:lnTo>
                <a:lnTo>
                  <a:pt x="2506" y="17495"/>
                </a:lnTo>
                <a:lnTo>
                  <a:pt x="2458" y="17568"/>
                </a:lnTo>
                <a:lnTo>
                  <a:pt x="2433" y="17593"/>
                </a:lnTo>
                <a:lnTo>
                  <a:pt x="2458" y="17641"/>
                </a:lnTo>
                <a:lnTo>
                  <a:pt x="2458" y="17666"/>
                </a:lnTo>
                <a:lnTo>
                  <a:pt x="2506" y="17690"/>
                </a:lnTo>
                <a:lnTo>
                  <a:pt x="2652" y="17690"/>
                </a:lnTo>
                <a:lnTo>
                  <a:pt x="2823" y="17641"/>
                </a:lnTo>
                <a:lnTo>
                  <a:pt x="2798" y="17860"/>
                </a:lnTo>
                <a:lnTo>
                  <a:pt x="2628" y="17933"/>
                </a:lnTo>
                <a:lnTo>
                  <a:pt x="2506" y="17958"/>
                </a:lnTo>
                <a:lnTo>
                  <a:pt x="2482" y="17958"/>
                </a:lnTo>
                <a:lnTo>
                  <a:pt x="2458" y="17982"/>
                </a:lnTo>
                <a:lnTo>
                  <a:pt x="2458" y="18006"/>
                </a:lnTo>
                <a:lnTo>
                  <a:pt x="2482" y="18031"/>
                </a:lnTo>
                <a:lnTo>
                  <a:pt x="2628" y="18055"/>
                </a:lnTo>
                <a:lnTo>
                  <a:pt x="2798" y="18055"/>
                </a:lnTo>
                <a:lnTo>
                  <a:pt x="2774" y="18298"/>
                </a:lnTo>
                <a:lnTo>
                  <a:pt x="2725" y="18298"/>
                </a:lnTo>
                <a:lnTo>
                  <a:pt x="2628" y="18323"/>
                </a:lnTo>
                <a:lnTo>
                  <a:pt x="2506" y="18371"/>
                </a:lnTo>
                <a:lnTo>
                  <a:pt x="2482" y="18396"/>
                </a:lnTo>
                <a:lnTo>
                  <a:pt x="2482" y="18420"/>
                </a:lnTo>
                <a:lnTo>
                  <a:pt x="2482" y="18444"/>
                </a:lnTo>
                <a:lnTo>
                  <a:pt x="2506" y="18444"/>
                </a:lnTo>
                <a:lnTo>
                  <a:pt x="2604" y="18493"/>
                </a:lnTo>
                <a:lnTo>
                  <a:pt x="2725" y="18542"/>
                </a:lnTo>
                <a:lnTo>
                  <a:pt x="2750" y="18542"/>
                </a:lnTo>
                <a:lnTo>
                  <a:pt x="2725" y="18688"/>
                </a:lnTo>
                <a:lnTo>
                  <a:pt x="2628" y="18712"/>
                </a:lnTo>
                <a:lnTo>
                  <a:pt x="2506" y="18712"/>
                </a:lnTo>
                <a:lnTo>
                  <a:pt x="2458" y="18736"/>
                </a:lnTo>
                <a:lnTo>
                  <a:pt x="2409" y="18761"/>
                </a:lnTo>
                <a:lnTo>
                  <a:pt x="2385" y="18809"/>
                </a:lnTo>
                <a:lnTo>
                  <a:pt x="2385" y="18858"/>
                </a:lnTo>
                <a:lnTo>
                  <a:pt x="2433" y="18882"/>
                </a:lnTo>
                <a:lnTo>
                  <a:pt x="2482" y="18931"/>
                </a:lnTo>
                <a:lnTo>
                  <a:pt x="2604" y="18955"/>
                </a:lnTo>
                <a:lnTo>
                  <a:pt x="2701" y="18955"/>
                </a:lnTo>
                <a:lnTo>
                  <a:pt x="2677" y="19053"/>
                </a:lnTo>
                <a:lnTo>
                  <a:pt x="2604" y="19077"/>
                </a:lnTo>
                <a:lnTo>
                  <a:pt x="2555" y="19101"/>
                </a:lnTo>
                <a:lnTo>
                  <a:pt x="2433" y="19174"/>
                </a:lnTo>
                <a:lnTo>
                  <a:pt x="2433" y="19199"/>
                </a:lnTo>
                <a:lnTo>
                  <a:pt x="2433" y="19223"/>
                </a:lnTo>
                <a:lnTo>
                  <a:pt x="2531" y="19272"/>
                </a:lnTo>
                <a:lnTo>
                  <a:pt x="2628" y="19320"/>
                </a:lnTo>
                <a:lnTo>
                  <a:pt x="2604" y="19466"/>
                </a:lnTo>
                <a:lnTo>
                  <a:pt x="2458" y="19466"/>
                </a:lnTo>
                <a:lnTo>
                  <a:pt x="2360" y="19515"/>
                </a:lnTo>
                <a:lnTo>
                  <a:pt x="2336" y="19564"/>
                </a:lnTo>
                <a:lnTo>
                  <a:pt x="2360" y="19612"/>
                </a:lnTo>
                <a:lnTo>
                  <a:pt x="2385" y="19661"/>
                </a:lnTo>
                <a:lnTo>
                  <a:pt x="2433" y="19685"/>
                </a:lnTo>
                <a:lnTo>
                  <a:pt x="2531" y="19734"/>
                </a:lnTo>
                <a:lnTo>
                  <a:pt x="2458" y="19928"/>
                </a:lnTo>
                <a:lnTo>
                  <a:pt x="2312" y="20001"/>
                </a:lnTo>
                <a:lnTo>
                  <a:pt x="2166" y="20099"/>
                </a:lnTo>
                <a:lnTo>
                  <a:pt x="2020" y="20196"/>
                </a:lnTo>
                <a:lnTo>
                  <a:pt x="1874" y="20269"/>
                </a:lnTo>
                <a:lnTo>
                  <a:pt x="1728" y="20318"/>
                </a:lnTo>
                <a:lnTo>
                  <a:pt x="1582" y="20342"/>
                </a:lnTo>
                <a:lnTo>
                  <a:pt x="1436" y="20366"/>
                </a:lnTo>
                <a:lnTo>
                  <a:pt x="1265" y="20366"/>
                </a:lnTo>
                <a:lnTo>
                  <a:pt x="1411" y="20220"/>
                </a:lnTo>
                <a:lnTo>
                  <a:pt x="1557" y="20074"/>
                </a:lnTo>
                <a:lnTo>
                  <a:pt x="1679" y="19953"/>
                </a:lnTo>
                <a:lnTo>
                  <a:pt x="1825" y="19807"/>
                </a:lnTo>
                <a:lnTo>
                  <a:pt x="1849" y="19783"/>
                </a:lnTo>
                <a:lnTo>
                  <a:pt x="1922" y="19758"/>
                </a:lnTo>
                <a:lnTo>
                  <a:pt x="1995" y="19710"/>
                </a:lnTo>
                <a:lnTo>
                  <a:pt x="2020" y="19637"/>
                </a:lnTo>
                <a:lnTo>
                  <a:pt x="2044" y="19539"/>
                </a:lnTo>
                <a:lnTo>
                  <a:pt x="2020" y="18785"/>
                </a:lnTo>
                <a:lnTo>
                  <a:pt x="1971" y="18055"/>
                </a:lnTo>
                <a:lnTo>
                  <a:pt x="1825" y="16571"/>
                </a:lnTo>
                <a:lnTo>
                  <a:pt x="1752" y="15792"/>
                </a:lnTo>
                <a:lnTo>
                  <a:pt x="1703" y="15013"/>
                </a:lnTo>
                <a:lnTo>
                  <a:pt x="1679" y="13456"/>
                </a:lnTo>
                <a:lnTo>
                  <a:pt x="1655" y="12702"/>
                </a:lnTo>
                <a:lnTo>
                  <a:pt x="1679" y="11947"/>
                </a:lnTo>
                <a:lnTo>
                  <a:pt x="1703" y="11583"/>
                </a:lnTo>
                <a:lnTo>
                  <a:pt x="1752" y="11218"/>
                </a:lnTo>
                <a:lnTo>
                  <a:pt x="1825" y="10853"/>
                </a:lnTo>
                <a:lnTo>
                  <a:pt x="1922" y="10488"/>
                </a:lnTo>
                <a:lnTo>
                  <a:pt x="2044" y="10171"/>
                </a:lnTo>
                <a:lnTo>
                  <a:pt x="2166" y="9855"/>
                </a:lnTo>
                <a:lnTo>
                  <a:pt x="2287" y="9539"/>
                </a:lnTo>
                <a:lnTo>
                  <a:pt x="2360" y="9198"/>
                </a:lnTo>
                <a:lnTo>
                  <a:pt x="2385" y="8906"/>
                </a:lnTo>
                <a:lnTo>
                  <a:pt x="2385" y="8590"/>
                </a:lnTo>
                <a:lnTo>
                  <a:pt x="2385" y="8006"/>
                </a:lnTo>
                <a:lnTo>
                  <a:pt x="2458" y="7957"/>
                </a:lnTo>
                <a:lnTo>
                  <a:pt x="2482" y="7908"/>
                </a:lnTo>
                <a:lnTo>
                  <a:pt x="2506" y="7835"/>
                </a:lnTo>
                <a:lnTo>
                  <a:pt x="2506" y="7762"/>
                </a:lnTo>
                <a:lnTo>
                  <a:pt x="2506" y="7689"/>
                </a:lnTo>
                <a:lnTo>
                  <a:pt x="2458" y="7641"/>
                </a:lnTo>
                <a:lnTo>
                  <a:pt x="2385" y="7592"/>
                </a:lnTo>
                <a:lnTo>
                  <a:pt x="2312" y="7568"/>
                </a:lnTo>
                <a:lnTo>
                  <a:pt x="2214" y="7543"/>
                </a:lnTo>
                <a:lnTo>
                  <a:pt x="2141" y="7519"/>
                </a:lnTo>
                <a:lnTo>
                  <a:pt x="2093" y="7446"/>
                </a:lnTo>
                <a:lnTo>
                  <a:pt x="2044" y="7373"/>
                </a:lnTo>
                <a:lnTo>
                  <a:pt x="1947" y="7227"/>
                </a:lnTo>
                <a:lnTo>
                  <a:pt x="1898" y="7057"/>
                </a:lnTo>
                <a:lnTo>
                  <a:pt x="1874" y="6886"/>
                </a:lnTo>
                <a:lnTo>
                  <a:pt x="1874" y="6716"/>
                </a:lnTo>
                <a:lnTo>
                  <a:pt x="1898" y="6643"/>
                </a:lnTo>
                <a:lnTo>
                  <a:pt x="1971" y="6570"/>
                </a:lnTo>
                <a:lnTo>
                  <a:pt x="2093" y="6473"/>
                </a:lnTo>
                <a:lnTo>
                  <a:pt x="2117" y="6400"/>
                </a:lnTo>
                <a:lnTo>
                  <a:pt x="2117" y="6327"/>
                </a:lnTo>
                <a:lnTo>
                  <a:pt x="2093" y="6254"/>
                </a:lnTo>
                <a:lnTo>
                  <a:pt x="2020" y="6205"/>
                </a:lnTo>
                <a:lnTo>
                  <a:pt x="1947" y="6181"/>
                </a:lnTo>
                <a:lnTo>
                  <a:pt x="1849" y="6181"/>
                </a:lnTo>
                <a:lnTo>
                  <a:pt x="1801" y="6205"/>
                </a:lnTo>
                <a:lnTo>
                  <a:pt x="1728" y="6229"/>
                </a:lnTo>
                <a:lnTo>
                  <a:pt x="1630" y="6327"/>
                </a:lnTo>
                <a:lnTo>
                  <a:pt x="1557" y="6473"/>
                </a:lnTo>
                <a:lnTo>
                  <a:pt x="1484" y="6619"/>
                </a:lnTo>
                <a:lnTo>
                  <a:pt x="1460" y="6789"/>
                </a:lnTo>
                <a:lnTo>
                  <a:pt x="1460" y="6935"/>
                </a:lnTo>
                <a:lnTo>
                  <a:pt x="1460" y="7081"/>
                </a:lnTo>
                <a:lnTo>
                  <a:pt x="1533" y="7300"/>
                </a:lnTo>
                <a:lnTo>
                  <a:pt x="1630" y="7543"/>
                </a:lnTo>
                <a:lnTo>
                  <a:pt x="1606" y="7568"/>
                </a:lnTo>
                <a:lnTo>
                  <a:pt x="1533" y="7519"/>
                </a:lnTo>
                <a:lnTo>
                  <a:pt x="1411" y="7470"/>
                </a:lnTo>
                <a:lnTo>
                  <a:pt x="1363" y="7446"/>
                </a:lnTo>
                <a:lnTo>
                  <a:pt x="1290" y="7446"/>
                </a:lnTo>
                <a:lnTo>
                  <a:pt x="1265" y="7470"/>
                </a:lnTo>
                <a:lnTo>
                  <a:pt x="1241" y="7495"/>
                </a:lnTo>
                <a:lnTo>
                  <a:pt x="1241" y="7568"/>
                </a:lnTo>
                <a:lnTo>
                  <a:pt x="1290" y="7616"/>
                </a:lnTo>
                <a:lnTo>
                  <a:pt x="1363" y="7689"/>
                </a:lnTo>
                <a:lnTo>
                  <a:pt x="1460" y="7787"/>
                </a:lnTo>
                <a:lnTo>
                  <a:pt x="1436" y="7860"/>
                </a:lnTo>
                <a:lnTo>
                  <a:pt x="1314" y="7811"/>
                </a:lnTo>
                <a:lnTo>
                  <a:pt x="1192" y="7762"/>
                </a:lnTo>
                <a:lnTo>
                  <a:pt x="1071" y="7738"/>
                </a:lnTo>
                <a:lnTo>
                  <a:pt x="1022" y="7762"/>
                </a:lnTo>
                <a:lnTo>
                  <a:pt x="998" y="7811"/>
                </a:lnTo>
                <a:lnTo>
                  <a:pt x="1022" y="7835"/>
                </a:lnTo>
                <a:lnTo>
                  <a:pt x="1071" y="7908"/>
                </a:lnTo>
                <a:lnTo>
                  <a:pt x="1144" y="7981"/>
                </a:lnTo>
                <a:lnTo>
                  <a:pt x="1314" y="8103"/>
                </a:lnTo>
                <a:lnTo>
                  <a:pt x="1265" y="8249"/>
                </a:lnTo>
                <a:lnTo>
                  <a:pt x="1168" y="8225"/>
                </a:lnTo>
                <a:lnTo>
                  <a:pt x="1095" y="8200"/>
                </a:lnTo>
                <a:lnTo>
                  <a:pt x="998" y="8225"/>
                </a:lnTo>
                <a:lnTo>
                  <a:pt x="949" y="8249"/>
                </a:lnTo>
                <a:lnTo>
                  <a:pt x="949" y="8273"/>
                </a:lnTo>
                <a:lnTo>
                  <a:pt x="949" y="8322"/>
                </a:lnTo>
                <a:lnTo>
                  <a:pt x="1022" y="8371"/>
                </a:lnTo>
                <a:lnTo>
                  <a:pt x="1095" y="8419"/>
                </a:lnTo>
                <a:lnTo>
                  <a:pt x="1192" y="8444"/>
                </a:lnTo>
                <a:lnTo>
                  <a:pt x="1168" y="8468"/>
                </a:lnTo>
                <a:lnTo>
                  <a:pt x="973" y="8468"/>
                </a:lnTo>
                <a:lnTo>
                  <a:pt x="900" y="8492"/>
                </a:lnTo>
                <a:lnTo>
                  <a:pt x="852" y="8541"/>
                </a:lnTo>
                <a:lnTo>
                  <a:pt x="827" y="8565"/>
                </a:lnTo>
                <a:lnTo>
                  <a:pt x="803" y="8614"/>
                </a:lnTo>
                <a:lnTo>
                  <a:pt x="827" y="8663"/>
                </a:lnTo>
                <a:lnTo>
                  <a:pt x="852" y="8711"/>
                </a:lnTo>
                <a:lnTo>
                  <a:pt x="949" y="8760"/>
                </a:lnTo>
                <a:lnTo>
                  <a:pt x="1071" y="8784"/>
                </a:lnTo>
                <a:lnTo>
                  <a:pt x="1095" y="8784"/>
                </a:lnTo>
                <a:lnTo>
                  <a:pt x="1046" y="8979"/>
                </a:lnTo>
                <a:lnTo>
                  <a:pt x="803" y="8979"/>
                </a:lnTo>
                <a:lnTo>
                  <a:pt x="779" y="9028"/>
                </a:lnTo>
                <a:lnTo>
                  <a:pt x="779" y="9052"/>
                </a:lnTo>
                <a:lnTo>
                  <a:pt x="779" y="9101"/>
                </a:lnTo>
                <a:lnTo>
                  <a:pt x="827" y="9149"/>
                </a:lnTo>
                <a:lnTo>
                  <a:pt x="876" y="9174"/>
                </a:lnTo>
                <a:lnTo>
                  <a:pt x="973" y="9198"/>
                </a:lnTo>
                <a:lnTo>
                  <a:pt x="998" y="9222"/>
                </a:lnTo>
                <a:lnTo>
                  <a:pt x="998" y="9368"/>
                </a:lnTo>
                <a:lnTo>
                  <a:pt x="852" y="9368"/>
                </a:lnTo>
                <a:lnTo>
                  <a:pt x="803" y="9393"/>
                </a:lnTo>
                <a:lnTo>
                  <a:pt x="754" y="9417"/>
                </a:lnTo>
                <a:lnTo>
                  <a:pt x="730" y="9490"/>
                </a:lnTo>
                <a:lnTo>
                  <a:pt x="730" y="9539"/>
                </a:lnTo>
                <a:lnTo>
                  <a:pt x="730" y="9563"/>
                </a:lnTo>
                <a:lnTo>
                  <a:pt x="779" y="9612"/>
                </a:lnTo>
                <a:lnTo>
                  <a:pt x="827" y="9636"/>
                </a:lnTo>
                <a:lnTo>
                  <a:pt x="949" y="9660"/>
                </a:lnTo>
                <a:lnTo>
                  <a:pt x="949" y="9806"/>
                </a:lnTo>
                <a:lnTo>
                  <a:pt x="876" y="9806"/>
                </a:lnTo>
                <a:lnTo>
                  <a:pt x="803" y="9831"/>
                </a:lnTo>
                <a:lnTo>
                  <a:pt x="730" y="9879"/>
                </a:lnTo>
                <a:lnTo>
                  <a:pt x="681" y="9904"/>
                </a:lnTo>
                <a:lnTo>
                  <a:pt x="681" y="9952"/>
                </a:lnTo>
                <a:lnTo>
                  <a:pt x="681" y="10001"/>
                </a:lnTo>
                <a:lnTo>
                  <a:pt x="730" y="10050"/>
                </a:lnTo>
                <a:lnTo>
                  <a:pt x="827" y="10074"/>
                </a:lnTo>
                <a:lnTo>
                  <a:pt x="949" y="10074"/>
                </a:lnTo>
                <a:lnTo>
                  <a:pt x="949" y="10123"/>
                </a:lnTo>
                <a:lnTo>
                  <a:pt x="852" y="10147"/>
                </a:lnTo>
                <a:lnTo>
                  <a:pt x="803" y="10196"/>
                </a:lnTo>
                <a:lnTo>
                  <a:pt x="754" y="10244"/>
                </a:lnTo>
                <a:lnTo>
                  <a:pt x="754" y="10269"/>
                </a:lnTo>
                <a:lnTo>
                  <a:pt x="779" y="10293"/>
                </a:lnTo>
                <a:lnTo>
                  <a:pt x="876" y="10342"/>
                </a:lnTo>
                <a:lnTo>
                  <a:pt x="949" y="10342"/>
                </a:lnTo>
                <a:lnTo>
                  <a:pt x="973" y="10390"/>
                </a:lnTo>
                <a:lnTo>
                  <a:pt x="973" y="10463"/>
                </a:lnTo>
                <a:lnTo>
                  <a:pt x="925" y="10512"/>
                </a:lnTo>
                <a:lnTo>
                  <a:pt x="876" y="10585"/>
                </a:lnTo>
                <a:lnTo>
                  <a:pt x="852" y="10658"/>
                </a:lnTo>
                <a:lnTo>
                  <a:pt x="876" y="10755"/>
                </a:lnTo>
                <a:lnTo>
                  <a:pt x="925" y="10853"/>
                </a:lnTo>
                <a:lnTo>
                  <a:pt x="949" y="10999"/>
                </a:lnTo>
                <a:lnTo>
                  <a:pt x="973" y="11266"/>
                </a:lnTo>
                <a:lnTo>
                  <a:pt x="925" y="11534"/>
                </a:lnTo>
                <a:lnTo>
                  <a:pt x="876" y="11656"/>
                </a:lnTo>
                <a:lnTo>
                  <a:pt x="827" y="11753"/>
                </a:lnTo>
                <a:lnTo>
                  <a:pt x="803" y="11801"/>
                </a:lnTo>
                <a:lnTo>
                  <a:pt x="754" y="11801"/>
                </a:lnTo>
                <a:lnTo>
                  <a:pt x="657" y="11729"/>
                </a:lnTo>
                <a:lnTo>
                  <a:pt x="560" y="11656"/>
                </a:lnTo>
                <a:lnTo>
                  <a:pt x="511" y="11583"/>
                </a:lnTo>
                <a:lnTo>
                  <a:pt x="462" y="11461"/>
                </a:lnTo>
                <a:lnTo>
                  <a:pt x="462" y="11339"/>
                </a:lnTo>
                <a:lnTo>
                  <a:pt x="487" y="11096"/>
                </a:lnTo>
                <a:lnTo>
                  <a:pt x="535" y="11047"/>
                </a:lnTo>
                <a:lnTo>
                  <a:pt x="560" y="10974"/>
                </a:lnTo>
                <a:lnTo>
                  <a:pt x="584" y="10926"/>
                </a:lnTo>
                <a:lnTo>
                  <a:pt x="584" y="10828"/>
                </a:lnTo>
                <a:lnTo>
                  <a:pt x="511" y="10342"/>
                </a:lnTo>
                <a:lnTo>
                  <a:pt x="462" y="9831"/>
                </a:lnTo>
                <a:lnTo>
                  <a:pt x="462" y="9320"/>
                </a:lnTo>
                <a:lnTo>
                  <a:pt x="511" y="8809"/>
                </a:lnTo>
                <a:lnTo>
                  <a:pt x="584" y="8298"/>
                </a:lnTo>
                <a:lnTo>
                  <a:pt x="681" y="7787"/>
                </a:lnTo>
                <a:lnTo>
                  <a:pt x="803" y="7300"/>
                </a:lnTo>
                <a:lnTo>
                  <a:pt x="949" y="6813"/>
                </a:lnTo>
                <a:lnTo>
                  <a:pt x="1119" y="6400"/>
                </a:lnTo>
                <a:lnTo>
                  <a:pt x="1314" y="6010"/>
                </a:lnTo>
                <a:lnTo>
                  <a:pt x="1557" y="5621"/>
                </a:lnTo>
                <a:lnTo>
                  <a:pt x="1703" y="5451"/>
                </a:lnTo>
                <a:lnTo>
                  <a:pt x="1849" y="5280"/>
                </a:lnTo>
                <a:lnTo>
                  <a:pt x="2044" y="5134"/>
                </a:lnTo>
                <a:lnTo>
                  <a:pt x="2214" y="4988"/>
                </a:lnTo>
                <a:lnTo>
                  <a:pt x="2409" y="4891"/>
                </a:lnTo>
                <a:lnTo>
                  <a:pt x="2628" y="4794"/>
                </a:lnTo>
                <a:lnTo>
                  <a:pt x="2823" y="4745"/>
                </a:lnTo>
                <a:lnTo>
                  <a:pt x="3066" y="4696"/>
                </a:lnTo>
                <a:lnTo>
                  <a:pt x="3528" y="4623"/>
                </a:lnTo>
                <a:close/>
                <a:moveTo>
                  <a:pt x="3893" y="0"/>
                </a:moveTo>
                <a:lnTo>
                  <a:pt x="3699" y="73"/>
                </a:lnTo>
                <a:lnTo>
                  <a:pt x="3382" y="73"/>
                </a:lnTo>
                <a:lnTo>
                  <a:pt x="3212" y="122"/>
                </a:lnTo>
                <a:lnTo>
                  <a:pt x="3066" y="195"/>
                </a:lnTo>
                <a:lnTo>
                  <a:pt x="2896" y="268"/>
                </a:lnTo>
                <a:lnTo>
                  <a:pt x="2774" y="365"/>
                </a:lnTo>
                <a:lnTo>
                  <a:pt x="2628" y="487"/>
                </a:lnTo>
                <a:lnTo>
                  <a:pt x="2506" y="609"/>
                </a:lnTo>
                <a:lnTo>
                  <a:pt x="2287" y="901"/>
                </a:lnTo>
                <a:lnTo>
                  <a:pt x="2093" y="1217"/>
                </a:lnTo>
                <a:lnTo>
                  <a:pt x="1947" y="1533"/>
                </a:lnTo>
                <a:lnTo>
                  <a:pt x="1874" y="1850"/>
                </a:lnTo>
                <a:lnTo>
                  <a:pt x="1849" y="2044"/>
                </a:lnTo>
                <a:lnTo>
                  <a:pt x="1849" y="2215"/>
                </a:lnTo>
                <a:lnTo>
                  <a:pt x="1874" y="2409"/>
                </a:lnTo>
                <a:lnTo>
                  <a:pt x="1898" y="2580"/>
                </a:lnTo>
                <a:lnTo>
                  <a:pt x="1947" y="2750"/>
                </a:lnTo>
                <a:lnTo>
                  <a:pt x="2020" y="2896"/>
                </a:lnTo>
                <a:lnTo>
                  <a:pt x="2093" y="3066"/>
                </a:lnTo>
                <a:lnTo>
                  <a:pt x="2214" y="3212"/>
                </a:lnTo>
                <a:lnTo>
                  <a:pt x="2312" y="3358"/>
                </a:lnTo>
                <a:lnTo>
                  <a:pt x="2433" y="3480"/>
                </a:lnTo>
                <a:lnTo>
                  <a:pt x="2579" y="3577"/>
                </a:lnTo>
                <a:lnTo>
                  <a:pt x="2725" y="3699"/>
                </a:lnTo>
                <a:lnTo>
                  <a:pt x="2871" y="3772"/>
                </a:lnTo>
                <a:lnTo>
                  <a:pt x="3042" y="3845"/>
                </a:lnTo>
                <a:lnTo>
                  <a:pt x="3212" y="3918"/>
                </a:lnTo>
                <a:lnTo>
                  <a:pt x="3407" y="3966"/>
                </a:lnTo>
                <a:lnTo>
                  <a:pt x="3553" y="3966"/>
                </a:lnTo>
                <a:lnTo>
                  <a:pt x="3528" y="4039"/>
                </a:lnTo>
                <a:lnTo>
                  <a:pt x="3504" y="4234"/>
                </a:lnTo>
                <a:lnTo>
                  <a:pt x="3431" y="4234"/>
                </a:lnTo>
                <a:lnTo>
                  <a:pt x="3188" y="4210"/>
                </a:lnTo>
                <a:lnTo>
                  <a:pt x="2944" y="4210"/>
                </a:lnTo>
                <a:lnTo>
                  <a:pt x="2725" y="4258"/>
                </a:lnTo>
                <a:lnTo>
                  <a:pt x="2506" y="4331"/>
                </a:lnTo>
                <a:lnTo>
                  <a:pt x="2287" y="4404"/>
                </a:lnTo>
                <a:lnTo>
                  <a:pt x="2093" y="4526"/>
                </a:lnTo>
                <a:lnTo>
                  <a:pt x="1898" y="4648"/>
                </a:lnTo>
                <a:lnTo>
                  <a:pt x="1728" y="4794"/>
                </a:lnTo>
                <a:lnTo>
                  <a:pt x="1557" y="4964"/>
                </a:lnTo>
                <a:lnTo>
                  <a:pt x="1387" y="5134"/>
                </a:lnTo>
                <a:lnTo>
                  <a:pt x="1095" y="5499"/>
                </a:lnTo>
                <a:lnTo>
                  <a:pt x="852" y="5913"/>
                </a:lnTo>
                <a:lnTo>
                  <a:pt x="633" y="6327"/>
                </a:lnTo>
                <a:lnTo>
                  <a:pt x="438" y="6862"/>
                </a:lnTo>
                <a:lnTo>
                  <a:pt x="268" y="7446"/>
                </a:lnTo>
                <a:lnTo>
                  <a:pt x="122" y="8006"/>
                </a:lnTo>
                <a:lnTo>
                  <a:pt x="49" y="8614"/>
                </a:lnTo>
                <a:lnTo>
                  <a:pt x="0" y="9198"/>
                </a:lnTo>
                <a:lnTo>
                  <a:pt x="0" y="9806"/>
                </a:lnTo>
                <a:lnTo>
                  <a:pt x="49" y="10390"/>
                </a:lnTo>
                <a:lnTo>
                  <a:pt x="122" y="10974"/>
                </a:lnTo>
                <a:lnTo>
                  <a:pt x="146" y="10974"/>
                </a:lnTo>
                <a:lnTo>
                  <a:pt x="97" y="11193"/>
                </a:lnTo>
                <a:lnTo>
                  <a:pt x="73" y="11412"/>
                </a:lnTo>
                <a:lnTo>
                  <a:pt x="97" y="11631"/>
                </a:lnTo>
                <a:lnTo>
                  <a:pt x="170" y="11777"/>
                </a:lnTo>
                <a:lnTo>
                  <a:pt x="219" y="11899"/>
                </a:lnTo>
                <a:lnTo>
                  <a:pt x="316" y="11972"/>
                </a:lnTo>
                <a:lnTo>
                  <a:pt x="414" y="12069"/>
                </a:lnTo>
                <a:lnTo>
                  <a:pt x="511" y="12142"/>
                </a:lnTo>
                <a:lnTo>
                  <a:pt x="633" y="12191"/>
                </a:lnTo>
                <a:lnTo>
                  <a:pt x="754" y="12215"/>
                </a:lnTo>
                <a:lnTo>
                  <a:pt x="876" y="12215"/>
                </a:lnTo>
                <a:lnTo>
                  <a:pt x="998" y="12166"/>
                </a:lnTo>
                <a:lnTo>
                  <a:pt x="1144" y="12069"/>
                </a:lnTo>
                <a:lnTo>
                  <a:pt x="1241" y="11923"/>
                </a:lnTo>
                <a:lnTo>
                  <a:pt x="1217" y="12604"/>
                </a:lnTo>
                <a:lnTo>
                  <a:pt x="1217" y="13261"/>
                </a:lnTo>
                <a:lnTo>
                  <a:pt x="1217" y="14040"/>
                </a:lnTo>
                <a:lnTo>
                  <a:pt x="1241" y="14819"/>
                </a:lnTo>
                <a:lnTo>
                  <a:pt x="1265" y="15597"/>
                </a:lnTo>
                <a:lnTo>
                  <a:pt x="1314" y="16376"/>
                </a:lnTo>
                <a:lnTo>
                  <a:pt x="1460" y="17958"/>
                </a:lnTo>
                <a:lnTo>
                  <a:pt x="1509" y="18736"/>
                </a:lnTo>
                <a:lnTo>
                  <a:pt x="1509" y="19515"/>
                </a:lnTo>
                <a:lnTo>
                  <a:pt x="1265" y="19685"/>
                </a:lnTo>
                <a:lnTo>
                  <a:pt x="1022" y="19904"/>
                </a:lnTo>
                <a:lnTo>
                  <a:pt x="827" y="20147"/>
                </a:lnTo>
                <a:lnTo>
                  <a:pt x="730" y="20269"/>
                </a:lnTo>
                <a:lnTo>
                  <a:pt x="681" y="20415"/>
                </a:lnTo>
                <a:lnTo>
                  <a:pt x="633" y="20512"/>
                </a:lnTo>
                <a:lnTo>
                  <a:pt x="657" y="20634"/>
                </a:lnTo>
                <a:lnTo>
                  <a:pt x="706" y="20707"/>
                </a:lnTo>
                <a:lnTo>
                  <a:pt x="803" y="20756"/>
                </a:lnTo>
                <a:lnTo>
                  <a:pt x="1119" y="20829"/>
                </a:lnTo>
                <a:lnTo>
                  <a:pt x="1411" y="20829"/>
                </a:lnTo>
                <a:lnTo>
                  <a:pt x="1703" y="20804"/>
                </a:lnTo>
                <a:lnTo>
                  <a:pt x="1995" y="20731"/>
                </a:lnTo>
                <a:lnTo>
                  <a:pt x="2214" y="20634"/>
                </a:lnTo>
                <a:lnTo>
                  <a:pt x="2458" y="20512"/>
                </a:lnTo>
                <a:lnTo>
                  <a:pt x="2555" y="20439"/>
                </a:lnTo>
                <a:lnTo>
                  <a:pt x="2652" y="20366"/>
                </a:lnTo>
                <a:lnTo>
                  <a:pt x="2750" y="20269"/>
                </a:lnTo>
                <a:lnTo>
                  <a:pt x="2798" y="20172"/>
                </a:lnTo>
                <a:lnTo>
                  <a:pt x="2847" y="20123"/>
                </a:lnTo>
                <a:lnTo>
                  <a:pt x="2871" y="20074"/>
                </a:lnTo>
                <a:lnTo>
                  <a:pt x="2969" y="19783"/>
                </a:lnTo>
                <a:lnTo>
                  <a:pt x="3042" y="19466"/>
                </a:lnTo>
                <a:lnTo>
                  <a:pt x="3090" y="19150"/>
                </a:lnTo>
                <a:lnTo>
                  <a:pt x="3139" y="18809"/>
                </a:lnTo>
                <a:lnTo>
                  <a:pt x="3188" y="18152"/>
                </a:lnTo>
                <a:lnTo>
                  <a:pt x="3236" y="17520"/>
                </a:lnTo>
                <a:lnTo>
                  <a:pt x="3285" y="16425"/>
                </a:lnTo>
                <a:lnTo>
                  <a:pt x="3334" y="15330"/>
                </a:lnTo>
                <a:lnTo>
                  <a:pt x="3407" y="14502"/>
                </a:lnTo>
                <a:lnTo>
                  <a:pt x="3480" y="13651"/>
                </a:lnTo>
                <a:lnTo>
                  <a:pt x="3528" y="13164"/>
                </a:lnTo>
                <a:lnTo>
                  <a:pt x="3601" y="12872"/>
                </a:lnTo>
                <a:lnTo>
                  <a:pt x="3650" y="12750"/>
                </a:lnTo>
                <a:lnTo>
                  <a:pt x="3699" y="12629"/>
                </a:lnTo>
                <a:lnTo>
                  <a:pt x="3747" y="12750"/>
                </a:lnTo>
                <a:lnTo>
                  <a:pt x="3796" y="12872"/>
                </a:lnTo>
                <a:lnTo>
                  <a:pt x="3845" y="13164"/>
                </a:lnTo>
                <a:lnTo>
                  <a:pt x="3918" y="13651"/>
                </a:lnTo>
                <a:lnTo>
                  <a:pt x="3991" y="14502"/>
                </a:lnTo>
                <a:lnTo>
                  <a:pt x="4064" y="15330"/>
                </a:lnTo>
                <a:lnTo>
                  <a:pt x="4112" y="16425"/>
                </a:lnTo>
                <a:lnTo>
                  <a:pt x="4161" y="17520"/>
                </a:lnTo>
                <a:lnTo>
                  <a:pt x="4210" y="18152"/>
                </a:lnTo>
                <a:lnTo>
                  <a:pt x="4258" y="18809"/>
                </a:lnTo>
                <a:lnTo>
                  <a:pt x="4307" y="19150"/>
                </a:lnTo>
                <a:lnTo>
                  <a:pt x="4356" y="19466"/>
                </a:lnTo>
                <a:lnTo>
                  <a:pt x="4429" y="19783"/>
                </a:lnTo>
                <a:lnTo>
                  <a:pt x="4526" y="20074"/>
                </a:lnTo>
                <a:lnTo>
                  <a:pt x="4550" y="20123"/>
                </a:lnTo>
                <a:lnTo>
                  <a:pt x="4599" y="20172"/>
                </a:lnTo>
                <a:lnTo>
                  <a:pt x="4648" y="20269"/>
                </a:lnTo>
                <a:lnTo>
                  <a:pt x="4745" y="20366"/>
                </a:lnTo>
                <a:lnTo>
                  <a:pt x="4842" y="20439"/>
                </a:lnTo>
                <a:lnTo>
                  <a:pt x="4940" y="20512"/>
                </a:lnTo>
                <a:lnTo>
                  <a:pt x="5183" y="20634"/>
                </a:lnTo>
                <a:lnTo>
                  <a:pt x="5402" y="20731"/>
                </a:lnTo>
                <a:lnTo>
                  <a:pt x="5694" y="20804"/>
                </a:lnTo>
                <a:lnTo>
                  <a:pt x="5986" y="20829"/>
                </a:lnTo>
                <a:lnTo>
                  <a:pt x="6278" y="20829"/>
                </a:lnTo>
                <a:lnTo>
                  <a:pt x="6594" y="20756"/>
                </a:lnTo>
                <a:lnTo>
                  <a:pt x="6691" y="20707"/>
                </a:lnTo>
                <a:lnTo>
                  <a:pt x="6740" y="20634"/>
                </a:lnTo>
                <a:lnTo>
                  <a:pt x="6740" y="20512"/>
                </a:lnTo>
                <a:lnTo>
                  <a:pt x="6716" y="20415"/>
                </a:lnTo>
                <a:lnTo>
                  <a:pt x="6667" y="20269"/>
                </a:lnTo>
                <a:lnTo>
                  <a:pt x="6570" y="20147"/>
                </a:lnTo>
                <a:lnTo>
                  <a:pt x="6375" y="19904"/>
                </a:lnTo>
                <a:lnTo>
                  <a:pt x="6132" y="19685"/>
                </a:lnTo>
                <a:lnTo>
                  <a:pt x="5864" y="19515"/>
                </a:lnTo>
                <a:lnTo>
                  <a:pt x="5889" y="18736"/>
                </a:lnTo>
                <a:lnTo>
                  <a:pt x="5937" y="17958"/>
                </a:lnTo>
                <a:lnTo>
                  <a:pt x="6059" y="16376"/>
                </a:lnTo>
                <a:lnTo>
                  <a:pt x="6132" y="15597"/>
                </a:lnTo>
                <a:lnTo>
                  <a:pt x="6156" y="14819"/>
                </a:lnTo>
                <a:lnTo>
                  <a:pt x="6180" y="14040"/>
                </a:lnTo>
                <a:lnTo>
                  <a:pt x="6180" y="13261"/>
                </a:lnTo>
                <a:lnTo>
                  <a:pt x="6180" y="12604"/>
                </a:lnTo>
                <a:lnTo>
                  <a:pt x="6156" y="11923"/>
                </a:lnTo>
                <a:lnTo>
                  <a:pt x="6253" y="12069"/>
                </a:lnTo>
                <a:lnTo>
                  <a:pt x="6399" y="12166"/>
                </a:lnTo>
                <a:lnTo>
                  <a:pt x="6521" y="12215"/>
                </a:lnTo>
                <a:lnTo>
                  <a:pt x="6643" y="12215"/>
                </a:lnTo>
                <a:lnTo>
                  <a:pt x="6764" y="12191"/>
                </a:lnTo>
                <a:lnTo>
                  <a:pt x="6886" y="12142"/>
                </a:lnTo>
                <a:lnTo>
                  <a:pt x="6983" y="12069"/>
                </a:lnTo>
                <a:lnTo>
                  <a:pt x="7081" y="11972"/>
                </a:lnTo>
                <a:lnTo>
                  <a:pt x="7178" y="11899"/>
                </a:lnTo>
                <a:lnTo>
                  <a:pt x="7227" y="11777"/>
                </a:lnTo>
                <a:lnTo>
                  <a:pt x="7300" y="11631"/>
                </a:lnTo>
                <a:lnTo>
                  <a:pt x="7324" y="11412"/>
                </a:lnTo>
                <a:lnTo>
                  <a:pt x="7300" y="11193"/>
                </a:lnTo>
                <a:lnTo>
                  <a:pt x="7251" y="10974"/>
                </a:lnTo>
                <a:lnTo>
                  <a:pt x="7275" y="10974"/>
                </a:lnTo>
                <a:lnTo>
                  <a:pt x="7348" y="10390"/>
                </a:lnTo>
                <a:lnTo>
                  <a:pt x="7397" y="9806"/>
                </a:lnTo>
                <a:lnTo>
                  <a:pt x="7397" y="9198"/>
                </a:lnTo>
                <a:lnTo>
                  <a:pt x="7348" y="8614"/>
                </a:lnTo>
                <a:lnTo>
                  <a:pt x="7251" y="8006"/>
                </a:lnTo>
                <a:lnTo>
                  <a:pt x="7129" y="7446"/>
                </a:lnTo>
                <a:lnTo>
                  <a:pt x="6959" y="6862"/>
                </a:lnTo>
                <a:lnTo>
                  <a:pt x="6764" y="6327"/>
                </a:lnTo>
                <a:lnTo>
                  <a:pt x="6545" y="5913"/>
                </a:lnTo>
                <a:lnTo>
                  <a:pt x="6302" y="5499"/>
                </a:lnTo>
                <a:lnTo>
                  <a:pt x="6010" y="5134"/>
                </a:lnTo>
                <a:lnTo>
                  <a:pt x="5840" y="4964"/>
                </a:lnTo>
                <a:lnTo>
                  <a:pt x="5670" y="4794"/>
                </a:lnTo>
                <a:lnTo>
                  <a:pt x="5499" y="4648"/>
                </a:lnTo>
                <a:lnTo>
                  <a:pt x="5305" y="4526"/>
                </a:lnTo>
                <a:lnTo>
                  <a:pt x="5110" y="4404"/>
                </a:lnTo>
                <a:lnTo>
                  <a:pt x="4891" y="4331"/>
                </a:lnTo>
                <a:lnTo>
                  <a:pt x="4672" y="4258"/>
                </a:lnTo>
                <a:lnTo>
                  <a:pt x="4453" y="4210"/>
                </a:lnTo>
                <a:lnTo>
                  <a:pt x="4210" y="4210"/>
                </a:lnTo>
                <a:lnTo>
                  <a:pt x="3966" y="4234"/>
                </a:lnTo>
                <a:lnTo>
                  <a:pt x="3966" y="4210"/>
                </a:lnTo>
                <a:lnTo>
                  <a:pt x="3966" y="4185"/>
                </a:lnTo>
                <a:lnTo>
                  <a:pt x="3966" y="4137"/>
                </a:lnTo>
                <a:lnTo>
                  <a:pt x="3942" y="4039"/>
                </a:lnTo>
                <a:lnTo>
                  <a:pt x="3918" y="3966"/>
                </a:lnTo>
                <a:lnTo>
                  <a:pt x="4064" y="3942"/>
                </a:lnTo>
                <a:lnTo>
                  <a:pt x="4210" y="3893"/>
                </a:lnTo>
                <a:lnTo>
                  <a:pt x="4356" y="3845"/>
                </a:lnTo>
                <a:lnTo>
                  <a:pt x="4477" y="3772"/>
                </a:lnTo>
                <a:lnTo>
                  <a:pt x="4721" y="3602"/>
                </a:lnTo>
                <a:lnTo>
                  <a:pt x="4940" y="3383"/>
                </a:lnTo>
                <a:lnTo>
                  <a:pt x="5110" y="3115"/>
                </a:lnTo>
                <a:lnTo>
                  <a:pt x="5232" y="2847"/>
                </a:lnTo>
                <a:lnTo>
                  <a:pt x="5353" y="2531"/>
                </a:lnTo>
                <a:lnTo>
                  <a:pt x="5402" y="2215"/>
                </a:lnTo>
                <a:lnTo>
                  <a:pt x="5426" y="2069"/>
                </a:lnTo>
                <a:lnTo>
                  <a:pt x="5402" y="1898"/>
                </a:lnTo>
                <a:lnTo>
                  <a:pt x="5378" y="1704"/>
                </a:lnTo>
                <a:lnTo>
                  <a:pt x="5329" y="1485"/>
                </a:lnTo>
                <a:lnTo>
                  <a:pt x="5280" y="1290"/>
                </a:lnTo>
                <a:lnTo>
                  <a:pt x="5183" y="1095"/>
                </a:lnTo>
                <a:lnTo>
                  <a:pt x="5086" y="876"/>
                </a:lnTo>
                <a:lnTo>
                  <a:pt x="4988" y="682"/>
                </a:lnTo>
                <a:lnTo>
                  <a:pt x="4867" y="511"/>
                </a:lnTo>
                <a:lnTo>
                  <a:pt x="4721" y="365"/>
                </a:lnTo>
                <a:lnTo>
                  <a:pt x="4575" y="219"/>
                </a:lnTo>
                <a:lnTo>
                  <a:pt x="4429" y="122"/>
                </a:lnTo>
                <a:lnTo>
                  <a:pt x="4258" y="49"/>
                </a:lnTo>
                <a:lnTo>
                  <a:pt x="4088" y="0"/>
                </a:lnTo>
                <a:close/>
              </a:path>
            </a:pathLst>
          </a:custGeom>
          <a:solidFill>
            <a:srgbClr val="25212A">
              <a:alpha val="7115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36" name="Google Shape;636;p73"/>
          <p:cNvSpPr/>
          <p:nvPr/>
        </p:nvSpPr>
        <p:spPr>
          <a:xfrm>
            <a:off x="6176191" y="2266386"/>
            <a:ext cx="147542" cy="363983"/>
          </a:xfrm>
          <a:custGeom>
            <a:rect b="b" l="l" r="r" t="t"/>
            <a:pathLst>
              <a:path extrusionOk="0" h="21073" w="8542">
                <a:moveTo>
                  <a:pt x="4478" y="487"/>
                </a:moveTo>
                <a:lnTo>
                  <a:pt x="4673" y="536"/>
                </a:lnTo>
                <a:lnTo>
                  <a:pt x="4600" y="584"/>
                </a:lnTo>
                <a:lnTo>
                  <a:pt x="4527" y="657"/>
                </a:lnTo>
                <a:lnTo>
                  <a:pt x="4527" y="730"/>
                </a:lnTo>
                <a:lnTo>
                  <a:pt x="4527" y="755"/>
                </a:lnTo>
                <a:lnTo>
                  <a:pt x="4697" y="755"/>
                </a:lnTo>
                <a:lnTo>
                  <a:pt x="4819" y="730"/>
                </a:lnTo>
                <a:lnTo>
                  <a:pt x="4892" y="682"/>
                </a:lnTo>
                <a:lnTo>
                  <a:pt x="4965" y="633"/>
                </a:lnTo>
                <a:lnTo>
                  <a:pt x="5038" y="682"/>
                </a:lnTo>
                <a:lnTo>
                  <a:pt x="4965" y="730"/>
                </a:lnTo>
                <a:lnTo>
                  <a:pt x="4916" y="779"/>
                </a:lnTo>
                <a:lnTo>
                  <a:pt x="4819" y="925"/>
                </a:lnTo>
                <a:lnTo>
                  <a:pt x="4819" y="949"/>
                </a:lnTo>
                <a:lnTo>
                  <a:pt x="4843" y="974"/>
                </a:lnTo>
                <a:lnTo>
                  <a:pt x="4867" y="998"/>
                </a:lnTo>
                <a:lnTo>
                  <a:pt x="4892" y="974"/>
                </a:lnTo>
                <a:lnTo>
                  <a:pt x="5038" y="876"/>
                </a:lnTo>
                <a:lnTo>
                  <a:pt x="5111" y="828"/>
                </a:lnTo>
                <a:lnTo>
                  <a:pt x="5208" y="803"/>
                </a:lnTo>
                <a:lnTo>
                  <a:pt x="5330" y="901"/>
                </a:lnTo>
                <a:lnTo>
                  <a:pt x="5451" y="1022"/>
                </a:lnTo>
                <a:lnTo>
                  <a:pt x="5281" y="1120"/>
                </a:lnTo>
                <a:lnTo>
                  <a:pt x="5208" y="1193"/>
                </a:lnTo>
                <a:lnTo>
                  <a:pt x="5111" y="1266"/>
                </a:lnTo>
                <a:lnTo>
                  <a:pt x="4965" y="1436"/>
                </a:lnTo>
                <a:lnTo>
                  <a:pt x="4965" y="1460"/>
                </a:lnTo>
                <a:lnTo>
                  <a:pt x="4965" y="1485"/>
                </a:lnTo>
                <a:lnTo>
                  <a:pt x="5013" y="1485"/>
                </a:lnTo>
                <a:lnTo>
                  <a:pt x="5111" y="1436"/>
                </a:lnTo>
                <a:lnTo>
                  <a:pt x="5208" y="1387"/>
                </a:lnTo>
                <a:lnTo>
                  <a:pt x="5403" y="1314"/>
                </a:lnTo>
                <a:lnTo>
                  <a:pt x="5573" y="1217"/>
                </a:lnTo>
                <a:lnTo>
                  <a:pt x="5695" y="1412"/>
                </a:lnTo>
                <a:lnTo>
                  <a:pt x="5768" y="1631"/>
                </a:lnTo>
                <a:lnTo>
                  <a:pt x="5719" y="1631"/>
                </a:lnTo>
                <a:lnTo>
                  <a:pt x="5597" y="1679"/>
                </a:lnTo>
                <a:lnTo>
                  <a:pt x="5451" y="1728"/>
                </a:lnTo>
                <a:lnTo>
                  <a:pt x="5184" y="1874"/>
                </a:lnTo>
                <a:lnTo>
                  <a:pt x="4989" y="1996"/>
                </a:lnTo>
                <a:lnTo>
                  <a:pt x="4892" y="2069"/>
                </a:lnTo>
                <a:lnTo>
                  <a:pt x="4819" y="2166"/>
                </a:lnTo>
                <a:lnTo>
                  <a:pt x="4819" y="2190"/>
                </a:lnTo>
                <a:lnTo>
                  <a:pt x="4843" y="2215"/>
                </a:lnTo>
                <a:lnTo>
                  <a:pt x="4940" y="2239"/>
                </a:lnTo>
                <a:lnTo>
                  <a:pt x="5038" y="2239"/>
                </a:lnTo>
                <a:lnTo>
                  <a:pt x="5232" y="2166"/>
                </a:lnTo>
                <a:lnTo>
                  <a:pt x="5524" y="2069"/>
                </a:lnTo>
                <a:lnTo>
                  <a:pt x="5816" y="1947"/>
                </a:lnTo>
                <a:lnTo>
                  <a:pt x="5841" y="1947"/>
                </a:lnTo>
                <a:lnTo>
                  <a:pt x="5841" y="1971"/>
                </a:lnTo>
                <a:lnTo>
                  <a:pt x="5841" y="2142"/>
                </a:lnTo>
                <a:lnTo>
                  <a:pt x="5816" y="2312"/>
                </a:lnTo>
                <a:lnTo>
                  <a:pt x="5743" y="2312"/>
                </a:lnTo>
                <a:lnTo>
                  <a:pt x="5622" y="2361"/>
                </a:lnTo>
                <a:lnTo>
                  <a:pt x="5476" y="2385"/>
                </a:lnTo>
                <a:lnTo>
                  <a:pt x="5208" y="2434"/>
                </a:lnTo>
                <a:lnTo>
                  <a:pt x="4916" y="2507"/>
                </a:lnTo>
                <a:lnTo>
                  <a:pt x="4794" y="2555"/>
                </a:lnTo>
                <a:lnTo>
                  <a:pt x="4648" y="2604"/>
                </a:lnTo>
                <a:lnTo>
                  <a:pt x="4648" y="2653"/>
                </a:lnTo>
                <a:lnTo>
                  <a:pt x="4673" y="2653"/>
                </a:lnTo>
                <a:lnTo>
                  <a:pt x="5208" y="2701"/>
                </a:lnTo>
                <a:lnTo>
                  <a:pt x="5476" y="2701"/>
                </a:lnTo>
                <a:lnTo>
                  <a:pt x="5719" y="2653"/>
                </a:lnTo>
                <a:lnTo>
                  <a:pt x="5646" y="2847"/>
                </a:lnTo>
                <a:lnTo>
                  <a:pt x="5524" y="3042"/>
                </a:lnTo>
                <a:lnTo>
                  <a:pt x="4697" y="3042"/>
                </a:lnTo>
                <a:lnTo>
                  <a:pt x="4624" y="3018"/>
                </a:lnTo>
                <a:lnTo>
                  <a:pt x="4575" y="2993"/>
                </a:lnTo>
                <a:lnTo>
                  <a:pt x="4551" y="2993"/>
                </a:lnTo>
                <a:lnTo>
                  <a:pt x="4551" y="3018"/>
                </a:lnTo>
                <a:lnTo>
                  <a:pt x="4600" y="3091"/>
                </a:lnTo>
                <a:lnTo>
                  <a:pt x="4673" y="3164"/>
                </a:lnTo>
                <a:lnTo>
                  <a:pt x="4746" y="3212"/>
                </a:lnTo>
                <a:lnTo>
                  <a:pt x="4843" y="3261"/>
                </a:lnTo>
                <a:lnTo>
                  <a:pt x="5086" y="3310"/>
                </a:lnTo>
                <a:lnTo>
                  <a:pt x="5330" y="3310"/>
                </a:lnTo>
                <a:lnTo>
                  <a:pt x="5159" y="3456"/>
                </a:lnTo>
                <a:lnTo>
                  <a:pt x="4989" y="3577"/>
                </a:lnTo>
                <a:lnTo>
                  <a:pt x="4892" y="3529"/>
                </a:lnTo>
                <a:lnTo>
                  <a:pt x="4746" y="3504"/>
                </a:lnTo>
                <a:lnTo>
                  <a:pt x="4259" y="3504"/>
                </a:lnTo>
                <a:lnTo>
                  <a:pt x="4235" y="3529"/>
                </a:lnTo>
                <a:lnTo>
                  <a:pt x="4210" y="3577"/>
                </a:lnTo>
                <a:lnTo>
                  <a:pt x="4210" y="3626"/>
                </a:lnTo>
                <a:lnTo>
                  <a:pt x="4235" y="3699"/>
                </a:lnTo>
                <a:lnTo>
                  <a:pt x="4283" y="3748"/>
                </a:lnTo>
                <a:lnTo>
                  <a:pt x="4429" y="3796"/>
                </a:lnTo>
                <a:lnTo>
                  <a:pt x="4283" y="3821"/>
                </a:lnTo>
                <a:lnTo>
                  <a:pt x="3967" y="3821"/>
                </a:lnTo>
                <a:lnTo>
                  <a:pt x="3821" y="3772"/>
                </a:lnTo>
                <a:lnTo>
                  <a:pt x="3675" y="3723"/>
                </a:lnTo>
                <a:lnTo>
                  <a:pt x="3529" y="3650"/>
                </a:lnTo>
                <a:lnTo>
                  <a:pt x="3407" y="3577"/>
                </a:lnTo>
                <a:lnTo>
                  <a:pt x="3310" y="3456"/>
                </a:lnTo>
                <a:lnTo>
                  <a:pt x="3213" y="3358"/>
                </a:lnTo>
                <a:lnTo>
                  <a:pt x="3115" y="3237"/>
                </a:lnTo>
                <a:lnTo>
                  <a:pt x="2969" y="2945"/>
                </a:lnTo>
                <a:lnTo>
                  <a:pt x="2848" y="2653"/>
                </a:lnTo>
                <a:lnTo>
                  <a:pt x="2775" y="2361"/>
                </a:lnTo>
                <a:lnTo>
                  <a:pt x="2750" y="2069"/>
                </a:lnTo>
                <a:lnTo>
                  <a:pt x="2750" y="1898"/>
                </a:lnTo>
                <a:lnTo>
                  <a:pt x="2775" y="1728"/>
                </a:lnTo>
                <a:lnTo>
                  <a:pt x="2823" y="1558"/>
                </a:lnTo>
                <a:lnTo>
                  <a:pt x="2896" y="1412"/>
                </a:lnTo>
                <a:lnTo>
                  <a:pt x="3067" y="1120"/>
                </a:lnTo>
                <a:lnTo>
                  <a:pt x="3261" y="852"/>
                </a:lnTo>
                <a:lnTo>
                  <a:pt x="3359" y="755"/>
                </a:lnTo>
                <a:lnTo>
                  <a:pt x="3480" y="682"/>
                </a:lnTo>
                <a:lnTo>
                  <a:pt x="3699" y="560"/>
                </a:lnTo>
                <a:lnTo>
                  <a:pt x="3772" y="584"/>
                </a:lnTo>
                <a:lnTo>
                  <a:pt x="3845" y="560"/>
                </a:lnTo>
                <a:lnTo>
                  <a:pt x="4064" y="511"/>
                </a:lnTo>
                <a:lnTo>
                  <a:pt x="4259" y="487"/>
                </a:lnTo>
                <a:close/>
                <a:moveTo>
                  <a:pt x="4600" y="4818"/>
                </a:moveTo>
                <a:lnTo>
                  <a:pt x="4940" y="4842"/>
                </a:lnTo>
                <a:lnTo>
                  <a:pt x="4746" y="4915"/>
                </a:lnTo>
                <a:lnTo>
                  <a:pt x="4600" y="5037"/>
                </a:lnTo>
                <a:lnTo>
                  <a:pt x="4600" y="5061"/>
                </a:lnTo>
                <a:lnTo>
                  <a:pt x="4600" y="5086"/>
                </a:lnTo>
                <a:lnTo>
                  <a:pt x="4624" y="5110"/>
                </a:lnTo>
                <a:lnTo>
                  <a:pt x="4648" y="5134"/>
                </a:lnTo>
                <a:lnTo>
                  <a:pt x="4770" y="5110"/>
                </a:lnTo>
                <a:lnTo>
                  <a:pt x="4867" y="5086"/>
                </a:lnTo>
                <a:lnTo>
                  <a:pt x="5086" y="5013"/>
                </a:lnTo>
                <a:lnTo>
                  <a:pt x="5305" y="4964"/>
                </a:lnTo>
                <a:lnTo>
                  <a:pt x="5403" y="4940"/>
                </a:lnTo>
                <a:lnTo>
                  <a:pt x="5500" y="4915"/>
                </a:lnTo>
                <a:lnTo>
                  <a:pt x="5573" y="4940"/>
                </a:lnTo>
                <a:lnTo>
                  <a:pt x="5719" y="4964"/>
                </a:lnTo>
                <a:lnTo>
                  <a:pt x="5695" y="4988"/>
                </a:lnTo>
                <a:lnTo>
                  <a:pt x="5427" y="5086"/>
                </a:lnTo>
                <a:lnTo>
                  <a:pt x="5281" y="5159"/>
                </a:lnTo>
                <a:lnTo>
                  <a:pt x="5232" y="5207"/>
                </a:lnTo>
                <a:lnTo>
                  <a:pt x="5184" y="5256"/>
                </a:lnTo>
                <a:lnTo>
                  <a:pt x="5208" y="5280"/>
                </a:lnTo>
                <a:lnTo>
                  <a:pt x="5281" y="5329"/>
                </a:lnTo>
                <a:lnTo>
                  <a:pt x="5403" y="5353"/>
                </a:lnTo>
                <a:lnTo>
                  <a:pt x="5524" y="5353"/>
                </a:lnTo>
                <a:lnTo>
                  <a:pt x="5622" y="5329"/>
                </a:lnTo>
                <a:lnTo>
                  <a:pt x="5938" y="5256"/>
                </a:lnTo>
                <a:lnTo>
                  <a:pt x="6254" y="5183"/>
                </a:lnTo>
                <a:lnTo>
                  <a:pt x="6425" y="5305"/>
                </a:lnTo>
                <a:lnTo>
                  <a:pt x="6254" y="5329"/>
                </a:lnTo>
                <a:lnTo>
                  <a:pt x="6035" y="5378"/>
                </a:lnTo>
                <a:lnTo>
                  <a:pt x="5841" y="5451"/>
                </a:lnTo>
                <a:lnTo>
                  <a:pt x="5743" y="5475"/>
                </a:lnTo>
                <a:lnTo>
                  <a:pt x="5670" y="5548"/>
                </a:lnTo>
                <a:lnTo>
                  <a:pt x="5573" y="5597"/>
                </a:lnTo>
                <a:lnTo>
                  <a:pt x="5500" y="5645"/>
                </a:lnTo>
                <a:lnTo>
                  <a:pt x="5476" y="5670"/>
                </a:lnTo>
                <a:lnTo>
                  <a:pt x="5500" y="5694"/>
                </a:lnTo>
                <a:lnTo>
                  <a:pt x="5573" y="5694"/>
                </a:lnTo>
                <a:lnTo>
                  <a:pt x="5622" y="5718"/>
                </a:lnTo>
                <a:lnTo>
                  <a:pt x="5670" y="5718"/>
                </a:lnTo>
                <a:lnTo>
                  <a:pt x="5743" y="5743"/>
                </a:lnTo>
                <a:lnTo>
                  <a:pt x="5889" y="5718"/>
                </a:lnTo>
                <a:lnTo>
                  <a:pt x="6035" y="5694"/>
                </a:lnTo>
                <a:lnTo>
                  <a:pt x="6230" y="5645"/>
                </a:lnTo>
                <a:lnTo>
                  <a:pt x="6400" y="5621"/>
                </a:lnTo>
                <a:lnTo>
                  <a:pt x="6571" y="5621"/>
                </a:lnTo>
                <a:lnTo>
                  <a:pt x="6668" y="5645"/>
                </a:lnTo>
                <a:lnTo>
                  <a:pt x="6741" y="5670"/>
                </a:lnTo>
                <a:lnTo>
                  <a:pt x="6668" y="5694"/>
                </a:lnTo>
                <a:lnTo>
                  <a:pt x="6498" y="5718"/>
                </a:lnTo>
                <a:lnTo>
                  <a:pt x="6352" y="5767"/>
                </a:lnTo>
                <a:lnTo>
                  <a:pt x="6206" y="5840"/>
                </a:lnTo>
                <a:lnTo>
                  <a:pt x="6133" y="5913"/>
                </a:lnTo>
                <a:lnTo>
                  <a:pt x="6108" y="5962"/>
                </a:lnTo>
                <a:lnTo>
                  <a:pt x="6084" y="6010"/>
                </a:lnTo>
                <a:lnTo>
                  <a:pt x="6108" y="6059"/>
                </a:lnTo>
                <a:lnTo>
                  <a:pt x="6133" y="6083"/>
                </a:lnTo>
                <a:lnTo>
                  <a:pt x="6181" y="6108"/>
                </a:lnTo>
                <a:lnTo>
                  <a:pt x="6279" y="6108"/>
                </a:lnTo>
                <a:lnTo>
                  <a:pt x="6400" y="6083"/>
                </a:lnTo>
                <a:lnTo>
                  <a:pt x="6619" y="6010"/>
                </a:lnTo>
                <a:lnTo>
                  <a:pt x="7130" y="6010"/>
                </a:lnTo>
                <a:lnTo>
                  <a:pt x="7203" y="6108"/>
                </a:lnTo>
                <a:lnTo>
                  <a:pt x="7276" y="6229"/>
                </a:lnTo>
                <a:lnTo>
                  <a:pt x="7106" y="6278"/>
                </a:lnTo>
                <a:lnTo>
                  <a:pt x="6936" y="6351"/>
                </a:lnTo>
                <a:lnTo>
                  <a:pt x="6790" y="6473"/>
                </a:lnTo>
                <a:lnTo>
                  <a:pt x="6668" y="6594"/>
                </a:lnTo>
                <a:lnTo>
                  <a:pt x="6668" y="6619"/>
                </a:lnTo>
                <a:lnTo>
                  <a:pt x="6887" y="6619"/>
                </a:lnTo>
                <a:lnTo>
                  <a:pt x="7082" y="6594"/>
                </a:lnTo>
                <a:lnTo>
                  <a:pt x="7471" y="6570"/>
                </a:lnTo>
                <a:lnTo>
                  <a:pt x="7544" y="6765"/>
                </a:lnTo>
                <a:lnTo>
                  <a:pt x="7130" y="6862"/>
                </a:lnTo>
                <a:lnTo>
                  <a:pt x="6984" y="6935"/>
                </a:lnTo>
                <a:lnTo>
                  <a:pt x="6936" y="6959"/>
                </a:lnTo>
                <a:lnTo>
                  <a:pt x="6911" y="6984"/>
                </a:lnTo>
                <a:lnTo>
                  <a:pt x="6960" y="7057"/>
                </a:lnTo>
                <a:lnTo>
                  <a:pt x="7033" y="7081"/>
                </a:lnTo>
                <a:lnTo>
                  <a:pt x="7106" y="7105"/>
                </a:lnTo>
                <a:lnTo>
                  <a:pt x="7203" y="7105"/>
                </a:lnTo>
                <a:lnTo>
                  <a:pt x="7422" y="7081"/>
                </a:lnTo>
                <a:lnTo>
                  <a:pt x="7641" y="7032"/>
                </a:lnTo>
                <a:lnTo>
                  <a:pt x="7714" y="7227"/>
                </a:lnTo>
                <a:lnTo>
                  <a:pt x="7544" y="7276"/>
                </a:lnTo>
                <a:lnTo>
                  <a:pt x="7349" y="7349"/>
                </a:lnTo>
                <a:lnTo>
                  <a:pt x="7203" y="7422"/>
                </a:lnTo>
                <a:lnTo>
                  <a:pt x="7155" y="7470"/>
                </a:lnTo>
                <a:lnTo>
                  <a:pt x="7106" y="7543"/>
                </a:lnTo>
                <a:lnTo>
                  <a:pt x="7106" y="7568"/>
                </a:lnTo>
                <a:lnTo>
                  <a:pt x="7106" y="7592"/>
                </a:lnTo>
                <a:lnTo>
                  <a:pt x="7130" y="7616"/>
                </a:lnTo>
                <a:lnTo>
                  <a:pt x="7155" y="7616"/>
                </a:lnTo>
                <a:lnTo>
                  <a:pt x="7228" y="7568"/>
                </a:lnTo>
                <a:lnTo>
                  <a:pt x="7325" y="7543"/>
                </a:lnTo>
                <a:lnTo>
                  <a:pt x="7495" y="7519"/>
                </a:lnTo>
                <a:lnTo>
                  <a:pt x="7763" y="7470"/>
                </a:lnTo>
                <a:lnTo>
                  <a:pt x="7836" y="7762"/>
                </a:lnTo>
                <a:lnTo>
                  <a:pt x="7812" y="7787"/>
                </a:lnTo>
                <a:lnTo>
                  <a:pt x="7568" y="7811"/>
                </a:lnTo>
                <a:lnTo>
                  <a:pt x="7349" y="7884"/>
                </a:lnTo>
                <a:lnTo>
                  <a:pt x="7301" y="7933"/>
                </a:lnTo>
                <a:lnTo>
                  <a:pt x="7301" y="7981"/>
                </a:lnTo>
                <a:lnTo>
                  <a:pt x="7301" y="8030"/>
                </a:lnTo>
                <a:lnTo>
                  <a:pt x="7349" y="8054"/>
                </a:lnTo>
                <a:lnTo>
                  <a:pt x="7447" y="8079"/>
                </a:lnTo>
                <a:lnTo>
                  <a:pt x="7568" y="8079"/>
                </a:lnTo>
                <a:lnTo>
                  <a:pt x="7763" y="8054"/>
                </a:lnTo>
                <a:lnTo>
                  <a:pt x="7885" y="8030"/>
                </a:lnTo>
                <a:lnTo>
                  <a:pt x="7933" y="8273"/>
                </a:lnTo>
                <a:lnTo>
                  <a:pt x="7690" y="8346"/>
                </a:lnTo>
                <a:lnTo>
                  <a:pt x="7593" y="8395"/>
                </a:lnTo>
                <a:lnTo>
                  <a:pt x="7495" y="8468"/>
                </a:lnTo>
                <a:lnTo>
                  <a:pt x="7495" y="8492"/>
                </a:lnTo>
                <a:lnTo>
                  <a:pt x="7739" y="8541"/>
                </a:lnTo>
                <a:lnTo>
                  <a:pt x="7958" y="8541"/>
                </a:lnTo>
                <a:lnTo>
                  <a:pt x="7982" y="8809"/>
                </a:lnTo>
                <a:lnTo>
                  <a:pt x="7860" y="8833"/>
                </a:lnTo>
                <a:lnTo>
                  <a:pt x="7739" y="8857"/>
                </a:lnTo>
                <a:lnTo>
                  <a:pt x="7641" y="8930"/>
                </a:lnTo>
                <a:lnTo>
                  <a:pt x="7568" y="9003"/>
                </a:lnTo>
                <a:lnTo>
                  <a:pt x="7544" y="9052"/>
                </a:lnTo>
                <a:lnTo>
                  <a:pt x="7568" y="9101"/>
                </a:lnTo>
                <a:lnTo>
                  <a:pt x="7690" y="9125"/>
                </a:lnTo>
                <a:lnTo>
                  <a:pt x="7787" y="9125"/>
                </a:lnTo>
                <a:lnTo>
                  <a:pt x="8006" y="9101"/>
                </a:lnTo>
                <a:lnTo>
                  <a:pt x="8006" y="9320"/>
                </a:lnTo>
                <a:lnTo>
                  <a:pt x="7933" y="9344"/>
                </a:lnTo>
                <a:lnTo>
                  <a:pt x="7860" y="9368"/>
                </a:lnTo>
                <a:lnTo>
                  <a:pt x="7787" y="9417"/>
                </a:lnTo>
                <a:lnTo>
                  <a:pt x="7666" y="9490"/>
                </a:lnTo>
                <a:lnTo>
                  <a:pt x="7641" y="9539"/>
                </a:lnTo>
                <a:lnTo>
                  <a:pt x="7666" y="9563"/>
                </a:lnTo>
                <a:lnTo>
                  <a:pt x="7787" y="9587"/>
                </a:lnTo>
                <a:lnTo>
                  <a:pt x="7933" y="9612"/>
                </a:lnTo>
                <a:lnTo>
                  <a:pt x="8031" y="9612"/>
                </a:lnTo>
                <a:lnTo>
                  <a:pt x="8031" y="9855"/>
                </a:lnTo>
                <a:lnTo>
                  <a:pt x="7909" y="9879"/>
                </a:lnTo>
                <a:lnTo>
                  <a:pt x="7787" y="9928"/>
                </a:lnTo>
                <a:lnTo>
                  <a:pt x="7690" y="10001"/>
                </a:lnTo>
                <a:lnTo>
                  <a:pt x="7666" y="10025"/>
                </a:lnTo>
                <a:lnTo>
                  <a:pt x="7666" y="10050"/>
                </a:lnTo>
                <a:lnTo>
                  <a:pt x="7714" y="10098"/>
                </a:lnTo>
                <a:lnTo>
                  <a:pt x="8031" y="10098"/>
                </a:lnTo>
                <a:lnTo>
                  <a:pt x="8006" y="10415"/>
                </a:lnTo>
                <a:lnTo>
                  <a:pt x="7885" y="10439"/>
                </a:lnTo>
                <a:lnTo>
                  <a:pt x="7739" y="10488"/>
                </a:lnTo>
                <a:lnTo>
                  <a:pt x="7714" y="10512"/>
                </a:lnTo>
                <a:lnTo>
                  <a:pt x="7714" y="10536"/>
                </a:lnTo>
                <a:lnTo>
                  <a:pt x="7739" y="10585"/>
                </a:lnTo>
                <a:lnTo>
                  <a:pt x="7763" y="10609"/>
                </a:lnTo>
                <a:lnTo>
                  <a:pt x="7885" y="10634"/>
                </a:lnTo>
                <a:lnTo>
                  <a:pt x="7982" y="10634"/>
                </a:lnTo>
                <a:lnTo>
                  <a:pt x="7958" y="10901"/>
                </a:lnTo>
                <a:lnTo>
                  <a:pt x="7909" y="10926"/>
                </a:lnTo>
                <a:lnTo>
                  <a:pt x="7860" y="10926"/>
                </a:lnTo>
                <a:lnTo>
                  <a:pt x="7812" y="10950"/>
                </a:lnTo>
                <a:lnTo>
                  <a:pt x="7787" y="10950"/>
                </a:lnTo>
                <a:lnTo>
                  <a:pt x="7787" y="10999"/>
                </a:lnTo>
                <a:lnTo>
                  <a:pt x="7860" y="11047"/>
                </a:lnTo>
                <a:lnTo>
                  <a:pt x="7933" y="11072"/>
                </a:lnTo>
                <a:lnTo>
                  <a:pt x="7958" y="11145"/>
                </a:lnTo>
                <a:lnTo>
                  <a:pt x="7982" y="11193"/>
                </a:lnTo>
                <a:lnTo>
                  <a:pt x="8079" y="11266"/>
                </a:lnTo>
                <a:lnTo>
                  <a:pt x="8055" y="11437"/>
                </a:lnTo>
                <a:lnTo>
                  <a:pt x="8006" y="11583"/>
                </a:lnTo>
                <a:lnTo>
                  <a:pt x="7933" y="11729"/>
                </a:lnTo>
                <a:lnTo>
                  <a:pt x="7812" y="11826"/>
                </a:lnTo>
                <a:lnTo>
                  <a:pt x="7690" y="11899"/>
                </a:lnTo>
                <a:lnTo>
                  <a:pt x="7520" y="11899"/>
                </a:lnTo>
                <a:lnTo>
                  <a:pt x="7447" y="11850"/>
                </a:lnTo>
                <a:lnTo>
                  <a:pt x="7398" y="11802"/>
                </a:lnTo>
                <a:lnTo>
                  <a:pt x="7325" y="11729"/>
                </a:lnTo>
                <a:lnTo>
                  <a:pt x="7301" y="11656"/>
                </a:lnTo>
                <a:lnTo>
                  <a:pt x="7276" y="11583"/>
                </a:lnTo>
                <a:lnTo>
                  <a:pt x="7276" y="11388"/>
                </a:lnTo>
                <a:lnTo>
                  <a:pt x="7301" y="11242"/>
                </a:lnTo>
                <a:lnTo>
                  <a:pt x="7398" y="11096"/>
                </a:lnTo>
                <a:lnTo>
                  <a:pt x="7422" y="11023"/>
                </a:lnTo>
                <a:lnTo>
                  <a:pt x="7447" y="10974"/>
                </a:lnTo>
                <a:lnTo>
                  <a:pt x="7447" y="10828"/>
                </a:lnTo>
                <a:lnTo>
                  <a:pt x="7374" y="10561"/>
                </a:lnTo>
                <a:lnTo>
                  <a:pt x="7301" y="10074"/>
                </a:lnTo>
                <a:lnTo>
                  <a:pt x="7252" y="9612"/>
                </a:lnTo>
                <a:lnTo>
                  <a:pt x="7179" y="9125"/>
                </a:lnTo>
                <a:lnTo>
                  <a:pt x="7106" y="8906"/>
                </a:lnTo>
                <a:lnTo>
                  <a:pt x="7033" y="8663"/>
                </a:lnTo>
                <a:lnTo>
                  <a:pt x="6765" y="7957"/>
                </a:lnTo>
                <a:lnTo>
                  <a:pt x="6449" y="7276"/>
                </a:lnTo>
                <a:lnTo>
                  <a:pt x="6400" y="7203"/>
                </a:lnTo>
                <a:lnTo>
                  <a:pt x="6352" y="7105"/>
                </a:lnTo>
                <a:lnTo>
                  <a:pt x="6327" y="7057"/>
                </a:lnTo>
                <a:lnTo>
                  <a:pt x="6206" y="7057"/>
                </a:lnTo>
                <a:lnTo>
                  <a:pt x="6157" y="7081"/>
                </a:lnTo>
                <a:lnTo>
                  <a:pt x="6133" y="7105"/>
                </a:lnTo>
                <a:lnTo>
                  <a:pt x="6133" y="7154"/>
                </a:lnTo>
                <a:lnTo>
                  <a:pt x="6133" y="7227"/>
                </a:lnTo>
                <a:lnTo>
                  <a:pt x="5987" y="7227"/>
                </a:lnTo>
                <a:lnTo>
                  <a:pt x="5816" y="7251"/>
                </a:lnTo>
                <a:lnTo>
                  <a:pt x="5743" y="7276"/>
                </a:lnTo>
                <a:lnTo>
                  <a:pt x="5670" y="7300"/>
                </a:lnTo>
                <a:lnTo>
                  <a:pt x="5646" y="7349"/>
                </a:lnTo>
                <a:lnTo>
                  <a:pt x="5646" y="7397"/>
                </a:lnTo>
                <a:lnTo>
                  <a:pt x="5670" y="7422"/>
                </a:lnTo>
                <a:lnTo>
                  <a:pt x="5695" y="7470"/>
                </a:lnTo>
                <a:lnTo>
                  <a:pt x="5743" y="7495"/>
                </a:lnTo>
                <a:lnTo>
                  <a:pt x="5816" y="7519"/>
                </a:lnTo>
                <a:lnTo>
                  <a:pt x="6133" y="7519"/>
                </a:lnTo>
                <a:lnTo>
                  <a:pt x="6133" y="7714"/>
                </a:lnTo>
                <a:lnTo>
                  <a:pt x="6084" y="7714"/>
                </a:lnTo>
                <a:lnTo>
                  <a:pt x="5768" y="7738"/>
                </a:lnTo>
                <a:lnTo>
                  <a:pt x="5597" y="7787"/>
                </a:lnTo>
                <a:lnTo>
                  <a:pt x="5451" y="7860"/>
                </a:lnTo>
                <a:lnTo>
                  <a:pt x="5427" y="7884"/>
                </a:lnTo>
                <a:lnTo>
                  <a:pt x="5451" y="7933"/>
                </a:lnTo>
                <a:lnTo>
                  <a:pt x="5573" y="7981"/>
                </a:lnTo>
                <a:lnTo>
                  <a:pt x="5719" y="8006"/>
                </a:lnTo>
                <a:lnTo>
                  <a:pt x="6157" y="8006"/>
                </a:lnTo>
                <a:lnTo>
                  <a:pt x="6157" y="8298"/>
                </a:lnTo>
                <a:lnTo>
                  <a:pt x="5962" y="8298"/>
                </a:lnTo>
                <a:lnTo>
                  <a:pt x="5792" y="8322"/>
                </a:lnTo>
                <a:lnTo>
                  <a:pt x="5646" y="8322"/>
                </a:lnTo>
                <a:lnTo>
                  <a:pt x="5500" y="8371"/>
                </a:lnTo>
                <a:lnTo>
                  <a:pt x="5354" y="8444"/>
                </a:lnTo>
                <a:lnTo>
                  <a:pt x="5232" y="8541"/>
                </a:lnTo>
                <a:lnTo>
                  <a:pt x="5232" y="8565"/>
                </a:lnTo>
                <a:lnTo>
                  <a:pt x="5232" y="8590"/>
                </a:lnTo>
                <a:lnTo>
                  <a:pt x="5378" y="8638"/>
                </a:lnTo>
                <a:lnTo>
                  <a:pt x="5524" y="8663"/>
                </a:lnTo>
                <a:lnTo>
                  <a:pt x="5987" y="8663"/>
                </a:lnTo>
                <a:lnTo>
                  <a:pt x="6157" y="8638"/>
                </a:lnTo>
                <a:lnTo>
                  <a:pt x="6157" y="8784"/>
                </a:lnTo>
                <a:lnTo>
                  <a:pt x="6084" y="8760"/>
                </a:lnTo>
                <a:lnTo>
                  <a:pt x="5987" y="8784"/>
                </a:lnTo>
                <a:lnTo>
                  <a:pt x="5816" y="8809"/>
                </a:lnTo>
                <a:lnTo>
                  <a:pt x="5549" y="8833"/>
                </a:lnTo>
                <a:lnTo>
                  <a:pt x="5403" y="8857"/>
                </a:lnTo>
                <a:lnTo>
                  <a:pt x="5281" y="8906"/>
                </a:lnTo>
                <a:lnTo>
                  <a:pt x="5257" y="8930"/>
                </a:lnTo>
                <a:lnTo>
                  <a:pt x="5281" y="8955"/>
                </a:lnTo>
                <a:lnTo>
                  <a:pt x="5403" y="9028"/>
                </a:lnTo>
                <a:lnTo>
                  <a:pt x="5549" y="9052"/>
                </a:lnTo>
                <a:lnTo>
                  <a:pt x="5670" y="9076"/>
                </a:lnTo>
                <a:lnTo>
                  <a:pt x="5816" y="9101"/>
                </a:lnTo>
                <a:lnTo>
                  <a:pt x="5987" y="9101"/>
                </a:lnTo>
                <a:lnTo>
                  <a:pt x="6084" y="9076"/>
                </a:lnTo>
                <a:lnTo>
                  <a:pt x="6181" y="9076"/>
                </a:lnTo>
                <a:lnTo>
                  <a:pt x="6181" y="9320"/>
                </a:lnTo>
                <a:lnTo>
                  <a:pt x="5962" y="9295"/>
                </a:lnTo>
                <a:lnTo>
                  <a:pt x="5743" y="9320"/>
                </a:lnTo>
                <a:lnTo>
                  <a:pt x="5500" y="9344"/>
                </a:lnTo>
                <a:lnTo>
                  <a:pt x="5378" y="9393"/>
                </a:lnTo>
                <a:lnTo>
                  <a:pt x="5281" y="9441"/>
                </a:lnTo>
                <a:lnTo>
                  <a:pt x="5257" y="9466"/>
                </a:lnTo>
                <a:lnTo>
                  <a:pt x="5257" y="9514"/>
                </a:lnTo>
                <a:lnTo>
                  <a:pt x="5305" y="9563"/>
                </a:lnTo>
                <a:lnTo>
                  <a:pt x="5378" y="9587"/>
                </a:lnTo>
                <a:lnTo>
                  <a:pt x="5476" y="9612"/>
                </a:lnTo>
                <a:lnTo>
                  <a:pt x="5914" y="9612"/>
                </a:lnTo>
                <a:lnTo>
                  <a:pt x="6181" y="9636"/>
                </a:lnTo>
                <a:lnTo>
                  <a:pt x="6157" y="9855"/>
                </a:lnTo>
                <a:lnTo>
                  <a:pt x="6060" y="9855"/>
                </a:lnTo>
                <a:lnTo>
                  <a:pt x="5670" y="9928"/>
                </a:lnTo>
                <a:lnTo>
                  <a:pt x="5500" y="9952"/>
                </a:lnTo>
                <a:lnTo>
                  <a:pt x="5427" y="10001"/>
                </a:lnTo>
                <a:lnTo>
                  <a:pt x="5403" y="10001"/>
                </a:lnTo>
                <a:lnTo>
                  <a:pt x="5378" y="10025"/>
                </a:lnTo>
                <a:lnTo>
                  <a:pt x="5378" y="10098"/>
                </a:lnTo>
                <a:lnTo>
                  <a:pt x="5403" y="10147"/>
                </a:lnTo>
                <a:lnTo>
                  <a:pt x="5451" y="10171"/>
                </a:lnTo>
                <a:lnTo>
                  <a:pt x="5500" y="10196"/>
                </a:lnTo>
                <a:lnTo>
                  <a:pt x="5622" y="10220"/>
                </a:lnTo>
                <a:lnTo>
                  <a:pt x="5743" y="10220"/>
                </a:lnTo>
                <a:lnTo>
                  <a:pt x="5938" y="10196"/>
                </a:lnTo>
                <a:lnTo>
                  <a:pt x="6133" y="10171"/>
                </a:lnTo>
                <a:lnTo>
                  <a:pt x="6157" y="10147"/>
                </a:lnTo>
                <a:lnTo>
                  <a:pt x="6157" y="10366"/>
                </a:lnTo>
                <a:lnTo>
                  <a:pt x="6011" y="10390"/>
                </a:lnTo>
                <a:lnTo>
                  <a:pt x="5889" y="10415"/>
                </a:lnTo>
                <a:lnTo>
                  <a:pt x="5573" y="10512"/>
                </a:lnTo>
                <a:lnTo>
                  <a:pt x="5403" y="10585"/>
                </a:lnTo>
                <a:lnTo>
                  <a:pt x="5354" y="10634"/>
                </a:lnTo>
                <a:lnTo>
                  <a:pt x="5354" y="10658"/>
                </a:lnTo>
                <a:lnTo>
                  <a:pt x="5403" y="10707"/>
                </a:lnTo>
                <a:lnTo>
                  <a:pt x="5451" y="10731"/>
                </a:lnTo>
                <a:lnTo>
                  <a:pt x="5573" y="10755"/>
                </a:lnTo>
                <a:lnTo>
                  <a:pt x="5841" y="10731"/>
                </a:lnTo>
                <a:lnTo>
                  <a:pt x="6157" y="10682"/>
                </a:lnTo>
                <a:lnTo>
                  <a:pt x="6157" y="10999"/>
                </a:lnTo>
                <a:lnTo>
                  <a:pt x="6133" y="10999"/>
                </a:lnTo>
                <a:lnTo>
                  <a:pt x="5938" y="11023"/>
                </a:lnTo>
                <a:lnTo>
                  <a:pt x="5743" y="11047"/>
                </a:lnTo>
                <a:lnTo>
                  <a:pt x="5549" y="11120"/>
                </a:lnTo>
                <a:lnTo>
                  <a:pt x="5378" y="11193"/>
                </a:lnTo>
                <a:lnTo>
                  <a:pt x="5354" y="11218"/>
                </a:lnTo>
                <a:lnTo>
                  <a:pt x="5354" y="11242"/>
                </a:lnTo>
                <a:lnTo>
                  <a:pt x="5354" y="11266"/>
                </a:lnTo>
                <a:lnTo>
                  <a:pt x="5378" y="11291"/>
                </a:lnTo>
                <a:lnTo>
                  <a:pt x="5573" y="11315"/>
                </a:lnTo>
                <a:lnTo>
                  <a:pt x="5768" y="11315"/>
                </a:lnTo>
                <a:lnTo>
                  <a:pt x="6133" y="11291"/>
                </a:lnTo>
                <a:lnTo>
                  <a:pt x="6157" y="11266"/>
                </a:lnTo>
                <a:lnTo>
                  <a:pt x="6157" y="11558"/>
                </a:lnTo>
                <a:lnTo>
                  <a:pt x="6011" y="11558"/>
                </a:lnTo>
                <a:lnTo>
                  <a:pt x="5841" y="11607"/>
                </a:lnTo>
                <a:lnTo>
                  <a:pt x="5573" y="11656"/>
                </a:lnTo>
                <a:lnTo>
                  <a:pt x="5330" y="11753"/>
                </a:lnTo>
                <a:lnTo>
                  <a:pt x="5305" y="11777"/>
                </a:lnTo>
                <a:lnTo>
                  <a:pt x="5305" y="11826"/>
                </a:lnTo>
                <a:lnTo>
                  <a:pt x="5330" y="11850"/>
                </a:lnTo>
                <a:lnTo>
                  <a:pt x="5378" y="11850"/>
                </a:lnTo>
                <a:lnTo>
                  <a:pt x="5622" y="11875"/>
                </a:lnTo>
                <a:lnTo>
                  <a:pt x="5865" y="11850"/>
                </a:lnTo>
                <a:lnTo>
                  <a:pt x="6011" y="11850"/>
                </a:lnTo>
                <a:lnTo>
                  <a:pt x="6084" y="11826"/>
                </a:lnTo>
                <a:lnTo>
                  <a:pt x="6157" y="11802"/>
                </a:lnTo>
                <a:lnTo>
                  <a:pt x="6157" y="12020"/>
                </a:lnTo>
                <a:lnTo>
                  <a:pt x="5962" y="12020"/>
                </a:lnTo>
                <a:lnTo>
                  <a:pt x="5743" y="12045"/>
                </a:lnTo>
                <a:lnTo>
                  <a:pt x="5549" y="12118"/>
                </a:lnTo>
                <a:lnTo>
                  <a:pt x="5476" y="12142"/>
                </a:lnTo>
                <a:lnTo>
                  <a:pt x="5378" y="12191"/>
                </a:lnTo>
                <a:lnTo>
                  <a:pt x="5378" y="12239"/>
                </a:lnTo>
                <a:lnTo>
                  <a:pt x="5378" y="12264"/>
                </a:lnTo>
                <a:lnTo>
                  <a:pt x="5476" y="12312"/>
                </a:lnTo>
                <a:lnTo>
                  <a:pt x="5549" y="12337"/>
                </a:lnTo>
                <a:lnTo>
                  <a:pt x="5743" y="12385"/>
                </a:lnTo>
                <a:lnTo>
                  <a:pt x="5962" y="12361"/>
                </a:lnTo>
                <a:lnTo>
                  <a:pt x="6157" y="12361"/>
                </a:lnTo>
                <a:lnTo>
                  <a:pt x="6157" y="12458"/>
                </a:lnTo>
                <a:lnTo>
                  <a:pt x="6157" y="12483"/>
                </a:lnTo>
                <a:lnTo>
                  <a:pt x="6011" y="12531"/>
                </a:lnTo>
                <a:lnTo>
                  <a:pt x="5889" y="12580"/>
                </a:lnTo>
                <a:lnTo>
                  <a:pt x="5622" y="12653"/>
                </a:lnTo>
                <a:lnTo>
                  <a:pt x="5500" y="12702"/>
                </a:lnTo>
                <a:lnTo>
                  <a:pt x="5403" y="12750"/>
                </a:lnTo>
                <a:lnTo>
                  <a:pt x="5378" y="12799"/>
                </a:lnTo>
                <a:lnTo>
                  <a:pt x="5378" y="12823"/>
                </a:lnTo>
                <a:lnTo>
                  <a:pt x="5403" y="12848"/>
                </a:lnTo>
                <a:lnTo>
                  <a:pt x="5500" y="12872"/>
                </a:lnTo>
                <a:lnTo>
                  <a:pt x="5622" y="12896"/>
                </a:lnTo>
                <a:lnTo>
                  <a:pt x="5743" y="12921"/>
                </a:lnTo>
                <a:lnTo>
                  <a:pt x="5865" y="12896"/>
                </a:lnTo>
                <a:lnTo>
                  <a:pt x="6011" y="12872"/>
                </a:lnTo>
                <a:lnTo>
                  <a:pt x="6181" y="12848"/>
                </a:lnTo>
                <a:lnTo>
                  <a:pt x="6181" y="13042"/>
                </a:lnTo>
                <a:lnTo>
                  <a:pt x="6108" y="13018"/>
                </a:lnTo>
                <a:lnTo>
                  <a:pt x="5962" y="13042"/>
                </a:lnTo>
                <a:lnTo>
                  <a:pt x="5841" y="13091"/>
                </a:lnTo>
                <a:lnTo>
                  <a:pt x="5719" y="13164"/>
                </a:lnTo>
                <a:lnTo>
                  <a:pt x="5573" y="13237"/>
                </a:lnTo>
                <a:lnTo>
                  <a:pt x="5549" y="13261"/>
                </a:lnTo>
                <a:lnTo>
                  <a:pt x="5573" y="13286"/>
                </a:lnTo>
                <a:lnTo>
                  <a:pt x="5597" y="13334"/>
                </a:lnTo>
                <a:lnTo>
                  <a:pt x="5622" y="13334"/>
                </a:lnTo>
                <a:lnTo>
                  <a:pt x="5743" y="13310"/>
                </a:lnTo>
                <a:lnTo>
                  <a:pt x="6157" y="13310"/>
                </a:lnTo>
                <a:lnTo>
                  <a:pt x="6206" y="13286"/>
                </a:lnTo>
                <a:lnTo>
                  <a:pt x="6206" y="13529"/>
                </a:lnTo>
                <a:lnTo>
                  <a:pt x="6035" y="13553"/>
                </a:lnTo>
                <a:lnTo>
                  <a:pt x="5865" y="13553"/>
                </a:lnTo>
                <a:lnTo>
                  <a:pt x="5719" y="13602"/>
                </a:lnTo>
                <a:lnTo>
                  <a:pt x="5573" y="13675"/>
                </a:lnTo>
                <a:lnTo>
                  <a:pt x="5524" y="13724"/>
                </a:lnTo>
                <a:lnTo>
                  <a:pt x="5476" y="13797"/>
                </a:lnTo>
                <a:lnTo>
                  <a:pt x="5476" y="13870"/>
                </a:lnTo>
                <a:lnTo>
                  <a:pt x="5476" y="13894"/>
                </a:lnTo>
                <a:lnTo>
                  <a:pt x="5500" y="13918"/>
                </a:lnTo>
                <a:lnTo>
                  <a:pt x="5646" y="13967"/>
                </a:lnTo>
                <a:lnTo>
                  <a:pt x="5792" y="13967"/>
                </a:lnTo>
                <a:lnTo>
                  <a:pt x="6108" y="13943"/>
                </a:lnTo>
                <a:lnTo>
                  <a:pt x="6254" y="13943"/>
                </a:lnTo>
                <a:lnTo>
                  <a:pt x="6279" y="14235"/>
                </a:lnTo>
                <a:lnTo>
                  <a:pt x="6011" y="14308"/>
                </a:lnTo>
                <a:lnTo>
                  <a:pt x="5841" y="14332"/>
                </a:lnTo>
                <a:lnTo>
                  <a:pt x="5670" y="14381"/>
                </a:lnTo>
                <a:lnTo>
                  <a:pt x="5622" y="14429"/>
                </a:lnTo>
                <a:lnTo>
                  <a:pt x="5597" y="14478"/>
                </a:lnTo>
                <a:lnTo>
                  <a:pt x="5622" y="14551"/>
                </a:lnTo>
                <a:lnTo>
                  <a:pt x="5670" y="14600"/>
                </a:lnTo>
                <a:lnTo>
                  <a:pt x="5719" y="14624"/>
                </a:lnTo>
                <a:lnTo>
                  <a:pt x="5792" y="14648"/>
                </a:lnTo>
                <a:lnTo>
                  <a:pt x="5962" y="14673"/>
                </a:lnTo>
                <a:lnTo>
                  <a:pt x="6133" y="14648"/>
                </a:lnTo>
                <a:lnTo>
                  <a:pt x="6303" y="14600"/>
                </a:lnTo>
                <a:lnTo>
                  <a:pt x="6303" y="14770"/>
                </a:lnTo>
                <a:lnTo>
                  <a:pt x="6133" y="14794"/>
                </a:lnTo>
                <a:lnTo>
                  <a:pt x="5962" y="14867"/>
                </a:lnTo>
                <a:lnTo>
                  <a:pt x="5841" y="14916"/>
                </a:lnTo>
                <a:lnTo>
                  <a:pt x="5719" y="14965"/>
                </a:lnTo>
                <a:lnTo>
                  <a:pt x="5646" y="15062"/>
                </a:lnTo>
                <a:lnTo>
                  <a:pt x="5597" y="15111"/>
                </a:lnTo>
                <a:lnTo>
                  <a:pt x="5573" y="15159"/>
                </a:lnTo>
                <a:lnTo>
                  <a:pt x="5573" y="15184"/>
                </a:lnTo>
                <a:lnTo>
                  <a:pt x="5597" y="15208"/>
                </a:lnTo>
                <a:lnTo>
                  <a:pt x="5670" y="15257"/>
                </a:lnTo>
                <a:lnTo>
                  <a:pt x="5768" y="15281"/>
                </a:lnTo>
                <a:lnTo>
                  <a:pt x="5962" y="15257"/>
                </a:lnTo>
                <a:lnTo>
                  <a:pt x="6352" y="15184"/>
                </a:lnTo>
                <a:lnTo>
                  <a:pt x="6376" y="15451"/>
                </a:lnTo>
                <a:lnTo>
                  <a:pt x="6133" y="15476"/>
                </a:lnTo>
                <a:lnTo>
                  <a:pt x="5865" y="15524"/>
                </a:lnTo>
                <a:lnTo>
                  <a:pt x="5743" y="15573"/>
                </a:lnTo>
                <a:lnTo>
                  <a:pt x="5646" y="15646"/>
                </a:lnTo>
                <a:lnTo>
                  <a:pt x="5622" y="15646"/>
                </a:lnTo>
                <a:lnTo>
                  <a:pt x="5622" y="15670"/>
                </a:lnTo>
                <a:lnTo>
                  <a:pt x="5695" y="15768"/>
                </a:lnTo>
                <a:lnTo>
                  <a:pt x="5792" y="15816"/>
                </a:lnTo>
                <a:lnTo>
                  <a:pt x="5889" y="15841"/>
                </a:lnTo>
                <a:lnTo>
                  <a:pt x="5987" y="15841"/>
                </a:lnTo>
                <a:lnTo>
                  <a:pt x="6206" y="15865"/>
                </a:lnTo>
                <a:lnTo>
                  <a:pt x="6400" y="15865"/>
                </a:lnTo>
                <a:lnTo>
                  <a:pt x="6400" y="15962"/>
                </a:lnTo>
                <a:lnTo>
                  <a:pt x="6133" y="16035"/>
                </a:lnTo>
                <a:lnTo>
                  <a:pt x="5938" y="16084"/>
                </a:lnTo>
                <a:lnTo>
                  <a:pt x="5792" y="16181"/>
                </a:lnTo>
                <a:lnTo>
                  <a:pt x="5768" y="16230"/>
                </a:lnTo>
                <a:lnTo>
                  <a:pt x="5768" y="16254"/>
                </a:lnTo>
                <a:lnTo>
                  <a:pt x="5816" y="16327"/>
                </a:lnTo>
                <a:lnTo>
                  <a:pt x="5889" y="16376"/>
                </a:lnTo>
                <a:lnTo>
                  <a:pt x="5987" y="16400"/>
                </a:lnTo>
                <a:lnTo>
                  <a:pt x="6181" y="16400"/>
                </a:lnTo>
                <a:lnTo>
                  <a:pt x="6425" y="16352"/>
                </a:lnTo>
                <a:lnTo>
                  <a:pt x="6449" y="16644"/>
                </a:lnTo>
                <a:lnTo>
                  <a:pt x="6230" y="16668"/>
                </a:lnTo>
                <a:lnTo>
                  <a:pt x="6035" y="16717"/>
                </a:lnTo>
                <a:lnTo>
                  <a:pt x="5962" y="16765"/>
                </a:lnTo>
                <a:lnTo>
                  <a:pt x="5865" y="16790"/>
                </a:lnTo>
                <a:lnTo>
                  <a:pt x="5841" y="16838"/>
                </a:lnTo>
                <a:lnTo>
                  <a:pt x="5841" y="16887"/>
                </a:lnTo>
                <a:lnTo>
                  <a:pt x="5841" y="16911"/>
                </a:lnTo>
                <a:lnTo>
                  <a:pt x="5889" y="16936"/>
                </a:lnTo>
                <a:lnTo>
                  <a:pt x="6084" y="16960"/>
                </a:lnTo>
                <a:lnTo>
                  <a:pt x="6279" y="16984"/>
                </a:lnTo>
                <a:lnTo>
                  <a:pt x="6449" y="16984"/>
                </a:lnTo>
                <a:lnTo>
                  <a:pt x="6449" y="17276"/>
                </a:lnTo>
                <a:lnTo>
                  <a:pt x="6206" y="17325"/>
                </a:lnTo>
                <a:lnTo>
                  <a:pt x="6011" y="17349"/>
                </a:lnTo>
                <a:lnTo>
                  <a:pt x="5938" y="17398"/>
                </a:lnTo>
                <a:lnTo>
                  <a:pt x="5865" y="17447"/>
                </a:lnTo>
                <a:lnTo>
                  <a:pt x="5841" y="17471"/>
                </a:lnTo>
                <a:lnTo>
                  <a:pt x="5841" y="17520"/>
                </a:lnTo>
                <a:lnTo>
                  <a:pt x="5841" y="17544"/>
                </a:lnTo>
                <a:lnTo>
                  <a:pt x="5865" y="17568"/>
                </a:lnTo>
                <a:lnTo>
                  <a:pt x="5987" y="17641"/>
                </a:lnTo>
                <a:lnTo>
                  <a:pt x="6133" y="17690"/>
                </a:lnTo>
                <a:lnTo>
                  <a:pt x="6303" y="17690"/>
                </a:lnTo>
                <a:lnTo>
                  <a:pt x="6449" y="17666"/>
                </a:lnTo>
                <a:lnTo>
                  <a:pt x="6449" y="17958"/>
                </a:lnTo>
                <a:lnTo>
                  <a:pt x="6303" y="17982"/>
                </a:lnTo>
                <a:lnTo>
                  <a:pt x="6181" y="18031"/>
                </a:lnTo>
                <a:lnTo>
                  <a:pt x="6011" y="18055"/>
                </a:lnTo>
                <a:lnTo>
                  <a:pt x="5914" y="18104"/>
                </a:lnTo>
                <a:lnTo>
                  <a:pt x="5841" y="18152"/>
                </a:lnTo>
                <a:lnTo>
                  <a:pt x="5816" y="18177"/>
                </a:lnTo>
                <a:lnTo>
                  <a:pt x="5816" y="18225"/>
                </a:lnTo>
                <a:lnTo>
                  <a:pt x="5841" y="18250"/>
                </a:lnTo>
                <a:lnTo>
                  <a:pt x="5865" y="18274"/>
                </a:lnTo>
                <a:lnTo>
                  <a:pt x="5987" y="18323"/>
                </a:lnTo>
                <a:lnTo>
                  <a:pt x="6157" y="18371"/>
                </a:lnTo>
                <a:lnTo>
                  <a:pt x="6303" y="18371"/>
                </a:lnTo>
                <a:lnTo>
                  <a:pt x="6449" y="18347"/>
                </a:lnTo>
                <a:lnTo>
                  <a:pt x="6473" y="18444"/>
                </a:lnTo>
                <a:lnTo>
                  <a:pt x="6303" y="18469"/>
                </a:lnTo>
                <a:lnTo>
                  <a:pt x="6157" y="18542"/>
                </a:lnTo>
                <a:lnTo>
                  <a:pt x="6035" y="18615"/>
                </a:lnTo>
                <a:lnTo>
                  <a:pt x="5914" y="18688"/>
                </a:lnTo>
                <a:lnTo>
                  <a:pt x="5889" y="18736"/>
                </a:lnTo>
                <a:lnTo>
                  <a:pt x="5889" y="18761"/>
                </a:lnTo>
                <a:lnTo>
                  <a:pt x="5914" y="18785"/>
                </a:lnTo>
                <a:lnTo>
                  <a:pt x="5962" y="18809"/>
                </a:lnTo>
                <a:lnTo>
                  <a:pt x="6108" y="18809"/>
                </a:lnTo>
                <a:lnTo>
                  <a:pt x="6279" y="18785"/>
                </a:lnTo>
                <a:lnTo>
                  <a:pt x="6498" y="18761"/>
                </a:lnTo>
                <a:lnTo>
                  <a:pt x="6522" y="18980"/>
                </a:lnTo>
                <a:lnTo>
                  <a:pt x="6376" y="19028"/>
                </a:lnTo>
                <a:lnTo>
                  <a:pt x="6254" y="19101"/>
                </a:lnTo>
                <a:lnTo>
                  <a:pt x="5987" y="19223"/>
                </a:lnTo>
                <a:lnTo>
                  <a:pt x="5962" y="19272"/>
                </a:lnTo>
                <a:lnTo>
                  <a:pt x="5962" y="19320"/>
                </a:lnTo>
                <a:lnTo>
                  <a:pt x="5987" y="19369"/>
                </a:lnTo>
                <a:lnTo>
                  <a:pt x="6011" y="19393"/>
                </a:lnTo>
                <a:lnTo>
                  <a:pt x="6425" y="19393"/>
                </a:lnTo>
                <a:lnTo>
                  <a:pt x="6595" y="19345"/>
                </a:lnTo>
                <a:lnTo>
                  <a:pt x="6619" y="19393"/>
                </a:lnTo>
                <a:lnTo>
                  <a:pt x="6571" y="19442"/>
                </a:lnTo>
                <a:lnTo>
                  <a:pt x="6522" y="19515"/>
                </a:lnTo>
                <a:lnTo>
                  <a:pt x="6254" y="19637"/>
                </a:lnTo>
                <a:lnTo>
                  <a:pt x="6230" y="19661"/>
                </a:lnTo>
                <a:lnTo>
                  <a:pt x="6206" y="19734"/>
                </a:lnTo>
                <a:lnTo>
                  <a:pt x="6230" y="19758"/>
                </a:lnTo>
                <a:lnTo>
                  <a:pt x="6279" y="19783"/>
                </a:lnTo>
                <a:lnTo>
                  <a:pt x="6595" y="19758"/>
                </a:lnTo>
                <a:lnTo>
                  <a:pt x="6668" y="19783"/>
                </a:lnTo>
                <a:lnTo>
                  <a:pt x="6887" y="19856"/>
                </a:lnTo>
                <a:lnTo>
                  <a:pt x="7106" y="19904"/>
                </a:lnTo>
                <a:lnTo>
                  <a:pt x="7203" y="19953"/>
                </a:lnTo>
                <a:lnTo>
                  <a:pt x="7252" y="20001"/>
                </a:lnTo>
                <a:lnTo>
                  <a:pt x="7276" y="20050"/>
                </a:lnTo>
                <a:lnTo>
                  <a:pt x="7276" y="20123"/>
                </a:lnTo>
                <a:lnTo>
                  <a:pt x="7252" y="20172"/>
                </a:lnTo>
                <a:lnTo>
                  <a:pt x="7203" y="20245"/>
                </a:lnTo>
                <a:lnTo>
                  <a:pt x="7057" y="20342"/>
                </a:lnTo>
                <a:lnTo>
                  <a:pt x="6936" y="20391"/>
                </a:lnTo>
                <a:lnTo>
                  <a:pt x="6814" y="20439"/>
                </a:lnTo>
                <a:lnTo>
                  <a:pt x="6692" y="20464"/>
                </a:lnTo>
                <a:lnTo>
                  <a:pt x="6571" y="20464"/>
                </a:lnTo>
                <a:lnTo>
                  <a:pt x="6303" y="20439"/>
                </a:lnTo>
                <a:lnTo>
                  <a:pt x="5889" y="20439"/>
                </a:lnTo>
                <a:lnTo>
                  <a:pt x="5768" y="20391"/>
                </a:lnTo>
                <a:lnTo>
                  <a:pt x="5670" y="20318"/>
                </a:lnTo>
                <a:lnTo>
                  <a:pt x="5597" y="20220"/>
                </a:lnTo>
                <a:lnTo>
                  <a:pt x="5524" y="20099"/>
                </a:lnTo>
                <a:lnTo>
                  <a:pt x="5476" y="19929"/>
                </a:lnTo>
                <a:lnTo>
                  <a:pt x="5403" y="19612"/>
                </a:lnTo>
                <a:lnTo>
                  <a:pt x="5354" y="19247"/>
                </a:lnTo>
                <a:lnTo>
                  <a:pt x="5330" y="18882"/>
                </a:lnTo>
                <a:lnTo>
                  <a:pt x="5305" y="18371"/>
                </a:lnTo>
                <a:lnTo>
                  <a:pt x="5184" y="16960"/>
                </a:lnTo>
                <a:lnTo>
                  <a:pt x="5111" y="16254"/>
                </a:lnTo>
                <a:lnTo>
                  <a:pt x="5038" y="15549"/>
                </a:lnTo>
                <a:lnTo>
                  <a:pt x="4965" y="15086"/>
                </a:lnTo>
                <a:lnTo>
                  <a:pt x="4867" y="14600"/>
                </a:lnTo>
                <a:lnTo>
                  <a:pt x="4624" y="13675"/>
                </a:lnTo>
                <a:lnTo>
                  <a:pt x="4527" y="13310"/>
                </a:lnTo>
                <a:lnTo>
                  <a:pt x="4454" y="13018"/>
                </a:lnTo>
                <a:lnTo>
                  <a:pt x="4405" y="12896"/>
                </a:lnTo>
                <a:lnTo>
                  <a:pt x="4356" y="12823"/>
                </a:lnTo>
                <a:lnTo>
                  <a:pt x="4356" y="12799"/>
                </a:lnTo>
                <a:lnTo>
                  <a:pt x="4332" y="12750"/>
                </a:lnTo>
                <a:lnTo>
                  <a:pt x="4283" y="12702"/>
                </a:lnTo>
                <a:lnTo>
                  <a:pt x="4235" y="12677"/>
                </a:lnTo>
                <a:lnTo>
                  <a:pt x="4186" y="12653"/>
                </a:lnTo>
                <a:lnTo>
                  <a:pt x="4113" y="12677"/>
                </a:lnTo>
                <a:lnTo>
                  <a:pt x="4040" y="12750"/>
                </a:lnTo>
                <a:lnTo>
                  <a:pt x="3991" y="12848"/>
                </a:lnTo>
                <a:lnTo>
                  <a:pt x="3918" y="13091"/>
                </a:lnTo>
                <a:lnTo>
                  <a:pt x="3870" y="13286"/>
                </a:lnTo>
                <a:lnTo>
                  <a:pt x="3772" y="13237"/>
                </a:lnTo>
                <a:lnTo>
                  <a:pt x="3675" y="13213"/>
                </a:lnTo>
                <a:lnTo>
                  <a:pt x="3626" y="13237"/>
                </a:lnTo>
                <a:lnTo>
                  <a:pt x="3602" y="13310"/>
                </a:lnTo>
                <a:lnTo>
                  <a:pt x="3626" y="13383"/>
                </a:lnTo>
                <a:lnTo>
                  <a:pt x="3675" y="13456"/>
                </a:lnTo>
                <a:lnTo>
                  <a:pt x="3748" y="13529"/>
                </a:lnTo>
                <a:lnTo>
                  <a:pt x="3821" y="13578"/>
                </a:lnTo>
                <a:lnTo>
                  <a:pt x="3797" y="13772"/>
                </a:lnTo>
                <a:lnTo>
                  <a:pt x="3651" y="13772"/>
                </a:lnTo>
                <a:lnTo>
                  <a:pt x="3505" y="13821"/>
                </a:lnTo>
                <a:lnTo>
                  <a:pt x="3480" y="13845"/>
                </a:lnTo>
                <a:lnTo>
                  <a:pt x="3505" y="13870"/>
                </a:lnTo>
                <a:lnTo>
                  <a:pt x="3651" y="13943"/>
                </a:lnTo>
                <a:lnTo>
                  <a:pt x="3772" y="14016"/>
                </a:lnTo>
                <a:lnTo>
                  <a:pt x="3724" y="14405"/>
                </a:lnTo>
                <a:lnTo>
                  <a:pt x="3505" y="14381"/>
                </a:lnTo>
                <a:lnTo>
                  <a:pt x="3407" y="14381"/>
                </a:lnTo>
                <a:lnTo>
                  <a:pt x="3310" y="14405"/>
                </a:lnTo>
                <a:lnTo>
                  <a:pt x="3286" y="14454"/>
                </a:lnTo>
                <a:lnTo>
                  <a:pt x="3286" y="14478"/>
                </a:lnTo>
                <a:lnTo>
                  <a:pt x="3286" y="14502"/>
                </a:lnTo>
                <a:lnTo>
                  <a:pt x="3383" y="14551"/>
                </a:lnTo>
                <a:lnTo>
                  <a:pt x="3480" y="14624"/>
                </a:lnTo>
                <a:lnTo>
                  <a:pt x="3675" y="14721"/>
                </a:lnTo>
                <a:lnTo>
                  <a:pt x="3675" y="14892"/>
                </a:lnTo>
                <a:lnTo>
                  <a:pt x="3480" y="14892"/>
                </a:lnTo>
                <a:lnTo>
                  <a:pt x="3286" y="14916"/>
                </a:lnTo>
                <a:lnTo>
                  <a:pt x="3213" y="14940"/>
                </a:lnTo>
                <a:lnTo>
                  <a:pt x="3140" y="14965"/>
                </a:lnTo>
                <a:lnTo>
                  <a:pt x="3115" y="15013"/>
                </a:lnTo>
                <a:lnTo>
                  <a:pt x="3115" y="15038"/>
                </a:lnTo>
                <a:lnTo>
                  <a:pt x="3140" y="15086"/>
                </a:lnTo>
                <a:lnTo>
                  <a:pt x="3188" y="15135"/>
                </a:lnTo>
                <a:lnTo>
                  <a:pt x="3310" y="15208"/>
                </a:lnTo>
                <a:lnTo>
                  <a:pt x="3456" y="15232"/>
                </a:lnTo>
                <a:lnTo>
                  <a:pt x="3626" y="15257"/>
                </a:lnTo>
                <a:lnTo>
                  <a:pt x="3578" y="15573"/>
                </a:lnTo>
                <a:lnTo>
                  <a:pt x="3334" y="15549"/>
                </a:lnTo>
                <a:lnTo>
                  <a:pt x="3018" y="15549"/>
                </a:lnTo>
                <a:lnTo>
                  <a:pt x="2921" y="15573"/>
                </a:lnTo>
                <a:lnTo>
                  <a:pt x="2896" y="15597"/>
                </a:lnTo>
                <a:lnTo>
                  <a:pt x="2896" y="15622"/>
                </a:lnTo>
                <a:lnTo>
                  <a:pt x="2945" y="15695"/>
                </a:lnTo>
                <a:lnTo>
                  <a:pt x="3018" y="15743"/>
                </a:lnTo>
                <a:lnTo>
                  <a:pt x="3164" y="15816"/>
                </a:lnTo>
                <a:lnTo>
                  <a:pt x="3359" y="15889"/>
                </a:lnTo>
                <a:lnTo>
                  <a:pt x="3553" y="15914"/>
                </a:lnTo>
                <a:lnTo>
                  <a:pt x="3529" y="16011"/>
                </a:lnTo>
                <a:lnTo>
                  <a:pt x="3261" y="16035"/>
                </a:lnTo>
                <a:lnTo>
                  <a:pt x="3115" y="16060"/>
                </a:lnTo>
                <a:lnTo>
                  <a:pt x="2994" y="16108"/>
                </a:lnTo>
                <a:lnTo>
                  <a:pt x="2969" y="16133"/>
                </a:lnTo>
                <a:lnTo>
                  <a:pt x="2969" y="16181"/>
                </a:lnTo>
                <a:lnTo>
                  <a:pt x="2969" y="16206"/>
                </a:lnTo>
                <a:lnTo>
                  <a:pt x="2994" y="16230"/>
                </a:lnTo>
                <a:lnTo>
                  <a:pt x="3115" y="16279"/>
                </a:lnTo>
                <a:lnTo>
                  <a:pt x="3237" y="16303"/>
                </a:lnTo>
                <a:lnTo>
                  <a:pt x="3480" y="16327"/>
                </a:lnTo>
                <a:lnTo>
                  <a:pt x="3432" y="16790"/>
                </a:lnTo>
                <a:lnTo>
                  <a:pt x="3261" y="16790"/>
                </a:lnTo>
                <a:lnTo>
                  <a:pt x="3115" y="16814"/>
                </a:lnTo>
                <a:lnTo>
                  <a:pt x="2872" y="16838"/>
                </a:lnTo>
                <a:lnTo>
                  <a:pt x="2775" y="16887"/>
                </a:lnTo>
                <a:lnTo>
                  <a:pt x="2677" y="16960"/>
                </a:lnTo>
                <a:lnTo>
                  <a:pt x="2653" y="17033"/>
                </a:lnTo>
                <a:lnTo>
                  <a:pt x="2677" y="17082"/>
                </a:lnTo>
                <a:lnTo>
                  <a:pt x="2702" y="17106"/>
                </a:lnTo>
                <a:lnTo>
                  <a:pt x="2799" y="17155"/>
                </a:lnTo>
                <a:lnTo>
                  <a:pt x="2896" y="17155"/>
                </a:lnTo>
                <a:lnTo>
                  <a:pt x="3091" y="17179"/>
                </a:lnTo>
                <a:lnTo>
                  <a:pt x="3383" y="17203"/>
                </a:lnTo>
                <a:lnTo>
                  <a:pt x="3359" y="17398"/>
                </a:lnTo>
                <a:lnTo>
                  <a:pt x="3188" y="17398"/>
                </a:lnTo>
                <a:lnTo>
                  <a:pt x="3042" y="17422"/>
                </a:lnTo>
                <a:lnTo>
                  <a:pt x="2750" y="17520"/>
                </a:lnTo>
                <a:lnTo>
                  <a:pt x="2702" y="17544"/>
                </a:lnTo>
                <a:lnTo>
                  <a:pt x="2677" y="17593"/>
                </a:lnTo>
                <a:lnTo>
                  <a:pt x="2702" y="17641"/>
                </a:lnTo>
                <a:lnTo>
                  <a:pt x="2750" y="17666"/>
                </a:lnTo>
                <a:lnTo>
                  <a:pt x="2896" y="17714"/>
                </a:lnTo>
                <a:lnTo>
                  <a:pt x="3018" y="17739"/>
                </a:lnTo>
                <a:lnTo>
                  <a:pt x="3310" y="17739"/>
                </a:lnTo>
                <a:lnTo>
                  <a:pt x="3310" y="17763"/>
                </a:lnTo>
                <a:lnTo>
                  <a:pt x="3286" y="17933"/>
                </a:lnTo>
                <a:lnTo>
                  <a:pt x="3018" y="17958"/>
                </a:lnTo>
                <a:lnTo>
                  <a:pt x="2799" y="17982"/>
                </a:lnTo>
                <a:lnTo>
                  <a:pt x="2702" y="18031"/>
                </a:lnTo>
                <a:lnTo>
                  <a:pt x="2629" y="18079"/>
                </a:lnTo>
                <a:lnTo>
                  <a:pt x="2604" y="18128"/>
                </a:lnTo>
                <a:lnTo>
                  <a:pt x="2604" y="18177"/>
                </a:lnTo>
                <a:lnTo>
                  <a:pt x="2653" y="18250"/>
                </a:lnTo>
                <a:lnTo>
                  <a:pt x="2702" y="18274"/>
                </a:lnTo>
                <a:lnTo>
                  <a:pt x="2775" y="18298"/>
                </a:lnTo>
                <a:lnTo>
                  <a:pt x="2848" y="18323"/>
                </a:lnTo>
                <a:lnTo>
                  <a:pt x="3018" y="18323"/>
                </a:lnTo>
                <a:lnTo>
                  <a:pt x="3164" y="18298"/>
                </a:lnTo>
                <a:lnTo>
                  <a:pt x="3237" y="18323"/>
                </a:lnTo>
                <a:lnTo>
                  <a:pt x="3213" y="18517"/>
                </a:lnTo>
                <a:lnTo>
                  <a:pt x="2848" y="18566"/>
                </a:lnTo>
                <a:lnTo>
                  <a:pt x="2677" y="18615"/>
                </a:lnTo>
                <a:lnTo>
                  <a:pt x="2604" y="18663"/>
                </a:lnTo>
                <a:lnTo>
                  <a:pt x="2531" y="18712"/>
                </a:lnTo>
                <a:lnTo>
                  <a:pt x="2507" y="18761"/>
                </a:lnTo>
                <a:lnTo>
                  <a:pt x="2507" y="18785"/>
                </a:lnTo>
                <a:lnTo>
                  <a:pt x="2531" y="18809"/>
                </a:lnTo>
                <a:lnTo>
                  <a:pt x="2556" y="18834"/>
                </a:lnTo>
                <a:lnTo>
                  <a:pt x="2702" y="18882"/>
                </a:lnTo>
                <a:lnTo>
                  <a:pt x="3164" y="18882"/>
                </a:lnTo>
                <a:lnTo>
                  <a:pt x="3115" y="19223"/>
                </a:lnTo>
                <a:lnTo>
                  <a:pt x="2799" y="19199"/>
                </a:lnTo>
                <a:lnTo>
                  <a:pt x="2677" y="19199"/>
                </a:lnTo>
                <a:lnTo>
                  <a:pt x="2580" y="19223"/>
                </a:lnTo>
                <a:lnTo>
                  <a:pt x="2483" y="19247"/>
                </a:lnTo>
                <a:lnTo>
                  <a:pt x="2410" y="19320"/>
                </a:lnTo>
                <a:lnTo>
                  <a:pt x="2410" y="19369"/>
                </a:lnTo>
                <a:lnTo>
                  <a:pt x="2410" y="19393"/>
                </a:lnTo>
                <a:lnTo>
                  <a:pt x="2483" y="19466"/>
                </a:lnTo>
                <a:lnTo>
                  <a:pt x="2580" y="19515"/>
                </a:lnTo>
                <a:lnTo>
                  <a:pt x="2702" y="19564"/>
                </a:lnTo>
                <a:lnTo>
                  <a:pt x="2799" y="19564"/>
                </a:lnTo>
                <a:lnTo>
                  <a:pt x="3042" y="19612"/>
                </a:lnTo>
                <a:lnTo>
                  <a:pt x="3018" y="19807"/>
                </a:lnTo>
                <a:lnTo>
                  <a:pt x="2896" y="19807"/>
                </a:lnTo>
                <a:lnTo>
                  <a:pt x="2556" y="19856"/>
                </a:lnTo>
                <a:lnTo>
                  <a:pt x="2483" y="19880"/>
                </a:lnTo>
                <a:lnTo>
                  <a:pt x="2434" y="19904"/>
                </a:lnTo>
                <a:lnTo>
                  <a:pt x="2337" y="20001"/>
                </a:lnTo>
                <a:lnTo>
                  <a:pt x="2312" y="20026"/>
                </a:lnTo>
                <a:lnTo>
                  <a:pt x="2337" y="20074"/>
                </a:lnTo>
                <a:lnTo>
                  <a:pt x="2434" y="20123"/>
                </a:lnTo>
                <a:lnTo>
                  <a:pt x="2531" y="20147"/>
                </a:lnTo>
                <a:lnTo>
                  <a:pt x="2726" y="20172"/>
                </a:lnTo>
                <a:lnTo>
                  <a:pt x="2507" y="20269"/>
                </a:lnTo>
                <a:lnTo>
                  <a:pt x="2288" y="20366"/>
                </a:lnTo>
                <a:lnTo>
                  <a:pt x="1801" y="20512"/>
                </a:lnTo>
                <a:lnTo>
                  <a:pt x="1655" y="20537"/>
                </a:lnTo>
                <a:lnTo>
                  <a:pt x="1485" y="20561"/>
                </a:lnTo>
                <a:lnTo>
                  <a:pt x="1315" y="20537"/>
                </a:lnTo>
                <a:lnTo>
                  <a:pt x="1145" y="20488"/>
                </a:lnTo>
                <a:lnTo>
                  <a:pt x="1120" y="20464"/>
                </a:lnTo>
                <a:lnTo>
                  <a:pt x="1096" y="20415"/>
                </a:lnTo>
                <a:lnTo>
                  <a:pt x="1096" y="20391"/>
                </a:lnTo>
                <a:lnTo>
                  <a:pt x="1096" y="20342"/>
                </a:lnTo>
                <a:lnTo>
                  <a:pt x="1145" y="20245"/>
                </a:lnTo>
                <a:lnTo>
                  <a:pt x="1242" y="20123"/>
                </a:lnTo>
                <a:lnTo>
                  <a:pt x="1485" y="19929"/>
                </a:lnTo>
                <a:lnTo>
                  <a:pt x="1631" y="19831"/>
                </a:lnTo>
                <a:lnTo>
                  <a:pt x="1680" y="19807"/>
                </a:lnTo>
                <a:lnTo>
                  <a:pt x="1704" y="19758"/>
                </a:lnTo>
                <a:lnTo>
                  <a:pt x="1704" y="19710"/>
                </a:lnTo>
                <a:lnTo>
                  <a:pt x="1704" y="19661"/>
                </a:lnTo>
                <a:lnTo>
                  <a:pt x="1728" y="19588"/>
                </a:lnTo>
                <a:lnTo>
                  <a:pt x="1826" y="18785"/>
                </a:lnTo>
                <a:lnTo>
                  <a:pt x="1923" y="18006"/>
                </a:lnTo>
                <a:lnTo>
                  <a:pt x="2045" y="16425"/>
                </a:lnTo>
                <a:lnTo>
                  <a:pt x="2142" y="14843"/>
                </a:lnTo>
                <a:lnTo>
                  <a:pt x="2264" y="13237"/>
                </a:lnTo>
                <a:lnTo>
                  <a:pt x="2410" y="11631"/>
                </a:lnTo>
                <a:lnTo>
                  <a:pt x="2531" y="10025"/>
                </a:lnTo>
                <a:lnTo>
                  <a:pt x="2556" y="9368"/>
                </a:lnTo>
                <a:lnTo>
                  <a:pt x="2580" y="8663"/>
                </a:lnTo>
                <a:lnTo>
                  <a:pt x="2580" y="8322"/>
                </a:lnTo>
                <a:lnTo>
                  <a:pt x="2580" y="7981"/>
                </a:lnTo>
                <a:lnTo>
                  <a:pt x="2531" y="7641"/>
                </a:lnTo>
                <a:lnTo>
                  <a:pt x="2483" y="7324"/>
                </a:lnTo>
                <a:lnTo>
                  <a:pt x="2483" y="7251"/>
                </a:lnTo>
                <a:lnTo>
                  <a:pt x="2458" y="7178"/>
                </a:lnTo>
                <a:lnTo>
                  <a:pt x="2434" y="7130"/>
                </a:lnTo>
                <a:lnTo>
                  <a:pt x="2410" y="7105"/>
                </a:lnTo>
                <a:lnTo>
                  <a:pt x="2337" y="7057"/>
                </a:lnTo>
                <a:lnTo>
                  <a:pt x="2239" y="7057"/>
                </a:lnTo>
                <a:lnTo>
                  <a:pt x="2166" y="7105"/>
                </a:lnTo>
                <a:lnTo>
                  <a:pt x="2020" y="7130"/>
                </a:lnTo>
                <a:lnTo>
                  <a:pt x="1899" y="7154"/>
                </a:lnTo>
                <a:lnTo>
                  <a:pt x="1826" y="7227"/>
                </a:lnTo>
                <a:lnTo>
                  <a:pt x="1801" y="7300"/>
                </a:lnTo>
                <a:lnTo>
                  <a:pt x="1801" y="7349"/>
                </a:lnTo>
                <a:lnTo>
                  <a:pt x="1801" y="7397"/>
                </a:lnTo>
                <a:lnTo>
                  <a:pt x="1874" y="7446"/>
                </a:lnTo>
                <a:lnTo>
                  <a:pt x="1923" y="7470"/>
                </a:lnTo>
                <a:lnTo>
                  <a:pt x="1899" y="7519"/>
                </a:lnTo>
                <a:lnTo>
                  <a:pt x="1704" y="7519"/>
                </a:lnTo>
                <a:lnTo>
                  <a:pt x="1631" y="7543"/>
                </a:lnTo>
                <a:lnTo>
                  <a:pt x="1558" y="7592"/>
                </a:lnTo>
                <a:lnTo>
                  <a:pt x="1534" y="7665"/>
                </a:lnTo>
                <a:lnTo>
                  <a:pt x="1534" y="7714"/>
                </a:lnTo>
                <a:lnTo>
                  <a:pt x="1558" y="7738"/>
                </a:lnTo>
                <a:lnTo>
                  <a:pt x="1631" y="7811"/>
                </a:lnTo>
                <a:lnTo>
                  <a:pt x="1753" y="7860"/>
                </a:lnTo>
                <a:lnTo>
                  <a:pt x="1728" y="7957"/>
                </a:lnTo>
                <a:lnTo>
                  <a:pt x="1582" y="7957"/>
                </a:lnTo>
                <a:lnTo>
                  <a:pt x="1461" y="8006"/>
                </a:lnTo>
                <a:lnTo>
                  <a:pt x="1412" y="8054"/>
                </a:lnTo>
                <a:lnTo>
                  <a:pt x="1388" y="8127"/>
                </a:lnTo>
                <a:lnTo>
                  <a:pt x="1412" y="8200"/>
                </a:lnTo>
                <a:lnTo>
                  <a:pt x="1461" y="8249"/>
                </a:lnTo>
                <a:lnTo>
                  <a:pt x="1534" y="8273"/>
                </a:lnTo>
                <a:lnTo>
                  <a:pt x="1631" y="8298"/>
                </a:lnTo>
                <a:lnTo>
                  <a:pt x="1582" y="8468"/>
                </a:lnTo>
                <a:lnTo>
                  <a:pt x="1437" y="8468"/>
                </a:lnTo>
                <a:lnTo>
                  <a:pt x="1364" y="8517"/>
                </a:lnTo>
                <a:lnTo>
                  <a:pt x="1291" y="8541"/>
                </a:lnTo>
                <a:lnTo>
                  <a:pt x="1291" y="8590"/>
                </a:lnTo>
                <a:lnTo>
                  <a:pt x="1291" y="8638"/>
                </a:lnTo>
                <a:lnTo>
                  <a:pt x="1339" y="8687"/>
                </a:lnTo>
                <a:lnTo>
                  <a:pt x="1388" y="8736"/>
                </a:lnTo>
                <a:lnTo>
                  <a:pt x="1509" y="8760"/>
                </a:lnTo>
                <a:lnTo>
                  <a:pt x="1485" y="8833"/>
                </a:lnTo>
                <a:lnTo>
                  <a:pt x="1461" y="8930"/>
                </a:lnTo>
                <a:lnTo>
                  <a:pt x="1315" y="8955"/>
                </a:lnTo>
                <a:lnTo>
                  <a:pt x="1242" y="8979"/>
                </a:lnTo>
                <a:lnTo>
                  <a:pt x="1193" y="9028"/>
                </a:lnTo>
                <a:lnTo>
                  <a:pt x="1169" y="9076"/>
                </a:lnTo>
                <a:lnTo>
                  <a:pt x="1169" y="9149"/>
                </a:lnTo>
                <a:lnTo>
                  <a:pt x="1218" y="9198"/>
                </a:lnTo>
                <a:lnTo>
                  <a:pt x="1242" y="9222"/>
                </a:lnTo>
                <a:lnTo>
                  <a:pt x="1364" y="9271"/>
                </a:lnTo>
                <a:lnTo>
                  <a:pt x="1364" y="9295"/>
                </a:lnTo>
                <a:lnTo>
                  <a:pt x="1315" y="9320"/>
                </a:lnTo>
                <a:lnTo>
                  <a:pt x="1169" y="9344"/>
                </a:lnTo>
                <a:lnTo>
                  <a:pt x="1096" y="9393"/>
                </a:lnTo>
                <a:lnTo>
                  <a:pt x="1047" y="9441"/>
                </a:lnTo>
                <a:lnTo>
                  <a:pt x="1023" y="9539"/>
                </a:lnTo>
                <a:lnTo>
                  <a:pt x="1047" y="9563"/>
                </a:lnTo>
                <a:lnTo>
                  <a:pt x="1072" y="9612"/>
                </a:lnTo>
                <a:lnTo>
                  <a:pt x="1120" y="9636"/>
                </a:lnTo>
                <a:lnTo>
                  <a:pt x="1169" y="9660"/>
                </a:lnTo>
                <a:lnTo>
                  <a:pt x="1291" y="9660"/>
                </a:lnTo>
                <a:lnTo>
                  <a:pt x="1266" y="9733"/>
                </a:lnTo>
                <a:lnTo>
                  <a:pt x="1145" y="9733"/>
                </a:lnTo>
                <a:lnTo>
                  <a:pt x="1072" y="9758"/>
                </a:lnTo>
                <a:lnTo>
                  <a:pt x="1023" y="9806"/>
                </a:lnTo>
                <a:lnTo>
                  <a:pt x="999" y="9879"/>
                </a:lnTo>
                <a:lnTo>
                  <a:pt x="1023" y="9952"/>
                </a:lnTo>
                <a:lnTo>
                  <a:pt x="1120" y="10001"/>
                </a:lnTo>
                <a:lnTo>
                  <a:pt x="1218" y="10025"/>
                </a:lnTo>
                <a:lnTo>
                  <a:pt x="1169" y="10269"/>
                </a:lnTo>
                <a:lnTo>
                  <a:pt x="1096" y="10244"/>
                </a:lnTo>
                <a:lnTo>
                  <a:pt x="1023" y="10269"/>
                </a:lnTo>
                <a:lnTo>
                  <a:pt x="974" y="10293"/>
                </a:lnTo>
                <a:lnTo>
                  <a:pt x="926" y="10342"/>
                </a:lnTo>
                <a:lnTo>
                  <a:pt x="926" y="10390"/>
                </a:lnTo>
                <a:lnTo>
                  <a:pt x="926" y="10439"/>
                </a:lnTo>
                <a:lnTo>
                  <a:pt x="950" y="10488"/>
                </a:lnTo>
                <a:lnTo>
                  <a:pt x="999" y="10536"/>
                </a:lnTo>
                <a:lnTo>
                  <a:pt x="1096" y="10609"/>
                </a:lnTo>
                <a:lnTo>
                  <a:pt x="1072" y="10634"/>
                </a:lnTo>
                <a:lnTo>
                  <a:pt x="1047" y="10682"/>
                </a:lnTo>
                <a:lnTo>
                  <a:pt x="1047" y="10755"/>
                </a:lnTo>
                <a:lnTo>
                  <a:pt x="1047" y="10804"/>
                </a:lnTo>
                <a:lnTo>
                  <a:pt x="1145" y="11096"/>
                </a:lnTo>
                <a:lnTo>
                  <a:pt x="1169" y="11291"/>
                </a:lnTo>
                <a:lnTo>
                  <a:pt x="1193" y="11461"/>
                </a:lnTo>
                <a:lnTo>
                  <a:pt x="1193" y="11631"/>
                </a:lnTo>
                <a:lnTo>
                  <a:pt x="1120" y="11777"/>
                </a:lnTo>
                <a:lnTo>
                  <a:pt x="1096" y="11826"/>
                </a:lnTo>
                <a:lnTo>
                  <a:pt x="1023" y="11875"/>
                </a:lnTo>
                <a:lnTo>
                  <a:pt x="950" y="11923"/>
                </a:lnTo>
                <a:lnTo>
                  <a:pt x="780" y="11923"/>
                </a:lnTo>
                <a:lnTo>
                  <a:pt x="707" y="11875"/>
                </a:lnTo>
                <a:lnTo>
                  <a:pt x="658" y="11826"/>
                </a:lnTo>
                <a:lnTo>
                  <a:pt x="609" y="11753"/>
                </a:lnTo>
                <a:lnTo>
                  <a:pt x="512" y="11607"/>
                </a:lnTo>
                <a:lnTo>
                  <a:pt x="463" y="11437"/>
                </a:lnTo>
                <a:lnTo>
                  <a:pt x="463" y="11315"/>
                </a:lnTo>
                <a:lnTo>
                  <a:pt x="463" y="11193"/>
                </a:lnTo>
                <a:lnTo>
                  <a:pt x="512" y="10974"/>
                </a:lnTo>
                <a:lnTo>
                  <a:pt x="585" y="10974"/>
                </a:lnTo>
                <a:lnTo>
                  <a:pt x="634" y="10950"/>
                </a:lnTo>
                <a:lnTo>
                  <a:pt x="658" y="10901"/>
                </a:lnTo>
                <a:lnTo>
                  <a:pt x="658" y="10853"/>
                </a:lnTo>
                <a:lnTo>
                  <a:pt x="609" y="10658"/>
                </a:lnTo>
                <a:lnTo>
                  <a:pt x="585" y="10463"/>
                </a:lnTo>
                <a:lnTo>
                  <a:pt x="561" y="10074"/>
                </a:lnTo>
                <a:lnTo>
                  <a:pt x="585" y="9660"/>
                </a:lnTo>
                <a:lnTo>
                  <a:pt x="634" y="9271"/>
                </a:lnTo>
                <a:lnTo>
                  <a:pt x="731" y="8882"/>
                </a:lnTo>
                <a:lnTo>
                  <a:pt x="828" y="8492"/>
                </a:lnTo>
                <a:lnTo>
                  <a:pt x="1072" y="7714"/>
                </a:lnTo>
                <a:lnTo>
                  <a:pt x="1218" y="7227"/>
                </a:lnTo>
                <a:lnTo>
                  <a:pt x="1412" y="6740"/>
                </a:lnTo>
                <a:lnTo>
                  <a:pt x="1631" y="6302"/>
                </a:lnTo>
                <a:lnTo>
                  <a:pt x="1753" y="6108"/>
                </a:lnTo>
                <a:lnTo>
                  <a:pt x="1899" y="5913"/>
                </a:lnTo>
                <a:lnTo>
                  <a:pt x="2045" y="5743"/>
                </a:lnTo>
                <a:lnTo>
                  <a:pt x="2215" y="5572"/>
                </a:lnTo>
                <a:lnTo>
                  <a:pt x="2385" y="5402"/>
                </a:lnTo>
                <a:lnTo>
                  <a:pt x="2580" y="5280"/>
                </a:lnTo>
                <a:lnTo>
                  <a:pt x="2799" y="5159"/>
                </a:lnTo>
                <a:lnTo>
                  <a:pt x="3042" y="5061"/>
                </a:lnTo>
                <a:lnTo>
                  <a:pt x="3286" y="4964"/>
                </a:lnTo>
                <a:lnTo>
                  <a:pt x="3553" y="4891"/>
                </a:lnTo>
                <a:lnTo>
                  <a:pt x="3845" y="4842"/>
                </a:lnTo>
                <a:lnTo>
                  <a:pt x="4113" y="4818"/>
                </a:lnTo>
                <a:lnTo>
                  <a:pt x="4162" y="4842"/>
                </a:lnTo>
                <a:lnTo>
                  <a:pt x="4259" y="4818"/>
                </a:lnTo>
                <a:close/>
                <a:moveTo>
                  <a:pt x="4259" y="0"/>
                </a:moveTo>
                <a:lnTo>
                  <a:pt x="4016" y="25"/>
                </a:lnTo>
                <a:lnTo>
                  <a:pt x="3797" y="98"/>
                </a:lnTo>
                <a:lnTo>
                  <a:pt x="3675" y="98"/>
                </a:lnTo>
                <a:lnTo>
                  <a:pt x="3578" y="146"/>
                </a:lnTo>
                <a:lnTo>
                  <a:pt x="3334" y="244"/>
                </a:lnTo>
                <a:lnTo>
                  <a:pt x="3140" y="390"/>
                </a:lnTo>
                <a:lnTo>
                  <a:pt x="2945" y="536"/>
                </a:lnTo>
                <a:lnTo>
                  <a:pt x="2799" y="682"/>
                </a:lnTo>
                <a:lnTo>
                  <a:pt x="2677" y="852"/>
                </a:lnTo>
                <a:lnTo>
                  <a:pt x="2556" y="1047"/>
                </a:lnTo>
                <a:lnTo>
                  <a:pt x="2458" y="1241"/>
                </a:lnTo>
                <a:lnTo>
                  <a:pt x="2385" y="1436"/>
                </a:lnTo>
                <a:lnTo>
                  <a:pt x="2337" y="1655"/>
                </a:lnTo>
                <a:lnTo>
                  <a:pt x="2288" y="1850"/>
                </a:lnTo>
                <a:lnTo>
                  <a:pt x="2264" y="2069"/>
                </a:lnTo>
                <a:lnTo>
                  <a:pt x="2264" y="2263"/>
                </a:lnTo>
                <a:lnTo>
                  <a:pt x="2288" y="2434"/>
                </a:lnTo>
                <a:lnTo>
                  <a:pt x="2312" y="2628"/>
                </a:lnTo>
                <a:lnTo>
                  <a:pt x="2361" y="2823"/>
                </a:lnTo>
                <a:lnTo>
                  <a:pt x="2434" y="2993"/>
                </a:lnTo>
                <a:lnTo>
                  <a:pt x="2507" y="3164"/>
                </a:lnTo>
                <a:lnTo>
                  <a:pt x="2604" y="3310"/>
                </a:lnTo>
                <a:lnTo>
                  <a:pt x="2702" y="3480"/>
                </a:lnTo>
                <a:lnTo>
                  <a:pt x="2823" y="3626"/>
                </a:lnTo>
                <a:lnTo>
                  <a:pt x="2945" y="3748"/>
                </a:lnTo>
                <a:lnTo>
                  <a:pt x="3067" y="3869"/>
                </a:lnTo>
                <a:lnTo>
                  <a:pt x="3213" y="3991"/>
                </a:lnTo>
                <a:lnTo>
                  <a:pt x="3383" y="4088"/>
                </a:lnTo>
                <a:lnTo>
                  <a:pt x="3553" y="4161"/>
                </a:lnTo>
                <a:lnTo>
                  <a:pt x="3724" y="4210"/>
                </a:lnTo>
                <a:lnTo>
                  <a:pt x="3894" y="4258"/>
                </a:lnTo>
                <a:lnTo>
                  <a:pt x="3894" y="4404"/>
                </a:lnTo>
                <a:lnTo>
                  <a:pt x="3553" y="4429"/>
                </a:lnTo>
                <a:lnTo>
                  <a:pt x="3261" y="4502"/>
                </a:lnTo>
                <a:lnTo>
                  <a:pt x="2969" y="4575"/>
                </a:lnTo>
                <a:lnTo>
                  <a:pt x="2702" y="4696"/>
                </a:lnTo>
                <a:lnTo>
                  <a:pt x="2458" y="4818"/>
                </a:lnTo>
                <a:lnTo>
                  <a:pt x="2239" y="4964"/>
                </a:lnTo>
                <a:lnTo>
                  <a:pt x="2020" y="5110"/>
                </a:lnTo>
                <a:lnTo>
                  <a:pt x="1826" y="5305"/>
                </a:lnTo>
                <a:lnTo>
                  <a:pt x="1655" y="5499"/>
                </a:lnTo>
                <a:lnTo>
                  <a:pt x="1485" y="5694"/>
                </a:lnTo>
                <a:lnTo>
                  <a:pt x="1339" y="5937"/>
                </a:lnTo>
                <a:lnTo>
                  <a:pt x="1193" y="6156"/>
                </a:lnTo>
                <a:lnTo>
                  <a:pt x="1072" y="6400"/>
                </a:lnTo>
                <a:lnTo>
                  <a:pt x="853" y="6935"/>
                </a:lnTo>
                <a:lnTo>
                  <a:pt x="658" y="7470"/>
                </a:lnTo>
                <a:lnTo>
                  <a:pt x="366" y="8492"/>
                </a:lnTo>
                <a:lnTo>
                  <a:pt x="244" y="9003"/>
                </a:lnTo>
                <a:lnTo>
                  <a:pt x="147" y="9514"/>
                </a:lnTo>
                <a:lnTo>
                  <a:pt x="123" y="9782"/>
                </a:lnTo>
                <a:lnTo>
                  <a:pt x="123" y="10098"/>
                </a:lnTo>
                <a:lnTo>
                  <a:pt x="147" y="10415"/>
                </a:lnTo>
                <a:lnTo>
                  <a:pt x="171" y="10561"/>
                </a:lnTo>
                <a:lnTo>
                  <a:pt x="220" y="10682"/>
                </a:lnTo>
                <a:lnTo>
                  <a:pt x="147" y="10755"/>
                </a:lnTo>
                <a:lnTo>
                  <a:pt x="74" y="10853"/>
                </a:lnTo>
                <a:lnTo>
                  <a:pt x="25" y="10974"/>
                </a:lnTo>
                <a:lnTo>
                  <a:pt x="1" y="11096"/>
                </a:lnTo>
                <a:lnTo>
                  <a:pt x="1" y="11339"/>
                </a:lnTo>
                <a:lnTo>
                  <a:pt x="25" y="11558"/>
                </a:lnTo>
                <a:lnTo>
                  <a:pt x="74" y="11704"/>
                </a:lnTo>
                <a:lnTo>
                  <a:pt x="123" y="11826"/>
                </a:lnTo>
                <a:lnTo>
                  <a:pt x="196" y="11972"/>
                </a:lnTo>
                <a:lnTo>
                  <a:pt x="269" y="12093"/>
                </a:lnTo>
                <a:lnTo>
                  <a:pt x="366" y="12191"/>
                </a:lnTo>
                <a:lnTo>
                  <a:pt x="488" y="12264"/>
                </a:lnTo>
                <a:lnTo>
                  <a:pt x="609" y="12337"/>
                </a:lnTo>
                <a:lnTo>
                  <a:pt x="755" y="12361"/>
                </a:lnTo>
                <a:lnTo>
                  <a:pt x="926" y="12385"/>
                </a:lnTo>
                <a:lnTo>
                  <a:pt x="1072" y="12361"/>
                </a:lnTo>
                <a:lnTo>
                  <a:pt x="1193" y="12312"/>
                </a:lnTo>
                <a:lnTo>
                  <a:pt x="1291" y="12264"/>
                </a:lnTo>
                <a:lnTo>
                  <a:pt x="1388" y="12166"/>
                </a:lnTo>
                <a:lnTo>
                  <a:pt x="1461" y="12069"/>
                </a:lnTo>
                <a:lnTo>
                  <a:pt x="1509" y="11947"/>
                </a:lnTo>
                <a:lnTo>
                  <a:pt x="1534" y="11802"/>
                </a:lnTo>
                <a:lnTo>
                  <a:pt x="1582" y="11510"/>
                </a:lnTo>
                <a:lnTo>
                  <a:pt x="1582" y="11218"/>
                </a:lnTo>
                <a:lnTo>
                  <a:pt x="1534" y="10950"/>
                </a:lnTo>
                <a:lnTo>
                  <a:pt x="1461" y="10707"/>
                </a:lnTo>
                <a:lnTo>
                  <a:pt x="1437" y="10658"/>
                </a:lnTo>
                <a:lnTo>
                  <a:pt x="1485" y="10536"/>
                </a:lnTo>
                <a:lnTo>
                  <a:pt x="1509" y="10488"/>
                </a:lnTo>
                <a:lnTo>
                  <a:pt x="1534" y="10269"/>
                </a:lnTo>
                <a:lnTo>
                  <a:pt x="1582" y="10025"/>
                </a:lnTo>
                <a:lnTo>
                  <a:pt x="1704" y="9539"/>
                </a:lnTo>
                <a:lnTo>
                  <a:pt x="1850" y="9028"/>
                </a:lnTo>
                <a:lnTo>
                  <a:pt x="2142" y="8103"/>
                </a:lnTo>
                <a:lnTo>
                  <a:pt x="2118" y="9344"/>
                </a:lnTo>
                <a:lnTo>
                  <a:pt x="2045" y="10585"/>
                </a:lnTo>
                <a:lnTo>
                  <a:pt x="1947" y="11826"/>
                </a:lnTo>
                <a:lnTo>
                  <a:pt x="1826" y="13067"/>
                </a:lnTo>
                <a:lnTo>
                  <a:pt x="1680" y="14648"/>
                </a:lnTo>
                <a:lnTo>
                  <a:pt x="1558" y="16254"/>
                </a:lnTo>
                <a:lnTo>
                  <a:pt x="1412" y="17860"/>
                </a:lnTo>
                <a:lnTo>
                  <a:pt x="1339" y="18663"/>
                </a:lnTo>
                <a:lnTo>
                  <a:pt x="1218" y="19442"/>
                </a:lnTo>
                <a:lnTo>
                  <a:pt x="1242" y="19564"/>
                </a:lnTo>
                <a:lnTo>
                  <a:pt x="1120" y="19612"/>
                </a:lnTo>
                <a:lnTo>
                  <a:pt x="1023" y="19661"/>
                </a:lnTo>
                <a:lnTo>
                  <a:pt x="950" y="19734"/>
                </a:lnTo>
                <a:lnTo>
                  <a:pt x="853" y="19831"/>
                </a:lnTo>
                <a:lnTo>
                  <a:pt x="731" y="20026"/>
                </a:lnTo>
                <a:lnTo>
                  <a:pt x="634" y="20245"/>
                </a:lnTo>
                <a:lnTo>
                  <a:pt x="634" y="20342"/>
                </a:lnTo>
                <a:lnTo>
                  <a:pt x="609" y="20464"/>
                </a:lnTo>
                <a:lnTo>
                  <a:pt x="634" y="20561"/>
                </a:lnTo>
                <a:lnTo>
                  <a:pt x="658" y="20683"/>
                </a:lnTo>
                <a:lnTo>
                  <a:pt x="731" y="20780"/>
                </a:lnTo>
                <a:lnTo>
                  <a:pt x="804" y="20853"/>
                </a:lnTo>
                <a:lnTo>
                  <a:pt x="901" y="20926"/>
                </a:lnTo>
                <a:lnTo>
                  <a:pt x="1023" y="20999"/>
                </a:lnTo>
                <a:lnTo>
                  <a:pt x="1145" y="21023"/>
                </a:lnTo>
                <a:lnTo>
                  <a:pt x="1266" y="21048"/>
                </a:lnTo>
                <a:lnTo>
                  <a:pt x="1558" y="21072"/>
                </a:lnTo>
                <a:lnTo>
                  <a:pt x="1874" y="21048"/>
                </a:lnTo>
                <a:lnTo>
                  <a:pt x="2191" y="20975"/>
                </a:lnTo>
                <a:lnTo>
                  <a:pt x="2483" y="20877"/>
                </a:lnTo>
                <a:lnTo>
                  <a:pt x="2775" y="20731"/>
                </a:lnTo>
                <a:lnTo>
                  <a:pt x="3042" y="20610"/>
                </a:lnTo>
                <a:lnTo>
                  <a:pt x="3261" y="20439"/>
                </a:lnTo>
                <a:lnTo>
                  <a:pt x="3334" y="20366"/>
                </a:lnTo>
                <a:lnTo>
                  <a:pt x="3359" y="20293"/>
                </a:lnTo>
                <a:lnTo>
                  <a:pt x="3383" y="20269"/>
                </a:lnTo>
                <a:lnTo>
                  <a:pt x="3456" y="20172"/>
                </a:lnTo>
                <a:lnTo>
                  <a:pt x="3480" y="20050"/>
                </a:lnTo>
                <a:lnTo>
                  <a:pt x="3529" y="19807"/>
                </a:lnTo>
                <a:lnTo>
                  <a:pt x="3699" y="18542"/>
                </a:lnTo>
                <a:lnTo>
                  <a:pt x="3870" y="16984"/>
                </a:lnTo>
                <a:lnTo>
                  <a:pt x="4040" y="15427"/>
                </a:lnTo>
                <a:lnTo>
                  <a:pt x="4064" y="15184"/>
                </a:lnTo>
                <a:lnTo>
                  <a:pt x="4089" y="15111"/>
                </a:lnTo>
                <a:lnTo>
                  <a:pt x="4089" y="15062"/>
                </a:lnTo>
                <a:lnTo>
                  <a:pt x="4186" y="14089"/>
                </a:lnTo>
                <a:lnTo>
                  <a:pt x="4186" y="14040"/>
                </a:lnTo>
                <a:lnTo>
                  <a:pt x="4186" y="13991"/>
                </a:lnTo>
                <a:lnTo>
                  <a:pt x="4186" y="13967"/>
                </a:lnTo>
                <a:lnTo>
                  <a:pt x="4210" y="13870"/>
                </a:lnTo>
                <a:lnTo>
                  <a:pt x="4308" y="14186"/>
                </a:lnTo>
                <a:lnTo>
                  <a:pt x="4454" y="14892"/>
                </a:lnTo>
                <a:lnTo>
                  <a:pt x="4575" y="15597"/>
                </a:lnTo>
                <a:lnTo>
                  <a:pt x="4673" y="16327"/>
                </a:lnTo>
                <a:lnTo>
                  <a:pt x="4721" y="17057"/>
                </a:lnTo>
                <a:lnTo>
                  <a:pt x="4843" y="18493"/>
                </a:lnTo>
                <a:lnTo>
                  <a:pt x="4916" y="19223"/>
                </a:lnTo>
                <a:lnTo>
                  <a:pt x="5013" y="19953"/>
                </a:lnTo>
                <a:lnTo>
                  <a:pt x="5038" y="20147"/>
                </a:lnTo>
                <a:lnTo>
                  <a:pt x="5111" y="20342"/>
                </a:lnTo>
                <a:lnTo>
                  <a:pt x="5208" y="20537"/>
                </a:lnTo>
                <a:lnTo>
                  <a:pt x="5354" y="20683"/>
                </a:lnTo>
                <a:lnTo>
                  <a:pt x="5500" y="20780"/>
                </a:lnTo>
                <a:lnTo>
                  <a:pt x="5670" y="20853"/>
                </a:lnTo>
                <a:lnTo>
                  <a:pt x="5865" y="20877"/>
                </a:lnTo>
                <a:lnTo>
                  <a:pt x="6084" y="20853"/>
                </a:lnTo>
                <a:lnTo>
                  <a:pt x="6303" y="20877"/>
                </a:lnTo>
                <a:lnTo>
                  <a:pt x="6522" y="20902"/>
                </a:lnTo>
                <a:lnTo>
                  <a:pt x="6741" y="20877"/>
                </a:lnTo>
                <a:lnTo>
                  <a:pt x="6936" y="20853"/>
                </a:lnTo>
                <a:lnTo>
                  <a:pt x="7155" y="20780"/>
                </a:lnTo>
                <a:lnTo>
                  <a:pt x="7325" y="20683"/>
                </a:lnTo>
                <a:lnTo>
                  <a:pt x="7495" y="20561"/>
                </a:lnTo>
                <a:lnTo>
                  <a:pt x="7666" y="20391"/>
                </a:lnTo>
                <a:lnTo>
                  <a:pt x="7714" y="20293"/>
                </a:lnTo>
                <a:lnTo>
                  <a:pt x="7739" y="20220"/>
                </a:lnTo>
                <a:lnTo>
                  <a:pt x="7739" y="20123"/>
                </a:lnTo>
                <a:lnTo>
                  <a:pt x="7739" y="20026"/>
                </a:lnTo>
                <a:lnTo>
                  <a:pt x="7739" y="19929"/>
                </a:lnTo>
                <a:lnTo>
                  <a:pt x="7690" y="19831"/>
                </a:lnTo>
                <a:lnTo>
                  <a:pt x="7666" y="19758"/>
                </a:lnTo>
                <a:lnTo>
                  <a:pt x="7593" y="19685"/>
                </a:lnTo>
                <a:lnTo>
                  <a:pt x="7495" y="19612"/>
                </a:lnTo>
                <a:lnTo>
                  <a:pt x="7374" y="19539"/>
                </a:lnTo>
                <a:lnTo>
                  <a:pt x="7130" y="19442"/>
                </a:lnTo>
                <a:lnTo>
                  <a:pt x="7130" y="19418"/>
                </a:lnTo>
                <a:lnTo>
                  <a:pt x="7057" y="19126"/>
                </a:lnTo>
                <a:lnTo>
                  <a:pt x="7009" y="18809"/>
                </a:lnTo>
                <a:lnTo>
                  <a:pt x="6984" y="18152"/>
                </a:lnTo>
                <a:lnTo>
                  <a:pt x="6936" y="16546"/>
                </a:lnTo>
                <a:lnTo>
                  <a:pt x="6863" y="15476"/>
                </a:lnTo>
                <a:lnTo>
                  <a:pt x="6765" y="14405"/>
                </a:lnTo>
                <a:lnTo>
                  <a:pt x="6668" y="13334"/>
                </a:lnTo>
                <a:lnTo>
                  <a:pt x="6595" y="12288"/>
                </a:lnTo>
                <a:lnTo>
                  <a:pt x="6571" y="10804"/>
                </a:lnTo>
                <a:lnTo>
                  <a:pt x="6546" y="9344"/>
                </a:lnTo>
                <a:lnTo>
                  <a:pt x="6546" y="8395"/>
                </a:lnTo>
                <a:lnTo>
                  <a:pt x="6644" y="8663"/>
                </a:lnTo>
                <a:lnTo>
                  <a:pt x="6765" y="8930"/>
                </a:lnTo>
                <a:lnTo>
                  <a:pt x="6814" y="9174"/>
                </a:lnTo>
                <a:lnTo>
                  <a:pt x="6887" y="9417"/>
                </a:lnTo>
                <a:lnTo>
                  <a:pt x="6936" y="9904"/>
                </a:lnTo>
                <a:lnTo>
                  <a:pt x="6984" y="10415"/>
                </a:lnTo>
                <a:lnTo>
                  <a:pt x="7057" y="10901"/>
                </a:lnTo>
                <a:lnTo>
                  <a:pt x="6960" y="11120"/>
                </a:lnTo>
                <a:lnTo>
                  <a:pt x="6911" y="11339"/>
                </a:lnTo>
                <a:lnTo>
                  <a:pt x="6887" y="11583"/>
                </a:lnTo>
                <a:lnTo>
                  <a:pt x="6936" y="11802"/>
                </a:lnTo>
                <a:lnTo>
                  <a:pt x="6960" y="11923"/>
                </a:lnTo>
                <a:lnTo>
                  <a:pt x="7009" y="12020"/>
                </a:lnTo>
                <a:lnTo>
                  <a:pt x="7057" y="12093"/>
                </a:lnTo>
                <a:lnTo>
                  <a:pt x="7130" y="12166"/>
                </a:lnTo>
                <a:lnTo>
                  <a:pt x="7228" y="12239"/>
                </a:lnTo>
                <a:lnTo>
                  <a:pt x="7325" y="12288"/>
                </a:lnTo>
                <a:lnTo>
                  <a:pt x="7447" y="12312"/>
                </a:lnTo>
                <a:lnTo>
                  <a:pt x="7714" y="12312"/>
                </a:lnTo>
                <a:lnTo>
                  <a:pt x="7860" y="12264"/>
                </a:lnTo>
                <a:lnTo>
                  <a:pt x="7982" y="12215"/>
                </a:lnTo>
                <a:lnTo>
                  <a:pt x="8104" y="12142"/>
                </a:lnTo>
                <a:lnTo>
                  <a:pt x="8201" y="12045"/>
                </a:lnTo>
                <a:lnTo>
                  <a:pt x="8298" y="11947"/>
                </a:lnTo>
                <a:lnTo>
                  <a:pt x="8371" y="11826"/>
                </a:lnTo>
                <a:lnTo>
                  <a:pt x="8444" y="11704"/>
                </a:lnTo>
                <a:lnTo>
                  <a:pt x="8517" y="11510"/>
                </a:lnTo>
                <a:lnTo>
                  <a:pt x="8542" y="11291"/>
                </a:lnTo>
                <a:lnTo>
                  <a:pt x="8517" y="11193"/>
                </a:lnTo>
                <a:lnTo>
                  <a:pt x="8493" y="11096"/>
                </a:lnTo>
                <a:lnTo>
                  <a:pt x="8469" y="10999"/>
                </a:lnTo>
                <a:lnTo>
                  <a:pt x="8396" y="10926"/>
                </a:lnTo>
                <a:lnTo>
                  <a:pt x="8469" y="10269"/>
                </a:lnTo>
                <a:lnTo>
                  <a:pt x="8493" y="9587"/>
                </a:lnTo>
                <a:lnTo>
                  <a:pt x="8469" y="8906"/>
                </a:lnTo>
                <a:lnTo>
                  <a:pt x="8396" y="8249"/>
                </a:lnTo>
                <a:lnTo>
                  <a:pt x="8323" y="7908"/>
                </a:lnTo>
                <a:lnTo>
                  <a:pt x="8250" y="7568"/>
                </a:lnTo>
                <a:lnTo>
                  <a:pt x="8177" y="7251"/>
                </a:lnTo>
                <a:lnTo>
                  <a:pt x="8079" y="6935"/>
                </a:lnTo>
                <a:lnTo>
                  <a:pt x="7958" y="6619"/>
                </a:lnTo>
                <a:lnTo>
                  <a:pt x="7812" y="6327"/>
                </a:lnTo>
                <a:lnTo>
                  <a:pt x="7666" y="6035"/>
                </a:lnTo>
                <a:lnTo>
                  <a:pt x="7495" y="5743"/>
                </a:lnTo>
                <a:lnTo>
                  <a:pt x="7349" y="5548"/>
                </a:lnTo>
                <a:lnTo>
                  <a:pt x="7203" y="5378"/>
                </a:lnTo>
                <a:lnTo>
                  <a:pt x="7057" y="5232"/>
                </a:lnTo>
                <a:lnTo>
                  <a:pt x="6887" y="5086"/>
                </a:lnTo>
                <a:lnTo>
                  <a:pt x="6717" y="4940"/>
                </a:lnTo>
                <a:lnTo>
                  <a:pt x="6522" y="4842"/>
                </a:lnTo>
                <a:lnTo>
                  <a:pt x="6327" y="4745"/>
                </a:lnTo>
                <a:lnTo>
                  <a:pt x="6133" y="4648"/>
                </a:lnTo>
                <a:lnTo>
                  <a:pt x="5719" y="4502"/>
                </a:lnTo>
                <a:lnTo>
                  <a:pt x="5305" y="4429"/>
                </a:lnTo>
                <a:lnTo>
                  <a:pt x="4867" y="4380"/>
                </a:lnTo>
                <a:lnTo>
                  <a:pt x="4405" y="4356"/>
                </a:lnTo>
                <a:lnTo>
                  <a:pt x="4405" y="4307"/>
                </a:lnTo>
                <a:lnTo>
                  <a:pt x="4405" y="4283"/>
                </a:lnTo>
                <a:lnTo>
                  <a:pt x="4600" y="4258"/>
                </a:lnTo>
                <a:lnTo>
                  <a:pt x="4794" y="4185"/>
                </a:lnTo>
                <a:lnTo>
                  <a:pt x="4965" y="4112"/>
                </a:lnTo>
                <a:lnTo>
                  <a:pt x="5159" y="4015"/>
                </a:lnTo>
                <a:lnTo>
                  <a:pt x="5305" y="3893"/>
                </a:lnTo>
                <a:lnTo>
                  <a:pt x="5451" y="3772"/>
                </a:lnTo>
                <a:lnTo>
                  <a:pt x="5597" y="3626"/>
                </a:lnTo>
                <a:lnTo>
                  <a:pt x="5719" y="3456"/>
                </a:lnTo>
                <a:lnTo>
                  <a:pt x="5841" y="3310"/>
                </a:lnTo>
                <a:lnTo>
                  <a:pt x="5938" y="3115"/>
                </a:lnTo>
                <a:lnTo>
                  <a:pt x="6035" y="2945"/>
                </a:lnTo>
                <a:lnTo>
                  <a:pt x="6108" y="2750"/>
                </a:lnTo>
                <a:lnTo>
                  <a:pt x="6181" y="2555"/>
                </a:lnTo>
                <a:lnTo>
                  <a:pt x="6230" y="2361"/>
                </a:lnTo>
                <a:lnTo>
                  <a:pt x="6254" y="2166"/>
                </a:lnTo>
                <a:lnTo>
                  <a:pt x="6279" y="1971"/>
                </a:lnTo>
                <a:lnTo>
                  <a:pt x="6254" y="1752"/>
                </a:lnTo>
                <a:lnTo>
                  <a:pt x="6230" y="1533"/>
                </a:lnTo>
                <a:lnTo>
                  <a:pt x="6157" y="1314"/>
                </a:lnTo>
                <a:lnTo>
                  <a:pt x="6060" y="1095"/>
                </a:lnTo>
                <a:lnTo>
                  <a:pt x="5962" y="925"/>
                </a:lnTo>
                <a:lnTo>
                  <a:pt x="5816" y="730"/>
                </a:lnTo>
                <a:lnTo>
                  <a:pt x="5670" y="584"/>
                </a:lnTo>
                <a:lnTo>
                  <a:pt x="5500" y="438"/>
                </a:lnTo>
                <a:lnTo>
                  <a:pt x="5305" y="292"/>
                </a:lnTo>
                <a:lnTo>
                  <a:pt x="5111" y="195"/>
                </a:lnTo>
                <a:lnTo>
                  <a:pt x="4892" y="98"/>
                </a:lnTo>
                <a:lnTo>
                  <a:pt x="4697" y="49"/>
                </a:lnTo>
                <a:lnTo>
                  <a:pt x="4478" y="25"/>
                </a:lnTo>
                <a:lnTo>
                  <a:pt x="4259" y="0"/>
                </a:lnTo>
                <a:close/>
              </a:path>
            </a:pathLst>
          </a:custGeom>
          <a:solidFill>
            <a:srgbClr val="25212A">
              <a:alpha val="7115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37" name="Google Shape;637;p73"/>
          <p:cNvSpPr/>
          <p:nvPr/>
        </p:nvSpPr>
        <p:spPr>
          <a:xfrm>
            <a:off x="6318545" y="2268495"/>
            <a:ext cx="127782" cy="359769"/>
          </a:xfrm>
          <a:custGeom>
            <a:rect b="b" l="l" r="r" t="t"/>
            <a:pathLst>
              <a:path extrusionOk="0" h="20829" w="7398">
                <a:moveTo>
                  <a:pt x="3991" y="584"/>
                </a:moveTo>
                <a:lnTo>
                  <a:pt x="3942" y="657"/>
                </a:lnTo>
                <a:lnTo>
                  <a:pt x="3893" y="730"/>
                </a:lnTo>
                <a:lnTo>
                  <a:pt x="3893" y="755"/>
                </a:lnTo>
                <a:lnTo>
                  <a:pt x="3918" y="779"/>
                </a:lnTo>
                <a:lnTo>
                  <a:pt x="3991" y="803"/>
                </a:lnTo>
                <a:lnTo>
                  <a:pt x="4064" y="779"/>
                </a:lnTo>
                <a:lnTo>
                  <a:pt x="4185" y="755"/>
                </a:lnTo>
                <a:lnTo>
                  <a:pt x="4283" y="706"/>
                </a:lnTo>
                <a:lnTo>
                  <a:pt x="4380" y="633"/>
                </a:lnTo>
                <a:lnTo>
                  <a:pt x="4453" y="730"/>
                </a:lnTo>
                <a:lnTo>
                  <a:pt x="4356" y="779"/>
                </a:lnTo>
                <a:lnTo>
                  <a:pt x="4210" y="852"/>
                </a:lnTo>
                <a:lnTo>
                  <a:pt x="4088" y="949"/>
                </a:lnTo>
                <a:lnTo>
                  <a:pt x="4088" y="974"/>
                </a:lnTo>
                <a:lnTo>
                  <a:pt x="4112" y="998"/>
                </a:lnTo>
                <a:lnTo>
                  <a:pt x="4283" y="998"/>
                </a:lnTo>
                <a:lnTo>
                  <a:pt x="4453" y="974"/>
                </a:lnTo>
                <a:lnTo>
                  <a:pt x="4623" y="901"/>
                </a:lnTo>
                <a:lnTo>
                  <a:pt x="4721" y="1071"/>
                </a:lnTo>
                <a:lnTo>
                  <a:pt x="4696" y="1071"/>
                </a:lnTo>
                <a:lnTo>
                  <a:pt x="4429" y="1193"/>
                </a:lnTo>
                <a:lnTo>
                  <a:pt x="4185" y="1314"/>
                </a:lnTo>
                <a:lnTo>
                  <a:pt x="4161" y="1339"/>
                </a:lnTo>
                <a:lnTo>
                  <a:pt x="4185" y="1339"/>
                </a:lnTo>
                <a:lnTo>
                  <a:pt x="4307" y="1387"/>
                </a:lnTo>
                <a:lnTo>
                  <a:pt x="4429" y="1387"/>
                </a:lnTo>
                <a:lnTo>
                  <a:pt x="4550" y="1363"/>
                </a:lnTo>
                <a:lnTo>
                  <a:pt x="4696" y="1314"/>
                </a:lnTo>
                <a:lnTo>
                  <a:pt x="4818" y="1266"/>
                </a:lnTo>
                <a:lnTo>
                  <a:pt x="4915" y="1533"/>
                </a:lnTo>
                <a:lnTo>
                  <a:pt x="4794" y="1582"/>
                </a:lnTo>
                <a:lnTo>
                  <a:pt x="4502" y="1679"/>
                </a:lnTo>
                <a:lnTo>
                  <a:pt x="4356" y="1728"/>
                </a:lnTo>
                <a:lnTo>
                  <a:pt x="4234" y="1825"/>
                </a:lnTo>
                <a:lnTo>
                  <a:pt x="4210" y="1850"/>
                </a:lnTo>
                <a:lnTo>
                  <a:pt x="4210" y="1874"/>
                </a:lnTo>
                <a:lnTo>
                  <a:pt x="4210" y="1898"/>
                </a:lnTo>
                <a:lnTo>
                  <a:pt x="4234" y="1898"/>
                </a:lnTo>
                <a:lnTo>
                  <a:pt x="4404" y="1947"/>
                </a:lnTo>
                <a:lnTo>
                  <a:pt x="4550" y="1923"/>
                </a:lnTo>
                <a:lnTo>
                  <a:pt x="4696" y="1898"/>
                </a:lnTo>
                <a:lnTo>
                  <a:pt x="4867" y="1874"/>
                </a:lnTo>
                <a:lnTo>
                  <a:pt x="4964" y="1850"/>
                </a:lnTo>
                <a:lnTo>
                  <a:pt x="4988" y="2069"/>
                </a:lnTo>
                <a:lnTo>
                  <a:pt x="4891" y="2093"/>
                </a:lnTo>
                <a:lnTo>
                  <a:pt x="4696" y="2142"/>
                </a:lnTo>
                <a:lnTo>
                  <a:pt x="4526" y="2190"/>
                </a:lnTo>
                <a:lnTo>
                  <a:pt x="4331" y="2263"/>
                </a:lnTo>
                <a:lnTo>
                  <a:pt x="4137" y="2336"/>
                </a:lnTo>
                <a:lnTo>
                  <a:pt x="4112" y="2361"/>
                </a:lnTo>
                <a:lnTo>
                  <a:pt x="4137" y="2385"/>
                </a:lnTo>
                <a:lnTo>
                  <a:pt x="4283" y="2385"/>
                </a:lnTo>
                <a:lnTo>
                  <a:pt x="4404" y="2409"/>
                </a:lnTo>
                <a:lnTo>
                  <a:pt x="4599" y="2385"/>
                </a:lnTo>
                <a:lnTo>
                  <a:pt x="4769" y="2361"/>
                </a:lnTo>
                <a:lnTo>
                  <a:pt x="4988" y="2336"/>
                </a:lnTo>
                <a:lnTo>
                  <a:pt x="4988" y="2434"/>
                </a:lnTo>
                <a:lnTo>
                  <a:pt x="4940" y="2604"/>
                </a:lnTo>
                <a:lnTo>
                  <a:pt x="4891" y="2750"/>
                </a:lnTo>
                <a:lnTo>
                  <a:pt x="4794" y="2726"/>
                </a:lnTo>
                <a:lnTo>
                  <a:pt x="4696" y="2726"/>
                </a:lnTo>
                <a:lnTo>
                  <a:pt x="4502" y="2750"/>
                </a:lnTo>
                <a:lnTo>
                  <a:pt x="4258" y="2750"/>
                </a:lnTo>
                <a:lnTo>
                  <a:pt x="4137" y="2774"/>
                </a:lnTo>
                <a:lnTo>
                  <a:pt x="4015" y="2847"/>
                </a:lnTo>
                <a:lnTo>
                  <a:pt x="4015" y="2872"/>
                </a:lnTo>
                <a:lnTo>
                  <a:pt x="4112" y="2945"/>
                </a:lnTo>
                <a:lnTo>
                  <a:pt x="4210" y="2993"/>
                </a:lnTo>
                <a:lnTo>
                  <a:pt x="4429" y="2993"/>
                </a:lnTo>
                <a:lnTo>
                  <a:pt x="4599" y="3018"/>
                </a:lnTo>
                <a:lnTo>
                  <a:pt x="4745" y="3018"/>
                </a:lnTo>
                <a:lnTo>
                  <a:pt x="4623" y="3164"/>
                </a:lnTo>
                <a:lnTo>
                  <a:pt x="4502" y="3310"/>
                </a:lnTo>
                <a:lnTo>
                  <a:pt x="4453" y="3285"/>
                </a:lnTo>
                <a:lnTo>
                  <a:pt x="4283" y="3237"/>
                </a:lnTo>
                <a:lnTo>
                  <a:pt x="4112" y="3212"/>
                </a:lnTo>
                <a:lnTo>
                  <a:pt x="3918" y="3212"/>
                </a:lnTo>
                <a:lnTo>
                  <a:pt x="3747" y="3237"/>
                </a:lnTo>
                <a:lnTo>
                  <a:pt x="3723" y="3237"/>
                </a:lnTo>
                <a:lnTo>
                  <a:pt x="3723" y="3261"/>
                </a:lnTo>
                <a:lnTo>
                  <a:pt x="3747" y="3310"/>
                </a:lnTo>
                <a:lnTo>
                  <a:pt x="3966" y="3407"/>
                </a:lnTo>
                <a:lnTo>
                  <a:pt x="4210" y="3480"/>
                </a:lnTo>
                <a:lnTo>
                  <a:pt x="3991" y="3529"/>
                </a:lnTo>
                <a:lnTo>
                  <a:pt x="3796" y="3553"/>
                </a:lnTo>
                <a:lnTo>
                  <a:pt x="3553" y="3553"/>
                </a:lnTo>
                <a:lnTo>
                  <a:pt x="3334" y="3504"/>
                </a:lnTo>
                <a:lnTo>
                  <a:pt x="3090" y="3407"/>
                </a:lnTo>
                <a:lnTo>
                  <a:pt x="2896" y="3285"/>
                </a:lnTo>
                <a:lnTo>
                  <a:pt x="2701" y="3115"/>
                </a:lnTo>
                <a:lnTo>
                  <a:pt x="2555" y="2945"/>
                </a:lnTo>
                <a:lnTo>
                  <a:pt x="2433" y="2726"/>
                </a:lnTo>
                <a:lnTo>
                  <a:pt x="2360" y="2507"/>
                </a:lnTo>
                <a:lnTo>
                  <a:pt x="2312" y="2288"/>
                </a:lnTo>
                <a:lnTo>
                  <a:pt x="2312" y="2020"/>
                </a:lnTo>
                <a:lnTo>
                  <a:pt x="2336" y="1874"/>
                </a:lnTo>
                <a:lnTo>
                  <a:pt x="2360" y="1704"/>
                </a:lnTo>
                <a:lnTo>
                  <a:pt x="2409" y="1558"/>
                </a:lnTo>
                <a:lnTo>
                  <a:pt x="2482" y="1412"/>
                </a:lnTo>
                <a:lnTo>
                  <a:pt x="2677" y="1120"/>
                </a:lnTo>
                <a:lnTo>
                  <a:pt x="2871" y="876"/>
                </a:lnTo>
                <a:lnTo>
                  <a:pt x="3017" y="755"/>
                </a:lnTo>
                <a:lnTo>
                  <a:pt x="3139" y="682"/>
                </a:lnTo>
                <a:lnTo>
                  <a:pt x="3261" y="633"/>
                </a:lnTo>
                <a:lnTo>
                  <a:pt x="3407" y="584"/>
                </a:lnTo>
                <a:close/>
                <a:moveTo>
                  <a:pt x="1898" y="7860"/>
                </a:moveTo>
                <a:lnTo>
                  <a:pt x="2020" y="7933"/>
                </a:lnTo>
                <a:lnTo>
                  <a:pt x="1995" y="8200"/>
                </a:lnTo>
                <a:lnTo>
                  <a:pt x="1995" y="8444"/>
                </a:lnTo>
                <a:lnTo>
                  <a:pt x="1971" y="8979"/>
                </a:lnTo>
                <a:lnTo>
                  <a:pt x="1971" y="9149"/>
                </a:lnTo>
                <a:lnTo>
                  <a:pt x="1922" y="9344"/>
                </a:lnTo>
                <a:lnTo>
                  <a:pt x="1801" y="9685"/>
                </a:lnTo>
                <a:lnTo>
                  <a:pt x="1655" y="10050"/>
                </a:lnTo>
                <a:lnTo>
                  <a:pt x="1509" y="10390"/>
                </a:lnTo>
                <a:lnTo>
                  <a:pt x="1436" y="10658"/>
                </a:lnTo>
                <a:lnTo>
                  <a:pt x="1363" y="10926"/>
                </a:lnTo>
                <a:lnTo>
                  <a:pt x="1314" y="10707"/>
                </a:lnTo>
                <a:lnTo>
                  <a:pt x="1265" y="10536"/>
                </a:lnTo>
                <a:lnTo>
                  <a:pt x="1241" y="10512"/>
                </a:lnTo>
                <a:lnTo>
                  <a:pt x="1290" y="10463"/>
                </a:lnTo>
                <a:lnTo>
                  <a:pt x="1314" y="10390"/>
                </a:lnTo>
                <a:lnTo>
                  <a:pt x="1363" y="9733"/>
                </a:lnTo>
                <a:lnTo>
                  <a:pt x="1460" y="9076"/>
                </a:lnTo>
                <a:lnTo>
                  <a:pt x="1533" y="8760"/>
                </a:lnTo>
                <a:lnTo>
                  <a:pt x="1606" y="8444"/>
                </a:lnTo>
                <a:lnTo>
                  <a:pt x="1728" y="8152"/>
                </a:lnTo>
                <a:lnTo>
                  <a:pt x="1898" y="7860"/>
                </a:lnTo>
                <a:close/>
                <a:moveTo>
                  <a:pt x="5499" y="7860"/>
                </a:moveTo>
                <a:lnTo>
                  <a:pt x="5670" y="8152"/>
                </a:lnTo>
                <a:lnTo>
                  <a:pt x="5791" y="8444"/>
                </a:lnTo>
                <a:lnTo>
                  <a:pt x="5864" y="8760"/>
                </a:lnTo>
                <a:lnTo>
                  <a:pt x="5937" y="9076"/>
                </a:lnTo>
                <a:lnTo>
                  <a:pt x="6010" y="9733"/>
                </a:lnTo>
                <a:lnTo>
                  <a:pt x="6083" y="10390"/>
                </a:lnTo>
                <a:lnTo>
                  <a:pt x="6107" y="10463"/>
                </a:lnTo>
                <a:lnTo>
                  <a:pt x="6156" y="10512"/>
                </a:lnTo>
                <a:lnTo>
                  <a:pt x="6132" y="10536"/>
                </a:lnTo>
                <a:lnTo>
                  <a:pt x="6083" y="10707"/>
                </a:lnTo>
                <a:lnTo>
                  <a:pt x="6034" y="10926"/>
                </a:lnTo>
                <a:lnTo>
                  <a:pt x="5961" y="10658"/>
                </a:lnTo>
                <a:lnTo>
                  <a:pt x="5889" y="10390"/>
                </a:lnTo>
                <a:lnTo>
                  <a:pt x="5743" y="10050"/>
                </a:lnTo>
                <a:lnTo>
                  <a:pt x="5597" y="9685"/>
                </a:lnTo>
                <a:lnTo>
                  <a:pt x="5475" y="9344"/>
                </a:lnTo>
                <a:lnTo>
                  <a:pt x="5426" y="9149"/>
                </a:lnTo>
                <a:lnTo>
                  <a:pt x="5426" y="8979"/>
                </a:lnTo>
                <a:lnTo>
                  <a:pt x="5402" y="8444"/>
                </a:lnTo>
                <a:lnTo>
                  <a:pt x="5402" y="8200"/>
                </a:lnTo>
                <a:lnTo>
                  <a:pt x="5378" y="7933"/>
                </a:lnTo>
                <a:lnTo>
                  <a:pt x="5499" y="7860"/>
                </a:lnTo>
                <a:close/>
                <a:moveTo>
                  <a:pt x="3869" y="4623"/>
                </a:moveTo>
                <a:lnTo>
                  <a:pt x="4161" y="4672"/>
                </a:lnTo>
                <a:lnTo>
                  <a:pt x="4453" y="4721"/>
                </a:lnTo>
                <a:lnTo>
                  <a:pt x="4380" y="4769"/>
                </a:lnTo>
                <a:lnTo>
                  <a:pt x="4283" y="4842"/>
                </a:lnTo>
                <a:lnTo>
                  <a:pt x="4283" y="4867"/>
                </a:lnTo>
                <a:lnTo>
                  <a:pt x="4307" y="4891"/>
                </a:lnTo>
                <a:lnTo>
                  <a:pt x="4696" y="4842"/>
                </a:lnTo>
                <a:lnTo>
                  <a:pt x="4842" y="4842"/>
                </a:lnTo>
                <a:lnTo>
                  <a:pt x="4915" y="4867"/>
                </a:lnTo>
                <a:lnTo>
                  <a:pt x="4818" y="4891"/>
                </a:lnTo>
                <a:lnTo>
                  <a:pt x="4696" y="4940"/>
                </a:lnTo>
                <a:lnTo>
                  <a:pt x="4599" y="4988"/>
                </a:lnTo>
                <a:lnTo>
                  <a:pt x="4550" y="5086"/>
                </a:lnTo>
                <a:lnTo>
                  <a:pt x="4550" y="5110"/>
                </a:lnTo>
                <a:lnTo>
                  <a:pt x="4575" y="5110"/>
                </a:lnTo>
                <a:lnTo>
                  <a:pt x="4818" y="5037"/>
                </a:lnTo>
                <a:lnTo>
                  <a:pt x="4964" y="5013"/>
                </a:lnTo>
                <a:lnTo>
                  <a:pt x="5086" y="4988"/>
                </a:lnTo>
                <a:lnTo>
                  <a:pt x="5159" y="4988"/>
                </a:lnTo>
                <a:lnTo>
                  <a:pt x="5329" y="5110"/>
                </a:lnTo>
                <a:lnTo>
                  <a:pt x="5086" y="5134"/>
                </a:lnTo>
                <a:lnTo>
                  <a:pt x="4964" y="5183"/>
                </a:lnTo>
                <a:lnTo>
                  <a:pt x="4867" y="5232"/>
                </a:lnTo>
                <a:lnTo>
                  <a:pt x="4867" y="5280"/>
                </a:lnTo>
                <a:lnTo>
                  <a:pt x="4867" y="5305"/>
                </a:lnTo>
                <a:lnTo>
                  <a:pt x="4988" y="5353"/>
                </a:lnTo>
                <a:lnTo>
                  <a:pt x="5110" y="5353"/>
                </a:lnTo>
                <a:lnTo>
                  <a:pt x="5378" y="5329"/>
                </a:lnTo>
                <a:lnTo>
                  <a:pt x="5548" y="5305"/>
                </a:lnTo>
                <a:lnTo>
                  <a:pt x="5694" y="5451"/>
                </a:lnTo>
                <a:lnTo>
                  <a:pt x="5572" y="5475"/>
                </a:lnTo>
                <a:lnTo>
                  <a:pt x="5378" y="5524"/>
                </a:lnTo>
                <a:lnTo>
                  <a:pt x="5305" y="5548"/>
                </a:lnTo>
                <a:lnTo>
                  <a:pt x="5232" y="5597"/>
                </a:lnTo>
                <a:lnTo>
                  <a:pt x="5232" y="5621"/>
                </a:lnTo>
                <a:lnTo>
                  <a:pt x="5232" y="5645"/>
                </a:lnTo>
                <a:lnTo>
                  <a:pt x="5402" y="5621"/>
                </a:lnTo>
                <a:lnTo>
                  <a:pt x="5572" y="5621"/>
                </a:lnTo>
                <a:lnTo>
                  <a:pt x="5791" y="5572"/>
                </a:lnTo>
                <a:lnTo>
                  <a:pt x="5889" y="5718"/>
                </a:lnTo>
                <a:lnTo>
                  <a:pt x="5840" y="5718"/>
                </a:lnTo>
                <a:lnTo>
                  <a:pt x="5621" y="5743"/>
                </a:lnTo>
                <a:lnTo>
                  <a:pt x="5499" y="5791"/>
                </a:lnTo>
                <a:lnTo>
                  <a:pt x="5426" y="5840"/>
                </a:lnTo>
                <a:lnTo>
                  <a:pt x="5426" y="5889"/>
                </a:lnTo>
                <a:lnTo>
                  <a:pt x="5524" y="5913"/>
                </a:lnTo>
                <a:lnTo>
                  <a:pt x="5621" y="5913"/>
                </a:lnTo>
                <a:lnTo>
                  <a:pt x="5791" y="5889"/>
                </a:lnTo>
                <a:lnTo>
                  <a:pt x="6010" y="5889"/>
                </a:lnTo>
                <a:lnTo>
                  <a:pt x="6107" y="6083"/>
                </a:lnTo>
                <a:lnTo>
                  <a:pt x="5937" y="6132"/>
                </a:lnTo>
                <a:lnTo>
                  <a:pt x="5840" y="6181"/>
                </a:lnTo>
                <a:lnTo>
                  <a:pt x="5767" y="6229"/>
                </a:lnTo>
                <a:lnTo>
                  <a:pt x="5864" y="6254"/>
                </a:lnTo>
                <a:lnTo>
                  <a:pt x="5986" y="6254"/>
                </a:lnTo>
                <a:lnTo>
                  <a:pt x="6205" y="6229"/>
                </a:lnTo>
                <a:lnTo>
                  <a:pt x="6302" y="6448"/>
                </a:lnTo>
                <a:lnTo>
                  <a:pt x="6253" y="6473"/>
                </a:lnTo>
                <a:lnTo>
                  <a:pt x="6083" y="6521"/>
                </a:lnTo>
                <a:lnTo>
                  <a:pt x="5937" y="6619"/>
                </a:lnTo>
                <a:lnTo>
                  <a:pt x="5937" y="6643"/>
                </a:lnTo>
                <a:lnTo>
                  <a:pt x="6083" y="6643"/>
                </a:lnTo>
                <a:lnTo>
                  <a:pt x="6229" y="6619"/>
                </a:lnTo>
                <a:lnTo>
                  <a:pt x="6351" y="6594"/>
                </a:lnTo>
                <a:lnTo>
                  <a:pt x="6448" y="6813"/>
                </a:lnTo>
                <a:lnTo>
                  <a:pt x="6448" y="6838"/>
                </a:lnTo>
                <a:lnTo>
                  <a:pt x="6375" y="6862"/>
                </a:lnTo>
                <a:lnTo>
                  <a:pt x="6229" y="6935"/>
                </a:lnTo>
                <a:lnTo>
                  <a:pt x="6107" y="7008"/>
                </a:lnTo>
                <a:lnTo>
                  <a:pt x="6107" y="7032"/>
                </a:lnTo>
                <a:lnTo>
                  <a:pt x="6132" y="7057"/>
                </a:lnTo>
                <a:lnTo>
                  <a:pt x="6399" y="7008"/>
                </a:lnTo>
                <a:lnTo>
                  <a:pt x="6497" y="6984"/>
                </a:lnTo>
                <a:lnTo>
                  <a:pt x="6545" y="7130"/>
                </a:lnTo>
                <a:lnTo>
                  <a:pt x="6472" y="7154"/>
                </a:lnTo>
                <a:lnTo>
                  <a:pt x="6302" y="7178"/>
                </a:lnTo>
                <a:lnTo>
                  <a:pt x="6205" y="7203"/>
                </a:lnTo>
                <a:lnTo>
                  <a:pt x="6132" y="7227"/>
                </a:lnTo>
                <a:lnTo>
                  <a:pt x="6107" y="7276"/>
                </a:lnTo>
                <a:lnTo>
                  <a:pt x="6083" y="7300"/>
                </a:lnTo>
                <a:lnTo>
                  <a:pt x="6107" y="7349"/>
                </a:lnTo>
                <a:lnTo>
                  <a:pt x="6132" y="7373"/>
                </a:lnTo>
                <a:lnTo>
                  <a:pt x="6205" y="7422"/>
                </a:lnTo>
                <a:lnTo>
                  <a:pt x="6278" y="7422"/>
                </a:lnTo>
                <a:lnTo>
                  <a:pt x="6424" y="7397"/>
                </a:lnTo>
                <a:lnTo>
                  <a:pt x="6618" y="7397"/>
                </a:lnTo>
                <a:lnTo>
                  <a:pt x="6667" y="7519"/>
                </a:lnTo>
                <a:lnTo>
                  <a:pt x="6424" y="7592"/>
                </a:lnTo>
                <a:lnTo>
                  <a:pt x="6278" y="7641"/>
                </a:lnTo>
                <a:lnTo>
                  <a:pt x="6253" y="7665"/>
                </a:lnTo>
                <a:lnTo>
                  <a:pt x="6278" y="7689"/>
                </a:lnTo>
                <a:lnTo>
                  <a:pt x="6375" y="7714"/>
                </a:lnTo>
                <a:lnTo>
                  <a:pt x="6472" y="7738"/>
                </a:lnTo>
                <a:lnTo>
                  <a:pt x="6667" y="7714"/>
                </a:lnTo>
                <a:lnTo>
                  <a:pt x="6716" y="7714"/>
                </a:lnTo>
                <a:lnTo>
                  <a:pt x="6740" y="7860"/>
                </a:lnTo>
                <a:lnTo>
                  <a:pt x="6667" y="7884"/>
                </a:lnTo>
                <a:lnTo>
                  <a:pt x="6570" y="7933"/>
                </a:lnTo>
                <a:lnTo>
                  <a:pt x="6448" y="7981"/>
                </a:lnTo>
                <a:lnTo>
                  <a:pt x="6424" y="8030"/>
                </a:lnTo>
                <a:lnTo>
                  <a:pt x="6448" y="8030"/>
                </a:lnTo>
                <a:lnTo>
                  <a:pt x="6545" y="8079"/>
                </a:lnTo>
                <a:lnTo>
                  <a:pt x="6691" y="8079"/>
                </a:lnTo>
                <a:lnTo>
                  <a:pt x="6789" y="8054"/>
                </a:lnTo>
                <a:lnTo>
                  <a:pt x="6813" y="8249"/>
                </a:lnTo>
                <a:lnTo>
                  <a:pt x="6740" y="8249"/>
                </a:lnTo>
                <a:lnTo>
                  <a:pt x="6570" y="8298"/>
                </a:lnTo>
                <a:lnTo>
                  <a:pt x="6424" y="8371"/>
                </a:lnTo>
                <a:lnTo>
                  <a:pt x="6399" y="8395"/>
                </a:lnTo>
                <a:lnTo>
                  <a:pt x="6424" y="8419"/>
                </a:lnTo>
                <a:lnTo>
                  <a:pt x="6472" y="8444"/>
                </a:lnTo>
                <a:lnTo>
                  <a:pt x="6545" y="8468"/>
                </a:lnTo>
                <a:lnTo>
                  <a:pt x="6837" y="8468"/>
                </a:lnTo>
                <a:lnTo>
                  <a:pt x="6862" y="8638"/>
                </a:lnTo>
                <a:lnTo>
                  <a:pt x="6764" y="8663"/>
                </a:lnTo>
                <a:lnTo>
                  <a:pt x="6667" y="8711"/>
                </a:lnTo>
                <a:lnTo>
                  <a:pt x="6570" y="8784"/>
                </a:lnTo>
                <a:lnTo>
                  <a:pt x="6570" y="8809"/>
                </a:lnTo>
                <a:lnTo>
                  <a:pt x="6886" y="8809"/>
                </a:lnTo>
                <a:lnTo>
                  <a:pt x="6910" y="9052"/>
                </a:lnTo>
                <a:lnTo>
                  <a:pt x="6764" y="9101"/>
                </a:lnTo>
                <a:lnTo>
                  <a:pt x="6691" y="9125"/>
                </a:lnTo>
                <a:lnTo>
                  <a:pt x="6618" y="9174"/>
                </a:lnTo>
                <a:lnTo>
                  <a:pt x="6618" y="9198"/>
                </a:lnTo>
                <a:lnTo>
                  <a:pt x="6667" y="9222"/>
                </a:lnTo>
                <a:lnTo>
                  <a:pt x="6691" y="9222"/>
                </a:lnTo>
                <a:lnTo>
                  <a:pt x="6789" y="9247"/>
                </a:lnTo>
                <a:lnTo>
                  <a:pt x="6910" y="9222"/>
                </a:lnTo>
                <a:lnTo>
                  <a:pt x="6910" y="9466"/>
                </a:lnTo>
                <a:lnTo>
                  <a:pt x="6570" y="9587"/>
                </a:lnTo>
                <a:lnTo>
                  <a:pt x="6545" y="9612"/>
                </a:lnTo>
                <a:lnTo>
                  <a:pt x="6545" y="9636"/>
                </a:lnTo>
                <a:lnTo>
                  <a:pt x="6594" y="9685"/>
                </a:lnTo>
                <a:lnTo>
                  <a:pt x="6764" y="9709"/>
                </a:lnTo>
                <a:lnTo>
                  <a:pt x="6910" y="9709"/>
                </a:lnTo>
                <a:lnTo>
                  <a:pt x="6910" y="9831"/>
                </a:lnTo>
                <a:lnTo>
                  <a:pt x="6813" y="9855"/>
                </a:lnTo>
                <a:lnTo>
                  <a:pt x="6667" y="9928"/>
                </a:lnTo>
                <a:lnTo>
                  <a:pt x="6643" y="9952"/>
                </a:lnTo>
                <a:lnTo>
                  <a:pt x="6643" y="10001"/>
                </a:lnTo>
                <a:lnTo>
                  <a:pt x="6667" y="10025"/>
                </a:lnTo>
                <a:lnTo>
                  <a:pt x="6716" y="10050"/>
                </a:lnTo>
                <a:lnTo>
                  <a:pt x="6910" y="10074"/>
                </a:lnTo>
                <a:lnTo>
                  <a:pt x="6886" y="10293"/>
                </a:lnTo>
                <a:lnTo>
                  <a:pt x="6789" y="10293"/>
                </a:lnTo>
                <a:lnTo>
                  <a:pt x="6691" y="10317"/>
                </a:lnTo>
                <a:lnTo>
                  <a:pt x="6667" y="10342"/>
                </a:lnTo>
                <a:lnTo>
                  <a:pt x="6667" y="10366"/>
                </a:lnTo>
                <a:lnTo>
                  <a:pt x="6667" y="10390"/>
                </a:lnTo>
                <a:lnTo>
                  <a:pt x="6691" y="10415"/>
                </a:lnTo>
                <a:lnTo>
                  <a:pt x="6789" y="10439"/>
                </a:lnTo>
                <a:lnTo>
                  <a:pt x="6862" y="10439"/>
                </a:lnTo>
                <a:lnTo>
                  <a:pt x="6837" y="10682"/>
                </a:lnTo>
                <a:lnTo>
                  <a:pt x="6813" y="10658"/>
                </a:lnTo>
                <a:lnTo>
                  <a:pt x="6764" y="10658"/>
                </a:lnTo>
                <a:lnTo>
                  <a:pt x="6764" y="10682"/>
                </a:lnTo>
                <a:lnTo>
                  <a:pt x="6740" y="10682"/>
                </a:lnTo>
                <a:lnTo>
                  <a:pt x="6764" y="10755"/>
                </a:lnTo>
                <a:lnTo>
                  <a:pt x="6813" y="10804"/>
                </a:lnTo>
                <a:lnTo>
                  <a:pt x="6813" y="10828"/>
                </a:lnTo>
                <a:lnTo>
                  <a:pt x="6813" y="10926"/>
                </a:lnTo>
                <a:lnTo>
                  <a:pt x="6837" y="10974"/>
                </a:lnTo>
                <a:lnTo>
                  <a:pt x="6862" y="11047"/>
                </a:lnTo>
                <a:lnTo>
                  <a:pt x="6910" y="11096"/>
                </a:lnTo>
                <a:lnTo>
                  <a:pt x="6935" y="11339"/>
                </a:lnTo>
                <a:lnTo>
                  <a:pt x="6935" y="11461"/>
                </a:lnTo>
                <a:lnTo>
                  <a:pt x="6886" y="11583"/>
                </a:lnTo>
                <a:lnTo>
                  <a:pt x="6837" y="11656"/>
                </a:lnTo>
                <a:lnTo>
                  <a:pt x="6740" y="11729"/>
                </a:lnTo>
                <a:lnTo>
                  <a:pt x="6643" y="11801"/>
                </a:lnTo>
                <a:lnTo>
                  <a:pt x="6594" y="11801"/>
                </a:lnTo>
                <a:lnTo>
                  <a:pt x="6570" y="11753"/>
                </a:lnTo>
                <a:lnTo>
                  <a:pt x="6521" y="11656"/>
                </a:lnTo>
                <a:lnTo>
                  <a:pt x="6472" y="11534"/>
                </a:lnTo>
                <a:lnTo>
                  <a:pt x="6424" y="11266"/>
                </a:lnTo>
                <a:lnTo>
                  <a:pt x="6448" y="10999"/>
                </a:lnTo>
                <a:lnTo>
                  <a:pt x="6472" y="10853"/>
                </a:lnTo>
                <a:lnTo>
                  <a:pt x="6521" y="10755"/>
                </a:lnTo>
                <a:lnTo>
                  <a:pt x="6521" y="10658"/>
                </a:lnTo>
                <a:lnTo>
                  <a:pt x="6521" y="10585"/>
                </a:lnTo>
                <a:lnTo>
                  <a:pt x="6472" y="10512"/>
                </a:lnTo>
                <a:lnTo>
                  <a:pt x="6424" y="10463"/>
                </a:lnTo>
                <a:lnTo>
                  <a:pt x="6424" y="10390"/>
                </a:lnTo>
                <a:lnTo>
                  <a:pt x="6448" y="10025"/>
                </a:lnTo>
                <a:lnTo>
                  <a:pt x="6448" y="9660"/>
                </a:lnTo>
                <a:lnTo>
                  <a:pt x="6399" y="9271"/>
                </a:lnTo>
                <a:lnTo>
                  <a:pt x="6326" y="8906"/>
                </a:lnTo>
                <a:lnTo>
                  <a:pt x="6253" y="8541"/>
                </a:lnTo>
                <a:lnTo>
                  <a:pt x="6132" y="8200"/>
                </a:lnTo>
                <a:lnTo>
                  <a:pt x="5961" y="7860"/>
                </a:lnTo>
                <a:lnTo>
                  <a:pt x="5791" y="7568"/>
                </a:lnTo>
                <a:lnTo>
                  <a:pt x="5767" y="7543"/>
                </a:lnTo>
                <a:lnTo>
                  <a:pt x="5864" y="7300"/>
                </a:lnTo>
                <a:lnTo>
                  <a:pt x="5937" y="7081"/>
                </a:lnTo>
                <a:lnTo>
                  <a:pt x="5937" y="6935"/>
                </a:lnTo>
                <a:lnTo>
                  <a:pt x="5937" y="6789"/>
                </a:lnTo>
                <a:lnTo>
                  <a:pt x="5889" y="6619"/>
                </a:lnTo>
                <a:lnTo>
                  <a:pt x="5840" y="6473"/>
                </a:lnTo>
                <a:lnTo>
                  <a:pt x="5767" y="6327"/>
                </a:lnTo>
                <a:lnTo>
                  <a:pt x="5670" y="6229"/>
                </a:lnTo>
                <a:lnTo>
                  <a:pt x="5597" y="6205"/>
                </a:lnTo>
                <a:lnTo>
                  <a:pt x="5524" y="6181"/>
                </a:lnTo>
                <a:lnTo>
                  <a:pt x="5451" y="6181"/>
                </a:lnTo>
                <a:lnTo>
                  <a:pt x="5378" y="6205"/>
                </a:lnTo>
                <a:lnTo>
                  <a:pt x="5305" y="6254"/>
                </a:lnTo>
                <a:lnTo>
                  <a:pt x="5280" y="6327"/>
                </a:lnTo>
                <a:lnTo>
                  <a:pt x="5280" y="6400"/>
                </a:lnTo>
                <a:lnTo>
                  <a:pt x="5305" y="6473"/>
                </a:lnTo>
                <a:lnTo>
                  <a:pt x="5426" y="6570"/>
                </a:lnTo>
                <a:lnTo>
                  <a:pt x="5475" y="6643"/>
                </a:lnTo>
                <a:lnTo>
                  <a:pt x="5524" y="6716"/>
                </a:lnTo>
                <a:lnTo>
                  <a:pt x="5524" y="6886"/>
                </a:lnTo>
                <a:lnTo>
                  <a:pt x="5499" y="7057"/>
                </a:lnTo>
                <a:lnTo>
                  <a:pt x="5451" y="7227"/>
                </a:lnTo>
                <a:lnTo>
                  <a:pt x="5353" y="7373"/>
                </a:lnTo>
                <a:lnTo>
                  <a:pt x="5305" y="7446"/>
                </a:lnTo>
                <a:lnTo>
                  <a:pt x="5256" y="7519"/>
                </a:lnTo>
                <a:lnTo>
                  <a:pt x="5183" y="7543"/>
                </a:lnTo>
                <a:lnTo>
                  <a:pt x="5086" y="7568"/>
                </a:lnTo>
                <a:lnTo>
                  <a:pt x="5013" y="7592"/>
                </a:lnTo>
                <a:lnTo>
                  <a:pt x="4964" y="7616"/>
                </a:lnTo>
                <a:lnTo>
                  <a:pt x="4915" y="7665"/>
                </a:lnTo>
                <a:lnTo>
                  <a:pt x="4891" y="7738"/>
                </a:lnTo>
                <a:lnTo>
                  <a:pt x="4867" y="7811"/>
                </a:lnTo>
                <a:lnTo>
                  <a:pt x="4891" y="7860"/>
                </a:lnTo>
                <a:lnTo>
                  <a:pt x="4915" y="7933"/>
                </a:lnTo>
                <a:lnTo>
                  <a:pt x="4964" y="7981"/>
                </a:lnTo>
                <a:lnTo>
                  <a:pt x="4842" y="7981"/>
                </a:lnTo>
                <a:lnTo>
                  <a:pt x="4648" y="8006"/>
                </a:lnTo>
                <a:lnTo>
                  <a:pt x="4575" y="8054"/>
                </a:lnTo>
                <a:lnTo>
                  <a:pt x="4550" y="8079"/>
                </a:lnTo>
                <a:lnTo>
                  <a:pt x="4550" y="8103"/>
                </a:lnTo>
                <a:lnTo>
                  <a:pt x="4550" y="8152"/>
                </a:lnTo>
                <a:lnTo>
                  <a:pt x="4599" y="8176"/>
                </a:lnTo>
                <a:lnTo>
                  <a:pt x="4696" y="8225"/>
                </a:lnTo>
                <a:lnTo>
                  <a:pt x="5013" y="8225"/>
                </a:lnTo>
                <a:lnTo>
                  <a:pt x="5013" y="8346"/>
                </a:lnTo>
                <a:lnTo>
                  <a:pt x="4842" y="8371"/>
                </a:lnTo>
                <a:lnTo>
                  <a:pt x="4696" y="8395"/>
                </a:lnTo>
                <a:lnTo>
                  <a:pt x="4526" y="8419"/>
                </a:lnTo>
                <a:lnTo>
                  <a:pt x="4477" y="8468"/>
                </a:lnTo>
                <a:lnTo>
                  <a:pt x="4453" y="8517"/>
                </a:lnTo>
                <a:lnTo>
                  <a:pt x="4477" y="8565"/>
                </a:lnTo>
                <a:lnTo>
                  <a:pt x="4526" y="8590"/>
                </a:lnTo>
                <a:lnTo>
                  <a:pt x="4745" y="8638"/>
                </a:lnTo>
                <a:lnTo>
                  <a:pt x="5013" y="8638"/>
                </a:lnTo>
                <a:lnTo>
                  <a:pt x="5013" y="8687"/>
                </a:lnTo>
                <a:lnTo>
                  <a:pt x="4891" y="8711"/>
                </a:lnTo>
                <a:lnTo>
                  <a:pt x="4672" y="8736"/>
                </a:lnTo>
                <a:lnTo>
                  <a:pt x="4575" y="8760"/>
                </a:lnTo>
                <a:lnTo>
                  <a:pt x="4477" y="8809"/>
                </a:lnTo>
                <a:lnTo>
                  <a:pt x="4453" y="8833"/>
                </a:lnTo>
                <a:lnTo>
                  <a:pt x="4477" y="8882"/>
                </a:lnTo>
                <a:lnTo>
                  <a:pt x="4550" y="8906"/>
                </a:lnTo>
                <a:lnTo>
                  <a:pt x="4648" y="8930"/>
                </a:lnTo>
                <a:lnTo>
                  <a:pt x="5013" y="8930"/>
                </a:lnTo>
                <a:lnTo>
                  <a:pt x="5013" y="9028"/>
                </a:lnTo>
                <a:lnTo>
                  <a:pt x="4794" y="9052"/>
                </a:lnTo>
                <a:lnTo>
                  <a:pt x="4623" y="9076"/>
                </a:lnTo>
                <a:lnTo>
                  <a:pt x="4550" y="9125"/>
                </a:lnTo>
                <a:lnTo>
                  <a:pt x="4550" y="9149"/>
                </a:lnTo>
                <a:lnTo>
                  <a:pt x="4550" y="9198"/>
                </a:lnTo>
                <a:lnTo>
                  <a:pt x="4599" y="9247"/>
                </a:lnTo>
                <a:lnTo>
                  <a:pt x="4696" y="9271"/>
                </a:lnTo>
                <a:lnTo>
                  <a:pt x="5037" y="9271"/>
                </a:lnTo>
                <a:lnTo>
                  <a:pt x="5061" y="9344"/>
                </a:lnTo>
                <a:lnTo>
                  <a:pt x="5013" y="9344"/>
                </a:lnTo>
                <a:lnTo>
                  <a:pt x="4794" y="9393"/>
                </a:lnTo>
                <a:lnTo>
                  <a:pt x="4623" y="9490"/>
                </a:lnTo>
                <a:lnTo>
                  <a:pt x="4599" y="9514"/>
                </a:lnTo>
                <a:lnTo>
                  <a:pt x="4623" y="9539"/>
                </a:lnTo>
                <a:lnTo>
                  <a:pt x="4818" y="9563"/>
                </a:lnTo>
                <a:lnTo>
                  <a:pt x="5037" y="9539"/>
                </a:lnTo>
                <a:lnTo>
                  <a:pt x="5110" y="9539"/>
                </a:lnTo>
                <a:lnTo>
                  <a:pt x="5134" y="9587"/>
                </a:lnTo>
                <a:lnTo>
                  <a:pt x="5037" y="9612"/>
                </a:lnTo>
                <a:lnTo>
                  <a:pt x="4940" y="9612"/>
                </a:lnTo>
                <a:lnTo>
                  <a:pt x="4794" y="9660"/>
                </a:lnTo>
                <a:lnTo>
                  <a:pt x="4745" y="9709"/>
                </a:lnTo>
                <a:lnTo>
                  <a:pt x="4696" y="9758"/>
                </a:lnTo>
                <a:lnTo>
                  <a:pt x="4696" y="9806"/>
                </a:lnTo>
                <a:lnTo>
                  <a:pt x="4721" y="9855"/>
                </a:lnTo>
                <a:lnTo>
                  <a:pt x="4794" y="9879"/>
                </a:lnTo>
                <a:lnTo>
                  <a:pt x="4964" y="9879"/>
                </a:lnTo>
                <a:lnTo>
                  <a:pt x="5086" y="9855"/>
                </a:lnTo>
                <a:lnTo>
                  <a:pt x="5207" y="9831"/>
                </a:lnTo>
                <a:lnTo>
                  <a:pt x="5256" y="9904"/>
                </a:lnTo>
                <a:lnTo>
                  <a:pt x="5134" y="9928"/>
                </a:lnTo>
                <a:lnTo>
                  <a:pt x="5013" y="9977"/>
                </a:lnTo>
                <a:lnTo>
                  <a:pt x="4915" y="10074"/>
                </a:lnTo>
                <a:lnTo>
                  <a:pt x="4915" y="10098"/>
                </a:lnTo>
                <a:lnTo>
                  <a:pt x="5037" y="10171"/>
                </a:lnTo>
                <a:lnTo>
                  <a:pt x="5159" y="10171"/>
                </a:lnTo>
                <a:lnTo>
                  <a:pt x="5329" y="10147"/>
                </a:lnTo>
                <a:lnTo>
                  <a:pt x="5402" y="10317"/>
                </a:lnTo>
                <a:lnTo>
                  <a:pt x="5329" y="10342"/>
                </a:lnTo>
                <a:lnTo>
                  <a:pt x="5207" y="10390"/>
                </a:lnTo>
                <a:lnTo>
                  <a:pt x="5086" y="10415"/>
                </a:lnTo>
                <a:lnTo>
                  <a:pt x="5086" y="10439"/>
                </a:lnTo>
                <a:lnTo>
                  <a:pt x="5207" y="10463"/>
                </a:lnTo>
                <a:lnTo>
                  <a:pt x="5305" y="10488"/>
                </a:lnTo>
                <a:lnTo>
                  <a:pt x="5475" y="10488"/>
                </a:lnTo>
                <a:lnTo>
                  <a:pt x="5524" y="10658"/>
                </a:lnTo>
                <a:lnTo>
                  <a:pt x="5378" y="10707"/>
                </a:lnTo>
                <a:lnTo>
                  <a:pt x="5232" y="10755"/>
                </a:lnTo>
                <a:lnTo>
                  <a:pt x="5207" y="10780"/>
                </a:lnTo>
                <a:lnTo>
                  <a:pt x="5232" y="10780"/>
                </a:lnTo>
                <a:lnTo>
                  <a:pt x="5353" y="10804"/>
                </a:lnTo>
                <a:lnTo>
                  <a:pt x="5548" y="10804"/>
                </a:lnTo>
                <a:lnTo>
                  <a:pt x="5572" y="10950"/>
                </a:lnTo>
                <a:lnTo>
                  <a:pt x="5524" y="10974"/>
                </a:lnTo>
                <a:lnTo>
                  <a:pt x="5402" y="10999"/>
                </a:lnTo>
                <a:lnTo>
                  <a:pt x="5280" y="11047"/>
                </a:lnTo>
                <a:lnTo>
                  <a:pt x="5280" y="11072"/>
                </a:lnTo>
                <a:lnTo>
                  <a:pt x="5280" y="11096"/>
                </a:lnTo>
                <a:lnTo>
                  <a:pt x="5451" y="11145"/>
                </a:lnTo>
                <a:lnTo>
                  <a:pt x="5621" y="11169"/>
                </a:lnTo>
                <a:lnTo>
                  <a:pt x="5645" y="11339"/>
                </a:lnTo>
                <a:lnTo>
                  <a:pt x="5548" y="11364"/>
                </a:lnTo>
                <a:lnTo>
                  <a:pt x="5426" y="11412"/>
                </a:lnTo>
                <a:lnTo>
                  <a:pt x="5426" y="11437"/>
                </a:lnTo>
                <a:lnTo>
                  <a:pt x="5451" y="11461"/>
                </a:lnTo>
                <a:lnTo>
                  <a:pt x="5548" y="11485"/>
                </a:lnTo>
                <a:lnTo>
                  <a:pt x="5670" y="11485"/>
                </a:lnTo>
                <a:lnTo>
                  <a:pt x="5694" y="11607"/>
                </a:lnTo>
                <a:lnTo>
                  <a:pt x="5548" y="11631"/>
                </a:lnTo>
                <a:lnTo>
                  <a:pt x="5426" y="11656"/>
                </a:lnTo>
                <a:lnTo>
                  <a:pt x="5378" y="11704"/>
                </a:lnTo>
                <a:lnTo>
                  <a:pt x="5353" y="11777"/>
                </a:lnTo>
                <a:lnTo>
                  <a:pt x="5378" y="11850"/>
                </a:lnTo>
                <a:lnTo>
                  <a:pt x="5402" y="11874"/>
                </a:lnTo>
                <a:lnTo>
                  <a:pt x="5426" y="11874"/>
                </a:lnTo>
                <a:lnTo>
                  <a:pt x="5548" y="11899"/>
                </a:lnTo>
                <a:lnTo>
                  <a:pt x="5718" y="11899"/>
                </a:lnTo>
                <a:lnTo>
                  <a:pt x="5718" y="12045"/>
                </a:lnTo>
                <a:lnTo>
                  <a:pt x="5548" y="12093"/>
                </a:lnTo>
                <a:lnTo>
                  <a:pt x="5402" y="12166"/>
                </a:lnTo>
                <a:lnTo>
                  <a:pt x="5402" y="12191"/>
                </a:lnTo>
                <a:lnTo>
                  <a:pt x="5548" y="12264"/>
                </a:lnTo>
                <a:lnTo>
                  <a:pt x="5645" y="12288"/>
                </a:lnTo>
                <a:lnTo>
                  <a:pt x="5718" y="12288"/>
                </a:lnTo>
                <a:lnTo>
                  <a:pt x="5718" y="12434"/>
                </a:lnTo>
                <a:lnTo>
                  <a:pt x="5597" y="12434"/>
                </a:lnTo>
                <a:lnTo>
                  <a:pt x="5451" y="12458"/>
                </a:lnTo>
                <a:lnTo>
                  <a:pt x="5378" y="12483"/>
                </a:lnTo>
                <a:lnTo>
                  <a:pt x="5305" y="12556"/>
                </a:lnTo>
                <a:lnTo>
                  <a:pt x="5280" y="12604"/>
                </a:lnTo>
                <a:lnTo>
                  <a:pt x="5280" y="12653"/>
                </a:lnTo>
                <a:lnTo>
                  <a:pt x="5305" y="12677"/>
                </a:lnTo>
                <a:lnTo>
                  <a:pt x="5353" y="12726"/>
                </a:lnTo>
                <a:lnTo>
                  <a:pt x="5499" y="12726"/>
                </a:lnTo>
                <a:lnTo>
                  <a:pt x="5645" y="12702"/>
                </a:lnTo>
                <a:lnTo>
                  <a:pt x="5743" y="12702"/>
                </a:lnTo>
                <a:lnTo>
                  <a:pt x="5718" y="13018"/>
                </a:lnTo>
                <a:lnTo>
                  <a:pt x="5621" y="13018"/>
                </a:lnTo>
                <a:lnTo>
                  <a:pt x="5451" y="13067"/>
                </a:lnTo>
                <a:lnTo>
                  <a:pt x="5305" y="13115"/>
                </a:lnTo>
                <a:lnTo>
                  <a:pt x="5280" y="13140"/>
                </a:lnTo>
                <a:lnTo>
                  <a:pt x="5280" y="13164"/>
                </a:lnTo>
                <a:lnTo>
                  <a:pt x="5305" y="13188"/>
                </a:lnTo>
                <a:lnTo>
                  <a:pt x="5670" y="13213"/>
                </a:lnTo>
                <a:lnTo>
                  <a:pt x="5718" y="13213"/>
                </a:lnTo>
                <a:lnTo>
                  <a:pt x="5718" y="13407"/>
                </a:lnTo>
                <a:lnTo>
                  <a:pt x="5597" y="13432"/>
                </a:lnTo>
                <a:lnTo>
                  <a:pt x="5475" y="13432"/>
                </a:lnTo>
                <a:lnTo>
                  <a:pt x="5378" y="13480"/>
                </a:lnTo>
                <a:lnTo>
                  <a:pt x="5305" y="13578"/>
                </a:lnTo>
                <a:lnTo>
                  <a:pt x="5305" y="13602"/>
                </a:lnTo>
                <a:lnTo>
                  <a:pt x="5329" y="13651"/>
                </a:lnTo>
                <a:lnTo>
                  <a:pt x="5451" y="13675"/>
                </a:lnTo>
                <a:lnTo>
                  <a:pt x="5572" y="13699"/>
                </a:lnTo>
                <a:lnTo>
                  <a:pt x="5718" y="13724"/>
                </a:lnTo>
                <a:lnTo>
                  <a:pt x="5718" y="13870"/>
                </a:lnTo>
                <a:lnTo>
                  <a:pt x="5621" y="13894"/>
                </a:lnTo>
                <a:lnTo>
                  <a:pt x="5353" y="13943"/>
                </a:lnTo>
                <a:lnTo>
                  <a:pt x="5305" y="13967"/>
                </a:lnTo>
                <a:lnTo>
                  <a:pt x="5280" y="14016"/>
                </a:lnTo>
                <a:lnTo>
                  <a:pt x="5305" y="14064"/>
                </a:lnTo>
                <a:lnTo>
                  <a:pt x="5329" y="14089"/>
                </a:lnTo>
                <a:lnTo>
                  <a:pt x="5402" y="14137"/>
                </a:lnTo>
                <a:lnTo>
                  <a:pt x="5499" y="14162"/>
                </a:lnTo>
                <a:lnTo>
                  <a:pt x="5718" y="14186"/>
                </a:lnTo>
                <a:lnTo>
                  <a:pt x="5694" y="14381"/>
                </a:lnTo>
                <a:lnTo>
                  <a:pt x="5524" y="14405"/>
                </a:lnTo>
                <a:lnTo>
                  <a:pt x="5378" y="14454"/>
                </a:lnTo>
                <a:lnTo>
                  <a:pt x="5305" y="14502"/>
                </a:lnTo>
                <a:lnTo>
                  <a:pt x="5232" y="14551"/>
                </a:lnTo>
                <a:lnTo>
                  <a:pt x="5232" y="14575"/>
                </a:lnTo>
                <a:lnTo>
                  <a:pt x="5256" y="14624"/>
                </a:lnTo>
                <a:lnTo>
                  <a:pt x="5402" y="14648"/>
                </a:lnTo>
                <a:lnTo>
                  <a:pt x="5694" y="14648"/>
                </a:lnTo>
                <a:lnTo>
                  <a:pt x="5694" y="14819"/>
                </a:lnTo>
                <a:lnTo>
                  <a:pt x="5475" y="14819"/>
                </a:lnTo>
                <a:lnTo>
                  <a:pt x="5402" y="14843"/>
                </a:lnTo>
                <a:lnTo>
                  <a:pt x="5329" y="14867"/>
                </a:lnTo>
                <a:lnTo>
                  <a:pt x="5305" y="14916"/>
                </a:lnTo>
                <a:lnTo>
                  <a:pt x="5280" y="14940"/>
                </a:lnTo>
                <a:lnTo>
                  <a:pt x="5280" y="14989"/>
                </a:lnTo>
                <a:lnTo>
                  <a:pt x="5305" y="15038"/>
                </a:lnTo>
                <a:lnTo>
                  <a:pt x="5378" y="15086"/>
                </a:lnTo>
                <a:lnTo>
                  <a:pt x="5475" y="15111"/>
                </a:lnTo>
                <a:lnTo>
                  <a:pt x="5572" y="15135"/>
                </a:lnTo>
                <a:lnTo>
                  <a:pt x="5670" y="15159"/>
                </a:lnTo>
                <a:lnTo>
                  <a:pt x="5670" y="15354"/>
                </a:lnTo>
                <a:lnTo>
                  <a:pt x="5548" y="15354"/>
                </a:lnTo>
                <a:lnTo>
                  <a:pt x="5451" y="15330"/>
                </a:lnTo>
                <a:lnTo>
                  <a:pt x="5353" y="15378"/>
                </a:lnTo>
                <a:lnTo>
                  <a:pt x="5329" y="15403"/>
                </a:lnTo>
                <a:lnTo>
                  <a:pt x="5305" y="15427"/>
                </a:lnTo>
                <a:lnTo>
                  <a:pt x="5329" y="15500"/>
                </a:lnTo>
                <a:lnTo>
                  <a:pt x="5378" y="15524"/>
                </a:lnTo>
                <a:lnTo>
                  <a:pt x="5426" y="15549"/>
                </a:lnTo>
                <a:lnTo>
                  <a:pt x="5524" y="15573"/>
                </a:lnTo>
                <a:lnTo>
                  <a:pt x="5645" y="15597"/>
                </a:lnTo>
                <a:lnTo>
                  <a:pt x="5645" y="15719"/>
                </a:lnTo>
                <a:lnTo>
                  <a:pt x="5305" y="15768"/>
                </a:lnTo>
                <a:lnTo>
                  <a:pt x="5280" y="15792"/>
                </a:lnTo>
                <a:lnTo>
                  <a:pt x="5280" y="15816"/>
                </a:lnTo>
                <a:lnTo>
                  <a:pt x="5280" y="15841"/>
                </a:lnTo>
                <a:lnTo>
                  <a:pt x="5305" y="15865"/>
                </a:lnTo>
                <a:lnTo>
                  <a:pt x="5621" y="15889"/>
                </a:lnTo>
                <a:lnTo>
                  <a:pt x="5621" y="16108"/>
                </a:lnTo>
                <a:lnTo>
                  <a:pt x="5524" y="16133"/>
                </a:lnTo>
                <a:lnTo>
                  <a:pt x="5378" y="16157"/>
                </a:lnTo>
                <a:lnTo>
                  <a:pt x="5305" y="16181"/>
                </a:lnTo>
                <a:lnTo>
                  <a:pt x="5256" y="16230"/>
                </a:lnTo>
                <a:lnTo>
                  <a:pt x="5232" y="16254"/>
                </a:lnTo>
                <a:lnTo>
                  <a:pt x="5256" y="16279"/>
                </a:lnTo>
                <a:lnTo>
                  <a:pt x="5305" y="16327"/>
                </a:lnTo>
                <a:lnTo>
                  <a:pt x="5353" y="16352"/>
                </a:lnTo>
                <a:lnTo>
                  <a:pt x="5475" y="16376"/>
                </a:lnTo>
                <a:lnTo>
                  <a:pt x="5597" y="16376"/>
                </a:lnTo>
                <a:lnTo>
                  <a:pt x="5572" y="16571"/>
                </a:lnTo>
                <a:lnTo>
                  <a:pt x="5572" y="16668"/>
                </a:lnTo>
                <a:lnTo>
                  <a:pt x="5280" y="16668"/>
                </a:lnTo>
                <a:lnTo>
                  <a:pt x="5207" y="16692"/>
                </a:lnTo>
                <a:lnTo>
                  <a:pt x="5159" y="16741"/>
                </a:lnTo>
                <a:lnTo>
                  <a:pt x="5159" y="16790"/>
                </a:lnTo>
                <a:lnTo>
                  <a:pt x="5207" y="16838"/>
                </a:lnTo>
                <a:lnTo>
                  <a:pt x="5256" y="16863"/>
                </a:lnTo>
                <a:lnTo>
                  <a:pt x="5402" y="16887"/>
                </a:lnTo>
                <a:lnTo>
                  <a:pt x="5548" y="16887"/>
                </a:lnTo>
                <a:lnTo>
                  <a:pt x="5524" y="17082"/>
                </a:lnTo>
                <a:lnTo>
                  <a:pt x="5426" y="17106"/>
                </a:lnTo>
                <a:lnTo>
                  <a:pt x="5280" y="17130"/>
                </a:lnTo>
                <a:lnTo>
                  <a:pt x="5207" y="17155"/>
                </a:lnTo>
                <a:lnTo>
                  <a:pt x="5134" y="17203"/>
                </a:lnTo>
                <a:lnTo>
                  <a:pt x="5134" y="17228"/>
                </a:lnTo>
                <a:lnTo>
                  <a:pt x="5134" y="17252"/>
                </a:lnTo>
                <a:lnTo>
                  <a:pt x="5207" y="17276"/>
                </a:lnTo>
                <a:lnTo>
                  <a:pt x="5280" y="17276"/>
                </a:lnTo>
                <a:lnTo>
                  <a:pt x="5426" y="17301"/>
                </a:lnTo>
                <a:lnTo>
                  <a:pt x="5499" y="17301"/>
                </a:lnTo>
                <a:lnTo>
                  <a:pt x="5475" y="17544"/>
                </a:lnTo>
                <a:lnTo>
                  <a:pt x="5378" y="17544"/>
                </a:lnTo>
                <a:lnTo>
                  <a:pt x="5256" y="17593"/>
                </a:lnTo>
                <a:lnTo>
                  <a:pt x="5183" y="17641"/>
                </a:lnTo>
                <a:lnTo>
                  <a:pt x="5183" y="17666"/>
                </a:lnTo>
                <a:lnTo>
                  <a:pt x="5183" y="17690"/>
                </a:lnTo>
                <a:lnTo>
                  <a:pt x="5207" y="17739"/>
                </a:lnTo>
                <a:lnTo>
                  <a:pt x="5256" y="17763"/>
                </a:lnTo>
                <a:lnTo>
                  <a:pt x="5378" y="17787"/>
                </a:lnTo>
                <a:lnTo>
                  <a:pt x="5451" y="17812"/>
                </a:lnTo>
                <a:lnTo>
                  <a:pt x="5426" y="17982"/>
                </a:lnTo>
                <a:lnTo>
                  <a:pt x="5329" y="17982"/>
                </a:lnTo>
                <a:lnTo>
                  <a:pt x="5086" y="18006"/>
                </a:lnTo>
                <a:lnTo>
                  <a:pt x="5037" y="18031"/>
                </a:lnTo>
                <a:lnTo>
                  <a:pt x="5013" y="18055"/>
                </a:lnTo>
                <a:lnTo>
                  <a:pt x="5013" y="18104"/>
                </a:lnTo>
                <a:lnTo>
                  <a:pt x="5061" y="18152"/>
                </a:lnTo>
                <a:lnTo>
                  <a:pt x="5159" y="18201"/>
                </a:lnTo>
                <a:lnTo>
                  <a:pt x="5280" y="18225"/>
                </a:lnTo>
                <a:lnTo>
                  <a:pt x="5402" y="18225"/>
                </a:lnTo>
                <a:lnTo>
                  <a:pt x="5402" y="18420"/>
                </a:lnTo>
                <a:lnTo>
                  <a:pt x="5353" y="18420"/>
                </a:lnTo>
                <a:lnTo>
                  <a:pt x="5207" y="18444"/>
                </a:lnTo>
                <a:lnTo>
                  <a:pt x="5134" y="18469"/>
                </a:lnTo>
                <a:lnTo>
                  <a:pt x="5086" y="18517"/>
                </a:lnTo>
                <a:lnTo>
                  <a:pt x="5061" y="18566"/>
                </a:lnTo>
                <a:lnTo>
                  <a:pt x="5086" y="18615"/>
                </a:lnTo>
                <a:lnTo>
                  <a:pt x="5134" y="18663"/>
                </a:lnTo>
                <a:lnTo>
                  <a:pt x="5183" y="18688"/>
                </a:lnTo>
                <a:lnTo>
                  <a:pt x="5329" y="18712"/>
                </a:lnTo>
                <a:lnTo>
                  <a:pt x="5378" y="18712"/>
                </a:lnTo>
                <a:lnTo>
                  <a:pt x="5353" y="18907"/>
                </a:lnTo>
                <a:lnTo>
                  <a:pt x="5280" y="18907"/>
                </a:lnTo>
                <a:lnTo>
                  <a:pt x="5183" y="18955"/>
                </a:lnTo>
                <a:lnTo>
                  <a:pt x="5159" y="18980"/>
                </a:lnTo>
                <a:lnTo>
                  <a:pt x="5159" y="19004"/>
                </a:lnTo>
                <a:lnTo>
                  <a:pt x="5159" y="19053"/>
                </a:lnTo>
                <a:lnTo>
                  <a:pt x="5183" y="19077"/>
                </a:lnTo>
                <a:lnTo>
                  <a:pt x="5256" y="19126"/>
                </a:lnTo>
                <a:lnTo>
                  <a:pt x="5353" y="19126"/>
                </a:lnTo>
                <a:lnTo>
                  <a:pt x="5353" y="19539"/>
                </a:lnTo>
                <a:lnTo>
                  <a:pt x="5353" y="19637"/>
                </a:lnTo>
                <a:lnTo>
                  <a:pt x="5402" y="19710"/>
                </a:lnTo>
                <a:lnTo>
                  <a:pt x="5475" y="19758"/>
                </a:lnTo>
                <a:lnTo>
                  <a:pt x="5548" y="19783"/>
                </a:lnTo>
                <a:lnTo>
                  <a:pt x="5572" y="19807"/>
                </a:lnTo>
                <a:lnTo>
                  <a:pt x="5718" y="19953"/>
                </a:lnTo>
                <a:lnTo>
                  <a:pt x="5840" y="20074"/>
                </a:lnTo>
                <a:lnTo>
                  <a:pt x="5986" y="20220"/>
                </a:lnTo>
                <a:lnTo>
                  <a:pt x="6132" y="20366"/>
                </a:lnTo>
                <a:lnTo>
                  <a:pt x="5961" y="20366"/>
                </a:lnTo>
                <a:lnTo>
                  <a:pt x="5816" y="20342"/>
                </a:lnTo>
                <a:lnTo>
                  <a:pt x="5670" y="20318"/>
                </a:lnTo>
                <a:lnTo>
                  <a:pt x="5524" y="20269"/>
                </a:lnTo>
                <a:lnTo>
                  <a:pt x="5378" y="20196"/>
                </a:lnTo>
                <a:lnTo>
                  <a:pt x="5232" y="20099"/>
                </a:lnTo>
                <a:lnTo>
                  <a:pt x="5086" y="20001"/>
                </a:lnTo>
                <a:lnTo>
                  <a:pt x="4940" y="19928"/>
                </a:lnTo>
                <a:lnTo>
                  <a:pt x="4818" y="19539"/>
                </a:lnTo>
                <a:lnTo>
                  <a:pt x="4721" y="19126"/>
                </a:lnTo>
                <a:lnTo>
                  <a:pt x="4672" y="18712"/>
                </a:lnTo>
                <a:lnTo>
                  <a:pt x="4623" y="18274"/>
                </a:lnTo>
                <a:lnTo>
                  <a:pt x="4575" y="17447"/>
                </a:lnTo>
                <a:lnTo>
                  <a:pt x="4526" y="16619"/>
                </a:lnTo>
                <a:lnTo>
                  <a:pt x="4477" y="15670"/>
                </a:lnTo>
                <a:lnTo>
                  <a:pt x="4429" y="14721"/>
                </a:lnTo>
                <a:lnTo>
                  <a:pt x="4404" y="14235"/>
                </a:lnTo>
                <a:lnTo>
                  <a:pt x="4380" y="13894"/>
                </a:lnTo>
                <a:lnTo>
                  <a:pt x="4331" y="13505"/>
                </a:lnTo>
                <a:lnTo>
                  <a:pt x="4258" y="13140"/>
                </a:lnTo>
                <a:lnTo>
                  <a:pt x="4161" y="12775"/>
                </a:lnTo>
                <a:lnTo>
                  <a:pt x="4112" y="12629"/>
                </a:lnTo>
                <a:lnTo>
                  <a:pt x="4039" y="12483"/>
                </a:lnTo>
                <a:lnTo>
                  <a:pt x="3966" y="12361"/>
                </a:lnTo>
                <a:lnTo>
                  <a:pt x="3893" y="12288"/>
                </a:lnTo>
                <a:lnTo>
                  <a:pt x="3820" y="12264"/>
                </a:lnTo>
                <a:lnTo>
                  <a:pt x="3577" y="12264"/>
                </a:lnTo>
                <a:lnTo>
                  <a:pt x="3504" y="12288"/>
                </a:lnTo>
                <a:lnTo>
                  <a:pt x="3407" y="12385"/>
                </a:lnTo>
                <a:lnTo>
                  <a:pt x="3334" y="12507"/>
                </a:lnTo>
                <a:lnTo>
                  <a:pt x="3309" y="12483"/>
                </a:lnTo>
                <a:lnTo>
                  <a:pt x="3188" y="12483"/>
                </a:lnTo>
                <a:lnTo>
                  <a:pt x="3066" y="12531"/>
                </a:lnTo>
                <a:lnTo>
                  <a:pt x="3042" y="12556"/>
                </a:lnTo>
                <a:lnTo>
                  <a:pt x="3042" y="12604"/>
                </a:lnTo>
                <a:lnTo>
                  <a:pt x="3066" y="12653"/>
                </a:lnTo>
                <a:lnTo>
                  <a:pt x="3115" y="12677"/>
                </a:lnTo>
                <a:lnTo>
                  <a:pt x="3236" y="12702"/>
                </a:lnTo>
                <a:lnTo>
                  <a:pt x="3261" y="12702"/>
                </a:lnTo>
                <a:lnTo>
                  <a:pt x="3212" y="12848"/>
                </a:lnTo>
                <a:lnTo>
                  <a:pt x="3042" y="12872"/>
                </a:lnTo>
                <a:lnTo>
                  <a:pt x="2871" y="12921"/>
                </a:lnTo>
                <a:lnTo>
                  <a:pt x="2871" y="12945"/>
                </a:lnTo>
                <a:lnTo>
                  <a:pt x="2871" y="12969"/>
                </a:lnTo>
                <a:lnTo>
                  <a:pt x="3017" y="13018"/>
                </a:lnTo>
                <a:lnTo>
                  <a:pt x="3163" y="13042"/>
                </a:lnTo>
                <a:lnTo>
                  <a:pt x="3139" y="13140"/>
                </a:lnTo>
                <a:lnTo>
                  <a:pt x="2969" y="13140"/>
                </a:lnTo>
                <a:lnTo>
                  <a:pt x="2847" y="13164"/>
                </a:lnTo>
                <a:lnTo>
                  <a:pt x="2725" y="13213"/>
                </a:lnTo>
                <a:lnTo>
                  <a:pt x="2701" y="13237"/>
                </a:lnTo>
                <a:lnTo>
                  <a:pt x="2701" y="13261"/>
                </a:lnTo>
                <a:lnTo>
                  <a:pt x="2701" y="13286"/>
                </a:lnTo>
                <a:lnTo>
                  <a:pt x="2725" y="13310"/>
                </a:lnTo>
                <a:lnTo>
                  <a:pt x="2847" y="13359"/>
                </a:lnTo>
                <a:lnTo>
                  <a:pt x="2969" y="13383"/>
                </a:lnTo>
                <a:lnTo>
                  <a:pt x="3090" y="13383"/>
                </a:lnTo>
                <a:lnTo>
                  <a:pt x="3066" y="13529"/>
                </a:lnTo>
                <a:lnTo>
                  <a:pt x="2847" y="13553"/>
                </a:lnTo>
                <a:lnTo>
                  <a:pt x="2750" y="13602"/>
                </a:lnTo>
                <a:lnTo>
                  <a:pt x="2652" y="13651"/>
                </a:lnTo>
                <a:lnTo>
                  <a:pt x="2628" y="13699"/>
                </a:lnTo>
                <a:lnTo>
                  <a:pt x="2652" y="13724"/>
                </a:lnTo>
                <a:lnTo>
                  <a:pt x="2847" y="13748"/>
                </a:lnTo>
                <a:lnTo>
                  <a:pt x="3042" y="13772"/>
                </a:lnTo>
                <a:lnTo>
                  <a:pt x="3042" y="13870"/>
                </a:lnTo>
                <a:lnTo>
                  <a:pt x="2920" y="13870"/>
                </a:lnTo>
                <a:lnTo>
                  <a:pt x="2774" y="13918"/>
                </a:lnTo>
                <a:lnTo>
                  <a:pt x="2701" y="13943"/>
                </a:lnTo>
                <a:lnTo>
                  <a:pt x="2628" y="13991"/>
                </a:lnTo>
                <a:lnTo>
                  <a:pt x="2628" y="14016"/>
                </a:lnTo>
                <a:lnTo>
                  <a:pt x="2701" y="14064"/>
                </a:lnTo>
                <a:lnTo>
                  <a:pt x="2798" y="14113"/>
                </a:lnTo>
                <a:lnTo>
                  <a:pt x="2896" y="14137"/>
                </a:lnTo>
                <a:lnTo>
                  <a:pt x="3017" y="14137"/>
                </a:lnTo>
                <a:lnTo>
                  <a:pt x="2993" y="14283"/>
                </a:lnTo>
                <a:lnTo>
                  <a:pt x="2871" y="14283"/>
                </a:lnTo>
                <a:lnTo>
                  <a:pt x="2725" y="14308"/>
                </a:lnTo>
                <a:lnTo>
                  <a:pt x="2677" y="14332"/>
                </a:lnTo>
                <a:lnTo>
                  <a:pt x="2604" y="14381"/>
                </a:lnTo>
                <a:lnTo>
                  <a:pt x="2604" y="14405"/>
                </a:lnTo>
                <a:lnTo>
                  <a:pt x="2579" y="14429"/>
                </a:lnTo>
                <a:lnTo>
                  <a:pt x="2604" y="14502"/>
                </a:lnTo>
                <a:lnTo>
                  <a:pt x="2677" y="14551"/>
                </a:lnTo>
                <a:lnTo>
                  <a:pt x="2725" y="14575"/>
                </a:lnTo>
                <a:lnTo>
                  <a:pt x="2871" y="14600"/>
                </a:lnTo>
                <a:lnTo>
                  <a:pt x="2969" y="14600"/>
                </a:lnTo>
                <a:lnTo>
                  <a:pt x="2969" y="14721"/>
                </a:lnTo>
                <a:lnTo>
                  <a:pt x="2969" y="14794"/>
                </a:lnTo>
                <a:lnTo>
                  <a:pt x="2774" y="14819"/>
                </a:lnTo>
                <a:lnTo>
                  <a:pt x="2628" y="14843"/>
                </a:lnTo>
                <a:lnTo>
                  <a:pt x="2555" y="14892"/>
                </a:lnTo>
                <a:lnTo>
                  <a:pt x="2506" y="14940"/>
                </a:lnTo>
                <a:lnTo>
                  <a:pt x="2482" y="14989"/>
                </a:lnTo>
                <a:lnTo>
                  <a:pt x="2506" y="15013"/>
                </a:lnTo>
                <a:lnTo>
                  <a:pt x="2579" y="15038"/>
                </a:lnTo>
                <a:lnTo>
                  <a:pt x="2652" y="15062"/>
                </a:lnTo>
                <a:lnTo>
                  <a:pt x="2823" y="15062"/>
                </a:lnTo>
                <a:lnTo>
                  <a:pt x="2944" y="15038"/>
                </a:lnTo>
                <a:lnTo>
                  <a:pt x="2944" y="15232"/>
                </a:lnTo>
                <a:lnTo>
                  <a:pt x="2871" y="15232"/>
                </a:lnTo>
                <a:lnTo>
                  <a:pt x="2677" y="15257"/>
                </a:lnTo>
                <a:lnTo>
                  <a:pt x="2506" y="15305"/>
                </a:lnTo>
                <a:lnTo>
                  <a:pt x="2506" y="15330"/>
                </a:lnTo>
                <a:lnTo>
                  <a:pt x="2506" y="15354"/>
                </a:lnTo>
                <a:lnTo>
                  <a:pt x="2701" y="15378"/>
                </a:lnTo>
                <a:lnTo>
                  <a:pt x="2920" y="15403"/>
                </a:lnTo>
                <a:lnTo>
                  <a:pt x="2920" y="15622"/>
                </a:lnTo>
                <a:lnTo>
                  <a:pt x="2798" y="15646"/>
                </a:lnTo>
                <a:lnTo>
                  <a:pt x="2652" y="15695"/>
                </a:lnTo>
                <a:lnTo>
                  <a:pt x="2506" y="15768"/>
                </a:lnTo>
                <a:lnTo>
                  <a:pt x="2506" y="15792"/>
                </a:lnTo>
                <a:lnTo>
                  <a:pt x="2506" y="15816"/>
                </a:lnTo>
                <a:lnTo>
                  <a:pt x="2798" y="15841"/>
                </a:lnTo>
                <a:lnTo>
                  <a:pt x="2896" y="15841"/>
                </a:lnTo>
                <a:lnTo>
                  <a:pt x="2896" y="15914"/>
                </a:lnTo>
                <a:lnTo>
                  <a:pt x="2750" y="15938"/>
                </a:lnTo>
                <a:lnTo>
                  <a:pt x="2604" y="15987"/>
                </a:lnTo>
                <a:lnTo>
                  <a:pt x="2482" y="16060"/>
                </a:lnTo>
                <a:lnTo>
                  <a:pt x="2433" y="16108"/>
                </a:lnTo>
                <a:lnTo>
                  <a:pt x="2433" y="16157"/>
                </a:lnTo>
                <a:lnTo>
                  <a:pt x="2433" y="16181"/>
                </a:lnTo>
                <a:lnTo>
                  <a:pt x="2506" y="16230"/>
                </a:lnTo>
                <a:lnTo>
                  <a:pt x="2579" y="16254"/>
                </a:lnTo>
                <a:lnTo>
                  <a:pt x="2725" y="16254"/>
                </a:lnTo>
                <a:lnTo>
                  <a:pt x="2896" y="16230"/>
                </a:lnTo>
                <a:lnTo>
                  <a:pt x="2871" y="16425"/>
                </a:lnTo>
                <a:lnTo>
                  <a:pt x="2628" y="16473"/>
                </a:lnTo>
                <a:lnTo>
                  <a:pt x="2506" y="16498"/>
                </a:lnTo>
                <a:lnTo>
                  <a:pt x="2409" y="16546"/>
                </a:lnTo>
                <a:lnTo>
                  <a:pt x="2409" y="16571"/>
                </a:lnTo>
                <a:lnTo>
                  <a:pt x="2409" y="16595"/>
                </a:lnTo>
                <a:lnTo>
                  <a:pt x="2506" y="16644"/>
                </a:lnTo>
                <a:lnTo>
                  <a:pt x="2628" y="16668"/>
                </a:lnTo>
                <a:lnTo>
                  <a:pt x="2871" y="16692"/>
                </a:lnTo>
                <a:lnTo>
                  <a:pt x="2847" y="16936"/>
                </a:lnTo>
                <a:lnTo>
                  <a:pt x="2701" y="16936"/>
                </a:lnTo>
                <a:lnTo>
                  <a:pt x="2555" y="16960"/>
                </a:lnTo>
                <a:lnTo>
                  <a:pt x="2458" y="16984"/>
                </a:lnTo>
                <a:lnTo>
                  <a:pt x="2409" y="17033"/>
                </a:lnTo>
                <a:lnTo>
                  <a:pt x="2385" y="17057"/>
                </a:lnTo>
                <a:lnTo>
                  <a:pt x="2433" y="17106"/>
                </a:lnTo>
                <a:lnTo>
                  <a:pt x="2482" y="17130"/>
                </a:lnTo>
                <a:lnTo>
                  <a:pt x="2604" y="17155"/>
                </a:lnTo>
                <a:lnTo>
                  <a:pt x="2847" y="17155"/>
                </a:lnTo>
                <a:lnTo>
                  <a:pt x="2823" y="17349"/>
                </a:lnTo>
                <a:lnTo>
                  <a:pt x="2701" y="17398"/>
                </a:lnTo>
                <a:lnTo>
                  <a:pt x="2604" y="17447"/>
                </a:lnTo>
                <a:lnTo>
                  <a:pt x="2506" y="17495"/>
                </a:lnTo>
                <a:lnTo>
                  <a:pt x="2458" y="17568"/>
                </a:lnTo>
                <a:lnTo>
                  <a:pt x="2433" y="17593"/>
                </a:lnTo>
                <a:lnTo>
                  <a:pt x="2458" y="17641"/>
                </a:lnTo>
                <a:lnTo>
                  <a:pt x="2458" y="17666"/>
                </a:lnTo>
                <a:lnTo>
                  <a:pt x="2506" y="17690"/>
                </a:lnTo>
                <a:lnTo>
                  <a:pt x="2652" y="17690"/>
                </a:lnTo>
                <a:lnTo>
                  <a:pt x="2823" y="17641"/>
                </a:lnTo>
                <a:lnTo>
                  <a:pt x="2798" y="17860"/>
                </a:lnTo>
                <a:lnTo>
                  <a:pt x="2628" y="17933"/>
                </a:lnTo>
                <a:lnTo>
                  <a:pt x="2506" y="17958"/>
                </a:lnTo>
                <a:lnTo>
                  <a:pt x="2482" y="17958"/>
                </a:lnTo>
                <a:lnTo>
                  <a:pt x="2458" y="17982"/>
                </a:lnTo>
                <a:lnTo>
                  <a:pt x="2458" y="18006"/>
                </a:lnTo>
                <a:lnTo>
                  <a:pt x="2482" y="18031"/>
                </a:lnTo>
                <a:lnTo>
                  <a:pt x="2628" y="18055"/>
                </a:lnTo>
                <a:lnTo>
                  <a:pt x="2798" y="18055"/>
                </a:lnTo>
                <a:lnTo>
                  <a:pt x="2774" y="18298"/>
                </a:lnTo>
                <a:lnTo>
                  <a:pt x="2725" y="18298"/>
                </a:lnTo>
                <a:lnTo>
                  <a:pt x="2628" y="18323"/>
                </a:lnTo>
                <a:lnTo>
                  <a:pt x="2506" y="18371"/>
                </a:lnTo>
                <a:lnTo>
                  <a:pt x="2482" y="18396"/>
                </a:lnTo>
                <a:lnTo>
                  <a:pt x="2482" y="18420"/>
                </a:lnTo>
                <a:lnTo>
                  <a:pt x="2482" y="18444"/>
                </a:lnTo>
                <a:lnTo>
                  <a:pt x="2506" y="18444"/>
                </a:lnTo>
                <a:lnTo>
                  <a:pt x="2604" y="18493"/>
                </a:lnTo>
                <a:lnTo>
                  <a:pt x="2725" y="18542"/>
                </a:lnTo>
                <a:lnTo>
                  <a:pt x="2750" y="18542"/>
                </a:lnTo>
                <a:lnTo>
                  <a:pt x="2725" y="18688"/>
                </a:lnTo>
                <a:lnTo>
                  <a:pt x="2628" y="18712"/>
                </a:lnTo>
                <a:lnTo>
                  <a:pt x="2506" y="18712"/>
                </a:lnTo>
                <a:lnTo>
                  <a:pt x="2458" y="18736"/>
                </a:lnTo>
                <a:lnTo>
                  <a:pt x="2409" y="18761"/>
                </a:lnTo>
                <a:lnTo>
                  <a:pt x="2385" y="18809"/>
                </a:lnTo>
                <a:lnTo>
                  <a:pt x="2385" y="18858"/>
                </a:lnTo>
                <a:lnTo>
                  <a:pt x="2433" y="18882"/>
                </a:lnTo>
                <a:lnTo>
                  <a:pt x="2482" y="18931"/>
                </a:lnTo>
                <a:lnTo>
                  <a:pt x="2604" y="18955"/>
                </a:lnTo>
                <a:lnTo>
                  <a:pt x="2701" y="18955"/>
                </a:lnTo>
                <a:lnTo>
                  <a:pt x="2677" y="19053"/>
                </a:lnTo>
                <a:lnTo>
                  <a:pt x="2604" y="19077"/>
                </a:lnTo>
                <a:lnTo>
                  <a:pt x="2555" y="19101"/>
                </a:lnTo>
                <a:lnTo>
                  <a:pt x="2433" y="19174"/>
                </a:lnTo>
                <a:lnTo>
                  <a:pt x="2433" y="19199"/>
                </a:lnTo>
                <a:lnTo>
                  <a:pt x="2433" y="19223"/>
                </a:lnTo>
                <a:lnTo>
                  <a:pt x="2531" y="19272"/>
                </a:lnTo>
                <a:lnTo>
                  <a:pt x="2628" y="19320"/>
                </a:lnTo>
                <a:lnTo>
                  <a:pt x="2604" y="19466"/>
                </a:lnTo>
                <a:lnTo>
                  <a:pt x="2458" y="19466"/>
                </a:lnTo>
                <a:lnTo>
                  <a:pt x="2360" y="19515"/>
                </a:lnTo>
                <a:lnTo>
                  <a:pt x="2336" y="19564"/>
                </a:lnTo>
                <a:lnTo>
                  <a:pt x="2360" y="19612"/>
                </a:lnTo>
                <a:lnTo>
                  <a:pt x="2385" y="19661"/>
                </a:lnTo>
                <a:lnTo>
                  <a:pt x="2433" y="19685"/>
                </a:lnTo>
                <a:lnTo>
                  <a:pt x="2531" y="19734"/>
                </a:lnTo>
                <a:lnTo>
                  <a:pt x="2458" y="19928"/>
                </a:lnTo>
                <a:lnTo>
                  <a:pt x="2312" y="20001"/>
                </a:lnTo>
                <a:lnTo>
                  <a:pt x="2166" y="20099"/>
                </a:lnTo>
                <a:lnTo>
                  <a:pt x="2020" y="20196"/>
                </a:lnTo>
                <a:lnTo>
                  <a:pt x="1874" y="20269"/>
                </a:lnTo>
                <a:lnTo>
                  <a:pt x="1728" y="20318"/>
                </a:lnTo>
                <a:lnTo>
                  <a:pt x="1582" y="20342"/>
                </a:lnTo>
                <a:lnTo>
                  <a:pt x="1436" y="20366"/>
                </a:lnTo>
                <a:lnTo>
                  <a:pt x="1265" y="20366"/>
                </a:lnTo>
                <a:lnTo>
                  <a:pt x="1411" y="20220"/>
                </a:lnTo>
                <a:lnTo>
                  <a:pt x="1557" y="20074"/>
                </a:lnTo>
                <a:lnTo>
                  <a:pt x="1679" y="19953"/>
                </a:lnTo>
                <a:lnTo>
                  <a:pt x="1825" y="19807"/>
                </a:lnTo>
                <a:lnTo>
                  <a:pt x="1849" y="19783"/>
                </a:lnTo>
                <a:lnTo>
                  <a:pt x="1922" y="19758"/>
                </a:lnTo>
                <a:lnTo>
                  <a:pt x="1995" y="19710"/>
                </a:lnTo>
                <a:lnTo>
                  <a:pt x="2020" y="19637"/>
                </a:lnTo>
                <a:lnTo>
                  <a:pt x="2044" y="19539"/>
                </a:lnTo>
                <a:lnTo>
                  <a:pt x="2020" y="18785"/>
                </a:lnTo>
                <a:lnTo>
                  <a:pt x="1971" y="18055"/>
                </a:lnTo>
                <a:lnTo>
                  <a:pt x="1825" y="16571"/>
                </a:lnTo>
                <a:lnTo>
                  <a:pt x="1752" y="15792"/>
                </a:lnTo>
                <a:lnTo>
                  <a:pt x="1703" y="15013"/>
                </a:lnTo>
                <a:lnTo>
                  <a:pt x="1679" y="13456"/>
                </a:lnTo>
                <a:lnTo>
                  <a:pt x="1655" y="12702"/>
                </a:lnTo>
                <a:lnTo>
                  <a:pt x="1679" y="11947"/>
                </a:lnTo>
                <a:lnTo>
                  <a:pt x="1703" y="11583"/>
                </a:lnTo>
                <a:lnTo>
                  <a:pt x="1752" y="11218"/>
                </a:lnTo>
                <a:lnTo>
                  <a:pt x="1825" y="10853"/>
                </a:lnTo>
                <a:lnTo>
                  <a:pt x="1922" y="10488"/>
                </a:lnTo>
                <a:lnTo>
                  <a:pt x="2044" y="10171"/>
                </a:lnTo>
                <a:lnTo>
                  <a:pt x="2166" y="9855"/>
                </a:lnTo>
                <a:lnTo>
                  <a:pt x="2287" y="9539"/>
                </a:lnTo>
                <a:lnTo>
                  <a:pt x="2360" y="9198"/>
                </a:lnTo>
                <a:lnTo>
                  <a:pt x="2385" y="8906"/>
                </a:lnTo>
                <a:lnTo>
                  <a:pt x="2385" y="8590"/>
                </a:lnTo>
                <a:lnTo>
                  <a:pt x="2385" y="8006"/>
                </a:lnTo>
                <a:lnTo>
                  <a:pt x="2458" y="7957"/>
                </a:lnTo>
                <a:lnTo>
                  <a:pt x="2482" y="7908"/>
                </a:lnTo>
                <a:lnTo>
                  <a:pt x="2506" y="7835"/>
                </a:lnTo>
                <a:lnTo>
                  <a:pt x="2506" y="7762"/>
                </a:lnTo>
                <a:lnTo>
                  <a:pt x="2506" y="7689"/>
                </a:lnTo>
                <a:lnTo>
                  <a:pt x="2458" y="7641"/>
                </a:lnTo>
                <a:lnTo>
                  <a:pt x="2385" y="7592"/>
                </a:lnTo>
                <a:lnTo>
                  <a:pt x="2312" y="7568"/>
                </a:lnTo>
                <a:lnTo>
                  <a:pt x="2214" y="7543"/>
                </a:lnTo>
                <a:lnTo>
                  <a:pt x="2141" y="7519"/>
                </a:lnTo>
                <a:lnTo>
                  <a:pt x="2093" y="7446"/>
                </a:lnTo>
                <a:lnTo>
                  <a:pt x="2044" y="7373"/>
                </a:lnTo>
                <a:lnTo>
                  <a:pt x="1947" y="7227"/>
                </a:lnTo>
                <a:lnTo>
                  <a:pt x="1898" y="7057"/>
                </a:lnTo>
                <a:lnTo>
                  <a:pt x="1874" y="6886"/>
                </a:lnTo>
                <a:lnTo>
                  <a:pt x="1874" y="6716"/>
                </a:lnTo>
                <a:lnTo>
                  <a:pt x="1898" y="6643"/>
                </a:lnTo>
                <a:lnTo>
                  <a:pt x="1971" y="6570"/>
                </a:lnTo>
                <a:lnTo>
                  <a:pt x="2093" y="6473"/>
                </a:lnTo>
                <a:lnTo>
                  <a:pt x="2117" y="6400"/>
                </a:lnTo>
                <a:lnTo>
                  <a:pt x="2117" y="6327"/>
                </a:lnTo>
                <a:lnTo>
                  <a:pt x="2093" y="6254"/>
                </a:lnTo>
                <a:lnTo>
                  <a:pt x="2020" y="6205"/>
                </a:lnTo>
                <a:lnTo>
                  <a:pt x="1947" y="6181"/>
                </a:lnTo>
                <a:lnTo>
                  <a:pt x="1849" y="6181"/>
                </a:lnTo>
                <a:lnTo>
                  <a:pt x="1801" y="6205"/>
                </a:lnTo>
                <a:lnTo>
                  <a:pt x="1728" y="6229"/>
                </a:lnTo>
                <a:lnTo>
                  <a:pt x="1630" y="6327"/>
                </a:lnTo>
                <a:lnTo>
                  <a:pt x="1557" y="6473"/>
                </a:lnTo>
                <a:lnTo>
                  <a:pt x="1484" y="6619"/>
                </a:lnTo>
                <a:lnTo>
                  <a:pt x="1460" y="6789"/>
                </a:lnTo>
                <a:lnTo>
                  <a:pt x="1460" y="6935"/>
                </a:lnTo>
                <a:lnTo>
                  <a:pt x="1460" y="7081"/>
                </a:lnTo>
                <a:lnTo>
                  <a:pt x="1533" y="7300"/>
                </a:lnTo>
                <a:lnTo>
                  <a:pt x="1630" y="7543"/>
                </a:lnTo>
                <a:lnTo>
                  <a:pt x="1606" y="7568"/>
                </a:lnTo>
                <a:lnTo>
                  <a:pt x="1533" y="7519"/>
                </a:lnTo>
                <a:lnTo>
                  <a:pt x="1411" y="7470"/>
                </a:lnTo>
                <a:lnTo>
                  <a:pt x="1363" y="7446"/>
                </a:lnTo>
                <a:lnTo>
                  <a:pt x="1290" y="7446"/>
                </a:lnTo>
                <a:lnTo>
                  <a:pt x="1265" y="7470"/>
                </a:lnTo>
                <a:lnTo>
                  <a:pt x="1241" y="7495"/>
                </a:lnTo>
                <a:lnTo>
                  <a:pt x="1241" y="7568"/>
                </a:lnTo>
                <a:lnTo>
                  <a:pt x="1290" y="7616"/>
                </a:lnTo>
                <a:lnTo>
                  <a:pt x="1363" y="7689"/>
                </a:lnTo>
                <a:lnTo>
                  <a:pt x="1460" y="7787"/>
                </a:lnTo>
                <a:lnTo>
                  <a:pt x="1436" y="7860"/>
                </a:lnTo>
                <a:lnTo>
                  <a:pt x="1314" y="7811"/>
                </a:lnTo>
                <a:lnTo>
                  <a:pt x="1192" y="7762"/>
                </a:lnTo>
                <a:lnTo>
                  <a:pt x="1071" y="7738"/>
                </a:lnTo>
                <a:lnTo>
                  <a:pt x="1022" y="7762"/>
                </a:lnTo>
                <a:lnTo>
                  <a:pt x="998" y="7811"/>
                </a:lnTo>
                <a:lnTo>
                  <a:pt x="1022" y="7835"/>
                </a:lnTo>
                <a:lnTo>
                  <a:pt x="1071" y="7908"/>
                </a:lnTo>
                <a:lnTo>
                  <a:pt x="1144" y="7981"/>
                </a:lnTo>
                <a:lnTo>
                  <a:pt x="1314" y="8103"/>
                </a:lnTo>
                <a:lnTo>
                  <a:pt x="1265" y="8249"/>
                </a:lnTo>
                <a:lnTo>
                  <a:pt x="1168" y="8225"/>
                </a:lnTo>
                <a:lnTo>
                  <a:pt x="1095" y="8200"/>
                </a:lnTo>
                <a:lnTo>
                  <a:pt x="998" y="8225"/>
                </a:lnTo>
                <a:lnTo>
                  <a:pt x="949" y="8249"/>
                </a:lnTo>
                <a:lnTo>
                  <a:pt x="949" y="8273"/>
                </a:lnTo>
                <a:lnTo>
                  <a:pt x="949" y="8322"/>
                </a:lnTo>
                <a:lnTo>
                  <a:pt x="1022" y="8371"/>
                </a:lnTo>
                <a:lnTo>
                  <a:pt x="1095" y="8419"/>
                </a:lnTo>
                <a:lnTo>
                  <a:pt x="1192" y="8444"/>
                </a:lnTo>
                <a:lnTo>
                  <a:pt x="1168" y="8468"/>
                </a:lnTo>
                <a:lnTo>
                  <a:pt x="973" y="8468"/>
                </a:lnTo>
                <a:lnTo>
                  <a:pt x="900" y="8492"/>
                </a:lnTo>
                <a:lnTo>
                  <a:pt x="852" y="8541"/>
                </a:lnTo>
                <a:lnTo>
                  <a:pt x="827" y="8565"/>
                </a:lnTo>
                <a:lnTo>
                  <a:pt x="803" y="8614"/>
                </a:lnTo>
                <a:lnTo>
                  <a:pt x="827" y="8663"/>
                </a:lnTo>
                <a:lnTo>
                  <a:pt x="852" y="8711"/>
                </a:lnTo>
                <a:lnTo>
                  <a:pt x="949" y="8760"/>
                </a:lnTo>
                <a:lnTo>
                  <a:pt x="1071" y="8784"/>
                </a:lnTo>
                <a:lnTo>
                  <a:pt x="1095" y="8784"/>
                </a:lnTo>
                <a:lnTo>
                  <a:pt x="1046" y="8979"/>
                </a:lnTo>
                <a:lnTo>
                  <a:pt x="803" y="8979"/>
                </a:lnTo>
                <a:lnTo>
                  <a:pt x="779" y="9028"/>
                </a:lnTo>
                <a:lnTo>
                  <a:pt x="779" y="9052"/>
                </a:lnTo>
                <a:lnTo>
                  <a:pt x="779" y="9101"/>
                </a:lnTo>
                <a:lnTo>
                  <a:pt x="827" y="9149"/>
                </a:lnTo>
                <a:lnTo>
                  <a:pt x="876" y="9174"/>
                </a:lnTo>
                <a:lnTo>
                  <a:pt x="973" y="9198"/>
                </a:lnTo>
                <a:lnTo>
                  <a:pt x="998" y="9222"/>
                </a:lnTo>
                <a:lnTo>
                  <a:pt x="998" y="9368"/>
                </a:lnTo>
                <a:lnTo>
                  <a:pt x="852" y="9368"/>
                </a:lnTo>
                <a:lnTo>
                  <a:pt x="803" y="9393"/>
                </a:lnTo>
                <a:lnTo>
                  <a:pt x="754" y="9417"/>
                </a:lnTo>
                <a:lnTo>
                  <a:pt x="730" y="9490"/>
                </a:lnTo>
                <a:lnTo>
                  <a:pt x="730" y="9539"/>
                </a:lnTo>
                <a:lnTo>
                  <a:pt x="730" y="9563"/>
                </a:lnTo>
                <a:lnTo>
                  <a:pt x="779" y="9612"/>
                </a:lnTo>
                <a:lnTo>
                  <a:pt x="827" y="9636"/>
                </a:lnTo>
                <a:lnTo>
                  <a:pt x="949" y="9660"/>
                </a:lnTo>
                <a:lnTo>
                  <a:pt x="949" y="9806"/>
                </a:lnTo>
                <a:lnTo>
                  <a:pt x="876" y="9806"/>
                </a:lnTo>
                <a:lnTo>
                  <a:pt x="803" y="9831"/>
                </a:lnTo>
                <a:lnTo>
                  <a:pt x="730" y="9879"/>
                </a:lnTo>
                <a:lnTo>
                  <a:pt x="681" y="9904"/>
                </a:lnTo>
                <a:lnTo>
                  <a:pt x="681" y="9952"/>
                </a:lnTo>
                <a:lnTo>
                  <a:pt x="681" y="10001"/>
                </a:lnTo>
                <a:lnTo>
                  <a:pt x="730" y="10050"/>
                </a:lnTo>
                <a:lnTo>
                  <a:pt x="827" y="10074"/>
                </a:lnTo>
                <a:lnTo>
                  <a:pt x="949" y="10074"/>
                </a:lnTo>
                <a:lnTo>
                  <a:pt x="949" y="10123"/>
                </a:lnTo>
                <a:lnTo>
                  <a:pt x="852" y="10147"/>
                </a:lnTo>
                <a:lnTo>
                  <a:pt x="803" y="10196"/>
                </a:lnTo>
                <a:lnTo>
                  <a:pt x="754" y="10244"/>
                </a:lnTo>
                <a:lnTo>
                  <a:pt x="754" y="10269"/>
                </a:lnTo>
                <a:lnTo>
                  <a:pt x="779" y="10293"/>
                </a:lnTo>
                <a:lnTo>
                  <a:pt x="876" y="10342"/>
                </a:lnTo>
                <a:lnTo>
                  <a:pt x="949" y="10342"/>
                </a:lnTo>
                <a:lnTo>
                  <a:pt x="973" y="10390"/>
                </a:lnTo>
                <a:lnTo>
                  <a:pt x="973" y="10463"/>
                </a:lnTo>
                <a:lnTo>
                  <a:pt x="925" y="10512"/>
                </a:lnTo>
                <a:lnTo>
                  <a:pt x="876" y="10585"/>
                </a:lnTo>
                <a:lnTo>
                  <a:pt x="852" y="10658"/>
                </a:lnTo>
                <a:lnTo>
                  <a:pt x="876" y="10755"/>
                </a:lnTo>
                <a:lnTo>
                  <a:pt x="925" y="10853"/>
                </a:lnTo>
                <a:lnTo>
                  <a:pt x="949" y="10999"/>
                </a:lnTo>
                <a:lnTo>
                  <a:pt x="973" y="11266"/>
                </a:lnTo>
                <a:lnTo>
                  <a:pt x="925" y="11534"/>
                </a:lnTo>
                <a:lnTo>
                  <a:pt x="876" y="11656"/>
                </a:lnTo>
                <a:lnTo>
                  <a:pt x="827" y="11753"/>
                </a:lnTo>
                <a:lnTo>
                  <a:pt x="803" y="11801"/>
                </a:lnTo>
                <a:lnTo>
                  <a:pt x="754" y="11801"/>
                </a:lnTo>
                <a:lnTo>
                  <a:pt x="657" y="11729"/>
                </a:lnTo>
                <a:lnTo>
                  <a:pt x="560" y="11656"/>
                </a:lnTo>
                <a:lnTo>
                  <a:pt x="511" y="11583"/>
                </a:lnTo>
                <a:lnTo>
                  <a:pt x="462" y="11461"/>
                </a:lnTo>
                <a:lnTo>
                  <a:pt x="462" y="11339"/>
                </a:lnTo>
                <a:lnTo>
                  <a:pt x="487" y="11096"/>
                </a:lnTo>
                <a:lnTo>
                  <a:pt x="535" y="11047"/>
                </a:lnTo>
                <a:lnTo>
                  <a:pt x="560" y="10974"/>
                </a:lnTo>
                <a:lnTo>
                  <a:pt x="584" y="10926"/>
                </a:lnTo>
                <a:lnTo>
                  <a:pt x="584" y="10828"/>
                </a:lnTo>
                <a:lnTo>
                  <a:pt x="511" y="10342"/>
                </a:lnTo>
                <a:lnTo>
                  <a:pt x="462" y="9831"/>
                </a:lnTo>
                <a:lnTo>
                  <a:pt x="462" y="9320"/>
                </a:lnTo>
                <a:lnTo>
                  <a:pt x="511" y="8809"/>
                </a:lnTo>
                <a:lnTo>
                  <a:pt x="584" y="8298"/>
                </a:lnTo>
                <a:lnTo>
                  <a:pt x="681" y="7787"/>
                </a:lnTo>
                <a:lnTo>
                  <a:pt x="803" y="7300"/>
                </a:lnTo>
                <a:lnTo>
                  <a:pt x="949" y="6813"/>
                </a:lnTo>
                <a:lnTo>
                  <a:pt x="1119" y="6400"/>
                </a:lnTo>
                <a:lnTo>
                  <a:pt x="1314" y="6010"/>
                </a:lnTo>
                <a:lnTo>
                  <a:pt x="1557" y="5621"/>
                </a:lnTo>
                <a:lnTo>
                  <a:pt x="1703" y="5451"/>
                </a:lnTo>
                <a:lnTo>
                  <a:pt x="1849" y="5280"/>
                </a:lnTo>
                <a:lnTo>
                  <a:pt x="2044" y="5134"/>
                </a:lnTo>
                <a:lnTo>
                  <a:pt x="2214" y="4988"/>
                </a:lnTo>
                <a:lnTo>
                  <a:pt x="2409" y="4891"/>
                </a:lnTo>
                <a:lnTo>
                  <a:pt x="2628" y="4794"/>
                </a:lnTo>
                <a:lnTo>
                  <a:pt x="2823" y="4745"/>
                </a:lnTo>
                <a:lnTo>
                  <a:pt x="3066" y="4696"/>
                </a:lnTo>
                <a:lnTo>
                  <a:pt x="3528" y="4623"/>
                </a:lnTo>
                <a:close/>
                <a:moveTo>
                  <a:pt x="3893" y="0"/>
                </a:moveTo>
                <a:lnTo>
                  <a:pt x="3699" y="73"/>
                </a:lnTo>
                <a:lnTo>
                  <a:pt x="3382" y="73"/>
                </a:lnTo>
                <a:lnTo>
                  <a:pt x="3212" y="122"/>
                </a:lnTo>
                <a:lnTo>
                  <a:pt x="3066" y="195"/>
                </a:lnTo>
                <a:lnTo>
                  <a:pt x="2896" y="268"/>
                </a:lnTo>
                <a:lnTo>
                  <a:pt x="2774" y="365"/>
                </a:lnTo>
                <a:lnTo>
                  <a:pt x="2628" y="487"/>
                </a:lnTo>
                <a:lnTo>
                  <a:pt x="2506" y="609"/>
                </a:lnTo>
                <a:lnTo>
                  <a:pt x="2287" y="901"/>
                </a:lnTo>
                <a:lnTo>
                  <a:pt x="2093" y="1217"/>
                </a:lnTo>
                <a:lnTo>
                  <a:pt x="1947" y="1533"/>
                </a:lnTo>
                <a:lnTo>
                  <a:pt x="1874" y="1850"/>
                </a:lnTo>
                <a:lnTo>
                  <a:pt x="1849" y="2044"/>
                </a:lnTo>
                <a:lnTo>
                  <a:pt x="1849" y="2215"/>
                </a:lnTo>
                <a:lnTo>
                  <a:pt x="1874" y="2409"/>
                </a:lnTo>
                <a:lnTo>
                  <a:pt x="1898" y="2580"/>
                </a:lnTo>
                <a:lnTo>
                  <a:pt x="1947" y="2750"/>
                </a:lnTo>
                <a:lnTo>
                  <a:pt x="2020" y="2896"/>
                </a:lnTo>
                <a:lnTo>
                  <a:pt x="2093" y="3066"/>
                </a:lnTo>
                <a:lnTo>
                  <a:pt x="2214" y="3212"/>
                </a:lnTo>
                <a:lnTo>
                  <a:pt x="2312" y="3358"/>
                </a:lnTo>
                <a:lnTo>
                  <a:pt x="2433" y="3480"/>
                </a:lnTo>
                <a:lnTo>
                  <a:pt x="2579" y="3577"/>
                </a:lnTo>
                <a:lnTo>
                  <a:pt x="2725" y="3699"/>
                </a:lnTo>
                <a:lnTo>
                  <a:pt x="2871" y="3772"/>
                </a:lnTo>
                <a:lnTo>
                  <a:pt x="3042" y="3845"/>
                </a:lnTo>
                <a:lnTo>
                  <a:pt x="3212" y="3918"/>
                </a:lnTo>
                <a:lnTo>
                  <a:pt x="3407" y="3966"/>
                </a:lnTo>
                <a:lnTo>
                  <a:pt x="3553" y="3966"/>
                </a:lnTo>
                <a:lnTo>
                  <a:pt x="3528" y="4039"/>
                </a:lnTo>
                <a:lnTo>
                  <a:pt x="3504" y="4234"/>
                </a:lnTo>
                <a:lnTo>
                  <a:pt x="3431" y="4234"/>
                </a:lnTo>
                <a:lnTo>
                  <a:pt x="3188" y="4210"/>
                </a:lnTo>
                <a:lnTo>
                  <a:pt x="2944" y="4210"/>
                </a:lnTo>
                <a:lnTo>
                  <a:pt x="2725" y="4258"/>
                </a:lnTo>
                <a:lnTo>
                  <a:pt x="2506" y="4331"/>
                </a:lnTo>
                <a:lnTo>
                  <a:pt x="2287" y="4404"/>
                </a:lnTo>
                <a:lnTo>
                  <a:pt x="2093" y="4526"/>
                </a:lnTo>
                <a:lnTo>
                  <a:pt x="1898" y="4648"/>
                </a:lnTo>
                <a:lnTo>
                  <a:pt x="1728" y="4794"/>
                </a:lnTo>
                <a:lnTo>
                  <a:pt x="1557" y="4964"/>
                </a:lnTo>
                <a:lnTo>
                  <a:pt x="1387" y="5134"/>
                </a:lnTo>
                <a:lnTo>
                  <a:pt x="1095" y="5499"/>
                </a:lnTo>
                <a:lnTo>
                  <a:pt x="852" y="5913"/>
                </a:lnTo>
                <a:lnTo>
                  <a:pt x="633" y="6327"/>
                </a:lnTo>
                <a:lnTo>
                  <a:pt x="438" y="6862"/>
                </a:lnTo>
                <a:lnTo>
                  <a:pt x="268" y="7446"/>
                </a:lnTo>
                <a:lnTo>
                  <a:pt x="122" y="8006"/>
                </a:lnTo>
                <a:lnTo>
                  <a:pt x="49" y="8614"/>
                </a:lnTo>
                <a:lnTo>
                  <a:pt x="0" y="9198"/>
                </a:lnTo>
                <a:lnTo>
                  <a:pt x="0" y="9806"/>
                </a:lnTo>
                <a:lnTo>
                  <a:pt x="49" y="10390"/>
                </a:lnTo>
                <a:lnTo>
                  <a:pt x="122" y="10974"/>
                </a:lnTo>
                <a:lnTo>
                  <a:pt x="146" y="10974"/>
                </a:lnTo>
                <a:lnTo>
                  <a:pt x="97" y="11193"/>
                </a:lnTo>
                <a:lnTo>
                  <a:pt x="73" y="11412"/>
                </a:lnTo>
                <a:lnTo>
                  <a:pt x="97" y="11631"/>
                </a:lnTo>
                <a:lnTo>
                  <a:pt x="170" y="11777"/>
                </a:lnTo>
                <a:lnTo>
                  <a:pt x="219" y="11899"/>
                </a:lnTo>
                <a:lnTo>
                  <a:pt x="316" y="11972"/>
                </a:lnTo>
                <a:lnTo>
                  <a:pt x="414" y="12069"/>
                </a:lnTo>
                <a:lnTo>
                  <a:pt x="511" y="12142"/>
                </a:lnTo>
                <a:lnTo>
                  <a:pt x="633" y="12191"/>
                </a:lnTo>
                <a:lnTo>
                  <a:pt x="754" y="12215"/>
                </a:lnTo>
                <a:lnTo>
                  <a:pt x="876" y="12215"/>
                </a:lnTo>
                <a:lnTo>
                  <a:pt x="998" y="12166"/>
                </a:lnTo>
                <a:lnTo>
                  <a:pt x="1144" y="12069"/>
                </a:lnTo>
                <a:lnTo>
                  <a:pt x="1241" y="11923"/>
                </a:lnTo>
                <a:lnTo>
                  <a:pt x="1217" y="12604"/>
                </a:lnTo>
                <a:lnTo>
                  <a:pt x="1217" y="13261"/>
                </a:lnTo>
                <a:lnTo>
                  <a:pt x="1217" y="14040"/>
                </a:lnTo>
                <a:lnTo>
                  <a:pt x="1241" y="14819"/>
                </a:lnTo>
                <a:lnTo>
                  <a:pt x="1265" y="15597"/>
                </a:lnTo>
                <a:lnTo>
                  <a:pt x="1314" y="16376"/>
                </a:lnTo>
                <a:lnTo>
                  <a:pt x="1460" y="17958"/>
                </a:lnTo>
                <a:lnTo>
                  <a:pt x="1509" y="18736"/>
                </a:lnTo>
                <a:lnTo>
                  <a:pt x="1509" y="19515"/>
                </a:lnTo>
                <a:lnTo>
                  <a:pt x="1265" y="19685"/>
                </a:lnTo>
                <a:lnTo>
                  <a:pt x="1022" y="19904"/>
                </a:lnTo>
                <a:lnTo>
                  <a:pt x="827" y="20147"/>
                </a:lnTo>
                <a:lnTo>
                  <a:pt x="730" y="20269"/>
                </a:lnTo>
                <a:lnTo>
                  <a:pt x="681" y="20415"/>
                </a:lnTo>
                <a:lnTo>
                  <a:pt x="633" y="20512"/>
                </a:lnTo>
                <a:lnTo>
                  <a:pt x="657" y="20634"/>
                </a:lnTo>
                <a:lnTo>
                  <a:pt x="706" y="20707"/>
                </a:lnTo>
                <a:lnTo>
                  <a:pt x="803" y="20756"/>
                </a:lnTo>
                <a:lnTo>
                  <a:pt x="1119" y="20829"/>
                </a:lnTo>
                <a:lnTo>
                  <a:pt x="1411" y="20829"/>
                </a:lnTo>
                <a:lnTo>
                  <a:pt x="1703" y="20804"/>
                </a:lnTo>
                <a:lnTo>
                  <a:pt x="1995" y="20731"/>
                </a:lnTo>
                <a:lnTo>
                  <a:pt x="2214" y="20634"/>
                </a:lnTo>
                <a:lnTo>
                  <a:pt x="2458" y="20512"/>
                </a:lnTo>
                <a:lnTo>
                  <a:pt x="2555" y="20439"/>
                </a:lnTo>
                <a:lnTo>
                  <a:pt x="2652" y="20366"/>
                </a:lnTo>
                <a:lnTo>
                  <a:pt x="2750" y="20269"/>
                </a:lnTo>
                <a:lnTo>
                  <a:pt x="2798" y="20172"/>
                </a:lnTo>
                <a:lnTo>
                  <a:pt x="2847" y="20123"/>
                </a:lnTo>
                <a:lnTo>
                  <a:pt x="2871" y="20074"/>
                </a:lnTo>
                <a:lnTo>
                  <a:pt x="2969" y="19783"/>
                </a:lnTo>
                <a:lnTo>
                  <a:pt x="3042" y="19466"/>
                </a:lnTo>
                <a:lnTo>
                  <a:pt x="3090" y="19150"/>
                </a:lnTo>
                <a:lnTo>
                  <a:pt x="3139" y="18809"/>
                </a:lnTo>
                <a:lnTo>
                  <a:pt x="3188" y="18152"/>
                </a:lnTo>
                <a:lnTo>
                  <a:pt x="3236" y="17520"/>
                </a:lnTo>
                <a:lnTo>
                  <a:pt x="3285" y="16425"/>
                </a:lnTo>
                <a:lnTo>
                  <a:pt x="3334" y="15330"/>
                </a:lnTo>
                <a:lnTo>
                  <a:pt x="3407" y="14502"/>
                </a:lnTo>
                <a:lnTo>
                  <a:pt x="3480" y="13651"/>
                </a:lnTo>
                <a:lnTo>
                  <a:pt x="3528" y="13164"/>
                </a:lnTo>
                <a:lnTo>
                  <a:pt x="3601" y="12872"/>
                </a:lnTo>
                <a:lnTo>
                  <a:pt x="3650" y="12750"/>
                </a:lnTo>
                <a:lnTo>
                  <a:pt x="3699" y="12629"/>
                </a:lnTo>
                <a:lnTo>
                  <a:pt x="3747" y="12750"/>
                </a:lnTo>
                <a:lnTo>
                  <a:pt x="3796" y="12872"/>
                </a:lnTo>
                <a:lnTo>
                  <a:pt x="3845" y="13164"/>
                </a:lnTo>
                <a:lnTo>
                  <a:pt x="3918" y="13651"/>
                </a:lnTo>
                <a:lnTo>
                  <a:pt x="3991" y="14502"/>
                </a:lnTo>
                <a:lnTo>
                  <a:pt x="4064" y="15330"/>
                </a:lnTo>
                <a:lnTo>
                  <a:pt x="4112" y="16425"/>
                </a:lnTo>
                <a:lnTo>
                  <a:pt x="4161" y="17520"/>
                </a:lnTo>
                <a:lnTo>
                  <a:pt x="4210" y="18152"/>
                </a:lnTo>
                <a:lnTo>
                  <a:pt x="4258" y="18809"/>
                </a:lnTo>
                <a:lnTo>
                  <a:pt x="4307" y="19150"/>
                </a:lnTo>
                <a:lnTo>
                  <a:pt x="4356" y="19466"/>
                </a:lnTo>
                <a:lnTo>
                  <a:pt x="4429" y="19783"/>
                </a:lnTo>
                <a:lnTo>
                  <a:pt x="4526" y="20074"/>
                </a:lnTo>
                <a:lnTo>
                  <a:pt x="4550" y="20123"/>
                </a:lnTo>
                <a:lnTo>
                  <a:pt x="4599" y="20172"/>
                </a:lnTo>
                <a:lnTo>
                  <a:pt x="4648" y="20269"/>
                </a:lnTo>
                <a:lnTo>
                  <a:pt x="4745" y="20366"/>
                </a:lnTo>
                <a:lnTo>
                  <a:pt x="4842" y="20439"/>
                </a:lnTo>
                <a:lnTo>
                  <a:pt x="4940" y="20512"/>
                </a:lnTo>
                <a:lnTo>
                  <a:pt x="5183" y="20634"/>
                </a:lnTo>
                <a:lnTo>
                  <a:pt x="5402" y="20731"/>
                </a:lnTo>
                <a:lnTo>
                  <a:pt x="5694" y="20804"/>
                </a:lnTo>
                <a:lnTo>
                  <a:pt x="5986" y="20829"/>
                </a:lnTo>
                <a:lnTo>
                  <a:pt x="6278" y="20829"/>
                </a:lnTo>
                <a:lnTo>
                  <a:pt x="6594" y="20756"/>
                </a:lnTo>
                <a:lnTo>
                  <a:pt x="6691" y="20707"/>
                </a:lnTo>
                <a:lnTo>
                  <a:pt x="6740" y="20634"/>
                </a:lnTo>
                <a:lnTo>
                  <a:pt x="6740" y="20512"/>
                </a:lnTo>
                <a:lnTo>
                  <a:pt x="6716" y="20415"/>
                </a:lnTo>
                <a:lnTo>
                  <a:pt x="6667" y="20269"/>
                </a:lnTo>
                <a:lnTo>
                  <a:pt x="6570" y="20147"/>
                </a:lnTo>
                <a:lnTo>
                  <a:pt x="6375" y="19904"/>
                </a:lnTo>
                <a:lnTo>
                  <a:pt x="6132" y="19685"/>
                </a:lnTo>
                <a:lnTo>
                  <a:pt x="5864" y="19515"/>
                </a:lnTo>
                <a:lnTo>
                  <a:pt x="5889" y="18736"/>
                </a:lnTo>
                <a:lnTo>
                  <a:pt x="5937" y="17958"/>
                </a:lnTo>
                <a:lnTo>
                  <a:pt x="6059" y="16376"/>
                </a:lnTo>
                <a:lnTo>
                  <a:pt x="6132" y="15597"/>
                </a:lnTo>
                <a:lnTo>
                  <a:pt x="6156" y="14819"/>
                </a:lnTo>
                <a:lnTo>
                  <a:pt x="6180" y="14040"/>
                </a:lnTo>
                <a:lnTo>
                  <a:pt x="6180" y="13261"/>
                </a:lnTo>
                <a:lnTo>
                  <a:pt x="6180" y="12604"/>
                </a:lnTo>
                <a:lnTo>
                  <a:pt x="6156" y="11923"/>
                </a:lnTo>
                <a:lnTo>
                  <a:pt x="6253" y="12069"/>
                </a:lnTo>
                <a:lnTo>
                  <a:pt x="6399" y="12166"/>
                </a:lnTo>
                <a:lnTo>
                  <a:pt x="6521" y="12215"/>
                </a:lnTo>
                <a:lnTo>
                  <a:pt x="6643" y="12215"/>
                </a:lnTo>
                <a:lnTo>
                  <a:pt x="6764" y="12191"/>
                </a:lnTo>
                <a:lnTo>
                  <a:pt x="6886" y="12142"/>
                </a:lnTo>
                <a:lnTo>
                  <a:pt x="6983" y="12069"/>
                </a:lnTo>
                <a:lnTo>
                  <a:pt x="7081" y="11972"/>
                </a:lnTo>
                <a:lnTo>
                  <a:pt x="7178" y="11899"/>
                </a:lnTo>
                <a:lnTo>
                  <a:pt x="7227" y="11777"/>
                </a:lnTo>
                <a:lnTo>
                  <a:pt x="7300" y="11631"/>
                </a:lnTo>
                <a:lnTo>
                  <a:pt x="7324" y="11412"/>
                </a:lnTo>
                <a:lnTo>
                  <a:pt x="7300" y="11193"/>
                </a:lnTo>
                <a:lnTo>
                  <a:pt x="7251" y="10974"/>
                </a:lnTo>
                <a:lnTo>
                  <a:pt x="7275" y="10974"/>
                </a:lnTo>
                <a:lnTo>
                  <a:pt x="7348" y="10390"/>
                </a:lnTo>
                <a:lnTo>
                  <a:pt x="7397" y="9806"/>
                </a:lnTo>
                <a:lnTo>
                  <a:pt x="7397" y="9198"/>
                </a:lnTo>
                <a:lnTo>
                  <a:pt x="7348" y="8614"/>
                </a:lnTo>
                <a:lnTo>
                  <a:pt x="7251" y="8006"/>
                </a:lnTo>
                <a:lnTo>
                  <a:pt x="7129" y="7446"/>
                </a:lnTo>
                <a:lnTo>
                  <a:pt x="6959" y="6862"/>
                </a:lnTo>
                <a:lnTo>
                  <a:pt x="6764" y="6327"/>
                </a:lnTo>
                <a:lnTo>
                  <a:pt x="6545" y="5913"/>
                </a:lnTo>
                <a:lnTo>
                  <a:pt x="6302" y="5499"/>
                </a:lnTo>
                <a:lnTo>
                  <a:pt x="6010" y="5134"/>
                </a:lnTo>
                <a:lnTo>
                  <a:pt x="5840" y="4964"/>
                </a:lnTo>
                <a:lnTo>
                  <a:pt x="5670" y="4794"/>
                </a:lnTo>
                <a:lnTo>
                  <a:pt x="5499" y="4648"/>
                </a:lnTo>
                <a:lnTo>
                  <a:pt x="5305" y="4526"/>
                </a:lnTo>
                <a:lnTo>
                  <a:pt x="5110" y="4404"/>
                </a:lnTo>
                <a:lnTo>
                  <a:pt x="4891" y="4331"/>
                </a:lnTo>
                <a:lnTo>
                  <a:pt x="4672" y="4258"/>
                </a:lnTo>
                <a:lnTo>
                  <a:pt x="4453" y="4210"/>
                </a:lnTo>
                <a:lnTo>
                  <a:pt x="4210" y="4210"/>
                </a:lnTo>
                <a:lnTo>
                  <a:pt x="3966" y="4234"/>
                </a:lnTo>
                <a:lnTo>
                  <a:pt x="3966" y="4210"/>
                </a:lnTo>
                <a:lnTo>
                  <a:pt x="3966" y="4185"/>
                </a:lnTo>
                <a:lnTo>
                  <a:pt x="3966" y="4137"/>
                </a:lnTo>
                <a:lnTo>
                  <a:pt x="3942" y="4039"/>
                </a:lnTo>
                <a:lnTo>
                  <a:pt x="3918" y="3966"/>
                </a:lnTo>
                <a:lnTo>
                  <a:pt x="4064" y="3942"/>
                </a:lnTo>
                <a:lnTo>
                  <a:pt x="4210" y="3893"/>
                </a:lnTo>
                <a:lnTo>
                  <a:pt x="4356" y="3845"/>
                </a:lnTo>
                <a:lnTo>
                  <a:pt x="4477" y="3772"/>
                </a:lnTo>
                <a:lnTo>
                  <a:pt x="4721" y="3602"/>
                </a:lnTo>
                <a:lnTo>
                  <a:pt x="4940" y="3383"/>
                </a:lnTo>
                <a:lnTo>
                  <a:pt x="5110" y="3115"/>
                </a:lnTo>
                <a:lnTo>
                  <a:pt x="5232" y="2847"/>
                </a:lnTo>
                <a:lnTo>
                  <a:pt x="5353" y="2531"/>
                </a:lnTo>
                <a:lnTo>
                  <a:pt x="5402" y="2215"/>
                </a:lnTo>
                <a:lnTo>
                  <a:pt x="5426" y="2069"/>
                </a:lnTo>
                <a:lnTo>
                  <a:pt x="5402" y="1898"/>
                </a:lnTo>
                <a:lnTo>
                  <a:pt x="5378" y="1704"/>
                </a:lnTo>
                <a:lnTo>
                  <a:pt x="5329" y="1485"/>
                </a:lnTo>
                <a:lnTo>
                  <a:pt x="5280" y="1290"/>
                </a:lnTo>
                <a:lnTo>
                  <a:pt x="5183" y="1095"/>
                </a:lnTo>
                <a:lnTo>
                  <a:pt x="5086" y="876"/>
                </a:lnTo>
                <a:lnTo>
                  <a:pt x="4988" y="682"/>
                </a:lnTo>
                <a:lnTo>
                  <a:pt x="4867" y="511"/>
                </a:lnTo>
                <a:lnTo>
                  <a:pt x="4721" y="365"/>
                </a:lnTo>
                <a:lnTo>
                  <a:pt x="4575" y="219"/>
                </a:lnTo>
                <a:lnTo>
                  <a:pt x="4429" y="122"/>
                </a:lnTo>
                <a:lnTo>
                  <a:pt x="4258" y="49"/>
                </a:lnTo>
                <a:lnTo>
                  <a:pt x="4088" y="0"/>
                </a:lnTo>
                <a:close/>
              </a:path>
            </a:pathLst>
          </a:custGeom>
          <a:solidFill>
            <a:srgbClr val="25212A">
              <a:alpha val="7115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38" name="Google Shape;638;p73"/>
          <p:cNvSpPr/>
          <p:nvPr/>
        </p:nvSpPr>
        <p:spPr>
          <a:xfrm>
            <a:off x="6285362" y="1941803"/>
            <a:ext cx="147542" cy="363983"/>
          </a:xfrm>
          <a:custGeom>
            <a:rect b="b" l="l" r="r" t="t"/>
            <a:pathLst>
              <a:path extrusionOk="0" h="21073" w="8542">
                <a:moveTo>
                  <a:pt x="4478" y="487"/>
                </a:moveTo>
                <a:lnTo>
                  <a:pt x="4673" y="536"/>
                </a:lnTo>
                <a:lnTo>
                  <a:pt x="4600" y="584"/>
                </a:lnTo>
                <a:lnTo>
                  <a:pt x="4527" y="657"/>
                </a:lnTo>
                <a:lnTo>
                  <a:pt x="4527" y="730"/>
                </a:lnTo>
                <a:lnTo>
                  <a:pt x="4527" y="755"/>
                </a:lnTo>
                <a:lnTo>
                  <a:pt x="4697" y="755"/>
                </a:lnTo>
                <a:lnTo>
                  <a:pt x="4819" y="730"/>
                </a:lnTo>
                <a:lnTo>
                  <a:pt x="4892" y="682"/>
                </a:lnTo>
                <a:lnTo>
                  <a:pt x="4965" y="633"/>
                </a:lnTo>
                <a:lnTo>
                  <a:pt x="5038" y="682"/>
                </a:lnTo>
                <a:lnTo>
                  <a:pt x="4965" y="730"/>
                </a:lnTo>
                <a:lnTo>
                  <a:pt x="4916" y="779"/>
                </a:lnTo>
                <a:lnTo>
                  <a:pt x="4819" y="925"/>
                </a:lnTo>
                <a:lnTo>
                  <a:pt x="4819" y="949"/>
                </a:lnTo>
                <a:lnTo>
                  <a:pt x="4843" y="974"/>
                </a:lnTo>
                <a:lnTo>
                  <a:pt x="4867" y="998"/>
                </a:lnTo>
                <a:lnTo>
                  <a:pt x="4892" y="974"/>
                </a:lnTo>
                <a:lnTo>
                  <a:pt x="5038" y="876"/>
                </a:lnTo>
                <a:lnTo>
                  <a:pt x="5111" y="828"/>
                </a:lnTo>
                <a:lnTo>
                  <a:pt x="5208" y="803"/>
                </a:lnTo>
                <a:lnTo>
                  <a:pt x="5330" y="901"/>
                </a:lnTo>
                <a:lnTo>
                  <a:pt x="5451" y="1022"/>
                </a:lnTo>
                <a:lnTo>
                  <a:pt x="5281" y="1120"/>
                </a:lnTo>
                <a:lnTo>
                  <a:pt x="5208" y="1193"/>
                </a:lnTo>
                <a:lnTo>
                  <a:pt x="5111" y="1266"/>
                </a:lnTo>
                <a:lnTo>
                  <a:pt x="4965" y="1436"/>
                </a:lnTo>
                <a:lnTo>
                  <a:pt x="4965" y="1460"/>
                </a:lnTo>
                <a:lnTo>
                  <a:pt x="4965" y="1485"/>
                </a:lnTo>
                <a:lnTo>
                  <a:pt x="5013" y="1485"/>
                </a:lnTo>
                <a:lnTo>
                  <a:pt x="5111" y="1436"/>
                </a:lnTo>
                <a:lnTo>
                  <a:pt x="5208" y="1387"/>
                </a:lnTo>
                <a:lnTo>
                  <a:pt x="5403" y="1314"/>
                </a:lnTo>
                <a:lnTo>
                  <a:pt x="5573" y="1217"/>
                </a:lnTo>
                <a:lnTo>
                  <a:pt x="5695" y="1412"/>
                </a:lnTo>
                <a:lnTo>
                  <a:pt x="5768" y="1631"/>
                </a:lnTo>
                <a:lnTo>
                  <a:pt x="5719" y="1631"/>
                </a:lnTo>
                <a:lnTo>
                  <a:pt x="5597" y="1679"/>
                </a:lnTo>
                <a:lnTo>
                  <a:pt x="5451" y="1728"/>
                </a:lnTo>
                <a:lnTo>
                  <a:pt x="5184" y="1874"/>
                </a:lnTo>
                <a:lnTo>
                  <a:pt x="4989" y="1996"/>
                </a:lnTo>
                <a:lnTo>
                  <a:pt x="4892" y="2069"/>
                </a:lnTo>
                <a:lnTo>
                  <a:pt x="4819" y="2166"/>
                </a:lnTo>
                <a:lnTo>
                  <a:pt x="4819" y="2190"/>
                </a:lnTo>
                <a:lnTo>
                  <a:pt x="4843" y="2215"/>
                </a:lnTo>
                <a:lnTo>
                  <a:pt x="4940" y="2239"/>
                </a:lnTo>
                <a:lnTo>
                  <a:pt x="5038" y="2239"/>
                </a:lnTo>
                <a:lnTo>
                  <a:pt x="5232" y="2166"/>
                </a:lnTo>
                <a:lnTo>
                  <a:pt x="5524" y="2069"/>
                </a:lnTo>
                <a:lnTo>
                  <a:pt x="5816" y="1947"/>
                </a:lnTo>
                <a:lnTo>
                  <a:pt x="5841" y="1947"/>
                </a:lnTo>
                <a:lnTo>
                  <a:pt x="5841" y="1971"/>
                </a:lnTo>
                <a:lnTo>
                  <a:pt x="5841" y="2142"/>
                </a:lnTo>
                <a:lnTo>
                  <a:pt x="5816" y="2312"/>
                </a:lnTo>
                <a:lnTo>
                  <a:pt x="5743" y="2312"/>
                </a:lnTo>
                <a:lnTo>
                  <a:pt x="5622" y="2361"/>
                </a:lnTo>
                <a:lnTo>
                  <a:pt x="5476" y="2385"/>
                </a:lnTo>
                <a:lnTo>
                  <a:pt x="5208" y="2434"/>
                </a:lnTo>
                <a:lnTo>
                  <a:pt x="4916" y="2507"/>
                </a:lnTo>
                <a:lnTo>
                  <a:pt x="4794" y="2555"/>
                </a:lnTo>
                <a:lnTo>
                  <a:pt x="4648" y="2604"/>
                </a:lnTo>
                <a:lnTo>
                  <a:pt x="4648" y="2653"/>
                </a:lnTo>
                <a:lnTo>
                  <a:pt x="4673" y="2653"/>
                </a:lnTo>
                <a:lnTo>
                  <a:pt x="5208" y="2701"/>
                </a:lnTo>
                <a:lnTo>
                  <a:pt x="5476" y="2701"/>
                </a:lnTo>
                <a:lnTo>
                  <a:pt x="5719" y="2653"/>
                </a:lnTo>
                <a:lnTo>
                  <a:pt x="5646" y="2847"/>
                </a:lnTo>
                <a:lnTo>
                  <a:pt x="5524" y="3042"/>
                </a:lnTo>
                <a:lnTo>
                  <a:pt x="4697" y="3042"/>
                </a:lnTo>
                <a:lnTo>
                  <a:pt x="4624" y="3018"/>
                </a:lnTo>
                <a:lnTo>
                  <a:pt x="4575" y="2993"/>
                </a:lnTo>
                <a:lnTo>
                  <a:pt x="4551" y="2993"/>
                </a:lnTo>
                <a:lnTo>
                  <a:pt x="4551" y="3018"/>
                </a:lnTo>
                <a:lnTo>
                  <a:pt x="4600" y="3091"/>
                </a:lnTo>
                <a:lnTo>
                  <a:pt x="4673" y="3164"/>
                </a:lnTo>
                <a:lnTo>
                  <a:pt x="4746" y="3212"/>
                </a:lnTo>
                <a:lnTo>
                  <a:pt x="4843" y="3261"/>
                </a:lnTo>
                <a:lnTo>
                  <a:pt x="5086" y="3310"/>
                </a:lnTo>
                <a:lnTo>
                  <a:pt x="5330" y="3310"/>
                </a:lnTo>
                <a:lnTo>
                  <a:pt x="5159" y="3456"/>
                </a:lnTo>
                <a:lnTo>
                  <a:pt x="4989" y="3577"/>
                </a:lnTo>
                <a:lnTo>
                  <a:pt x="4892" y="3529"/>
                </a:lnTo>
                <a:lnTo>
                  <a:pt x="4746" y="3504"/>
                </a:lnTo>
                <a:lnTo>
                  <a:pt x="4259" y="3504"/>
                </a:lnTo>
                <a:lnTo>
                  <a:pt x="4235" y="3529"/>
                </a:lnTo>
                <a:lnTo>
                  <a:pt x="4210" y="3577"/>
                </a:lnTo>
                <a:lnTo>
                  <a:pt x="4210" y="3626"/>
                </a:lnTo>
                <a:lnTo>
                  <a:pt x="4235" y="3699"/>
                </a:lnTo>
                <a:lnTo>
                  <a:pt x="4283" y="3748"/>
                </a:lnTo>
                <a:lnTo>
                  <a:pt x="4429" y="3796"/>
                </a:lnTo>
                <a:lnTo>
                  <a:pt x="4283" y="3821"/>
                </a:lnTo>
                <a:lnTo>
                  <a:pt x="3967" y="3821"/>
                </a:lnTo>
                <a:lnTo>
                  <a:pt x="3821" y="3772"/>
                </a:lnTo>
                <a:lnTo>
                  <a:pt x="3675" y="3723"/>
                </a:lnTo>
                <a:lnTo>
                  <a:pt x="3529" y="3650"/>
                </a:lnTo>
                <a:lnTo>
                  <a:pt x="3407" y="3577"/>
                </a:lnTo>
                <a:lnTo>
                  <a:pt x="3310" y="3456"/>
                </a:lnTo>
                <a:lnTo>
                  <a:pt x="3213" y="3358"/>
                </a:lnTo>
                <a:lnTo>
                  <a:pt x="3115" y="3237"/>
                </a:lnTo>
                <a:lnTo>
                  <a:pt x="2969" y="2945"/>
                </a:lnTo>
                <a:lnTo>
                  <a:pt x="2848" y="2653"/>
                </a:lnTo>
                <a:lnTo>
                  <a:pt x="2775" y="2361"/>
                </a:lnTo>
                <a:lnTo>
                  <a:pt x="2750" y="2069"/>
                </a:lnTo>
                <a:lnTo>
                  <a:pt x="2750" y="1898"/>
                </a:lnTo>
                <a:lnTo>
                  <a:pt x="2775" y="1728"/>
                </a:lnTo>
                <a:lnTo>
                  <a:pt x="2823" y="1558"/>
                </a:lnTo>
                <a:lnTo>
                  <a:pt x="2896" y="1412"/>
                </a:lnTo>
                <a:lnTo>
                  <a:pt x="3067" y="1120"/>
                </a:lnTo>
                <a:lnTo>
                  <a:pt x="3261" y="852"/>
                </a:lnTo>
                <a:lnTo>
                  <a:pt x="3359" y="755"/>
                </a:lnTo>
                <a:lnTo>
                  <a:pt x="3480" y="682"/>
                </a:lnTo>
                <a:lnTo>
                  <a:pt x="3699" y="560"/>
                </a:lnTo>
                <a:lnTo>
                  <a:pt x="3772" y="584"/>
                </a:lnTo>
                <a:lnTo>
                  <a:pt x="3845" y="560"/>
                </a:lnTo>
                <a:lnTo>
                  <a:pt x="4064" y="511"/>
                </a:lnTo>
                <a:lnTo>
                  <a:pt x="4259" y="487"/>
                </a:lnTo>
                <a:close/>
                <a:moveTo>
                  <a:pt x="4600" y="4818"/>
                </a:moveTo>
                <a:lnTo>
                  <a:pt x="4940" y="4842"/>
                </a:lnTo>
                <a:lnTo>
                  <a:pt x="4746" y="4915"/>
                </a:lnTo>
                <a:lnTo>
                  <a:pt x="4600" y="5037"/>
                </a:lnTo>
                <a:lnTo>
                  <a:pt x="4600" y="5061"/>
                </a:lnTo>
                <a:lnTo>
                  <a:pt x="4600" y="5086"/>
                </a:lnTo>
                <a:lnTo>
                  <a:pt x="4624" y="5110"/>
                </a:lnTo>
                <a:lnTo>
                  <a:pt x="4648" y="5134"/>
                </a:lnTo>
                <a:lnTo>
                  <a:pt x="4770" y="5110"/>
                </a:lnTo>
                <a:lnTo>
                  <a:pt x="4867" y="5086"/>
                </a:lnTo>
                <a:lnTo>
                  <a:pt x="5086" y="5013"/>
                </a:lnTo>
                <a:lnTo>
                  <a:pt x="5305" y="4964"/>
                </a:lnTo>
                <a:lnTo>
                  <a:pt x="5403" y="4940"/>
                </a:lnTo>
                <a:lnTo>
                  <a:pt x="5500" y="4915"/>
                </a:lnTo>
                <a:lnTo>
                  <a:pt x="5573" y="4940"/>
                </a:lnTo>
                <a:lnTo>
                  <a:pt x="5719" y="4964"/>
                </a:lnTo>
                <a:lnTo>
                  <a:pt x="5695" y="4988"/>
                </a:lnTo>
                <a:lnTo>
                  <a:pt x="5427" y="5086"/>
                </a:lnTo>
                <a:lnTo>
                  <a:pt x="5281" y="5159"/>
                </a:lnTo>
                <a:lnTo>
                  <a:pt x="5232" y="5207"/>
                </a:lnTo>
                <a:lnTo>
                  <a:pt x="5184" y="5256"/>
                </a:lnTo>
                <a:lnTo>
                  <a:pt x="5208" y="5280"/>
                </a:lnTo>
                <a:lnTo>
                  <a:pt x="5281" y="5329"/>
                </a:lnTo>
                <a:lnTo>
                  <a:pt x="5403" y="5353"/>
                </a:lnTo>
                <a:lnTo>
                  <a:pt x="5524" y="5353"/>
                </a:lnTo>
                <a:lnTo>
                  <a:pt x="5622" y="5329"/>
                </a:lnTo>
                <a:lnTo>
                  <a:pt x="5938" y="5256"/>
                </a:lnTo>
                <a:lnTo>
                  <a:pt x="6254" y="5183"/>
                </a:lnTo>
                <a:lnTo>
                  <a:pt x="6425" y="5305"/>
                </a:lnTo>
                <a:lnTo>
                  <a:pt x="6254" y="5329"/>
                </a:lnTo>
                <a:lnTo>
                  <a:pt x="6035" y="5378"/>
                </a:lnTo>
                <a:lnTo>
                  <a:pt x="5841" y="5451"/>
                </a:lnTo>
                <a:lnTo>
                  <a:pt x="5743" y="5475"/>
                </a:lnTo>
                <a:lnTo>
                  <a:pt x="5670" y="5548"/>
                </a:lnTo>
                <a:lnTo>
                  <a:pt x="5573" y="5597"/>
                </a:lnTo>
                <a:lnTo>
                  <a:pt x="5500" y="5645"/>
                </a:lnTo>
                <a:lnTo>
                  <a:pt x="5476" y="5670"/>
                </a:lnTo>
                <a:lnTo>
                  <a:pt x="5500" y="5694"/>
                </a:lnTo>
                <a:lnTo>
                  <a:pt x="5573" y="5694"/>
                </a:lnTo>
                <a:lnTo>
                  <a:pt x="5622" y="5718"/>
                </a:lnTo>
                <a:lnTo>
                  <a:pt x="5670" y="5718"/>
                </a:lnTo>
                <a:lnTo>
                  <a:pt x="5743" y="5743"/>
                </a:lnTo>
                <a:lnTo>
                  <a:pt x="5889" y="5718"/>
                </a:lnTo>
                <a:lnTo>
                  <a:pt x="6035" y="5694"/>
                </a:lnTo>
                <a:lnTo>
                  <a:pt x="6230" y="5645"/>
                </a:lnTo>
                <a:lnTo>
                  <a:pt x="6400" y="5621"/>
                </a:lnTo>
                <a:lnTo>
                  <a:pt x="6571" y="5621"/>
                </a:lnTo>
                <a:lnTo>
                  <a:pt x="6668" y="5645"/>
                </a:lnTo>
                <a:lnTo>
                  <a:pt x="6741" y="5670"/>
                </a:lnTo>
                <a:lnTo>
                  <a:pt x="6668" y="5694"/>
                </a:lnTo>
                <a:lnTo>
                  <a:pt x="6498" y="5718"/>
                </a:lnTo>
                <a:lnTo>
                  <a:pt x="6352" y="5767"/>
                </a:lnTo>
                <a:lnTo>
                  <a:pt x="6206" y="5840"/>
                </a:lnTo>
                <a:lnTo>
                  <a:pt x="6133" y="5913"/>
                </a:lnTo>
                <a:lnTo>
                  <a:pt x="6108" y="5962"/>
                </a:lnTo>
                <a:lnTo>
                  <a:pt x="6084" y="6010"/>
                </a:lnTo>
                <a:lnTo>
                  <a:pt x="6108" y="6059"/>
                </a:lnTo>
                <a:lnTo>
                  <a:pt x="6133" y="6083"/>
                </a:lnTo>
                <a:lnTo>
                  <a:pt x="6181" y="6108"/>
                </a:lnTo>
                <a:lnTo>
                  <a:pt x="6279" y="6108"/>
                </a:lnTo>
                <a:lnTo>
                  <a:pt x="6400" y="6083"/>
                </a:lnTo>
                <a:lnTo>
                  <a:pt x="6619" y="6010"/>
                </a:lnTo>
                <a:lnTo>
                  <a:pt x="7130" y="6010"/>
                </a:lnTo>
                <a:lnTo>
                  <a:pt x="7203" y="6108"/>
                </a:lnTo>
                <a:lnTo>
                  <a:pt x="7276" y="6229"/>
                </a:lnTo>
                <a:lnTo>
                  <a:pt x="7106" y="6278"/>
                </a:lnTo>
                <a:lnTo>
                  <a:pt x="6936" y="6351"/>
                </a:lnTo>
                <a:lnTo>
                  <a:pt x="6790" y="6473"/>
                </a:lnTo>
                <a:lnTo>
                  <a:pt x="6668" y="6594"/>
                </a:lnTo>
                <a:lnTo>
                  <a:pt x="6668" y="6619"/>
                </a:lnTo>
                <a:lnTo>
                  <a:pt x="6887" y="6619"/>
                </a:lnTo>
                <a:lnTo>
                  <a:pt x="7082" y="6594"/>
                </a:lnTo>
                <a:lnTo>
                  <a:pt x="7471" y="6570"/>
                </a:lnTo>
                <a:lnTo>
                  <a:pt x="7544" y="6765"/>
                </a:lnTo>
                <a:lnTo>
                  <a:pt x="7130" y="6862"/>
                </a:lnTo>
                <a:lnTo>
                  <a:pt x="6984" y="6935"/>
                </a:lnTo>
                <a:lnTo>
                  <a:pt x="6936" y="6959"/>
                </a:lnTo>
                <a:lnTo>
                  <a:pt x="6911" y="6984"/>
                </a:lnTo>
                <a:lnTo>
                  <a:pt x="6960" y="7057"/>
                </a:lnTo>
                <a:lnTo>
                  <a:pt x="7033" y="7081"/>
                </a:lnTo>
                <a:lnTo>
                  <a:pt x="7106" y="7105"/>
                </a:lnTo>
                <a:lnTo>
                  <a:pt x="7203" y="7105"/>
                </a:lnTo>
                <a:lnTo>
                  <a:pt x="7422" y="7081"/>
                </a:lnTo>
                <a:lnTo>
                  <a:pt x="7641" y="7032"/>
                </a:lnTo>
                <a:lnTo>
                  <a:pt x="7714" y="7227"/>
                </a:lnTo>
                <a:lnTo>
                  <a:pt x="7544" y="7276"/>
                </a:lnTo>
                <a:lnTo>
                  <a:pt x="7349" y="7349"/>
                </a:lnTo>
                <a:lnTo>
                  <a:pt x="7203" y="7422"/>
                </a:lnTo>
                <a:lnTo>
                  <a:pt x="7155" y="7470"/>
                </a:lnTo>
                <a:lnTo>
                  <a:pt x="7106" y="7543"/>
                </a:lnTo>
                <a:lnTo>
                  <a:pt x="7106" y="7568"/>
                </a:lnTo>
                <a:lnTo>
                  <a:pt x="7106" y="7592"/>
                </a:lnTo>
                <a:lnTo>
                  <a:pt x="7130" y="7616"/>
                </a:lnTo>
                <a:lnTo>
                  <a:pt x="7155" y="7616"/>
                </a:lnTo>
                <a:lnTo>
                  <a:pt x="7228" y="7568"/>
                </a:lnTo>
                <a:lnTo>
                  <a:pt x="7325" y="7543"/>
                </a:lnTo>
                <a:lnTo>
                  <a:pt x="7495" y="7519"/>
                </a:lnTo>
                <a:lnTo>
                  <a:pt x="7763" y="7470"/>
                </a:lnTo>
                <a:lnTo>
                  <a:pt x="7836" y="7762"/>
                </a:lnTo>
                <a:lnTo>
                  <a:pt x="7812" y="7787"/>
                </a:lnTo>
                <a:lnTo>
                  <a:pt x="7568" y="7811"/>
                </a:lnTo>
                <a:lnTo>
                  <a:pt x="7349" y="7884"/>
                </a:lnTo>
                <a:lnTo>
                  <a:pt x="7301" y="7933"/>
                </a:lnTo>
                <a:lnTo>
                  <a:pt x="7301" y="7981"/>
                </a:lnTo>
                <a:lnTo>
                  <a:pt x="7301" y="8030"/>
                </a:lnTo>
                <a:lnTo>
                  <a:pt x="7349" y="8054"/>
                </a:lnTo>
                <a:lnTo>
                  <a:pt x="7447" y="8079"/>
                </a:lnTo>
                <a:lnTo>
                  <a:pt x="7568" y="8079"/>
                </a:lnTo>
                <a:lnTo>
                  <a:pt x="7763" y="8054"/>
                </a:lnTo>
                <a:lnTo>
                  <a:pt x="7885" y="8030"/>
                </a:lnTo>
                <a:lnTo>
                  <a:pt x="7933" y="8273"/>
                </a:lnTo>
                <a:lnTo>
                  <a:pt x="7690" y="8346"/>
                </a:lnTo>
                <a:lnTo>
                  <a:pt x="7593" y="8395"/>
                </a:lnTo>
                <a:lnTo>
                  <a:pt x="7495" y="8468"/>
                </a:lnTo>
                <a:lnTo>
                  <a:pt x="7495" y="8492"/>
                </a:lnTo>
                <a:lnTo>
                  <a:pt x="7739" y="8541"/>
                </a:lnTo>
                <a:lnTo>
                  <a:pt x="7958" y="8541"/>
                </a:lnTo>
                <a:lnTo>
                  <a:pt x="7982" y="8809"/>
                </a:lnTo>
                <a:lnTo>
                  <a:pt x="7860" y="8833"/>
                </a:lnTo>
                <a:lnTo>
                  <a:pt x="7739" y="8857"/>
                </a:lnTo>
                <a:lnTo>
                  <a:pt x="7641" y="8930"/>
                </a:lnTo>
                <a:lnTo>
                  <a:pt x="7568" y="9003"/>
                </a:lnTo>
                <a:lnTo>
                  <a:pt x="7544" y="9052"/>
                </a:lnTo>
                <a:lnTo>
                  <a:pt x="7568" y="9101"/>
                </a:lnTo>
                <a:lnTo>
                  <a:pt x="7690" y="9125"/>
                </a:lnTo>
                <a:lnTo>
                  <a:pt x="7787" y="9125"/>
                </a:lnTo>
                <a:lnTo>
                  <a:pt x="8006" y="9101"/>
                </a:lnTo>
                <a:lnTo>
                  <a:pt x="8006" y="9320"/>
                </a:lnTo>
                <a:lnTo>
                  <a:pt x="7933" y="9344"/>
                </a:lnTo>
                <a:lnTo>
                  <a:pt x="7860" y="9368"/>
                </a:lnTo>
                <a:lnTo>
                  <a:pt x="7787" y="9417"/>
                </a:lnTo>
                <a:lnTo>
                  <a:pt x="7666" y="9490"/>
                </a:lnTo>
                <a:lnTo>
                  <a:pt x="7641" y="9539"/>
                </a:lnTo>
                <a:lnTo>
                  <a:pt x="7666" y="9563"/>
                </a:lnTo>
                <a:lnTo>
                  <a:pt x="7787" y="9587"/>
                </a:lnTo>
                <a:lnTo>
                  <a:pt x="7933" y="9612"/>
                </a:lnTo>
                <a:lnTo>
                  <a:pt x="8031" y="9612"/>
                </a:lnTo>
                <a:lnTo>
                  <a:pt x="8031" y="9855"/>
                </a:lnTo>
                <a:lnTo>
                  <a:pt x="7909" y="9879"/>
                </a:lnTo>
                <a:lnTo>
                  <a:pt x="7787" y="9928"/>
                </a:lnTo>
                <a:lnTo>
                  <a:pt x="7690" y="10001"/>
                </a:lnTo>
                <a:lnTo>
                  <a:pt x="7666" y="10025"/>
                </a:lnTo>
                <a:lnTo>
                  <a:pt x="7666" y="10050"/>
                </a:lnTo>
                <a:lnTo>
                  <a:pt x="7714" y="10098"/>
                </a:lnTo>
                <a:lnTo>
                  <a:pt x="8031" y="10098"/>
                </a:lnTo>
                <a:lnTo>
                  <a:pt x="8006" y="10415"/>
                </a:lnTo>
                <a:lnTo>
                  <a:pt x="7885" y="10439"/>
                </a:lnTo>
                <a:lnTo>
                  <a:pt x="7739" y="10488"/>
                </a:lnTo>
                <a:lnTo>
                  <a:pt x="7714" y="10512"/>
                </a:lnTo>
                <a:lnTo>
                  <a:pt x="7714" y="10536"/>
                </a:lnTo>
                <a:lnTo>
                  <a:pt x="7739" y="10585"/>
                </a:lnTo>
                <a:lnTo>
                  <a:pt x="7763" y="10609"/>
                </a:lnTo>
                <a:lnTo>
                  <a:pt x="7885" y="10634"/>
                </a:lnTo>
                <a:lnTo>
                  <a:pt x="7982" y="10634"/>
                </a:lnTo>
                <a:lnTo>
                  <a:pt x="7958" y="10901"/>
                </a:lnTo>
                <a:lnTo>
                  <a:pt x="7909" y="10926"/>
                </a:lnTo>
                <a:lnTo>
                  <a:pt x="7860" y="10926"/>
                </a:lnTo>
                <a:lnTo>
                  <a:pt x="7812" y="10950"/>
                </a:lnTo>
                <a:lnTo>
                  <a:pt x="7787" y="10950"/>
                </a:lnTo>
                <a:lnTo>
                  <a:pt x="7787" y="10999"/>
                </a:lnTo>
                <a:lnTo>
                  <a:pt x="7860" y="11047"/>
                </a:lnTo>
                <a:lnTo>
                  <a:pt x="7933" y="11072"/>
                </a:lnTo>
                <a:lnTo>
                  <a:pt x="7958" y="11145"/>
                </a:lnTo>
                <a:lnTo>
                  <a:pt x="7982" y="11193"/>
                </a:lnTo>
                <a:lnTo>
                  <a:pt x="8079" y="11266"/>
                </a:lnTo>
                <a:lnTo>
                  <a:pt x="8055" y="11437"/>
                </a:lnTo>
                <a:lnTo>
                  <a:pt x="8006" y="11583"/>
                </a:lnTo>
                <a:lnTo>
                  <a:pt x="7933" y="11729"/>
                </a:lnTo>
                <a:lnTo>
                  <a:pt x="7812" y="11826"/>
                </a:lnTo>
                <a:lnTo>
                  <a:pt x="7690" y="11899"/>
                </a:lnTo>
                <a:lnTo>
                  <a:pt x="7520" y="11899"/>
                </a:lnTo>
                <a:lnTo>
                  <a:pt x="7447" y="11850"/>
                </a:lnTo>
                <a:lnTo>
                  <a:pt x="7398" y="11802"/>
                </a:lnTo>
                <a:lnTo>
                  <a:pt x="7325" y="11729"/>
                </a:lnTo>
                <a:lnTo>
                  <a:pt x="7301" y="11656"/>
                </a:lnTo>
                <a:lnTo>
                  <a:pt x="7276" y="11583"/>
                </a:lnTo>
                <a:lnTo>
                  <a:pt x="7276" y="11388"/>
                </a:lnTo>
                <a:lnTo>
                  <a:pt x="7301" y="11242"/>
                </a:lnTo>
                <a:lnTo>
                  <a:pt x="7398" y="11096"/>
                </a:lnTo>
                <a:lnTo>
                  <a:pt x="7422" y="11023"/>
                </a:lnTo>
                <a:lnTo>
                  <a:pt x="7447" y="10974"/>
                </a:lnTo>
                <a:lnTo>
                  <a:pt x="7447" y="10828"/>
                </a:lnTo>
                <a:lnTo>
                  <a:pt x="7374" y="10561"/>
                </a:lnTo>
                <a:lnTo>
                  <a:pt x="7301" y="10074"/>
                </a:lnTo>
                <a:lnTo>
                  <a:pt x="7252" y="9612"/>
                </a:lnTo>
                <a:lnTo>
                  <a:pt x="7179" y="9125"/>
                </a:lnTo>
                <a:lnTo>
                  <a:pt x="7106" y="8906"/>
                </a:lnTo>
                <a:lnTo>
                  <a:pt x="7033" y="8663"/>
                </a:lnTo>
                <a:lnTo>
                  <a:pt x="6765" y="7957"/>
                </a:lnTo>
                <a:lnTo>
                  <a:pt x="6449" y="7276"/>
                </a:lnTo>
                <a:lnTo>
                  <a:pt x="6400" y="7203"/>
                </a:lnTo>
                <a:lnTo>
                  <a:pt x="6352" y="7105"/>
                </a:lnTo>
                <a:lnTo>
                  <a:pt x="6327" y="7057"/>
                </a:lnTo>
                <a:lnTo>
                  <a:pt x="6206" y="7057"/>
                </a:lnTo>
                <a:lnTo>
                  <a:pt x="6157" y="7081"/>
                </a:lnTo>
                <a:lnTo>
                  <a:pt x="6133" y="7105"/>
                </a:lnTo>
                <a:lnTo>
                  <a:pt x="6133" y="7154"/>
                </a:lnTo>
                <a:lnTo>
                  <a:pt x="6133" y="7227"/>
                </a:lnTo>
                <a:lnTo>
                  <a:pt x="5987" y="7227"/>
                </a:lnTo>
                <a:lnTo>
                  <a:pt x="5816" y="7251"/>
                </a:lnTo>
                <a:lnTo>
                  <a:pt x="5743" y="7276"/>
                </a:lnTo>
                <a:lnTo>
                  <a:pt x="5670" y="7300"/>
                </a:lnTo>
                <a:lnTo>
                  <a:pt x="5646" y="7349"/>
                </a:lnTo>
                <a:lnTo>
                  <a:pt x="5646" y="7397"/>
                </a:lnTo>
                <a:lnTo>
                  <a:pt x="5670" y="7422"/>
                </a:lnTo>
                <a:lnTo>
                  <a:pt x="5695" y="7470"/>
                </a:lnTo>
                <a:lnTo>
                  <a:pt x="5743" y="7495"/>
                </a:lnTo>
                <a:lnTo>
                  <a:pt x="5816" y="7519"/>
                </a:lnTo>
                <a:lnTo>
                  <a:pt x="6133" y="7519"/>
                </a:lnTo>
                <a:lnTo>
                  <a:pt x="6133" y="7714"/>
                </a:lnTo>
                <a:lnTo>
                  <a:pt x="6084" y="7714"/>
                </a:lnTo>
                <a:lnTo>
                  <a:pt x="5768" y="7738"/>
                </a:lnTo>
                <a:lnTo>
                  <a:pt x="5597" y="7787"/>
                </a:lnTo>
                <a:lnTo>
                  <a:pt x="5451" y="7860"/>
                </a:lnTo>
                <a:lnTo>
                  <a:pt x="5427" y="7884"/>
                </a:lnTo>
                <a:lnTo>
                  <a:pt x="5451" y="7933"/>
                </a:lnTo>
                <a:lnTo>
                  <a:pt x="5573" y="7981"/>
                </a:lnTo>
                <a:lnTo>
                  <a:pt x="5719" y="8006"/>
                </a:lnTo>
                <a:lnTo>
                  <a:pt x="6157" y="8006"/>
                </a:lnTo>
                <a:lnTo>
                  <a:pt x="6157" y="8298"/>
                </a:lnTo>
                <a:lnTo>
                  <a:pt x="5962" y="8298"/>
                </a:lnTo>
                <a:lnTo>
                  <a:pt x="5792" y="8322"/>
                </a:lnTo>
                <a:lnTo>
                  <a:pt x="5646" y="8322"/>
                </a:lnTo>
                <a:lnTo>
                  <a:pt x="5500" y="8371"/>
                </a:lnTo>
                <a:lnTo>
                  <a:pt x="5354" y="8444"/>
                </a:lnTo>
                <a:lnTo>
                  <a:pt x="5232" y="8541"/>
                </a:lnTo>
                <a:lnTo>
                  <a:pt x="5232" y="8565"/>
                </a:lnTo>
                <a:lnTo>
                  <a:pt x="5232" y="8590"/>
                </a:lnTo>
                <a:lnTo>
                  <a:pt x="5378" y="8638"/>
                </a:lnTo>
                <a:lnTo>
                  <a:pt x="5524" y="8663"/>
                </a:lnTo>
                <a:lnTo>
                  <a:pt x="5987" y="8663"/>
                </a:lnTo>
                <a:lnTo>
                  <a:pt x="6157" y="8638"/>
                </a:lnTo>
                <a:lnTo>
                  <a:pt x="6157" y="8784"/>
                </a:lnTo>
                <a:lnTo>
                  <a:pt x="6084" y="8760"/>
                </a:lnTo>
                <a:lnTo>
                  <a:pt x="5987" y="8784"/>
                </a:lnTo>
                <a:lnTo>
                  <a:pt x="5816" y="8809"/>
                </a:lnTo>
                <a:lnTo>
                  <a:pt x="5549" y="8833"/>
                </a:lnTo>
                <a:lnTo>
                  <a:pt x="5403" y="8857"/>
                </a:lnTo>
                <a:lnTo>
                  <a:pt x="5281" y="8906"/>
                </a:lnTo>
                <a:lnTo>
                  <a:pt x="5257" y="8930"/>
                </a:lnTo>
                <a:lnTo>
                  <a:pt x="5281" y="8955"/>
                </a:lnTo>
                <a:lnTo>
                  <a:pt x="5403" y="9028"/>
                </a:lnTo>
                <a:lnTo>
                  <a:pt x="5549" y="9052"/>
                </a:lnTo>
                <a:lnTo>
                  <a:pt x="5670" y="9076"/>
                </a:lnTo>
                <a:lnTo>
                  <a:pt x="5816" y="9101"/>
                </a:lnTo>
                <a:lnTo>
                  <a:pt x="5987" y="9101"/>
                </a:lnTo>
                <a:lnTo>
                  <a:pt x="6084" y="9076"/>
                </a:lnTo>
                <a:lnTo>
                  <a:pt x="6181" y="9076"/>
                </a:lnTo>
                <a:lnTo>
                  <a:pt x="6181" y="9320"/>
                </a:lnTo>
                <a:lnTo>
                  <a:pt x="5962" y="9295"/>
                </a:lnTo>
                <a:lnTo>
                  <a:pt x="5743" y="9320"/>
                </a:lnTo>
                <a:lnTo>
                  <a:pt x="5500" y="9344"/>
                </a:lnTo>
                <a:lnTo>
                  <a:pt x="5378" y="9393"/>
                </a:lnTo>
                <a:lnTo>
                  <a:pt x="5281" y="9441"/>
                </a:lnTo>
                <a:lnTo>
                  <a:pt x="5257" y="9466"/>
                </a:lnTo>
                <a:lnTo>
                  <a:pt x="5257" y="9514"/>
                </a:lnTo>
                <a:lnTo>
                  <a:pt x="5305" y="9563"/>
                </a:lnTo>
                <a:lnTo>
                  <a:pt x="5378" y="9587"/>
                </a:lnTo>
                <a:lnTo>
                  <a:pt x="5476" y="9612"/>
                </a:lnTo>
                <a:lnTo>
                  <a:pt x="5914" y="9612"/>
                </a:lnTo>
                <a:lnTo>
                  <a:pt x="6181" y="9636"/>
                </a:lnTo>
                <a:lnTo>
                  <a:pt x="6157" y="9855"/>
                </a:lnTo>
                <a:lnTo>
                  <a:pt x="6060" y="9855"/>
                </a:lnTo>
                <a:lnTo>
                  <a:pt x="5670" y="9928"/>
                </a:lnTo>
                <a:lnTo>
                  <a:pt x="5500" y="9952"/>
                </a:lnTo>
                <a:lnTo>
                  <a:pt x="5427" y="10001"/>
                </a:lnTo>
                <a:lnTo>
                  <a:pt x="5403" y="10001"/>
                </a:lnTo>
                <a:lnTo>
                  <a:pt x="5378" y="10025"/>
                </a:lnTo>
                <a:lnTo>
                  <a:pt x="5378" y="10098"/>
                </a:lnTo>
                <a:lnTo>
                  <a:pt x="5403" y="10147"/>
                </a:lnTo>
                <a:lnTo>
                  <a:pt x="5451" y="10171"/>
                </a:lnTo>
                <a:lnTo>
                  <a:pt x="5500" y="10196"/>
                </a:lnTo>
                <a:lnTo>
                  <a:pt x="5622" y="10220"/>
                </a:lnTo>
                <a:lnTo>
                  <a:pt x="5743" y="10220"/>
                </a:lnTo>
                <a:lnTo>
                  <a:pt x="5938" y="10196"/>
                </a:lnTo>
                <a:lnTo>
                  <a:pt x="6133" y="10171"/>
                </a:lnTo>
                <a:lnTo>
                  <a:pt x="6157" y="10147"/>
                </a:lnTo>
                <a:lnTo>
                  <a:pt x="6157" y="10366"/>
                </a:lnTo>
                <a:lnTo>
                  <a:pt x="6011" y="10390"/>
                </a:lnTo>
                <a:lnTo>
                  <a:pt x="5889" y="10415"/>
                </a:lnTo>
                <a:lnTo>
                  <a:pt x="5573" y="10512"/>
                </a:lnTo>
                <a:lnTo>
                  <a:pt x="5403" y="10585"/>
                </a:lnTo>
                <a:lnTo>
                  <a:pt x="5354" y="10634"/>
                </a:lnTo>
                <a:lnTo>
                  <a:pt x="5354" y="10658"/>
                </a:lnTo>
                <a:lnTo>
                  <a:pt x="5403" y="10707"/>
                </a:lnTo>
                <a:lnTo>
                  <a:pt x="5451" y="10731"/>
                </a:lnTo>
                <a:lnTo>
                  <a:pt x="5573" y="10755"/>
                </a:lnTo>
                <a:lnTo>
                  <a:pt x="5841" y="10731"/>
                </a:lnTo>
                <a:lnTo>
                  <a:pt x="6157" y="10682"/>
                </a:lnTo>
                <a:lnTo>
                  <a:pt x="6157" y="10999"/>
                </a:lnTo>
                <a:lnTo>
                  <a:pt x="6133" y="10999"/>
                </a:lnTo>
                <a:lnTo>
                  <a:pt x="5938" y="11023"/>
                </a:lnTo>
                <a:lnTo>
                  <a:pt x="5743" y="11047"/>
                </a:lnTo>
                <a:lnTo>
                  <a:pt x="5549" y="11120"/>
                </a:lnTo>
                <a:lnTo>
                  <a:pt x="5378" y="11193"/>
                </a:lnTo>
                <a:lnTo>
                  <a:pt x="5354" y="11218"/>
                </a:lnTo>
                <a:lnTo>
                  <a:pt x="5354" y="11242"/>
                </a:lnTo>
                <a:lnTo>
                  <a:pt x="5354" y="11266"/>
                </a:lnTo>
                <a:lnTo>
                  <a:pt x="5378" y="11291"/>
                </a:lnTo>
                <a:lnTo>
                  <a:pt x="5573" y="11315"/>
                </a:lnTo>
                <a:lnTo>
                  <a:pt x="5768" y="11315"/>
                </a:lnTo>
                <a:lnTo>
                  <a:pt x="6133" y="11291"/>
                </a:lnTo>
                <a:lnTo>
                  <a:pt x="6157" y="11266"/>
                </a:lnTo>
                <a:lnTo>
                  <a:pt x="6157" y="11558"/>
                </a:lnTo>
                <a:lnTo>
                  <a:pt x="6011" y="11558"/>
                </a:lnTo>
                <a:lnTo>
                  <a:pt x="5841" y="11607"/>
                </a:lnTo>
                <a:lnTo>
                  <a:pt x="5573" y="11656"/>
                </a:lnTo>
                <a:lnTo>
                  <a:pt x="5330" y="11753"/>
                </a:lnTo>
                <a:lnTo>
                  <a:pt x="5305" y="11777"/>
                </a:lnTo>
                <a:lnTo>
                  <a:pt x="5305" y="11826"/>
                </a:lnTo>
                <a:lnTo>
                  <a:pt x="5330" y="11850"/>
                </a:lnTo>
                <a:lnTo>
                  <a:pt x="5378" y="11850"/>
                </a:lnTo>
                <a:lnTo>
                  <a:pt x="5622" y="11875"/>
                </a:lnTo>
                <a:lnTo>
                  <a:pt x="5865" y="11850"/>
                </a:lnTo>
                <a:lnTo>
                  <a:pt x="6011" y="11850"/>
                </a:lnTo>
                <a:lnTo>
                  <a:pt x="6084" y="11826"/>
                </a:lnTo>
                <a:lnTo>
                  <a:pt x="6157" y="11802"/>
                </a:lnTo>
                <a:lnTo>
                  <a:pt x="6157" y="12020"/>
                </a:lnTo>
                <a:lnTo>
                  <a:pt x="5962" y="12020"/>
                </a:lnTo>
                <a:lnTo>
                  <a:pt x="5743" y="12045"/>
                </a:lnTo>
                <a:lnTo>
                  <a:pt x="5549" y="12118"/>
                </a:lnTo>
                <a:lnTo>
                  <a:pt x="5476" y="12142"/>
                </a:lnTo>
                <a:lnTo>
                  <a:pt x="5378" y="12191"/>
                </a:lnTo>
                <a:lnTo>
                  <a:pt x="5378" y="12239"/>
                </a:lnTo>
                <a:lnTo>
                  <a:pt x="5378" y="12264"/>
                </a:lnTo>
                <a:lnTo>
                  <a:pt x="5476" y="12312"/>
                </a:lnTo>
                <a:lnTo>
                  <a:pt x="5549" y="12337"/>
                </a:lnTo>
                <a:lnTo>
                  <a:pt x="5743" y="12385"/>
                </a:lnTo>
                <a:lnTo>
                  <a:pt x="5962" y="12361"/>
                </a:lnTo>
                <a:lnTo>
                  <a:pt x="6157" y="12361"/>
                </a:lnTo>
                <a:lnTo>
                  <a:pt x="6157" y="12458"/>
                </a:lnTo>
                <a:lnTo>
                  <a:pt x="6157" y="12483"/>
                </a:lnTo>
                <a:lnTo>
                  <a:pt x="6011" y="12531"/>
                </a:lnTo>
                <a:lnTo>
                  <a:pt x="5889" y="12580"/>
                </a:lnTo>
                <a:lnTo>
                  <a:pt x="5622" y="12653"/>
                </a:lnTo>
                <a:lnTo>
                  <a:pt x="5500" y="12702"/>
                </a:lnTo>
                <a:lnTo>
                  <a:pt x="5403" y="12750"/>
                </a:lnTo>
                <a:lnTo>
                  <a:pt x="5378" y="12799"/>
                </a:lnTo>
                <a:lnTo>
                  <a:pt x="5378" y="12823"/>
                </a:lnTo>
                <a:lnTo>
                  <a:pt x="5403" y="12848"/>
                </a:lnTo>
                <a:lnTo>
                  <a:pt x="5500" y="12872"/>
                </a:lnTo>
                <a:lnTo>
                  <a:pt x="5622" y="12896"/>
                </a:lnTo>
                <a:lnTo>
                  <a:pt x="5743" y="12921"/>
                </a:lnTo>
                <a:lnTo>
                  <a:pt x="5865" y="12896"/>
                </a:lnTo>
                <a:lnTo>
                  <a:pt x="6011" y="12872"/>
                </a:lnTo>
                <a:lnTo>
                  <a:pt x="6181" y="12848"/>
                </a:lnTo>
                <a:lnTo>
                  <a:pt x="6181" y="13042"/>
                </a:lnTo>
                <a:lnTo>
                  <a:pt x="6108" y="13018"/>
                </a:lnTo>
                <a:lnTo>
                  <a:pt x="5962" y="13042"/>
                </a:lnTo>
                <a:lnTo>
                  <a:pt x="5841" y="13091"/>
                </a:lnTo>
                <a:lnTo>
                  <a:pt x="5719" y="13164"/>
                </a:lnTo>
                <a:lnTo>
                  <a:pt x="5573" y="13237"/>
                </a:lnTo>
                <a:lnTo>
                  <a:pt x="5549" y="13261"/>
                </a:lnTo>
                <a:lnTo>
                  <a:pt x="5573" y="13286"/>
                </a:lnTo>
                <a:lnTo>
                  <a:pt x="5597" y="13334"/>
                </a:lnTo>
                <a:lnTo>
                  <a:pt x="5622" y="13334"/>
                </a:lnTo>
                <a:lnTo>
                  <a:pt x="5743" y="13310"/>
                </a:lnTo>
                <a:lnTo>
                  <a:pt x="6157" y="13310"/>
                </a:lnTo>
                <a:lnTo>
                  <a:pt x="6206" y="13286"/>
                </a:lnTo>
                <a:lnTo>
                  <a:pt x="6206" y="13529"/>
                </a:lnTo>
                <a:lnTo>
                  <a:pt x="6035" y="13553"/>
                </a:lnTo>
                <a:lnTo>
                  <a:pt x="5865" y="13553"/>
                </a:lnTo>
                <a:lnTo>
                  <a:pt x="5719" y="13602"/>
                </a:lnTo>
                <a:lnTo>
                  <a:pt x="5573" y="13675"/>
                </a:lnTo>
                <a:lnTo>
                  <a:pt x="5524" y="13724"/>
                </a:lnTo>
                <a:lnTo>
                  <a:pt x="5476" y="13797"/>
                </a:lnTo>
                <a:lnTo>
                  <a:pt x="5476" y="13870"/>
                </a:lnTo>
                <a:lnTo>
                  <a:pt x="5476" y="13894"/>
                </a:lnTo>
                <a:lnTo>
                  <a:pt x="5500" y="13918"/>
                </a:lnTo>
                <a:lnTo>
                  <a:pt x="5646" y="13967"/>
                </a:lnTo>
                <a:lnTo>
                  <a:pt x="5792" y="13967"/>
                </a:lnTo>
                <a:lnTo>
                  <a:pt x="6108" y="13943"/>
                </a:lnTo>
                <a:lnTo>
                  <a:pt x="6254" y="13943"/>
                </a:lnTo>
                <a:lnTo>
                  <a:pt x="6279" y="14235"/>
                </a:lnTo>
                <a:lnTo>
                  <a:pt x="6011" y="14308"/>
                </a:lnTo>
                <a:lnTo>
                  <a:pt x="5841" y="14332"/>
                </a:lnTo>
                <a:lnTo>
                  <a:pt x="5670" y="14381"/>
                </a:lnTo>
                <a:lnTo>
                  <a:pt x="5622" y="14429"/>
                </a:lnTo>
                <a:lnTo>
                  <a:pt x="5597" y="14478"/>
                </a:lnTo>
                <a:lnTo>
                  <a:pt x="5622" y="14551"/>
                </a:lnTo>
                <a:lnTo>
                  <a:pt x="5670" y="14600"/>
                </a:lnTo>
                <a:lnTo>
                  <a:pt x="5719" y="14624"/>
                </a:lnTo>
                <a:lnTo>
                  <a:pt x="5792" y="14648"/>
                </a:lnTo>
                <a:lnTo>
                  <a:pt x="5962" y="14673"/>
                </a:lnTo>
                <a:lnTo>
                  <a:pt x="6133" y="14648"/>
                </a:lnTo>
                <a:lnTo>
                  <a:pt x="6303" y="14600"/>
                </a:lnTo>
                <a:lnTo>
                  <a:pt x="6303" y="14770"/>
                </a:lnTo>
                <a:lnTo>
                  <a:pt x="6133" y="14794"/>
                </a:lnTo>
                <a:lnTo>
                  <a:pt x="5962" y="14867"/>
                </a:lnTo>
                <a:lnTo>
                  <a:pt x="5841" y="14916"/>
                </a:lnTo>
                <a:lnTo>
                  <a:pt x="5719" y="14965"/>
                </a:lnTo>
                <a:lnTo>
                  <a:pt x="5646" y="15062"/>
                </a:lnTo>
                <a:lnTo>
                  <a:pt x="5597" y="15111"/>
                </a:lnTo>
                <a:lnTo>
                  <a:pt x="5573" y="15159"/>
                </a:lnTo>
                <a:lnTo>
                  <a:pt x="5573" y="15184"/>
                </a:lnTo>
                <a:lnTo>
                  <a:pt x="5597" y="15208"/>
                </a:lnTo>
                <a:lnTo>
                  <a:pt x="5670" y="15257"/>
                </a:lnTo>
                <a:lnTo>
                  <a:pt x="5768" y="15281"/>
                </a:lnTo>
                <a:lnTo>
                  <a:pt x="5962" y="15257"/>
                </a:lnTo>
                <a:lnTo>
                  <a:pt x="6352" y="15184"/>
                </a:lnTo>
                <a:lnTo>
                  <a:pt x="6376" y="15451"/>
                </a:lnTo>
                <a:lnTo>
                  <a:pt x="6133" y="15476"/>
                </a:lnTo>
                <a:lnTo>
                  <a:pt x="5865" y="15524"/>
                </a:lnTo>
                <a:lnTo>
                  <a:pt x="5743" y="15573"/>
                </a:lnTo>
                <a:lnTo>
                  <a:pt x="5646" y="15646"/>
                </a:lnTo>
                <a:lnTo>
                  <a:pt x="5622" y="15646"/>
                </a:lnTo>
                <a:lnTo>
                  <a:pt x="5622" y="15670"/>
                </a:lnTo>
                <a:lnTo>
                  <a:pt x="5695" y="15768"/>
                </a:lnTo>
                <a:lnTo>
                  <a:pt x="5792" y="15816"/>
                </a:lnTo>
                <a:lnTo>
                  <a:pt x="5889" y="15841"/>
                </a:lnTo>
                <a:lnTo>
                  <a:pt x="5987" y="15841"/>
                </a:lnTo>
                <a:lnTo>
                  <a:pt x="6206" y="15865"/>
                </a:lnTo>
                <a:lnTo>
                  <a:pt x="6400" y="15865"/>
                </a:lnTo>
                <a:lnTo>
                  <a:pt x="6400" y="15962"/>
                </a:lnTo>
                <a:lnTo>
                  <a:pt x="6133" y="16035"/>
                </a:lnTo>
                <a:lnTo>
                  <a:pt x="5938" y="16084"/>
                </a:lnTo>
                <a:lnTo>
                  <a:pt x="5792" y="16181"/>
                </a:lnTo>
                <a:lnTo>
                  <a:pt x="5768" y="16230"/>
                </a:lnTo>
                <a:lnTo>
                  <a:pt x="5768" y="16254"/>
                </a:lnTo>
                <a:lnTo>
                  <a:pt x="5816" y="16327"/>
                </a:lnTo>
                <a:lnTo>
                  <a:pt x="5889" y="16376"/>
                </a:lnTo>
                <a:lnTo>
                  <a:pt x="5987" y="16400"/>
                </a:lnTo>
                <a:lnTo>
                  <a:pt x="6181" y="16400"/>
                </a:lnTo>
                <a:lnTo>
                  <a:pt x="6425" y="16352"/>
                </a:lnTo>
                <a:lnTo>
                  <a:pt x="6449" y="16644"/>
                </a:lnTo>
                <a:lnTo>
                  <a:pt x="6230" y="16668"/>
                </a:lnTo>
                <a:lnTo>
                  <a:pt x="6035" y="16717"/>
                </a:lnTo>
                <a:lnTo>
                  <a:pt x="5962" y="16765"/>
                </a:lnTo>
                <a:lnTo>
                  <a:pt x="5865" y="16790"/>
                </a:lnTo>
                <a:lnTo>
                  <a:pt x="5841" y="16838"/>
                </a:lnTo>
                <a:lnTo>
                  <a:pt x="5841" y="16887"/>
                </a:lnTo>
                <a:lnTo>
                  <a:pt x="5841" y="16911"/>
                </a:lnTo>
                <a:lnTo>
                  <a:pt x="5889" y="16936"/>
                </a:lnTo>
                <a:lnTo>
                  <a:pt x="6084" y="16960"/>
                </a:lnTo>
                <a:lnTo>
                  <a:pt x="6279" y="16984"/>
                </a:lnTo>
                <a:lnTo>
                  <a:pt x="6449" y="16984"/>
                </a:lnTo>
                <a:lnTo>
                  <a:pt x="6449" y="17276"/>
                </a:lnTo>
                <a:lnTo>
                  <a:pt x="6206" y="17325"/>
                </a:lnTo>
                <a:lnTo>
                  <a:pt x="6011" y="17349"/>
                </a:lnTo>
                <a:lnTo>
                  <a:pt x="5938" y="17398"/>
                </a:lnTo>
                <a:lnTo>
                  <a:pt x="5865" y="17447"/>
                </a:lnTo>
                <a:lnTo>
                  <a:pt x="5841" y="17471"/>
                </a:lnTo>
                <a:lnTo>
                  <a:pt x="5841" y="17520"/>
                </a:lnTo>
                <a:lnTo>
                  <a:pt x="5841" y="17544"/>
                </a:lnTo>
                <a:lnTo>
                  <a:pt x="5865" y="17568"/>
                </a:lnTo>
                <a:lnTo>
                  <a:pt x="5987" y="17641"/>
                </a:lnTo>
                <a:lnTo>
                  <a:pt x="6133" y="17690"/>
                </a:lnTo>
                <a:lnTo>
                  <a:pt x="6303" y="17690"/>
                </a:lnTo>
                <a:lnTo>
                  <a:pt x="6449" y="17666"/>
                </a:lnTo>
                <a:lnTo>
                  <a:pt x="6449" y="17958"/>
                </a:lnTo>
                <a:lnTo>
                  <a:pt x="6303" y="17982"/>
                </a:lnTo>
                <a:lnTo>
                  <a:pt x="6181" y="18031"/>
                </a:lnTo>
                <a:lnTo>
                  <a:pt x="6011" y="18055"/>
                </a:lnTo>
                <a:lnTo>
                  <a:pt x="5914" y="18104"/>
                </a:lnTo>
                <a:lnTo>
                  <a:pt x="5841" y="18152"/>
                </a:lnTo>
                <a:lnTo>
                  <a:pt x="5816" y="18177"/>
                </a:lnTo>
                <a:lnTo>
                  <a:pt x="5816" y="18225"/>
                </a:lnTo>
                <a:lnTo>
                  <a:pt x="5841" y="18250"/>
                </a:lnTo>
                <a:lnTo>
                  <a:pt x="5865" y="18274"/>
                </a:lnTo>
                <a:lnTo>
                  <a:pt x="5987" y="18323"/>
                </a:lnTo>
                <a:lnTo>
                  <a:pt x="6157" y="18371"/>
                </a:lnTo>
                <a:lnTo>
                  <a:pt x="6303" y="18371"/>
                </a:lnTo>
                <a:lnTo>
                  <a:pt x="6449" y="18347"/>
                </a:lnTo>
                <a:lnTo>
                  <a:pt x="6473" y="18444"/>
                </a:lnTo>
                <a:lnTo>
                  <a:pt x="6303" y="18469"/>
                </a:lnTo>
                <a:lnTo>
                  <a:pt x="6157" y="18542"/>
                </a:lnTo>
                <a:lnTo>
                  <a:pt x="6035" y="18615"/>
                </a:lnTo>
                <a:lnTo>
                  <a:pt x="5914" y="18688"/>
                </a:lnTo>
                <a:lnTo>
                  <a:pt x="5889" y="18736"/>
                </a:lnTo>
                <a:lnTo>
                  <a:pt x="5889" y="18761"/>
                </a:lnTo>
                <a:lnTo>
                  <a:pt x="5914" y="18785"/>
                </a:lnTo>
                <a:lnTo>
                  <a:pt x="5962" y="18809"/>
                </a:lnTo>
                <a:lnTo>
                  <a:pt x="6108" y="18809"/>
                </a:lnTo>
                <a:lnTo>
                  <a:pt x="6279" y="18785"/>
                </a:lnTo>
                <a:lnTo>
                  <a:pt x="6498" y="18761"/>
                </a:lnTo>
                <a:lnTo>
                  <a:pt x="6522" y="18980"/>
                </a:lnTo>
                <a:lnTo>
                  <a:pt x="6376" y="19028"/>
                </a:lnTo>
                <a:lnTo>
                  <a:pt x="6254" y="19101"/>
                </a:lnTo>
                <a:lnTo>
                  <a:pt x="5987" y="19223"/>
                </a:lnTo>
                <a:lnTo>
                  <a:pt x="5962" y="19272"/>
                </a:lnTo>
                <a:lnTo>
                  <a:pt x="5962" y="19320"/>
                </a:lnTo>
                <a:lnTo>
                  <a:pt x="5987" y="19369"/>
                </a:lnTo>
                <a:lnTo>
                  <a:pt x="6011" y="19393"/>
                </a:lnTo>
                <a:lnTo>
                  <a:pt x="6425" y="19393"/>
                </a:lnTo>
                <a:lnTo>
                  <a:pt x="6595" y="19345"/>
                </a:lnTo>
                <a:lnTo>
                  <a:pt x="6619" y="19393"/>
                </a:lnTo>
                <a:lnTo>
                  <a:pt x="6571" y="19442"/>
                </a:lnTo>
                <a:lnTo>
                  <a:pt x="6522" y="19515"/>
                </a:lnTo>
                <a:lnTo>
                  <a:pt x="6254" y="19637"/>
                </a:lnTo>
                <a:lnTo>
                  <a:pt x="6230" y="19661"/>
                </a:lnTo>
                <a:lnTo>
                  <a:pt x="6206" y="19734"/>
                </a:lnTo>
                <a:lnTo>
                  <a:pt x="6230" y="19758"/>
                </a:lnTo>
                <a:lnTo>
                  <a:pt x="6279" y="19783"/>
                </a:lnTo>
                <a:lnTo>
                  <a:pt x="6595" y="19758"/>
                </a:lnTo>
                <a:lnTo>
                  <a:pt x="6668" y="19783"/>
                </a:lnTo>
                <a:lnTo>
                  <a:pt x="6887" y="19856"/>
                </a:lnTo>
                <a:lnTo>
                  <a:pt x="7106" y="19904"/>
                </a:lnTo>
                <a:lnTo>
                  <a:pt x="7203" y="19953"/>
                </a:lnTo>
                <a:lnTo>
                  <a:pt x="7252" y="20001"/>
                </a:lnTo>
                <a:lnTo>
                  <a:pt x="7276" y="20050"/>
                </a:lnTo>
                <a:lnTo>
                  <a:pt x="7276" y="20123"/>
                </a:lnTo>
                <a:lnTo>
                  <a:pt x="7252" y="20172"/>
                </a:lnTo>
                <a:lnTo>
                  <a:pt x="7203" y="20245"/>
                </a:lnTo>
                <a:lnTo>
                  <a:pt x="7057" y="20342"/>
                </a:lnTo>
                <a:lnTo>
                  <a:pt x="6936" y="20391"/>
                </a:lnTo>
                <a:lnTo>
                  <a:pt x="6814" y="20439"/>
                </a:lnTo>
                <a:lnTo>
                  <a:pt x="6692" y="20464"/>
                </a:lnTo>
                <a:lnTo>
                  <a:pt x="6571" y="20464"/>
                </a:lnTo>
                <a:lnTo>
                  <a:pt x="6303" y="20439"/>
                </a:lnTo>
                <a:lnTo>
                  <a:pt x="5889" y="20439"/>
                </a:lnTo>
                <a:lnTo>
                  <a:pt x="5768" y="20391"/>
                </a:lnTo>
                <a:lnTo>
                  <a:pt x="5670" y="20318"/>
                </a:lnTo>
                <a:lnTo>
                  <a:pt x="5597" y="20220"/>
                </a:lnTo>
                <a:lnTo>
                  <a:pt x="5524" y="20099"/>
                </a:lnTo>
                <a:lnTo>
                  <a:pt x="5476" y="19929"/>
                </a:lnTo>
                <a:lnTo>
                  <a:pt x="5403" y="19612"/>
                </a:lnTo>
                <a:lnTo>
                  <a:pt x="5354" y="19247"/>
                </a:lnTo>
                <a:lnTo>
                  <a:pt x="5330" y="18882"/>
                </a:lnTo>
                <a:lnTo>
                  <a:pt x="5305" y="18371"/>
                </a:lnTo>
                <a:lnTo>
                  <a:pt x="5184" y="16960"/>
                </a:lnTo>
                <a:lnTo>
                  <a:pt x="5111" y="16254"/>
                </a:lnTo>
                <a:lnTo>
                  <a:pt x="5038" y="15549"/>
                </a:lnTo>
                <a:lnTo>
                  <a:pt x="4965" y="15086"/>
                </a:lnTo>
                <a:lnTo>
                  <a:pt x="4867" y="14600"/>
                </a:lnTo>
                <a:lnTo>
                  <a:pt x="4624" y="13675"/>
                </a:lnTo>
                <a:lnTo>
                  <a:pt x="4527" y="13310"/>
                </a:lnTo>
                <a:lnTo>
                  <a:pt x="4454" y="13018"/>
                </a:lnTo>
                <a:lnTo>
                  <a:pt x="4405" y="12896"/>
                </a:lnTo>
                <a:lnTo>
                  <a:pt x="4356" y="12823"/>
                </a:lnTo>
                <a:lnTo>
                  <a:pt x="4356" y="12799"/>
                </a:lnTo>
                <a:lnTo>
                  <a:pt x="4332" y="12750"/>
                </a:lnTo>
                <a:lnTo>
                  <a:pt x="4283" y="12702"/>
                </a:lnTo>
                <a:lnTo>
                  <a:pt x="4235" y="12677"/>
                </a:lnTo>
                <a:lnTo>
                  <a:pt x="4186" y="12653"/>
                </a:lnTo>
                <a:lnTo>
                  <a:pt x="4113" y="12677"/>
                </a:lnTo>
                <a:lnTo>
                  <a:pt x="4040" y="12750"/>
                </a:lnTo>
                <a:lnTo>
                  <a:pt x="3991" y="12848"/>
                </a:lnTo>
                <a:lnTo>
                  <a:pt x="3918" y="13091"/>
                </a:lnTo>
                <a:lnTo>
                  <a:pt x="3870" y="13286"/>
                </a:lnTo>
                <a:lnTo>
                  <a:pt x="3772" y="13237"/>
                </a:lnTo>
                <a:lnTo>
                  <a:pt x="3675" y="13213"/>
                </a:lnTo>
                <a:lnTo>
                  <a:pt x="3626" y="13237"/>
                </a:lnTo>
                <a:lnTo>
                  <a:pt x="3602" y="13310"/>
                </a:lnTo>
                <a:lnTo>
                  <a:pt x="3626" y="13383"/>
                </a:lnTo>
                <a:lnTo>
                  <a:pt x="3675" y="13456"/>
                </a:lnTo>
                <a:lnTo>
                  <a:pt x="3748" y="13529"/>
                </a:lnTo>
                <a:lnTo>
                  <a:pt x="3821" y="13578"/>
                </a:lnTo>
                <a:lnTo>
                  <a:pt x="3797" y="13772"/>
                </a:lnTo>
                <a:lnTo>
                  <a:pt x="3651" y="13772"/>
                </a:lnTo>
                <a:lnTo>
                  <a:pt x="3505" y="13821"/>
                </a:lnTo>
                <a:lnTo>
                  <a:pt x="3480" y="13845"/>
                </a:lnTo>
                <a:lnTo>
                  <a:pt x="3505" y="13870"/>
                </a:lnTo>
                <a:lnTo>
                  <a:pt x="3651" y="13943"/>
                </a:lnTo>
                <a:lnTo>
                  <a:pt x="3772" y="14016"/>
                </a:lnTo>
                <a:lnTo>
                  <a:pt x="3724" y="14405"/>
                </a:lnTo>
                <a:lnTo>
                  <a:pt x="3505" y="14381"/>
                </a:lnTo>
                <a:lnTo>
                  <a:pt x="3407" y="14381"/>
                </a:lnTo>
                <a:lnTo>
                  <a:pt x="3310" y="14405"/>
                </a:lnTo>
                <a:lnTo>
                  <a:pt x="3286" y="14454"/>
                </a:lnTo>
                <a:lnTo>
                  <a:pt x="3286" y="14478"/>
                </a:lnTo>
                <a:lnTo>
                  <a:pt x="3286" y="14502"/>
                </a:lnTo>
                <a:lnTo>
                  <a:pt x="3383" y="14551"/>
                </a:lnTo>
                <a:lnTo>
                  <a:pt x="3480" y="14624"/>
                </a:lnTo>
                <a:lnTo>
                  <a:pt x="3675" y="14721"/>
                </a:lnTo>
                <a:lnTo>
                  <a:pt x="3675" y="14892"/>
                </a:lnTo>
                <a:lnTo>
                  <a:pt x="3480" y="14892"/>
                </a:lnTo>
                <a:lnTo>
                  <a:pt x="3286" y="14916"/>
                </a:lnTo>
                <a:lnTo>
                  <a:pt x="3213" y="14940"/>
                </a:lnTo>
                <a:lnTo>
                  <a:pt x="3140" y="14965"/>
                </a:lnTo>
                <a:lnTo>
                  <a:pt x="3115" y="15013"/>
                </a:lnTo>
                <a:lnTo>
                  <a:pt x="3115" y="15038"/>
                </a:lnTo>
                <a:lnTo>
                  <a:pt x="3140" y="15086"/>
                </a:lnTo>
                <a:lnTo>
                  <a:pt x="3188" y="15135"/>
                </a:lnTo>
                <a:lnTo>
                  <a:pt x="3310" y="15208"/>
                </a:lnTo>
                <a:lnTo>
                  <a:pt x="3456" y="15232"/>
                </a:lnTo>
                <a:lnTo>
                  <a:pt x="3626" y="15257"/>
                </a:lnTo>
                <a:lnTo>
                  <a:pt x="3578" y="15573"/>
                </a:lnTo>
                <a:lnTo>
                  <a:pt x="3334" y="15549"/>
                </a:lnTo>
                <a:lnTo>
                  <a:pt x="3018" y="15549"/>
                </a:lnTo>
                <a:lnTo>
                  <a:pt x="2921" y="15573"/>
                </a:lnTo>
                <a:lnTo>
                  <a:pt x="2896" y="15597"/>
                </a:lnTo>
                <a:lnTo>
                  <a:pt x="2896" y="15622"/>
                </a:lnTo>
                <a:lnTo>
                  <a:pt x="2945" y="15695"/>
                </a:lnTo>
                <a:lnTo>
                  <a:pt x="3018" y="15743"/>
                </a:lnTo>
                <a:lnTo>
                  <a:pt x="3164" y="15816"/>
                </a:lnTo>
                <a:lnTo>
                  <a:pt x="3359" y="15889"/>
                </a:lnTo>
                <a:lnTo>
                  <a:pt x="3553" y="15914"/>
                </a:lnTo>
                <a:lnTo>
                  <a:pt x="3529" y="16011"/>
                </a:lnTo>
                <a:lnTo>
                  <a:pt x="3261" y="16035"/>
                </a:lnTo>
                <a:lnTo>
                  <a:pt x="3115" y="16060"/>
                </a:lnTo>
                <a:lnTo>
                  <a:pt x="2994" y="16108"/>
                </a:lnTo>
                <a:lnTo>
                  <a:pt x="2969" y="16133"/>
                </a:lnTo>
                <a:lnTo>
                  <a:pt x="2969" y="16181"/>
                </a:lnTo>
                <a:lnTo>
                  <a:pt x="2969" y="16206"/>
                </a:lnTo>
                <a:lnTo>
                  <a:pt x="2994" y="16230"/>
                </a:lnTo>
                <a:lnTo>
                  <a:pt x="3115" y="16279"/>
                </a:lnTo>
                <a:lnTo>
                  <a:pt x="3237" y="16303"/>
                </a:lnTo>
                <a:lnTo>
                  <a:pt x="3480" y="16327"/>
                </a:lnTo>
                <a:lnTo>
                  <a:pt x="3432" y="16790"/>
                </a:lnTo>
                <a:lnTo>
                  <a:pt x="3261" y="16790"/>
                </a:lnTo>
                <a:lnTo>
                  <a:pt x="3115" y="16814"/>
                </a:lnTo>
                <a:lnTo>
                  <a:pt x="2872" y="16838"/>
                </a:lnTo>
                <a:lnTo>
                  <a:pt x="2775" y="16887"/>
                </a:lnTo>
                <a:lnTo>
                  <a:pt x="2677" y="16960"/>
                </a:lnTo>
                <a:lnTo>
                  <a:pt x="2653" y="17033"/>
                </a:lnTo>
                <a:lnTo>
                  <a:pt x="2677" y="17082"/>
                </a:lnTo>
                <a:lnTo>
                  <a:pt x="2702" y="17106"/>
                </a:lnTo>
                <a:lnTo>
                  <a:pt x="2799" y="17155"/>
                </a:lnTo>
                <a:lnTo>
                  <a:pt x="2896" y="17155"/>
                </a:lnTo>
                <a:lnTo>
                  <a:pt x="3091" y="17179"/>
                </a:lnTo>
                <a:lnTo>
                  <a:pt x="3383" y="17203"/>
                </a:lnTo>
                <a:lnTo>
                  <a:pt x="3359" y="17398"/>
                </a:lnTo>
                <a:lnTo>
                  <a:pt x="3188" y="17398"/>
                </a:lnTo>
                <a:lnTo>
                  <a:pt x="3042" y="17422"/>
                </a:lnTo>
                <a:lnTo>
                  <a:pt x="2750" y="17520"/>
                </a:lnTo>
                <a:lnTo>
                  <a:pt x="2702" y="17544"/>
                </a:lnTo>
                <a:lnTo>
                  <a:pt x="2677" y="17593"/>
                </a:lnTo>
                <a:lnTo>
                  <a:pt x="2702" y="17641"/>
                </a:lnTo>
                <a:lnTo>
                  <a:pt x="2750" y="17666"/>
                </a:lnTo>
                <a:lnTo>
                  <a:pt x="2896" y="17714"/>
                </a:lnTo>
                <a:lnTo>
                  <a:pt x="3018" y="17739"/>
                </a:lnTo>
                <a:lnTo>
                  <a:pt x="3310" y="17739"/>
                </a:lnTo>
                <a:lnTo>
                  <a:pt x="3310" y="17763"/>
                </a:lnTo>
                <a:lnTo>
                  <a:pt x="3286" y="17933"/>
                </a:lnTo>
                <a:lnTo>
                  <a:pt x="3018" y="17958"/>
                </a:lnTo>
                <a:lnTo>
                  <a:pt x="2799" y="17982"/>
                </a:lnTo>
                <a:lnTo>
                  <a:pt x="2702" y="18031"/>
                </a:lnTo>
                <a:lnTo>
                  <a:pt x="2629" y="18079"/>
                </a:lnTo>
                <a:lnTo>
                  <a:pt x="2604" y="18128"/>
                </a:lnTo>
                <a:lnTo>
                  <a:pt x="2604" y="18177"/>
                </a:lnTo>
                <a:lnTo>
                  <a:pt x="2653" y="18250"/>
                </a:lnTo>
                <a:lnTo>
                  <a:pt x="2702" y="18274"/>
                </a:lnTo>
                <a:lnTo>
                  <a:pt x="2775" y="18298"/>
                </a:lnTo>
                <a:lnTo>
                  <a:pt x="2848" y="18323"/>
                </a:lnTo>
                <a:lnTo>
                  <a:pt x="3018" y="18323"/>
                </a:lnTo>
                <a:lnTo>
                  <a:pt x="3164" y="18298"/>
                </a:lnTo>
                <a:lnTo>
                  <a:pt x="3237" y="18323"/>
                </a:lnTo>
                <a:lnTo>
                  <a:pt x="3213" y="18517"/>
                </a:lnTo>
                <a:lnTo>
                  <a:pt x="2848" y="18566"/>
                </a:lnTo>
                <a:lnTo>
                  <a:pt x="2677" y="18615"/>
                </a:lnTo>
                <a:lnTo>
                  <a:pt x="2604" y="18663"/>
                </a:lnTo>
                <a:lnTo>
                  <a:pt x="2531" y="18712"/>
                </a:lnTo>
                <a:lnTo>
                  <a:pt x="2507" y="18761"/>
                </a:lnTo>
                <a:lnTo>
                  <a:pt x="2507" y="18785"/>
                </a:lnTo>
                <a:lnTo>
                  <a:pt x="2531" y="18809"/>
                </a:lnTo>
                <a:lnTo>
                  <a:pt x="2556" y="18834"/>
                </a:lnTo>
                <a:lnTo>
                  <a:pt x="2702" y="18882"/>
                </a:lnTo>
                <a:lnTo>
                  <a:pt x="3164" y="18882"/>
                </a:lnTo>
                <a:lnTo>
                  <a:pt x="3115" y="19223"/>
                </a:lnTo>
                <a:lnTo>
                  <a:pt x="2799" y="19199"/>
                </a:lnTo>
                <a:lnTo>
                  <a:pt x="2677" y="19199"/>
                </a:lnTo>
                <a:lnTo>
                  <a:pt x="2580" y="19223"/>
                </a:lnTo>
                <a:lnTo>
                  <a:pt x="2483" y="19247"/>
                </a:lnTo>
                <a:lnTo>
                  <a:pt x="2410" y="19320"/>
                </a:lnTo>
                <a:lnTo>
                  <a:pt x="2410" y="19369"/>
                </a:lnTo>
                <a:lnTo>
                  <a:pt x="2410" y="19393"/>
                </a:lnTo>
                <a:lnTo>
                  <a:pt x="2483" y="19466"/>
                </a:lnTo>
                <a:lnTo>
                  <a:pt x="2580" y="19515"/>
                </a:lnTo>
                <a:lnTo>
                  <a:pt x="2702" y="19564"/>
                </a:lnTo>
                <a:lnTo>
                  <a:pt x="2799" y="19564"/>
                </a:lnTo>
                <a:lnTo>
                  <a:pt x="3042" y="19612"/>
                </a:lnTo>
                <a:lnTo>
                  <a:pt x="3018" y="19807"/>
                </a:lnTo>
                <a:lnTo>
                  <a:pt x="2896" y="19807"/>
                </a:lnTo>
                <a:lnTo>
                  <a:pt x="2556" y="19856"/>
                </a:lnTo>
                <a:lnTo>
                  <a:pt x="2483" y="19880"/>
                </a:lnTo>
                <a:lnTo>
                  <a:pt x="2434" y="19904"/>
                </a:lnTo>
                <a:lnTo>
                  <a:pt x="2337" y="20001"/>
                </a:lnTo>
                <a:lnTo>
                  <a:pt x="2312" y="20026"/>
                </a:lnTo>
                <a:lnTo>
                  <a:pt x="2337" y="20074"/>
                </a:lnTo>
                <a:lnTo>
                  <a:pt x="2434" y="20123"/>
                </a:lnTo>
                <a:lnTo>
                  <a:pt x="2531" y="20147"/>
                </a:lnTo>
                <a:lnTo>
                  <a:pt x="2726" y="20172"/>
                </a:lnTo>
                <a:lnTo>
                  <a:pt x="2507" y="20269"/>
                </a:lnTo>
                <a:lnTo>
                  <a:pt x="2288" y="20366"/>
                </a:lnTo>
                <a:lnTo>
                  <a:pt x="1801" y="20512"/>
                </a:lnTo>
                <a:lnTo>
                  <a:pt x="1655" y="20537"/>
                </a:lnTo>
                <a:lnTo>
                  <a:pt x="1485" y="20561"/>
                </a:lnTo>
                <a:lnTo>
                  <a:pt x="1315" y="20537"/>
                </a:lnTo>
                <a:lnTo>
                  <a:pt x="1145" y="20488"/>
                </a:lnTo>
                <a:lnTo>
                  <a:pt x="1120" y="20464"/>
                </a:lnTo>
                <a:lnTo>
                  <a:pt x="1096" y="20415"/>
                </a:lnTo>
                <a:lnTo>
                  <a:pt x="1096" y="20391"/>
                </a:lnTo>
                <a:lnTo>
                  <a:pt x="1096" y="20342"/>
                </a:lnTo>
                <a:lnTo>
                  <a:pt x="1145" y="20245"/>
                </a:lnTo>
                <a:lnTo>
                  <a:pt x="1242" y="20123"/>
                </a:lnTo>
                <a:lnTo>
                  <a:pt x="1485" y="19929"/>
                </a:lnTo>
                <a:lnTo>
                  <a:pt x="1631" y="19831"/>
                </a:lnTo>
                <a:lnTo>
                  <a:pt x="1680" y="19807"/>
                </a:lnTo>
                <a:lnTo>
                  <a:pt x="1704" y="19758"/>
                </a:lnTo>
                <a:lnTo>
                  <a:pt x="1704" y="19710"/>
                </a:lnTo>
                <a:lnTo>
                  <a:pt x="1704" y="19661"/>
                </a:lnTo>
                <a:lnTo>
                  <a:pt x="1728" y="19588"/>
                </a:lnTo>
                <a:lnTo>
                  <a:pt x="1826" y="18785"/>
                </a:lnTo>
                <a:lnTo>
                  <a:pt x="1923" y="18006"/>
                </a:lnTo>
                <a:lnTo>
                  <a:pt x="2045" y="16425"/>
                </a:lnTo>
                <a:lnTo>
                  <a:pt x="2142" y="14843"/>
                </a:lnTo>
                <a:lnTo>
                  <a:pt x="2264" y="13237"/>
                </a:lnTo>
                <a:lnTo>
                  <a:pt x="2410" y="11631"/>
                </a:lnTo>
                <a:lnTo>
                  <a:pt x="2531" y="10025"/>
                </a:lnTo>
                <a:lnTo>
                  <a:pt x="2556" y="9368"/>
                </a:lnTo>
                <a:lnTo>
                  <a:pt x="2580" y="8663"/>
                </a:lnTo>
                <a:lnTo>
                  <a:pt x="2580" y="8322"/>
                </a:lnTo>
                <a:lnTo>
                  <a:pt x="2580" y="7981"/>
                </a:lnTo>
                <a:lnTo>
                  <a:pt x="2531" y="7641"/>
                </a:lnTo>
                <a:lnTo>
                  <a:pt x="2483" y="7324"/>
                </a:lnTo>
                <a:lnTo>
                  <a:pt x="2483" y="7251"/>
                </a:lnTo>
                <a:lnTo>
                  <a:pt x="2458" y="7178"/>
                </a:lnTo>
                <a:lnTo>
                  <a:pt x="2434" y="7130"/>
                </a:lnTo>
                <a:lnTo>
                  <a:pt x="2410" y="7105"/>
                </a:lnTo>
                <a:lnTo>
                  <a:pt x="2337" y="7057"/>
                </a:lnTo>
                <a:lnTo>
                  <a:pt x="2239" y="7057"/>
                </a:lnTo>
                <a:lnTo>
                  <a:pt x="2166" y="7105"/>
                </a:lnTo>
                <a:lnTo>
                  <a:pt x="2020" y="7130"/>
                </a:lnTo>
                <a:lnTo>
                  <a:pt x="1899" y="7154"/>
                </a:lnTo>
                <a:lnTo>
                  <a:pt x="1826" y="7227"/>
                </a:lnTo>
                <a:lnTo>
                  <a:pt x="1801" y="7300"/>
                </a:lnTo>
                <a:lnTo>
                  <a:pt x="1801" y="7349"/>
                </a:lnTo>
                <a:lnTo>
                  <a:pt x="1801" y="7397"/>
                </a:lnTo>
                <a:lnTo>
                  <a:pt x="1874" y="7446"/>
                </a:lnTo>
                <a:lnTo>
                  <a:pt x="1923" y="7470"/>
                </a:lnTo>
                <a:lnTo>
                  <a:pt x="1899" y="7519"/>
                </a:lnTo>
                <a:lnTo>
                  <a:pt x="1704" y="7519"/>
                </a:lnTo>
                <a:lnTo>
                  <a:pt x="1631" y="7543"/>
                </a:lnTo>
                <a:lnTo>
                  <a:pt x="1558" y="7592"/>
                </a:lnTo>
                <a:lnTo>
                  <a:pt x="1534" y="7665"/>
                </a:lnTo>
                <a:lnTo>
                  <a:pt x="1534" y="7714"/>
                </a:lnTo>
                <a:lnTo>
                  <a:pt x="1558" y="7738"/>
                </a:lnTo>
                <a:lnTo>
                  <a:pt x="1631" y="7811"/>
                </a:lnTo>
                <a:lnTo>
                  <a:pt x="1753" y="7860"/>
                </a:lnTo>
                <a:lnTo>
                  <a:pt x="1728" y="7957"/>
                </a:lnTo>
                <a:lnTo>
                  <a:pt x="1582" y="7957"/>
                </a:lnTo>
                <a:lnTo>
                  <a:pt x="1461" y="8006"/>
                </a:lnTo>
                <a:lnTo>
                  <a:pt x="1412" y="8054"/>
                </a:lnTo>
                <a:lnTo>
                  <a:pt x="1388" y="8127"/>
                </a:lnTo>
                <a:lnTo>
                  <a:pt x="1412" y="8200"/>
                </a:lnTo>
                <a:lnTo>
                  <a:pt x="1461" y="8249"/>
                </a:lnTo>
                <a:lnTo>
                  <a:pt x="1534" y="8273"/>
                </a:lnTo>
                <a:lnTo>
                  <a:pt x="1631" y="8298"/>
                </a:lnTo>
                <a:lnTo>
                  <a:pt x="1582" y="8468"/>
                </a:lnTo>
                <a:lnTo>
                  <a:pt x="1437" y="8468"/>
                </a:lnTo>
                <a:lnTo>
                  <a:pt x="1364" y="8517"/>
                </a:lnTo>
                <a:lnTo>
                  <a:pt x="1291" y="8541"/>
                </a:lnTo>
                <a:lnTo>
                  <a:pt x="1291" y="8590"/>
                </a:lnTo>
                <a:lnTo>
                  <a:pt x="1291" y="8638"/>
                </a:lnTo>
                <a:lnTo>
                  <a:pt x="1339" y="8687"/>
                </a:lnTo>
                <a:lnTo>
                  <a:pt x="1388" y="8736"/>
                </a:lnTo>
                <a:lnTo>
                  <a:pt x="1509" y="8760"/>
                </a:lnTo>
                <a:lnTo>
                  <a:pt x="1485" y="8833"/>
                </a:lnTo>
                <a:lnTo>
                  <a:pt x="1461" y="8930"/>
                </a:lnTo>
                <a:lnTo>
                  <a:pt x="1315" y="8955"/>
                </a:lnTo>
                <a:lnTo>
                  <a:pt x="1242" y="8979"/>
                </a:lnTo>
                <a:lnTo>
                  <a:pt x="1193" y="9028"/>
                </a:lnTo>
                <a:lnTo>
                  <a:pt x="1169" y="9076"/>
                </a:lnTo>
                <a:lnTo>
                  <a:pt x="1169" y="9149"/>
                </a:lnTo>
                <a:lnTo>
                  <a:pt x="1218" y="9198"/>
                </a:lnTo>
                <a:lnTo>
                  <a:pt x="1242" y="9222"/>
                </a:lnTo>
                <a:lnTo>
                  <a:pt x="1364" y="9271"/>
                </a:lnTo>
                <a:lnTo>
                  <a:pt x="1364" y="9295"/>
                </a:lnTo>
                <a:lnTo>
                  <a:pt x="1315" y="9320"/>
                </a:lnTo>
                <a:lnTo>
                  <a:pt x="1169" y="9344"/>
                </a:lnTo>
                <a:lnTo>
                  <a:pt x="1096" y="9393"/>
                </a:lnTo>
                <a:lnTo>
                  <a:pt x="1047" y="9441"/>
                </a:lnTo>
                <a:lnTo>
                  <a:pt x="1023" y="9539"/>
                </a:lnTo>
                <a:lnTo>
                  <a:pt x="1047" y="9563"/>
                </a:lnTo>
                <a:lnTo>
                  <a:pt x="1072" y="9612"/>
                </a:lnTo>
                <a:lnTo>
                  <a:pt x="1120" y="9636"/>
                </a:lnTo>
                <a:lnTo>
                  <a:pt x="1169" y="9660"/>
                </a:lnTo>
                <a:lnTo>
                  <a:pt x="1291" y="9660"/>
                </a:lnTo>
                <a:lnTo>
                  <a:pt x="1266" y="9733"/>
                </a:lnTo>
                <a:lnTo>
                  <a:pt x="1145" y="9733"/>
                </a:lnTo>
                <a:lnTo>
                  <a:pt x="1072" y="9758"/>
                </a:lnTo>
                <a:lnTo>
                  <a:pt x="1023" y="9806"/>
                </a:lnTo>
                <a:lnTo>
                  <a:pt x="999" y="9879"/>
                </a:lnTo>
                <a:lnTo>
                  <a:pt x="1023" y="9952"/>
                </a:lnTo>
                <a:lnTo>
                  <a:pt x="1120" y="10001"/>
                </a:lnTo>
                <a:lnTo>
                  <a:pt x="1218" y="10025"/>
                </a:lnTo>
                <a:lnTo>
                  <a:pt x="1169" y="10269"/>
                </a:lnTo>
                <a:lnTo>
                  <a:pt x="1096" y="10244"/>
                </a:lnTo>
                <a:lnTo>
                  <a:pt x="1023" y="10269"/>
                </a:lnTo>
                <a:lnTo>
                  <a:pt x="974" y="10293"/>
                </a:lnTo>
                <a:lnTo>
                  <a:pt x="926" y="10342"/>
                </a:lnTo>
                <a:lnTo>
                  <a:pt x="926" y="10390"/>
                </a:lnTo>
                <a:lnTo>
                  <a:pt x="926" y="10439"/>
                </a:lnTo>
                <a:lnTo>
                  <a:pt x="950" y="10488"/>
                </a:lnTo>
                <a:lnTo>
                  <a:pt x="999" y="10536"/>
                </a:lnTo>
                <a:lnTo>
                  <a:pt x="1096" y="10609"/>
                </a:lnTo>
                <a:lnTo>
                  <a:pt x="1072" y="10634"/>
                </a:lnTo>
                <a:lnTo>
                  <a:pt x="1047" y="10682"/>
                </a:lnTo>
                <a:lnTo>
                  <a:pt x="1047" y="10755"/>
                </a:lnTo>
                <a:lnTo>
                  <a:pt x="1047" y="10804"/>
                </a:lnTo>
                <a:lnTo>
                  <a:pt x="1145" y="11096"/>
                </a:lnTo>
                <a:lnTo>
                  <a:pt x="1169" y="11291"/>
                </a:lnTo>
                <a:lnTo>
                  <a:pt x="1193" y="11461"/>
                </a:lnTo>
                <a:lnTo>
                  <a:pt x="1193" y="11631"/>
                </a:lnTo>
                <a:lnTo>
                  <a:pt x="1120" y="11777"/>
                </a:lnTo>
                <a:lnTo>
                  <a:pt x="1096" y="11826"/>
                </a:lnTo>
                <a:lnTo>
                  <a:pt x="1023" y="11875"/>
                </a:lnTo>
                <a:lnTo>
                  <a:pt x="950" y="11923"/>
                </a:lnTo>
                <a:lnTo>
                  <a:pt x="780" y="11923"/>
                </a:lnTo>
                <a:lnTo>
                  <a:pt x="707" y="11875"/>
                </a:lnTo>
                <a:lnTo>
                  <a:pt x="658" y="11826"/>
                </a:lnTo>
                <a:lnTo>
                  <a:pt x="609" y="11753"/>
                </a:lnTo>
                <a:lnTo>
                  <a:pt x="512" y="11607"/>
                </a:lnTo>
                <a:lnTo>
                  <a:pt x="463" y="11437"/>
                </a:lnTo>
                <a:lnTo>
                  <a:pt x="463" y="11315"/>
                </a:lnTo>
                <a:lnTo>
                  <a:pt x="463" y="11193"/>
                </a:lnTo>
                <a:lnTo>
                  <a:pt x="512" y="10974"/>
                </a:lnTo>
                <a:lnTo>
                  <a:pt x="585" y="10974"/>
                </a:lnTo>
                <a:lnTo>
                  <a:pt x="634" y="10950"/>
                </a:lnTo>
                <a:lnTo>
                  <a:pt x="658" y="10901"/>
                </a:lnTo>
                <a:lnTo>
                  <a:pt x="658" y="10853"/>
                </a:lnTo>
                <a:lnTo>
                  <a:pt x="609" y="10658"/>
                </a:lnTo>
                <a:lnTo>
                  <a:pt x="585" y="10463"/>
                </a:lnTo>
                <a:lnTo>
                  <a:pt x="561" y="10074"/>
                </a:lnTo>
                <a:lnTo>
                  <a:pt x="585" y="9660"/>
                </a:lnTo>
                <a:lnTo>
                  <a:pt x="634" y="9271"/>
                </a:lnTo>
                <a:lnTo>
                  <a:pt x="731" y="8882"/>
                </a:lnTo>
                <a:lnTo>
                  <a:pt x="828" y="8492"/>
                </a:lnTo>
                <a:lnTo>
                  <a:pt x="1072" y="7714"/>
                </a:lnTo>
                <a:lnTo>
                  <a:pt x="1218" y="7227"/>
                </a:lnTo>
                <a:lnTo>
                  <a:pt x="1412" y="6740"/>
                </a:lnTo>
                <a:lnTo>
                  <a:pt x="1631" y="6302"/>
                </a:lnTo>
                <a:lnTo>
                  <a:pt x="1753" y="6108"/>
                </a:lnTo>
                <a:lnTo>
                  <a:pt x="1899" y="5913"/>
                </a:lnTo>
                <a:lnTo>
                  <a:pt x="2045" y="5743"/>
                </a:lnTo>
                <a:lnTo>
                  <a:pt x="2215" y="5572"/>
                </a:lnTo>
                <a:lnTo>
                  <a:pt x="2385" y="5402"/>
                </a:lnTo>
                <a:lnTo>
                  <a:pt x="2580" y="5280"/>
                </a:lnTo>
                <a:lnTo>
                  <a:pt x="2799" y="5159"/>
                </a:lnTo>
                <a:lnTo>
                  <a:pt x="3042" y="5061"/>
                </a:lnTo>
                <a:lnTo>
                  <a:pt x="3286" y="4964"/>
                </a:lnTo>
                <a:lnTo>
                  <a:pt x="3553" y="4891"/>
                </a:lnTo>
                <a:lnTo>
                  <a:pt x="3845" y="4842"/>
                </a:lnTo>
                <a:lnTo>
                  <a:pt x="4113" y="4818"/>
                </a:lnTo>
                <a:lnTo>
                  <a:pt x="4162" y="4842"/>
                </a:lnTo>
                <a:lnTo>
                  <a:pt x="4259" y="4818"/>
                </a:lnTo>
                <a:close/>
                <a:moveTo>
                  <a:pt x="4259" y="0"/>
                </a:moveTo>
                <a:lnTo>
                  <a:pt x="4016" y="25"/>
                </a:lnTo>
                <a:lnTo>
                  <a:pt x="3797" y="98"/>
                </a:lnTo>
                <a:lnTo>
                  <a:pt x="3675" y="98"/>
                </a:lnTo>
                <a:lnTo>
                  <a:pt x="3578" y="146"/>
                </a:lnTo>
                <a:lnTo>
                  <a:pt x="3334" y="244"/>
                </a:lnTo>
                <a:lnTo>
                  <a:pt x="3140" y="390"/>
                </a:lnTo>
                <a:lnTo>
                  <a:pt x="2945" y="536"/>
                </a:lnTo>
                <a:lnTo>
                  <a:pt x="2799" y="682"/>
                </a:lnTo>
                <a:lnTo>
                  <a:pt x="2677" y="852"/>
                </a:lnTo>
                <a:lnTo>
                  <a:pt x="2556" y="1047"/>
                </a:lnTo>
                <a:lnTo>
                  <a:pt x="2458" y="1241"/>
                </a:lnTo>
                <a:lnTo>
                  <a:pt x="2385" y="1436"/>
                </a:lnTo>
                <a:lnTo>
                  <a:pt x="2337" y="1655"/>
                </a:lnTo>
                <a:lnTo>
                  <a:pt x="2288" y="1850"/>
                </a:lnTo>
                <a:lnTo>
                  <a:pt x="2264" y="2069"/>
                </a:lnTo>
                <a:lnTo>
                  <a:pt x="2264" y="2263"/>
                </a:lnTo>
                <a:lnTo>
                  <a:pt x="2288" y="2434"/>
                </a:lnTo>
                <a:lnTo>
                  <a:pt x="2312" y="2628"/>
                </a:lnTo>
                <a:lnTo>
                  <a:pt x="2361" y="2823"/>
                </a:lnTo>
                <a:lnTo>
                  <a:pt x="2434" y="2993"/>
                </a:lnTo>
                <a:lnTo>
                  <a:pt x="2507" y="3164"/>
                </a:lnTo>
                <a:lnTo>
                  <a:pt x="2604" y="3310"/>
                </a:lnTo>
                <a:lnTo>
                  <a:pt x="2702" y="3480"/>
                </a:lnTo>
                <a:lnTo>
                  <a:pt x="2823" y="3626"/>
                </a:lnTo>
                <a:lnTo>
                  <a:pt x="2945" y="3748"/>
                </a:lnTo>
                <a:lnTo>
                  <a:pt x="3067" y="3869"/>
                </a:lnTo>
                <a:lnTo>
                  <a:pt x="3213" y="3991"/>
                </a:lnTo>
                <a:lnTo>
                  <a:pt x="3383" y="4088"/>
                </a:lnTo>
                <a:lnTo>
                  <a:pt x="3553" y="4161"/>
                </a:lnTo>
                <a:lnTo>
                  <a:pt x="3724" y="4210"/>
                </a:lnTo>
                <a:lnTo>
                  <a:pt x="3894" y="4258"/>
                </a:lnTo>
                <a:lnTo>
                  <a:pt x="3894" y="4404"/>
                </a:lnTo>
                <a:lnTo>
                  <a:pt x="3553" y="4429"/>
                </a:lnTo>
                <a:lnTo>
                  <a:pt x="3261" y="4502"/>
                </a:lnTo>
                <a:lnTo>
                  <a:pt x="2969" y="4575"/>
                </a:lnTo>
                <a:lnTo>
                  <a:pt x="2702" y="4696"/>
                </a:lnTo>
                <a:lnTo>
                  <a:pt x="2458" y="4818"/>
                </a:lnTo>
                <a:lnTo>
                  <a:pt x="2239" y="4964"/>
                </a:lnTo>
                <a:lnTo>
                  <a:pt x="2020" y="5110"/>
                </a:lnTo>
                <a:lnTo>
                  <a:pt x="1826" y="5305"/>
                </a:lnTo>
                <a:lnTo>
                  <a:pt x="1655" y="5499"/>
                </a:lnTo>
                <a:lnTo>
                  <a:pt x="1485" y="5694"/>
                </a:lnTo>
                <a:lnTo>
                  <a:pt x="1339" y="5937"/>
                </a:lnTo>
                <a:lnTo>
                  <a:pt x="1193" y="6156"/>
                </a:lnTo>
                <a:lnTo>
                  <a:pt x="1072" y="6400"/>
                </a:lnTo>
                <a:lnTo>
                  <a:pt x="853" y="6935"/>
                </a:lnTo>
                <a:lnTo>
                  <a:pt x="658" y="7470"/>
                </a:lnTo>
                <a:lnTo>
                  <a:pt x="366" y="8492"/>
                </a:lnTo>
                <a:lnTo>
                  <a:pt x="244" y="9003"/>
                </a:lnTo>
                <a:lnTo>
                  <a:pt x="147" y="9514"/>
                </a:lnTo>
                <a:lnTo>
                  <a:pt x="123" y="9782"/>
                </a:lnTo>
                <a:lnTo>
                  <a:pt x="123" y="10098"/>
                </a:lnTo>
                <a:lnTo>
                  <a:pt x="147" y="10415"/>
                </a:lnTo>
                <a:lnTo>
                  <a:pt x="171" y="10561"/>
                </a:lnTo>
                <a:lnTo>
                  <a:pt x="220" y="10682"/>
                </a:lnTo>
                <a:lnTo>
                  <a:pt x="147" y="10755"/>
                </a:lnTo>
                <a:lnTo>
                  <a:pt x="74" y="10853"/>
                </a:lnTo>
                <a:lnTo>
                  <a:pt x="25" y="10974"/>
                </a:lnTo>
                <a:lnTo>
                  <a:pt x="1" y="11096"/>
                </a:lnTo>
                <a:lnTo>
                  <a:pt x="1" y="11339"/>
                </a:lnTo>
                <a:lnTo>
                  <a:pt x="25" y="11558"/>
                </a:lnTo>
                <a:lnTo>
                  <a:pt x="74" y="11704"/>
                </a:lnTo>
                <a:lnTo>
                  <a:pt x="123" y="11826"/>
                </a:lnTo>
                <a:lnTo>
                  <a:pt x="196" y="11972"/>
                </a:lnTo>
                <a:lnTo>
                  <a:pt x="269" y="12093"/>
                </a:lnTo>
                <a:lnTo>
                  <a:pt x="366" y="12191"/>
                </a:lnTo>
                <a:lnTo>
                  <a:pt x="488" y="12264"/>
                </a:lnTo>
                <a:lnTo>
                  <a:pt x="609" y="12337"/>
                </a:lnTo>
                <a:lnTo>
                  <a:pt x="755" y="12361"/>
                </a:lnTo>
                <a:lnTo>
                  <a:pt x="926" y="12385"/>
                </a:lnTo>
                <a:lnTo>
                  <a:pt x="1072" y="12361"/>
                </a:lnTo>
                <a:lnTo>
                  <a:pt x="1193" y="12312"/>
                </a:lnTo>
                <a:lnTo>
                  <a:pt x="1291" y="12264"/>
                </a:lnTo>
                <a:lnTo>
                  <a:pt x="1388" y="12166"/>
                </a:lnTo>
                <a:lnTo>
                  <a:pt x="1461" y="12069"/>
                </a:lnTo>
                <a:lnTo>
                  <a:pt x="1509" y="11947"/>
                </a:lnTo>
                <a:lnTo>
                  <a:pt x="1534" y="11802"/>
                </a:lnTo>
                <a:lnTo>
                  <a:pt x="1582" y="11510"/>
                </a:lnTo>
                <a:lnTo>
                  <a:pt x="1582" y="11218"/>
                </a:lnTo>
                <a:lnTo>
                  <a:pt x="1534" y="10950"/>
                </a:lnTo>
                <a:lnTo>
                  <a:pt x="1461" y="10707"/>
                </a:lnTo>
                <a:lnTo>
                  <a:pt x="1437" y="10658"/>
                </a:lnTo>
                <a:lnTo>
                  <a:pt x="1485" y="10536"/>
                </a:lnTo>
                <a:lnTo>
                  <a:pt x="1509" y="10488"/>
                </a:lnTo>
                <a:lnTo>
                  <a:pt x="1534" y="10269"/>
                </a:lnTo>
                <a:lnTo>
                  <a:pt x="1582" y="10025"/>
                </a:lnTo>
                <a:lnTo>
                  <a:pt x="1704" y="9539"/>
                </a:lnTo>
                <a:lnTo>
                  <a:pt x="1850" y="9028"/>
                </a:lnTo>
                <a:lnTo>
                  <a:pt x="2142" y="8103"/>
                </a:lnTo>
                <a:lnTo>
                  <a:pt x="2118" y="9344"/>
                </a:lnTo>
                <a:lnTo>
                  <a:pt x="2045" y="10585"/>
                </a:lnTo>
                <a:lnTo>
                  <a:pt x="1947" y="11826"/>
                </a:lnTo>
                <a:lnTo>
                  <a:pt x="1826" y="13067"/>
                </a:lnTo>
                <a:lnTo>
                  <a:pt x="1680" y="14648"/>
                </a:lnTo>
                <a:lnTo>
                  <a:pt x="1558" y="16254"/>
                </a:lnTo>
                <a:lnTo>
                  <a:pt x="1412" y="17860"/>
                </a:lnTo>
                <a:lnTo>
                  <a:pt x="1339" y="18663"/>
                </a:lnTo>
                <a:lnTo>
                  <a:pt x="1218" y="19442"/>
                </a:lnTo>
                <a:lnTo>
                  <a:pt x="1242" y="19564"/>
                </a:lnTo>
                <a:lnTo>
                  <a:pt x="1120" y="19612"/>
                </a:lnTo>
                <a:lnTo>
                  <a:pt x="1023" y="19661"/>
                </a:lnTo>
                <a:lnTo>
                  <a:pt x="950" y="19734"/>
                </a:lnTo>
                <a:lnTo>
                  <a:pt x="853" y="19831"/>
                </a:lnTo>
                <a:lnTo>
                  <a:pt x="731" y="20026"/>
                </a:lnTo>
                <a:lnTo>
                  <a:pt x="634" y="20245"/>
                </a:lnTo>
                <a:lnTo>
                  <a:pt x="634" y="20342"/>
                </a:lnTo>
                <a:lnTo>
                  <a:pt x="609" y="20464"/>
                </a:lnTo>
                <a:lnTo>
                  <a:pt x="634" y="20561"/>
                </a:lnTo>
                <a:lnTo>
                  <a:pt x="658" y="20683"/>
                </a:lnTo>
                <a:lnTo>
                  <a:pt x="731" y="20780"/>
                </a:lnTo>
                <a:lnTo>
                  <a:pt x="804" y="20853"/>
                </a:lnTo>
                <a:lnTo>
                  <a:pt x="901" y="20926"/>
                </a:lnTo>
                <a:lnTo>
                  <a:pt x="1023" y="20999"/>
                </a:lnTo>
                <a:lnTo>
                  <a:pt x="1145" y="21023"/>
                </a:lnTo>
                <a:lnTo>
                  <a:pt x="1266" y="21048"/>
                </a:lnTo>
                <a:lnTo>
                  <a:pt x="1558" y="21072"/>
                </a:lnTo>
                <a:lnTo>
                  <a:pt x="1874" y="21048"/>
                </a:lnTo>
                <a:lnTo>
                  <a:pt x="2191" y="20975"/>
                </a:lnTo>
                <a:lnTo>
                  <a:pt x="2483" y="20877"/>
                </a:lnTo>
                <a:lnTo>
                  <a:pt x="2775" y="20731"/>
                </a:lnTo>
                <a:lnTo>
                  <a:pt x="3042" y="20610"/>
                </a:lnTo>
                <a:lnTo>
                  <a:pt x="3261" y="20439"/>
                </a:lnTo>
                <a:lnTo>
                  <a:pt x="3334" y="20366"/>
                </a:lnTo>
                <a:lnTo>
                  <a:pt x="3359" y="20293"/>
                </a:lnTo>
                <a:lnTo>
                  <a:pt x="3383" y="20269"/>
                </a:lnTo>
                <a:lnTo>
                  <a:pt x="3456" y="20172"/>
                </a:lnTo>
                <a:lnTo>
                  <a:pt x="3480" y="20050"/>
                </a:lnTo>
                <a:lnTo>
                  <a:pt x="3529" y="19807"/>
                </a:lnTo>
                <a:lnTo>
                  <a:pt x="3699" y="18542"/>
                </a:lnTo>
                <a:lnTo>
                  <a:pt x="3870" y="16984"/>
                </a:lnTo>
                <a:lnTo>
                  <a:pt x="4040" y="15427"/>
                </a:lnTo>
                <a:lnTo>
                  <a:pt x="4064" y="15184"/>
                </a:lnTo>
                <a:lnTo>
                  <a:pt x="4089" y="15111"/>
                </a:lnTo>
                <a:lnTo>
                  <a:pt x="4089" y="15062"/>
                </a:lnTo>
                <a:lnTo>
                  <a:pt x="4186" y="14089"/>
                </a:lnTo>
                <a:lnTo>
                  <a:pt x="4186" y="14040"/>
                </a:lnTo>
                <a:lnTo>
                  <a:pt x="4186" y="13991"/>
                </a:lnTo>
                <a:lnTo>
                  <a:pt x="4186" y="13967"/>
                </a:lnTo>
                <a:lnTo>
                  <a:pt x="4210" y="13870"/>
                </a:lnTo>
                <a:lnTo>
                  <a:pt x="4308" y="14186"/>
                </a:lnTo>
                <a:lnTo>
                  <a:pt x="4454" y="14892"/>
                </a:lnTo>
                <a:lnTo>
                  <a:pt x="4575" y="15597"/>
                </a:lnTo>
                <a:lnTo>
                  <a:pt x="4673" y="16327"/>
                </a:lnTo>
                <a:lnTo>
                  <a:pt x="4721" y="17057"/>
                </a:lnTo>
                <a:lnTo>
                  <a:pt x="4843" y="18493"/>
                </a:lnTo>
                <a:lnTo>
                  <a:pt x="4916" y="19223"/>
                </a:lnTo>
                <a:lnTo>
                  <a:pt x="5013" y="19953"/>
                </a:lnTo>
                <a:lnTo>
                  <a:pt x="5038" y="20147"/>
                </a:lnTo>
                <a:lnTo>
                  <a:pt x="5111" y="20342"/>
                </a:lnTo>
                <a:lnTo>
                  <a:pt x="5208" y="20537"/>
                </a:lnTo>
                <a:lnTo>
                  <a:pt x="5354" y="20683"/>
                </a:lnTo>
                <a:lnTo>
                  <a:pt x="5500" y="20780"/>
                </a:lnTo>
                <a:lnTo>
                  <a:pt x="5670" y="20853"/>
                </a:lnTo>
                <a:lnTo>
                  <a:pt x="5865" y="20877"/>
                </a:lnTo>
                <a:lnTo>
                  <a:pt x="6084" y="20853"/>
                </a:lnTo>
                <a:lnTo>
                  <a:pt x="6303" y="20877"/>
                </a:lnTo>
                <a:lnTo>
                  <a:pt x="6522" y="20902"/>
                </a:lnTo>
                <a:lnTo>
                  <a:pt x="6741" y="20877"/>
                </a:lnTo>
                <a:lnTo>
                  <a:pt x="6936" y="20853"/>
                </a:lnTo>
                <a:lnTo>
                  <a:pt x="7155" y="20780"/>
                </a:lnTo>
                <a:lnTo>
                  <a:pt x="7325" y="20683"/>
                </a:lnTo>
                <a:lnTo>
                  <a:pt x="7495" y="20561"/>
                </a:lnTo>
                <a:lnTo>
                  <a:pt x="7666" y="20391"/>
                </a:lnTo>
                <a:lnTo>
                  <a:pt x="7714" y="20293"/>
                </a:lnTo>
                <a:lnTo>
                  <a:pt x="7739" y="20220"/>
                </a:lnTo>
                <a:lnTo>
                  <a:pt x="7739" y="20123"/>
                </a:lnTo>
                <a:lnTo>
                  <a:pt x="7739" y="20026"/>
                </a:lnTo>
                <a:lnTo>
                  <a:pt x="7739" y="19929"/>
                </a:lnTo>
                <a:lnTo>
                  <a:pt x="7690" y="19831"/>
                </a:lnTo>
                <a:lnTo>
                  <a:pt x="7666" y="19758"/>
                </a:lnTo>
                <a:lnTo>
                  <a:pt x="7593" y="19685"/>
                </a:lnTo>
                <a:lnTo>
                  <a:pt x="7495" y="19612"/>
                </a:lnTo>
                <a:lnTo>
                  <a:pt x="7374" y="19539"/>
                </a:lnTo>
                <a:lnTo>
                  <a:pt x="7130" y="19442"/>
                </a:lnTo>
                <a:lnTo>
                  <a:pt x="7130" y="19418"/>
                </a:lnTo>
                <a:lnTo>
                  <a:pt x="7057" y="19126"/>
                </a:lnTo>
                <a:lnTo>
                  <a:pt x="7009" y="18809"/>
                </a:lnTo>
                <a:lnTo>
                  <a:pt x="6984" y="18152"/>
                </a:lnTo>
                <a:lnTo>
                  <a:pt x="6936" y="16546"/>
                </a:lnTo>
                <a:lnTo>
                  <a:pt x="6863" y="15476"/>
                </a:lnTo>
                <a:lnTo>
                  <a:pt x="6765" y="14405"/>
                </a:lnTo>
                <a:lnTo>
                  <a:pt x="6668" y="13334"/>
                </a:lnTo>
                <a:lnTo>
                  <a:pt x="6595" y="12288"/>
                </a:lnTo>
                <a:lnTo>
                  <a:pt x="6571" y="10804"/>
                </a:lnTo>
                <a:lnTo>
                  <a:pt x="6546" y="9344"/>
                </a:lnTo>
                <a:lnTo>
                  <a:pt x="6546" y="8395"/>
                </a:lnTo>
                <a:lnTo>
                  <a:pt x="6644" y="8663"/>
                </a:lnTo>
                <a:lnTo>
                  <a:pt x="6765" y="8930"/>
                </a:lnTo>
                <a:lnTo>
                  <a:pt x="6814" y="9174"/>
                </a:lnTo>
                <a:lnTo>
                  <a:pt x="6887" y="9417"/>
                </a:lnTo>
                <a:lnTo>
                  <a:pt x="6936" y="9904"/>
                </a:lnTo>
                <a:lnTo>
                  <a:pt x="6984" y="10415"/>
                </a:lnTo>
                <a:lnTo>
                  <a:pt x="7057" y="10901"/>
                </a:lnTo>
                <a:lnTo>
                  <a:pt x="6960" y="11120"/>
                </a:lnTo>
                <a:lnTo>
                  <a:pt x="6911" y="11339"/>
                </a:lnTo>
                <a:lnTo>
                  <a:pt x="6887" y="11583"/>
                </a:lnTo>
                <a:lnTo>
                  <a:pt x="6936" y="11802"/>
                </a:lnTo>
                <a:lnTo>
                  <a:pt x="6960" y="11923"/>
                </a:lnTo>
                <a:lnTo>
                  <a:pt x="7009" y="12020"/>
                </a:lnTo>
                <a:lnTo>
                  <a:pt x="7057" y="12093"/>
                </a:lnTo>
                <a:lnTo>
                  <a:pt x="7130" y="12166"/>
                </a:lnTo>
                <a:lnTo>
                  <a:pt x="7228" y="12239"/>
                </a:lnTo>
                <a:lnTo>
                  <a:pt x="7325" y="12288"/>
                </a:lnTo>
                <a:lnTo>
                  <a:pt x="7447" y="12312"/>
                </a:lnTo>
                <a:lnTo>
                  <a:pt x="7714" y="12312"/>
                </a:lnTo>
                <a:lnTo>
                  <a:pt x="7860" y="12264"/>
                </a:lnTo>
                <a:lnTo>
                  <a:pt x="7982" y="12215"/>
                </a:lnTo>
                <a:lnTo>
                  <a:pt x="8104" y="12142"/>
                </a:lnTo>
                <a:lnTo>
                  <a:pt x="8201" y="12045"/>
                </a:lnTo>
                <a:lnTo>
                  <a:pt x="8298" y="11947"/>
                </a:lnTo>
                <a:lnTo>
                  <a:pt x="8371" y="11826"/>
                </a:lnTo>
                <a:lnTo>
                  <a:pt x="8444" y="11704"/>
                </a:lnTo>
                <a:lnTo>
                  <a:pt x="8517" y="11510"/>
                </a:lnTo>
                <a:lnTo>
                  <a:pt x="8542" y="11291"/>
                </a:lnTo>
                <a:lnTo>
                  <a:pt x="8517" y="11193"/>
                </a:lnTo>
                <a:lnTo>
                  <a:pt x="8493" y="11096"/>
                </a:lnTo>
                <a:lnTo>
                  <a:pt x="8469" y="10999"/>
                </a:lnTo>
                <a:lnTo>
                  <a:pt x="8396" y="10926"/>
                </a:lnTo>
                <a:lnTo>
                  <a:pt x="8469" y="10269"/>
                </a:lnTo>
                <a:lnTo>
                  <a:pt x="8493" y="9587"/>
                </a:lnTo>
                <a:lnTo>
                  <a:pt x="8469" y="8906"/>
                </a:lnTo>
                <a:lnTo>
                  <a:pt x="8396" y="8249"/>
                </a:lnTo>
                <a:lnTo>
                  <a:pt x="8323" y="7908"/>
                </a:lnTo>
                <a:lnTo>
                  <a:pt x="8250" y="7568"/>
                </a:lnTo>
                <a:lnTo>
                  <a:pt x="8177" y="7251"/>
                </a:lnTo>
                <a:lnTo>
                  <a:pt x="8079" y="6935"/>
                </a:lnTo>
                <a:lnTo>
                  <a:pt x="7958" y="6619"/>
                </a:lnTo>
                <a:lnTo>
                  <a:pt x="7812" y="6327"/>
                </a:lnTo>
                <a:lnTo>
                  <a:pt x="7666" y="6035"/>
                </a:lnTo>
                <a:lnTo>
                  <a:pt x="7495" y="5743"/>
                </a:lnTo>
                <a:lnTo>
                  <a:pt x="7349" y="5548"/>
                </a:lnTo>
                <a:lnTo>
                  <a:pt x="7203" y="5378"/>
                </a:lnTo>
                <a:lnTo>
                  <a:pt x="7057" y="5232"/>
                </a:lnTo>
                <a:lnTo>
                  <a:pt x="6887" y="5086"/>
                </a:lnTo>
                <a:lnTo>
                  <a:pt x="6717" y="4940"/>
                </a:lnTo>
                <a:lnTo>
                  <a:pt x="6522" y="4842"/>
                </a:lnTo>
                <a:lnTo>
                  <a:pt x="6327" y="4745"/>
                </a:lnTo>
                <a:lnTo>
                  <a:pt x="6133" y="4648"/>
                </a:lnTo>
                <a:lnTo>
                  <a:pt x="5719" y="4502"/>
                </a:lnTo>
                <a:lnTo>
                  <a:pt x="5305" y="4429"/>
                </a:lnTo>
                <a:lnTo>
                  <a:pt x="4867" y="4380"/>
                </a:lnTo>
                <a:lnTo>
                  <a:pt x="4405" y="4356"/>
                </a:lnTo>
                <a:lnTo>
                  <a:pt x="4405" y="4307"/>
                </a:lnTo>
                <a:lnTo>
                  <a:pt x="4405" y="4283"/>
                </a:lnTo>
                <a:lnTo>
                  <a:pt x="4600" y="4258"/>
                </a:lnTo>
                <a:lnTo>
                  <a:pt x="4794" y="4185"/>
                </a:lnTo>
                <a:lnTo>
                  <a:pt x="4965" y="4112"/>
                </a:lnTo>
                <a:lnTo>
                  <a:pt x="5159" y="4015"/>
                </a:lnTo>
                <a:lnTo>
                  <a:pt x="5305" y="3893"/>
                </a:lnTo>
                <a:lnTo>
                  <a:pt x="5451" y="3772"/>
                </a:lnTo>
                <a:lnTo>
                  <a:pt x="5597" y="3626"/>
                </a:lnTo>
                <a:lnTo>
                  <a:pt x="5719" y="3456"/>
                </a:lnTo>
                <a:lnTo>
                  <a:pt x="5841" y="3310"/>
                </a:lnTo>
                <a:lnTo>
                  <a:pt x="5938" y="3115"/>
                </a:lnTo>
                <a:lnTo>
                  <a:pt x="6035" y="2945"/>
                </a:lnTo>
                <a:lnTo>
                  <a:pt x="6108" y="2750"/>
                </a:lnTo>
                <a:lnTo>
                  <a:pt x="6181" y="2555"/>
                </a:lnTo>
                <a:lnTo>
                  <a:pt x="6230" y="2361"/>
                </a:lnTo>
                <a:lnTo>
                  <a:pt x="6254" y="2166"/>
                </a:lnTo>
                <a:lnTo>
                  <a:pt x="6279" y="1971"/>
                </a:lnTo>
                <a:lnTo>
                  <a:pt x="6254" y="1752"/>
                </a:lnTo>
                <a:lnTo>
                  <a:pt x="6230" y="1533"/>
                </a:lnTo>
                <a:lnTo>
                  <a:pt x="6157" y="1314"/>
                </a:lnTo>
                <a:lnTo>
                  <a:pt x="6060" y="1095"/>
                </a:lnTo>
                <a:lnTo>
                  <a:pt x="5962" y="925"/>
                </a:lnTo>
                <a:lnTo>
                  <a:pt x="5816" y="730"/>
                </a:lnTo>
                <a:lnTo>
                  <a:pt x="5670" y="584"/>
                </a:lnTo>
                <a:lnTo>
                  <a:pt x="5500" y="438"/>
                </a:lnTo>
                <a:lnTo>
                  <a:pt x="5305" y="292"/>
                </a:lnTo>
                <a:lnTo>
                  <a:pt x="5111" y="195"/>
                </a:lnTo>
                <a:lnTo>
                  <a:pt x="4892" y="98"/>
                </a:lnTo>
                <a:lnTo>
                  <a:pt x="4697" y="49"/>
                </a:lnTo>
                <a:lnTo>
                  <a:pt x="4478" y="25"/>
                </a:lnTo>
                <a:lnTo>
                  <a:pt x="4259" y="0"/>
                </a:lnTo>
                <a:close/>
              </a:path>
            </a:pathLst>
          </a:custGeom>
          <a:solidFill>
            <a:srgbClr val="25212A">
              <a:alpha val="7115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39" name="Google Shape;639;p73"/>
          <p:cNvSpPr/>
          <p:nvPr/>
        </p:nvSpPr>
        <p:spPr>
          <a:xfrm>
            <a:off x="6437762" y="2266386"/>
            <a:ext cx="147542" cy="363983"/>
          </a:xfrm>
          <a:custGeom>
            <a:rect b="b" l="l" r="r" t="t"/>
            <a:pathLst>
              <a:path extrusionOk="0" h="21073" w="8542">
                <a:moveTo>
                  <a:pt x="4478" y="487"/>
                </a:moveTo>
                <a:lnTo>
                  <a:pt x="4673" y="536"/>
                </a:lnTo>
                <a:lnTo>
                  <a:pt x="4600" y="584"/>
                </a:lnTo>
                <a:lnTo>
                  <a:pt x="4527" y="657"/>
                </a:lnTo>
                <a:lnTo>
                  <a:pt x="4527" y="730"/>
                </a:lnTo>
                <a:lnTo>
                  <a:pt x="4527" y="755"/>
                </a:lnTo>
                <a:lnTo>
                  <a:pt x="4697" y="755"/>
                </a:lnTo>
                <a:lnTo>
                  <a:pt x="4819" y="730"/>
                </a:lnTo>
                <a:lnTo>
                  <a:pt x="4892" y="682"/>
                </a:lnTo>
                <a:lnTo>
                  <a:pt x="4965" y="633"/>
                </a:lnTo>
                <a:lnTo>
                  <a:pt x="5038" y="682"/>
                </a:lnTo>
                <a:lnTo>
                  <a:pt x="4965" y="730"/>
                </a:lnTo>
                <a:lnTo>
                  <a:pt x="4916" y="779"/>
                </a:lnTo>
                <a:lnTo>
                  <a:pt x="4819" y="925"/>
                </a:lnTo>
                <a:lnTo>
                  <a:pt x="4819" y="949"/>
                </a:lnTo>
                <a:lnTo>
                  <a:pt x="4843" y="974"/>
                </a:lnTo>
                <a:lnTo>
                  <a:pt x="4867" y="998"/>
                </a:lnTo>
                <a:lnTo>
                  <a:pt x="4892" y="974"/>
                </a:lnTo>
                <a:lnTo>
                  <a:pt x="5038" y="876"/>
                </a:lnTo>
                <a:lnTo>
                  <a:pt x="5111" y="828"/>
                </a:lnTo>
                <a:lnTo>
                  <a:pt x="5208" y="803"/>
                </a:lnTo>
                <a:lnTo>
                  <a:pt x="5330" y="901"/>
                </a:lnTo>
                <a:lnTo>
                  <a:pt x="5451" y="1022"/>
                </a:lnTo>
                <a:lnTo>
                  <a:pt x="5281" y="1120"/>
                </a:lnTo>
                <a:lnTo>
                  <a:pt x="5208" y="1193"/>
                </a:lnTo>
                <a:lnTo>
                  <a:pt x="5111" y="1266"/>
                </a:lnTo>
                <a:lnTo>
                  <a:pt x="4965" y="1436"/>
                </a:lnTo>
                <a:lnTo>
                  <a:pt x="4965" y="1460"/>
                </a:lnTo>
                <a:lnTo>
                  <a:pt x="4965" y="1485"/>
                </a:lnTo>
                <a:lnTo>
                  <a:pt x="5013" y="1485"/>
                </a:lnTo>
                <a:lnTo>
                  <a:pt x="5111" y="1436"/>
                </a:lnTo>
                <a:lnTo>
                  <a:pt x="5208" y="1387"/>
                </a:lnTo>
                <a:lnTo>
                  <a:pt x="5403" y="1314"/>
                </a:lnTo>
                <a:lnTo>
                  <a:pt x="5573" y="1217"/>
                </a:lnTo>
                <a:lnTo>
                  <a:pt x="5695" y="1412"/>
                </a:lnTo>
                <a:lnTo>
                  <a:pt x="5768" y="1631"/>
                </a:lnTo>
                <a:lnTo>
                  <a:pt x="5719" y="1631"/>
                </a:lnTo>
                <a:lnTo>
                  <a:pt x="5597" y="1679"/>
                </a:lnTo>
                <a:lnTo>
                  <a:pt x="5451" y="1728"/>
                </a:lnTo>
                <a:lnTo>
                  <a:pt x="5184" y="1874"/>
                </a:lnTo>
                <a:lnTo>
                  <a:pt x="4989" y="1996"/>
                </a:lnTo>
                <a:lnTo>
                  <a:pt x="4892" y="2069"/>
                </a:lnTo>
                <a:lnTo>
                  <a:pt x="4819" y="2166"/>
                </a:lnTo>
                <a:lnTo>
                  <a:pt x="4819" y="2190"/>
                </a:lnTo>
                <a:lnTo>
                  <a:pt x="4843" y="2215"/>
                </a:lnTo>
                <a:lnTo>
                  <a:pt x="4940" y="2239"/>
                </a:lnTo>
                <a:lnTo>
                  <a:pt x="5038" y="2239"/>
                </a:lnTo>
                <a:lnTo>
                  <a:pt x="5232" y="2166"/>
                </a:lnTo>
                <a:lnTo>
                  <a:pt x="5524" y="2069"/>
                </a:lnTo>
                <a:lnTo>
                  <a:pt x="5816" y="1947"/>
                </a:lnTo>
                <a:lnTo>
                  <a:pt x="5841" y="1947"/>
                </a:lnTo>
                <a:lnTo>
                  <a:pt x="5841" y="1971"/>
                </a:lnTo>
                <a:lnTo>
                  <a:pt x="5841" y="2142"/>
                </a:lnTo>
                <a:lnTo>
                  <a:pt x="5816" y="2312"/>
                </a:lnTo>
                <a:lnTo>
                  <a:pt x="5743" y="2312"/>
                </a:lnTo>
                <a:lnTo>
                  <a:pt x="5622" y="2361"/>
                </a:lnTo>
                <a:lnTo>
                  <a:pt x="5476" y="2385"/>
                </a:lnTo>
                <a:lnTo>
                  <a:pt x="5208" y="2434"/>
                </a:lnTo>
                <a:lnTo>
                  <a:pt x="4916" y="2507"/>
                </a:lnTo>
                <a:lnTo>
                  <a:pt x="4794" y="2555"/>
                </a:lnTo>
                <a:lnTo>
                  <a:pt x="4648" y="2604"/>
                </a:lnTo>
                <a:lnTo>
                  <a:pt x="4648" y="2653"/>
                </a:lnTo>
                <a:lnTo>
                  <a:pt x="4673" y="2653"/>
                </a:lnTo>
                <a:lnTo>
                  <a:pt x="5208" y="2701"/>
                </a:lnTo>
                <a:lnTo>
                  <a:pt x="5476" y="2701"/>
                </a:lnTo>
                <a:lnTo>
                  <a:pt x="5719" y="2653"/>
                </a:lnTo>
                <a:lnTo>
                  <a:pt x="5646" y="2847"/>
                </a:lnTo>
                <a:lnTo>
                  <a:pt x="5524" y="3042"/>
                </a:lnTo>
                <a:lnTo>
                  <a:pt x="4697" y="3042"/>
                </a:lnTo>
                <a:lnTo>
                  <a:pt x="4624" y="3018"/>
                </a:lnTo>
                <a:lnTo>
                  <a:pt x="4575" y="2993"/>
                </a:lnTo>
                <a:lnTo>
                  <a:pt x="4551" y="2993"/>
                </a:lnTo>
                <a:lnTo>
                  <a:pt x="4551" y="3018"/>
                </a:lnTo>
                <a:lnTo>
                  <a:pt x="4600" y="3091"/>
                </a:lnTo>
                <a:lnTo>
                  <a:pt x="4673" y="3164"/>
                </a:lnTo>
                <a:lnTo>
                  <a:pt x="4746" y="3212"/>
                </a:lnTo>
                <a:lnTo>
                  <a:pt x="4843" y="3261"/>
                </a:lnTo>
                <a:lnTo>
                  <a:pt x="5086" y="3310"/>
                </a:lnTo>
                <a:lnTo>
                  <a:pt x="5330" y="3310"/>
                </a:lnTo>
                <a:lnTo>
                  <a:pt x="5159" y="3456"/>
                </a:lnTo>
                <a:lnTo>
                  <a:pt x="4989" y="3577"/>
                </a:lnTo>
                <a:lnTo>
                  <a:pt x="4892" y="3529"/>
                </a:lnTo>
                <a:lnTo>
                  <a:pt x="4746" y="3504"/>
                </a:lnTo>
                <a:lnTo>
                  <a:pt x="4259" y="3504"/>
                </a:lnTo>
                <a:lnTo>
                  <a:pt x="4235" y="3529"/>
                </a:lnTo>
                <a:lnTo>
                  <a:pt x="4210" y="3577"/>
                </a:lnTo>
                <a:lnTo>
                  <a:pt x="4210" y="3626"/>
                </a:lnTo>
                <a:lnTo>
                  <a:pt x="4235" y="3699"/>
                </a:lnTo>
                <a:lnTo>
                  <a:pt x="4283" y="3748"/>
                </a:lnTo>
                <a:lnTo>
                  <a:pt x="4429" y="3796"/>
                </a:lnTo>
                <a:lnTo>
                  <a:pt x="4283" y="3821"/>
                </a:lnTo>
                <a:lnTo>
                  <a:pt x="3967" y="3821"/>
                </a:lnTo>
                <a:lnTo>
                  <a:pt x="3821" y="3772"/>
                </a:lnTo>
                <a:lnTo>
                  <a:pt x="3675" y="3723"/>
                </a:lnTo>
                <a:lnTo>
                  <a:pt x="3529" y="3650"/>
                </a:lnTo>
                <a:lnTo>
                  <a:pt x="3407" y="3577"/>
                </a:lnTo>
                <a:lnTo>
                  <a:pt x="3310" y="3456"/>
                </a:lnTo>
                <a:lnTo>
                  <a:pt x="3213" y="3358"/>
                </a:lnTo>
                <a:lnTo>
                  <a:pt x="3115" y="3237"/>
                </a:lnTo>
                <a:lnTo>
                  <a:pt x="2969" y="2945"/>
                </a:lnTo>
                <a:lnTo>
                  <a:pt x="2848" y="2653"/>
                </a:lnTo>
                <a:lnTo>
                  <a:pt x="2775" y="2361"/>
                </a:lnTo>
                <a:lnTo>
                  <a:pt x="2750" y="2069"/>
                </a:lnTo>
                <a:lnTo>
                  <a:pt x="2750" y="1898"/>
                </a:lnTo>
                <a:lnTo>
                  <a:pt x="2775" y="1728"/>
                </a:lnTo>
                <a:lnTo>
                  <a:pt x="2823" y="1558"/>
                </a:lnTo>
                <a:lnTo>
                  <a:pt x="2896" y="1412"/>
                </a:lnTo>
                <a:lnTo>
                  <a:pt x="3067" y="1120"/>
                </a:lnTo>
                <a:lnTo>
                  <a:pt x="3261" y="852"/>
                </a:lnTo>
                <a:lnTo>
                  <a:pt x="3359" y="755"/>
                </a:lnTo>
                <a:lnTo>
                  <a:pt x="3480" y="682"/>
                </a:lnTo>
                <a:lnTo>
                  <a:pt x="3699" y="560"/>
                </a:lnTo>
                <a:lnTo>
                  <a:pt x="3772" y="584"/>
                </a:lnTo>
                <a:lnTo>
                  <a:pt x="3845" y="560"/>
                </a:lnTo>
                <a:lnTo>
                  <a:pt x="4064" y="511"/>
                </a:lnTo>
                <a:lnTo>
                  <a:pt x="4259" y="487"/>
                </a:lnTo>
                <a:close/>
                <a:moveTo>
                  <a:pt x="4600" y="4818"/>
                </a:moveTo>
                <a:lnTo>
                  <a:pt x="4940" y="4842"/>
                </a:lnTo>
                <a:lnTo>
                  <a:pt x="4746" y="4915"/>
                </a:lnTo>
                <a:lnTo>
                  <a:pt x="4600" y="5037"/>
                </a:lnTo>
                <a:lnTo>
                  <a:pt x="4600" y="5061"/>
                </a:lnTo>
                <a:lnTo>
                  <a:pt x="4600" y="5086"/>
                </a:lnTo>
                <a:lnTo>
                  <a:pt x="4624" y="5110"/>
                </a:lnTo>
                <a:lnTo>
                  <a:pt x="4648" y="5134"/>
                </a:lnTo>
                <a:lnTo>
                  <a:pt x="4770" y="5110"/>
                </a:lnTo>
                <a:lnTo>
                  <a:pt x="4867" y="5086"/>
                </a:lnTo>
                <a:lnTo>
                  <a:pt x="5086" y="5013"/>
                </a:lnTo>
                <a:lnTo>
                  <a:pt x="5305" y="4964"/>
                </a:lnTo>
                <a:lnTo>
                  <a:pt x="5403" y="4940"/>
                </a:lnTo>
                <a:lnTo>
                  <a:pt x="5500" y="4915"/>
                </a:lnTo>
                <a:lnTo>
                  <a:pt x="5573" y="4940"/>
                </a:lnTo>
                <a:lnTo>
                  <a:pt x="5719" y="4964"/>
                </a:lnTo>
                <a:lnTo>
                  <a:pt x="5695" y="4988"/>
                </a:lnTo>
                <a:lnTo>
                  <a:pt x="5427" y="5086"/>
                </a:lnTo>
                <a:lnTo>
                  <a:pt x="5281" y="5159"/>
                </a:lnTo>
                <a:lnTo>
                  <a:pt x="5232" y="5207"/>
                </a:lnTo>
                <a:lnTo>
                  <a:pt x="5184" y="5256"/>
                </a:lnTo>
                <a:lnTo>
                  <a:pt x="5208" y="5280"/>
                </a:lnTo>
                <a:lnTo>
                  <a:pt x="5281" y="5329"/>
                </a:lnTo>
                <a:lnTo>
                  <a:pt x="5403" y="5353"/>
                </a:lnTo>
                <a:lnTo>
                  <a:pt x="5524" y="5353"/>
                </a:lnTo>
                <a:lnTo>
                  <a:pt x="5622" y="5329"/>
                </a:lnTo>
                <a:lnTo>
                  <a:pt x="5938" y="5256"/>
                </a:lnTo>
                <a:lnTo>
                  <a:pt x="6254" y="5183"/>
                </a:lnTo>
                <a:lnTo>
                  <a:pt x="6425" y="5305"/>
                </a:lnTo>
                <a:lnTo>
                  <a:pt x="6254" y="5329"/>
                </a:lnTo>
                <a:lnTo>
                  <a:pt x="6035" y="5378"/>
                </a:lnTo>
                <a:lnTo>
                  <a:pt x="5841" y="5451"/>
                </a:lnTo>
                <a:lnTo>
                  <a:pt x="5743" y="5475"/>
                </a:lnTo>
                <a:lnTo>
                  <a:pt x="5670" y="5548"/>
                </a:lnTo>
                <a:lnTo>
                  <a:pt x="5573" y="5597"/>
                </a:lnTo>
                <a:lnTo>
                  <a:pt x="5500" y="5645"/>
                </a:lnTo>
                <a:lnTo>
                  <a:pt x="5476" y="5670"/>
                </a:lnTo>
                <a:lnTo>
                  <a:pt x="5500" y="5694"/>
                </a:lnTo>
                <a:lnTo>
                  <a:pt x="5573" y="5694"/>
                </a:lnTo>
                <a:lnTo>
                  <a:pt x="5622" y="5718"/>
                </a:lnTo>
                <a:lnTo>
                  <a:pt x="5670" y="5718"/>
                </a:lnTo>
                <a:lnTo>
                  <a:pt x="5743" y="5743"/>
                </a:lnTo>
                <a:lnTo>
                  <a:pt x="5889" y="5718"/>
                </a:lnTo>
                <a:lnTo>
                  <a:pt x="6035" y="5694"/>
                </a:lnTo>
                <a:lnTo>
                  <a:pt x="6230" y="5645"/>
                </a:lnTo>
                <a:lnTo>
                  <a:pt x="6400" y="5621"/>
                </a:lnTo>
                <a:lnTo>
                  <a:pt x="6571" y="5621"/>
                </a:lnTo>
                <a:lnTo>
                  <a:pt x="6668" y="5645"/>
                </a:lnTo>
                <a:lnTo>
                  <a:pt x="6741" y="5670"/>
                </a:lnTo>
                <a:lnTo>
                  <a:pt x="6668" y="5694"/>
                </a:lnTo>
                <a:lnTo>
                  <a:pt x="6498" y="5718"/>
                </a:lnTo>
                <a:lnTo>
                  <a:pt x="6352" y="5767"/>
                </a:lnTo>
                <a:lnTo>
                  <a:pt x="6206" y="5840"/>
                </a:lnTo>
                <a:lnTo>
                  <a:pt x="6133" y="5913"/>
                </a:lnTo>
                <a:lnTo>
                  <a:pt x="6108" y="5962"/>
                </a:lnTo>
                <a:lnTo>
                  <a:pt x="6084" y="6010"/>
                </a:lnTo>
                <a:lnTo>
                  <a:pt x="6108" y="6059"/>
                </a:lnTo>
                <a:lnTo>
                  <a:pt x="6133" y="6083"/>
                </a:lnTo>
                <a:lnTo>
                  <a:pt x="6181" y="6108"/>
                </a:lnTo>
                <a:lnTo>
                  <a:pt x="6279" y="6108"/>
                </a:lnTo>
                <a:lnTo>
                  <a:pt x="6400" y="6083"/>
                </a:lnTo>
                <a:lnTo>
                  <a:pt x="6619" y="6010"/>
                </a:lnTo>
                <a:lnTo>
                  <a:pt x="7130" y="6010"/>
                </a:lnTo>
                <a:lnTo>
                  <a:pt x="7203" y="6108"/>
                </a:lnTo>
                <a:lnTo>
                  <a:pt x="7276" y="6229"/>
                </a:lnTo>
                <a:lnTo>
                  <a:pt x="7106" y="6278"/>
                </a:lnTo>
                <a:lnTo>
                  <a:pt x="6936" y="6351"/>
                </a:lnTo>
                <a:lnTo>
                  <a:pt x="6790" y="6473"/>
                </a:lnTo>
                <a:lnTo>
                  <a:pt x="6668" y="6594"/>
                </a:lnTo>
                <a:lnTo>
                  <a:pt x="6668" y="6619"/>
                </a:lnTo>
                <a:lnTo>
                  <a:pt x="6887" y="6619"/>
                </a:lnTo>
                <a:lnTo>
                  <a:pt x="7082" y="6594"/>
                </a:lnTo>
                <a:lnTo>
                  <a:pt x="7471" y="6570"/>
                </a:lnTo>
                <a:lnTo>
                  <a:pt x="7544" y="6765"/>
                </a:lnTo>
                <a:lnTo>
                  <a:pt x="7130" y="6862"/>
                </a:lnTo>
                <a:lnTo>
                  <a:pt x="6984" y="6935"/>
                </a:lnTo>
                <a:lnTo>
                  <a:pt x="6936" y="6959"/>
                </a:lnTo>
                <a:lnTo>
                  <a:pt x="6911" y="6984"/>
                </a:lnTo>
                <a:lnTo>
                  <a:pt x="6960" y="7057"/>
                </a:lnTo>
                <a:lnTo>
                  <a:pt x="7033" y="7081"/>
                </a:lnTo>
                <a:lnTo>
                  <a:pt x="7106" y="7105"/>
                </a:lnTo>
                <a:lnTo>
                  <a:pt x="7203" y="7105"/>
                </a:lnTo>
                <a:lnTo>
                  <a:pt x="7422" y="7081"/>
                </a:lnTo>
                <a:lnTo>
                  <a:pt x="7641" y="7032"/>
                </a:lnTo>
                <a:lnTo>
                  <a:pt x="7714" y="7227"/>
                </a:lnTo>
                <a:lnTo>
                  <a:pt x="7544" y="7276"/>
                </a:lnTo>
                <a:lnTo>
                  <a:pt x="7349" y="7349"/>
                </a:lnTo>
                <a:lnTo>
                  <a:pt x="7203" y="7422"/>
                </a:lnTo>
                <a:lnTo>
                  <a:pt x="7155" y="7470"/>
                </a:lnTo>
                <a:lnTo>
                  <a:pt x="7106" y="7543"/>
                </a:lnTo>
                <a:lnTo>
                  <a:pt x="7106" y="7568"/>
                </a:lnTo>
                <a:lnTo>
                  <a:pt x="7106" y="7592"/>
                </a:lnTo>
                <a:lnTo>
                  <a:pt x="7130" y="7616"/>
                </a:lnTo>
                <a:lnTo>
                  <a:pt x="7155" y="7616"/>
                </a:lnTo>
                <a:lnTo>
                  <a:pt x="7228" y="7568"/>
                </a:lnTo>
                <a:lnTo>
                  <a:pt x="7325" y="7543"/>
                </a:lnTo>
                <a:lnTo>
                  <a:pt x="7495" y="7519"/>
                </a:lnTo>
                <a:lnTo>
                  <a:pt x="7763" y="7470"/>
                </a:lnTo>
                <a:lnTo>
                  <a:pt x="7836" y="7762"/>
                </a:lnTo>
                <a:lnTo>
                  <a:pt x="7812" y="7787"/>
                </a:lnTo>
                <a:lnTo>
                  <a:pt x="7568" y="7811"/>
                </a:lnTo>
                <a:lnTo>
                  <a:pt x="7349" y="7884"/>
                </a:lnTo>
                <a:lnTo>
                  <a:pt x="7301" y="7933"/>
                </a:lnTo>
                <a:lnTo>
                  <a:pt x="7301" y="7981"/>
                </a:lnTo>
                <a:lnTo>
                  <a:pt x="7301" y="8030"/>
                </a:lnTo>
                <a:lnTo>
                  <a:pt x="7349" y="8054"/>
                </a:lnTo>
                <a:lnTo>
                  <a:pt x="7447" y="8079"/>
                </a:lnTo>
                <a:lnTo>
                  <a:pt x="7568" y="8079"/>
                </a:lnTo>
                <a:lnTo>
                  <a:pt x="7763" y="8054"/>
                </a:lnTo>
                <a:lnTo>
                  <a:pt x="7885" y="8030"/>
                </a:lnTo>
                <a:lnTo>
                  <a:pt x="7933" y="8273"/>
                </a:lnTo>
                <a:lnTo>
                  <a:pt x="7690" y="8346"/>
                </a:lnTo>
                <a:lnTo>
                  <a:pt x="7593" y="8395"/>
                </a:lnTo>
                <a:lnTo>
                  <a:pt x="7495" y="8468"/>
                </a:lnTo>
                <a:lnTo>
                  <a:pt x="7495" y="8492"/>
                </a:lnTo>
                <a:lnTo>
                  <a:pt x="7739" y="8541"/>
                </a:lnTo>
                <a:lnTo>
                  <a:pt x="7958" y="8541"/>
                </a:lnTo>
                <a:lnTo>
                  <a:pt x="7982" y="8809"/>
                </a:lnTo>
                <a:lnTo>
                  <a:pt x="7860" y="8833"/>
                </a:lnTo>
                <a:lnTo>
                  <a:pt x="7739" y="8857"/>
                </a:lnTo>
                <a:lnTo>
                  <a:pt x="7641" y="8930"/>
                </a:lnTo>
                <a:lnTo>
                  <a:pt x="7568" y="9003"/>
                </a:lnTo>
                <a:lnTo>
                  <a:pt x="7544" y="9052"/>
                </a:lnTo>
                <a:lnTo>
                  <a:pt x="7568" y="9101"/>
                </a:lnTo>
                <a:lnTo>
                  <a:pt x="7690" y="9125"/>
                </a:lnTo>
                <a:lnTo>
                  <a:pt x="7787" y="9125"/>
                </a:lnTo>
                <a:lnTo>
                  <a:pt x="8006" y="9101"/>
                </a:lnTo>
                <a:lnTo>
                  <a:pt x="8006" y="9320"/>
                </a:lnTo>
                <a:lnTo>
                  <a:pt x="7933" y="9344"/>
                </a:lnTo>
                <a:lnTo>
                  <a:pt x="7860" y="9368"/>
                </a:lnTo>
                <a:lnTo>
                  <a:pt x="7787" y="9417"/>
                </a:lnTo>
                <a:lnTo>
                  <a:pt x="7666" y="9490"/>
                </a:lnTo>
                <a:lnTo>
                  <a:pt x="7641" y="9539"/>
                </a:lnTo>
                <a:lnTo>
                  <a:pt x="7666" y="9563"/>
                </a:lnTo>
                <a:lnTo>
                  <a:pt x="7787" y="9587"/>
                </a:lnTo>
                <a:lnTo>
                  <a:pt x="7933" y="9612"/>
                </a:lnTo>
                <a:lnTo>
                  <a:pt x="8031" y="9612"/>
                </a:lnTo>
                <a:lnTo>
                  <a:pt x="8031" y="9855"/>
                </a:lnTo>
                <a:lnTo>
                  <a:pt x="7909" y="9879"/>
                </a:lnTo>
                <a:lnTo>
                  <a:pt x="7787" y="9928"/>
                </a:lnTo>
                <a:lnTo>
                  <a:pt x="7690" y="10001"/>
                </a:lnTo>
                <a:lnTo>
                  <a:pt x="7666" y="10025"/>
                </a:lnTo>
                <a:lnTo>
                  <a:pt x="7666" y="10050"/>
                </a:lnTo>
                <a:lnTo>
                  <a:pt x="7714" y="10098"/>
                </a:lnTo>
                <a:lnTo>
                  <a:pt x="8031" y="10098"/>
                </a:lnTo>
                <a:lnTo>
                  <a:pt x="8006" y="10415"/>
                </a:lnTo>
                <a:lnTo>
                  <a:pt x="7885" y="10439"/>
                </a:lnTo>
                <a:lnTo>
                  <a:pt x="7739" y="10488"/>
                </a:lnTo>
                <a:lnTo>
                  <a:pt x="7714" y="10512"/>
                </a:lnTo>
                <a:lnTo>
                  <a:pt x="7714" y="10536"/>
                </a:lnTo>
                <a:lnTo>
                  <a:pt x="7739" y="10585"/>
                </a:lnTo>
                <a:lnTo>
                  <a:pt x="7763" y="10609"/>
                </a:lnTo>
                <a:lnTo>
                  <a:pt x="7885" y="10634"/>
                </a:lnTo>
                <a:lnTo>
                  <a:pt x="7982" y="10634"/>
                </a:lnTo>
                <a:lnTo>
                  <a:pt x="7958" y="10901"/>
                </a:lnTo>
                <a:lnTo>
                  <a:pt x="7909" y="10926"/>
                </a:lnTo>
                <a:lnTo>
                  <a:pt x="7860" y="10926"/>
                </a:lnTo>
                <a:lnTo>
                  <a:pt x="7812" y="10950"/>
                </a:lnTo>
                <a:lnTo>
                  <a:pt x="7787" y="10950"/>
                </a:lnTo>
                <a:lnTo>
                  <a:pt x="7787" y="10999"/>
                </a:lnTo>
                <a:lnTo>
                  <a:pt x="7860" y="11047"/>
                </a:lnTo>
                <a:lnTo>
                  <a:pt x="7933" y="11072"/>
                </a:lnTo>
                <a:lnTo>
                  <a:pt x="7958" y="11145"/>
                </a:lnTo>
                <a:lnTo>
                  <a:pt x="7982" y="11193"/>
                </a:lnTo>
                <a:lnTo>
                  <a:pt x="8079" y="11266"/>
                </a:lnTo>
                <a:lnTo>
                  <a:pt x="8055" y="11437"/>
                </a:lnTo>
                <a:lnTo>
                  <a:pt x="8006" y="11583"/>
                </a:lnTo>
                <a:lnTo>
                  <a:pt x="7933" y="11729"/>
                </a:lnTo>
                <a:lnTo>
                  <a:pt x="7812" y="11826"/>
                </a:lnTo>
                <a:lnTo>
                  <a:pt x="7690" y="11899"/>
                </a:lnTo>
                <a:lnTo>
                  <a:pt x="7520" y="11899"/>
                </a:lnTo>
                <a:lnTo>
                  <a:pt x="7447" y="11850"/>
                </a:lnTo>
                <a:lnTo>
                  <a:pt x="7398" y="11802"/>
                </a:lnTo>
                <a:lnTo>
                  <a:pt x="7325" y="11729"/>
                </a:lnTo>
                <a:lnTo>
                  <a:pt x="7301" y="11656"/>
                </a:lnTo>
                <a:lnTo>
                  <a:pt x="7276" y="11583"/>
                </a:lnTo>
                <a:lnTo>
                  <a:pt x="7276" y="11388"/>
                </a:lnTo>
                <a:lnTo>
                  <a:pt x="7301" y="11242"/>
                </a:lnTo>
                <a:lnTo>
                  <a:pt x="7398" y="11096"/>
                </a:lnTo>
                <a:lnTo>
                  <a:pt x="7422" y="11023"/>
                </a:lnTo>
                <a:lnTo>
                  <a:pt x="7447" y="10974"/>
                </a:lnTo>
                <a:lnTo>
                  <a:pt x="7447" y="10828"/>
                </a:lnTo>
                <a:lnTo>
                  <a:pt x="7374" y="10561"/>
                </a:lnTo>
                <a:lnTo>
                  <a:pt x="7301" y="10074"/>
                </a:lnTo>
                <a:lnTo>
                  <a:pt x="7252" y="9612"/>
                </a:lnTo>
                <a:lnTo>
                  <a:pt x="7179" y="9125"/>
                </a:lnTo>
                <a:lnTo>
                  <a:pt x="7106" y="8906"/>
                </a:lnTo>
                <a:lnTo>
                  <a:pt x="7033" y="8663"/>
                </a:lnTo>
                <a:lnTo>
                  <a:pt x="6765" y="7957"/>
                </a:lnTo>
                <a:lnTo>
                  <a:pt x="6449" y="7276"/>
                </a:lnTo>
                <a:lnTo>
                  <a:pt x="6400" y="7203"/>
                </a:lnTo>
                <a:lnTo>
                  <a:pt x="6352" y="7105"/>
                </a:lnTo>
                <a:lnTo>
                  <a:pt x="6327" y="7057"/>
                </a:lnTo>
                <a:lnTo>
                  <a:pt x="6206" y="7057"/>
                </a:lnTo>
                <a:lnTo>
                  <a:pt x="6157" y="7081"/>
                </a:lnTo>
                <a:lnTo>
                  <a:pt x="6133" y="7105"/>
                </a:lnTo>
                <a:lnTo>
                  <a:pt x="6133" y="7154"/>
                </a:lnTo>
                <a:lnTo>
                  <a:pt x="6133" y="7227"/>
                </a:lnTo>
                <a:lnTo>
                  <a:pt x="5987" y="7227"/>
                </a:lnTo>
                <a:lnTo>
                  <a:pt x="5816" y="7251"/>
                </a:lnTo>
                <a:lnTo>
                  <a:pt x="5743" y="7276"/>
                </a:lnTo>
                <a:lnTo>
                  <a:pt x="5670" y="7300"/>
                </a:lnTo>
                <a:lnTo>
                  <a:pt x="5646" y="7349"/>
                </a:lnTo>
                <a:lnTo>
                  <a:pt x="5646" y="7397"/>
                </a:lnTo>
                <a:lnTo>
                  <a:pt x="5670" y="7422"/>
                </a:lnTo>
                <a:lnTo>
                  <a:pt x="5695" y="7470"/>
                </a:lnTo>
                <a:lnTo>
                  <a:pt x="5743" y="7495"/>
                </a:lnTo>
                <a:lnTo>
                  <a:pt x="5816" y="7519"/>
                </a:lnTo>
                <a:lnTo>
                  <a:pt x="6133" y="7519"/>
                </a:lnTo>
                <a:lnTo>
                  <a:pt x="6133" y="7714"/>
                </a:lnTo>
                <a:lnTo>
                  <a:pt x="6084" y="7714"/>
                </a:lnTo>
                <a:lnTo>
                  <a:pt x="5768" y="7738"/>
                </a:lnTo>
                <a:lnTo>
                  <a:pt x="5597" y="7787"/>
                </a:lnTo>
                <a:lnTo>
                  <a:pt x="5451" y="7860"/>
                </a:lnTo>
                <a:lnTo>
                  <a:pt x="5427" y="7884"/>
                </a:lnTo>
                <a:lnTo>
                  <a:pt x="5451" y="7933"/>
                </a:lnTo>
                <a:lnTo>
                  <a:pt x="5573" y="7981"/>
                </a:lnTo>
                <a:lnTo>
                  <a:pt x="5719" y="8006"/>
                </a:lnTo>
                <a:lnTo>
                  <a:pt x="6157" y="8006"/>
                </a:lnTo>
                <a:lnTo>
                  <a:pt x="6157" y="8298"/>
                </a:lnTo>
                <a:lnTo>
                  <a:pt x="5962" y="8298"/>
                </a:lnTo>
                <a:lnTo>
                  <a:pt x="5792" y="8322"/>
                </a:lnTo>
                <a:lnTo>
                  <a:pt x="5646" y="8322"/>
                </a:lnTo>
                <a:lnTo>
                  <a:pt x="5500" y="8371"/>
                </a:lnTo>
                <a:lnTo>
                  <a:pt x="5354" y="8444"/>
                </a:lnTo>
                <a:lnTo>
                  <a:pt x="5232" y="8541"/>
                </a:lnTo>
                <a:lnTo>
                  <a:pt x="5232" y="8565"/>
                </a:lnTo>
                <a:lnTo>
                  <a:pt x="5232" y="8590"/>
                </a:lnTo>
                <a:lnTo>
                  <a:pt x="5378" y="8638"/>
                </a:lnTo>
                <a:lnTo>
                  <a:pt x="5524" y="8663"/>
                </a:lnTo>
                <a:lnTo>
                  <a:pt x="5987" y="8663"/>
                </a:lnTo>
                <a:lnTo>
                  <a:pt x="6157" y="8638"/>
                </a:lnTo>
                <a:lnTo>
                  <a:pt x="6157" y="8784"/>
                </a:lnTo>
                <a:lnTo>
                  <a:pt x="6084" y="8760"/>
                </a:lnTo>
                <a:lnTo>
                  <a:pt x="5987" y="8784"/>
                </a:lnTo>
                <a:lnTo>
                  <a:pt x="5816" y="8809"/>
                </a:lnTo>
                <a:lnTo>
                  <a:pt x="5549" y="8833"/>
                </a:lnTo>
                <a:lnTo>
                  <a:pt x="5403" y="8857"/>
                </a:lnTo>
                <a:lnTo>
                  <a:pt x="5281" y="8906"/>
                </a:lnTo>
                <a:lnTo>
                  <a:pt x="5257" y="8930"/>
                </a:lnTo>
                <a:lnTo>
                  <a:pt x="5281" y="8955"/>
                </a:lnTo>
                <a:lnTo>
                  <a:pt x="5403" y="9028"/>
                </a:lnTo>
                <a:lnTo>
                  <a:pt x="5549" y="9052"/>
                </a:lnTo>
                <a:lnTo>
                  <a:pt x="5670" y="9076"/>
                </a:lnTo>
                <a:lnTo>
                  <a:pt x="5816" y="9101"/>
                </a:lnTo>
                <a:lnTo>
                  <a:pt x="5987" y="9101"/>
                </a:lnTo>
                <a:lnTo>
                  <a:pt x="6084" y="9076"/>
                </a:lnTo>
                <a:lnTo>
                  <a:pt x="6181" y="9076"/>
                </a:lnTo>
                <a:lnTo>
                  <a:pt x="6181" y="9320"/>
                </a:lnTo>
                <a:lnTo>
                  <a:pt x="5962" y="9295"/>
                </a:lnTo>
                <a:lnTo>
                  <a:pt x="5743" y="9320"/>
                </a:lnTo>
                <a:lnTo>
                  <a:pt x="5500" y="9344"/>
                </a:lnTo>
                <a:lnTo>
                  <a:pt x="5378" y="9393"/>
                </a:lnTo>
                <a:lnTo>
                  <a:pt x="5281" y="9441"/>
                </a:lnTo>
                <a:lnTo>
                  <a:pt x="5257" y="9466"/>
                </a:lnTo>
                <a:lnTo>
                  <a:pt x="5257" y="9514"/>
                </a:lnTo>
                <a:lnTo>
                  <a:pt x="5305" y="9563"/>
                </a:lnTo>
                <a:lnTo>
                  <a:pt x="5378" y="9587"/>
                </a:lnTo>
                <a:lnTo>
                  <a:pt x="5476" y="9612"/>
                </a:lnTo>
                <a:lnTo>
                  <a:pt x="5914" y="9612"/>
                </a:lnTo>
                <a:lnTo>
                  <a:pt x="6181" y="9636"/>
                </a:lnTo>
                <a:lnTo>
                  <a:pt x="6157" y="9855"/>
                </a:lnTo>
                <a:lnTo>
                  <a:pt x="6060" y="9855"/>
                </a:lnTo>
                <a:lnTo>
                  <a:pt x="5670" y="9928"/>
                </a:lnTo>
                <a:lnTo>
                  <a:pt x="5500" y="9952"/>
                </a:lnTo>
                <a:lnTo>
                  <a:pt x="5427" y="10001"/>
                </a:lnTo>
                <a:lnTo>
                  <a:pt x="5403" y="10001"/>
                </a:lnTo>
                <a:lnTo>
                  <a:pt x="5378" y="10025"/>
                </a:lnTo>
                <a:lnTo>
                  <a:pt x="5378" y="10098"/>
                </a:lnTo>
                <a:lnTo>
                  <a:pt x="5403" y="10147"/>
                </a:lnTo>
                <a:lnTo>
                  <a:pt x="5451" y="10171"/>
                </a:lnTo>
                <a:lnTo>
                  <a:pt x="5500" y="10196"/>
                </a:lnTo>
                <a:lnTo>
                  <a:pt x="5622" y="10220"/>
                </a:lnTo>
                <a:lnTo>
                  <a:pt x="5743" y="10220"/>
                </a:lnTo>
                <a:lnTo>
                  <a:pt x="5938" y="10196"/>
                </a:lnTo>
                <a:lnTo>
                  <a:pt x="6133" y="10171"/>
                </a:lnTo>
                <a:lnTo>
                  <a:pt x="6157" y="10147"/>
                </a:lnTo>
                <a:lnTo>
                  <a:pt x="6157" y="10366"/>
                </a:lnTo>
                <a:lnTo>
                  <a:pt x="6011" y="10390"/>
                </a:lnTo>
                <a:lnTo>
                  <a:pt x="5889" y="10415"/>
                </a:lnTo>
                <a:lnTo>
                  <a:pt x="5573" y="10512"/>
                </a:lnTo>
                <a:lnTo>
                  <a:pt x="5403" y="10585"/>
                </a:lnTo>
                <a:lnTo>
                  <a:pt x="5354" y="10634"/>
                </a:lnTo>
                <a:lnTo>
                  <a:pt x="5354" y="10658"/>
                </a:lnTo>
                <a:lnTo>
                  <a:pt x="5403" y="10707"/>
                </a:lnTo>
                <a:lnTo>
                  <a:pt x="5451" y="10731"/>
                </a:lnTo>
                <a:lnTo>
                  <a:pt x="5573" y="10755"/>
                </a:lnTo>
                <a:lnTo>
                  <a:pt x="5841" y="10731"/>
                </a:lnTo>
                <a:lnTo>
                  <a:pt x="6157" y="10682"/>
                </a:lnTo>
                <a:lnTo>
                  <a:pt x="6157" y="10999"/>
                </a:lnTo>
                <a:lnTo>
                  <a:pt x="6133" y="10999"/>
                </a:lnTo>
                <a:lnTo>
                  <a:pt x="5938" y="11023"/>
                </a:lnTo>
                <a:lnTo>
                  <a:pt x="5743" y="11047"/>
                </a:lnTo>
                <a:lnTo>
                  <a:pt x="5549" y="11120"/>
                </a:lnTo>
                <a:lnTo>
                  <a:pt x="5378" y="11193"/>
                </a:lnTo>
                <a:lnTo>
                  <a:pt x="5354" y="11218"/>
                </a:lnTo>
                <a:lnTo>
                  <a:pt x="5354" y="11242"/>
                </a:lnTo>
                <a:lnTo>
                  <a:pt x="5354" y="11266"/>
                </a:lnTo>
                <a:lnTo>
                  <a:pt x="5378" y="11291"/>
                </a:lnTo>
                <a:lnTo>
                  <a:pt x="5573" y="11315"/>
                </a:lnTo>
                <a:lnTo>
                  <a:pt x="5768" y="11315"/>
                </a:lnTo>
                <a:lnTo>
                  <a:pt x="6133" y="11291"/>
                </a:lnTo>
                <a:lnTo>
                  <a:pt x="6157" y="11266"/>
                </a:lnTo>
                <a:lnTo>
                  <a:pt x="6157" y="11558"/>
                </a:lnTo>
                <a:lnTo>
                  <a:pt x="6011" y="11558"/>
                </a:lnTo>
                <a:lnTo>
                  <a:pt x="5841" y="11607"/>
                </a:lnTo>
                <a:lnTo>
                  <a:pt x="5573" y="11656"/>
                </a:lnTo>
                <a:lnTo>
                  <a:pt x="5330" y="11753"/>
                </a:lnTo>
                <a:lnTo>
                  <a:pt x="5305" y="11777"/>
                </a:lnTo>
                <a:lnTo>
                  <a:pt x="5305" y="11826"/>
                </a:lnTo>
                <a:lnTo>
                  <a:pt x="5330" y="11850"/>
                </a:lnTo>
                <a:lnTo>
                  <a:pt x="5378" y="11850"/>
                </a:lnTo>
                <a:lnTo>
                  <a:pt x="5622" y="11875"/>
                </a:lnTo>
                <a:lnTo>
                  <a:pt x="5865" y="11850"/>
                </a:lnTo>
                <a:lnTo>
                  <a:pt x="6011" y="11850"/>
                </a:lnTo>
                <a:lnTo>
                  <a:pt x="6084" y="11826"/>
                </a:lnTo>
                <a:lnTo>
                  <a:pt x="6157" y="11802"/>
                </a:lnTo>
                <a:lnTo>
                  <a:pt x="6157" y="12020"/>
                </a:lnTo>
                <a:lnTo>
                  <a:pt x="5962" y="12020"/>
                </a:lnTo>
                <a:lnTo>
                  <a:pt x="5743" y="12045"/>
                </a:lnTo>
                <a:lnTo>
                  <a:pt x="5549" y="12118"/>
                </a:lnTo>
                <a:lnTo>
                  <a:pt x="5476" y="12142"/>
                </a:lnTo>
                <a:lnTo>
                  <a:pt x="5378" y="12191"/>
                </a:lnTo>
                <a:lnTo>
                  <a:pt x="5378" y="12239"/>
                </a:lnTo>
                <a:lnTo>
                  <a:pt x="5378" y="12264"/>
                </a:lnTo>
                <a:lnTo>
                  <a:pt x="5476" y="12312"/>
                </a:lnTo>
                <a:lnTo>
                  <a:pt x="5549" y="12337"/>
                </a:lnTo>
                <a:lnTo>
                  <a:pt x="5743" y="12385"/>
                </a:lnTo>
                <a:lnTo>
                  <a:pt x="5962" y="12361"/>
                </a:lnTo>
                <a:lnTo>
                  <a:pt x="6157" y="12361"/>
                </a:lnTo>
                <a:lnTo>
                  <a:pt x="6157" y="12458"/>
                </a:lnTo>
                <a:lnTo>
                  <a:pt x="6157" y="12483"/>
                </a:lnTo>
                <a:lnTo>
                  <a:pt x="6011" y="12531"/>
                </a:lnTo>
                <a:lnTo>
                  <a:pt x="5889" y="12580"/>
                </a:lnTo>
                <a:lnTo>
                  <a:pt x="5622" y="12653"/>
                </a:lnTo>
                <a:lnTo>
                  <a:pt x="5500" y="12702"/>
                </a:lnTo>
                <a:lnTo>
                  <a:pt x="5403" y="12750"/>
                </a:lnTo>
                <a:lnTo>
                  <a:pt x="5378" y="12799"/>
                </a:lnTo>
                <a:lnTo>
                  <a:pt x="5378" y="12823"/>
                </a:lnTo>
                <a:lnTo>
                  <a:pt x="5403" y="12848"/>
                </a:lnTo>
                <a:lnTo>
                  <a:pt x="5500" y="12872"/>
                </a:lnTo>
                <a:lnTo>
                  <a:pt x="5622" y="12896"/>
                </a:lnTo>
                <a:lnTo>
                  <a:pt x="5743" y="12921"/>
                </a:lnTo>
                <a:lnTo>
                  <a:pt x="5865" y="12896"/>
                </a:lnTo>
                <a:lnTo>
                  <a:pt x="6011" y="12872"/>
                </a:lnTo>
                <a:lnTo>
                  <a:pt x="6181" y="12848"/>
                </a:lnTo>
                <a:lnTo>
                  <a:pt x="6181" y="13042"/>
                </a:lnTo>
                <a:lnTo>
                  <a:pt x="6108" y="13018"/>
                </a:lnTo>
                <a:lnTo>
                  <a:pt x="5962" y="13042"/>
                </a:lnTo>
                <a:lnTo>
                  <a:pt x="5841" y="13091"/>
                </a:lnTo>
                <a:lnTo>
                  <a:pt x="5719" y="13164"/>
                </a:lnTo>
                <a:lnTo>
                  <a:pt x="5573" y="13237"/>
                </a:lnTo>
                <a:lnTo>
                  <a:pt x="5549" y="13261"/>
                </a:lnTo>
                <a:lnTo>
                  <a:pt x="5573" y="13286"/>
                </a:lnTo>
                <a:lnTo>
                  <a:pt x="5597" y="13334"/>
                </a:lnTo>
                <a:lnTo>
                  <a:pt x="5622" y="13334"/>
                </a:lnTo>
                <a:lnTo>
                  <a:pt x="5743" y="13310"/>
                </a:lnTo>
                <a:lnTo>
                  <a:pt x="6157" y="13310"/>
                </a:lnTo>
                <a:lnTo>
                  <a:pt x="6206" y="13286"/>
                </a:lnTo>
                <a:lnTo>
                  <a:pt x="6206" y="13529"/>
                </a:lnTo>
                <a:lnTo>
                  <a:pt x="6035" y="13553"/>
                </a:lnTo>
                <a:lnTo>
                  <a:pt x="5865" y="13553"/>
                </a:lnTo>
                <a:lnTo>
                  <a:pt x="5719" y="13602"/>
                </a:lnTo>
                <a:lnTo>
                  <a:pt x="5573" y="13675"/>
                </a:lnTo>
                <a:lnTo>
                  <a:pt x="5524" y="13724"/>
                </a:lnTo>
                <a:lnTo>
                  <a:pt x="5476" y="13797"/>
                </a:lnTo>
                <a:lnTo>
                  <a:pt x="5476" y="13870"/>
                </a:lnTo>
                <a:lnTo>
                  <a:pt x="5476" y="13894"/>
                </a:lnTo>
                <a:lnTo>
                  <a:pt x="5500" y="13918"/>
                </a:lnTo>
                <a:lnTo>
                  <a:pt x="5646" y="13967"/>
                </a:lnTo>
                <a:lnTo>
                  <a:pt x="5792" y="13967"/>
                </a:lnTo>
                <a:lnTo>
                  <a:pt x="6108" y="13943"/>
                </a:lnTo>
                <a:lnTo>
                  <a:pt x="6254" y="13943"/>
                </a:lnTo>
                <a:lnTo>
                  <a:pt x="6279" y="14235"/>
                </a:lnTo>
                <a:lnTo>
                  <a:pt x="6011" y="14308"/>
                </a:lnTo>
                <a:lnTo>
                  <a:pt x="5841" y="14332"/>
                </a:lnTo>
                <a:lnTo>
                  <a:pt x="5670" y="14381"/>
                </a:lnTo>
                <a:lnTo>
                  <a:pt x="5622" y="14429"/>
                </a:lnTo>
                <a:lnTo>
                  <a:pt x="5597" y="14478"/>
                </a:lnTo>
                <a:lnTo>
                  <a:pt x="5622" y="14551"/>
                </a:lnTo>
                <a:lnTo>
                  <a:pt x="5670" y="14600"/>
                </a:lnTo>
                <a:lnTo>
                  <a:pt x="5719" y="14624"/>
                </a:lnTo>
                <a:lnTo>
                  <a:pt x="5792" y="14648"/>
                </a:lnTo>
                <a:lnTo>
                  <a:pt x="5962" y="14673"/>
                </a:lnTo>
                <a:lnTo>
                  <a:pt x="6133" y="14648"/>
                </a:lnTo>
                <a:lnTo>
                  <a:pt x="6303" y="14600"/>
                </a:lnTo>
                <a:lnTo>
                  <a:pt x="6303" y="14770"/>
                </a:lnTo>
                <a:lnTo>
                  <a:pt x="6133" y="14794"/>
                </a:lnTo>
                <a:lnTo>
                  <a:pt x="5962" y="14867"/>
                </a:lnTo>
                <a:lnTo>
                  <a:pt x="5841" y="14916"/>
                </a:lnTo>
                <a:lnTo>
                  <a:pt x="5719" y="14965"/>
                </a:lnTo>
                <a:lnTo>
                  <a:pt x="5646" y="15062"/>
                </a:lnTo>
                <a:lnTo>
                  <a:pt x="5597" y="15111"/>
                </a:lnTo>
                <a:lnTo>
                  <a:pt x="5573" y="15159"/>
                </a:lnTo>
                <a:lnTo>
                  <a:pt x="5573" y="15184"/>
                </a:lnTo>
                <a:lnTo>
                  <a:pt x="5597" y="15208"/>
                </a:lnTo>
                <a:lnTo>
                  <a:pt x="5670" y="15257"/>
                </a:lnTo>
                <a:lnTo>
                  <a:pt x="5768" y="15281"/>
                </a:lnTo>
                <a:lnTo>
                  <a:pt x="5962" y="15257"/>
                </a:lnTo>
                <a:lnTo>
                  <a:pt x="6352" y="15184"/>
                </a:lnTo>
                <a:lnTo>
                  <a:pt x="6376" y="15451"/>
                </a:lnTo>
                <a:lnTo>
                  <a:pt x="6133" y="15476"/>
                </a:lnTo>
                <a:lnTo>
                  <a:pt x="5865" y="15524"/>
                </a:lnTo>
                <a:lnTo>
                  <a:pt x="5743" y="15573"/>
                </a:lnTo>
                <a:lnTo>
                  <a:pt x="5646" y="15646"/>
                </a:lnTo>
                <a:lnTo>
                  <a:pt x="5622" y="15646"/>
                </a:lnTo>
                <a:lnTo>
                  <a:pt x="5622" y="15670"/>
                </a:lnTo>
                <a:lnTo>
                  <a:pt x="5695" y="15768"/>
                </a:lnTo>
                <a:lnTo>
                  <a:pt x="5792" y="15816"/>
                </a:lnTo>
                <a:lnTo>
                  <a:pt x="5889" y="15841"/>
                </a:lnTo>
                <a:lnTo>
                  <a:pt x="5987" y="15841"/>
                </a:lnTo>
                <a:lnTo>
                  <a:pt x="6206" y="15865"/>
                </a:lnTo>
                <a:lnTo>
                  <a:pt x="6400" y="15865"/>
                </a:lnTo>
                <a:lnTo>
                  <a:pt x="6400" y="15962"/>
                </a:lnTo>
                <a:lnTo>
                  <a:pt x="6133" y="16035"/>
                </a:lnTo>
                <a:lnTo>
                  <a:pt x="5938" y="16084"/>
                </a:lnTo>
                <a:lnTo>
                  <a:pt x="5792" y="16181"/>
                </a:lnTo>
                <a:lnTo>
                  <a:pt x="5768" y="16230"/>
                </a:lnTo>
                <a:lnTo>
                  <a:pt x="5768" y="16254"/>
                </a:lnTo>
                <a:lnTo>
                  <a:pt x="5816" y="16327"/>
                </a:lnTo>
                <a:lnTo>
                  <a:pt x="5889" y="16376"/>
                </a:lnTo>
                <a:lnTo>
                  <a:pt x="5987" y="16400"/>
                </a:lnTo>
                <a:lnTo>
                  <a:pt x="6181" y="16400"/>
                </a:lnTo>
                <a:lnTo>
                  <a:pt x="6425" y="16352"/>
                </a:lnTo>
                <a:lnTo>
                  <a:pt x="6449" y="16644"/>
                </a:lnTo>
                <a:lnTo>
                  <a:pt x="6230" y="16668"/>
                </a:lnTo>
                <a:lnTo>
                  <a:pt x="6035" y="16717"/>
                </a:lnTo>
                <a:lnTo>
                  <a:pt x="5962" y="16765"/>
                </a:lnTo>
                <a:lnTo>
                  <a:pt x="5865" y="16790"/>
                </a:lnTo>
                <a:lnTo>
                  <a:pt x="5841" y="16838"/>
                </a:lnTo>
                <a:lnTo>
                  <a:pt x="5841" y="16887"/>
                </a:lnTo>
                <a:lnTo>
                  <a:pt x="5841" y="16911"/>
                </a:lnTo>
                <a:lnTo>
                  <a:pt x="5889" y="16936"/>
                </a:lnTo>
                <a:lnTo>
                  <a:pt x="6084" y="16960"/>
                </a:lnTo>
                <a:lnTo>
                  <a:pt x="6279" y="16984"/>
                </a:lnTo>
                <a:lnTo>
                  <a:pt x="6449" y="16984"/>
                </a:lnTo>
                <a:lnTo>
                  <a:pt x="6449" y="17276"/>
                </a:lnTo>
                <a:lnTo>
                  <a:pt x="6206" y="17325"/>
                </a:lnTo>
                <a:lnTo>
                  <a:pt x="6011" y="17349"/>
                </a:lnTo>
                <a:lnTo>
                  <a:pt x="5938" y="17398"/>
                </a:lnTo>
                <a:lnTo>
                  <a:pt x="5865" y="17447"/>
                </a:lnTo>
                <a:lnTo>
                  <a:pt x="5841" y="17471"/>
                </a:lnTo>
                <a:lnTo>
                  <a:pt x="5841" y="17520"/>
                </a:lnTo>
                <a:lnTo>
                  <a:pt x="5841" y="17544"/>
                </a:lnTo>
                <a:lnTo>
                  <a:pt x="5865" y="17568"/>
                </a:lnTo>
                <a:lnTo>
                  <a:pt x="5987" y="17641"/>
                </a:lnTo>
                <a:lnTo>
                  <a:pt x="6133" y="17690"/>
                </a:lnTo>
                <a:lnTo>
                  <a:pt x="6303" y="17690"/>
                </a:lnTo>
                <a:lnTo>
                  <a:pt x="6449" y="17666"/>
                </a:lnTo>
                <a:lnTo>
                  <a:pt x="6449" y="17958"/>
                </a:lnTo>
                <a:lnTo>
                  <a:pt x="6303" y="17982"/>
                </a:lnTo>
                <a:lnTo>
                  <a:pt x="6181" y="18031"/>
                </a:lnTo>
                <a:lnTo>
                  <a:pt x="6011" y="18055"/>
                </a:lnTo>
                <a:lnTo>
                  <a:pt x="5914" y="18104"/>
                </a:lnTo>
                <a:lnTo>
                  <a:pt x="5841" y="18152"/>
                </a:lnTo>
                <a:lnTo>
                  <a:pt x="5816" y="18177"/>
                </a:lnTo>
                <a:lnTo>
                  <a:pt x="5816" y="18225"/>
                </a:lnTo>
                <a:lnTo>
                  <a:pt x="5841" y="18250"/>
                </a:lnTo>
                <a:lnTo>
                  <a:pt x="5865" y="18274"/>
                </a:lnTo>
                <a:lnTo>
                  <a:pt x="5987" y="18323"/>
                </a:lnTo>
                <a:lnTo>
                  <a:pt x="6157" y="18371"/>
                </a:lnTo>
                <a:lnTo>
                  <a:pt x="6303" y="18371"/>
                </a:lnTo>
                <a:lnTo>
                  <a:pt x="6449" y="18347"/>
                </a:lnTo>
                <a:lnTo>
                  <a:pt x="6473" y="18444"/>
                </a:lnTo>
                <a:lnTo>
                  <a:pt x="6303" y="18469"/>
                </a:lnTo>
                <a:lnTo>
                  <a:pt x="6157" y="18542"/>
                </a:lnTo>
                <a:lnTo>
                  <a:pt x="6035" y="18615"/>
                </a:lnTo>
                <a:lnTo>
                  <a:pt x="5914" y="18688"/>
                </a:lnTo>
                <a:lnTo>
                  <a:pt x="5889" y="18736"/>
                </a:lnTo>
                <a:lnTo>
                  <a:pt x="5889" y="18761"/>
                </a:lnTo>
                <a:lnTo>
                  <a:pt x="5914" y="18785"/>
                </a:lnTo>
                <a:lnTo>
                  <a:pt x="5962" y="18809"/>
                </a:lnTo>
                <a:lnTo>
                  <a:pt x="6108" y="18809"/>
                </a:lnTo>
                <a:lnTo>
                  <a:pt x="6279" y="18785"/>
                </a:lnTo>
                <a:lnTo>
                  <a:pt x="6498" y="18761"/>
                </a:lnTo>
                <a:lnTo>
                  <a:pt x="6522" y="18980"/>
                </a:lnTo>
                <a:lnTo>
                  <a:pt x="6376" y="19028"/>
                </a:lnTo>
                <a:lnTo>
                  <a:pt x="6254" y="19101"/>
                </a:lnTo>
                <a:lnTo>
                  <a:pt x="5987" y="19223"/>
                </a:lnTo>
                <a:lnTo>
                  <a:pt x="5962" y="19272"/>
                </a:lnTo>
                <a:lnTo>
                  <a:pt x="5962" y="19320"/>
                </a:lnTo>
                <a:lnTo>
                  <a:pt x="5987" y="19369"/>
                </a:lnTo>
                <a:lnTo>
                  <a:pt x="6011" y="19393"/>
                </a:lnTo>
                <a:lnTo>
                  <a:pt x="6425" y="19393"/>
                </a:lnTo>
                <a:lnTo>
                  <a:pt x="6595" y="19345"/>
                </a:lnTo>
                <a:lnTo>
                  <a:pt x="6619" y="19393"/>
                </a:lnTo>
                <a:lnTo>
                  <a:pt x="6571" y="19442"/>
                </a:lnTo>
                <a:lnTo>
                  <a:pt x="6522" y="19515"/>
                </a:lnTo>
                <a:lnTo>
                  <a:pt x="6254" y="19637"/>
                </a:lnTo>
                <a:lnTo>
                  <a:pt x="6230" y="19661"/>
                </a:lnTo>
                <a:lnTo>
                  <a:pt x="6206" y="19734"/>
                </a:lnTo>
                <a:lnTo>
                  <a:pt x="6230" y="19758"/>
                </a:lnTo>
                <a:lnTo>
                  <a:pt x="6279" y="19783"/>
                </a:lnTo>
                <a:lnTo>
                  <a:pt x="6595" y="19758"/>
                </a:lnTo>
                <a:lnTo>
                  <a:pt x="6668" y="19783"/>
                </a:lnTo>
                <a:lnTo>
                  <a:pt x="6887" y="19856"/>
                </a:lnTo>
                <a:lnTo>
                  <a:pt x="7106" y="19904"/>
                </a:lnTo>
                <a:lnTo>
                  <a:pt x="7203" y="19953"/>
                </a:lnTo>
                <a:lnTo>
                  <a:pt x="7252" y="20001"/>
                </a:lnTo>
                <a:lnTo>
                  <a:pt x="7276" y="20050"/>
                </a:lnTo>
                <a:lnTo>
                  <a:pt x="7276" y="20123"/>
                </a:lnTo>
                <a:lnTo>
                  <a:pt x="7252" y="20172"/>
                </a:lnTo>
                <a:lnTo>
                  <a:pt x="7203" y="20245"/>
                </a:lnTo>
                <a:lnTo>
                  <a:pt x="7057" y="20342"/>
                </a:lnTo>
                <a:lnTo>
                  <a:pt x="6936" y="20391"/>
                </a:lnTo>
                <a:lnTo>
                  <a:pt x="6814" y="20439"/>
                </a:lnTo>
                <a:lnTo>
                  <a:pt x="6692" y="20464"/>
                </a:lnTo>
                <a:lnTo>
                  <a:pt x="6571" y="20464"/>
                </a:lnTo>
                <a:lnTo>
                  <a:pt x="6303" y="20439"/>
                </a:lnTo>
                <a:lnTo>
                  <a:pt x="5889" y="20439"/>
                </a:lnTo>
                <a:lnTo>
                  <a:pt x="5768" y="20391"/>
                </a:lnTo>
                <a:lnTo>
                  <a:pt x="5670" y="20318"/>
                </a:lnTo>
                <a:lnTo>
                  <a:pt x="5597" y="20220"/>
                </a:lnTo>
                <a:lnTo>
                  <a:pt x="5524" y="20099"/>
                </a:lnTo>
                <a:lnTo>
                  <a:pt x="5476" y="19929"/>
                </a:lnTo>
                <a:lnTo>
                  <a:pt x="5403" y="19612"/>
                </a:lnTo>
                <a:lnTo>
                  <a:pt x="5354" y="19247"/>
                </a:lnTo>
                <a:lnTo>
                  <a:pt x="5330" y="18882"/>
                </a:lnTo>
                <a:lnTo>
                  <a:pt x="5305" y="18371"/>
                </a:lnTo>
                <a:lnTo>
                  <a:pt x="5184" y="16960"/>
                </a:lnTo>
                <a:lnTo>
                  <a:pt x="5111" y="16254"/>
                </a:lnTo>
                <a:lnTo>
                  <a:pt x="5038" y="15549"/>
                </a:lnTo>
                <a:lnTo>
                  <a:pt x="4965" y="15086"/>
                </a:lnTo>
                <a:lnTo>
                  <a:pt x="4867" y="14600"/>
                </a:lnTo>
                <a:lnTo>
                  <a:pt x="4624" y="13675"/>
                </a:lnTo>
                <a:lnTo>
                  <a:pt x="4527" y="13310"/>
                </a:lnTo>
                <a:lnTo>
                  <a:pt x="4454" y="13018"/>
                </a:lnTo>
                <a:lnTo>
                  <a:pt x="4405" y="12896"/>
                </a:lnTo>
                <a:lnTo>
                  <a:pt x="4356" y="12823"/>
                </a:lnTo>
                <a:lnTo>
                  <a:pt x="4356" y="12799"/>
                </a:lnTo>
                <a:lnTo>
                  <a:pt x="4332" y="12750"/>
                </a:lnTo>
                <a:lnTo>
                  <a:pt x="4283" y="12702"/>
                </a:lnTo>
                <a:lnTo>
                  <a:pt x="4235" y="12677"/>
                </a:lnTo>
                <a:lnTo>
                  <a:pt x="4186" y="12653"/>
                </a:lnTo>
                <a:lnTo>
                  <a:pt x="4113" y="12677"/>
                </a:lnTo>
                <a:lnTo>
                  <a:pt x="4040" y="12750"/>
                </a:lnTo>
                <a:lnTo>
                  <a:pt x="3991" y="12848"/>
                </a:lnTo>
                <a:lnTo>
                  <a:pt x="3918" y="13091"/>
                </a:lnTo>
                <a:lnTo>
                  <a:pt x="3870" y="13286"/>
                </a:lnTo>
                <a:lnTo>
                  <a:pt x="3772" y="13237"/>
                </a:lnTo>
                <a:lnTo>
                  <a:pt x="3675" y="13213"/>
                </a:lnTo>
                <a:lnTo>
                  <a:pt x="3626" y="13237"/>
                </a:lnTo>
                <a:lnTo>
                  <a:pt x="3602" y="13310"/>
                </a:lnTo>
                <a:lnTo>
                  <a:pt x="3626" y="13383"/>
                </a:lnTo>
                <a:lnTo>
                  <a:pt x="3675" y="13456"/>
                </a:lnTo>
                <a:lnTo>
                  <a:pt x="3748" y="13529"/>
                </a:lnTo>
                <a:lnTo>
                  <a:pt x="3821" y="13578"/>
                </a:lnTo>
                <a:lnTo>
                  <a:pt x="3797" y="13772"/>
                </a:lnTo>
                <a:lnTo>
                  <a:pt x="3651" y="13772"/>
                </a:lnTo>
                <a:lnTo>
                  <a:pt x="3505" y="13821"/>
                </a:lnTo>
                <a:lnTo>
                  <a:pt x="3480" y="13845"/>
                </a:lnTo>
                <a:lnTo>
                  <a:pt x="3505" y="13870"/>
                </a:lnTo>
                <a:lnTo>
                  <a:pt x="3651" y="13943"/>
                </a:lnTo>
                <a:lnTo>
                  <a:pt x="3772" y="14016"/>
                </a:lnTo>
                <a:lnTo>
                  <a:pt x="3724" y="14405"/>
                </a:lnTo>
                <a:lnTo>
                  <a:pt x="3505" y="14381"/>
                </a:lnTo>
                <a:lnTo>
                  <a:pt x="3407" y="14381"/>
                </a:lnTo>
                <a:lnTo>
                  <a:pt x="3310" y="14405"/>
                </a:lnTo>
                <a:lnTo>
                  <a:pt x="3286" y="14454"/>
                </a:lnTo>
                <a:lnTo>
                  <a:pt x="3286" y="14478"/>
                </a:lnTo>
                <a:lnTo>
                  <a:pt x="3286" y="14502"/>
                </a:lnTo>
                <a:lnTo>
                  <a:pt x="3383" y="14551"/>
                </a:lnTo>
                <a:lnTo>
                  <a:pt x="3480" y="14624"/>
                </a:lnTo>
                <a:lnTo>
                  <a:pt x="3675" y="14721"/>
                </a:lnTo>
                <a:lnTo>
                  <a:pt x="3675" y="14892"/>
                </a:lnTo>
                <a:lnTo>
                  <a:pt x="3480" y="14892"/>
                </a:lnTo>
                <a:lnTo>
                  <a:pt x="3286" y="14916"/>
                </a:lnTo>
                <a:lnTo>
                  <a:pt x="3213" y="14940"/>
                </a:lnTo>
                <a:lnTo>
                  <a:pt x="3140" y="14965"/>
                </a:lnTo>
                <a:lnTo>
                  <a:pt x="3115" y="15013"/>
                </a:lnTo>
                <a:lnTo>
                  <a:pt x="3115" y="15038"/>
                </a:lnTo>
                <a:lnTo>
                  <a:pt x="3140" y="15086"/>
                </a:lnTo>
                <a:lnTo>
                  <a:pt x="3188" y="15135"/>
                </a:lnTo>
                <a:lnTo>
                  <a:pt x="3310" y="15208"/>
                </a:lnTo>
                <a:lnTo>
                  <a:pt x="3456" y="15232"/>
                </a:lnTo>
                <a:lnTo>
                  <a:pt x="3626" y="15257"/>
                </a:lnTo>
                <a:lnTo>
                  <a:pt x="3578" y="15573"/>
                </a:lnTo>
                <a:lnTo>
                  <a:pt x="3334" y="15549"/>
                </a:lnTo>
                <a:lnTo>
                  <a:pt x="3018" y="15549"/>
                </a:lnTo>
                <a:lnTo>
                  <a:pt x="2921" y="15573"/>
                </a:lnTo>
                <a:lnTo>
                  <a:pt x="2896" y="15597"/>
                </a:lnTo>
                <a:lnTo>
                  <a:pt x="2896" y="15622"/>
                </a:lnTo>
                <a:lnTo>
                  <a:pt x="2945" y="15695"/>
                </a:lnTo>
                <a:lnTo>
                  <a:pt x="3018" y="15743"/>
                </a:lnTo>
                <a:lnTo>
                  <a:pt x="3164" y="15816"/>
                </a:lnTo>
                <a:lnTo>
                  <a:pt x="3359" y="15889"/>
                </a:lnTo>
                <a:lnTo>
                  <a:pt x="3553" y="15914"/>
                </a:lnTo>
                <a:lnTo>
                  <a:pt x="3529" y="16011"/>
                </a:lnTo>
                <a:lnTo>
                  <a:pt x="3261" y="16035"/>
                </a:lnTo>
                <a:lnTo>
                  <a:pt x="3115" y="16060"/>
                </a:lnTo>
                <a:lnTo>
                  <a:pt x="2994" y="16108"/>
                </a:lnTo>
                <a:lnTo>
                  <a:pt x="2969" y="16133"/>
                </a:lnTo>
                <a:lnTo>
                  <a:pt x="2969" y="16181"/>
                </a:lnTo>
                <a:lnTo>
                  <a:pt x="2969" y="16206"/>
                </a:lnTo>
                <a:lnTo>
                  <a:pt x="2994" y="16230"/>
                </a:lnTo>
                <a:lnTo>
                  <a:pt x="3115" y="16279"/>
                </a:lnTo>
                <a:lnTo>
                  <a:pt x="3237" y="16303"/>
                </a:lnTo>
                <a:lnTo>
                  <a:pt x="3480" y="16327"/>
                </a:lnTo>
                <a:lnTo>
                  <a:pt x="3432" y="16790"/>
                </a:lnTo>
                <a:lnTo>
                  <a:pt x="3261" y="16790"/>
                </a:lnTo>
                <a:lnTo>
                  <a:pt x="3115" y="16814"/>
                </a:lnTo>
                <a:lnTo>
                  <a:pt x="2872" y="16838"/>
                </a:lnTo>
                <a:lnTo>
                  <a:pt x="2775" y="16887"/>
                </a:lnTo>
                <a:lnTo>
                  <a:pt x="2677" y="16960"/>
                </a:lnTo>
                <a:lnTo>
                  <a:pt x="2653" y="17033"/>
                </a:lnTo>
                <a:lnTo>
                  <a:pt x="2677" y="17082"/>
                </a:lnTo>
                <a:lnTo>
                  <a:pt x="2702" y="17106"/>
                </a:lnTo>
                <a:lnTo>
                  <a:pt x="2799" y="17155"/>
                </a:lnTo>
                <a:lnTo>
                  <a:pt x="2896" y="17155"/>
                </a:lnTo>
                <a:lnTo>
                  <a:pt x="3091" y="17179"/>
                </a:lnTo>
                <a:lnTo>
                  <a:pt x="3383" y="17203"/>
                </a:lnTo>
                <a:lnTo>
                  <a:pt x="3359" y="17398"/>
                </a:lnTo>
                <a:lnTo>
                  <a:pt x="3188" y="17398"/>
                </a:lnTo>
                <a:lnTo>
                  <a:pt x="3042" y="17422"/>
                </a:lnTo>
                <a:lnTo>
                  <a:pt x="2750" y="17520"/>
                </a:lnTo>
                <a:lnTo>
                  <a:pt x="2702" y="17544"/>
                </a:lnTo>
                <a:lnTo>
                  <a:pt x="2677" y="17593"/>
                </a:lnTo>
                <a:lnTo>
                  <a:pt x="2702" y="17641"/>
                </a:lnTo>
                <a:lnTo>
                  <a:pt x="2750" y="17666"/>
                </a:lnTo>
                <a:lnTo>
                  <a:pt x="2896" y="17714"/>
                </a:lnTo>
                <a:lnTo>
                  <a:pt x="3018" y="17739"/>
                </a:lnTo>
                <a:lnTo>
                  <a:pt x="3310" y="17739"/>
                </a:lnTo>
                <a:lnTo>
                  <a:pt x="3310" y="17763"/>
                </a:lnTo>
                <a:lnTo>
                  <a:pt x="3286" y="17933"/>
                </a:lnTo>
                <a:lnTo>
                  <a:pt x="3018" y="17958"/>
                </a:lnTo>
                <a:lnTo>
                  <a:pt x="2799" y="17982"/>
                </a:lnTo>
                <a:lnTo>
                  <a:pt x="2702" y="18031"/>
                </a:lnTo>
                <a:lnTo>
                  <a:pt x="2629" y="18079"/>
                </a:lnTo>
                <a:lnTo>
                  <a:pt x="2604" y="18128"/>
                </a:lnTo>
                <a:lnTo>
                  <a:pt x="2604" y="18177"/>
                </a:lnTo>
                <a:lnTo>
                  <a:pt x="2653" y="18250"/>
                </a:lnTo>
                <a:lnTo>
                  <a:pt x="2702" y="18274"/>
                </a:lnTo>
                <a:lnTo>
                  <a:pt x="2775" y="18298"/>
                </a:lnTo>
                <a:lnTo>
                  <a:pt x="2848" y="18323"/>
                </a:lnTo>
                <a:lnTo>
                  <a:pt x="3018" y="18323"/>
                </a:lnTo>
                <a:lnTo>
                  <a:pt x="3164" y="18298"/>
                </a:lnTo>
                <a:lnTo>
                  <a:pt x="3237" y="18323"/>
                </a:lnTo>
                <a:lnTo>
                  <a:pt x="3213" y="18517"/>
                </a:lnTo>
                <a:lnTo>
                  <a:pt x="2848" y="18566"/>
                </a:lnTo>
                <a:lnTo>
                  <a:pt x="2677" y="18615"/>
                </a:lnTo>
                <a:lnTo>
                  <a:pt x="2604" y="18663"/>
                </a:lnTo>
                <a:lnTo>
                  <a:pt x="2531" y="18712"/>
                </a:lnTo>
                <a:lnTo>
                  <a:pt x="2507" y="18761"/>
                </a:lnTo>
                <a:lnTo>
                  <a:pt x="2507" y="18785"/>
                </a:lnTo>
                <a:lnTo>
                  <a:pt x="2531" y="18809"/>
                </a:lnTo>
                <a:lnTo>
                  <a:pt x="2556" y="18834"/>
                </a:lnTo>
                <a:lnTo>
                  <a:pt x="2702" y="18882"/>
                </a:lnTo>
                <a:lnTo>
                  <a:pt x="3164" y="18882"/>
                </a:lnTo>
                <a:lnTo>
                  <a:pt x="3115" y="19223"/>
                </a:lnTo>
                <a:lnTo>
                  <a:pt x="2799" y="19199"/>
                </a:lnTo>
                <a:lnTo>
                  <a:pt x="2677" y="19199"/>
                </a:lnTo>
                <a:lnTo>
                  <a:pt x="2580" y="19223"/>
                </a:lnTo>
                <a:lnTo>
                  <a:pt x="2483" y="19247"/>
                </a:lnTo>
                <a:lnTo>
                  <a:pt x="2410" y="19320"/>
                </a:lnTo>
                <a:lnTo>
                  <a:pt x="2410" y="19369"/>
                </a:lnTo>
                <a:lnTo>
                  <a:pt x="2410" y="19393"/>
                </a:lnTo>
                <a:lnTo>
                  <a:pt x="2483" y="19466"/>
                </a:lnTo>
                <a:lnTo>
                  <a:pt x="2580" y="19515"/>
                </a:lnTo>
                <a:lnTo>
                  <a:pt x="2702" y="19564"/>
                </a:lnTo>
                <a:lnTo>
                  <a:pt x="2799" y="19564"/>
                </a:lnTo>
                <a:lnTo>
                  <a:pt x="3042" y="19612"/>
                </a:lnTo>
                <a:lnTo>
                  <a:pt x="3018" y="19807"/>
                </a:lnTo>
                <a:lnTo>
                  <a:pt x="2896" y="19807"/>
                </a:lnTo>
                <a:lnTo>
                  <a:pt x="2556" y="19856"/>
                </a:lnTo>
                <a:lnTo>
                  <a:pt x="2483" y="19880"/>
                </a:lnTo>
                <a:lnTo>
                  <a:pt x="2434" y="19904"/>
                </a:lnTo>
                <a:lnTo>
                  <a:pt x="2337" y="20001"/>
                </a:lnTo>
                <a:lnTo>
                  <a:pt x="2312" y="20026"/>
                </a:lnTo>
                <a:lnTo>
                  <a:pt x="2337" y="20074"/>
                </a:lnTo>
                <a:lnTo>
                  <a:pt x="2434" y="20123"/>
                </a:lnTo>
                <a:lnTo>
                  <a:pt x="2531" y="20147"/>
                </a:lnTo>
                <a:lnTo>
                  <a:pt x="2726" y="20172"/>
                </a:lnTo>
                <a:lnTo>
                  <a:pt x="2507" y="20269"/>
                </a:lnTo>
                <a:lnTo>
                  <a:pt x="2288" y="20366"/>
                </a:lnTo>
                <a:lnTo>
                  <a:pt x="1801" y="20512"/>
                </a:lnTo>
                <a:lnTo>
                  <a:pt x="1655" y="20537"/>
                </a:lnTo>
                <a:lnTo>
                  <a:pt x="1485" y="20561"/>
                </a:lnTo>
                <a:lnTo>
                  <a:pt x="1315" y="20537"/>
                </a:lnTo>
                <a:lnTo>
                  <a:pt x="1145" y="20488"/>
                </a:lnTo>
                <a:lnTo>
                  <a:pt x="1120" y="20464"/>
                </a:lnTo>
                <a:lnTo>
                  <a:pt x="1096" y="20415"/>
                </a:lnTo>
                <a:lnTo>
                  <a:pt x="1096" y="20391"/>
                </a:lnTo>
                <a:lnTo>
                  <a:pt x="1096" y="20342"/>
                </a:lnTo>
                <a:lnTo>
                  <a:pt x="1145" y="20245"/>
                </a:lnTo>
                <a:lnTo>
                  <a:pt x="1242" y="20123"/>
                </a:lnTo>
                <a:lnTo>
                  <a:pt x="1485" y="19929"/>
                </a:lnTo>
                <a:lnTo>
                  <a:pt x="1631" y="19831"/>
                </a:lnTo>
                <a:lnTo>
                  <a:pt x="1680" y="19807"/>
                </a:lnTo>
                <a:lnTo>
                  <a:pt x="1704" y="19758"/>
                </a:lnTo>
                <a:lnTo>
                  <a:pt x="1704" y="19710"/>
                </a:lnTo>
                <a:lnTo>
                  <a:pt x="1704" y="19661"/>
                </a:lnTo>
                <a:lnTo>
                  <a:pt x="1728" y="19588"/>
                </a:lnTo>
                <a:lnTo>
                  <a:pt x="1826" y="18785"/>
                </a:lnTo>
                <a:lnTo>
                  <a:pt x="1923" y="18006"/>
                </a:lnTo>
                <a:lnTo>
                  <a:pt x="2045" y="16425"/>
                </a:lnTo>
                <a:lnTo>
                  <a:pt x="2142" y="14843"/>
                </a:lnTo>
                <a:lnTo>
                  <a:pt x="2264" y="13237"/>
                </a:lnTo>
                <a:lnTo>
                  <a:pt x="2410" y="11631"/>
                </a:lnTo>
                <a:lnTo>
                  <a:pt x="2531" y="10025"/>
                </a:lnTo>
                <a:lnTo>
                  <a:pt x="2556" y="9368"/>
                </a:lnTo>
                <a:lnTo>
                  <a:pt x="2580" y="8663"/>
                </a:lnTo>
                <a:lnTo>
                  <a:pt x="2580" y="8322"/>
                </a:lnTo>
                <a:lnTo>
                  <a:pt x="2580" y="7981"/>
                </a:lnTo>
                <a:lnTo>
                  <a:pt x="2531" y="7641"/>
                </a:lnTo>
                <a:lnTo>
                  <a:pt x="2483" y="7324"/>
                </a:lnTo>
                <a:lnTo>
                  <a:pt x="2483" y="7251"/>
                </a:lnTo>
                <a:lnTo>
                  <a:pt x="2458" y="7178"/>
                </a:lnTo>
                <a:lnTo>
                  <a:pt x="2434" y="7130"/>
                </a:lnTo>
                <a:lnTo>
                  <a:pt x="2410" y="7105"/>
                </a:lnTo>
                <a:lnTo>
                  <a:pt x="2337" y="7057"/>
                </a:lnTo>
                <a:lnTo>
                  <a:pt x="2239" y="7057"/>
                </a:lnTo>
                <a:lnTo>
                  <a:pt x="2166" y="7105"/>
                </a:lnTo>
                <a:lnTo>
                  <a:pt x="2020" y="7130"/>
                </a:lnTo>
                <a:lnTo>
                  <a:pt x="1899" y="7154"/>
                </a:lnTo>
                <a:lnTo>
                  <a:pt x="1826" y="7227"/>
                </a:lnTo>
                <a:lnTo>
                  <a:pt x="1801" y="7300"/>
                </a:lnTo>
                <a:lnTo>
                  <a:pt x="1801" y="7349"/>
                </a:lnTo>
                <a:lnTo>
                  <a:pt x="1801" y="7397"/>
                </a:lnTo>
                <a:lnTo>
                  <a:pt x="1874" y="7446"/>
                </a:lnTo>
                <a:lnTo>
                  <a:pt x="1923" y="7470"/>
                </a:lnTo>
                <a:lnTo>
                  <a:pt x="1899" y="7519"/>
                </a:lnTo>
                <a:lnTo>
                  <a:pt x="1704" y="7519"/>
                </a:lnTo>
                <a:lnTo>
                  <a:pt x="1631" y="7543"/>
                </a:lnTo>
                <a:lnTo>
                  <a:pt x="1558" y="7592"/>
                </a:lnTo>
                <a:lnTo>
                  <a:pt x="1534" y="7665"/>
                </a:lnTo>
                <a:lnTo>
                  <a:pt x="1534" y="7714"/>
                </a:lnTo>
                <a:lnTo>
                  <a:pt x="1558" y="7738"/>
                </a:lnTo>
                <a:lnTo>
                  <a:pt x="1631" y="7811"/>
                </a:lnTo>
                <a:lnTo>
                  <a:pt x="1753" y="7860"/>
                </a:lnTo>
                <a:lnTo>
                  <a:pt x="1728" y="7957"/>
                </a:lnTo>
                <a:lnTo>
                  <a:pt x="1582" y="7957"/>
                </a:lnTo>
                <a:lnTo>
                  <a:pt x="1461" y="8006"/>
                </a:lnTo>
                <a:lnTo>
                  <a:pt x="1412" y="8054"/>
                </a:lnTo>
                <a:lnTo>
                  <a:pt x="1388" y="8127"/>
                </a:lnTo>
                <a:lnTo>
                  <a:pt x="1412" y="8200"/>
                </a:lnTo>
                <a:lnTo>
                  <a:pt x="1461" y="8249"/>
                </a:lnTo>
                <a:lnTo>
                  <a:pt x="1534" y="8273"/>
                </a:lnTo>
                <a:lnTo>
                  <a:pt x="1631" y="8298"/>
                </a:lnTo>
                <a:lnTo>
                  <a:pt x="1582" y="8468"/>
                </a:lnTo>
                <a:lnTo>
                  <a:pt x="1437" y="8468"/>
                </a:lnTo>
                <a:lnTo>
                  <a:pt x="1364" y="8517"/>
                </a:lnTo>
                <a:lnTo>
                  <a:pt x="1291" y="8541"/>
                </a:lnTo>
                <a:lnTo>
                  <a:pt x="1291" y="8590"/>
                </a:lnTo>
                <a:lnTo>
                  <a:pt x="1291" y="8638"/>
                </a:lnTo>
                <a:lnTo>
                  <a:pt x="1339" y="8687"/>
                </a:lnTo>
                <a:lnTo>
                  <a:pt x="1388" y="8736"/>
                </a:lnTo>
                <a:lnTo>
                  <a:pt x="1509" y="8760"/>
                </a:lnTo>
                <a:lnTo>
                  <a:pt x="1485" y="8833"/>
                </a:lnTo>
                <a:lnTo>
                  <a:pt x="1461" y="8930"/>
                </a:lnTo>
                <a:lnTo>
                  <a:pt x="1315" y="8955"/>
                </a:lnTo>
                <a:lnTo>
                  <a:pt x="1242" y="8979"/>
                </a:lnTo>
                <a:lnTo>
                  <a:pt x="1193" y="9028"/>
                </a:lnTo>
                <a:lnTo>
                  <a:pt x="1169" y="9076"/>
                </a:lnTo>
                <a:lnTo>
                  <a:pt x="1169" y="9149"/>
                </a:lnTo>
                <a:lnTo>
                  <a:pt x="1218" y="9198"/>
                </a:lnTo>
                <a:lnTo>
                  <a:pt x="1242" y="9222"/>
                </a:lnTo>
                <a:lnTo>
                  <a:pt x="1364" y="9271"/>
                </a:lnTo>
                <a:lnTo>
                  <a:pt x="1364" y="9295"/>
                </a:lnTo>
                <a:lnTo>
                  <a:pt x="1315" y="9320"/>
                </a:lnTo>
                <a:lnTo>
                  <a:pt x="1169" y="9344"/>
                </a:lnTo>
                <a:lnTo>
                  <a:pt x="1096" y="9393"/>
                </a:lnTo>
                <a:lnTo>
                  <a:pt x="1047" y="9441"/>
                </a:lnTo>
                <a:lnTo>
                  <a:pt x="1023" y="9539"/>
                </a:lnTo>
                <a:lnTo>
                  <a:pt x="1047" y="9563"/>
                </a:lnTo>
                <a:lnTo>
                  <a:pt x="1072" y="9612"/>
                </a:lnTo>
                <a:lnTo>
                  <a:pt x="1120" y="9636"/>
                </a:lnTo>
                <a:lnTo>
                  <a:pt x="1169" y="9660"/>
                </a:lnTo>
                <a:lnTo>
                  <a:pt x="1291" y="9660"/>
                </a:lnTo>
                <a:lnTo>
                  <a:pt x="1266" y="9733"/>
                </a:lnTo>
                <a:lnTo>
                  <a:pt x="1145" y="9733"/>
                </a:lnTo>
                <a:lnTo>
                  <a:pt x="1072" y="9758"/>
                </a:lnTo>
                <a:lnTo>
                  <a:pt x="1023" y="9806"/>
                </a:lnTo>
                <a:lnTo>
                  <a:pt x="999" y="9879"/>
                </a:lnTo>
                <a:lnTo>
                  <a:pt x="1023" y="9952"/>
                </a:lnTo>
                <a:lnTo>
                  <a:pt x="1120" y="10001"/>
                </a:lnTo>
                <a:lnTo>
                  <a:pt x="1218" y="10025"/>
                </a:lnTo>
                <a:lnTo>
                  <a:pt x="1169" y="10269"/>
                </a:lnTo>
                <a:lnTo>
                  <a:pt x="1096" y="10244"/>
                </a:lnTo>
                <a:lnTo>
                  <a:pt x="1023" y="10269"/>
                </a:lnTo>
                <a:lnTo>
                  <a:pt x="974" y="10293"/>
                </a:lnTo>
                <a:lnTo>
                  <a:pt x="926" y="10342"/>
                </a:lnTo>
                <a:lnTo>
                  <a:pt x="926" y="10390"/>
                </a:lnTo>
                <a:lnTo>
                  <a:pt x="926" y="10439"/>
                </a:lnTo>
                <a:lnTo>
                  <a:pt x="950" y="10488"/>
                </a:lnTo>
                <a:lnTo>
                  <a:pt x="999" y="10536"/>
                </a:lnTo>
                <a:lnTo>
                  <a:pt x="1096" y="10609"/>
                </a:lnTo>
                <a:lnTo>
                  <a:pt x="1072" y="10634"/>
                </a:lnTo>
                <a:lnTo>
                  <a:pt x="1047" y="10682"/>
                </a:lnTo>
                <a:lnTo>
                  <a:pt x="1047" y="10755"/>
                </a:lnTo>
                <a:lnTo>
                  <a:pt x="1047" y="10804"/>
                </a:lnTo>
                <a:lnTo>
                  <a:pt x="1145" y="11096"/>
                </a:lnTo>
                <a:lnTo>
                  <a:pt x="1169" y="11291"/>
                </a:lnTo>
                <a:lnTo>
                  <a:pt x="1193" y="11461"/>
                </a:lnTo>
                <a:lnTo>
                  <a:pt x="1193" y="11631"/>
                </a:lnTo>
                <a:lnTo>
                  <a:pt x="1120" y="11777"/>
                </a:lnTo>
                <a:lnTo>
                  <a:pt x="1096" y="11826"/>
                </a:lnTo>
                <a:lnTo>
                  <a:pt x="1023" y="11875"/>
                </a:lnTo>
                <a:lnTo>
                  <a:pt x="950" y="11923"/>
                </a:lnTo>
                <a:lnTo>
                  <a:pt x="780" y="11923"/>
                </a:lnTo>
                <a:lnTo>
                  <a:pt x="707" y="11875"/>
                </a:lnTo>
                <a:lnTo>
                  <a:pt x="658" y="11826"/>
                </a:lnTo>
                <a:lnTo>
                  <a:pt x="609" y="11753"/>
                </a:lnTo>
                <a:lnTo>
                  <a:pt x="512" y="11607"/>
                </a:lnTo>
                <a:lnTo>
                  <a:pt x="463" y="11437"/>
                </a:lnTo>
                <a:lnTo>
                  <a:pt x="463" y="11315"/>
                </a:lnTo>
                <a:lnTo>
                  <a:pt x="463" y="11193"/>
                </a:lnTo>
                <a:lnTo>
                  <a:pt x="512" y="10974"/>
                </a:lnTo>
                <a:lnTo>
                  <a:pt x="585" y="10974"/>
                </a:lnTo>
                <a:lnTo>
                  <a:pt x="634" y="10950"/>
                </a:lnTo>
                <a:lnTo>
                  <a:pt x="658" y="10901"/>
                </a:lnTo>
                <a:lnTo>
                  <a:pt x="658" y="10853"/>
                </a:lnTo>
                <a:lnTo>
                  <a:pt x="609" y="10658"/>
                </a:lnTo>
                <a:lnTo>
                  <a:pt x="585" y="10463"/>
                </a:lnTo>
                <a:lnTo>
                  <a:pt x="561" y="10074"/>
                </a:lnTo>
                <a:lnTo>
                  <a:pt x="585" y="9660"/>
                </a:lnTo>
                <a:lnTo>
                  <a:pt x="634" y="9271"/>
                </a:lnTo>
                <a:lnTo>
                  <a:pt x="731" y="8882"/>
                </a:lnTo>
                <a:lnTo>
                  <a:pt x="828" y="8492"/>
                </a:lnTo>
                <a:lnTo>
                  <a:pt x="1072" y="7714"/>
                </a:lnTo>
                <a:lnTo>
                  <a:pt x="1218" y="7227"/>
                </a:lnTo>
                <a:lnTo>
                  <a:pt x="1412" y="6740"/>
                </a:lnTo>
                <a:lnTo>
                  <a:pt x="1631" y="6302"/>
                </a:lnTo>
                <a:lnTo>
                  <a:pt x="1753" y="6108"/>
                </a:lnTo>
                <a:lnTo>
                  <a:pt x="1899" y="5913"/>
                </a:lnTo>
                <a:lnTo>
                  <a:pt x="2045" y="5743"/>
                </a:lnTo>
                <a:lnTo>
                  <a:pt x="2215" y="5572"/>
                </a:lnTo>
                <a:lnTo>
                  <a:pt x="2385" y="5402"/>
                </a:lnTo>
                <a:lnTo>
                  <a:pt x="2580" y="5280"/>
                </a:lnTo>
                <a:lnTo>
                  <a:pt x="2799" y="5159"/>
                </a:lnTo>
                <a:lnTo>
                  <a:pt x="3042" y="5061"/>
                </a:lnTo>
                <a:lnTo>
                  <a:pt x="3286" y="4964"/>
                </a:lnTo>
                <a:lnTo>
                  <a:pt x="3553" y="4891"/>
                </a:lnTo>
                <a:lnTo>
                  <a:pt x="3845" y="4842"/>
                </a:lnTo>
                <a:lnTo>
                  <a:pt x="4113" y="4818"/>
                </a:lnTo>
                <a:lnTo>
                  <a:pt x="4162" y="4842"/>
                </a:lnTo>
                <a:lnTo>
                  <a:pt x="4259" y="4818"/>
                </a:lnTo>
                <a:close/>
                <a:moveTo>
                  <a:pt x="4259" y="0"/>
                </a:moveTo>
                <a:lnTo>
                  <a:pt x="4016" y="25"/>
                </a:lnTo>
                <a:lnTo>
                  <a:pt x="3797" y="98"/>
                </a:lnTo>
                <a:lnTo>
                  <a:pt x="3675" y="98"/>
                </a:lnTo>
                <a:lnTo>
                  <a:pt x="3578" y="146"/>
                </a:lnTo>
                <a:lnTo>
                  <a:pt x="3334" y="244"/>
                </a:lnTo>
                <a:lnTo>
                  <a:pt x="3140" y="390"/>
                </a:lnTo>
                <a:lnTo>
                  <a:pt x="2945" y="536"/>
                </a:lnTo>
                <a:lnTo>
                  <a:pt x="2799" y="682"/>
                </a:lnTo>
                <a:lnTo>
                  <a:pt x="2677" y="852"/>
                </a:lnTo>
                <a:lnTo>
                  <a:pt x="2556" y="1047"/>
                </a:lnTo>
                <a:lnTo>
                  <a:pt x="2458" y="1241"/>
                </a:lnTo>
                <a:lnTo>
                  <a:pt x="2385" y="1436"/>
                </a:lnTo>
                <a:lnTo>
                  <a:pt x="2337" y="1655"/>
                </a:lnTo>
                <a:lnTo>
                  <a:pt x="2288" y="1850"/>
                </a:lnTo>
                <a:lnTo>
                  <a:pt x="2264" y="2069"/>
                </a:lnTo>
                <a:lnTo>
                  <a:pt x="2264" y="2263"/>
                </a:lnTo>
                <a:lnTo>
                  <a:pt x="2288" y="2434"/>
                </a:lnTo>
                <a:lnTo>
                  <a:pt x="2312" y="2628"/>
                </a:lnTo>
                <a:lnTo>
                  <a:pt x="2361" y="2823"/>
                </a:lnTo>
                <a:lnTo>
                  <a:pt x="2434" y="2993"/>
                </a:lnTo>
                <a:lnTo>
                  <a:pt x="2507" y="3164"/>
                </a:lnTo>
                <a:lnTo>
                  <a:pt x="2604" y="3310"/>
                </a:lnTo>
                <a:lnTo>
                  <a:pt x="2702" y="3480"/>
                </a:lnTo>
                <a:lnTo>
                  <a:pt x="2823" y="3626"/>
                </a:lnTo>
                <a:lnTo>
                  <a:pt x="2945" y="3748"/>
                </a:lnTo>
                <a:lnTo>
                  <a:pt x="3067" y="3869"/>
                </a:lnTo>
                <a:lnTo>
                  <a:pt x="3213" y="3991"/>
                </a:lnTo>
                <a:lnTo>
                  <a:pt x="3383" y="4088"/>
                </a:lnTo>
                <a:lnTo>
                  <a:pt x="3553" y="4161"/>
                </a:lnTo>
                <a:lnTo>
                  <a:pt x="3724" y="4210"/>
                </a:lnTo>
                <a:lnTo>
                  <a:pt x="3894" y="4258"/>
                </a:lnTo>
                <a:lnTo>
                  <a:pt x="3894" y="4404"/>
                </a:lnTo>
                <a:lnTo>
                  <a:pt x="3553" y="4429"/>
                </a:lnTo>
                <a:lnTo>
                  <a:pt x="3261" y="4502"/>
                </a:lnTo>
                <a:lnTo>
                  <a:pt x="2969" y="4575"/>
                </a:lnTo>
                <a:lnTo>
                  <a:pt x="2702" y="4696"/>
                </a:lnTo>
                <a:lnTo>
                  <a:pt x="2458" y="4818"/>
                </a:lnTo>
                <a:lnTo>
                  <a:pt x="2239" y="4964"/>
                </a:lnTo>
                <a:lnTo>
                  <a:pt x="2020" y="5110"/>
                </a:lnTo>
                <a:lnTo>
                  <a:pt x="1826" y="5305"/>
                </a:lnTo>
                <a:lnTo>
                  <a:pt x="1655" y="5499"/>
                </a:lnTo>
                <a:lnTo>
                  <a:pt x="1485" y="5694"/>
                </a:lnTo>
                <a:lnTo>
                  <a:pt x="1339" y="5937"/>
                </a:lnTo>
                <a:lnTo>
                  <a:pt x="1193" y="6156"/>
                </a:lnTo>
                <a:lnTo>
                  <a:pt x="1072" y="6400"/>
                </a:lnTo>
                <a:lnTo>
                  <a:pt x="853" y="6935"/>
                </a:lnTo>
                <a:lnTo>
                  <a:pt x="658" y="7470"/>
                </a:lnTo>
                <a:lnTo>
                  <a:pt x="366" y="8492"/>
                </a:lnTo>
                <a:lnTo>
                  <a:pt x="244" y="9003"/>
                </a:lnTo>
                <a:lnTo>
                  <a:pt x="147" y="9514"/>
                </a:lnTo>
                <a:lnTo>
                  <a:pt x="123" y="9782"/>
                </a:lnTo>
                <a:lnTo>
                  <a:pt x="123" y="10098"/>
                </a:lnTo>
                <a:lnTo>
                  <a:pt x="147" y="10415"/>
                </a:lnTo>
                <a:lnTo>
                  <a:pt x="171" y="10561"/>
                </a:lnTo>
                <a:lnTo>
                  <a:pt x="220" y="10682"/>
                </a:lnTo>
                <a:lnTo>
                  <a:pt x="147" y="10755"/>
                </a:lnTo>
                <a:lnTo>
                  <a:pt x="74" y="10853"/>
                </a:lnTo>
                <a:lnTo>
                  <a:pt x="25" y="10974"/>
                </a:lnTo>
                <a:lnTo>
                  <a:pt x="1" y="11096"/>
                </a:lnTo>
                <a:lnTo>
                  <a:pt x="1" y="11339"/>
                </a:lnTo>
                <a:lnTo>
                  <a:pt x="25" y="11558"/>
                </a:lnTo>
                <a:lnTo>
                  <a:pt x="74" y="11704"/>
                </a:lnTo>
                <a:lnTo>
                  <a:pt x="123" y="11826"/>
                </a:lnTo>
                <a:lnTo>
                  <a:pt x="196" y="11972"/>
                </a:lnTo>
                <a:lnTo>
                  <a:pt x="269" y="12093"/>
                </a:lnTo>
                <a:lnTo>
                  <a:pt x="366" y="12191"/>
                </a:lnTo>
                <a:lnTo>
                  <a:pt x="488" y="12264"/>
                </a:lnTo>
                <a:lnTo>
                  <a:pt x="609" y="12337"/>
                </a:lnTo>
                <a:lnTo>
                  <a:pt x="755" y="12361"/>
                </a:lnTo>
                <a:lnTo>
                  <a:pt x="926" y="12385"/>
                </a:lnTo>
                <a:lnTo>
                  <a:pt x="1072" y="12361"/>
                </a:lnTo>
                <a:lnTo>
                  <a:pt x="1193" y="12312"/>
                </a:lnTo>
                <a:lnTo>
                  <a:pt x="1291" y="12264"/>
                </a:lnTo>
                <a:lnTo>
                  <a:pt x="1388" y="12166"/>
                </a:lnTo>
                <a:lnTo>
                  <a:pt x="1461" y="12069"/>
                </a:lnTo>
                <a:lnTo>
                  <a:pt x="1509" y="11947"/>
                </a:lnTo>
                <a:lnTo>
                  <a:pt x="1534" y="11802"/>
                </a:lnTo>
                <a:lnTo>
                  <a:pt x="1582" y="11510"/>
                </a:lnTo>
                <a:lnTo>
                  <a:pt x="1582" y="11218"/>
                </a:lnTo>
                <a:lnTo>
                  <a:pt x="1534" y="10950"/>
                </a:lnTo>
                <a:lnTo>
                  <a:pt x="1461" y="10707"/>
                </a:lnTo>
                <a:lnTo>
                  <a:pt x="1437" y="10658"/>
                </a:lnTo>
                <a:lnTo>
                  <a:pt x="1485" y="10536"/>
                </a:lnTo>
                <a:lnTo>
                  <a:pt x="1509" y="10488"/>
                </a:lnTo>
                <a:lnTo>
                  <a:pt x="1534" y="10269"/>
                </a:lnTo>
                <a:lnTo>
                  <a:pt x="1582" y="10025"/>
                </a:lnTo>
                <a:lnTo>
                  <a:pt x="1704" y="9539"/>
                </a:lnTo>
                <a:lnTo>
                  <a:pt x="1850" y="9028"/>
                </a:lnTo>
                <a:lnTo>
                  <a:pt x="2142" y="8103"/>
                </a:lnTo>
                <a:lnTo>
                  <a:pt x="2118" y="9344"/>
                </a:lnTo>
                <a:lnTo>
                  <a:pt x="2045" y="10585"/>
                </a:lnTo>
                <a:lnTo>
                  <a:pt x="1947" y="11826"/>
                </a:lnTo>
                <a:lnTo>
                  <a:pt x="1826" y="13067"/>
                </a:lnTo>
                <a:lnTo>
                  <a:pt x="1680" y="14648"/>
                </a:lnTo>
                <a:lnTo>
                  <a:pt x="1558" y="16254"/>
                </a:lnTo>
                <a:lnTo>
                  <a:pt x="1412" y="17860"/>
                </a:lnTo>
                <a:lnTo>
                  <a:pt x="1339" y="18663"/>
                </a:lnTo>
                <a:lnTo>
                  <a:pt x="1218" y="19442"/>
                </a:lnTo>
                <a:lnTo>
                  <a:pt x="1242" y="19564"/>
                </a:lnTo>
                <a:lnTo>
                  <a:pt x="1120" y="19612"/>
                </a:lnTo>
                <a:lnTo>
                  <a:pt x="1023" y="19661"/>
                </a:lnTo>
                <a:lnTo>
                  <a:pt x="950" y="19734"/>
                </a:lnTo>
                <a:lnTo>
                  <a:pt x="853" y="19831"/>
                </a:lnTo>
                <a:lnTo>
                  <a:pt x="731" y="20026"/>
                </a:lnTo>
                <a:lnTo>
                  <a:pt x="634" y="20245"/>
                </a:lnTo>
                <a:lnTo>
                  <a:pt x="634" y="20342"/>
                </a:lnTo>
                <a:lnTo>
                  <a:pt x="609" y="20464"/>
                </a:lnTo>
                <a:lnTo>
                  <a:pt x="634" y="20561"/>
                </a:lnTo>
                <a:lnTo>
                  <a:pt x="658" y="20683"/>
                </a:lnTo>
                <a:lnTo>
                  <a:pt x="731" y="20780"/>
                </a:lnTo>
                <a:lnTo>
                  <a:pt x="804" y="20853"/>
                </a:lnTo>
                <a:lnTo>
                  <a:pt x="901" y="20926"/>
                </a:lnTo>
                <a:lnTo>
                  <a:pt x="1023" y="20999"/>
                </a:lnTo>
                <a:lnTo>
                  <a:pt x="1145" y="21023"/>
                </a:lnTo>
                <a:lnTo>
                  <a:pt x="1266" y="21048"/>
                </a:lnTo>
                <a:lnTo>
                  <a:pt x="1558" y="21072"/>
                </a:lnTo>
                <a:lnTo>
                  <a:pt x="1874" y="21048"/>
                </a:lnTo>
                <a:lnTo>
                  <a:pt x="2191" y="20975"/>
                </a:lnTo>
                <a:lnTo>
                  <a:pt x="2483" y="20877"/>
                </a:lnTo>
                <a:lnTo>
                  <a:pt x="2775" y="20731"/>
                </a:lnTo>
                <a:lnTo>
                  <a:pt x="3042" y="20610"/>
                </a:lnTo>
                <a:lnTo>
                  <a:pt x="3261" y="20439"/>
                </a:lnTo>
                <a:lnTo>
                  <a:pt x="3334" y="20366"/>
                </a:lnTo>
                <a:lnTo>
                  <a:pt x="3359" y="20293"/>
                </a:lnTo>
                <a:lnTo>
                  <a:pt x="3383" y="20269"/>
                </a:lnTo>
                <a:lnTo>
                  <a:pt x="3456" y="20172"/>
                </a:lnTo>
                <a:lnTo>
                  <a:pt x="3480" y="20050"/>
                </a:lnTo>
                <a:lnTo>
                  <a:pt x="3529" y="19807"/>
                </a:lnTo>
                <a:lnTo>
                  <a:pt x="3699" y="18542"/>
                </a:lnTo>
                <a:lnTo>
                  <a:pt x="3870" y="16984"/>
                </a:lnTo>
                <a:lnTo>
                  <a:pt x="4040" y="15427"/>
                </a:lnTo>
                <a:lnTo>
                  <a:pt x="4064" y="15184"/>
                </a:lnTo>
                <a:lnTo>
                  <a:pt x="4089" y="15111"/>
                </a:lnTo>
                <a:lnTo>
                  <a:pt x="4089" y="15062"/>
                </a:lnTo>
                <a:lnTo>
                  <a:pt x="4186" y="14089"/>
                </a:lnTo>
                <a:lnTo>
                  <a:pt x="4186" y="14040"/>
                </a:lnTo>
                <a:lnTo>
                  <a:pt x="4186" y="13991"/>
                </a:lnTo>
                <a:lnTo>
                  <a:pt x="4186" y="13967"/>
                </a:lnTo>
                <a:lnTo>
                  <a:pt x="4210" y="13870"/>
                </a:lnTo>
                <a:lnTo>
                  <a:pt x="4308" y="14186"/>
                </a:lnTo>
                <a:lnTo>
                  <a:pt x="4454" y="14892"/>
                </a:lnTo>
                <a:lnTo>
                  <a:pt x="4575" y="15597"/>
                </a:lnTo>
                <a:lnTo>
                  <a:pt x="4673" y="16327"/>
                </a:lnTo>
                <a:lnTo>
                  <a:pt x="4721" y="17057"/>
                </a:lnTo>
                <a:lnTo>
                  <a:pt x="4843" y="18493"/>
                </a:lnTo>
                <a:lnTo>
                  <a:pt x="4916" y="19223"/>
                </a:lnTo>
                <a:lnTo>
                  <a:pt x="5013" y="19953"/>
                </a:lnTo>
                <a:lnTo>
                  <a:pt x="5038" y="20147"/>
                </a:lnTo>
                <a:lnTo>
                  <a:pt x="5111" y="20342"/>
                </a:lnTo>
                <a:lnTo>
                  <a:pt x="5208" y="20537"/>
                </a:lnTo>
                <a:lnTo>
                  <a:pt x="5354" y="20683"/>
                </a:lnTo>
                <a:lnTo>
                  <a:pt x="5500" y="20780"/>
                </a:lnTo>
                <a:lnTo>
                  <a:pt x="5670" y="20853"/>
                </a:lnTo>
                <a:lnTo>
                  <a:pt x="5865" y="20877"/>
                </a:lnTo>
                <a:lnTo>
                  <a:pt x="6084" y="20853"/>
                </a:lnTo>
                <a:lnTo>
                  <a:pt x="6303" y="20877"/>
                </a:lnTo>
                <a:lnTo>
                  <a:pt x="6522" y="20902"/>
                </a:lnTo>
                <a:lnTo>
                  <a:pt x="6741" y="20877"/>
                </a:lnTo>
                <a:lnTo>
                  <a:pt x="6936" y="20853"/>
                </a:lnTo>
                <a:lnTo>
                  <a:pt x="7155" y="20780"/>
                </a:lnTo>
                <a:lnTo>
                  <a:pt x="7325" y="20683"/>
                </a:lnTo>
                <a:lnTo>
                  <a:pt x="7495" y="20561"/>
                </a:lnTo>
                <a:lnTo>
                  <a:pt x="7666" y="20391"/>
                </a:lnTo>
                <a:lnTo>
                  <a:pt x="7714" y="20293"/>
                </a:lnTo>
                <a:lnTo>
                  <a:pt x="7739" y="20220"/>
                </a:lnTo>
                <a:lnTo>
                  <a:pt x="7739" y="20123"/>
                </a:lnTo>
                <a:lnTo>
                  <a:pt x="7739" y="20026"/>
                </a:lnTo>
                <a:lnTo>
                  <a:pt x="7739" y="19929"/>
                </a:lnTo>
                <a:lnTo>
                  <a:pt x="7690" y="19831"/>
                </a:lnTo>
                <a:lnTo>
                  <a:pt x="7666" y="19758"/>
                </a:lnTo>
                <a:lnTo>
                  <a:pt x="7593" y="19685"/>
                </a:lnTo>
                <a:lnTo>
                  <a:pt x="7495" y="19612"/>
                </a:lnTo>
                <a:lnTo>
                  <a:pt x="7374" y="19539"/>
                </a:lnTo>
                <a:lnTo>
                  <a:pt x="7130" y="19442"/>
                </a:lnTo>
                <a:lnTo>
                  <a:pt x="7130" y="19418"/>
                </a:lnTo>
                <a:lnTo>
                  <a:pt x="7057" y="19126"/>
                </a:lnTo>
                <a:lnTo>
                  <a:pt x="7009" y="18809"/>
                </a:lnTo>
                <a:lnTo>
                  <a:pt x="6984" y="18152"/>
                </a:lnTo>
                <a:lnTo>
                  <a:pt x="6936" y="16546"/>
                </a:lnTo>
                <a:lnTo>
                  <a:pt x="6863" y="15476"/>
                </a:lnTo>
                <a:lnTo>
                  <a:pt x="6765" y="14405"/>
                </a:lnTo>
                <a:lnTo>
                  <a:pt x="6668" y="13334"/>
                </a:lnTo>
                <a:lnTo>
                  <a:pt x="6595" y="12288"/>
                </a:lnTo>
                <a:lnTo>
                  <a:pt x="6571" y="10804"/>
                </a:lnTo>
                <a:lnTo>
                  <a:pt x="6546" y="9344"/>
                </a:lnTo>
                <a:lnTo>
                  <a:pt x="6546" y="8395"/>
                </a:lnTo>
                <a:lnTo>
                  <a:pt x="6644" y="8663"/>
                </a:lnTo>
                <a:lnTo>
                  <a:pt x="6765" y="8930"/>
                </a:lnTo>
                <a:lnTo>
                  <a:pt x="6814" y="9174"/>
                </a:lnTo>
                <a:lnTo>
                  <a:pt x="6887" y="9417"/>
                </a:lnTo>
                <a:lnTo>
                  <a:pt x="6936" y="9904"/>
                </a:lnTo>
                <a:lnTo>
                  <a:pt x="6984" y="10415"/>
                </a:lnTo>
                <a:lnTo>
                  <a:pt x="7057" y="10901"/>
                </a:lnTo>
                <a:lnTo>
                  <a:pt x="6960" y="11120"/>
                </a:lnTo>
                <a:lnTo>
                  <a:pt x="6911" y="11339"/>
                </a:lnTo>
                <a:lnTo>
                  <a:pt x="6887" y="11583"/>
                </a:lnTo>
                <a:lnTo>
                  <a:pt x="6936" y="11802"/>
                </a:lnTo>
                <a:lnTo>
                  <a:pt x="6960" y="11923"/>
                </a:lnTo>
                <a:lnTo>
                  <a:pt x="7009" y="12020"/>
                </a:lnTo>
                <a:lnTo>
                  <a:pt x="7057" y="12093"/>
                </a:lnTo>
                <a:lnTo>
                  <a:pt x="7130" y="12166"/>
                </a:lnTo>
                <a:lnTo>
                  <a:pt x="7228" y="12239"/>
                </a:lnTo>
                <a:lnTo>
                  <a:pt x="7325" y="12288"/>
                </a:lnTo>
                <a:lnTo>
                  <a:pt x="7447" y="12312"/>
                </a:lnTo>
                <a:lnTo>
                  <a:pt x="7714" y="12312"/>
                </a:lnTo>
                <a:lnTo>
                  <a:pt x="7860" y="12264"/>
                </a:lnTo>
                <a:lnTo>
                  <a:pt x="7982" y="12215"/>
                </a:lnTo>
                <a:lnTo>
                  <a:pt x="8104" y="12142"/>
                </a:lnTo>
                <a:lnTo>
                  <a:pt x="8201" y="12045"/>
                </a:lnTo>
                <a:lnTo>
                  <a:pt x="8298" y="11947"/>
                </a:lnTo>
                <a:lnTo>
                  <a:pt x="8371" y="11826"/>
                </a:lnTo>
                <a:lnTo>
                  <a:pt x="8444" y="11704"/>
                </a:lnTo>
                <a:lnTo>
                  <a:pt x="8517" y="11510"/>
                </a:lnTo>
                <a:lnTo>
                  <a:pt x="8542" y="11291"/>
                </a:lnTo>
                <a:lnTo>
                  <a:pt x="8517" y="11193"/>
                </a:lnTo>
                <a:lnTo>
                  <a:pt x="8493" y="11096"/>
                </a:lnTo>
                <a:lnTo>
                  <a:pt x="8469" y="10999"/>
                </a:lnTo>
                <a:lnTo>
                  <a:pt x="8396" y="10926"/>
                </a:lnTo>
                <a:lnTo>
                  <a:pt x="8469" y="10269"/>
                </a:lnTo>
                <a:lnTo>
                  <a:pt x="8493" y="9587"/>
                </a:lnTo>
                <a:lnTo>
                  <a:pt x="8469" y="8906"/>
                </a:lnTo>
                <a:lnTo>
                  <a:pt x="8396" y="8249"/>
                </a:lnTo>
                <a:lnTo>
                  <a:pt x="8323" y="7908"/>
                </a:lnTo>
                <a:lnTo>
                  <a:pt x="8250" y="7568"/>
                </a:lnTo>
                <a:lnTo>
                  <a:pt x="8177" y="7251"/>
                </a:lnTo>
                <a:lnTo>
                  <a:pt x="8079" y="6935"/>
                </a:lnTo>
                <a:lnTo>
                  <a:pt x="7958" y="6619"/>
                </a:lnTo>
                <a:lnTo>
                  <a:pt x="7812" y="6327"/>
                </a:lnTo>
                <a:lnTo>
                  <a:pt x="7666" y="6035"/>
                </a:lnTo>
                <a:lnTo>
                  <a:pt x="7495" y="5743"/>
                </a:lnTo>
                <a:lnTo>
                  <a:pt x="7349" y="5548"/>
                </a:lnTo>
                <a:lnTo>
                  <a:pt x="7203" y="5378"/>
                </a:lnTo>
                <a:lnTo>
                  <a:pt x="7057" y="5232"/>
                </a:lnTo>
                <a:lnTo>
                  <a:pt x="6887" y="5086"/>
                </a:lnTo>
                <a:lnTo>
                  <a:pt x="6717" y="4940"/>
                </a:lnTo>
                <a:lnTo>
                  <a:pt x="6522" y="4842"/>
                </a:lnTo>
                <a:lnTo>
                  <a:pt x="6327" y="4745"/>
                </a:lnTo>
                <a:lnTo>
                  <a:pt x="6133" y="4648"/>
                </a:lnTo>
                <a:lnTo>
                  <a:pt x="5719" y="4502"/>
                </a:lnTo>
                <a:lnTo>
                  <a:pt x="5305" y="4429"/>
                </a:lnTo>
                <a:lnTo>
                  <a:pt x="4867" y="4380"/>
                </a:lnTo>
                <a:lnTo>
                  <a:pt x="4405" y="4356"/>
                </a:lnTo>
                <a:lnTo>
                  <a:pt x="4405" y="4307"/>
                </a:lnTo>
                <a:lnTo>
                  <a:pt x="4405" y="4283"/>
                </a:lnTo>
                <a:lnTo>
                  <a:pt x="4600" y="4258"/>
                </a:lnTo>
                <a:lnTo>
                  <a:pt x="4794" y="4185"/>
                </a:lnTo>
                <a:lnTo>
                  <a:pt x="4965" y="4112"/>
                </a:lnTo>
                <a:lnTo>
                  <a:pt x="5159" y="4015"/>
                </a:lnTo>
                <a:lnTo>
                  <a:pt x="5305" y="3893"/>
                </a:lnTo>
                <a:lnTo>
                  <a:pt x="5451" y="3772"/>
                </a:lnTo>
                <a:lnTo>
                  <a:pt x="5597" y="3626"/>
                </a:lnTo>
                <a:lnTo>
                  <a:pt x="5719" y="3456"/>
                </a:lnTo>
                <a:lnTo>
                  <a:pt x="5841" y="3310"/>
                </a:lnTo>
                <a:lnTo>
                  <a:pt x="5938" y="3115"/>
                </a:lnTo>
                <a:lnTo>
                  <a:pt x="6035" y="2945"/>
                </a:lnTo>
                <a:lnTo>
                  <a:pt x="6108" y="2750"/>
                </a:lnTo>
                <a:lnTo>
                  <a:pt x="6181" y="2555"/>
                </a:lnTo>
                <a:lnTo>
                  <a:pt x="6230" y="2361"/>
                </a:lnTo>
                <a:lnTo>
                  <a:pt x="6254" y="2166"/>
                </a:lnTo>
                <a:lnTo>
                  <a:pt x="6279" y="1971"/>
                </a:lnTo>
                <a:lnTo>
                  <a:pt x="6254" y="1752"/>
                </a:lnTo>
                <a:lnTo>
                  <a:pt x="6230" y="1533"/>
                </a:lnTo>
                <a:lnTo>
                  <a:pt x="6157" y="1314"/>
                </a:lnTo>
                <a:lnTo>
                  <a:pt x="6060" y="1095"/>
                </a:lnTo>
                <a:lnTo>
                  <a:pt x="5962" y="925"/>
                </a:lnTo>
                <a:lnTo>
                  <a:pt x="5816" y="730"/>
                </a:lnTo>
                <a:lnTo>
                  <a:pt x="5670" y="584"/>
                </a:lnTo>
                <a:lnTo>
                  <a:pt x="5500" y="438"/>
                </a:lnTo>
                <a:lnTo>
                  <a:pt x="5305" y="292"/>
                </a:lnTo>
                <a:lnTo>
                  <a:pt x="5111" y="195"/>
                </a:lnTo>
                <a:lnTo>
                  <a:pt x="4892" y="98"/>
                </a:lnTo>
                <a:lnTo>
                  <a:pt x="4697" y="49"/>
                </a:lnTo>
                <a:lnTo>
                  <a:pt x="4478" y="25"/>
                </a:lnTo>
                <a:lnTo>
                  <a:pt x="4259" y="0"/>
                </a:lnTo>
                <a:close/>
              </a:path>
            </a:pathLst>
          </a:custGeom>
          <a:solidFill>
            <a:srgbClr val="25212A">
              <a:alpha val="7115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40" name="Google Shape;640;p73"/>
          <p:cNvSpPr/>
          <p:nvPr/>
        </p:nvSpPr>
        <p:spPr>
          <a:xfrm>
            <a:off x="5655167" y="2577759"/>
            <a:ext cx="127782" cy="359769"/>
          </a:xfrm>
          <a:custGeom>
            <a:rect b="b" l="l" r="r" t="t"/>
            <a:pathLst>
              <a:path extrusionOk="0" h="20829" w="7398">
                <a:moveTo>
                  <a:pt x="3991" y="584"/>
                </a:moveTo>
                <a:lnTo>
                  <a:pt x="3942" y="657"/>
                </a:lnTo>
                <a:lnTo>
                  <a:pt x="3893" y="730"/>
                </a:lnTo>
                <a:lnTo>
                  <a:pt x="3893" y="755"/>
                </a:lnTo>
                <a:lnTo>
                  <a:pt x="3918" y="779"/>
                </a:lnTo>
                <a:lnTo>
                  <a:pt x="3991" y="803"/>
                </a:lnTo>
                <a:lnTo>
                  <a:pt x="4064" y="779"/>
                </a:lnTo>
                <a:lnTo>
                  <a:pt x="4185" y="755"/>
                </a:lnTo>
                <a:lnTo>
                  <a:pt x="4283" y="706"/>
                </a:lnTo>
                <a:lnTo>
                  <a:pt x="4380" y="633"/>
                </a:lnTo>
                <a:lnTo>
                  <a:pt x="4453" y="730"/>
                </a:lnTo>
                <a:lnTo>
                  <a:pt x="4356" y="779"/>
                </a:lnTo>
                <a:lnTo>
                  <a:pt x="4210" y="852"/>
                </a:lnTo>
                <a:lnTo>
                  <a:pt x="4088" y="949"/>
                </a:lnTo>
                <a:lnTo>
                  <a:pt x="4088" y="974"/>
                </a:lnTo>
                <a:lnTo>
                  <a:pt x="4112" y="998"/>
                </a:lnTo>
                <a:lnTo>
                  <a:pt x="4283" y="998"/>
                </a:lnTo>
                <a:lnTo>
                  <a:pt x="4453" y="974"/>
                </a:lnTo>
                <a:lnTo>
                  <a:pt x="4623" y="901"/>
                </a:lnTo>
                <a:lnTo>
                  <a:pt x="4721" y="1071"/>
                </a:lnTo>
                <a:lnTo>
                  <a:pt x="4696" y="1071"/>
                </a:lnTo>
                <a:lnTo>
                  <a:pt x="4429" y="1193"/>
                </a:lnTo>
                <a:lnTo>
                  <a:pt x="4185" y="1314"/>
                </a:lnTo>
                <a:lnTo>
                  <a:pt x="4161" y="1339"/>
                </a:lnTo>
                <a:lnTo>
                  <a:pt x="4185" y="1339"/>
                </a:lnTo>
                <a:lnTo>
                  <a:pt x="4307" y="1387"/>
                </a:lnTo>
                <a:lnTo>
                  <a:pt x="4429" y="1387"/>
                </a:lnTo>
                <a:lnTo>
                  <a:pt x="4550" y="1363"/>
                </a:lnTo>
                <a:lnTo>
                  <a:pt x="4696" y="1314"/>
                </a:lnTo>
                <a:lnTo>
                  <a:pt x="4818" y="1266"/>
                </a:lnTo>
                <a:lnTo>
                  <a:pt x="4915" y="1533"/>
                </a:lnTo>
                <a:lnTo>
                  <a:pt x="4794" y="1582"/>
                </a:lnTo>
                <a:lnTo>
                  <a:pt x="4502" y="1679"/>
                </a:lnTo>
                <a:lnTo>
                  <a:pt x="4356" y="1728"/>
                </a:lnTo>
                <a:lnTo>
                  <a:pt x="4234" y="1825"/>
                </a:lnTo>
                <a:lnTo>
                  <a:pt x="4210" y="1850"/>
                </a:lnTo>
                <a:lnTo>
                  <a:pt x="4210" y="1874"/>
                </a:lnTo>
                <a:lnTo>
                  <a:pt x="4210" y="1898"/>
                </a:lnTo>
                <a:lnTo>
                  <a:pt x="4234" y="1898"/>
                </a:lnTo>
                <a:lnTo>
                  <a:pt x="4404" y="1947"/>
                </a:lnTo>
                <a:lnTo>
                  <a:pt x="4550" y="1923"/>
                </a:lnTo>
                <a:lnTo>
                  <a:pt x="4696" y="1898"/>
                </a:lnTo>
                <a:lnTo>
                  <a:pt x="4867" y="1874"/>
                </a:lnTo>
                <a:lnTo>
                  <a:pt x="4964" y="1850"/>
                </a:lnTo>
                <a:lnTo>
                  <a:pt x="4988" y="2069"/>
                </a:lnTo>
                <a:lnTo>
                  <a:pt x="4891" y="2093"/>
                </a:lnTo>
                <a:lnTo>
                  <a:pt x="4696" y="2142"/>
                </a:lnTo>
                <a:lnTo>
                  <a:pt x="4526" y="2190"/>
                </a:lnTo>
                <a:lnTo>
                  <a:pt x="4331" y="2263"/>
                </a:lnTo>
                <a:lnTo>
                  <a:pt x="4137" y="2336"/>
                </a:lnTo>
                <a:lnTo>
                  <a:pt x="4112" y="2361"/>
                </a:lnTo>
                <a:lnTo>
                  <a:pt x="4137" y="2385"/>
                </a:lnTo>
                <a:lnTo>
                  <a:pt x="4283" y="2385"/>
                </a:lnTo>
                <a:lnTo>
                  <a:pt x="4404" y="2409"/>
                </a:lnTo>
                <a:lnTo>
                  <a:pt x="4599" y="2385"/>
                </a:lnTo>
                <a:lnTo>
                  <a:pt x="4769" y="2361"/>
                </a:lnTo>
                <a:lnTo>
                  <a:pt x="4988" y="2336"/>
                </a:lnTo>
                <a:lnTo>
                  <a:pt x="4988" y="2434"/>
                </a:lnTo>
                <a:lnTo>
                  <a:pt x="4940" y="2604"/>
                </a:lnTo>
                <a:lnTo>
                  <a:pt x="4891" y="2750"/>
                </a:lnTo>
                <a:lnTo>
                  <a:pt x="4794" y="2726"/>
                </a:lnTo>
                <a:lnTo>
                  <a:pt x="4696" y="2726"/>
                </a:lnTo>
                <a:lnTo>
                  <a:pt x="4502" y="2750"/>
                </a:lnTo>
                <a:lnTo>
                  <a:pt x="4258" y="2750"/>
                </a:lnTo>
                <a:lnTo>
                  <a:pt x="4137" y="2774"/>
                </a:lnTo>
                <a:lnTo>
                  <a:pt x="4015" y="2847"/>
                </a:lnTo>
                <a:lnTo>
                  <a:pt x="4015" y="2872"/>
                </a:lnTo>
                <a:lnTo>
                  <a:pt x="4112" y="2945"/>
                </a:lnTo>
                <a:lnTo>
                  <a:pt x="4210" y="2993"/>
                </a:lnTo>
                <a:lnTo>
                  <a:pt x="4429" y="2993"/>
                </a:lnTo>
                <a:lnTo>
                  <a:pt x="4599" y="3018"/>
                </a:lnTo>
                <a:lnTo>
                  <a:pt x="4745" y="3018"/>
                </a:lnTo>
                <a:lnTo>
                  <a:pt x="4623" y="3164"/>
                </a:lnTo>
                <a:lnTo>
                  <a:pt x="4502" y="3310"/>
                </a:lnTo>
                <a:lnTo>
                  <a:pt x="4453" y="3285"/>
                </a:lnTo>
                <a:lnTo>
                  <a:pt x="4283" y="3237"/>
                </a:lnTo>
                <a:lnTo>
                  <a:pt x="4112" y="3212"/>
                </a:lnTo>
                <a:lnTo>
                  <a:pt x="3918" y="3212"/>
                </a:lnTo>
                <a:lnTo>
                  <a:pt x="3747" y="3237"/>
                </a:lnTo>
                <a:lnTo>
                  <a:pt x="3723" y="3237"/>
                </a:lnTo>
                <a:lnTo>
                  <a:pt x="3723" y="3261"/>
                </a:lnTo>
                <a:lnTo>
                  <a:pt x="3747" y="3310"/>
                </a:lnTo>
                <a:lnTo>
                  <a:pt x="3966" y="3407"/>
                </a:lnTo>
                <a:lnTo>
                  <a:pt x="4210" y="3480"/>
                </a:lnTo>
                <a:lnTo>
                  <a:pt x="3991" y="3529"/>
                </a:lnTo>
                <a:lnTo>
                  <a:pt x="3796" y="3553"/>
                </a:lnTo>
                <a:lnTo>
                  <a:pt x="3553" y="3553"/>
                </a:lnTo>
                <a:lnTo>
                  <a:pt x="3334" y="3504"/>
                </a:lnTo>
                <a:lnTo>
                  <a:pt x="3090" y="3407"/>
                </a:lnTo>
                <a:lnTo>
                  <a:pt x="2896" y="3285"/>
                </a:lnTo>
                <a:lnTo>
                  <a:pt x="2701" y="3115"/>
                </a:lnTo>
                <a:lnTo>
                  <a:pt x="2555" y="2945"/>
                </a:lnTo>
                <a:lnTo>
                  <a:pt x="2433" y="2726"/>
                </a:lnTo>
                <a:lnTo>
                  <a:pt x="2360" y="2507"/>
                </a:lnTo>
                <a:lnTo>
                  <a:pt x="2312" y="2288"/>
                </a:lnTo>
                <a:lnTo>
                  <a:pt x="2312" y="2020"/>
                </a:lnTo>
                <a:lnTo>
                  <a:pt x="2336" y="1874"/>
                </a:lnTo>
                <a:lnTo>
                  <a:pt x="2360" y="1704"/>
                </a:lnTo>
                <a:lnTo>
                  <a:pt x="2409" y="1558"/>
                </a:lnTo>
                <a:lnTo>
                  <a:pt x="2482" y="1412"/>
                </a:lnTo>
                <a:lnTo>
                  <a:pt x="2677" y="1120"/>
                </a:lnTo>
                <a:lnTo>
                  <a:pt x="2871" y="876"/>
                </a:lnTo>
                <a:lnTo>
                  <a:pt x="3017" y="755"/>
                </a:lnTo>
                <a:lnTo>
                  <a:pt x="3139" y="682"/>
                </a:lnTo>
                <a:lnTo>
                  <a:pt x="3261" y="633"/>
                </a:lnTo>
                <a:lnTo>
                  <a:pt x="3407" y="584"/>
                </a:lnTo>
                <a:close/>
                <a:moveTo>
                  <a:pt x="1898" y="7860"/>
                </a:moveTo>
                <a:lnTo>
                  <a:pt x="2020" y="7933"/>
                </a:lnTo>
                <a:lnTo>
                  <a:pt x="1995" y="8200"/>
                </a:lnTo>
                <a:lnTo>
                  <a:pt x="1995" y="8444"/>
                </a:lnTo>
                <a:lnTo>
                  <a:pt x="1971" y="8979"/>
                </a:lnTo>
                <a:lnTo>
                  <a:pt x="1971" y="9149"/>
                </a:lnTo>
                <a:lnTo>
                  <a:pt x="1922" y="9344"/>
                </a:lnTo>
                <a:lnTo>
                  <a:pt x="1801" y="9685"/>
                </a:lnTo>
                <a:lnTo>
                  <a:pt x="1655" y="10050"/>
                </a:lnTo>
                <a:lnTo>
                  <a:pt x="1509" y="10390"/>
                </a:lnTo>
                <a:lnTo>
                  <a:pt x="1436" y="10658"/>
                </a:lnTo>
                <a:lnTo>
                  <a:pt x="1363" y="10926"/>
                </a:lnTo>
                <a:lnTo>
                  <a:pt x="1314" y="10707"/>
                </a:lnTo>
                <a:lnTo>
                  <a:pt x="1265" y="10536"/>
                </a:lnTo>
                <a:lnTo>
                  <a:pt x="1241" y="10512"/>
                </a:lnTo>
                <a:lnTo>
                  <a:pt x="1290" y="10463"/>
                </a:lnTo>
                <a:lnTo>
                  <a:pt x="1314" y="10390"/>
                </a:lnTo>
                <a:lnTo>
                  <a:pt x="1363" y="9733"/>
                </a:lnTo>
                <a:lnTo>
                  <a:pt x="1460" y="9076"/>
                </a:lnTo>
                <a:lnTo>
                  <a:pt x="1533" y="8760"/>
                </a:lnTo>
                <a:lnTo>
                  <a:pt x="1606" y="8444"/>
                </a:lnTo>
                <a:lnTo>
                  <a:pt x="1728" y="8152"/>
                </a:lnTo>
                <a:lnTo>
                  <a:pt x="1898" y="7860"/>
                </a:lnTo>
                <a:close/>
                <a:moveTo>
                  <a:pt x="5499" y="7860"/>
                </a:moveTo>
                <a:lnTo>
                  <a:pt x="5670" y="8152"/>
                </a:lnTo>
                <a:lnTo>
                  <a:pt x="5791" y="8444"/>
                </a:lnTo>
                <a:lnTo>
                  <a:pt x="5864" y="8760"/>
                </a:lnTo>
                <a:lnTo>
                  <a:pt x="5937" y="9076"/>
                </a:lnTo>
                <a:lnTo>
                  <a:pt x="6010" y="9733"/>
                </a:lnTo>
                <a:lnTo>
                  <a:pt x="6083" y="10390"/>
                </a:lnTo>
                <a:lnTo>
                  <a:pt x="6107" y="10463"/>
                </a:lnTo>
                <a:lnTo>
                  <a:pt x="6156" y="10512"/>
                </a:lnTo>
                <a:lnTo>
                  <a:pt x="6132" y="10536"/>
                </a:lnTo>
                <a:lnTo>
                  <a:pt x="6083" y="10707"/>
                </a:lnTo>
                <a:lnTo>
                  <a:pt x="6034" y="10926"/>
                </a:lnTo>
                <a:lnTo>
                  <a:pt x="5961" y="10658"/>
                </a:lnTo>
                <a:lnTo>
                  <a:pt x="5889" y="10390"/>
                </a:lnTo>
                <a:lnTo>
                  <a:pt x="5743" y="10050"/>
                </a:lnTo>
                <a:lnTo>
                  <a:pt x="5597" y="9685"/>
                </a:lnTo>
                <a:lnTo>
                  <a:pt x="5475" y="9344"/>
                </a:lnTo>
                <a:lnTo>
                  <a:pt x="5426" y="9149"/>
                </a:lnTo>
                <a:lnTo>
                  <a:pt x="5426" y="8979"/>
                </a:lnTo>
                <a:lnTo>
                  <a:pt x="5402" y="8444"/>
                </a:lnTo>
                <a:lnTo>
                  <a:pt x="5402" y="8200"/>
                </a:lnTo>
                <a:lnTo>
                  <a:pt x="5378" y="7933"/>
                </a:lnTo>
                <a:lnTo>
                  <a:pt x="5499" y="7860"/>
                </a:lnTo>
                <a:close/>
                <a:moveTo>
                  <a:pt x="3869" y="4623"/>
                </a:moveTo>
                <a:lnTo>
                  <a:pt x="4161" y="4672"/>
                </a:lnTo>
                <a:lnTo>
                  <a:pt x="4453" y="4721"/>
                </a:lnTo>
                <a:lnTo>
                  <a:pt x="4380" y="4769"/>
                </a:lnTo>
                <a:lnTo>
                  <a:pt x="4283" y="4842"/>
                </a:lnTo>
                <a:lnTo>
                  <a:pt x="4283" y="4867"/>
                </a:lnTo>
                <a:lnTo>
                  <a:pt x="4307" y="4891"/>
                </a:lnTo>
                <a:lnTo>
                  <a:pt x="4696" y="4842"/>
                </a:lnTo>
                <a:lnTo>
                  <a:pt x="4842" y="4842"/>
                </a:lnTo>
                <a:lnTo>
                  <a:pt x="4915" y="4867"/>
                </a:lnTo>
                <a:lnTo>
                  <a:pt x="4818" y="4891"/>
                </a:lnTo>
                <a:lnTo>
                  <a:pt x="4696" y="4940"/>
                </a:lnTo>
                <a:lnTo>
                  <a:pt x="4599" y="4988"/>
                </a:lnTo>
                <a:lnTo>
                  <a:pt x="4550" y="5086"/>
                </a:lnTo>
                <a:lnTo>
                  <a:pt x="4550" y="5110"/>
                </a:lnTo>
                <a:lnTo>
                  <a:pt x="4575" y="5110"/>
                </a:lnTo>
                <a:lnTo>
                  <a:pt x="4818" y="5037"/>
                </a:lnTo>
                <a:lnTo>
                  <a:pt x="4964" y="5013"/>
                </a:lnTo>
                <a:lnTo>
                  <a:pt x="5086" y="4988"/>
                </a:lnTo>
                <a:lnTo>
                  <a:pt x="5159" y="4988"/>
                </a:lnTo>
                <a:lnTo>
                  <a:pt x="5329" y="5110"/>
                </a:lnTo>
                <a:lnTo>
                  <a:pt x="5086" y="5134"/>
                </a:lnTo>
                <a:lnTo>
                  <a:pt x="4964" y="5183"/>
                </a:lnTo>
                <a:lnTo>
                  <a:pt x="4867" y="5232"/>
                </a:lnTo>
                <a:lnTo>
                  <a:pt x="4867" y="5280"/>
                </a:lnTo>
                <a:lnTo>
                  <a:pt x="4867" y="5305"/>
                </a:lnTo>
                <a:lnTo>
                  <a:pt x="4988" y="5353"/>
                </a:lnTo>
                <a:lnTo>
                  <a:pt x="5110" y="5353"/>
                </a:lnTo>
                <a:lnTo>
                  <a:pt x="5378" y="5329"/>
                </a:lnTo>
                <a:lnTo>
                  <a:pt x="5548" y="5305"/>
                </a:lnTo>
                <a:lnTo>
                  <a:pt x="5694" y="5451"/>
                </a:lnTo>
                <a:lnTo>
                  <a:pt x="5572" y="5475"/>
                </a:lnTo>
                <a:lnTo>
                  <a:pt x="5378" y="5524"/>
                </a:lnTo>
                <a:lnTo>
                  <a:pt x="5305" y="5548"/>
                </a:lnTo>
                <a:lnTo>
                  <a:pt x="5232" y="5597"/>
                </a:lnTo>
                <a:lnTo>
                  <a:pt x="5232" y="5621"/>
                </a:lnTo>
                <a:lnTo>
                  <a:pt x="5232" y="5645"/>
                </a:lnTo>
                <a:lnTo>
                  <a:pt x="5402" y="5621"/>
                </a:lnTo>
                <a:lnTo>
                  <a:pt x="5572" y="5621"/>
                </a:lnTo>
                <a:lnTo>
                  <a:pt x="5791" y="5572"/>
                </a:lnTo>
                <a:lnTo>
                  <a:pt x="5889" y="5718"/>
                </a:lnTo>
                <a:lnTo>
                  <a:pt x="5840" y="5718"/>
                </a:lnTo>
                <a:lnTo>
                  <a:pt x="5621" y="5743"/>
                </a:lnTo>
                <a:lnTo>
                  <a:pt x="5499" y="5791"/>
                </a:lnTo>
                <a:lnTo>
                  <a:pt x="5426" y="5840"/>
                </a:lnTo>
                <a:lnTo>
                  <a:pt x="5426" y="5889"/>
                </a:lnTo>
                <a:lnTo>
                  <a:pt x="5524" y="5913"/>
                </a:lnTo>
                <a:lnTo>
                  <a:pt x="5621" y="5913"/>
                </a:lnTo>
                <a:lnTo>
                  <a:pt x="5791" y="5889"/>
                </a:lnTo>
                <a:lnTo>
                  <a:pt x="6010" y="5889"/>
                </a:lnTo>
                <a:lnTo>
                  <a:pt x="6107" y="6083"/>
                </a:lnTo>
                <a:lnTo>
                  <a:pt x="5937" y="6132"/>
                </a:lnTo>
                <a:lnTo>
                  <a:pt x="5840" y="6181"/>
                </a:lnTo>
                <a:lnTo>
                  <a:pt x="5767" y="6229"/>
                </a:lnTo>
                <a:lnTo>
                  <a:pt x="5864" y="6254"/>
                </a:lnTo>
                <a:lnTo>
                  <a:pt x="5986" y="6254"/>
                </a:lnTo>
                <a:lnTo>
                  <a:pt x="6205" y="6229"/>
                </a:lnTo>
                <a:lnTo>
                  <a:pt x="6302" y="6448"/>
                </a:lnTo>
                <a:lnTo>
                  <a:pt x="6253" y="6473"/>
                </a:lnTo>
                <a:lnTo>
                  <a:pt x="6083" y="6521"/>
                </a:lnTo>
                <a:lnTo>
                  <a:pt x="5937" y="6619"/>
                </a:lnTo>
                <a:lnTo>
                  <a:pt x="5937" y="6643"/>
                </a:lnTo>
                <a:lnTo>
                  <a:pt x="6083" y="6643"/>
                </a:lnTo>
                <a:lnTo>
                  <a:pt x="6229" y="6619"/>
                </a:lnTo>
                <a:lnTo>
                  <a:pt x="6351" y="6594"/>
                </a:lnTo>
                <a:lnTo>
                  <a:pt x="6448" y="6813"/>
                </a:lnTo>
                <a:lnTo>
                  <a:pt x="6448" y="6838"/>
                </a:lnTo>
                <a:lnTo>
                  <a:pt x="6375" y="6862"/>
                </a:lnTo>
                <a:lnTo>
                  <a:pt x="6229" y="6935"/>
                </a:lnTo>
                <a:lnTo>
                  <a:pt x="6107" y="7008"/>
                </a:lnTo>
                <a:lnTo>
                  <a:pt x="6107" y="7032"/>
                </a:lnTo>
                <a:lnTo>
                  <a:pt x="6132" y="7057"/>
                </a:lnTo>
                <a:lnTo>
                  <a:pt x="6399" y="7008"/>
                </a:lnTo>
                <a:lnTo>
                  <a:pt x="6497" y="6984"/>
                </a:lnTo>
                <a:lnTo>
                  <a:pt x="6545" y="7130"/>
                </a:lnTo>
                <a:lnTo>
                  <a:pt x="6472" y="7154"/>
                </a:lnTo>
                <a:lnTo>
                  <a:pt x="6302" y="7178"/>
                </a:lnTo>
                <a:lnTo>
                  <a:pt x="6205" y="7203"/>
                </a:lnTo>
                <a:lnTo>
                  <a:pt x="6132" y="7227"/>
                </a:lnTo>
                <a:lnTo>
                  <a:pt x="6107" y="7276"/>
                </a:lnTo>
                <a:lnTo>
                  <a:pt x="6083" y="7300"/>
                </a:lnTo>
                <a:lnTo>
                  <a:pt x="6107" y="7349"/>
                </a:lnTo>
                <a:lnTo>
                  <a:pt x="6132" y="7373"/>
                </a:lnTo>
                <a:lnTo>
                  <a:pt x="6205" y="7422"/>
                </a:lnTo>
                <a:lnTo>
                  <a:pt x="6278" y="7422"/>
                </a:lnTo>
                <a:lnTo>
                  <a:pt x="6424" y="7397"/>
                </a:lnTo>
                <a:lnTo>
                  <a:pt x="6618" y="7397"/>
                </a:lnTo>
                <a:lnTo>
                  <a:pt x="6667" y="7519"/>
                </a:lnTo>
                <a:lnTo>
                  <a:pt x="6424" y="7592"/>
                </a:lnTo>
                <a:lnTo>
                  <a:pt x="6278" y="7641"/>
                </a:lnTo>
                <a:lnTo>
                  <a:pt x="6253" y="7665"/>
                </a:lnTo>
                <a:lnTo>
                  <a:pt x="6278" y="7689"/>
                </a:lnTo>
                <a:lnTo>
                  <a:pt x="6375" y="7714"/>
                </a:lnTo>
                <a:lnTo>
                  <a:pt x="6472" y="7738"/>
                </a:lnTo>
                <a:lnTo>
                  <a:pt x="6667" y="7714"/>
                </a:lnTo>
                <a:lnTo>
                  <a:pt x="6716" y="7714"/>
                </a:lnTo>
                <a:lnTo>
                  <a:pt x="6740" y="7860"/>
                </a:lnTo>
                <a:lnTo>
                  <a:pt x="6667" y="7884"/>
                </a:lnTo>
                <a:lnTo>
                  <a:pt x="6570" y="7933"/>
                </a:lnTo>
                <a:lnTo>
                  <a:pt x="6448" y="7981"/>
                </a:lnTo>
                <a:lnTo>
                  <a:pt x="6424" y="8030"/>
                </a:lnTo>
                <a:lnTo>
                  <a:pt x="6448" y="8030"/>
                </a:lnTo>
                <a:lnTo>
                  <a:pt x="6545" y="8079"/>
                </a:lnTo>
                <a:lnTo>
                  <a:pt x="6691" y="8079"/>
                </a:lnTo>
                <a:lnTo>
                  <a:pt x="6789" y="8054"/>
                </a:lnTo>
                <a:lnTo>
                  <a:pt x="6813" y="8249"/>
                </a:lnTo>
                <a:lnTo>
                  <a:pt x="6740" y="8249"/>
                </a:lnTo>
                <a:lnTo>
                  <a:pt x="6570" y="8298"/>
                </a:lnTo>
                <a:lnTo>
                  <a:pt x="6424" y="8371"/>
                </a:lnTo>
                <a:lnTo>
                  <a:pt x="6399" y="8395"/>
                </a:lnTo>
                <a:lnTo>
                  <a:pt x="6424" y="8419"/>
                </a:lnTo>
                <a:lnTo>
                  <a:pt x="6472" y="8444"/>
                </a:lnTo>
                <a:lnTo>
                  <a:pt x="6545" y="8468"/>
                </a:lnTo>
                <a:lnTo>
                  <a:pt x="6837" y="8468"/>
                </a:lnTo>
                <a:lnTo>
                  <a:pt x="6862" y="8638"/>
                </a:lnTo>
                <a:lnTo>
                  <a:pt x="6764" y="8663"/>
                </a:lnTo>
                <a:lnTo>
                  <a:pt x="6667" y="8711"/>
                </a:lnTo>
                <a:lnTo>
                  <a:pt x="6570" y="8784"/>
                </a:lnTo>
                <a:lnTo>
                  <a:pt x="6570" y="8809"/>
                </a:lnTo>
                <a:lnTo>
                  <a:pt x="6886" y="8809"/>
                </a:lnTo>
                <a:lnTo>
                  <a:pt x="6910" y="9052"/>
                </a:lnTo>
                <a:lnTo>
                  <a:pt x="6764" y="9101"/>
                </a:lnTo>
                <a:lnTo>
                  <a:pt x="6691" y="9125"/>
                </a:lnTo>
                <a:lnTo>
                  <a:pt x="6618" y="9174"/>
                </a:lnTo>
                <a:lnTo>
                  <a:pt x="6618" y="9198"/>
                </a:lnTo>
                <a:lnTo>
                  <a:pt x="6667" y="9222"/>
                </a:lnTo>
                <a:lnTo>
                  <a:pt x="6691" y="9222"/>
                </a:lnTo>
                <a:lnTo>
                  <a:pt x="6789" y="9247"/>
                </a:lnTo>
                <a:lnTo>
                  <a:pt x="6910" y="9222"/>
                </a:lnTo>
                <a:lnTo>
                  <a:pt x="6910" y="9466"/>
                </a:lnTo>
                <a:lnTo>
                  <a:pt x="6570" y="9587"/>
                </a:lnTo>
                <a:lnTo>
                  <a:pt x="6545" y="9612"/>
                </a:lnTo>
                <a:lnTo>
                  <a:pt x="6545" y="9636"/>
                </a:lnTo>
                <a:lnTo>
                  <a:pt x="6594" y="9685"/>
                </a:lnTo>
                <a:lnTo>
                  <a:pt x="6764" y="9709"/>
                </a:lnTo>
                <a:lnTo>
                  <a:pt x="6910" y="9709"/>
                </a:lnTo>
                <a:lnTo>
                  <a:pt x="6910" y="9831"/>
                </a:lnTo>
                <a:lnTo>
                  <a:pt x="6813" y="9855"/>
                </a:lnTo>
                <a:lnTo>
                  <a:pt x="6667" y="9928"/>
                </a:lnTo>
                <a:lnTo>
                  <a:pt x="6643" y="9952"/>
                </a:lnTo>
                <a:lnTo>
                  <a:pt x="6643" y="10001"/>
                </a:lnTo>
                <a:lnTo>
                  <a:pt x="6667" y="10025"/>
                </a:lnTo>
                <a:lnTo>
                  <a:pt x="6716" y="10050"/>
                </a:lnTo>
                <a:lnTo>
                  <a:pt x="6910" y="10074"/>
                </a:lnTo>
                <a:lnTo>
                  <a:pt x="6886" y="10293"/>
                </a:lnTo>
                <a:lnTo>
                  <a:pt x="6789" y="10293"/>
                </a:lnTo>
                <a:lnTo>
                  <a:pt x="6691" y="10317"/>
                </a:lnTo>
                <a:lnTo>
                  <a:pt x="6667" y="10342"/>
                </a:lnTo>
                <a:lnTo>
                  <a:pt x="6667" y="10366"/>
                </a:lnTo>
                <a:lnTo>
                  <a:pt x="6667" y="10390"/>
                </a:lnTo>
                <a:lnTo>
                  <a:pt x="6691" y="10415"/>
                </a:lnTo>
                <a:lnTo>
                  <a:pt x="6789" y="10439"/>
                </a:lnTo>
                <a:lnTo>
                  <a:pt x="6862" y="10439"/>
                </a:lnTo>
                <a:lnTo>
                  <a:pt x="6837" y="10682"/>
                </a:lnTo>
                <a:lnTo>
                  <a:pt x="6813" y="10658"/>
                </a:lnTo>
                <a:lnTo>
                  <a:pt x="6764" y="10658"/>
                </a:lnTo>
                <a:lnTo>
                  <a:pt x="6764" y="10682"/>
                </a:lnTo>
                <a:lnTo>
                  <a:pt x="6740" y="10682"/>
                </a:lnTo>
                <a:lnTo>
                  <a:pt x="6764" y="10755"/>
                </a:lnTo>
                <a:lnTo>
                  <a:pt x="6813" y="10804"/>
                </a:lnTo>
                <a:lnTo>
                  <a:pt x="6813" y="10828"/>
                </a:lnTo>
                <a:lnTo>
                  <a:pt x="6813" y="10926"/>
                </a:lnTo>
                <a:lnTo>
                  <a:pt x="6837" y="10974"/>
                </a:lnTo>
                <a:lnTo>
                  <a:pt x="6862" y="11047"/>
                </a:lnTo>
                <a:lnTo>
                  <a:pt x="6910" y="11096"/>
                </a:lnTo>
                <a:lnTo>
                  <a:pt x="6935" y="11339"/>
                </a:lnTo>
                <a:lnTo>
                  <a:pt x="6935" y="11461"/>
                </a:lnTo>
                <a:lnTo>
                  <a:pt x="6886" y="11583"/>
                </a:lnTo>
                <a:lnTo>
                  <a:pt x="6837" y="11656"/>
                </a:lnTo>
                <a:lnTo>
                  <a:pt x="6740" y="11729"/>
                </a:lnTo>
                <a:lnTo>
                  <a:pt x="6643" y="11801"/>
                </a:lnTo>
                <a:lnTo>
                  <a:pt x="6594" y="11801"/>
                </a:lnTo>
                <a:lnTo>
                  <a:pt x="6570" y="11753"/>
                </a:lnTo>
                <a:lnTo>
                  <a:pt x="6521" y="11656"/>
                </a:lnTo>
                <a:lnTo>
                  <a:pt x="6472" y="11534"/>
                </a:lnTo>
                <a:lnTo>
                  <a:pt x="6424" y="11266"/>
                </a:lnTo>
                <a:lnTo>
                  <a:pt x="6448" y="10999"/>
                </a:lnTo>
                <a:lnTo>
                  <a:pt x="6472" y="10853"/>
                </a:lnTo>
                <a:lnTo>
                  <a:pt x="6521" y="10755"/>
                </a:lnTo>
                <a:lnTo>
                  <a:pt x="6521" y="10658"/>
                </a:lnTo>
                <a:lnTo>
                  <a:pt x="6521" y="10585"/>
                </a:lnTo>
                <a:lnTo>
                  <a:pt x="6472" y="10512"/>
                </a:lnTo>
                <a:lnTo>
                  <a:pt x="6424" y="10463"/>
                </a:lnTo>
                <a:lnTo>
                  <a:pt x="6424" y="10390"/>
                </a:lnTo>
                <a:lnTo>
                  <a:pt x="6448" y="10025"/>
                </a:lnTo>
                <a:lnTo>
                  <a:pt x="6448" y="9660"/>
                </a:lnTo>
                <a:lnTo>
                  <a:pt x="6399" y="9271"/>
                </a:lnTo>
                <a:lnTo>
                  <a:pt x="6326" y="8906"/>
                </a:lnTo>
                <a:lnTo>
                  <a:pt x="6253" y="8541"/>
                </a:lnTo>
                <a:lnTo>
                  <a:pt x="6132" y="8200"/>
                </a:lnTo>
                <a:lnTo>
                  <a:pt x="5961" y="7860"/>
                </a:lnTo>
                <a:lnTo>
                  <a:pt x="5791" y="7568"/>
                </a:lnTo>
                <a:lnTo>
                  <a:pt x="5767" y="7543"/>
                </a:lnTo>
                <a:lnTo>
                  <a:pt x="5864" y="7300"/>
                </a:lnTo>
                <a:lnTo>
                  <a:pt x="5937" y="7081"/>
                </a:lnTo>
                <a:lnTo>
                  <a:pt x="5937" y="6935"/>
                </a:lnTo>
                <a:lnTo>
                  <a:pt x="5937" y="6789"/>
                </a:lnTo>
                <a:lnTo>
                  <a:pt x="5889" y="6619"/>
                </a:lnTo>
                <a:lnTo>
                  <a:pt x="5840" y="6473"/>
                </a:lnTo>
                <a:lnTo>
                  <a:pt x="5767" y="6327"/>
                </a:lnTo>
                <a:lnTo>
                  <a:pt x="5670" y="6229"/>
                </a:lnTo>
                <a:lnTo>
                  <a:pt x="5597" y="6205"/>
                </a:lnTo>
                <a:lnTo>
                  <a:pt x="5524" y="6181"/>
                </a:lnTo>
                <a:lnTo>
                  <a:pt x="5451" y="6181"/>
                </a:lnTo>
                <a:lnTo>
                  <a:pt x="5378" y="6205"/>
                </a:lnTo>
                <a:lnTo>
                  <a:pt x="5305" y="6254"/>
                </a:lnTo>
                <a:lnTo>
                  <a:pt x="5280" y="6327"/>
                </a:lnTo>
                <a:lnTo>
                  <a:pt x="5280" y="6400"/>
                </a:lnTo>
                <a:lnTo>
                  <a:pt x="5305" y="6473"/>
                </a:lnTo>
                <a:lnTo>
                  <a:pt x="5426" y="6570"/>
                </a:lnTo>
                <a:lnTo>
                  <a:pt x="5475" y="6643"/>
                </a:lnTo>
                <a:lnTo>
                  <a:pt x="5524" y="6716"/>
                </a:lnTo>
                <a:lnTo>
                  <a:pt x="5524" y="6886"/>
                </a:lnTo>
                <a:lnTo>
                  <a:pt x="5499" y="7057"/>
                </a:lnTo>
                <a:lnTo>
                  <a:pt x="5451" y="7227"/>
                </a:lnTo>
                <a:lnTo>
                  <a:pt x="5353" y="7373"/>
                </a:lnTo>
                <a:lnTo>
                  <a:pt x="5305" y="7446"/>
                </a:lnTo>
                <a:lnTo>
                  <a:pt x="5256" y="7519"/>
                </a:lnTo>
                <a:lnTo>
                  <a:pt x="5183" y="7543"/>
                </a:lnTo>
                <a:lnTo>
                  <a:pt x="5086" y="7568"/>
                </a:lnTo>
                <a:lnTo>
                  <a:pt x="5013" y="7592"/>
                </a:lnTo>
                <a:lnTo>
                  <a:pt x="4964" y="7616"/>
                </a:lnTo>
                <a:lnTo>
                  <a:pt x="4915" y="7665"/>
                </a:lnTo>
                <a:lnTo>
                  <a:pt x="4891" y="7738"/>
                </a:lnTo>
                <a:lnTo>
                  <a:pt x="4867" y="7811"/>
                </a:lnTo>
                <a:lnTo>
                  <a:pt x="4891" y="7860"/>
                </a:lnTo>
                <a:lnTo>
                  <a:pt x="4915" y="7933"/>
                </a:lnTo>
                <a:lnTo>
                  <a:pt x="4964" y="7981"/>
                </a:lnTo>
                <a:lnTo>
                  <a:pt x="4842" y="7981"/>
                </a:lnTo>
                <a:lnTo>
                  <a:pt x="4648" y="8006"/>
                </a:lnTo>
                <a:lnTo>
                  <a:pt x="4575" y="8054"/>
                </a:lnTo>
                <a:lnTo>
                  <a:pt x="4550" y="8079"/>
                </a:lnTo>
                <a:lnTo>
                  <a:pt x="4550" y="8103"/>
                </a:lnTo>
                <a:lnTo>
                  <a:pt x="4550" y="8152"/>
                </a:lnTo>
                <a:lnTo>
                  <a:pt x="4599" y="8176"/>
                </a:lnTo>
                <a:lnTo>
                  <a:pt x="4696" y="8225"/>
                </a:lnTo>
                <a:lnTo>
                  <a:pt x="5013" y="8225"/>
                </a:lnTo>
                <a:lnTo>
                  <a:pt x="5013" y="8346"/>
                </a:lnTo>
                <a:lnTo>
                  <a:pt x="4842" y="8371"/>
                </a:lnTo>
                <a:lnTo>
                  <a:pt x="4696" y="8395"/>
                </a:lnTo>
                <a:lnTo>
                  <a:pt x="4526" y="8419"/>
                </a:lnTo>
                <a:lnTo>
                  <a:pt x="4477" y="8468"/>
                </a:lnTo>
                <a:lnTo>
                  <a:pt x="4453" y="8517"/>
                </a:lnTo>
                <a:lnTo>
                  <a:pt x="4477" y="8565"/>
                </a:lnTo>
                <a:lnTo>
                  <a:pt x="4526" y="8590"/>
                </a:lnTo>
                <a:lnTo>
                  <a:pt x="4745" y="8638"/>
                </a:lnTo>
                <a:lnTo>
                  <a:pt x="5013" y="8638"/>
                </a:lnTo>
                <a:lnTo>
                  <a:pt x="5013" y="8687"/>
                </a:lnTo>
                <a:lnTo>
                  <a:pt x="4891" y="8711"/>
                </a:lnTo>
                <a:lnTo>
                  <a:pt x="4672" y="8736"/>
                </a:lnTo>
                <a:lnTo>
                  <a:pt x="4575" y="8760"/>
                </a:lnTo>
                <a:lnTo>
                  <a:pt x="4477" y="8809"/>
                </a:lnTo>
                <a:lnTo>
                  <a:pt x="4453" y="8833"/>
                </a:lnTo>
                <a:lnTo>
                  <a:pt x="4477" y="8882"/>
                </a:lnTo>
                <a:lnTo>
                  <a:pt x="4550" y="8906"/>
                </a:lnTo>
                <a:lnTo>
                  <a:pt x="4648" y="8930"/>
                </a:lnTo>
                <a:lnTo>
                  <a:pt x="5013" y="8930"/>
                </a:lnTo>
                <a:lnTo>
                  <a:pt x="5013" y="9028"/>
                </a:lnTo>
                <a:lnTo>
                  <a:pt x="4794" y="9052"/>
                </a:lnTo>
                <a:lnTo>
                  <a:pt x="4623" y="9076"/>
                </a:lnTo>
                <a:lnTo>
                  <a:pt x="4550" y="9125"/>
                </a:lnTo>
                <a:lnTo>
                  <a:pt x="4550" y="9149"/>
                </a:lnTo>
                <a:lnTo>
                  <a:pt x="4550" y="9198"/>
                </a:lnTo>
                <a:lnTo>
                  <a:pt x="4599" y="9247"/>
                </a:lnTo>
                <a:lnTo>
                  <a:pt x="4696" y="9271"/>
                </a:lnTo>
                <a:lnTo>
                  <a:pt x="5037" y="9271"/>
                </a:lnTo>
                <a:lnTo>
                  <a:pt x="5061" y="9344"/>
                </a:lnTo>
                <a:lnTo>
                  <a:pt x="5013" y="9344"/>
                </a:lnTo>
                <a:lnTo>
                  <a:pt x="4794" y="9393"/>
                </a:lnTo>
                <a:lnTo>
                  <a:pt x="4623" y="9490"/>
                </a:lnTo>
                <a:lnTo>
                  <a:pt x="4599" y="9514"/>
                </a:lnTo>
                <a:lnTo>
                  <a:pt x="4623" y="9539"/>
                </a:lnTo>
                <a:lnTo>
                  <a:pt x="4818" y="9563"/>
                </a:lnTo>
                <a:lnTo>
                  <a:pt x="5037" y="9539"/>
                </a:lnTo>
                <a:lnTo>
                  <a:pt x="5110" y="9539"/>
                </a:lnTo>
                <a:lnTo>
                  <a:pt x="5134" y="9587"/>
                </a:lnTo>
                <a:lnTo>
                  <a:pt x="5037" y="9612"/>
                </a:lnTo>
                <a:lnTo>
                  <a:pt x="4940" y="9612"/>
                </a:lnTo>
                <a:lnTo>
                  <a:pt x="4794" y="9660"/>
                </a:lnTo>
                <a:lnTo>
                  <a:pt x="4745" y="9709"/>
                </a:lnTo>
                <a:lnTo>
                  <a:pt x="4696" y="9758"/>
                </a:lnTo>
                <a:lnTo>
                  <a:pt x="4696" y="9806"/>
                </a:lnTo>
                <a:lnTo>
                  <a:pt x="4721" y="9855"/>
                </a:lnTo>
                <a:lnTo>
                  <a:pt x="4794" y="9879"/>
                </a:lnTo>
                <a:lnTo>
                  <a:pt x="4964" y="9879"/>
                </a:lnTo>
                <a:lnTo>
                  <a:pt x="5086" y="9855"/>
                </a:lnTo>
                <a:lnTo>
                  <a:pt x="5207" y="9831"/>
                </a:lnTo>
                <a:lnTo>
                  <a:pt x="5256" y="9904"/>
                </a:lnTo>
                <a:lnTo>
                  <a:pt x="5134" y="9928"/>
                </a:lnTo>
                <a:lnTo>
                  <a:pt x="5013" y="9977"/>
                </a:lnTo>
                <a:lnTo>
                  <a:pt x="4915" y="10074"/>
                </a:lnTo>
                <a:lnTo>
                  <a:pt x="4915" y="10098"/>
                </a:lnTo>
                <a:lnTo>
                  <a:pt x="5037" y="10171"/>
                </a:lnTo>
                <a:lnTo>
                  <a:pt x="5159" y="10171"/>
                </a:lnTo>
                <a:lnTo>
                  <a:pt x="5329" y="10147"/>
                </a:lnTo>
                <a:lnTo>
                  <a:pt x="5402" y="10317"/>
                </a:lnTo>
                <a:lnTo>
                  <a:pt x="5329" y="10342"/>
                </a:lnTo>
                <a:lnTo>
                  <a:pt x="5207" y="10390"/>
                </a:lnTo>
                <a:lnTo>
                  <a:pt x="5086" y="10415"/>
                </a:lnTo>
                <a:lnTo>
                  <a:pt x="5086" y="10439"/>
                </a:lnTo>
                <a:lnTo>
                  <a:pt x="5207" y="10463"/>
                </a:lnTo>
                <a:lnTo>
                  <a:pt x="5305" y="10488"/>
                </a:lnTo>
                <a:lnTo>
                  <a:pt x="5475" y="10488"/>
                </a:lnTo>
                <a:lnTo>
                  <a:pt x="5524" y="10658"/>
                </a:lnTo>
                <a:lnTo>
                  <a:pt x="5378" y="10707"/>
                </a:lnTo>
                <a:lnTo>
                  <a:pt x="5232" y="10755"/>
                </a:lnTo>
                <a:lnTo>
                  <a:pt x="5207" y="10780"/>
                </a:lnTo>
                <a:lnTo>
                  <a:pt x="5232" y="10780"/>
                </a:lnTo>
                <a:lnTo>
                  <a:pt x="5353" y="10804"/>
                </a:lnTo>
                <a:lnTo>
                  <a:pt x="5548" y="10804"/>
                </a:lnTo>
                <a:lnTo>
                  <a:pt x="5572" y="10950"/>
                </a:lnTo>
                <a:lnTo>
                  <a:pt x="5524" y="10974"/>
                </a:lnTo>
                <a:lnTo>
                  <a:pt x="5402" y="10999"/>
                </a:lnTo>
                <a:lnTo>
                  <a:pt x="5280" y="11047"/>
                </a:lnTo>
                <a:lnTo>
                  <a:pt x="5280" y="11072"/>
                </a:lnTo>
                <a:lnTo>
                  <a:pt x="5280" y="11096"/>
                </a:lnTo>
                <a:lnTo>
                  <a:pt x="5451" y="11145"/>
                </a:lnTo>
                <a:lnTo>
                  <a:pt x="5621" y="11169"/>
                </a:lnTo>
                <a:lnTo>
                  <a:pt x="5645" y="11339"/>
                </a:lnTo>
                <a:lnTo>
                  <a:pt x="5548" y="11364"/>
                </a:lnTo>
                <a:lnTo>
                  <a:pt x="5426" y="11412"/>
                </a:lnTo>
                <a:lnTo>
                  <a:pt x="5426" y="11437"/>
                </a:lnTo>
                <a:lnTo>
                  <a:pt x="5451" y="11461"/>
                </a:lnTo>
                <a:lnTo>
                  <a:pt x="5548" y="11485"/>
                </a:lnTo>
                <a:lnTo>
                  <a:pt x="5670" y="11485"/>
                </a:lnTo>
                <a:lnTo>
                  <a:pt x="5694" y="11607"/>
                </a:lnTo>
                <a:lnTo>
                  <a:pt x="5548" y="11631"/>
                </a:lnTo>
                <a:lnTo>
                  <a:pt x="5426" y="11656"/>
                </a:lnTo>
                <a:lnTo>
                  <a:pt x="5378" y="11704"/>
                </a:lnTo>
                <a:lnTo>
                  <a:pt x="5353" y="11777"/>
                </a:lnTo>
                <a:lnTo>
                  <a:pt x="5378" y="11850"/>
                </a:lnTo>
                <a:lnTo>
                  <a:pt x="5402" y="11874"/>
                </a:lnTo>
                <a:lnTo>
                  <a:pt x="5426" y="11874"/>
                </a:lnTo>
                <a:lnTo>
                  <a:pt x="5548" y="11899"/>
                </a:lnTo>
                <a:lnTo>
                  <a:pt x="5718" y="11899"/>
                </a:lnTo>
                <a:lnTo>
                  <a:pt x="5718" y="12045"/>
                </a:lnTo>
                <a:lnTo>
                  <a:pt x="5548" y="12093"/>
                </a:lnTo>
                <a:lnTo>
                  <a:pt x="5402" y="12166"/>
                </a:lnTo>
                <a:lnTo>
                  <a:pt x="5402" y="12191"/>
                </a:lnTo>
                <a:lnTo>
                  <a:pt x="5548" y="12264"/>
                </a:lnTo>
                <a:lnTo>
                  <a:pt x="5645" y="12288"/>
                </a:lnTo>
                <a:lnTo>
                  <a:pt x="5718" y="12288"/>
                </a:lnTo>
                <a:lnTo>
                  <a:pt x="5718" y="12434"/>
                </a:lnTo>
                <a:lnTo>
                  <a:pt x="5597" y="12434"/>
                </a:lnTo>
                <a:lnTo>
                  <a:pt x="5451" y="12458"/>
                </a:lnTo>
                <a:lnTo>
                  <a:pt x="5378" y="12483"/>
                </a:lnTo>
                <a:lnTo>
                  <a:pt x="5305" y="12556"/>
                </a:lnTo>
                <a:lnTo>
                  <a:pt x="5280" y="12604"/>
                </a:lnTo>
                <a:lnTo>
                  <a:pt x="5280" y="12653"/>
                </a:lnTo>
                <a:lnTo>
                  <a:pt x="5305" y="12677"/>
                </a:lnTo>
                <a:lnTo>
                  <a:pt x="5353" y="12726"/>
                </a:lnTo>
                <a:lnTo>
                  <a:pt x="5499" y="12726"/>
                </a:lnTo>
                <a:lnTo>
                  <a:pt x="5645" y="12702"/>
                </a:lnTo>
                <a:lnTo>
                  <a:pt x="5743" y="12702"/>
                </a:lnTo>
                <a:lnTo>
                  <a:pt x="5718" y="13018"/>
                </a:lnTo>
                <a:lnTo>
                  <a:pt x="5621" y="13018"/>
                </a:lnTo>
                <a:lnTo>
                  <a:pt x="5451" y="13067"/>
                </a:lnTo>
                <a:lnTo>
                  <a:pt x="5305" y="13115"/>
                </a:lnTo>
                <a:lnTo>
                  <a:pt x="5280" y="13140"/>
                </a:lnTo>
                <a:lnTo>
                  <a:pt x="5280" y="13164"/>
                </a:lnTo>
                <a:lnTo>
                  <a:pt x="5305" y="13188"/>
                </a:lnTo>
                <a:lnTo>
                  <a:pt x="5670" y="13213"/>
                </a:lnTo>
                <a:lnTo>
                  <a:pt x="5718" y="13213"/>
                </a:lnTo>
                <a:lnTo>
                  <a:pt x="5718" y="13407"/>
                </a:lnTo>
                <a:lnTo>
                  <a:pt x="5597" y="13432"/>
                </a:lnTo>
                <a:lnTo>
                  <a:pt x="5475" y="13432"/>
                </a:lnTo>
                <a:lnTo>
                  <a:pt x="5378" y="13480"/>
                </a:lnTo>
                <a:lnTo>
                  <a:pt x="5305" y="13578"/>
                </a:lnTo>
                <a:lnTo>
                  <a:pt x="5305" y="13602"/>
                </a:lnTo>
                <a:lnTo>
                  <a:pt x="5329" y="13651"/>
                </a:lnTo>
                <a:lnTo>
                  <a:pt x="5451" y="13675"/>
                </a:lnTo>
                <a:lnTo>
                  <a:pt x="5572" y="13699"/>
                </a:lnTo>
                <a:lnTo>
                  <a:pt x="5718" y="13724"/>
                </a:lnTo>
                <a:lnTo>
                  <a:pt x="5718" y="13870"/>
                </a:lnTo>
                <a:lnTo>
                  <a:pt x="5621" y="13894"/>
                </a:lnTo>
                <a:lnTo>
                  <a:pt x="5353" y="13943"/>
                </a:lnTo>
                <a:lnTo>
                  <a:pt x="5305" y="13967"/>
                </a:lnTo>
                <a:lnTo>
                  <a:pt x="5280" y="14016"/>
                </a:lnTo>
                <a:lnTo>
                  <a:pt x="5305" y="14064"/>
                </a:lnTo>
                <a:lnTo>
                  <a:pt x="5329" y="14089"/>
                </a:lnTo>
                <a:lnTo>
                  <a:pt x="5402" y="14137"/>
                </a:lnTo>
                <a:lnTo>
                  <a:pt x="5499" y="14162"/>
                </a:lnTo>
                <a:lnTo>
                  <a:pt x="5718" y="14186"/>
                </a:lnTo>
                <a:lnTo>
                  <a:pt x="5694" y="14381"/>
                </a:lnTo>
                <a:lnTo>
                  <a:pt x="5524" y="14405"/>
                </a:lnTo>
                <a:lnTo>
                  <a:pt x="5378" y="14454"/>
                </a:lnTo>
                <a:lnTo>
                  <a:pt x="5305" y="14502"/>
                </a:lnTo>
                <a:lnTo>
                  <a:pt x="5232" y="14551"/>
                </a:lnTo>
                <a:lnTo>
                  <a:pt x="5232" y="14575"/>
                </a:lnTo>
                <a:lnTo>
                  <a:pt x="5256" y="14624"/>
                </a:lnTo>
                <a:lnTo>
                  <a:pt x="5402" y="14648"/>
                </a:lnTo>
                <a:lnTo>
                  <a:pt x="5694" y="14648"/>
                </a:lnTo>
                <a:lnTo>
                  <a:pt x="5694" y="14819"/>
                </a:lnTo>
                <a:lnTo>
                  <a:pt x="5475" y="14819"/>
                </a:lnTo>
                <a:lnTo>
                  <a:pt x="5402" y="14843"/>
                </a:lnTo>
                <a:lnTo>
                  <a:pt x="5329" y="14867"/>
                </a:lnTo>
                <a:lnTo>
                  <a:pt x="5305" y="14916"/>
                </a:lnTo>
                <a:lnTo>
                  <a:pt x="5280" y="14940"/>
                </a:lnTo>
                <a:lnTo>
                  <a:pt x="5280" y="14989"/>
                </a:lnTo>
                <a:lnTo>
                  <a:pt x="5305" y="15038"/>
                </a:lnTo>
                <a:lnTo>
                  <a:pt x="5378" y="15086"/>
                </a:lnTo>
                <a:lnTo>
                  <a:pt x="5475" y="15111"/>
                </a:lnTo>
                <a:lnTo>
                  <a:pt x="5572" y="15135"/>
                </a:lnTo>
                <a:lnTo>
                  <a:pt x="5670" y="15159"/>
                </a:lnTo>
                <a:lnTo>
                  <a:pt x="5670" y="15354"/>
                </a:lnTo>
                <a:lnTo>
                  <a:pt x="5548" y="15354"/>
                </a:lnTo>
                <a:lnTo>
                  <a:pt x="5451" y="15330"/>
                </a:lnTo>
                <a:lnTo>
                  <a:pt x="5353" y="15378"/>
                </a:lnTo>
                <a:lnTo>
                  <a:pt x="5329" y="15403"/>
                </a:lnTo>
                <a:lnTo>
                  <a:pt x="5305" y="15427"/>
                </a:lnTo>
                <a:lnTo>
                  <a:pt x="5329" y="15500"/>
                </a:lnTo>
                <a:lnTo>
                  <a:pt x="5378" y="15524"/>
                </a:lnTo>
                <a:lnTo>
                  <a:pt x="5426" y="15549"/>
                </a:lnTo>
                <a:lnTo>
                  <a:pt x="5524" y="15573"/>
                </a:lnTo>
                <a:lnTo>
                  <a:pt x="5645" y="15597"/>
                </a:lnTo>
                <a:lnTo>
                  <a:pt x="5645" y="15719"/>
                </a:lnTo>
                <a:lnTo>
                  <a:pt x="5305" y="15768"/>
                </a:lnTo>
                <a:lnTo>
                  <a:pt x="5280" y="15792"/>
                </a:lnTo>
                <a:lnTo>
                  <a:pt x="5280" y="15816"/>
                </a:lnTo>
                <a:lnTo>
                  <a:pt x="5280" y="15841"/>
                </a:lnTo>
                <a:lnTo>
                  <a:pt x="5305" y="15865"/>
                </a:lnTo>
                <a:lnTo>
                  <a:pt x="5621" y="15889"/>
                </a:lnTo>
                <a:lnTo>
                  <a:pt x="5621" y="16108"/>
                </a:lnTo>
                <a:lnTo>
                  <a:pt x="5524" y="16133"/>
                </a:lnTo>
                <a:lnTo>
                  <a:pt x="5378" y="16157"/>
                </a:lnTo>
                <a:lnTo>
                  <a:pt x="5305" y="16181"/>
                </a:lnTo>
                <a:lnTo>
                  <a:pt x="5256" y="16230"/>
                </a:lnTo>
                <a:lnTo>
                  <a:pt x="5232" y="16254"/>
                </a:lnTo>
                <a:lnTo>
                  <a:pt x="5256" y="16279"/>
                </a:lnTo>
                <a:lnTo>
                  <a:pt x="5305" y="16327"/>
                </a:lnTo>
                <a:lnTo>
                  <a:pt x="5353" y="16352"/>
                </a:lnTo>
                <a:lnTo>
                  <a:pt x="5475" y="16376"/>
                </a:lnTo>
                <a:lnTo>
                  <a:pt x="5597" y="16376"/>
                </a:lnTo>
                <a:lnTo>
                  <a:pt x="5572" y="16571"/>
                </a:lnTo>
                <a:lnTo>
                  <a:pt x="5572" y="16668"/>
                </a:lnTo>
                <a:lnTo>
                  <a:pt x="5280" y="16668"/>
                </a:lnTo>
                <a:lnTo>
                  <a:pt x="5207" y="16692"/>
                </a:lnTo>
                <a:lnTo>
                  <a:pt x="5159" y="16741"/>
                </a:lnTo>
                <a:lnTo>
                  <a:pt x="5159" y="16790"/>
                </a:lnTo>
                <a:lnTo>
                  <a:pt x="5207" y="16838"/>
                </a:lnTo>
                <a:lnTo>
                  <a:pt x="5256" y="16863"/>
                </a:lnTo>
                <a:lnTo>
                  <a:pt x="5402" y="16887"/>
                </a:lnTo>
                <a:lnTo>
                  <a:pt x="5548" y="16887"/>
                </a:lnTo>
                <a:lnTo>
                  <a:pt x="5524" y="17082"/>
                </a:lnTo>
                <a:lnTo>
                  <a:pt x="5426" y="17106"/>
                </a:lnTo>
                <a:lnTo>
                  <a:pt x="5280" y="17130"/>
                </a:lnTo>
                <a:lnTo>
                  <a:pt x="5207" y="17155"/>
                </a:lnTo>
                <a:lnTo>
                  <a:pt x="5134" y="17203"/>
                </a:lnTo>
                <a:lnTo>
                  <a:pt x="5134" y="17228"/>
                </a:lnTo>
                <a:lnTo>
                  <a:pt x="5134" y="17252"/>
                </a:lnTo>
                <a:lnTo>
                  <a:pt x="5207" y="17276"/>
                </a:lnTo>
                <a:lnTo>
                  <a:pt x="5280" y="17276"/>
                </a:lnTo>
                <a:lnTo>
                  <a:pt x="5426" y="17301"/>
                </a:lnTo>
                <a:lnTo>
                  <a:pt x="5499" y="17301"/>
                </a:lnTo>
                <a:lnTo>
                  <a:pt x="5475" y="17544"/>
                </a:lnTo>
                <a:lnTo>
                  <a:pt x="5378" y="17544"/>
                </a:lnTo>
                <a:lnTo>
                  <a:pt x="5256" y="17593"/>
                </a:lnTo>
                <a:lnTo>
                  <a:pt x="5183" y="17641"/>
                </a:lnTo>
                <a:lnTo>
                  <a:pt x="5183" y="17666"/>
                </a:lnTo>
                <a:lnTo>
                  <a:pt x="5183" y="17690"/>
                </a:lnTo>
                <a:lnTo>
                  <a:pt x="5207" y="17739"/>
                </a:lnTo>
                <a:lnTo>
                  <a:pt x="5256" y="17763"/>
                </a:lnTo>
                <a:lnTo>
                  <a:pt x="5378" y="17787"/>
                </a:lnTo>
                <a:lnTo>
                  <a:pt x="5451" y="17812"/>
                </a:lnTo>
                <a:lnTo>
                  <a:pt x="5426" y="17982"/>
                </a:lnTo>
                <a:lnTo>
                  <a:pt x="5329" y="17982"/>
                </a:lnTo>
                <a:lnTo>
                  <a:pt x="5086" y="18006"/>
                </a:lnTo>
                <a:lnTo>
                  <a:pt x="5037" y="18031"/>
                </a:lnTo>
                <a:lnTo>
                  <a:pt x="5013" y="18055"/>
                </a:lnTo>
                <a:lnTo>
                  <a:pt x="5013" y="18104"/>
                </a:lnTo>
                <a:lnTo>
                  <a:pt x="5061" y="18152"/>
                </a:lnTo>
                <a:lnTo>
                  <a:pt x="5159" y="18201"/>
                </a:lnTo>
                <a:lnTo>
                  <a:pt x="5280" y="18225"/>
                </a:lnTo>
                <a:lnTo>
                  <a:pt x="5402" y="18225"/>
                </a:lnTo>
                <a:lnTo>
                  <a:pt x="5402" y="18420"/>
                </a:lnTo>
                <a:lnTo>
                  <a:pt x="5353" y="18420"/>
                </a:lnTo>
                <a:lnTo>
                  <a:pt x="5207" y="18444"/>
                </a:lnTo>
                <a:lnTo>
                  <a:pt x="5134" y="18469"/>
                </a:lnTo>
                <a:lnTo>
                  <a:pt x="5086" y="18517"/>
                </a:lnTo>
                <a:lnTo>
                  <a:pt x="5061" y="18566"/>
                </a:lnTo>
                <a:lnTo>
                  <a:pt x="5086" y="18615"/>
                </a:lnTo>
                <a:lnTo>
                  <a:pt x="5134" y="18663"/>
                </a:lnTo>
                <a:lnTo>
                  <a:pt x="5183" y="18688"/>
                </a:lnTo>
                <a:lnTo>
                  <a:pt x="5329" y="18712"/>
                </a:lnTo>
                <a:lnTo>
                  <a:pt x="5378" y="18712"/>
                </a:lnTo>
                <a:lnTo>
                  <a:pt x="5353" y="18907"/>
                </a:lnTo>
                <a:lnTo>
                  <a:pt x="5280" y="18907"/>
                </a:lnTo>
                <a:lnTo>
                  <a:pt x="5183" y="18955"/>
                </a:lnTo>
                <a:lnTo>
                  <a:pt x="5159" y="18980"/>
                </a:lnTo>
                <a:lnTo>
                  <a:pt x="5159" y="19004"/>
                </a:lnTo>
                <a:lnTo>
                  <a:pt x="5159" y="19053"/>
                </a:lnTo>
                <a:lnTo>
                  <a:pt x="5183" y="19077"/>
                </a:lnTo>
                <a:lnTo>
                  <a:pt x="5256" y="19126"/>
                </a:lnTo>
                <a:lnTo>
                  <a:pt x="5353" y="19126"/>
                </a:lnTo>
                <a:lnTo>
                  <a:pt x="5353" y="19539"/>
                </a:lnTo>
                <a:lnTo>
                  <a:pt x="5353" y="19637"/>
                </a:lnTo>
                <a:lnTo>
                  <a:pt x="5402" y="19710"/>
                </a:lnTo>
                <a:lnTo>
                  <a:pt x="5475" y="19758"/>
                </a:lnTo>
                <a:lnTo>
                  <a:pt x="5548" y="19783"/>
                </a:lnTo>
                <a:lnTo>
                  <a:pt x="5572" y="19807"/>
                </a:lnTo>
                <a:lnTo>
                  <a:pt x="5718" y="19953"/>
                </a:lnTo>
                <a:lnTo>
                  <a:pt x="5840" y="20074"/>
                </a:lnTo>
                <a:lnTo>
                  <a:pt x="5986" y="20220"/>
                </a:lnTo>
                <a:lnTo>
                  <a:pt x="6132" y="20366"/>
                </a:lnTo>
                <a:lnTo>
                  <a:pt x="5961" y="20366"/>
                </a:lnTo>
                <a:lnTo>
                  <a:pt x="5816" y="20342"/>
                </a:lnTo>
                <a:lnTo>
                  <a:pt x="5670" y="20318"/>
                </a:lnTo>
                <a:lnTo>
                  <a:pt x="5524" y="20269"/>
                </a:lnTo>
                <a:lnTo>
                  <a:pt x="5378" y="20196"/>
                </a:lnTo>
                <a:lnTo>
                  <a:pt x="5232" y="20099"/>
                </a:lnTo>
                <a:lnTo>
                  <a:pt x="5086" y="20001"/>
                </a:lnTo>
                <a:lnTo>
                  <a:pt x="4940" y="19928"/>
                </a:lnTo>
                <a:lnTo>
                  <a:pt x="4818" y="19539"/>
                </a:lnTo>
                <a:lnTo>
                  <a:pt x="4721" y="19126"/>
                </a:lnTo>
                <a:lnTo>
                  <a:pt x="4672" y="18712"/>
                </a:lnTo>
                <a:lnTo>
                  <a:pt x="4623" y="18274"/>
                </a:lnTo>
                <a:lnTo>
                  <a:pt x="4575" y="17447"/>
                </a:lnTo>
                <a:lnTo>
                  <a:pt x="4526" y="16619"/>
                </a:lnTo>
                <a:lnTo>
                  <a:pt x="4477" y="15670"/>
                </a:lnTo>
                <a:lnTo>
                  <a:pt x="4429" y="14721"/>
                </a:lnTo>
                <a:lnTo>
                  <a:pt x="4404" y="14235"/>
                </a:lnTo>
                <a:lnTo>
                  <a:pt x="4380" y="13894"/>
                </a:lnTo>
                <a:lnTo>
                  <a:pt x="4331" y="13505"/>
                </a:lnTo>
                <a:lnTo>
                  <a:pt x="4258" y="13140"/>
                </a:lnTo>
                <a:lnTo>
                  <a:pt x="4161" y="12775"/>
                </a:lnTo>
                <a:lnTo>
                  <a:pt x="4112" y="12629"/>
                </a:lnTo>
                <a:lnTo>
                  <a:pt x="4039" y="12483"/>
                </a:lnTo>
                <a:lnTo>
                  <a:pt x="3966" y="12361"/>
                </a:lnTo>
                <a:lnTo>
                  <a:pt x="3893" y="12288"/>
                </a:lnTo>
                <a:lnTo>
                  <a:pt x="3820" y="12264"/>
                </a:lnTo>
                <a:lnTo>
                  <a:pt x="3577" y="12264"/>
                </a:lnTo>
                <a:lnTo>
                  <a:pt x="3504" y="12288"/>
                </a:lnTo>
                <a:lnTo>
                  <a:pt x="3407" y="12385"/>
                </a:lnTo>
                <a:lnTo>
                  <a:pt x="3334" y="12507"/>
                </a:lnTo>
                <a:lnTo>
                  <a:pt x="3309" y="12483"/>
                </a:lnTo>
                <a:lnTo>
                  <a:pt x="3188" y="12483"/>
                </a:lnTo>
                <a:lnTo>
                  <a:pt x="3066" y="12531"/>
                </a:lnTo>
                <a:lnTo>
                  <a:pt x="3042" y="12556"/>
                </a:lnTo>
                <a:lnTo>
                  <a:pt x="3042" y="12604"/>
                </a:lnTo>
                <a:lnTo>
                  <a:pt x="3066" y="12653"/>
                </a:lnTo>
                <a:lnTo>
                  <a:pt x="3115" y="12677"/>
                </a:lnTo>
                <a:lnTo>
                  <a:pt x="3236" y="12702"/>
                </a:lnTo>
                <a:lnTo>
                  <a:pt x="3261" y="12702"/>
                </a:lnTo>
                <a:lnTo>
                  <a:pt x="3212" y="12848"/>
                </a:lnTo>
                <a:lnTo>
                  <a:pt x="3042" y="12872"/>
                </a:lnTo>
                <a:lnTo>
                  <a:pt x="2871" y="12921"/>
                </a:lnTo>
                <a:lnTo>
                  <a:pt x="2871" y="12945"/>
                </a:lnTo>
                <a:lnTo>
                  <a:pt x="2871" y="12969"/>
                </a:lnTo>
                <a:lnTo>
                  <a:pt x="3017" y="13018"/>
                </a:lnTo>
                <a:lnTo>
                  <a:pt x="3163" y="13042"/>
                </a:lnTo>
                <a:lnTo>
                  <a:pt x="3139" y="13140"/>
                </a:lnTo>
                <a:lnTo>
                  <a:pt x="2969" y="13140"/>
                </a:lnTo>
                <a:lnTo>
                  <a:pt x="2847" y="13164"/>
                </a:lnTo>
                <a:lnTo>
                  <a:pt x="2725" y="13213"/>
                </a:lnTo>
                <a:lnTo>
                  <a:pt x="2701" y="13237"/>
                </a:lnTo>
                <a:lnTo>
                  <a:pt x="2701" y="13261"/>
                </a:lnTo>
                <a:lnTo>
                  <a:pt x="2701" y="13286"/>
                </a:lnTo>
                <a:lnTo>
                  <a:pt x="2725" y="13310"/>
                </a:lnTo>
                <a:lnTo>
                  <a:pt x="2847" y="13359"/>
                </a:lnTo>
                <a:lnTo>
                  <a:pt x="2969" y="13383"/>
                </a:lnTo>
                <a:lnTo>
                  <a:pt x="3090" y="13383"/>
                </a:lnTo>
                <a:lnTo>
                  <a:pt x="3066" y="13529"/>
                </a:lnTo>
                <a:lnTo>
                  <a:pt x="2847" y="13553"/>
                </a:lnTo>
                <a:lnTo>
                  <a:pt x="2750" y="13602"/>
                </a:lnTo>
                <a:lnTo>
                  <a:pt x="2652" y="13651"/>
                </a:lnTo>
                <a:lnTo>
                  <a:pt x="2628" y="13699"/>
                </a:lnTo>
                <a:lnTo>
                  <a:pt x="2652" y="13724"/>
                </a:lnTo>
                <a:lnTo>
                  <a:pt x="2847" y="13748"/>
                </a:lnTo>
                <a:lnTo>
                  <a:pt x="3042" y="13772"/>
                </a:lnTo>
                <a:lnTo>
                  <a:pt x="3042" y="13870"/>
                </a:lnTo>
                <a:lnTo>
                  <a:pt x="2920" y="13870"/>
                </a:lnTo>
                <a:lnTo>
                  <a:pt x="2774" y="13918"/>
                </a:lnTo>
                <a:lnTo>
                  <a:pt x="2701" y="13943"/>
                </a:lnTo>
                <a:lnTo>
                  <a:pt x="2628" y="13991"/>
                </a:lnTo>
                <a:lnTo>
                  <a:pt x="2628" y="14016"/>
                </a:lnTo>
                <a:lnTo>
                  <a:pt x="2701" y="14064"/>
                </a:lnTo>
                <a:lnTo>
                  <a:pt x="2798" y="14113"/>
                </a:lnTo>
                <a:lnTo>
                  <a:pt x="2896" y="14137"/>
                </a:lnTo>
                <a:lnTo>
                  <a:pt x="3017" y="14137"/>
                </a:lnTo>
                <a:lnTo>
                  <a:pt x="2993" y="14283"/>
                </a:lnTo>
                <a:lnTo>
                  <a:pt x="2871" y="14283"/>
                </a:lnTo>
                <a:lnTo>
                  <a:pt x="2725" y="14308"/>
                </a:lnTo>
                <a:lnTo>
                  <a:pt x="2677" y="14332"/>
                </a:lnTo>
                <a:lnTo>
                  <a:pt x="2604" y="14381"/>
                </a:lnTo>
                <a:lnTo>
                  <a:pt x="2604" y="14405"/>
                </a:lnTo>
                <a:lnTo>
                  <a:pt x="2579" y="14429"/>
                </a:lnTo>
                <a:lnTo>
                  <a:pt x="2604" y="14502"/>
                </a:lnTo>
                <a:lnTo>
                  <a:pt x="2677" y="14551"/>
                </a:lnTo>
                <a:lnTo>
                  <a:pt x="2725" y="14575"/>
                </a:lnTo>
                <a:lnTo>
                  <a:pt x="2871" y="14600"/>
                </a:lnTo>
                <a:lnTo>
                  <a:pt x="2969" y="14600"/>
                </a:lnTo>
                <a:lnTo>
                  <a:pt x="2969" y="14721"/>
                </a:lnTo>
                <a:lnTo>
                  <a:pt x="2969" y="14794"/>
                </a:lnTo>
                <a:lnTo>
                  <a:pt x="2774" y="14819"/>
                </a:lnTo>
                <a:lnTo>
                  <a:pt x="2628" y="14843"/>
                </a:lnTo>
                <a:lnTo>
                  <a:pt x="2555" y="14892"/>
                </a:lnTo>
                <a:lnTo>
                  <a:pt x="2506" y="14940"/>
                </a:lnTo>
                <a:lnTo>
                  <a:pt x="2482" y="14989"/>
                </a:lnTo>
                <a:lnTo>
                  <a:pt x="2506" y="15013"/>
                </a:lnTo>
                <a:lnTo>
                  <a:pt x="2579" y="15038"/>
                </a:lnTo>
                <a:lnTo>
                  <a:pt x="2652" y="15062"/>
                </a:lnTo>
                <a:lnTo>
                  <a:pt x="2823" y="15062"/>
                </a:lnTo>
                <a:lnTo>
                  <a:pt x="2944" y="15038"/>
                </a:lnTo>
                <a:lnTo>
                  <a:pt x="2944" y="15232"/>
                </a:lnTo>
                <a:lnTo>
                  <a:pt x="2871" y="15232"/>
                </a:lnTo>
                <a:lnTo>
                  <a:pt x="2677" y="15257"/>
                </a:lnTo>
                <a:lnTo>
                  <a:pt x="2506" y="15305"/>
                </a:lnTo>
                <a:lnTo>
                  <a:pt x="2506" y="15330"/>
                </a:lnTo>
                <a:lnTo>
                  <a:pt x="2506" y="15354"/>
                </a:lnTo>
                <a:lnTo>
                  <a:pt x="2701" y="15378"/>
                </a:lnTo>
                <a:lnTo>
                  <a:pt x="2920" y="15403"/>
                </a:lnTo>
                <a:lnTo>
                  <a:pt x="2920" y="15622"/>
                </a:lnTo>
                <a:lnTo>
                  <a:pt x="2798" y="15646"/>
                </a:lnTo>
                <a:lnTo>
                  <a:pt x="2652" y="15695"/>
                </a:lnTo>
                <a:lnTo>
                  <a:pt x="2506" y="15768"/>
                </a:lnTo>
                <a:lnTo>
                  <a:pt x="2506" y="15792"/>
                </a:lnTo>
                <a:lnTo>
                  <a:pt x="2506" y="15816"/>
                </a:lnTo>
                <a:lnTo>
                  <a:pt x="2798" y="15841"/>
                </a:lnTo>
                <a:lnTo>
                  <a:pt x="2896" y="15841"/>
                </a:lnTo>
                <a:lnTo>
                  <a:pt x="2896" y="15914"/>
                </a:lnTo>
                <a:lnTo>
                  <a:pt x="2750" y="15938"/>
                </a:lnTo>
                <a:lnTo>
                  <a:pt x="2604" y="15987"/>
                </a:lnTo>
                <a:lnTo>
                  <a:pt x="2482" y="16060"/>
                </a:lnTo>
                <a:lnTo>
                  <a:pt x="2433" y="16108"/>
                </a:lnTo>
                <a:lnTo>
                  <a:pt x="2433" y="16157"/>
                </a:lnTo>
                <a:lnTo>
                  <a:pt x="2433" y="16181"/>
                </a:lnTo>
                <a:lnTo>
                  <a:pt x="2506" y="16230"/>
                </a:lnTo>
                <a:lnTo>
                  <a:pt x="2579" y="16254"/>
                </a:lnTo>
                <a:lnTo>
                  <a:pt x="2725" y="16254"/>
                </a:lnTo>
                <a:lnTo>
                  <a:pt x="2896" y="16230"/>
                </a:lnTo>
                <a:lnTo>
                  <a:pt x="2871" y="16425"/>
                </a:lnTo>
                <a:lnTo>
                  <a:pt x="2628" y="16473"/>
                </a:lnTo>
                <a:lnTo>
                  <a:pt x="2506" y="16498"/>
                </a:lnTo>
                <a:lnTo>
                  <a:pt x="2409" y="16546"/>
                </a:lnTo>
                <a:lnTo>
                  <a:pt x="2409" y="16571"/>
                </a:lnTo>
                <a:lnTo>
                  <a:pt x="2409" y="16595"/>
                </a:lnTo>
                <a:lnTo>
                  <a:pt x="2506" y="16644"/>
                </a:lnTo>
                <a:lnTo>
                  <a:pt x="2628" y="16668"/>
                </a:lnTo>
                <a:lnTo>
                  <a:pt x="2871" y="16692"/>
                </a:lnTo>
                <a:lnTo>
                  <a:pt x="2847" y="16936"/>
                </a:lnTo>
                <a:lnTo>
                  <a:pt x="2701" y="16936"/>
                </a:lnTo>
                <a:lnTo>
                  <a:pt x="2555" y="16960"/>
                </a:lnTo>
                <a:lnTo>
                  <a:pt x="2458" y="16984"/>
                </a:lnTo>
                <a:lnTo>
                  <a:pt x="2409" y="17033"/>
                </a:lnTo>
                <a:lnTo>
                  <a:pt x="2385" y="17057"/>
                </a:lnTo>
                <a:lnTo>
                  <a:pt x="2433" y="17106"/>
                </a:lnTo>
                <a:lnTo>
                  <a:pt x="2482" y="17130"/>
                </a:lnTo>
                <a:lnTo>
                  <a:pt x="2604" y="17155"/>
                </a:lnTo>
                <a:lnTo>
                  <a:pt x="2847" y="17155"/>
                </a:lnTo>
                <a:lnTo>
                  <a:pt x="2823" y="17349"/>
                </a:lnTo>
                <a:lnTo>
                  <a:pt x="2701" y="17398"/>
                </a:lnTo>
                <a:lnTo>
                  <a:pt x="2604" y="17447"/>
                </a:lnTo>
                <a:lnTo>
                  <a:pt x="2506" y="17495"/>
                </a:lnTo>
                <a:lnTo>
                  <a:pt x="2458" y="17568"/>
                </a:lnTo>
                <a:lnTo>
                  <a:pt x="2433" y="17593"/>
                </a:lnTo>
                <a:lnTo>
                  <a:pt x="2458" y="17641"/>
                </a:lnTo>
                <a:lnTo>
                  <a:pt x="2458" y="17666"/>
                </a:lnTo>
                <a:lnTo>
                  <a:pt x="2506" y="17690"/>
                </a:lnTo>
                <a:lnTo>
                  <a:pt x="2652" y="17690"/>
                </a:lnTo>
                <a:lnTo>
                  <a:pt x="2823" y="17641"/>
                </a:lnTo>
                <a:lnTo>
                  <a:pt x="2798" y="17860"/>
                </a:lnTo>
                <a:lnTo>
                  <a:pt x="2628" y="17933"/>
                </a:lnTo>
                <a:lnTo>
                  <a:pt x="2506" y="17958"/>
                </a:lnTo>
                <a:lnTo>
                  <a:pt x="2482" y="17958"/>
                </a:lnTo>
                <a:lnTo>
                  <a:pt x="2458" y="17982"/>
                </a:lnTo>
                <a:lnTo>
                  <a:pt x="2458" y="18006"/>
                </a:lnTo>
                <a:lnTo>
                  <a:pt x="2482" y="18031"/>
                </a:lnTo>
                <a:lnTo>
                  <a:pt x="2628" y="18055"/>
                </a:lnTo>
                <a:lnTo>
                  <a:pt x="2798" y="18055"/>
                </a:lnTo>
                <a:lnTo>
                  <a:pt x="2774" y="18298"/>
                </a:lnTo>
                <a:lnTo>
                  <a:pt x="2725" y="18298"/>
                </a:lnTo>
                <a:lnTo>
                  <a:pt x="2628" y="18323"/>
                </a:lnTo>
                <a:lnTo>
                  <a:pt x="2506" y="18371"/>
                </a:lnTo>
                <a:lnTo>
                  <a:pt x="2482" y="18396"/>
                </a:lnTo>
                <a:lnTo>
                  <a:pt x="2482" y="18420"/>
                </a:lnTo>
                <a:lnTo>
                  <a:pt x="2482" y="18444"/>
                </a:lnTo>
                <a:lnTo>
                  <a:pt x="2506" y="18444"/>
                </a:lnTo>
                <a:lnTo>
                  <a:pt x="2604" y="18493"/>
                </a:lnTo>
                <a:lnTo>
                  <a:pt x="2725" y="18542"/>
                </a:lnTo>
                <a:lnTo>
                  <a:pt x="2750" y="18542"/>
                </a:lnTo>
                <a:lnTo>
                  <a:pt x="2725" y="18688"/>
                </a:lnTo>
                <a:lnTo>
                  <a:pt x="2628" y="18712"/>
                </a:lnTo>
                <a:lnTo>
                  <a:pt x="2506" y="18712"/>
                </a:lnTo>
                <a:lnTo>
                  <a:pt x="2458" y="18736"/>
                </a:lnTo>
                <a:lnTo>
                  <a:pt x="2409" y="18761"/>
                </a:lnTo>
                <a:lnTo>
                  <a:pt x="2385" y="18809"/>
                </a:lnTo>
                <a:lnTo>
                  <a:pt x="2385" y="18858"/>
                </a:lnTo>
                <a:lnTo>
                  <a:pt x="2433" y="18882"/>
                </a:lnTo>
                <a:lnTo>
                  <a:pt x="2482" y="18931"/>
                </a:lnTo>
                <a:lnTo>
                  <a:pt x="2604" y="18955"/>
                </a:lnTo>
                <a:lnTo>
                  <a:pt x="2701" y="18955"/>
                </a:lnTo>
                <a:lnTo>
                  <a:pt x="2677" y="19053"/>
                </a:lnTo>
                <a:lnTo>
                  <a:pt x="2604" y="19077"/>
                </a:lnTo>
                <a:lnTo>
                  <a:pt x="2555" y="19101"/>
                </a:lnTo>
                <a:lnTo>
                  <a:pt x="2433" y="19174"/>
                </a:lnTo>
                <a:lnTo>
                  <a:pt x="2433" y="19199"/>
                </a:lnTo>
                <a:lnTo>
                  <a:pt x="2433" y="19223"/>
                </a:lnTo>
                <a:lnTo>
                  <a:pt x="2531" y="19272"/>
                </a:lnTo>
                <a:lnTo>
                  <a:pt x="2628" y="19320"/>
                </a:lnTo>
                <a:lnTo>
                  <a:pt x="2604" y="19466"/>
                </a:lnTo>
                <a:lnTo>
                  <a:pt x="2458" y="19466"/>
                </a:lnTo>
                <a:lnTo>
                  <a:pt x="2360" y="19515"/>
                </a:lnTo>
                <a:lnTo>
                  <a:pt x="2336" y="19564"/>
                </a:lnTo>
                <a:lnTo>
                  <a:pt x="2360" y="19612"/>
                </a:lnTo>
                <a:lnTo>
                  <a:pt x="2385" y="19661"/>
                </a:lnTo>
                <a:lnTo>
                  <a:pt x="2433" y="19685"/>
                </a:lnTo>
                <a:lnTo>
                  <a:pt x="2531" y="19734"/>
                </a:lnTo>
                <a:lnTo>
                  <a:pt x="2458" y="19928"/>
                </a:lnTo>
                <a:lnTo>
                  <a:pt x="2312" y="20001"/>
                </a:lnTo>
                <a:lnTo>
                  <a:pt x="2166" y="20099"/>
                </a:lnTo>
                <a:lnTo>
                  <a:pt x="2020" y="20196"/>
                </a:lnTo>
                <a:lnTo>
                  <a:pt x="1874" y="20269"/>
                </a:lnTo>
                <a:lnTo>
                  <a:pt x="1728" y="20318"/>
                </a:lnTo>
                <a:lnTo>
                  <a:pt x="1582" y="20342"/>
                </a:lnTo>
                <a:lnTo>
                  <a:pt x="1436" y="20366"/>
                </a:lnTo>
                <a:lnTo>
                  <a:pt x="1265" y="20366"/>
                </a:lnTo>
                <a:lnTo>
                  <a:pt x="1411" y="20220"/>
                </a:lnTo>
                <a:lnTo>
                  <a:pt x="1557" y="20074"/>
                </a:lnTo>
                <a:lnTo>
                  <a:pt x="1679" y="19953"/>
                </a:lnTo>
                <a:lnTo>
                  <a:pt x="1825" y="19807"/>
                </a:lnTo>
                <a:lnTo>
                  <a:pt x="1849" y="19783"/>
                </a:lnTo>
                <a:lnTo>
                  <a:pt x="1922" y="19758"/>
                </a:lnTo>
                <a:lnTo>
                  <a:pt x="1995" y="19710"/>
                </a:lnTo>
                <a:lnTo>
                  <a:pt x="2020" y="19637"/>
                </a:lnTo>
                <a:lnTo>
                  <a:pt x="2044" y="19539"/>
                </a:lnTo>
                <a:lnTo>
                  <a:pt x="2020" y="18785"/>
                </a:lnTo>
                <a:lnTo>
                  <a:pt x="1971" y="18055"/>
                </a:lnTo>
                <a:lnTo>
                  <a:pt x="1825" y="16571"/>
                </a:lnTo>
                <a:lnTo>
                  <a:pt x="1752" y="15792"/>
                </a:lnTo>
                <a:lnTo>
                  <a:pt x="1703" y="15013"/>
                </a:lnTo>
                <a:lnTo>
                  <a:pt x="1679" y="13456"/>
                </a:lnTo>
                <a:lnTo>
                  <a:pt x="1655" y="12702"/>
                </a:lnTo>
                <a:lnTo>
                  <a:pt x="1679" y="11947"/>
                </a:lnTo>
                <a:lnTo>
                  <a:pt x="1703" y="11583"/>
                </a:lnTo>
                <a:lnTo>
                  <a:pt x="1752" y="11218"/>
                </a:lnTo>
                <a:lnTo>
                  <a:pt x="1825" y="10853"/>
                </a:lnTo>
                <a:lnTo>
                  <a:pt x="1922" y="10488"/>
                </a:lnTo>
                <a:lnTo>
                  <a:pt x="2044" y="10171"/>
                </a:lnTo>
                <a:lnTo>
                  <a:pt x="2166" y="9855"/>
                </a:lnTo>
                <a:lnTo>
                  <a:pt x="2287" y="9539"/>
                </a:lnTo>
                <a:lnTo>
                  <a:pt x="2360" y="9198"/>
                </a:lnTo>
                <a:lnTo>
                  <a:pt x="2385" y="8906"/>
                </a:lnTo>
                <a:lnTo>
                  <a:pt x="2385" y="8590"/>
                </a:lnTo>
                <a:lnTo>
                  <a:pt x="2385" y="8006"/>
                </a:lnTo>
                <a:lnTo>
                  <a:pt x="2458" y="7957"/>
                </a:lnTo>
                <a:lnTo>
                  <a:pt x="2482" y="7908"/>
                </a:lnTo>
                <a:lnTo>
                  <a:pt x="2506" y="7835"/>
                </a:lnTo>
                <a:lnTo>
                  <a:pt x="2506" y="7762"/>
                </a:lnTo>
                <a:lnTo>
                  <a:pt x="2506" y="7689"/>
                </a:lnTo>
                <a:lnTo>
                  <a:pt x="2458" y="7641"/>
                </a:lnTo>
                <a:lnTo>
                  <a:pt x="2385" y="7592"/>
                </a:lnTo>
                <a:lnTo>
                  <a:pt x="2312" y="7568"/>
                </a:lnTo>
                <a:lnTo>
                  <a:pt x="2214" y="7543"/>
                </a:lnTo>
                <a:lnTo>
                  <a:pt x="2141" y="7519"/>
                </a:lnTo>
                <a:lnTo>
                  <a:pt x="2093" y="7446"/>
                </a:lnTo>
                <a:lnTo>
                  <a:pt x="2044" y="7373"/>
                </a:lnTo>
                <a:lnTo>
                  <a:pt x="1947" y="7227"/>
                </a:lnTo>
                <a:lnTo>
                  <a:pt x="1898" y="7057"/>
                </a:lnTo>
                <a:lnTo>
                  <a:pt x="1874" y="6886"/>
                </a:lnTo>
                <a:lnTo>
                  <a:pt x="1874" y="6716"/>
                </a:lnTo>
                <a:lnTo>
                  <a:pt x="1898" y="6643"/>
                </a:lnTo>
                <a:lnTo>
                  <a:pt x="1971" y="6570"/>
                </a:lnTo>
                <a:lnTo>
                  <a:pt x="2093" y="6473"/>
                </a:lnTo>
                <a:lnTo>
                  <a:pt x="2117" y="6400"/>
                </a:lnTo>
                <a:lnTo>
                  <a:pt x="2117" y="6327"/>
                </a:lnTo>
                <a:lnTo>
                  <a:pt x="2093" y="6254"/>
                </a:lnTo>
                <a:lnTo>
                  <a:pt x="2020" y="6205"/>
                </a:lnTo>
                <a:lnTo>
                  <a:pt x="1947" y="6181"/>
                </a:lnTo>
                <a:lnTo>
                  <a:pt x="1849" y="6181"/>
                </a:lnTo>
                <a:lnTo>
                  <a:pt x="1801" y="6205"/>
                </a:lnTo>
                <a:lnTo>
                  <a:pt x="1728" y="6229"/>
                </a:lnTo>
                <a:lnTo>
                  <a:pt x="1630" y="6327"/>
                </a:lnTo>
                <a:lnTo>
                  <a:pt x="1557" y="6473"/>
                </a:lnTo>
                <a:lnTo>
                  <a:pt x="1484" y="6619"/>
                </a:lnTo>
                <a:lnTo>
                  <a:pt x="1460" y="6789"/>
                </a:lnTo>
                <a:lnTo>
                  <a:pt x="1460" y="6935"/>
                </a:lnTo>
                <a:lnTo>
                  <a:pt x="1460" y="7081"/>
                </a:lnTo>
                <a:lnTo>
                  <a:pt x="1533" y="7300"/>
                </a:lnTo>
                <a:lnTo>
                  <a:pt x="1630" y="7543"/>
                </a:lnTo>
                <a:lnTo>
                  <a:pt x="1606" y="7568"/>
                </a:lnTo>
                <a:lnTo>
                  <a:pt x="1533" y="7519"/>
                </a:lnTo>
                <a:lnTo>
                  <a:pt x="1411" y="7470"/>
                </a:lnTo>
                <a:lnTo>
                  <a:pt x="1363" y="7446"/>
                </a:lnTo>
                <a:lnTo>
                  <a:pt x="1290" y="7446"/>
                </a:lnTo>
                <a:lnTo>
                  <a:pt x="1265" y="7470"/>
                </a:lnTo>
                <a:lnTo>
                  <a:pt x="1241" y="7495"/>
                </a:lnTo>
                <a:lnTo>
                  <a:pt x="1241" y="7568"/>
                </a:lnTo>
                <a:lnTo>
                  <a:pt x="1290" y="7616"/>
                </a:lnTo>
                <a:lnTo>
                  <a:pt x="1363" y="7689"/>
                </a:lnTo>
                <a:lnTo>
                  <a:pt x="1460" y="7787"/>
                </a:lnTo>
                <a:lnTo>
                  <a:pt x="1436" y="7860"/>
                </a:lnTo>
                <a:lnTo>
                  <a:pt x="1314" y="7811"/>
                </a:lnTo>
                <a:lnTo>
                  <a:pt x="1192" y="7762"/>
                </a:lnTo>
                <a:lnTo>
                  <a:pt x="1071" y="7738"/>
                </a:lnTo>
                <a:lnTo>
                  <a:pt x="1022" y="7762"/>
                </a:lnTo>
                <a:lnTo>
                  <a:pt x="998" y="7811"/>
                </a:lnTo>
                <a:lnTo>
                  <a:pt x="1022" y="7835"/>
                </a:lnTo>
                <a:lnTo>
                  <a:pt x="1071" y="7908"/>
                </a:lnTo>
                <a:lnTo>
                  <a:pt x="1144" y="7981"/>
                </a:lnTo>
                <a:lnTo>
                  <a:pt x="1314" y="8103"/>
                </a:lnTo>
                <a:lnTo>
                  <a:pt x="1265" y="8249"/>
                </a:lnTo>
                <a:lnTo>
                  <a:pt x="1168" y="8225"/>
                </a:lnTo>
                <a:lnTo>
                  <a:pt x="1095" y="8200"/>
                </a:lnTo>
                <a:lnTo>
                  <a:pt x="998" y="8225"/>
                </a:lnTo>
                <a:lnTo>
                  <a:pt x="949" y="8249"/>
                </a:lnTo>
                <a:lnTo>
                  <a:pt x="949" y="8273"/>
                </a:lnTo>
                <a:lnTo>
                  <a:pt x="949" y="8322"/>
                </a:lnTo>
                <a:lnTo>
                  <a:pt x="1022" y="8371"/>
                </a:lnTo>
                <a:lnTo>
                  <a:pt x="1095" y="8419"/>
                </a:lnTo>
                <a:lnTo>
                  <a:pt x="1192" y="8444"/>
                </a:lnTo>
                <a:lnTo>
                  <a:pt x="1168" y="8468"/>
                </a:lnTo>
                <a:lnTo>
                  <a:pt x="973" y="8468"/>
                </a:lnTo>
                <a:lnTo>
                  <a:pt x="900" y="8492"/>
                </a:lnTo>
                <a:lnTo>
                  <a:pt x="852" y="8541"/>
                </a:lnTo>
                <a:lnTo>
                  <a:pt x="827" y="8565"/>
                </a:lnTo>
                <a:lnTo>
                  <a:pt x="803" y="8614"/>
                </a:lnTo>
                <a:lnTo>
                  <a:pt x="827" y="8663"/>
                </a:lnTo>
                <a:lnTo>
                  <a:pt x="852" y="8711"/>
                </a:lnTo>
                <a:lnTo>
                  <a:pt x="949" y="8760"/>
                </a:lnTo>
                <a:lnTo>
                  <a:pt x="1071" y="8784"/>
                </a:lnTo>
                <a:lnTo>
                  <a:pt x="1095" y="8784"/>
                </a:lnTo>
                <a:lnTo>
                  <a:pt x="1046" y="8979"/>
                </a:lnTo>
                <a:lnTo>
                  <a:pt x="803" y="8979"/>
                </a:lnTo>
                <a:lnTo>
                  <a:pt x="779" y="9028"/>
                </a:lnTo>
                <a:lnTo>
                  <a:pt x="779" y="9052"/>
                </a:lnTo>
                <a:lnTo>
                  <a:pt x="779" y="9101"/>
                </a:lnTo>
                <a:lnTo>
                  <a:pt x="827" y="9149"/>
                </a:lnTo>
                <a:lnTo>
                  <a:pt x="876" y="9174"/>
                </a:lnTo>
                <a:lnTo>
                  <a:pt x="973" y="9198"/>
                </a:lnTo>
                <a:lnTo>
                  <a:pt x="998" y="9222"/>
                </a:lnTo>
                <a:lnTo>
                  <a:pt x="998" y="9368"/>
                </a:lnTo>
                <a:lnTo>
                  <a:pt x="852" y="9368"/>
                </a:lnTo>
                <a:lnTo>
                  <a:pt x="803" y="9393"/>
                </a:lnTo>
                <a:lnTo>
                  <a:pt x="754" y="9417"/>
                </a:lnTo>
                <a:lnTo>
                  <a:pt x="730" y="9490"/>
                </a:lnTo>
                <a:lnTo>
                  <a:pt x="730" y="9539"/>
                </a:lnTo>
                <a:lnTo>
                  <a:pt x="730" y="9563"/>
                </a:lnTo>
                <a:lnTo>
                  <a:pt x="779" y="9612"/>
                </a:lnTo>
                <a:lnTo>
                  <a:pt x="827" y="9636"/>
                </a:lnTo>
                <a:lnTo>
                  <a:pt x="949" y="9660"/>
                </a:lnTo>
                <a:lnTo>
                  <a:pt x="949" y="9806"/>
                </a:lnTo>
                <a:lnTo>
                  <a:pt x="876" y="9806"/>
                </a:lnTo>
                <a:lnTo>
                  <a:pt x="803" y="9831"/>
                </a:lnTo>
                <a:lnTo>
                  <a:pt x="730" y="9879"/>
                </a:lnTo>
                <a:lnTo>
                  <a:pt x="681" y="9904"/>
                </a:lnTo>
                <a:lnTo>
                  <a:pt x="681" y="9952"/>
                </a:lnTo>
                <a:lnTo>
                  <a:pt x="681" y="10001"/>
                </a:lnTo>
                <a:lnTo>
                  <a:pt x="730" y="10050"/>
                </a:lnTo>
                <a:lnTo>
                  <a:pt x="827" y="10074"/>
                </a:lnTo>
                <a:lnTo>
                  <a:pt x="949" y="10074"/>
                </a:lnTo>
                <a:lnTo>
                  <a:pt x="949" y="10123"/>
                </a:lnTo>
                <a:lnTo>
                  <a:pt x="852" y="10147"/>
                </a:lnTo>
                <a:lnTo>
                  <a:pt x="803" y="10196"/>
                </a:lnTo>
                <a:lnTo>
                  <a:pt x="754" y="10244"/>
                </a:lnTo>
                <a:lnTo>
                  <a:pt x="754" y="10269"/>
                </a:lnTo>
                <a:lnTo>
                  <a:pt x="779" y="10293"/>
                </a:lnTo>
                <a:lnTo>
                  <a:pt x="876" y="10342"/>
                </a:lnTo>
                <a:lnTo>
                  <a:pt x="949" y="10342"/>
                </a:lnTo>
                <a:lnTo>
                  <a:pt x="973" y="10390"/>
                </a:lnTo>
                <a:lnTo>
                  <a:pt x="973" y="10463"/>
                </a:lnTo>
                <a:lnTo>
                  <a:pt x="925" y="10512"/>
                </a:lnTo>
                <a:lnTo>
                  <a:pt x="876" y="10585"/>
                </a:lnTo>
                <a:lnTo>
                  <a:pt x="852" y="10658"/>
                </a:lnTo>
                <a:lnTo>
                  <a:pt x="876" y="10755"/>
                </a:lnTo>
                <a:lnTo>
                  <a:pt x="925" y="10853"/>
                </a:lnTo>
                <a:lnTo>
                  <a:pt x="949" y="10999"/>
                </a:lnTo>
                <a:lnTo>
                  <a:pt x="973" y="11266"/>
                </a:lnTo>
                <a:lnTo>
                  <a:pt x="925" y="11534"/>
                </a:lnTo>
                <a:lnTo>
                  <a:pt x="876" y="11656"/>
                </a:lnTo>
                <a:lnTo>
                  <a:pt x="827" y="11753"/>
                </a:lnTo>
                <a:lnTo>
                  <a:pt x="803" y="11801"/>
                </a:lnTo>
                <a:lnTo>
                  <a:pt x="754" y="11801"/>
                </a:lnTo>
                <a:lnTo>
                  <a:pt x="657" y="11729"/>
                </a:lnTo>
                <a:lnTo>
                  <a:pt x="560" y="11656"/>
                </a:lnTo>
                <a:lnTo>
                  <a:pt x="511" y="11583"/>
                </a:lnTo>
                <a:lnTo>
                  <a:pt x="462" y="11461"/>
                </a:lnTo>
                <a:lnTo>
                  <a:pt x="462" y="11339"/>
                </a:lnTo>
                <a:lnTo>
                  <a:pt x="487" y="11096"/>
                </a:lnTo>
                <a:lnTo>
                  <a:pt x="535" y="11047"/>
                </a:lnTo>
                <a:lnTo>
                  <a:pt x="560" y="10974"/>
                </a:lnTo>
                <a:lnTo>
                  <a:pt x="584" y="10926"/>
                </a:lnTo>
                <a:lnTo>
                  <a:pt x="584" y="10828"/>
                </a:lnTo>
                <a:lnTo>
                  <a:pt x="511" y="10342"/>
                </a:lnTo>
                <a:lnTo>
                  <a:pt x="462" y="9831"/>
                </a:lnTo>
                <a:lnTo>
                  <a:pt x="462" y="9320"/>
                </a:lnTo>
                <a:lnTo>
                  <a:pt x="511" y="8809"/>
                </a:lnTo>
                <a:lnTo>
                  <a:pt x="584" y="8298"/>
                </a:lnTo>
                <a:lnTo>
                  <a:pt x="681" y="7787"/>
                </a:lnTo>
                <a:lnTo>
                  <a:pt x="803" y="7300"/>
                </a:lnTo>
                <a:lnTo>
                  <a:pt x="949" y="6813"/>
                </a:lnTo>
                <a:lnTo>
                  <a:pt x="1119" y="6400"/>
                </a:lnTo>
                <a:lnTo>
                  <a:pt x="1314" y="6010"/>
                </a:lnTo>
                <a:lnTo>
                  <a:pt x="1557" y="5621"/>
                </a:lnTo>
                <a:lnTo>
                  <a:pt x="1703" y="5451"/>
                </a:lnTo>
                <a:lnTo>
                  <a:pt x="1849" y="5280"/>
                </a:lnTo>
                <a:lnTo>
                  <a:pt x="2044" y="5134"/>
                </a:lnTo>
                <a:lnTo>
                  <a:pt x="2214" y="4988"/>
                </a:lnTo>
                <a:lnTo>
                  <a:pt x="2409" y="4891"/>
                </a:lnTo>
                <a:lnTo>
                  <a:pt x="2628" y="4794"/>
                </a:lnTo>
                <a:lnTo>
                  <a:pt x="2823" y="4745"/>
                </a:lnTo>
                <a:lnTo>
                  <a:pt x="3066" y="4696"/>
                </a:lnTo>
                <a:lnTo>
                  <a:pt x="3528" y="4623"/>
                </a:lnTo>
                <a:close/>
                <a:moveTo>
                  <a:pt x="3893" y="0"/>
                </a:moveTo>
                <a:lnTo>
                  <a:pt x="3699" y="73"/>
                </a:lnTo>
                <a:lnTo>
                  <a:pt x="3382" y="73"/>
                </a:lnTo>
                <a:lnTo>
                  <a:pt x="3212" y="122"/>
                </a:lnTo>
                <a:lnTo>
                  <a:pt x="3066" y="195"/>
                </a:lnTo>
                <a:lnTo>
                  <a:pt x="2896" y="268"/>
                </a:lnTo>
                <a:lnTo>
                  <a:pt x="2774" y="365"/>
                </a:lnTo>
                <a:lnTo>
                  <a:pt x="2628" y="487"/>
                </a:lnTo>
                <a:lnTo>
                  <a:pt x="2506" y="609"/>
                </a:lnTo>
                <a:lnTo>
                  <a:pt x="2287" y="901"/>
                </a:lnTo>
                <a:lnTo>
                  <a:pt x="2093" y="1217"/>
                </a:lnTo>
                <a:lnTo>
                  <a:pt x="1947" y="1533"/>
                </a:lnTo>
                <a:lnTo>
                  <a:pt x="1874" y="1850"/>
                </a:lnTo>
                <a:lnTo>
                  <a:pt x="1849" y="2044"/>
                </a:lnTo>
                <a:lnTo>
                  <a:pt x="1849" y="2215"/>
                </a:lnTo>
                <a:lnTo>
                  <a:pt x="1874" y="2409"/>
                </a:lnTo>
                <a:lnTo>
                  <a:pt x="1898" y="2580"/>
                </a:lnTo>
                <a:lnTo>
                  <a:pt x="1947" y="2750"/>
                </a:lnTo>
                <a:lnTo>
                  <a:pt x="2020" y="2896"/>
                </a:lnTo>
                <a:lnTo>
                  <a:pt x="2093" y="3066"/>
                </a:lnTo>
                <a:lnTo>
                  <a:pt x="2214" y="3212"/>
                </a:lnTo>
                <a:lnTo>
                  <a:pt x="2312" y="3358"/>
                </a:lnTo>
                <a:lnTo>
                  <a:pt x="2433" y="3480"/>
                </a:lnTo>
                <a:lnTo>
                  <a:pt x="2579" y="3577"/>
                </a:lnTo>
                <a:lnTo>
                  <a:pt x="2725" y="3699"/>
                </a:lnTo>
                <a:lnTo>
                  <a:pt x="2871" y="3772"/>
                </a:lnTo>
                <a:lnTo>
                  <a:pt x="3042" y="3845"/>
                </a:lnTo>
                <a:lnTo>
                  <a:pt x="3212" y="3918"/>
                </a:lnTo>
                <a:lnTo>
                  <a:pt x="3407" y="3966"/>
                </a:lnTo>
                <a:lnTo>
                  <a:pt x="3553" y="3966"/>
                </a:lnTo>
                <a:lnTo>
                  <a:pt x="3528" y="4039"/>
                </a:lnTo>
                <a:lnTo>
                  <a:pt x="3504" y="4234"/>
                </a:lnTo>
                <a:lnTo>
                  <a:pt x="3431" y="4234"/>
                </a:lnTo>
                <a:lnTo>
                  <a:pt x="3188" y="4210"/>
                </a:lnTo>
                <a:lnTo>
                  <a:pt x="2944" y="4210"/>
                </a:lnTo>
                <a:lnTo>
                  <a:pt x="2725" y="4258"/>
                </a:lnTo>
                <a:lnTo>
                  <a:pt x="2506" y="4331"/>
                </a:lnTo>
                <a:lnTo>
                  <a:pt x="2287" y="4404"/>
                </a:lnTo>
                <a:lnTo>
                  <a:pt x="2093" y="4526"/>
                </a:lnTo>
                <a:lnTo>
                  <a:pt x="1898" y="4648"/>
                </a:lnTo>
                <a:lnTo>
                  <a:pt x="1728" y="4794"/>
                </a:lnTo>
                <a:lnTo>
                  <a:pt x="1557" y="4964"/>
                </a:lnTo>
                <a:lnTo>
                  <a:pt x="1387" y="5134"/>
                </a:lnTo>
                <a:lnTo>
                  <a:pt x="1095" y="5499"/>
                </a:lnTo>
                <a:lnTo>
                  <a:pt x="852" y="5913"/>
                </a:lnTo>
                <a:lnTo>
                  <a:pt x="633" y="6327"/>
                </a:lnTo>
                <a:lnTo>
                  <a:pt x="438" y="6862"/>
                </a:lnTo>
                <a:lnTo>
                  <a:pt x="268" y="7446"/>
                </a:lnTo>
                <a:lnTo>
                  <a:pt x="122" y="8006"/>
                </a:lnTo>
                <a:lnTo>
                  <a:pt x="49" y="8614"/>
                </a:lnTo>
                <a:lnTo>
                  <a:pt x="0" y="9198"/>
                </a:lnTo>
                <a:lnTo>
                  <a:pt x="0" y="9806"/>
                </a:lnTo>
                <a:lnTo>
                  <a:pt x="49" y="10390"/>
                </a:lnTo>
                <a:lnTo>
                  <a:pt x="122" y="10974"/>
                </a:lnTo>
                <a:lnTo>
                  <a:pt x="146" y="10974"/>
                </a:lnTo>
                <a:lnTo>
                  <a:pt x="97" y="11193"/>
                </a:lnTo>
                <a:lnTo>
                  <a:pt x="73" y="11412"/>
                </a:lnTo>
                <a:lnTo>
                  <a:pt x="97" y="11631"/>
                </a:lnTo>
                <a:lnTo>
                  <a:pt x="170" y="11777"/>
                </a:lnTo>
                <a:lnTo>
                  <a:pt x="219" y="11899"/>
                </a:lnTo>
                <a:lnTo>
                  <a:pt x="316" y="11972"/>
                </a:lnTo>
                <a:lnTo>
                  <a:pt x="414" y="12069"/>
                </a:lnTo>
                <a:lnTo>
                  <a:pt x="511" y="12142"/>
                </a:lnTo>
                <a:lnTo>
                  <a:pt x="633" y="12191"/>
                </a:lnTo>
                <a:lnTo>
                  <a:pt x="754" y="12215"/>
                </a:lnTo>
                <a:lnTo>
                  <a:pt x="876" y="12215"/>
                </a:lnTo>
                <a:lnTo>
                  <a:pt x="998" y="12166"/>
                </a:lnTo>
                <a:lnTo>
                  <a:pt x="1144" y="12069"/>
                </a:lnTo>
                <a:lnTo>
                  <a:pt x="1241" y="11923"/>
                </a:lnTo>
                <a:lnTo>
                  <a:pt x="1217" y="12604"/>
                </a:lnTo>
                <a:lnTo>
                  <a:pt x="1217" y="13261"/>
                </a:lnTo>
                <a:lnTo>
                  <a:pt x="1217" y="14040"/>
                </a:lnTo>
                <a:lnTo>
                  <a:pt x="1241" y="14819"/>
                </a:lnTo>
                <a:lnTo>
                  <a:pt x="1265" y="15597"/>
                </a:lnTo>
                <a:lnTo>
                  <a:pt x="1314" y="16376"/>
                </a:lnTo>
                <a:lnTo>
                  <a:pt x="1460" y="17958"/>
                </a:lnTo>
                <a:lnTo>
                  <a:pt x="1509" y="18736"/>
                </a:lnTo>
                <a:lnTo>
                  <a:pt x="1509" y="19515"/>
                </a:lnTo>
                <a:lnTo>
                  <a:pt x="1265" y="19685"/>
                </a:lnTo>
                <a:lnTo>
                  <a:pt x="1022" y="19904"/>
                </a:lnTo>
                <a:lnTo>
                  <a:pt x="827" y="20147"/>
                </a:lnTo>
                <a:lnTo>
                  <a:pt x="730" y="20269"/>
                </a:lnTo>
                <a:lnTo>
                  <a:pt x="681" y="20415"/>
                </a:lnTo>
                <a:lnTo>
                  <a:pt x="633" y="20512"/>
                </a:lnTo>
                <a:lnTo>
                  <a:pt x="657" y="20634"/>
                </a:lnTo>
                <a:lnTo>
                  <a:pt x="706" y="20707"/>
                </a:lnTo>
                <a:lnTo>
                  <a:pt x="803" y="20756"/>
                </a:lnTo>
                <a:lnTo>
                  <a:pt x="1119" y="20829"/>
                </a:lnTo>
                <a:lnTo>
                  <a:pt x="1411" y="20829"/>
                </a:lnTo>
                <a:lnTo>
                  <a:pt x="1703" y="20804"/>
                </a:lnTo>
                <a:lnTo>
                  <a:pt x="1995" y="20731"/>
                </a:lnTo>
                <a:lnTo>
                  <a:pt x="2214" y="20634"/>
                </a:lnTo>
                <a:lnTo>
                  <a:pt x="2458" y="20512"/>
                </a:lnTo>
                <a:lnTo>
                  <a:pt x="2555" y="20439"/>
                </a:lnTo>
                <a:lnTo>
                  <a:pt x="2652" y="20366"/>
                </a:lnTo>
                <a:lnTo>
                  <a:pt x="2750" y="20269"/>
                </a:lnTo>
                <a:lnTo>
                  <a:pt x="2798" y="20172"/>
                </a:lnTo>
                <a:lnTo>
                  <a:pt x="2847" y="20123"/>
                </a:lnTo>
                <a:lnTo>
                  <a:pt x="2871" y="20074"/>
                </a:lnTo>
                <a:lnTo>
                  <a:pt x="2969" y="19783"/>
                </a:lnTo>
                <a:lnTo>
                  <a:pt x="3042" y="19466"/>
                </a:lnTo>
                <a:lnTo>
                  <a:pt x="3090" y="19150"/>
                </a:lnTo>
                <a:lnTo>
                  <a:pt x="3139" y="18809"/>
                </a:lnTo>
                <a:lnTo>
                  <a:pt x="3188" y="18152"/>
                </a:lnTo>
                <a:lnTo>
                  <a:pt x="3236" y="17520"/>
                </a:lnTo>
                <a:lnTo>
                  <a:pt x="3285" y="16425"/>
                </a:lnTo>
                <a:lnTo>
                  <a:pt x="3334" y="15330"/>
                </a:lnTo>
                <a:lnTo>
                  <a:pt x="3407" y="14502"/>
                </a:lnTo>
                <a:lnTo>
                  <a:pt x="3480" y="13651"/>
                </a:lnTo>
                <a:lnTo>
                  <a:pt x="3528" y="13164"/>
                </a:lnTo>
                <a:lnTo>
                  <a:pt x="3601" y="12872"/>
                </a:lnTo>
                <a:lnTo>
                  <a:pt x="3650" y="12750"/>
                </a:lnTo>
                <a:lnTo>
                  <a:pt x="3699" y="12629"/>
                </a:lnTo>
                <a:lnTo>
                  <a:pt x="3747" y="12750"/>
                </a:lnTo>
                <a:lnTo>
                  <a:pt x="3796" y="12872"/>
                </a:lnTo>
                <a:lnTo>
                  <a:pt x="3845" y="13164"/>
                </a:lnTo>
                <a:lnTo>
                  <a:pt x="3918" y="13651"/>
                </a:lnTo>
                <a:lnTo>
                  <a:pt x="3991" y="14502"/>
                </a:lnTo>
                <a:lnTo>
                  <a:pt x="4064" y="15330"/>
                </a:lnTo>
                <a:lnTo>
                  <a:pt x="4112" y="16425"/>
                </a:lnTo>
                <a:lnTo>
                  <a:pt x="4161" y="17520"/>
                </a:lnTo>
                <a:lnTo>
                  <a:pt x="4210" y="18152"/>
                </a:lnTo>
                <a:lnTo>
                  <a:pt x="4258" y="18809"/>
                </a:lnTo>
                <a:lnTo>
                  <a:pt x="4307" y="19150"/>
                </a:lnTo>
                <a:lnTo>
                  <a:pt x="4356" y="19466"/>
                </a:lnTo>
                <a:lnTo>
                  <a:pt x="4429" y="19783"/>
                </a:lnTo>
                <a:lnTo>
                  <a:pt x="4526" y="20074"/>
                </a:lnTo>
                <a:lnTo>
                  <a:pt x="4550" y="20123"/>
                </a:lnTo>
                <a:lnTo>
                  <a:pt x="4599" y="20172"/>
                </a:lnTo>
                <a:lnTo>
                  <a:pt x="4648" y="20269"/>
                </a:lnTo>
                <a:lnTo>
                  <a:pt x="4745" y="20366"/>
                </a:lnTo>
                <a:lnTo>
                  <a:pt x="4842" y="20439"/>
                </a:lnTo>
                <a:lnTo>
                  <a:pt x="4940" y="20512"/>
                </a:lnTo>
                <a:lnTo>
                  <a:pt x="5183" y="20634"/>
                </a:lnTo>
                <a:lnTo>
                  <a:pt x="5402" y="20731"/>
                </a:lnTo>
                <a:lnTo>
                  <a:pt x="5694" y="20804"/>
                </a:lnTo>
                <a:lnTo>
                  <a:pt x="5986" y="20829"/>
                </a:lnTo>
                <a:lnTo>
                  <a:pt x="6278" y="20829"/>
                </a:lnTo>
                <a:lnTo>
                  <a:pt x="6594" y="20756"/>
                </a:lnTo>
                <a:lnTo>
                  <a:pt x="6691" y="20707"/>
                </a:lnTo>
                <a:lnTo>
                  <a:pt x="6740" y="20634"/>
                </a:lnTo>
                <a:lnTo>
                  <a:pt x="6740" y="20512"/>
                </a:lnTo>
                <a:lnTo>
                  <a:pt x="6716" y="20415"/>
                </a:lnTo>
                <a:lnTo>
                  <a:pt x="6667" y="20269"/>
                </a:lnTo>
                <a:lnTo>
                  <a:pt x="6570" y="20147"/>
                </a:lnTo>
                <a:lnTo>
                  <a:pt x="6375" y="19904"/>
                </a:lnTo>
                <a:lnTo>
                  <a:pt x="6132" y="19685"/>
                </a:lnTo>
                <a:lnTo>
                  <a:pt x="5864" y="19515"/>
                </a:lnTo>
                <a:lnTo>
                  <a:pt x="5889" y="18736"/>
                </a:lnTo>
                <a:lnTo>
                  <a:pt x="5937" y="17958"/>
                </a:lnTo>
                <a:lnTo>
                  <a:pt x="6059" y="16376"/>
                </a:lnTo>
                <a:lnTo>
                  <a:pt x="6132" y="15597"/>
                </a:lnTo>
                <a:lnTo>
                  <a:pt x="6156" y="14819"/>
                </a:lnTo>
                <a:lnTo>
                  <a:pt x="6180" y="14040"/>
                </a:lnTo>
                <a:lnTo>
                  <a:pt x="6180" y="13261"/>
                </a:lnTo>
                <a:lnTo>
                  <a:pt x="6180" y="12604"/>
                </a:lnTo>
                <a:lnTo>
                  <a:pt x="6156" y="11923"/>
                </a:lnTo>
                <a:lnTo>
                  <a:pt x="6253" y="12069"/>
                </a:lnTo>
                <a:lnTo>
                  <a:pt x="6399" y="12166"/>
                </a:lnTo>
                <a:lnTo>
                  <a:pt x="6521" y="12215"/>
                </a:lnTo>
                <a:lnTo>
                  <a:pt x="6643" y="12215"/>
                </a:lnTo>
                <a:lnTo>
                  <a:pt x="6764" y="12191"/>
                </a:lnTo>
                <a:lnTo>
                  <a:pt x="6886" y="12142"/>
                </a:lnTo>
                <a:lnTo>
                  <a:pt x="6983" y="12069"/>
                </a:lnTo>
                <a:lnTo>
                  <a:pt x="7081" y="11972"/>
                </a:lnTo>
                <a:lnTo>
                  <a:pt x="7178" y="11899"/>
                </a:lnTo>
                <a:lnTo>
                  <a:pt x="7227" y="11777"/>
                </a:lnTo>
                <a:lnTo>
                  <a:pt x="7300" y="11631"/>
                </a:lnTo>
                <a:lnTo>
                  <a:pt x="7324" y="11412"/>
                </a:lnTo>
                <a:lnTo>
                  <a:pt x="7300" y="11193"/>
                </a:lnTo>
                <a:lnTo>
                  <a:pt x="7251" y="10974"/>
                </a:lnTo>
                <a:lnTo>
                  <a:pt x="7275" y="10974"/>
                </a:lnTo>
                <a:lnTo>
                  <a:pt x="7348" y="10390"/>
                </a:lnTo>
                <a:lnTo>
                  <a:pt x="7397" y="9806"/>
                </a:lnTo>
                <a:lnTo>
                  <a:pt x="7397" y="9198"/>
                </a:lnTo>
                <a:lnTo>
                  <a:pt x="7348" y="8614"/>
                </a:lnTo>
                <a:lnTo>
                  <a:pt x="7251" y="8006"/>
                </a:lnTo>
                <a:lnTo>
                  <a:pt x="7129" y="7446"/>
                </a:lnTo>
                <a:lnTo>
                  <a:pt x="6959" y="6862"/>
                </a:lnTo>
                <a:lnTo>
                  <a:pt x="6764" y="6327"/>
                </a:lnTo>
                <a:lnTo>
                  <a:pt x="6545" y="5913"/>
                </a:lnTo>
                <a:lnTo>
                  <a:pt x="6302" y="5499"/>
                </a:lnTo>
                <a:lnTo>
                  <a:pt x="6010" y="5134"/>
                </a:lnTo>
                <a:lnTo>
                  <a:pt x="5840" y="4964"/>
                </a:lnTo>
                <a:lnTo>
                  <a:pt x="5670" y="4794"/>
                </a:lnTo>
                <a:lnTo>
                  <a:pt x="5499" y="4648"/>
                </a:lnTo>
                <a:lnTo>
                  <a:pt x="5305" y="4526"/>
                </a:lnTo>
                <a:lnTo>
                  <a:pt x="5110" y="4404"/>
                </a:lnTo>
                <a:lnTo>
                  <a:pt x="4891" y="4331"/>
                </a:lnTo>
                <a:lnTo>
                  <a:pt x="4672" y="4258"/>
                </a:lnTo>
                <a:lnTo>
                  <a:pt x="4453" y="4210"/>
                </a:lnTo>
                <a:lnTo>
                  <a:pt x="4210" y="4210"/>
                </a:lnTo>
                <a:lnTo>
                  <a:pt x="3966" y="4234"/>
                </a:lnTo>
                <a:lnTo>
                  <a:pt x="3966" y="4210"/>
                </a:lnTo>
                <a:lnTo>
                  <a:pt x="3966" y="4185"/>
                </a:lnTo>
                <a:lnTo>
                  <a:pt x="3966" y="4137"/>
                </a:lnTo>
                <a:lnTo>
                  <a:pt x="3942" y="4039"/>
                </a:lnTo>
                <a:lnTo>
                  <a:pt x="3918" y="3966"/>
                </a:lnTo>
                <a:lnTo>
                  <a:pt x="4064" y="3942"/>
                </a:lnTo>
                <a:lnTo>
                  <a:pt x="4210" y="3893"/>
                </a:lnTo>
                <a:lnTo>
                  <a:pt x="4356" y="3845"/>
                </a:lnTo>
                <a:lnTo>
                  <a:pt x="4477" y="3772"/>
                </a:lnTo>
                <a:lnTo>
                  <a:pt x="4721" y="3602"/>
                </a:lnTo>
                <a:lnTo>
                  <a:pt x="4940" y="3383"/>
                </a:lnTo>
                <a:lnTo>
                  <a:pt x="5110" y="3115"/>
                </a:lnTo>
                <a:lnTo>
                  <a:pt x="5232" y="2847"/>
                </a:lnTo>
                <a:lnTo>
                  <a:pt x="5353" y="2531"/>
                </a:lnTo>
                <a:lnTo>
                  <a:pt x="5402" y="2215"/>
                </a:lnTo>
                <a:lnTo>
                  <a:pt x="5426" y="2069"/>
                </a:lnTo>
                <a:lnTo>
                  <a:pt x="5402" y="1898"/>
                </a:lnTo>
                <a:lnTo>
                  <a:pt x="5378" y="1704"/>
                </a:lnTo>
                <a:lnTo>
                  <a:pt x="5329" y="1485"/>
                </a:lnTo>
                <a:lnTo>
                  <a:pt x="5280" y="1290"/>
                </a:lnTo>
                <a:lnTo>
                  <a:pt x="5183" y="1095"/>
                </a:lnTo>
                <a:lnTo>
                  <a:pt x="5086" y="876"/>
                </a:lnTo>
                <a:lnTo>
                  <a:pt x="4988" y="682"/>
                </a:lnTo>
                <a:lnTo>
                  <a:pt x="4867" y="511"/>
                </a:lnTo>
                <a:lnTo>
                  <a:pt x="4721" y="365"/>
                </a:lnTo>
                <a:lnTo>
                  <a:pt x="4575" y="219"/>
                </a:lnTo>
                <a:lnTo>
                  <a:pt x="4429" y="122"/>
                </a:lnTo>
                <a:lnTo>
                  <a:pt x="4258" y="49"/>
                </a:lnTo>
                <a:lnTo>
                  <a:pt x="4088" y="0"/>
                </a:lnTo>
                <a:close/>
              </a:path>
            </a:pathLst>
          </a:custGeom>
          <a:solidFill>
            <a:srgbClr val="25212A">
              <a:alpha val="7115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41" name="Google Shape;641;p73"/>
          <p:cNvSpPr/>
          <p:nvPr/>
        </p:nvSpPr>
        <p:spPr>
          <a:xfrm>
            <a:off x="5128361" y="2577759"/>
            <a:ext cx="127782" cy="359769"/>
          </a:xfrm>
          <a:custGeom>
            <a:rect b="b" l="l" r="r" t="t"/>
            <a:pathLst>
              <a:path extrusionOk="0" h="20829" w="7398">
                <a:moveTo>
                  <a:pt x="3991" y="584"/>
                </a:moveTo>
                <a:lnTo>
                  <a:pt x="3942" y="657"/>
                </a:lnTo>
                <a:lnTo>
                  <a:pt x="3893" y="730"/>
                </a:lnTo>
                <a:lnTo>
                  <a:pt x="3893" y="755"/>
                </a:lnTo>
                <a:lnTo>
                  <a:pt x="3918" y="779"/>
                </a:lnTo>
                <a:lnTo>
                  <a:pt x="3991" y="803"/>
                </a:lnTo>
                <a:lnTo>
                  <a:pt x="4064" y="779"/>
                </a:lnTo>
                <a:lnTo>
                  <a:pt x="4185" y="755"/>
                </a:lnTo>
                <a:lnTo>
                  <a:pt x="4283" y="706"/>
                </a:lnTo>
                <a:lnTo>
                  <a:pt x="4380" y="633"/>
                </a:lnTo>
                <a:lnTo>
                  <a:pt x="4453" y="730"/>
                </a:lnTo>
                <a:lnTo>
                  <a:pt x="4356" y="779"/>
                </a:lnTo>
                <a:lnTo>
                  <a:pt x="4210" y="852"/>
                </a:lnTo>
                <a:lnTo>
                  <a:pt x="4088" y="949"/>
                </a:lnTo>
                <a:lnTo>
                  <a:pt x="4088" y="974"/>
                </a:lnTo>
                <a:lnTo>
                  <a:pt x="4112" y="998"/>
                </a:lnTo>
                <a:lnTo>
                  <a:pt x="4283" y="998"/>
                </a:lnTo>
                <a:lnTo>
                  <a:pt x="4453" y="974"/>
                </a:lnTo>
                <a:lnTo>
                  <a:pt x="4623" y="901"/>
                </a:lnTo>
                <a:lnTo>
                  <a:pt x="4721" y="1071"/>
                </a:lnTo>
                <a:lnTo>
                  <a:pt x="4696" y="1071"/>
                </a:lnTo>
                <a:lnTo>
                  <a:pt x="4429" y="1193"/>
                </a:lnTo>
                <a:lnTo>
                  <a:pt x="4185" y="1314"/>
                </a:lnTo>
                <a:lnTo>
                  <a:pt x="4161" y="1339"/>
                </a:lnTo>
                <a:lnTo>
                  <a:pt x="4185" y="1339"/>
                </a:lnTo>
                <a:lnTo>
                  <a:pt x="4307" y="1387"/>
                </a:lnTo>
                <a:lnTo>
                  <a:pt x="4429" y="1387"/>
                </a:lnTo>
                <a:lnTo>
                  <a:pt x="4550" y="1363"/>
                </a:lnTo>
                <a:lnTo>
                  <a:pt x="4696" y="1314"/>
                </a:lnTo>
                <a:lnTo>
                  <a:pt x="4818" y="1266"/>
                </a:lnTo>
                <a:lnTo>
                  <a:pt x="4915" y="1533"/>
                </a:lnTo>
                <a:lnTo>
                  <a:pt x="4794" y="1582"/>
                </a:lnTo>
                <a:lnTo>
                  <a:pt x="4502" y="1679"/>
                </a:lnTo>
                <a:lnTo>
                  <a:pt x="4356" y="1728"/>
                </a:lnTo>
                <a:lnTo>
                  <a:pt x="4234" y="1825"/>
                </a:lnTo>
                <a:lnTo>
                  <a:pt x="4210" y="1850"/>
                </a:lnTo>
                <a:lnTo>
                  <a:pt x="4210" y="1874"/>
                </a:lnTo>
                <a:lnTo>
                  <a:pt x="4210" y="1898"/>
                </a:lnTo>
                <a:lnTo>
                  <a:pt x="4234" y="1898"/>
                </a:lnTo>
                <a:lnTo>
                  <a:pt x="4404" y="1947"/>
                </a:lnTo>
                <a:lnTo>
                  <a:pt x="4550" y="1923"/>
                </a:lnTo>
                <a:lnTo>
                  <a:pt x="4696" y="1898"/>
                </a:lnTo>
                <a:lnTo>
                  <a:pt x="4867" y="1874"/>
                </a:lnTo>
                <a:lnTo>
                  <a:pt x="4964" y="1850"/>
                </a:lnTo>
                <a:lnTo>
                  <a:pt x="4988" y="2069"/>
                </a:lnTo>
                <a:lnTo>
                  <a:pt x="4891" y="2093"/>
                </a:lnTo>
                <a:lnTo>
                  <a:pt x="4696" y="2142"/>
                </a:lnTo>
                <a:lnTo>
                  <a:pt x="4526" y="2190"/>
                </a:lnTo>
                <a:lnTo>
                  <a:pt x="4331" y="2263"/>
                </a:lnTo>
                <a:lnTo>
                  <a:pt x="4137" y="2336"/>
                </a:lnTo>
                <a:lnTo>
                  <a:pt x="4112" y="2361"/>
                </a:lnTo>
                <a:lnTo>
                  <a:pt x="4137" y="2385"/>
                </a:lnTo>
                <a:lnTo>
                  <a:pt x="4283" y="2385"/>
                </a:lnTo>
                <a:lnTo>
                  <a:pt x="4404" y="2409"/>
                </a:lnTo>
                <a:lnTo>
                  <a:pt x="4599" y="2385"/>
                </a:lnTo>
                <a:lnTo>
                  <a:pt x="4769" y="2361"/>
                </a:lnTo>
                <a:lnTo>
                  <a:pt x="4988" y="2336"/>
                </a:lnTo>
                <a:lnTo>
                  <a:pt x="4988" y="2434"/>
                </a:lnTo>
                <a:lnTo>
                  <a:pt x="4940" y="2604"/>
                </a:lnTo>
                <a:lnTo>
                  <a:pt x="4891" y="2750"/>
                </a:lnTo>
                <a:lnTo>
                  <a:pt x="4794" y="2726"/>
                </a:lnTo>
                <a:lnTo>
                  <a:pt x="4696" y="2726"/>
                </a:lnTo>
                <a:lnTo>
                  <a:pt x="4502" y="2750"/>
                </a:lnTo>
                <a:lnTo>
                  <a:pt x="4258" y="2750"/>
                </a:lnTo>
                <a:lnTo>
                  <a:pt x="4137" y="2774"/>
                </a:lnTo>
                <a:lnTo>
                  <a:pt x="4015" y="2847"/>
                </a:lnTo>
                <a:lnTo>
                  <a:pt x="4015" y="2872"/>
                </a:lnTo>
                <a:lnTo>
                  <a:pt x="4112" y="2945"/>
                </a:lnTo>
                <a:lnTo>
                  <a:pt x="4210" y="2993"/>
                </a:lnTo>
                <a:lnTo>
                  <a:pt x="4429" y="2993"/>
                </a:lnTo>
                <a:lnTo>
                  <a:pt x="4599" y="3018"/>
                </a:lnTo>
                <a:lnTo>
                  <a:pt x="4745" y="3018"/>
                </a:lnTo>
                <a:lnTo>
                  <a:pt x="4623" y="3164"/>
                </a:lnTo>
                <a:lnTo>
                  <a:pt x="4502" y="3310"/>
                </a:lnTo>
                <a:lnTo>
                  <a:pt x="4453" y="3285"/>
                </a:lnTo>
                <a:lnTo>
                  <a:pt x="4283" y="3237"/>
                </a:lnTo>
                <a:lnTo>
                  <a:pt x="4112" y="3212"/>
                </a:lnTo>
                <a:lnTo>
                  <a:pt x="3918" y="3212"/>
                </a:lnTo>
                <a:lnTo>
                  <a:pt x="3747" y="3237"/>
                </a:lnTo>
                <a:lnTo>
                  <a:pt x="3723" y="3237"/>
                </a:lnTo>
                <a:lnTo>
                  <a:pt x="3723" y="3261"/>
                </a:lnTo>
                <a:lnTo>
                  <a:pt x="3747" y="3310"/>
                </a:lnTo>
                <a:lnTo>
                  <a:pt x="3966" y="3407"/>
                </a:lnTo>
                <a:lnTo>
                  <a:pt x="4210" y="3480"/>
                </a:lnTo>
                <a:lnTo>
                  <a:pt x="3991" y="3529"/>
                </a:lnTo>
                <a:lnTo>
                  <a:pt x="3796" y="3553"/>
                </a:lnTo>
                <a:lnTo>
                  <a:pt x="3553" y="3553"/>
                </a:lnTo>
                <a:lnTo>
                  <a:pt x="3334" y="3504"/>
                </a:lnTo>
                <a:lnTo>
                  <a:pt x="3090" y="3407"/>
                </a:lnTo>
                <a:lnTo>
                  <a:pt x="2896" y="3285"/>
                </a:lnTo>
                <a:lnTo>
                  <a:pt x="2701" y="3115"/>
                </a:lnTo>
                <a:lnTo>
                  <a:pt x="2555" y="2945"/>
                </a:lnTo>
                <a:lnTo>
                  <a:pt x="2433" y="2726"/>
                </a:lnTo>
                <a:lnTo>
                  <a:pt x="2360" y="2507"/>
                </a:lnTo>
                <a:lnTo>
                  <a:pt x="2312" y="2288"/>
                </a:lnTo>
                <a:lnTo>
                  <a:pt x="2312" y="2020"/>
                </a:lnTo>
                <a:lnTo>
                  <a:pt x="2336" y="1874"/>
                </a:lnTo>
                <a:lnTo>
                  <a:pt x="2360" y="1704"/>
                </a:lnTo>
                <a:lnTo>
                  <a:pt x="2409" y="1558"/>
                </a:lnTo>
                <a:lnTo>
                  <a:pt x="2482" y="1412"/>
                </a:lnTo>
                <a:lnTo>
                  <a:pt x="2677" y="1120"/>
                </a:lnTo>
                <a:lnTo>
                  <a:pt x="2871" y="876"/>
                </a:lnTo>
                <a:lnTo>
                  <a:pt x="3017" y="755"/>
                </a:lnTo>
                <a:lnTo>
                  <a:pt x="3139" y="682"/>
                </a:lnTo>
                <a:lnTo>
                  <a:pt x="3261" y="633"/>
                </a:lnTo>
                <a:lnTo>
                  <a:pt x="3407" y="584"/>
                </a:lnTo>
                <a:close/>
                <a:moveTo>
                  <a:pt x="1898" y="7860"/>
                </a:moveTo>
                <a:lnTo>
                  <a:pt x="2020" y="7933"/>
                </a:lnTo>
                <a:lnTo>
                  <a:pt x="1995" y="8200"/>
                </a:lnTo>
                <a:lnTo>
                  <a:pt x="1995" y="8444"/>
                </a:lnTo>
                <a:lnTo>
                  <a:pt x="1971" y="8979"/>
                </a:lnTo>
                <a:lnTo>
                  <a:pt x="1971" y="9149"/>
                </a:lnTo>
                <a:lnTo>
                  <a:pt x="1922" y="9344"/>
                </a:lnTo>
                <a:lnTo>
                  <a:pt x="1801" y="9685"/>
                </a:lnTo>
                <a:lnTo>
                  <a:pt x="1655" y="10050"/>
                </a:lnTo>
                <a:lnTo>
                  <a:pt x="1509" y="10390"/>
                </a:lnTo>
                <a:lnTo>
                  <a:pt x="1436" y="10658"/>
                </a:lnTo>
                <a:lnTo>
                  <a:pt x="1363" y="10926"/>
                </a:lnTo>
                <a:lnTo>
                  <a:pt x="1314" y="10707"/>
                </a:lnTo>
                <a:lnTo>
                  <a:pt x="1265" y="10536"/>
                </a:lnTo>
                <a:lnTo>
                  <a:pt x="1241" y="10512"/>
                </a:lnTo>
                <a:lnTo>
                  <a:pt x="1290" y="10463"/>
                </a:lnTo>
                <a:lnTo>
                  <a:pt x="1314" y="10390"/>
                </a:lnTo>
                <a:lnTo>
                  <a:pt x="1363" y="9733"/>
                </a:lnTo>
                <a:lnTo>
                  <a:pt x="1460" y="9076"/>
                </a:lnTo>
                <a:lnTo>
                  <a:pt x="1533" y="8760"/>
                </a:lnTo>
                <a:lnTo>
                  <a:pt x="1606" y="8444"/>
                </a:lnTo>
                <a:lnTo>
                  <a:pt x="1728" y="8152"/>
                </a:lnTo>
                <a:lnTo>
                  <a:pt x="1898" y="7860"/>
                </a:lnTo>
                <a:close/>
                <a:moveTo>
                  <a:pt x="5499" y="7860"/>
                </a:moveTo>
                <a:lnTo>
                  <a:pt x="5670" y="8152"/>
                </a:lnTo>
                <a:lnTo>
                  <a:pt x="5791" y="8444"/>
                </a:lnTo>
                <a:lnTo>
                  <a:pt x="5864" y="8760"/>
                </a:lnTo>
                <a:lnTo>
                  <a:pt x="5937" y="9076"/>
                </a:lnTo>
                <a:lnTo>
                  <a:pt x="6010" y="9733"/>
                </a:lnTo>
                <a:lnTo>
                  <a:pt x="6083" y="10390"/>
                </a:lnTo>
                <a:lnTo>
                  <a:pt x="6107" y="10463"/>
                </a:lnTo>
                <a:lnTo>
                  <a:pt x="6156" y="10512"/>
                </a:lnTo>
                <a:lnTo>
                  <a:pt x="6132" y="10536"/>
                </a:lnTo>
                <a:lnTo>
                  <a:pt x="6083" y="10707"/>
                </a:lnTo>
                <a:lnTo>
                  <a:pt x="6034" y="10926"/>
                </a:lnTo>
                <a:lnTo>
                  <a:pt x="5961" y="10658"/>
                </a:lnTo>
                <a:lnTo>
                  <a:pt x="5889" y="10390"/>
                </a:lnTo>
                <a:lnTo>
                  <a:pt x="5743" y="10050"/>
                </a:lnTo>
                <a:lnTo>
                  <a:pt x="5597" y="9685"/>
                </a:lnTo>
                <a:lnTo>
                  <a:pt x="5475" y="9344"/>
                </a:lnTo>
                <a:lnTo>
                  <a:pt x="5426" y="9149"/>
                </a:lnTo>
                <a:lnTo>
                  <a:pt x="5426" y="8979"/>
                </a:lnTo>
                <a:lnTo>
                  <a:pt x="5402" y="8444"/>
                </a:lnTo>
                <a:lnTo>
                  <a:pt x="5402" y="8200"/>
                </a:lnTo>
                <a:lnTo>
                  <a:pt x="5378" y="7933"/>
                </a:lnTo>
                <a:lnTo>
                  <a:pt x="5499" y="7860"/>
                </a:lnTo>
                <a:close/>
                <a:moveTo>
                  <a:pt x="3869" y="4623"/>
                </a:moveTo>
                <a:lnTo>
                  <a:pt x="4161" y="4672"/>
                </a:lnTo>
                <a:lnTo>
                  <a:pt x="4453" y="4721"/>
                </a:lnTo>
                <a:lnTo>
                  <a:pt x="4380" y="4769"/>
                </a:lnTo>
                <a:lnTo>
                  <a:pt x="4283" y="4842"/>
                </a:lnTo>
                <a:lnTo>
                  <a:pt x="4283" y="4867"/>
                </a:lnTo>
                <a:lnTo>
                  <a:pt x="4307" y="4891"/>
                </a:lnTo>
                <a:lnTo>
                  <a:pt x="4696" y="4842"/>
                </a:lnTo>
                <a:lnTo>
                  <a:pt x="4842" y="4842"/>
                </a:lnTo>
                <a:lnTo>
                  <a:pt x="4915" y="4867"/>
                </a:lnTo>
                <a:lnTo>
                  <a:pt x="4818" y="4891"/>
                </a:lnTo>
                <a:lnTo>
                  <a:pt x="4696" y="4940"/>
                </a:lnTo>
                <a:lnTo>
                  <a:pt x="4599" y="4988"/>
                </a:lnTo>
                <a:lnTo>
                  <a:pt x="4550" y="5086"/>
                </a:lnTo>
                <a:lnTo>
                  <a:pt x="4550" y="5110"/>
                </a:lnTo>
                <a:lnTo>
                  <a:pt x="4575" y="5110"/>
                </a:lnTo>
                <a:lnTo>
                  <a:pt x="4818" y="5037"/>
                </a:lnTo>
                <a:lnTo>
                  <a:pt x="4964" y="5013"/>
                </a:lnTo>
                <a:lnTo>
                  <a:pt x="5086" y="4988"/>
                </a:lnTo>
                <a:lnTo>
                  <a:pt x="5159" y="4988"/>
                </a:lnTo>
                <a:lnTo>
                  <a:pt x="5329" y="5110"/>
                </a:lnTo>
                <a:lnTo>
                  <a:pt x="5086" y="5134"/>
                </a:lnTo>
                <a:lnTo>
                  <a:pt x="4964" y="5183"/>
                </a:lnTo>
                <a:lnTo>
                  <a:pt x="4867" y="5232"/>
                </a:lnTo>
                <a:lnTo>
                  <a:pt x="4867" y="5280"/>
                </a:lnTo>
                <a:lnTo>
                  <a:pt x="4867" y="5305"/>
                </a:lnTo>
                <a:lnTo>
                  <a:pt x="4988" y="5353"/>
                </a:lnTo>
                <a:lnTo>
                  <a:pt x="5110" y="5353"/>
                </a:lnTo>
                <a:lnTo>
                  <a:pt x="5378" y="5329"/>
                </a:lnTo>
                <a:lnTo>
                  <a:pt x="5548" y="5305"/>
                </a:lnTo>
                <a:lnTo>
                  <a:pt x="5694" y="5451"/>
                </a:lnTo>
                <a:lnTo>
                  <a:pt x="5572" y="5475"/>
                </a:lnTo>
                <a:lnTo>
                  <a:pt x="5378" y="5524"/>
                </a:lnTo>
                <a:lnTo>
                  <a:pt x="5305" y="5548"/>
                </a:lnTo>
                <a:lnTo>
                  <a:pt x="5232" y="5597"/>
                </a:lnTo>
                <a:lnTo>
                  <a:pt x="5232" y="5621"/>
                </a:lnTo>
                <a:lnTo>
                  <a:pt x="5232" y="5645"/>
                </a:lnTo>
                <a:lnTo>
                  <a:pt x="5402" y="5621"/>
                </a:lnTo>
                <a:lnTo>
                  <a:pt x="5572" y="5621"/>
                </a:lnTo>
                <a:lnTo>
                  <a:pt x="5791" y="5572"/>
                </a:lnTo>
                <a:lnTo>
                  <a:pt x="5889" y="5718"/>
                </a:lnTo>
                <a:lnTo>
                  <a:pt x="5840" y="5718"/>
                </a:lnTo>
                <a:lnTo>
                  <a:pt x="5621" y="5743"/>
                </a:lnTo>
                <a:lnTo>
                  <a:pt x="5499" y="5791"/>
                </a:lnTo>
                <a:lnTo>
                  <a:pt x="5426" y="5840"/>
                </a:lnTo>
                <a:lnTo>
                  <a:pt x="5426" y="5889"/>
                </a:lnTo>
                <a:lnTo>
                  <a:pt x="5524" y="5913"/>
                </a:lnTo>
                <a:lnTo>
                  <a:pt x="5621" y="5913"/>
                </a:lnTo>
                <a:lnTo>
                  <a:pt x="5791" y="5889"/>
                </a:lnTo>
                <a:lnTo>
                  <a:pt x="6010" y="5889"/>
                </a:lnTo>
                <a:lnTo>
                  <a:pt x="6107" y="6083"/>
                </a:lnTo>
                <a:lnTo>
                  <a:pt x="5937" y="6132"/>
                </a:lnTo>
                <a:lnTo>
                  <a:pt x="5840" y="6181"/>
                </a:lnTo>
                <a:lnTo>
                  <a:pt x="5767" y="6229"/>
                </a:lnTo>
                <a:lnTo>
                  <a:pt x="5864" y="6254"/>
                </a:lnTo>
                <a:lnTo>
                  <a:pt x="5986" y="6254"/>
                </a:lnTo>
                <a:lnTo>
                  <a:pt x="6205" y="6229"/>
                </a:lnTo>
                <a:lnTo>
                  <a:pt x="6302" y="6448"/>
                </a:lnTo>
                <a:lnTo>
                  <a:pt x="6253" y="6473"/>
                </a:lnTo>
                <a:lnTo>
                  <a:pt x="6083" y="6521"/>
                </a:lnTo>
                <a:lnTo>
                  <a:pt x="5937" y="6619"/>
                </a:lnTo>
                <a:lnTo>
                  <a:pt x="5937" y="6643"/>
                </a:lnTo>
                <a:lnTo>
                  <a:pt x="6083" y="6643"/>
                </a:lnTo>
                <a:lnTo>
                  <a:pt x="6229" y="6619"/>
                </a:lnTo>
                <a:lnTo>
                  <a:pt x="6351" y="6594"/>
                </a:lnTo>
                <a:lnTo>
                  <a:pt x="6448" y="6813"/>
                </a:lnTo>
                <a:lnTo>
                  <a:pt x="6448" y="6838"/>
                </a:lnTo>
                <a:lnTo>
                  <a:pt x="6375" y="6862"/>
                </a:lnTo>
                <a:lnTo>
                  <a:pt x="6229" y="6935"/>
                </a:lnTo>
                <a:lnTo>
                  <a:pt x="6107" y="7008"/>
                </a:lnTo>
                <a:lnTo>
                  <a:pt x="6107" y="7032"/>
                </a:lnTo>
                <a:lnTo>
                  <a:pt x="6132" y="7057"/>
                </a:lnTo>
                <a:lnTo>
                  <a:pt x="6399" y="7008"/>
                </a:lnTo>
                <a:lnTo>
                  <a:pt x="6497" y="6984"/>
                </a:lnTo>
                <a:lnTo>
                  <a:pt x="6545" y="7130"/>
                </a:lnTo>
                <a:lnTo>
                  <a:pt x="6472" y="7154"/>
                </a:lnTo>
                <a:lnTo>
                  <a:pt x="6302" y="7178"/>
                </a:lnTo>
                <a:lnTo>
                  <a:pt x="6205" y="7203"/>
                </a:lnTo>
                <a:lnTo>
                  <a:pt x="6132" y="7227"/>
                </a:lnTo>
                <a:lnTo>
                  <a:pt x="6107" y="7276"/>
                </a:lnTo>
                <a:lnTo>
                  <a:pt x="6083" y="7300"/>
                </a:lnTo>
                <a:lnTo>
                  <a:pt x="6107" y="7349"/>
                </a:lnTo>
                <a:lnTo>
                  <a:pt x="6132" y="7373"/>
                </a:lnTo>
                <a:lnTo>
                  <a:pt x="6205" y="7422"/>
                </a:lnTo>
                <a:lnTo>
                  <a:pt x="6278" y="7422"/>
                </a:lnTo>
                <a:lnTo>
                  <a:pt x="6424" y="7397"/>
                </a:lnTo>
                <a:lnTo>
                  <a:pt x="6618" y="7397"/>
                </a:lnTo>
                <a:lnTo>
                  <a:pt x="6667" y="7519"/>
                </a:lnTo>
                <a:lnTo>
                  <a:pt x="6424" y="7592"/>
                </a:lnTo>
                <a:lnTo>
                  <a:pt x="6278" y="7641"/>
                </a:lnTo>
                <a:lnTo>
                  <a:pt x="6253" y="7665"/>
                </a:lnTo>
                <a:lnTo>
                  <a:pt x="6278" y="7689"/>
                </a:lnTo>
                <a:lnTo>
                  <a:pt x="6375" y="7714"/>
                </a:lnTo>
                <a:lnTo>
                  <a:pt x="6472" y="7738"/>
                </a:lnTo>
                <a:lnTo>
                  <a:pt x="6667" y="7714"/>
                </a:lnTo>
                <a:lnTo>
                  <a:pt x="6716" y="7714"/>
                </a:lnTo>
                <a:lnTo>
                  <a:pt x="6740" y="7860"/>
                </a:lnTo>
                <a:lnTo>
                  <a:pt x="6667" y="7884"/>
                </a:lnTo>
                <a:lnTo>
                  <a:pt x="6570" y="7933"/>
                </a:lnTo>
                <a:lnTo>
                  <a:pt x="6448" y="7981"/>
                </a:lnTo>
                <a:lnTo>
                  <a:pt x="6424" y="8030"/>
                </a:lnTo>
                <a:lnTo>
                  <a:pt x="6448" y="8030"/>
                </a:lnTo>
                <a:lnTo>
                  <a:pt x="6545" y="8079"/>
                </a:lnTo>
                <a:lnTo>
                  <a:pt x="6691" y="8079"/>
                </a:lnTo>
                <a:lnTo>
                  <a:pt x="6789" y="8054"/>
                </a:lnTo>
                <a:lnTo>
                  <a:pt x="6813" y="8249"/>
                </a:lnTo>
                <a:lnTo>
                  <a:pt x="6740" y="8249"/>
                </a:lnTo>
                <a:lnTo>
                  <a:pt x="6570" y="8298"/>
                </a:lnTo>
                <a:lnTo>
                  <a:pt x="6424" y="8371"/>
                </a:lnTo>
                <a:lnTo>
                  <a:pt x="6399" y="8395"/>
                </a:lnTo>
                <a:lnTo>
                  <a:pt x="6424" y="8419"/>
                </a:lnTo>
                <a:lnTo>
                  <a:pt x="6472" y="8444"/>
                </a:lnTo>
                <a:lnTo>
                  <a:pt x="6545" y="8468"/>
                </a:lnTo>
                <a:lnTo>
                  <a:pt x="6837" y="8468"/>
                </a:lnTo>
                <a:lnTo>
                  <a:pt x="6862" y="8638"/>
                </a:lnTo>
                <a:lnTo>
                  <a:pt x="6764" y="8663"/>
                </a:lnTo>
                <a:lnTo>
                  <a:pt x="6667" y="8711"/>
                </a:lnTo>
                <a:lnTo>
                  <a:pt x="6570" y="8784"/>
                </a:lnTo>
                <a:lnTo>
                  <a:pt x="6570" y="8809"/>
                </a:lnTo>
                <a:lnTo>
                  <a:pt x="6886" y="8809"/>
                </a:lnTo>
                <a:lnTo>
                  <a:pt x="6910" y="9052"/>
                </a:lnTo>
                <a:lnTo>
                  <a:pt x="6764" y="9101"/>
                </a:lnTo>
                <a:lnTo>
                  <a:pt x="6691" y="9125"/>
                </a:lnTo>
                <a:lnTo>
                  <a:pt x="6618" y="9174"/>
                </a:lnTo>
                <a:lnTo>
                  <a:pt x="6618" y="9198"/>
                </a:lnTo>
                <a:lnTo>
                  <a:pt x="6667" y="9222"/>
                </a:lnTo>
                <a:lnTo>
                  <a:pt x="6691" y="9222"/>
                </a:lnTo>
                <a:lnTo>
                  <a:pt x="6789" y="9247"/>
                </a:lnTo>
                <a:lnTo>
                  <a:pt x="6910" y="9222"/>
                </a:lnTo>
                <a:lnTo>
                  <a:pt x="6910" y="9466"/>
                </a:lnTo>
                <a:lnTo>
                  <a:pt x="6570" y="9587"/>
                </a:lnTo>
                <a:lnTo>
                  <a:pt x="6545" y="9612"/>
                </a:lnTo>
                <a:lnTo>
                  <a:pt x="6545" y="9636"/>
                </a:lnTo>
                <a:lnTo>
                  <a:pt x="6594" y="9685"/>
                </a:lnTo>
                <a:lnTo>
                  <a:pt x="6764" y="9709"/>
                </a:lnTo>
                <a:lnTo>
                  <a:pt x="6910" y="9709"/>
                </a:lnTo>
                <a:lnTo>
                  <a:pt x="6910" y="9831"/>
                </a:lnTo>
                <a:lnTo>
                  <a:pt x="6813" y="9855"/>
                </a:lnTo>
                <a:lnTo>
                  <a:pt x="6667" y="9928"/>
                </a:lnTo>
                <a:lnTo>
                  <a:pt x="6643" y="9952"/>
                </a:lnTo>
                <a:lnTo>
                  <a:pt x="6643" y="10001"/>
                </a:lnTo>
                <a:lnTo>
                  <a:pt x="6667" y="10025"/>
                </a:lnTo>
                <a:lnTo>
                  <a:pt x="6716" y="10050"/>
                </a:lnTo>
                <a:lnTo>
                  <a:pt x="6910" y="10074"/>
                </a:lnTo>
                <a:lnTo>
                  <a:pt x="6886" y="10293"/>
                </a:lnTo>
                <a:lnTo>
                  <a:pt x="6789" y="10293"/>
                </a:lnTo>
                <a:lnTo>
                  <a:pt x="6691" y="10317"/>
                </a:lnTo>
                <a:lnTo>
                  <a:pt x="6667" y="10342"/>
                </a:lnTo>
                <a:lnTo>
                  <a:pt x="6667" y="10366"/>
                </a:lnTo>
                <a:lnTo>
                  <a:pt x="6667" y="10390"/>
                </a:lnTo>
                <a:lnTo>
                  <a:pt x="6691" y="10415"/>
                </a:lnTo>
                <a:lnTo>
                  <a:pt x="6789" y="10439"/>
                </a:lnTo>
                <a:lnTo>
                  <a:pt x="6862" y="10439"/>
                </a:lnTo>
                <a:lnTo>
                  <a:pt x="6837" y="10682"/>
                </a:lnTo>
                <a:lnTo>
                  <a:pt x="6813" y="10658"/>
                </a:lnTo>
                <a:lnTo>
                  <a:pt x="6764" y="10658"/>
                </a:lnTo>
                <a:lnTo>
                  <a:pt x="6764" y="10682"/>
                </a:lnTo>
                <a:lnTo>
                  <a:pt x="6740" y="10682"/>
                </a:lnTo>
                <a:lnTo>
                  <a:pt x="6764" y="10755"/>
                </a:lnTo>
                <a:lnTo>
                  <a:pt x="6813" y="10804"/>
                </a:lnTo>
                <a:lnTo>
                  <a:pt x="6813" y="10828"/>
                </a:lnTo>
                <a:lnTo>
                  <a:pt x="6813" y="10926"/>
                </a:lnTo>
                <a:lnTo>
                  <a:pt x="6837" y="10974"/>
                </a:lnTo>
                <a:lnTo>
                  <a:pt x="6862" y="11047"/>
                </a:lnTo>
                <a:lnTo>
                  <a:pt x="6910" y="11096"/>
                </a:lnTo>
                <a:lnTo>
                  <a:pt x="6935" y="11339"/>
                </a:lnTo>
                <a:lnTo>
                  <a:pt x="6935" y="11461"/>
                </a:lnTo>
                <a:lnTo>
                  <a:pt x="6886" y="11583"/>
                </a:lnTo>
                <a:lnTo>
                  <a:pt x="6837" y="11656"/>
                </a:lnTo>
                <a:lnTo>
                  <a:pt x="6740" y="11729"/>
                </a:lnTo>
                <a:lnTo>
                  <a:pt x="6643" y="11801"/>
                </a:lnTo>
                <a:lnTo>
                  <a:pt x="6594" y="11801"/>
                </a:lnTo>
                <a:lnTo>
                  <a:pt x="6570" y="11753"/>
                </a:lnTo>
                <a:lnTo>
                  <a:pt x="6521" y="11656"/>
                </a:lnTo>
                <a:lnTo>
                  <a:pt x="6472" y="11534"/>
                </a:lnTo>
                <a:lnTo>
                  <a:pt x="6424" y="11266"/>
                </a:lnTo>
                <a:lnTo>
                  <a:pt x="6448" y="10999"/>
                </a:lnTo>
                <a:lnTo>
                  <a:pt x="6472" y="10853"/>
                </a:lnTo>
                <a:lnTo>
                  <a:pt x="6521" y="10755"/>
                </a:lnTo>
                <a:lnTo>
                  <a:pt x="6521" y="10658"/>
                </a:lnTo>
                <a:lnTo>
                  <a:pt x="6521" y="10585"/>
                </a:lnTo>
                <a:lnTo>
                  <a:pt x="6472" y="10512"/>
                </a:lnTo>
                <a:lnTo>
                  <a:pt x="6424" y="10463"/>
                </a:lnTo>
                <a:lnTo>
                  <a:pt x="6424" y="10390"/>
                </a:lnTo>
                <a:lnTo>
                  <a:pt x="6448" y="10025"/>
                </a:lnTo>
                <a:lnTo>
                  <a:pt x="6448" y="9660"/>
                </a:lnTo>
                <a:lnTo>
                  <a:pt x="6399" y="9271"/>
                </a:lnTo>
                <a:lnTo>
                  <a:pt x="6326" y="8906"/>
                </a:lnTo>
                <a:lnTo>
                  <a:pt x="6253" y="8541"/>
                </a:lnTo>
                <a:lnTo>
                  <a:pt x="6132" y="8200"/>
                </a:lnTo>
                <a:lnTo>
                  <a:pt x="5961" y="7860"/>
                </a:lnTo>
                <a:lnTo>
                  <a:pt x="5791" y="7568"/>
                </a:lnTo>
                <a:lnTo>
                  <a:pt x="5767" y="7543"/>
                </a:lnTo>
                <a:lnTo>
                  <a:pt x="5864" y="7300"/>
                </a:lnTo>
                <a:lnTo>
                  <a:pt x="5937" y="7081"/>
                </a:lnTo>
                <a:lnTo>
                  <a:pt x="5937" y="6935"/>
                </a:lnTo>
                <a:lnTo>
                  <a:pt x="5937" y="6789"/>
                </a:lnTo>
                <a:lnTo>
                  <a:pt x="5889" y="6619"/>
                </a:lnTo>
                <a:lnTo>
                  <a:pt x="5840" y="6473"/>
                </a:lnTo>
                <a:lnTo>
                  <a:pt x="5767" y="6327"/>
                </a:lnTo>
                <a:lnTo>
                  <a:pt x="5670" y="6229"/>
                </a:lnTo>
                <a:lnTo>
                  <a:pt x="5597" y="6205"/>
                </a:lnTo>
                <a:lnTo>
                  <a:pt x="5524" y="6181"/>
                </a:lnTo>
                <a:lnTo>
                  <a:pt x="5451" y="6181"/>
                </a:lnTo>
                <a:lnTo>
                  <a:pt x="5378" y="6205"/>
                </a:lnTo>
                <a:lnTo>
                  <a:pt x="5305" y="6254"/>
                </a:lnTo>
                <a:lnTo>
                  <a:pt x="5280" y="6327"/>
                </a:lnTo>
                <a:lnTo>
                  <a:pt x="5280" y="6400"/>
                </a:lnTo>
                <a:lnTo>
                  <a:pt x="5305" y="6473"/>
                </a:lnTo>
                <a:lnTo>
                  <a:pt x="5426" y="6570"/>
                </a:lnTo>
                <a:lnTo>
                  <a:pt x="5475" y="6643"/>
                </a:lnTo>
                <a:lnTo>
                  <a:pt x="5524" y="6716"/>
                </a:lnTo>
                <a:lnTo>
                  <a:pt x="5524" y="6886"/>
                </a:lnTo>
                <a:lnTo>
                  <a:pt x="5499" y="7057"/>
                </a:lnTo>
                <a:lnTo>
                  <a:pt x="5451" y="7227"/>
                </a:lnTo>
                <a:lnTo>
                  <a:pt x="5353" y="7373"/>
                </a:lnTo>
                <a:lnTo>
                  <a:pt x="5305" y="7446"/>
                </a:lnTo>
                <a:lnTo>
                  <a:pt x="5256" y="7519"/>
                </a:lnTo>
                <a:lnTo>
                  <a:pt x="5183" y="7543"/>
                </a:lnTo>
                <a:lnTo>
                  <a:pt x="5086" y="7568"/>
                </a:lnTo>
                <a:lnTo>
                  <a:pt x="5013" y="7592"/>
                </a:lnTo>
                <a:lnTo>
                  <a:pt x="4964" y="7616"/>
                </a:lnTo>
                <a:lnTo>
                  <a:pt x="4915" y="7665"/>
                </a:lnTo>
                <a:lnTo>
                  <a:pt x="4891" y="7738"/>
                </a:lnTo>
                <a:lnTo>
                  <a:pt x="4867" y="7811"/>
                </a:lnTo>
                <a:lnTo>
                  <a:pt x="4891" y="7860"/>
                </a:lnTo>
                <a:lnTo>
                  <a:pt x="4915" y="7933"/>
                </a:lnTo>
                <a:lnTo>
                  <a:pt x="4964" y="7981"/>
                </a:lnTo>
                <a:lnTo>
                  <a:pt x="4842" y="7981"/>
                </a:lnTo>
                <a:lnTo>
                  <a:pt x="4648" y="8006"/>
                </a:lnTo>
                <a:lnTo>
                  <a:pt x="4575" y="8054"/>
                </a:lnTo>
                <a:lnTo>
                  <a:pt x="4550" y="8079"/>
                </a:lnTo>
                <a:lnTo>
                  <a:pt x="4550" y="8103"/>
                </a:lnTo>
                <a:lnTo>
                  <a:pt x="4550" y="8152"/>
                </a:lnTo>
                <a:lnTo>
                  <a:pt x="4599" y="8176"/>
                </a:lnTo>
                <a:lnTo>
                  <a:pt x="4696" y="8225"/>
                </a:lnTo>
                <a:lnTo>
                  <a:pt x="5013" y="8225"/>
                </a:lnTo>
                <a:lnTo>
                  <a:pt x="5013" y="8346"/>
                </a:lnTo>
                <a:lnTo>
                  <a:pt x="4842" y="8371"/>
                </a:lnTo>
                <a:lnTo>
                  <a:pt x="4696" y="8395"/>
                </a:lnTo>
                <a:lnTo>
                  <a:pt x="4526" y="8419"/>
                </a:lnTo>
                <a:lnTo>
                  <a:pt x="4477" y="8468"/>
                </a:lnTo>
                <a:lnTo>
                  <a:pt x="4453" y="8517"/>
                </a:lnTo>
                <a:lnTo>
                  <a:pt x="4477" y="8565"/>
                </a:lnTo>
                <a:lnTo>
                  <a:pt x="4526" y="8590"/>
                </a:lnTo>
                <a:lnTo>
                  <a:pt x="4745" y="8638"/>
                </a:lnTo>
                <a:lnTo>
                  <a:pt x="5013" y="8638"/>
                </a:lnTo>
                <a:lnTo>
                  <a:pt x="5013" y="8687"/>
                </a:lnTo>
                <a:lnTo>
                  <a:pt x="4891" y="8711"/>
                </a:lnTo>
                <a:lnTo>
                  <a:pt x="4672" y="8736"/>
                </a:lnTo>
                <a:lnTo>
                  <a:pt x="4575" y="8760"/>
                </a:lnTo>
                <a:lnTo>
                  <a:pt x="4477" y="8809"/>
                </a:lnTo>
                <a:lnTo>
                  <a:pt x="4453" y="8833"/>
                </a:lnTo>
                <a:lnTo>
                  <a:pt x="4477" y="8882"/>
                </a:lnTo>
                <a:lnTo>
                  <a:pt x="4550" y="8906"/>
                </a:lnTo>
                <a:lnTo>
                  <a:pt x="4648" y="8930"/>
                </a:lnTo>
                <a:lnTo>
                  <a:pt x="5013" y="8930"/>
                </a:lnTo>
                <a:lnTo>
                  <a:pt x="5013" y="9028"/>
                </a:lnTo>
                <a:lnTo>
                  <a:pt x="4794" y="9052"/>
                </a:lnTo>
                <a:lnTo>
                  <a:pt x="4623" y="9076"/>
                </a:lnTo>
                <a:lnTo>
                  <a:pt x="4550" y="9125"/>
                </a:lnTo>
                <a:lnTo>
                  <a:pt x="4550" y="9149"/>
                </a:lnTo>
                <a:lnTo>
                  <a:pt x="4550" y="9198"/>
                </a:lnTo>
                <a:lnTo>
                  <a:pt x="4599" y="9247"/>
                </a:lnTo>
                <a:lnTo>
                  <a:pt x="4696" y="9271"/>
                </a:lnTo>
                <a:lnTo>
                  <a:pt x="5037" y="9271"/>
                </a:lnTo>
                <a:lnTo>
                  <a:pt x="5061" y="9344"/>
                </a:lnTo>
                <a:lnTo>
                  <a:pt x="5013" y="9344"/>
                </a:lnTo>
                <a:lnTo>
                  <a:pt x="4794" y="9393"/>
                </a:lnTo>
                <a:lnTo>
                  <a:pt x="4623" y="9490"/>
                </a:lnTo>
                <a:lnTo>
                  <a:pt x="4599" y="9514"/>
                </a:lnTo>
                <a:lnTo>
                  <a:pt x="4623" y="9539"/>
                </a:lnTo>
                <a:lnTo>
                  <a:pt x="4818" y="9563"/>
                </a:lnTo>
                <a:lnTo>
                  <a:pt x="5037" y="9539"/>
                </a:lnTo>
                <a:lnTo>
                  <a:pt x="5110" y="9539"/>
                </a:lnTo>
                <a:lnTo>
                  <a:pt x="5134" y="9587"/>
                </a:lnTo>
                <a:lnTo>
                  <a:pt x="5037" y="9612"/>
                </a:lnTo>
                <a:lnTo>
                  <a:pt x="4940" y="9612"/>
                </a:lnTo>
                <a:lnTo>
                  <a:pt x="4794" y="9660"/>
                </a:lnTo>
                <a:lnTo>
                  <a:pt x="4745" y="9709"/>
                </a:lnTo>
                <a:lnTo>
                  <a:pt x="4696" y="9758"/>
                </a:lnTo>
                <a:lnTo>
                  <a:pt x="4696" y="9806"/>
                </a:lnTo>
                <a:lnTo>
                  <a:pt x="4721" y="9855"/>
                </a:lnTo>
                <a:lnTo>
                  <a:pt x="4794" y="9879"/>
                </a:lnTo>
                <a:lnTo>
                  <a:pt x="4964" y="9879"/>
                </a:lnTo>
                <a:lnTo>
                  <a:pt x="5086" y="9855"/>
                </a:lnTo>
                <a:lnTo>
                  <a:pt x="5207" y="9831"/>
                </a:lnTo>
                <a:lnTo>
                  <a:pt x="5256" y="9904"/>
                </a:lnTo>
                <a:lnTo>
                  <a:pt x="5134" y="9928"/>
                </a:lnTo>
                <a:lnTo>
                  <a:pt x="5013" y="9977"/>
                </a:lnTo>
                <a:lnTo>
                  <a:pt x="4915" y="10074"/>
                </a:lnTo>
                <a:lnTo>
                  <a:pt x="4915" y="10098"/>
                </a:lnTo>
                <a:lnTo>
                  <a:pt x="5037" y="10171"/>
                </a:lnTo>
                <a:lnTo>
                  <a:pt x="5159" y="10171"/>
                </a:lnTo>
                <a:lnTo>
                  <a:pt x="5329" y="10147"/>
                </a:lnTo>
                <a:lnTo>
                  <a:pt x="5402" y="10317"/>
                </a:lnTo>
                <a:lnTo>
                  <a:pt x="5329" y="10342"/>
                </a:lnTo>
                <a:lnTo>
                  <a:pt x="5207" y="10390"/>
                </a:lnTo>
                <a:lnTo>
                  <a:pt x="5086" y="10415"/>
                </a:lnTo>
                <a:lnTo>
                  <a:pt x="5086" y="10439"/>
                </a:lnTo>
                <a:lnTo>
                  <a:pt x="5207" y="10463"/>
                </a:lnTo>
                <a:lnTo>
                  <a:pt x="5305" y="10488"/>
                </a:lnTo>
                <a:lnTo>
                  <a:pt x="5475" y="10488"/>
                </a:lnTo>
                <a:lnTo>
                  <a:pt x="5524" y="10658"/>
                </a:lnTo>
                <a:lnTo>
                  <a:pt x="5378" y="10707"/>
                </a:lnTo>
                <a:lnTo>
                  <a:pt x="5232" y="10755"/>
                </a:lnTo>
                <a:lnTo>
                  <a:pt x="5207" y="10780"/>
                </a:lnTo>
                <a:lnTo>
                  <a:pt x="5232" y="10780"/>
                </a:lnTo>
                <a:lnTo>
                  <a:pt x="5353" y="10804"/>
                </a:lnTo>
                <a:lnTo>
                  <a:pt x="5548" y="10804"/>
                </a:lnTo>
                <a:lnTo>
                  <a:pt x="5572" y="10950"/>
                </a:lnTo>
                <a:lnTo>
                  <a:pt x="5524" y="10974"/>
                </a:lnTo>
                <a:lnTo>
                  <a:pt x="5402" y="10999"/>
                </a:lnTo>
                <a:lnTo>
                  <a:pt x="5280" y="11047"/>
                </a:lnTo>
                <a:lnTo>
                  <a:pt x="5280" y="11072"/>
                </a:lnTo>
                <a:lnTo>
                  <a:pt x="5280" y="11096"/>
                </a:lnTo>
                <a:lnTo>
                  <a:pt x="5451" y="11145"/>
                </a:lnTo>
                <a:lnTo>
                  <a:pt x="5621" y="11169"/>
                </a:lnTo>
                <a:lnTo>
                  <a:pt x="5645" y="11339"/>
                </a:lnTo>
                <a:lnTo>
                  <a:pt x="5548" y="11364"/>
                </a:lnTo>
                <a:lnTo>
                  <a:pt x="5426" y="11412"/>
                </a:lnTo>
                <a:lnTo>
                  <a:pt x="5426" y="11437"/>
                </a:lnTo>
                <a:lnTo>
                  <a:pt x="5451" y="11461"/>
                </a:lnTo>
                <a:lnTo>
                  <a:pt x="5548" y="11485"/>
                </a:lnTo>
                <a:lnTo>
                  <a:pt x="5670" y="11485"/>
                </a:lnTo>
                <a:lnTo>
                  <a:pt x="5694" y="11607"/>
                </a:lnTo>
                <a:lnTo>
                  <a:pt x="5548" y="11631"/>
                </a:lnTo>
                <a:lnTo>
                  <a:pt x="5426" y="11656"/>
                </a:lnTo>
                <a:lnTo>
                  <a:pt x="5378" y="11704"/>
                </a:lnTo>
                <a:lnTo>
                  <a:pt x="5353" y="11777"/>
                </a:lnTo>
                <a:lnTo>
                  <a:pt x="5378" y="11850"/>
                </a:lnTo>
                <a:lnTo>
                  <a:pt x="5402" y="11874"/>
                </a:lnTo>
                <a:lnTo>
                  <a:pt x="5426" y="11874"/>
                </a:lnTo>
                <a:lnTo>
                  <a:pt x="5548" y="11899"/>
                </a:lnTo>
                <a:lnTo>
                  <a:pt x="5718" y="11899"/>
                </a:lnTo>
                <a:lnTo>
                  <a:pt x="5718" y="12045"/>
                </a:lnTo>
                <a:lnTo>
                  <a:pt x="5548" y="12093"/>
                </a:lnTo>
                <a:lnTo>
                  <a:pt x="5402" y="12166"/>
                </a:lnTo>
                <a:lnTo>
                  <a:pt x="5402" y="12191"/>
                </a:lnTo>
                <a:lnTo>
                  <a:pt x="5548" y="12264"/>
                </a:lnTo>
                <a:lnTo>
                  <a:pt x="5645" y="12288"/>
                </a:lnTo>
                <a:lnTo>
                  <a:pt x="5718" y="12288"/>
                </a:lnTo>
                <a:lnTo>
                  <a:pt x="5718" y="12434"/>
                </a:lnTo>
                <a:lnTo>
                  <a:pt x="5597" y="12434"/>
                </a:lnTo>
                <a:lnTo>
                  <a:pt x="5451" y="12458"/>
                </a:lnTo>
                <a:lnTo>
                  <a:pt x="5378" y="12483"/>
                </a:lnTo>
                <a:lnTo>
                  <a:pt x="5305" y="12556"/>
                </a:lnTo>
                <a:lnTo>
                  <a:pt x="5280" y="12604"/>
                </a:lnTo>
                <a:lnTo>
                  <a:pt x="5280" y="12653"/>
                </a:lnTo>
                <a:lnTo>
                  <a:pt x="5305" y="12677"/>
                </a:lnTo>
                <a:lnTo>
                  <a:pt x="5353" y="12726"/>
                </a:lnTo>
                <a:lnTo>
                  <a:pt x="5499" y="12726"/>
                </a:lnTo>
                <a:lnTo>
                  <a:pt x="5645" y="12702"/>
                </a:lnTo>
                <a:lnTo>
                  <a:pt x="5743" y="12702"/>
                </a:lnTo>
                <a:lnTo>
                  <a:pt x="5718" y="13018"/>
                </a:lnTo>
                <a:lnTo>
                  <a:pt x="5621" y="13018"/>
                </a:lnTo>
                <a:lnTo>
                  <a:pt x="5451" y="13067"/>
                </a:lnTo>
                <a:lnTo>
                  <a:pt x="5305" y="13115"/>
                </a:lnTo>
                <a:lnTo>
                  <a:pt x="5280" y="13140"/>
                </a:lnTo>
                <a:lnTo>
                  <a:pt x="5280" y="13164"/>
                </a:lnTo>
                <a:lnTo>
                  <a:pt x="5305" y="13188"/>
                </a:lnTo>
                <a:lnTo>
                  <a:pt x="5670" y="13213"/>
                </a:lnTo>
                <a:lnTo>
                  <a:pt x="5718" y="13213"/>
                </a:lnTo>
                <a:lnTo>
                  <a:pt x="5718" y="13407"/>
                </a:lnTo>
                <a:lnTo>
                  <a:pt x="5597" y="13432"/>
                </a:lnTo>
                <a:lnTo>
                  <a:pt x="5475" y="13432"/>
                </a:lnTo>
                <a:lnTo>
                  <a:pt x="5378" y="13480"/>
                </a:lnTo>
                <a:lnTo>
                  <a:pt x="5305" y="13578"/>
                </a:lnTo>
                <a:lnTo>
                  <a:pt x="5305" y="13602"/>
                </a:lnTo>
                <a:lnTo>
                  <a:pt x="5329" y="13651"/>
                </a:lnTo>
                <a:lnTo>
                  <a:pt x="5451" y="13675"/>
                </a:lnTo>
                <a:lnTo>
                  <a:pt x="5572" y="13699"/>
                </a:lnTo>
                <a:lnTo>
                  <a:pt x="5718" y="13724"/>
                </a:lnTo>
                <a:lnTo>
                  <a:pt x="5718" y="13870"/>
                </a:lnTo>
                <a:lnTo>
                  <a:pt x="5621" y="13894"/>
                </a:lnTo>
                <a:lnTo>
                  <a:pt x="5353" y="13943"/>
                </a:lnTo>
                <a:lnTo>
                  <a:pt x="5305" y="13967"/>
                </a:lnTo>
                <a:lnTo>
                  <a:pt x="5280" y="14016"/>
                </a:lnTo>
                <a:lnTo>
                  <a:pt x="5305" y="14064"/>
                </a:lnTo>
                <a:lnTo>
                  <a:pt x="5329" y="14089"/>
                </a:lnTo>
                <a:lnTo>
                  <a:pt x="5402" y="14137"/>
                </a:lnTo>
                <a:lnTo>
                  <a:pt x="5499" y="14162"/>
                </a:lnTo>
                <a:lnTo>
                  <a:pt x="5718" y="14186"/>
                </a:lnTo>
                <a:lnTo>
                  <a:pt x="5694" y="14381"/>
                </a:lnTo>
                <a:lnTo>
                  <a:pt x="5524" y="14405"/>
                </a:lnTo>
                <a:lnTo>
                  <a:pt x="5378" y="14454"/>
                </a:lnTo>
                <a:lnTo>
                  <a:pt x="5305" y="14502"/>
                </a:lnTo>
                <a:lnTo>
                  <a:pt x="5232" y="14551"/>
                </a:lnTo>
                <a:lnTo>
                  <a:pt x="5232" y="14575"/>
                </a:lnTo>
                <a:lnTo>
                  <a:pt x="5256" y="14624"/>
                </a:lnTo>
                <a:lnTo>
                  <a:pt x="5402" y="14648"/>
                </a:lnTo>
                <a:lnTo>
                  <a:pt x="5694" y="14648"/>
                </a:lnTo>
                <a:lnTo>
                  <a:pt x="5694" y="14819"/>
                </a:lnTo>
                <a:lnTo>
                  <a:pt x="5475" y="14819"/>
                </a:lnTo>
                <a:lnTo>
                  <a:pt x="5402" y="14843"/>
                </a:lnTo>
                <a:lnTo>
                  <a:pt x="5329" y="14867"/>
                </a:lnTo>
                <a:lnTo>
                  <a:pt x="5305" y="14916"/>
                </a:lnTo>
                <a:lnTo>
                  <a:pt x="5280" y="14940"/>
                </a:lnTo>
                <a:lnTo>
                  <a:pt x="5280" y="14989"/>
                </a:lnTo>
                <a:lnTo>
                  <a:pt x="5305" y="15038"/>
                </a:lnTo>
                <a:lnTo>
                  <a:pt x="5378" y="15086"/>
                </a:lnTo>
                <a:lnTo>
                  <a:pt x="5475" y="15111"/>
                </a:lnTo>
                <a:lnTo>
                  <a:pt x="5572" y="15135"/>
                </a:lnTo>
                <a:lnTo>
                  <a:pt x="5670" y="15159"/>
                </a:lnTo>
                <a:lnTo>
                  <a:pt x="5670" y="15354"/>
                </a:lnTo>
                <a:lnTo>
                  <a:pt x="5548" y="15354"/>
                </a:lnTo>
                <a:lnTo>
                  <a:pt x="5451" y="15330"/>
                </a:lnTo>
                <a:lnTo>
                  <a:pt x="5353" y="15378"/>
                </a:lnTo>
                <a:lnTo>
                  <a:pt x="5329" y="15403"/>
                </a:lnTo>
                <a:lnTo>
                  <a:pt x="5305" y="15427"/>
                </a:lnTo>
                <a:lnTo>
                  <a:pt x="5329" y="15500"/>
                </a:lnTo>
                <a:lnTo>
                  <a:pt x="5378" y="15524"/>
                </a:lnTo>
                <a:lnTo>
                  <a:pt x="5426" y="15549"/>
                </a:lnTo>
                <a:lnTo>
                  <a:pt x="5524" y="15573"/>
                </a:lnTo>
                <a:lnTo>
                  <a:pt x="5645" y="15597"/>
                </a:lnTo>
                <a:lnTo>
                  <a:pt x="5645" y="15719"/>
                </a:lnTo>
                <a:lnTo>
                  <a:pt x="5305" y="15768"/>
                </a:lnTo>
                <a:lnTo>
                  <a:pt x="5280" y="15792"/>
                </a:lnTo>
                <a:lnTo>
                  <a:pt x="5280" y="15816"/>
                </a:lnTo>
                <a:lnTo>
                  <a:pt x="5280" y="15841"/>
                </a:lnTo>
                <a:lnTo>
                  <a:pt x="5305" y="15865"/>
                </a:lnTo>
                <a:lnTo>
                  <a:pt x="5621" y="15889"/>
                </a:lnTo>
                <a:lnTo>
                  <a:pt x="5621" y="16108"/>
                </a:lnTo>
                <a:lnTo>
                  <a:pt x="5524" y="16133"/>
                </a:lnTo>
                <a:lnTo>
                  <a:pt x="5378" y="16157"/>
                </a:lnTo>
                <a:lnTo>
                  <a:pt x="5305" y="16181"/>
                </a:lnTo>
                <a:lnTo>
                  <a:pt x="5256" y="16230"/>
                </a:lnTo>
                <a:lnTo>
                  <a:pt x="5232" y="16254"/>
                </a:lnTo>
                <a:lnTo>
                  <a:pt x="5256" y="16279"/>
                </a:lnTo>
                <a:lnTo>
                  <a:pt x="5305" y="16327"/>
                </a:lnTo>
                <a:lnTo>
                  <a:pt x="5353" y="16352"/>
                </a:lnTo>
                <a:lnTo>
                  <a:pt x="5475" y="16376"/>
                </a:lnTo>
                <a:lnTo>
                  <a:pt x="5597" y="16376"/>
                </a:lnTo>
                <a:lnTo>
                  <a:pt x="5572" y="16571"/>
                </a:lnTo>
                <a:lnTo>
                  <a:pt x="5572" y="16668"/>
                </a:lnTo>
                <a:lnTo>
                  <a:pt x="5280" y="16668"/>
                </a:lnTo>
                <a:lnTo>
                  <a:pt x="5207" y="16692"/>
                </a:lnTo>
                <a:lnTo>
                  <a:pt x="5159" y="16741"/>
                </a:lnTo>
                <a:lnTo>
                  <a:pt x="5159" y="16790"/>
                </a:lnTo>
                <a:lnTo>
                  <a:pt x="5207" y="16838"/>
                </a:lnTo>
                <a:lnTo>
                  <a:pt x="5256" y="16863"/>
                </a:lnTo>
                <a:lnTo>
                  <a:pt x="5402" y="16887"/>
                </a:lnTo>
                <a:lnTo>
                  <a:pt x="5548" y="16887"/>
                </a:lnTo>
                <a:lnTo>
                  <a:pt x="5524" y="17082"/>
                </a:lnTo>
                <a:lnTo>
                  <a:pt x="5426" y="17106"/>
                </a:lnTo>
                <a:lnTo>
                  <a:pt x="5280" y="17130"/>
                </a:lnTo>
                <a:lnTo>
                  <a:pt x="5207" y="17155"/>
                </a:lnTo>
                <a:lnTo>
                  <a:pt x="5134" y="17203"/>
                </a:lnTo>
                <a:lnTo>
                  <a:pt x="5134" y="17228"/>
                </a:lnTo>
                <a:lnTo>
                  <a:pt x="5134" y="17252"/>
                </a:lnTo>
                <a:lnTo>
                  <a:pt x="5207" y="17276"/>
                </a:lnTo>
                <a:lnTo>
                  <a:pt x="5280" y="17276"/>
                </a:lnTo>
                <a:lnTo>
                  <a:pt x="5426" y="17301"/>
                </a:lnTo>
                <a:lnTo>
                  <a:pt x="5499" y="17301"/>
                </a:lnTo>
                <a:lnTo>
                  <a:pt x="5475" y="17544"/>
                </a:lnTo>
                <a:lnTo>
                  <a:pt x="5378" y="17544"/>
                </a:lnTo>
                <a:lnTo>
                  <a:pt x="5256" y="17593"/>
                </a:lnTo>
                <a:lnTo>
                  <a:pt x="5183" y="17641"/>
                </a:lnTo>
                <a:lnTo>
                  <a:pt x="5183" y="17666"/>
                </a:lnTo>
                <a:lnTo>
                  <a:pt x="5183" y="17690"/>
                </a:lnTo>
                <a:lnTo>
                  <a:pt x="5207" y="17739"/>
                </a:lnTo>
                <a:lnTo>
                  <a:pt x="5256" y="17763"/>
                </a:lnTo>
                <a:lnTo>
                  <a:pt x="5378" y="17787"/>
                </a:lnTo>
                <a:lnTo>
                  <a:pt x="5451" y="17812"/>
                </a:lnTo>
                <a:lnTo>
                  <a:pt x="5426" y="17982"/>
                </a:lnTo>
                <a:lnTo>
                  <a:pt x="5329" y="17982"/>
                </a:lnTo>
                <a:lnTo>
                  <a:pt x="5086" y="18006"/>
                </a:lnTo>
                <a:lnTo>
                  <a:pt x="5037" y="18031"/>
                </a:lnTo>
                <a:lnTo>
                  <a:pt x="5013" y="18055"/>
                </a:lnTo>
                <a:lnTo>
                  <a:pt x="5013" y="18104"/>
                </a:lnTo>
                <a:lnTo>
                  <a:pt x="5061" y="18152"/>
                </a:lnTo>
                <a:lnTo>
                  <a:pt x="5159" y="18201"/>
                </a:lnTo>
                <a:lnTo>
                  <a:pt x="5280" y="18225"/>
                </a:lnTo>
                <a:lnTo>
                  <a:pt x="5402" y="18225"/>
                </a:lnTo>
                <a:lnTo>
                  <a:pt x="5402" y="18420"/>
                </a:lnTo>
                <a:lnTo>
                  <a:pt x="5353" y="18420"/>
                </a:lnTo>
                <a:lnTo>
                  <a:pt x="5207" y="18444"/>
                </a:lnTo>
                <a:lnTo>
                  <a:pt x="5134" y="18469"/>
                </a:lnTo>
                <a:lnTo>
                  <a:pt x="5086" y="18517"/>
                </a:lnTo>
                <a:lnTo>
                  <a:pt x="5061" y="18566"/>
                </a:lnTo>
                <a:lnTo>
                  <a:pt x="5086" y="18615"/>
                </a:lnTo>
                <a:lnTo>
                  <a:pt x="5134" y="18663"/>
                </a:lnTo>
                <a:lnTo>
                  <a:pt x="5183" y="18688"/>
                </a:lnTo>
                <a:lnTo>
                  <a:pt x="5329" y="18712"/>
                </a:lnTo>
                <a:lnTo>
                  <a:pt x="5378" y="18712"/>
                </a:lnTo>
                <a:lnTo>
                  <a:pt x="5353" y="18907"/>
                </a:lnTo>
                <a:lnTo>
                  <a:pt x="5280" y="18907"/>
                </a:lnTo>
                <a:lnTo>
                  <a:pt x="5183" y="18955"/>
                </a:lnTo>
                <a:lnTo>
                  <a:pt x="5159" y="18980"/>
                </a:lnTo>
                <a:lnTo>
                  <a:pt x="5159" y="19004"/>
                </a:lnTo>
                <a:lnTo>
                  <a:pt x="5159" y="19053"/>
                </a:lnTo>
                <a:lnTo>
                  <a:pt x="5183" y="19077"/>
                </a:lnTo>
                <a:lnTo>
                  <a:pt x="5256" y="19126"/>
                </a:lnTo>
                <a:lnTo>
                  <a:pt x="5353" y="19126"/>
                </a:lnTo>
                <a:lnTo>
                  <a:pt x="5353" y="19539"/>
                </a:lnTo>
                <a:lnTo>
                  <a:pt x="5353" y="19637"/>
                </a:lnTo>
                <a:lnTo>
                  <a:pt x="5402" y="19710"/>
                </a:lnTo>
                <a:lnTo>
                  <a:pt x="5475" y="19758"/>
                </a:lnTo>
                <a:lnTo>
                  <a:pt x="5548" y="19783"/>
                </a:lnTo>
                <a:lnTo>
                  <a:pt x="5572" y="19807"/>
                </a:lnTo>
                <a:lnTo>
                  <a:pt x="5718" y="19953"/>
                </a:lnTo>
                <a:lnTo>
                  <a:pt x="5840" y="20074"/>
                </a:lnTo>
                <a:lnTo>
                  <a:pt x="5986" y="20220"/>
                </a:lnTo>
                <a:lnTo>
                  <a:pt x="6132" y="20366"/>
                </a:lnTo>
                <a:lnTo>
                  <a:pt x="5961" y="20366"/>
                </a:lnTo>
                <a:lnTo>
                  <a:pt x="5816" y="20342"/>
                </a:lnTo>
                <a:lnTo>
                  <a:pt x="5670" y="20318"/>
                </a:lnTo>
                <a:lnTo>
                  <a:pt x="5524" y="20269"/>
                </a:lnTo>
                <a:lnTo>
                  <a:pt x="5378" y="20196"/>
                </a:lnTo>
                <a:lnTo>
                  <a:pt x="5232" y="20099"/>
                </a:lnTo>
                <a:lnTo>
                  <a:pt x="5086" y="20001"/>
                </a:lnTo>
                <a:lnTo>
                  <a:pt x="4940" y="19928"/>
                </a:lnTo>
                <a:lnTo>
                  <a:pt x="4818" y="19539"/>
                </a:lnTo>
                <a:lnTo>
                  <a:pt x="4721" y="19126"/>
                </a:lnTo>
                <a:lnTo>
                  <a:pt x="4672" y="18712"/>
                </a:lnTo>
                <a:lnTo>
                  <a:pt x="4623" y="18274"/>
                </a:lnTo>
                <a:lnTo>
                  <a:pt x="4575" y="17447"/>
                </a:lnTo>
                <a:lnTo>
                  <a:pt x="4526" y="16619"/>
                </a:lnTo>
                <a:lnTo>
                  <a:pt x="4477" y="15670"/>
                </a:lnTo>
                <a:lnTo>
                  <a:pt x="4429" y="14721"/>
                </a:lnTo>
                <a:lnTo>
                  <a:pt x="4404" y="14235"/>
                </a:lnTo>
                <a:lnTo>
                  <a:pt x="4380" y="13894"/>
                </a:lnTo>
                <a:lnTo>
                  <a:pt x="4331" y="13505"/>
                </a:lnTo>
                <a:lnTo>
                  <a:pt x="4258" y="13140"/>
                </a:lnTo>
                <a:lnTo>
                  <a:pt x="4161" y="12775"/>
                </a:lnTo>
                <a:lnTo>
                  <a:pt x="4112" y="12629"/>
                </a:lnTo>
                <a:lnTo>
                  <a:pt x="4039" y="12483"/>
                </a:lnTo>
                <a:lnTo>
                  <a:pt x="3966" y="12361"/>
                </a:lnTo>
                <a:lnTo>
                  <a:pt x="3893" y="12288"/>
                </a:lnTo>
                <a:lnTo>
                  <a:pt x="3820" y="12264"/>
                </a:lnTo>
                <a:lnTo>
                  <a:pt x="3577" y="12264"/>
                </a:lnTo>
                <a:lnTo>
                  <a:pt x="3504" y="12288"/>
                </a:lnTo>
                <a:lnTo>
                  <a:pt x="3407" y="12385"/>
                </a:lnTo>
                <a:lnTo>
                  <a:pt x="3334" y="12507"/>
                </a:lnTo>
                <a:lnTo>
                  <a:pt x="3309" y="12483"/>
                </a:lnTo>
                <a:lnTo>
                  <a:pt x="3188" y="12483"/>
                </a:lnTo>
                <a:lnTo>
                  <a:pt x="3066" y="12531"/>
                </a:lnTo>
                <a:lnTo>
                  <a:pt x="3042" y="12556"/>
                </a:lnTo>
                <a:lnTo>
                  <a:pt x="3042" y="12604"/>
                </a:lnTo>
                <a:lnTo>
                  <a:pt x="3066" y="12653"/>
                </a:lnTo>
                <a:lnTo>
                  <a:pt x="3115" y="12677"/>
                </a:lnTo>
                <a:lnTo>
                  <a:pt x="3236" y="12702"/>
                </a:lnTo>
                <a:lnTo>
                  <a:pt x="3261" y="12702"/>
                </a:lnTo>
                <a:lnTo>
                  <a:pt x="3212" y="12848"/>
                </a:lnTo>
                <a:lnTo>
                  <a:pt x="3042" y="12872"/>
                </a:lnTo>
                <a:lnTo>
                  <a:pt x="2871" y="12921"/>
                </a:lnTo>
                <a:lnTo>
                  <a:pt x="2871" y="12945"/>
                </a:lnTo>
                <a:lnTo>
                  <a:pt x="2871" y="12969"/>
                </a:lnTo>
                <a:lnTo>
                  <a:pt x="3017" y="13018"/>
                </a:lnTo>
                <a:lnTo>
                  <a:pt x="3163" y="13042"/>
                </a:lnTo>
                <a:lnTo>
                  <a:pt x="3139" y="13140"/>
                </a:lnTo>
                <a:lnTo>
                  <a:pt x="2969" y="13140"/>
                </a:lnTo>
                <a:lnTo>
                  <a:pt x="2847" y="13164"/>
                </a:lnTo>
                <a:lnTo>
                  <a:pt x="2725" y="13213"/>
                </a:lnTo>
                <a:lnTo>
                  <a:pt x="2701" y="13237"/>
                </a:lnTo>
                <a:lnTo>
                  <a:pt x="2701" y="13261"/>
                </a:lnTo>
                <a:lnTo>
                  <a:pt x="2701" y="13286"/>
                </a:lnTo>
                <a:lnTo>
                  <a:pt x="2725" y="13310"/>
                </a:lnTo>
                <a:lnTo>
                  <a:pt x="2847" y="13359"/>
                </a:lnTo>
                <a:lnTo>
                  <a:pt x="2969" y="13383"/>
                </a:lnTo>
                <a:lnTo>
                  <a:pt x="3090" y="13383"/>
                </a:lnTo>
                <a:lnTo>
                  <a:pt x="3066" y="13529"/>
                </a:lnTo>
                <a:lnTo>
                  <a:pt x="2847" y="13553"/>
                </a:lnTo>
                <a:lnTo>
                  <a:pt x="2750" y="13602"/>
                </a:lnTo>
                <a:lnTo>
                  <a:pt x="2652" y="13651"/>
                </a:lnTo>
                <a:lnTo>
                  <a:pt x="2628" y="13699"/>
                </a:lnTo>
                <a:lnTo>
                  <a:pt x="2652" y="13724"/>
                </a:lnTo>
                <a:lnTo>
                  <a:pt x="2847" y="13748"/>
                </a:lnTo>
                <a:lnTo>
                  <a:pt x="3042" y="13772"/>
                </a:lnTo>
                <a:lnTo>
                  <a:pt x="3042" y="13870"/>
                </a:lnTo>
                <a:lnTo>
                  <a:pt x="2920" y="13870"/>
                </a:lnTo>
                <a:lnTo>
                  <a:pt x="2774" y="13918"/>
                </a:lnTo>
                <a:lnTo>
                  <a:pt x="2701" y="13943"/>
                </a:lnTo>
                <a:lnTo>
                  <a:pt x="2628" y="13991"/>
                </a:lnTo>
                <a:lnTo>
                  <a:pt x="2628" y="14016"/>
                </a:lnTo>
                <a:lnTo>
                  <a:pt x="2701" y="14064"/>
                </a:lnTo>
                <a:lnTo>
                  <a:pt x="2798" y="14113"/>
                </a:lnTo>
                <a:lnTo>
                  <a:pt x="2896" y="14137"/>
                </a:lnTo>
                <a:lnTo>
                  <a:pt x="3017" y="14137"/>
                </a:lnTo>
                <a:lnTo>
                  <a:pt x="2993" y="14283"/>
                </a:lnTo>
                <a:lnTo>
                  <a:pt x="2871" y="14283"/>
                </a:lnTo>
                <a:lnTo>
                  <a:pt x="2725" y="14308"/>
                </a:lnTo>
                <a:lnTo>
                  <a:pt x="2677" y="14332"/>
                </a:lnTo>
                <a:lnTo>
                  <a:pt x="2604" y="14381"/>
                </a:lnTo>
                <a:lnTo>
                  <a:pt x="2604" y="14405"/>
                </a:lnTo>
                <a:lnTo>
                  <a:pt x="2579" y="14429"/>
                </a:lnTo>
                <a:lnTo>
                  <a:pt x="2604" y="14502"/>
                </a:lnTo>
                <a:lnTo>
                  <a:pt x="2677" y="14551"/>
                </a:lnTo>
                <a:lnTo>
                  <a:pt x="2725" y="14575"/>
                </a:lnTo>
                <a:lnTo>
                  <a:pt x="2871" y="14600"/>
                </a:lnTo>
                <a:lnTo>
                  <a:pt x="2969" y="14600"/>
                </a:lnTo>
                <a:lnTo>
                  <a:pt x="2969" y="14721"/>
                </a:lnTo>
                <a:lnTo>
                  <a:pt x="2969" y="14794"/>
                </a:lnTo>
                <a:lnTo>
                  <a:pt x="2774" y="14819"/>
                </a:lnTo>
                <a:lnTo>
                  <a:pt x="2628" y="14843"/>
                </a:lnTo>
                <a:lnTo>
                  <a:pt x="2555" y="14892"/>
                </a:lnTo>
                <a:lnTo>
                  <a:pt x="2506" y="14940"/>
                </a:lnTo>
                <a:lnTo>
                  <a:pt x="2482" y="14989"/>
                </a:lnTo>
                <a:lnTo>
                  <a:pt x="2506" y="15013"/>
                </a:lnTo>
                <a:lnTo>
                  <a:pt x="2579" y="15038"/>
                </a:lnTo>
                <a:lnTo>
                  <a:pt x="2652" y="15062"/>
                </a:lnTo>
                <a:lnTo>
                  <a:pt x="2823" y="15062"/>
                </a:lnTo>
                <a:lnTo>
                  <a:pt x="2944" y="15038"/>
                </a:lnTo>
                <a:lnTo>
                  <a:pt x="2944" y="15232"/>
                </a:lnTo>
                <a:lnTo>
                  <a:pt x="2871" y="15232"/>
                </a:lnTo>
                <a:lnTo>
                  <a:pt x="2677" y="15257"/>
                </a:lnTo>
                <a:lnTo>
                  <a:pt x="2506" y="15305"/>
                </a:lnTo>
                <a:lnTo>
                  <a:pt x="2506" y="15330"/>
                </a:lnTo>
                <a:lnTo>
                  <a:pt x="2506" y="15354"/>
                </a:lnTo>
                <a:lnTo>
                  <a:pt x="2701" y="15378"/>
                </a:lnTo>
                <a:lnTo>
                  <a:pt x="2920" y="15403"/>
                </a:lnTo>
                <a:lnTo>
                  <a:pt x="2920" y="15622"/>
                </a:lnTo>
                <a:lnTo>
                  <a:pt x="2798" y="15646"/>
                </a:lnTo>
                <a:lnTo>
                  <a:pt x="2652" y="15695"/>
                </a:lnTo>
                <a:lnTo>
                  <a:pt x="2506" y="15768"/>
                </a:lnTo>
                <a:lnTo>
                  <a:pt x="2506" y="15792"/>
                </a:lnTo>
                <a:lnTo>
                  <a:pt x="2506" y="15816"/>
                </a:lnTo>
                <a:lnTo>
                  <a:pt x="2798" y="15841"/>
                </a:lnTo>
                <a:lnTo>
                  <a:pt x="2896" y="15841"/>
                </a:lnTo>
                <a:lnTo>
                  <a:pt x="2896" y="15914"/>
                </a:lnTo>
                <a:lnTo>
                  <a:pt x="2750" y="15938"/>
                </a:lnTo>
                <a:lnTo>
                  <a:pt x="2604" y="15987"/>
                </a:lnTo>
                <a:lnTo>
                  <a:pt x="2482" y="16060"/>
                </a:lnTo>
                <a:lnTo>
                  <a:pt x="2433" y="16108"/>
                </a:lnTo>
                <a:lnTo>
                  <a:pt x="2433" y="16157"/>
                </a:lnTo>
                <a:lnTo>
                  <a:pt x="2433" y="16181"/>
                </a:lnTo>
                <a:lnTo>
                  <a:pt x="2506" y="16230"/>
                </a:lnTo>
                <a:lnTo>
                  <a:pt x="2579" y="16254"/>
                </a:lnTo>
                <a:lnTo>
                  <a:pt x="2725" y="16254"/>
                </a:lnTo>
                <a:lnTo>
                  <a:pt x="2896" y="16230"/>
                </a:lnTo>
                <a:lnTo>
                  <a:pt x="2871" y="16425"/>
                </a:lnTo>
                <a:lnTo>
                  <a:pt x="2628" y="16473"/>
                </a:lnTo>
                <a:lnTo>
                  <a:pt x="2506" y="16498"/>
                </a:lnTo>
                <a:lnTo>
                  <a:pt x="2409" y="16546"/>
                </a:lnTo>
                <a:lnTo>
                  <a:pt x="2409" y="16571"/>
                </a:lnTo>
                <a:lnTo>
                  <a:pt x="2409" y="16595"/>
                </a:lnTo>
                <a:lnTo>
                  <a:pt x="2506" y="16644"/>
                </a:lnTo>
                <a:lnTo>
                  <a:pt x="2628" y="16668"/>
                </a:lnTo>
                <a:lnTo>
                  <a:pt x="2871" y="16692"/>
                </a:lnTo>
                <a:lnTo>
                  <a:pt x="2847" y="16936"/>
                </a:lnTo>
                <a:lnTo>
                  <a:pt x="2701" y="16936"/>
                </a:lnTo>
                <a:lnTo>
                  <a:pt x="2555" y="16960"/>
                </a:lnTo>
                <a:lnTo>
                  <a:pt x="2458" y="16984"/>
                </a:lnTo>
                <a:lnTo>
                  <a:pt x="2409" y="17033"/>
                </a:lnTo>
                <a:lnTo>
                  <a:pt x="2385" y="17057"/>
                </a:lnTo>
                <a:lnTo>
                  <a:pt x="2433" y="17106"/>
                </a:lnTo>
                <a:lnTo>
                  <a:pt x="2482" y="17130"/>
                </a:lnTo>
                <a:lnTo>
                  <a:pt x="2604" y="17155"/>
                </a:lnTo>
                <a:lnTo>
                  <a:pt x="2847" y="17155"/>
                </a:lnTo>
                <a:lnTo>
                  <a:pt x="2823" y="17349"/>
                </a:lnTo>
                <a:lnTo>
                  <a:pt x="2701" y="17398"/>
                </a:lnTo>
                <a:lnTo>
                  <a:pt x="2604" y="17447"/>
                </a:lnTo>
                <a:lnTo>
                  <a:pt x="2506" y="17495"/>
                </a:lnTo>
                <a:lnTo>
                  <a:pt x="2458" y="17568"/>
                </a:lnTo>
                <a:lnTo>
                  <a:pt x="2433" y="17593"/>
                </a:lnTo>
                <a:lnTo>
                  <a:pt x="2458" y="17641"/>
                </a:lnTo>
                <a:lnTo>
                  <a:pt x="2458" y="17666"/>
                </a:lnTo>
                <a:lnTo>
                  <a:pt x="2506" y="17690"/>
                </a:lnTo>
                <a:lnTo>
                  <a:pt x="2652" y="17690"/>
                </a:lnTo>
                <a:lnTo>
                  <a:pt x="2823" y="17641"/>
                </a:lnTo>
                <a:lnTo>
                  <a:pt x="2798" y="17860"/>
                </a:lnTo>
                <a:lnTo>
                  <a:pt x="2628" y="17933"/>
                </a:lnTo>
                <a:lnTo>
                  <a:pt x="2506" y="17958"/>
                </a:lnTo>
                <a:lnTo>
                  <a:pt x="2482" y="17958"/>
                </a:lnTo>
                <a:lnTo>
                  <a:pt x="2458" y="17982"/>
                </a:lnTo>
                <a:lnTo>
                  <a:pt x="2458" y="18006"/>
                </a:lnTo>
                <a:lnTo>
                  <a:pt x="2482" y="18031"/>
                </a:lnTo>
                <a:lnTo>
                  <a:pt x="2628" y="18055"/>
                </a:lnTo>
                <a:lnTo>
                  <a:pt x="2798" y="18055"/>
                </a:lnTo>
                <a:lnTo>
                  <a:pt x="2774" y="18298"/>
                </a:lnTo>
                <a:lnTo>
                  <a:pt x="2725" y="18298"/>
                </a:lnTo>
                <a:lnTo>
                  <a:pt x="2628" y="18323"/>
                </a:lnTo>
                <a:lnTo>
                  <a:pt x="2506" y="18371"/>
                </a:lnTo>
                <a:lnTo>
                  <a:pt x="2482" y="18396"/>
                </a:lnTo>
                <a:lnTo>
                  <a:pt x="2482" y="18420"/>
                </a:lnTo>
                <a:lnTo>
                  <a:pt x="2482" y="18444"/>
                </a:lnTo>
                <a:lnTo>
                  <a:pt x="2506" y="18444"/>
                </a:lnTo>
                <a:lnTo>
                  <a:pt x="2604" y="18493"/>
                </a:lnTo>
                <a:lnTo>
                  <a:pt x="2725" y="18542"/>
                </a:lnTo>
                <a:lnTo>
                  <a:pt x="2750" y="18542"/>
                </a:lnTo>
                <a:lnTo>
                  <a:pt x="2725" y="18688"/>
                </a:lnTo>
                <a:lnTo>
                  <a:pt x="2628" y="18712"/>
                </a:lnTo>
                <a:lnTo>
                  <a:pt x="2506" y="18712"/>
                </a:lnTo>
                <a:lnTo>
                  <a:pt x="2458" y="18736"/>
                </a:lnTo>
                <a:lnTo>
                  <a:pt x="2409" y="18761"/>
                </a:lnTo>
                <a:lnTo>
                  <a:pt x="2385" y="18809"/>
                </a:lnTo>
                <a:lnTo>
                  <a:pt x="2385" y="18858"/>
                </a:lnTo>
                <a:lnTo>
                  <a:pt x="2433" y="18882"/>
                </a:lnTo>
                <a:lnTo>
                  <a:pt x="2482" y="18931"/>
                </a:lnTo>
                <a:lnTo>
                  <a:pt x="2604" y="18955"/>
                </a:lnTo>
                <a:lnTo>
                  <a:pt x="2701" y="18955"/>
                </a:lnTo>
                <a:lnTo>
                  <a:pt x="2677" y="19053"/>
                </a:lnTo>
                <a:lnTo>
                  <a:pt x="2604" y="19077"/>
                </a:lnTo>
                <a:lnTo>
                  <a:pt x="2555" y="19101"/>
                </a:lnTo>
                <a:lnTo>
                  <a:pt x="2433" y="19174"/>
                </a:lnTo>
                <a:lnTo>
                  <a:pt x="2433" y="19199"/>
                </a:lnTo>
                <a:lnTo>
                  <a:pt x="2433" y="19223"/>
                </a:lnTo>
                <a:lnTo>
                  <a:pt x="2531" y="19272"/>
                </a:lnTo>
                <a:lnTo>
                  <a:pt x="2628" y="19320"/>
                </a:lnTo>
                <a:lnTo>
                  <a:pt x="2604" y="19466"/>
                </a:lnTo>
                <a:lnTo>
                  <a:pt x="2458" y="19466"/>
                </a:lnTo>
                <a:lnTo>
                  <a:pt x="2360" y="19515"/>
                </a:lnTo>
                <a:lnTo>
                  <a:pt x="2336" y="19564"/>
                </a:lnTo>
                <a:lnTo>
                  <a:pt x="2360" y="19612"/>
                </a:lnTo>
                <a:lnTo>
                  <a:pt x="2385" y="19661"/>
                </a:lnTo>
                <a:lnTo>
                  <a:pt x="2433" y="19685"/>
                </a:lnTo>
                <a:lnTo>
                  <a:pt x="2531" y="19734"/>
                </a:lnTo>
                <a:lnTo>
                  <a:pt x="2458" y="19928"/>
                </a:lnTo>
                <a:lnTo>
                  <a:pt x="2312" y="20001"/>
                </a:lnTo>
                <a:lnTo>
                  <a:pt x="2166" y="20099"/>
                </a:lnTo>
                <a:lnTo>
                  <a:pt x="2020" y="20196"/>
                </a:lnTo>
                <a:lnTo>
                  <a:pt x="1874" y="20269"/>
                </a:lnTo>
                <a:lnTo>
                  <a:pt x="1728" y="20318"/>
                </a:lnTo>
                <a:lnTo>
                  <a:pt x="1582" y="20342"/>
                </a:lnTo>
                <a:lnTo>
                  <a:pt x="1436" y="20366"/>
                </a:lnTo>
                <a:lnTo>
                  <a:pt x="1265" y="20366"/>
                </a:lnTo>
                <a:lnTo>
                  <a:pt x="1411" y="20220"/>
                </a:lnTo>
                <a:lnTo>
                  <a:pt x="1557" y="20074"/>
                </a:lnTo>
                <a:lnTo>
                  <a:pt x="1679" y="19953"/>
                </a:lnTo>
                <a:lnTo>
                  <a:pt x="1825" y="19807"/>
                </a:lnTo>
                <a:lnTo>
                  <a:pt x="1849" y="19783"/>
                </a:lnTo>
                <a:lnTo>
                  <a:pt x="1922" y="19758"/>
                </a:lnTo>
                <a:lnTo>
                  <a:pt x="1995" y="19710"/>
                </a:lnTo>
                <a:lnTo>
                  <a:pt x="2020" y="19637"/>
                </a:lnTo>
                <a:lnTo>
                  <a:pt x="2044" y="19539"/>
                </a:lnTo>
                <a:lnTo>
                  <a:pt x="2020" y="18785"/>
                </a:lnTo>
                <a:lnTo>
                  <a:pt x="1971" y="18055"/>
                </a:lnTo>
                <a:lnTo>
                  <a:pt x="1825" y="16571"/>
                </a:lnTo>
                <a:lnTo>
                  <a:pt x="1752" y="15792"/>
                </a:lnTo>
                <a:lnTo>
                  <a:pt x="1703" y="15013"/>
                </a:lnTo>
                <a:lnTo>
                  <a:pt x="1679" y="13456"/>
                </a:lnTo>
                <a:lnTo>
                  <a:pt x="1655" y="12702"/>
                </a:lnTo>
                <a:lnTo>
                  <a:pt x="1679" y="11947"/>
                </a:lnTo>
                <a:lnTo>
                  <a:pt x="1703" y="11583"/>
                </a:lnTo>
                <a:lnTo>
                  <a:pt x="1752" y="11218"/>
                </a:lnTo>
                <a:lnTo>
                  <a:pt x="1825" y="10853"/>
                </a:lnTo>
                <a:lnTo>
                  <a:pt x="1922" y="10488"/>
                </a:lnTo>
                <a:lnTo>
                  <a:pt x="2044" y="10171"/>
                </a:lnTo>
                <a:lnTo>
                  <a:pt x="2166" y="9855"/>
                </a:lnTo>
                <a:lnTo>
                  <a:pt x="2287" y="9539"/>
                </a:lnTo>
                <a:lnTo>
                  <a:pt x="2360" y="9198"/>
                </a:lnTo>
                <a:lnTo>
                  <a:pt x="2385" y="8906"/>
                </a:lnTo>
                <a:lnTo>
                  <a:pt x="2385" y="8590"/>
                </a:lnTo>
                <a:lnTo>
                  <a:pt x="2385" y="8006"/>
                </a:lnTo>
                <a:lnTo>
                  <a:pt x="2458" y="7957"/>
                </a:lnTo>
                <a:lnTo>
                  <a:pt x="2482" y="7908"/>
                </a:lnTo>
                <a:lnTo>
                  <a:pt x="2506" y="7835"/>
                </a:lnTo>
                <a:lnTo>
                  <a:pt x="2506" y="7762"/>
                </a:lnTo>
                <a:lnTo>
                  <a:pt x="2506" y="7689"/>
                </a:lnTo>
                <a:lnTo>
                  <a:pt x="2458" y="7641"/>
                </a:lnTo>
                <a:lnTo>
                  <a:pt x="2385" y="7592"/>
                </a:lnTo>
                <a:lnTo>
                  <a:pt x="2312" y="7568"/>
                </a:lnTo>
                <a:lnTo>
                  <a:pt x="2214" y="7543"/>
                </a:lnTo>
                <a:lnTo>
                  <a:pt x="2141" y="7519"/>
                </a:lnTo>
                <a:lnTo>
                  <a:pt x="2093" y="7446"/>
                </a:lnTo>
                <a:lnTo>
                  <a:pt x="2044" y="7373"/>
                </a:lnTo>
                <a:lnTo>
                  <a:pt x="1947" y="7227"/>
                </a:lnTo>
                <a:lnTo>
                  <a:pt x="1898" y="7057"/>
                </a:lnTo>
                <a:lnTo>
                  <a:pt x="1874" y="6886"/>
                </a:lnTo>
                <a:lnTo>
                  <a:pt x="1874" y="6716"/>
                </a:lnTo>
                <a:lnTo>
                  <a:pt x="1898" y="6643"/>
                </a:lnTo>
                <a:lnTo>
                  <a:pt x="1971" y="6570"/>
                </a:lnTo>
                <a:lnTo>
                  <a:pt x="2093" y="6473"/>
                </a:lnTo>
                <a:lnTo>
                  <a:pt x="2117" y="6400"/>
                </a:lnTo>
                <a:lnTo>
                  <a:pt x="2117" y="6327"/>
                </a:lnTo>
                <a:lnTo>
                  <a:pt x="2093" y="6254"/>
                </a:lnTo>
                <a:lnTo>
                  <a:pt x="2020" y="6205"/>
                </a:lnTo>
                <a:lnTo>
                  <a:pt x="1947" y="6181"/>
                </a:lnTo>
                <a:lnTo>
                  <a:pt x="1849" y="6181"/>
                </a:lnTo>
                <a:lnTo>
                  <a:pt x="1801" y="6205"/>
                </a:lnTo>
                <a:lnTo>
                  <a:pt x="1728" y="6229"/>
                </a:lnTo>
                <a:lnTo>
                  <a:pt x="1630" y="6327"/>
                </a:lnTo>
                <a:lnTo>
                  <a:pt x="1557" y="6473"/>
                </a:lnTo>
                <a:lnTo>
                  <a:pt x="1484" y="6619"/>
                </a:lnTo>
                <a:lnTo>
                  <a:pt x="1460" y="6789"/>
                </a:lnTo>
                <a:lnTo>
                  <a:pt x="1460" y="6935"/>
                </a:lnTo>
                <a:lnTo>
                  <a:pt x="1460" y="7081"/>
                </a:lnTo>
                <a:lnTo>
                  <a:pt x="1533" y="7300"/>
                </a:lnTo>
                <a:lnTo>
                  <a:pt x="1630" y="7543"/>
                </a:lnTo>
                <a:lnTo>
                  <a:pt x="1606" y="7568"/>
                </a:lnTo>
                <a:lnTo>
                  <a:pt x="1533" y="7519"/>
                </a:lnTo>
                <a:lnTo>
                  <a:pt x="1411" y="7470"/>
                </a:lnTo>
                <a:lnTo>
                  <a:pt x="1363" y="7446"/>
                </a:lnTo>
                <a:lnTo>
                  <a:pt x="1290" y="7446"/>
                </a:lnTo>
                <a:lnTo>
                  <a:pt x="1265" y="7470"/>
                </a:lnTo>
                <a:lnTo>
                  <a:pt x="1241" y="7495"/>
                </a:lnTo>
                <a:lnTo>
                  <a:pt x="1241" y="7568"/>
                </a:lnTo>
                <a:lnTo>
                  <a:pt x="1290" y="7616"/>
                </a:lnTo>
                <a:lnTo>
                  <a:pt x="1363" y="7689"/>
                </a:lnTo>
                <a:lnTo>
                  <a:pt x="1460" y="7787"/>
                </a:lnTo>
                <a:lnTo>
                  <a:pt x="1436" y="7860"/>
                </a:lnTo>
                <a:lnTo>
                  <a:pt x="1314" y="7811"/>
                </a:lnTo>
                <a:lnTo>
                  <a:pt x="1192" y="7762"/>
                </a:lnTo>
                <a:lnTo>
                  <a:pt x="1071" y="7738"/>
                </a:lnTo>
                <a:lnTo>
                  <a:pt x="1022" y="7762"/>
                </a:lnTo>
                <a:lnTo>
                  <a:pt x="998" y="7811"/>
                </a:lnTo>
                <a:lnTo>
                  <a:pt x="1022" y="7835"/>
                </a:lnTo>
                <a:lnTo>
                  <a:pt x="1071" y="7908"/>
                </a:lnTo>
                <a:lnTo>
                  <a:pt x="1144" y="7981"/>
                </a:lnTo>
                <a:lnTo>
                  <a:pt x="1314" y="8103"/>
                </a:lnTo>
                <a:lnTo>
                  <a:pt x="1265" y="8249"/>
                </a:lnTo>
                <a:lnTo>
                  <a:pt x="1168" y="8225"/>
                </a:lnTo>
                <a:lnTo>
                  <a:pt x="1095" y="8200"/>
                </a:lnTo>
                <a:lnTo>
                  <a:pt x="998" y="8225"/>
                </a:lnTo>
                <a:lnTo>
                  <a:pt x="949" y="8249"/>
                </a:lnTo>
                <a:lnTo>
                  <a:pt x="949" y="8273"/>
                </a:lnTo>
                <a:lnTo>
                  <a:pt x="949" y="8322"/>
                </a:lnTo>
                <a:lnTo>
                  <a:pt x="1022" y="8371"/>
                </a:lnTo>
                <a:lnTo>
                  <a:pt x="1095" y="8419"/>
                </a:lnTo>
                <a:lnTo>
                  <a:pt x="1192" y="8444"/>
                </a:lnTo>
                <a:lnTo>
                  <a:pt x="1168" y="8468"/>
                </a:lnTo>
                <a:lnTo>
                  <a:pt x="973" y="8468"/>
                </a:lnTo>
                <a:lnTo>
                  <a:pt x="900" y="8492"/>
                </a:lnTo>
                <a:lnTo>
                  <a:pt x="852" y="8541"/>
                </a:lnTo>
                <a:lnTo>
                  <a:pt x="827" y="8565"/>
                </a:lnTo>
                <a:lnTo>
                  <a:pt x="803" y="8614"/>
                </a:lnTo>
                <a:lnTo>
                  <a:pt x="827" y="8663"/>
                </a:lnTo>
                <a:lnTo>
                  <a:pt x="852" y="8711"/>
                </a:lnTo>
                <a:lnTo>
                  <a:pt x="949" y="8760"/>
                </a:lnTo>
                <a:lnTo>
                  <a:pt x="1071" y="8784"/>
                </a:lnTo>
                <a:lnTo>
                  <a:pt x="1095" y="8784"/>
                </a:lnTo>
                <a:lnTo>
                  <a:pt x="1046" y="8979"/>
                </a:lnTo>
                <a:lnTo>
                  <a:pt x="803" y="8979"/>
                </a:lnTo>
                <a:lnTo>
                  <a:pt x="779" y="9028"/>
                </a:lnTo>
                <a:lnTo>
                  <a:pt x="779" y="9052"/>
                </a:lnTo>
                <a:lnTo>
                  <a:pt x="779" y="9101"/>
                </a:lnTo>
                <a:lnTo>
                  <a:pt x="827" y="9149"/>
                </a:lnTo>
                <a:lnTo>
                  <a:pt x="876" y="9174"/>
                </a:lnTo>
                <a:lnTo>
                  <a:pt x="973" y="9198"/>
                </a:lnTo>
                <a:lnTo>
                  <a:pt x="998" y="9222"/>
                </a:lnTo>
                <a:lnTo>
                  <a:pt x="998" y="9368"/>
                </a:lnTo>
                <a:lnTo>
                  <a:pt x="852" y="9368"/>
                </a:lnTo>
                <a:lnTo>
                  <a:pt x="803" y="9393"/>
                </a:lnTo>
                <a:lnTo>
                  <a:pt x="754" y="9417"/>
                </a:lnTo>
                <a:lnTo>
                  <a:pt x="730" y="9490"/>
                </a:lnTo>
                <a:lnTo>
                  <a:pt x="730" y="9539"/>
                </a:lnTo>
                <a:lnTo>
                  <a:pt x="730" y="9563"/>
                </a:lnTo>
                <a:lnTo>
                  <a:pt x="779" y="9612"/>
                </a:lnTo>
                <a:lnTo>
                  <a:pt x="827" y="9636"/>
                </a:lnTo>
                <a:lnTo>
                  <a:pt x="949" y="9660"/>
                </a:lnTo>
                <a:lnTo>
                  <a:pt x="949" y="9806"/>
                </a:lnTo>
                <a:lnTo>
                  <a:pt x="876" y="9806"/>
                </a:lnTo>
                <a:lnTo>
                  <a:pt x="803" y="9831"/>
                </a:lnTo>
                <a:lnTo>
                  <a:pt x="730" y="9879"/>
                </a:lnTo>
                <a:lnTo>
                  <a:pt x="681" y="9904"/>
                </a:lnTo>
                <a:lnTo>
                  <a:pt x="681" y="9952"/>
                </a:lnTo>
                <a:lnTo>
                  <a:pt x="681" y="10001"/>
                </a:lnTo>
                <a:lnTo>
                  <a:pt x="730" y="10050"/>
                </a:lnTo>
                <a:lnTo>
                  <a:pt x="827" y="10074"/>
                </a:lnTo>
                <a:lnTo>
                  <a:pt x="949" y="10074"/>
                </a:lnTo>
                <a:lnTo>
                  <a:pt x="949" y="10123"/>
                </a:lnTo>
                <a:lnTo>
                  <a:pt x="852" y="10147"/>
                </a:lnTo>
                <a:lnTo>
                  <a:pt x="803" y="10196"/>
                </a:lnTo>
                <a:lnTo>
                  <a:pt x="754" y="10244"/>
                </a:lnTo>
                <a:lnTo>
                  <a:pt x="754" y="10269"/>
                </a:lnTo>
                <a:lnTo>
                  <a:pt x="779" y="10293"/>
                </a:lnTo>
                <a:lnTo>
                  <a:pt x="876" y="10342"/>
                </a:lnTo>
                <a:lnTo>
                  <a:pt x="949" y="10342"/>
                </a:lnTo>
                <a:lnTo>
                  <a:pt x="973" y="10390"/>
                </a:lnTo>
                <a:lnTo>
                  <a:pt x="973" y="10463"/>
                </a:lnTo>
                <a:lnTo>
                  <a:pt x="925" y="10512"/>
                </a:lnTo>
                <a:lnTo>
                  <a:pt x="876" y="10585"/>
                </a:lnTo>
                <a:lnTo>
                  <a:pt x="852" y="10658"/>
                </a:lnTo>
                <a:lnTo>
                  <a:pt x="876" y="10755"/>
                </a:lnTo>
                <a:lnTo>
                  <a:pt x="925" y="10853"/>
                </a:lnTo>
                <a:lnTo>
                  <a:pt x="949" y="10999"/>
                </a:lnTo>
                <a:lnTo>
                  <a:pt x="973" y="11266"/>
                </a:lnTo>
                <a:lnTo>
                  <a:pt x="925" y="11534"/>
                </a:lnTo>
                <a:lnTo>
                  <a:pt x="876" y="11656"/>
                </a:lnTo>
                <a:lnTo>
                  <a:pt x="827" y="11753"/>
                </a:lnTo>
                <a:lnTo>
                  <a:pt x="803" y="11801"/>
                </a:lnTo>
                <a:lnTo>
                  <a:pt x="754" y="11801"/>
                </a:lnTo>
                <a:lnTo>
                  <a:pt x="657" y="11729"/>
                </a:lnTo>
                <a:lnTo>
                  <a:pt x="560" y="11656"/>
                </a:lnTo>
                <a:lnTo>
                  <a:pt x="511" y="11583"/>
                </a:lnTo>
                <a:lnTo>
                  <a:pt x="462" y="11461"/>
                </a:lnTo>
                <a:lnTo>
                  <a:pt x="462" y="11339"/>
                </a:lnTo>
                <a:lnTo>
                  <a:pt x="487" y="11096"/>
                </a:lnTo>
                <a:lnTo>
                  <a:pt x="535" y="11047"/>
                </a:lnTo>
                <a:lnTo>
                  <a:pt x="560" y="10974"/>
                </a:lnTo>
                <a:lnTo>
                  <a:pt x="584" y="10926"/>
                </a:lnTo>
                <a:lnTo>
                  <a:pt x="584" y="10828"/>
                </a:lnTo>
                <a:lnTo>
                  <a:pt x="511" y="10342"/>
                </a:lnTo>
                <a:lnTo>
                  <a:pt x="462" y="9831"/>
                </a:lnTo>
                <a:lnTo>
                  <a:pt x="462" y="9320"/>
                </a:lnTo>
                <a:lnTo>
                  <a:pt x="511" y="8809"/>
                </a:lnTo>
                <a:lnTo>
                  <a:pt x="584" y="8298"/>
                </a:lnTo>
                <a:lnTo>
                  <a:pt x="681" y="7787"/>
                </a:lnTo>
                <a:lnTo>
                  <a:pt x="803" y="7300"/>
                </a:lnTo>
                <a:lnTo>
                  <a:pt x="949" y="6813"/>
                </a:lnTo>
                <a:lnTo>
                  <a:pt x="1119" y="6400"/>
                </a:lnTo>
                <a:lnTo>
                  <a:pt x="1314" y="6010"/>
                </a:lnTo>
                <a:lnTo>
                  <a:pt x="1557" y="5621"/>
                </a:lnTo>
                <a:lnTo>
                  <a:pt x="1703" y="5451"/>
                </a:lnTo>
                <a:lnTo>
                  <a:pt x="1849" y="5280"/>
                </a:lnTo>
                <a:lnTo>
                  <a:pt x="2044" y="5134"/>
                </a:lnTo>
                <a:lnTo>
                  <a:pt x="2214" y="4988"/>
                </a:lnTo>
                <a:lnTo>
                  <a:pt x="2409" y="4891"/>
                </a:lnTo>
                <a:lnTo>
                  <a:pt x="2628" y="4794"/>
                </a:lnTo>
                <a:lnTo>
                  <a:pt x="2823" y="4745"/>
                </a:lnTo>
                <a:lnTo>
                  <a:pt x="3066" y="4696"/>
                </a:lnTo>
                <a:lnTo>
                  <a:pt x="3528" y="4623"/>
                </a:lnTo>
                <a:close/>
                <a:moveTo>
                  <a:pt x="3893" y="0"/>
                </a:moveTo>
                <a:lnTo>
                  <a:pt x="3699" y="73"/>
                </a:lnTo>
                <a:lnTo>
                  <a:pt x="3382" y="73"/>
                </a:lnTo>
                <a:lnTo>
                  <a:pt x="3212" y="122"/>
                </a:lnTo>
                <a:lnTo>
                  <a:pt x="3066" y="195"/>
                </a:lnTo>
                <a:lnTo>
                  <a:pt x="2896" y="268"/>
                </a:lnTo>
                <a:lnTo>
                  <a:pt x="2774" y="365"/>
                </a:lnTo>
                <a:lnTo>
                  <a:pt x="2628" y="487"/>
                </a:lnTo>
                <a:lnTo>
                  <a:pt x="2506" y="609"/>
                </a:lnTo>
                <a:lnTo>
                  <a:pt x="2287" y="901"/>
                </a:lnTo>
                <a:lnTo>
                  <a:pt x="2093" y="1217"/>
                </a:lnTo>
                <a:lnTo>
                  <a:pt x="1947" y="1533"/>
                </a:lnTo>
                <a:lnTo>
                  <a:pt x="1874" y="1850"/>
                </a:lnTo>
                <a:lnTo>
                  <a:pt x="1849" y="2044"/>
                </a:lnTo>
                <a:lnTo>
                  <a:pt x="1849" y="2215"/>
                </a:lnTo>
                <a:lnTo>
                  <a:pt x="1874" y="2409"/>
                </a:lnTo>
                <a:lnTo>
                  <a:pt x="1898" y="2580"/>
                </a:lnTo>
                <a:lnTo>
                  <a:pt x="1947" y="2750"/>
                </a:lnTo>
                <a:lnTo>
                  <a:pt x="2020" y="2896"/>
                </a:lnTo>
                <a:lnTo>
                  <a:pt x="2093" y="3066"/>
                </a:lnTo>
                <a:lnTo>
                  <a:pt x="2214" y="3212"/>
                </a:lnTo>
                <a:lnTo>
                  <a:pt x="2312" y="3358"/>
                </a:lnTo>
                <a:lnTo>
                  <a:pt x="2433" y="3480"/>
                </a:lnTo>
                <a:lnTo>
                  <a:pt x="2579" y="3577"/>
                </a:lnTo>
                <a:lnTo>
                  <a:pt x="2725" y="3699"/>
                </a:lnTo>
                <a:lnTo>
                  <a:pt x="2871" y="3772"/>
                </a:lnTo>
                <a:lnTo>
                  <a:pt x="3042" y="3845"/>
                </a:lnTo>
                <a:lnTo>
                  <a:pt x="3212" y="3918"/>
                </a:lnTo>
                <a:lnTo>
                  <a:pt x="3407" y="3966"/>
                </a:lnTo>
                <a:lnTo>
                  <a:pt x="3553" y="3966"/>
                </a:lnTo>
                <a:lnTo>
                  <a:pt x="3528" y="4039"/>
                </a:lnTo>
                <a:lnTo>
                  <a:pt x="3504" y="4234"/>
                </a:lnTo>
                <a:lnTo>
                  <a:pt x="3431" y="4234"/>
                </a:lnTo>
                <a:lnTo>
                  <a:pt x="3188" y="4210"/>
                </a:lnTo>
                <a:lnTo>
                  <a:pt x="2944" y="4210"/>
                </a:lnTo>
                <a:lnTo>
                  <a:pt x="2725" y="4258"/>
                </a:lnTo>
                <a:lnTo>
                  <a:pt x="2506" y="4331"/>
                </a:lnTo>
                <a:lnTo>
                  <a:pt x="2287" y="4404"/>
                </a:lnTo>
                <a:lnTo>
                  <a:pt x="2093" y="4526"/>
                </a:lnTo>
                <a:lnTo>
                  <a:pt x="1898" y="4648"/>
                </a:lnTo>
                <a:lnTo>
                  <a:pt x="1728" y="4794"/>
                </a:lnTo>
                <a:lnTo>
                  <a:pt x="1557" y="4964"/>
                </a:lnTo>
                <a:lnTo>
                  <a:pt x="1387" y="5134"/>
                </a:lnTo>
                <a:lnTo>
                  <a:pt x="1095" y="5499"/>
                </a:lnTo>
                <a:lnTo>
                  <a:pt x="852" y="5913"/>
                </a:lnTo>
                <a:lnTo>
                  <a:pt x="633" y="6327"/>
                </a:lnTo>
                <a:lnTo>
                  <a:pt x="438" y="6862"/>
                </a:lnTo>
                <a:lnTo>
                  <a:pt x="268" y="7446"/>
                </a:lnTo>
                <a:lnTo>
                  <a:pt x="122" y="8006"/>
                </a:lnTo>
                <a:lnTo>
                  <a:pt x="49" y="8614"/>
                </a:lnTo>
                <a:lnTo>
                  <a:pt x="0" y="9198"/>
                </a:lnTo>
                <a:lnTo>
                  <a:pt x="0" y="9806"/>
                </a:lnTo>
                <a:lnTo>
                  <a:pt x="49" y="10390"/>
                </a:lnTo>
                <a:lnTo>
                  <a:pt x="122" y="10974"/>
                </a:lnTo>
                <a:lnTo>
                  <a:pt x="146" y="10974"/>
                </a:lnTo>
                <a:lnTo>
                  <a:pt x="97" y="11193"/>
                </a:lnTo>
                <a:lnTo>
                  <a:pt x="73" y="11412"/>
                </a:lnTo>
                <a:lnTo>
                  <a:pt x="97" y="11631"/>
                </a:lnTo>
                <a:lnTo>
                  <a:pt x="170" y="11777"/>
                </a:lnTo>
                <a:lnTo>
                  <a:pt x="219" y="11899"/>
                </a:lnTo>
                <a:lnTo>
                  <a:pt x="316" y="11972"/>
                </a:lnTo>
                <a:lnTo>
                  <a:pt x="414" y="12069"/>
                </a:lnTo>
                <a:lnTo>
                  <a:pt x="511" y="12142"/>
                </a:lnTo>
                <a:lnTo>
                  <a:pt x="633" y="12191"/>
                </a:lnTo>
                <a:lnTo>
                  <a:pt x="754" y="12215"/>
                </a:lnTo>
                <a:lnTo>
                  <a:pt x="876" y="12215"/>
                </a:lnTo>
                <a:lnTo>
                  <a:pt x="998" y="12166"/>
                </a:lnTo>
                <a:lnTo>
                  <a:pt x="1144" y="12069"/>
                </a:lnTo>
                <a:lnTo>
                  <a:pt x="1241" y="11923"/>
                </a:lnTo>
                <a:lnTo>
                  <a:pt x="1217" y="12604"/>
                </a:lnTo>
                <a:lnTo>
                  <a:pt x="1217" y="13261"/>
                </a:lnTo>
                <a:lnTo>
                  <a:pt x="1217" y="14040"/>
                </a:lnTo>
                <a:lnTo>
                  <a:pt x="1241" y="14819"/>
                </a:lnTo>
                <a:lnTo>
                  <a:pt x="1265" y="15597"/>
                </a:lnTo>
                <a:lnTo>
                  <a:pt x="1314" y="16376"/>
                </a:lnTo>
                <a:lnTo>
                  <a:pt x="1460" y="17958"/>
                </a:lnTo>
                <a:lnTo>
                  <a:pt x="1509" y="18736"/>
                </a:lnTo>
                <a:lnTo>
                  <a:pt x="1509" y="19515"/>
                </a:lnTo>
                <a:lnTo>
                  <a:pt x="1265" y="19685"/>
                </a:lnTo>
                <a:lnTo>
                  <a:pt x="1022" y="19904"/>
                </a:lnTo>
                <a:lnTo>
                  <a:pt x="827" y="20147"/>
                </a:lnTo>
                <a:lnTo>
                  <a:pt x="730" y="20269"/>
                </a:lnTo>
                <a:lnTo>
                  <a:pt x="681" y="20415"/>
                </a:lnTo>
                <a:lnTo>
                  <a:pt x="633" y="20512"/>
                </a:lnTo>
                <a:lnTo>
                  <a:pt x="657" y="20634"/>
                </a:lnTo>
                <a:lnTo>
                  <a:pt x="706" y="20707"/>
                </a:lnTo>
                <a:lnTo>
                  <a:pt x="803" y="20756"/>
                </a:lnTo>
                <a:lnTo>
                  <a:pt x="1119" y="20829"/>
                </a:lnTo>
                <a:lnTo>
                  <a:pt x="1411" y="20829"/>
                </a:lnTo>
                <a:lnTo>
                  <a:pt x="1703" y="20804"/>
                </a:lnTo>
                <a:lnTo>
                  <a:pt x="1995" y="20731"/>
                </a:lnTo>
                <a:lnTo>
                  <a:pt x="2214" y="20634"/>
                </a:lnTo>
                <a:lnTo>
                  <a:pt x="2458" y="20512"/>
                </a:lnTo>
                <a:lnTo>
                  <a:pt x="2555" y="20439"/>
                </a:lnTo>
                <a:lnTo>
                  <a:pt x="2652" y="20366"/>
                </a:lnTo>
                <a:lnTo>
                  <a:pt x="2750" y="20269"/>
                </a:lnTo>
                <a:lnTo>
                  <a:pt x="2798" y="20172"/>
                </a:lnTo>
                <a:lnTo>
                  <a:pt x="2847" y="20123"/>
                </a:lnTo>
                <a:lnTo>
                  <a:pt x="2871" y="20074"/>
                </a:lnTo>
                <a:lnTo>
                  <a:pt x="2969" y="19783"/>
                </a:lnTo>
                <a:lnTo>
                  <a:pt x="3042" y="19466"/>
                </a:lnTo>
                <a:lnTo>
                  <a:pt x="3090" y="19150"/>
                </a:lnTo>
                <a:lnTo>
                  <a:pt x="3139" y="18809"/>
                </a:lnTo>
                <a:lnTo>
                  <a:pt x="3188" y="18152"/>
                </a:lnTo>
                <a:lnTo>
                  <a:pt x="3236" y="17520"/>
                </a:lnTo>
                <a:lnTo>
                  <a:pt x="3285" y="16425"/>
                </a:lnTo>
                <a:lnTo>
                  <a:pt x="3334" y="15330"/>
                </a:lnTo>
                <a:lnTo>
                  <a:pt x="3407" y="14502"/>
                </a:lnTo>
                <a:lnTo>
                  <a:pt x="3480" y="13651"/>
                </a:lnTo>
                <a:lnTo>
                  <a:pt x="3528" y="13164"/>
                </a:lnTo>
                <a:lnTo>
                  <a:pt x="3601" y="12872"/>
                </a:lnTo>
                <a:lnTo>
                  <a:pt x="3650" y="12750"/>
                </a:lnTo>
                <a:lnTo>
                  <a:pt x="3699" y="12629"/>
                </a:lnTo>
                <a:lnTo>
                  <a:pt x="3747" y="12750"/>
                </a:lnTo>
                <a:lnTo>
                  <a:pt x="3796" y="12872"/>
                </a:lnTo>
                <a:lnTo>
                  <a:pt x="3845" y="13164"/>
                </a:lnTo>
                <a:lnTo>
                  <a:pt x="3918" y="13651"/>
                </a:lnTo>
                <a:lnTo>
                  <a:pt x="3991" y="14502"/>
                </a:lnTo>
                <a:lnTo>
                  <a:pt x="4064" y="15330"/>
                </a:lnTo>
                <a:lnTo>
                  <a:pt x="4112" y="16425"/>
                </a:lnTo>
                <a:lnTo>
                  <a:pt x="4161" y="17520"/>
                </a:lnTo>
                <a:lnTo>
                  <a:pt x="4210" y="18152"/>
                </a:lnTo>
                <a:lnTo>
                  <a:pt x="4258" y="18809"/>
                </a:lnTo>
                <a:lnTo>
                  <a:pt x="4307" y="19150"/>
                </a:lnTo>
                <a:lnTo>
                  <a:pt x="4356" y="19466"/>
                </a:lnTo>
                <a:lnTo>
                  <a:pt x="4429" y="19783"/>
                </a:lnTo>
                <a:lnTo>
                  <a:pt x="4526" y="20074"/>
                </a:lnTo>
                <a:lnTo>
                  <a:pt x="4550" y="20123"/>
                </a:lnTo>
                <a:lnTo>
                  <a:pt x="4599" y="20172"/>
                </a:lnTo>
                <a:lnTo>
                  <a:pt x="4648" y="20269"/>
                </a:lnTo>
                <a:lnTo>
                  <a:pt x="4745" y="20366"/>
                </a:lnTo>
                <a:lnTo>
                  <a:pt x="4842" y="20439"/>
                </a:lnTo>
                <a:lnTo>
                  <a:pt x="4940" y="20512"/>
                </a:lnTo>
                <a:lnTo>
                  <a:pt x="5183" y="20634"/>
                </a:lnTo>
                <a:lnTo>
                  <a:pt x="5402" y="20731"/>
                </a:lnTo>
                <a:lnTo>
                  <a:pt x="5694" y="20804"/>
                </a:lnTo>
                <a:lnTo>
                  <a:pt x="5986" y="20829"/>
                </a:lnTo>
                <a:lnTo>
                  <a:pt x="6278" y="20829"/>
                </a:lnTo>
                <a:lnTo>
                  <a:pt x="6594" y="20756"/>
                </a:lnTo>
                <a:lnTo>
                  <a:pt x="6691" y="20707"/>
                </a:lnTo>
                <a:lnTo>
                  <a:pt x="6740" y="20634"/>
                </a:lnTo>
                <a:lnTo>
                  <a:pt x="6740" y="20512"/>
                </a:lnTo>
                <a:lnTo>
                  <a:pt x="6716" y="20415"/>
                </a:lnTo>
                <a:lnTo>
                  <a:pt x="6667" y="20269"/>
                </a:lnTo>
                <a:lnTo>
                  <a:pt x="6570" y="20147"/>
                </a:lnTo>
                <a:lnTo>
                  <a:pt x="6375" y="19904"/>
                </a:lnTo>
                <a:lnTo>
                  <a:pt x="6132" y="19685"/>
                </a:lnTo>
                <a:lnTo>
                  <a:pt x="5864" y="19515"/>
                </a:lnTo>
                <a:lnTo>
                  <a:pt x="5889" y="18736"/>
                </a:lnTo>
                <a:lnTo>
                  <a:pt x="5937" y="17958"/>
                </a:lnTo>
                <a:lnTo>
                  <a:pt x="6059" y="16376"/>
                </a:lnTo>
                <a:lnTo>
                  <a:pt x="6132" y="15597"/>
                </a:lnTo>
                <a:lnTo>
                  <a:pt x="6156" y="14819"/>
                </a:lnTo>
                <a:lnTo>
                  <a:pt x="6180" y="14040"/>
                </a:lnTo>
                <a:lnTo>
                  <a:pt x="6180" y="13261"/>
                </a:lnTo>
                <a:lnTo>
                  <a:pt x="6180" y="12604"/>
                </a:lnTo>
                <a:lnTo>
                  <a:pt x="6156" y="11923"/>
                </a:lnTo>
                <a:lnTo>
                  <a:pt x="6253" y="12069"/>
                </a:lnTo>
                <a:lnTo>
                  <a:pt x="6399" y="12166"/>
                </a:lnTo>
                <a:lnTo>
                  <a:pt x="6521" y="12215"/>
                </a:lnTo>
                <a:lnTo>
                  <a:pt x="6643" y="12215"/>
                </a:lnTo>
                <a:lnTo>
                  <a:pt x="6764" y="12191"/>
                </a:lnTo>
                <a:lnTo>
                  <a:pt x="6886" y="12142"/>
                </a:lnTo>
                <a:lnTo>
                  <a:pt x="6983" y="12069"/>
                </a:lnTo>
                <a:lnTo>
                  <a:pt x="7081" y="11972"/>
                </a:lnTo>
                <a:lnTo>
                  <a:pt x="7178" y="11899"/>
                </a:lnTo>
                <a:lnTo>
                  <a:pt x="7227" y="11777"/>
                </a:lnTo>
                <a:lnTo>
                  <a:pt x="7300" y="11631"/>
                </a:lnTo>
                <a:lnTo>
                  <a:pt x="7324" y="11412"/>
                </a:lnTo>
                <a:lnTo>
                  <a:pt x="7300" y="11193"/>
                </a:lnTo>
                <a:lnTo>
                  <a:pt x="7251" y="10974"/>
                </a:lnTo>
                <a:lnTo>
                  <a:pt x="7275" y="10974"/>
                </a:lnTo>
                <a:lnTo>
                  <a:pt x="7348" y="10390"/>
                </a:lnTo>
                <a:lnTo>
                  <a:pt x="7397" y="9806"/>
                </a:lnTo>
                <a:lnTo>
                  <a:pt x="7397" y="9198"/>
                </a:lnTo>
                <a:lnTo>
                  <a:pt x="7348" y="8614"/>
                </a:lnTo>
                <a:lnTo>
                  <a:pt x="7251" y="8006"/>
                </a:lnTo>
                <a:lnTo>
                  <a:pt x="7129" y="7446"/>
                </a:lnTo>
                <a:lnTo>
                  <a:pt x="6959" y="6862"/>
                </a:lnTo>
                <a:lnTo>
                  <a:pt x="6764" y="6327"/>
                </a:lnTo>
                <a:lnTo>
                  <a:pt x="6545" y="5913"/>
                </a:lnTo>
                <a:lnTo>
                  <a:pt x="6302" y="5499"/>
                </a:lnTo>
                <a:lnTo>
                  <a:pt x="6010" y="5134"/>
                </a:lnTo>
                <a:lnTo>
                  <a:pt x="5840" y="4964"/>
                </a:lnTo>
                <a:lnTo>
                  <a:pt x="5670" y="4794"/>
                </a:lnTo>
                <a:lnTo>
                  <a:pt x="5499" y="4648"/>
                </a:lnTo>
                <a:lnTo>
                  <a:pt x="5305" y="4526"/>
                </a:lnTo>
                <a:lnTo>
                  <a:pt x="5110" y="4404"/>
                </a:lnTo>
                <a:lnTo>
                  <a:pt x="4891" y="4331"/>
                </a:lnTo>
                <a:lnTo>
                  <a:pt x="4672" y="4258"/>
                </a:lnTo>
                <a:lnTo>
                  <a:pt x="4453" y="4210"/>
                </a:lnTo>
                <a:lnTo>
                  <a:pt x="4210" y="4210"/>
                </a:lnTo>
                <a:lnTo>
                  <a:pt x="3966" y="4234"/>
                </a:lnTo>
                <a:lnTo>
                  <a:pt x="3966" y="4210"/>
                </a:lnTo>
                <a:lnTo>
                  <a:pt x="3966" y="4185"/>
                </a:lnTo>
                <a:lnTo>
                  <a:pt x="3966" y="4137"/>
                </a:lnTo>
                <a:lnTo>
                  <a:pt x="3942" y="4039"/>
                </a:lnTo>
                <a:lnTo>
                  <a:pt x="3918" y="3966"/>
                </a:lnTo>
                <a:lnTo>
                  <a:pt x="4064" y="3942"/>
                </a:lnTo>
                <a:lnTo>
                  <a:pt x="4210" y="3893"/>
                </a:lnTo>
                <a:lnTo>
                  <a:pt x="4356" y="3845"/>
                </a:lnTo>
                <a:lnTo>
                  <a:pt x="4477" y="3772"/>
                </a:lnTo>
                <a:lnTo>
                  <a:pt x="4721" y="3602"/>
                </a:lnTo>
                <a:lnTo>
                  <a:pt x="4940" y="3383"/>
                </a:lnTo>
                <a:lnTo>
                  <a:pt x="5110" y="3115"/>
                </a:lnTo>
                <a:lnTo>
                  <a:pt x="5232" y="2847"/>
                </a:lnTo>
                <a:lnTo>
                  <a:pt x="5353" y="2531"/>
                </a:lnTo>
                <a:lnTo>
                  <a:pt x="5402" y="2215"/>
                </a:lnTo>
                <a:lnTo>
                  <a:pt x="5426" y="2069"/>
                </a:lnTo>
                <a:lnTo>
                  <a:pt x="5402" y="1898"/>
                </a:lnTo>
                <a:lnTo>
                  <a:pt x="5378" y="1704"/>
                </a:lnTo>
                <a:lnTo>
                  <a:pt x="5329" y="1485"/>
                </a:lnTo>
                <a:lnTo>
                  <a:pt x="5280" y="1290"/>
                </a:lnTo>
                <a:lnTo>
                  <a:pt x="5183" y="1095"/>
                </a:lnTo>
                <a:lnTo>
                  <a:pt x="5086" y="876"/>
                </a:lnTo>
                <a:lnTo>
                  <a:pt x="4988" y="682"/>
                </a:lnTo>
                <a:lnTo>
                  <a:pt x="4867" y="511"/>
                </a:lnTo>
                <a:lnTo>
                  <a:pt x="4721" y="365"/>
                </a:lnTo>
                <a:lnTo>
                  <a:pt x="4575" y="219"/>
                </a:lnTo>
                <a:lnTo>
                  <a:pt x="4429" y="122"/>
                </a:lnTo>
                <a:lnTo>
                  <a:pt x="4258" y="49"/>
                </a:lnTo>
                <a:lnTo>
                  <a:pt x="4088" y="0"/>
                </a:lnTo>
                <a:close/>
              </a:path>
            </a:pathLst>
          </a:custGeom>
          <a:solidFill>
            <a:srgbClr val="25212A">
              <a:alpha val="7115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42" name="Google Shape;642;p73"/>
          <p:cNvSpPr/>
          <p:nvPr/>
        </p:nvSpPr>
        <p:spPr>
          <a:xfrm>
            <a:off x="6427716" y="1943912"/>
            <a:ext cx="127782" cy="359769"/>
          </a:xfrm>
          <a:custGeom>
            <a:rect b="b" l="l" r="r" t="t"/>
            <a:pathLst>
              <a:path extrusionOk="0" h="20829" w="7398">
                <a:moveTo>
                  <a:pt x="3991" y="584"/>
                </a:moveTo>
                <a:lnTo>
                  <a:pt x="3942" y="657"/>
                </a:lnTo>
                <a:lnTo>
                  <a:pt x="3893" y="730"/>
                </a:lnTo>
                <a:lnTo>
                  <a:pt x="3893" y="755"/>
                </a:lnTo>
                <a:lnTo>
                  <a:pt x="3918" y="779"/>
                </a:lnTo>
                <a:lnTo>
                  <a:pt x="3991" y="803"/>
                </a:lnTo>
                <a:lnTo>
                  <a:pt x="4064" y="779"/>
                </a:lnTo>
                <a:lnTo>
                  <a:pt x="4185" y="755"/>
                </a:lnTo>
                <a:lnTo>
                  <a:pt x="4283" y="706"/>
                </a:lnTo>
                <a:lnTo>
                  <a:pt x="4380" y="633"/>
                </a:lnTo>
                <a:lnTo>
                  <a:pt x="4453" y="730"/>
                </a:lnTo>
                <a:lnTo>
                  <a:pt x="4356" y="779"/>
                </a:lnTo>
                <a:lnTo>
                  <a:pt x="4210" y="852"/>
                </a:lnTo>
                <a:lnTo>
                  <a:pt x="4088" y="949"/>
                </a:lnTo>
                <a:lnTo>
                  <a:pt x="4088" y="974"/>
                </a:lnTo>
                <a:lnTo>
                  <a:pt x="4112" y="998"/>
                </a:lnTo>
                <a:lnTo>
                  <a:pt x="4283" y="998"/>
                </a:lnTo>
                <a:lnTo>
                  <a:pt x="4453" y="974"/>
                </a:lnTo>
                <a:lnTo>
                  <a:pt x="4623" y="901"/>
                </a:lnTo>
                <a:lnTo>
                  <a:pt x="4721" y="1071"/>
                </a:lnTo>
                <a:lnTo>
                  <a:pt x="4696" y="1071"/>
                </a:lnTo>
                <a:lnTo>
                  <a:pt x="4429" y="1193"/>
                </a:lnTo>
                <a:lnTo>
                  <a:pt x="4185" y="1314"/>
                </a:lnTo>
                <a:lnTo>
                  <a:pt x="4161" y="1339"/>
                </a:lnTo>
                <a:lnTo>
                  <a:pt x="4185" y="1339"/>
                </a:lnTo>
                <a:lnTo>
                  <a:pt x="4307" y="1387"/>
                </a:lnTo>
                <a:lnTo>
                  <a:pt x="4429" y="1387"/>
                </a:lnTo>
                <a:lnTo>
                  <a:pt x="4550" y="1363"/>
                </a:lnTo>
                <a:lnTo>
                  <a:pt x="4696" y="1314"/>
                </a:lnTo>
                <a:lnTo>
                  <a:pt x="4818" y="1266"/>
                </a:lnTo>
                <a:lnTo>
                  <a:pt x="4915" y="1533"/>
                </a:lnTo>
                <a:lnTo>
                  <a:pt x="4794" y="1582"/>
                </a:lnTo>
                <a:lnTo>
                  <a:pt x="4502" y="1679"/>
                </a:lnTo>
                <a:lnTo>
                  <a:pt x="4356" y="1728"/>
                </a:lnTo>
                <a:lnTo>
                  <a:pt x="4234" y="1825"/>
                </a:lnTo>
                <a:lnTo>
                  <a:pt x="4210" y="1850"/>
                </a:lnTo>
                <a:lnTo>
                  <a:pt x="4210" y="1874"/>
                </a:lnTo>
                <a:lnTo>
                  <a:pt x="4210" y="1898"/>
                </a:lnTo>
                <a:lnTo>
                  <a:pt x="4234" y="1898"/>
                </a:lnTo>
                <a:lnTo>
                  <a:pt x="4404" y="1947"/>
                </a:lnTo>
                <a:lnTo>
                  <a:pt x="4550" y="1923"/>
                </a:lnTo>
                <a:lnTo>
                  <a:pt x="4696" y="1898"/>
                </a:lnTo>
                <a:lnTo>
                  <a:pt x="4867" y="1874"/>
                </a:lnTo>
                <a:lnTo>
                  <a:pt x="4964" y="1850"/>
                </a:lnTo>
                <a:lnTo>
                  <a:pt x="4988" y="2069"/>
                </a:lnTo>
                <a:lnTo>
                  <a:pt x="4891" y="2093"/>
                </a:lnTo>
                <a:lnTo>
                  <a:pt x="4696" y="2142"/>
                </a:lnTo>
                <a:lnTo>
                  <a:pt x="4526" y="2190"/>
                </a:lnTo>
                <a:lnTo>
                  <a:pt x="4331" y="2263"/>
                </a:lnTo>
                <a:lnTo>
                  <a:pt x="4137" y="2336"/>
                </a:lnTo>
                <a:lnTo>
                  <a:pt x="4112" y="2361"/>
                </a:lnTo>
                <a:lnTo>
                  <a:pt x="4137" y="2385"/>
                </a:lnTo>
                <a:lnTo>
                  <a:pt x="4283" y="2385"/>
                </a:lnTo>
                <a:lnTo>
                  <a:pt x="4404" y="2409"/>
                </a:lnTo>
                <a:lnTo>
                  <a:pt x="4599" y="2385"/>
                </a:lnTo>
                <a:lnTo>
                  <a:pt x="4769" y="2361"/>
                </a:lnTo>
                <a:lnTo>
                  <a:pt x="4988" y="2336"/>
                </a:lnTo>
                <a:lnTo>
                  <a:pt x="4988" y="2434"/>
                </a:lnTo>
                <a:lnTo>
                  <a:pt x="4940" y="2604"/>
                </a:lnTo>
                <a:lnTo>
                  <a:pt x="4891" y="2750"/>
                </a:lnTo>
                <a:lnTo>
                  <a:pt x="4794" y="2726"/>
                </a:lnTo>
                <a:lnTo>
                  <a:pt x="4696" y="2726"/>
                </a:lnTo>
                <a:lnTo>
                  <a:pt x="4502" y="2750"/>
                </a:lnTo>
                <a:lnTo>
                  <a:pt x="4258" y="2750"/>
                </a:lnTo>
                <a:lnTo>
                  <a:pt x="4137" y="2774"/>
                </a:lnTo>
                <a:lnTo>
                  <a:pt x="4015" y="2847"/>
                </a:lnTo>
                <a:lnTo>
                  <a:pt x="4015" y="2872"/>
                </a:lnTo>
                <a:lnTo>
                  <a:pt x="4112" y="2945"/>
                </a:lnTo>
                <a:lnTo>
                  <a:pt x="4210" y="2993"/>
                </a:lnTo>
                <a:lnTo>
                  <a:pt x="4429" y="2993"/>
                </a:lnTo>
                <a:lnTo>
                  <a:pt x="4599" y="3018"/>
                </a:lnTo>
                <a:lnTo>
                  <a:pt x="4745" y="3018"/>
                </a:lnTo>
                <a:lnTo>
                  <a:pt x="4623" y="3164"/>
                </a:lnTo>
                <a:lnTo>
                  <a:pt x="4502" y="3310"/>
                </a:lnTo>
                <a:lnTo>
                  <a:pt x="4453" y="3285"/>
                </a:lnTo>
                <a:lnTo>
                  <a:pt x="4283" y="3237"/>
                </a:lnTo>
                <a:lnTo>
                  <a:pt x="4112" y="3212"/>
                </a:lnTo>
                <a:lnTo>
                  <a:pt x="3918" y="3212"/>
                </a:lnTo>
                <a:lnTo>
                  <a:pt x="3747" y="3237"/>
                </a:lnTo>
                <a:lnTo>
                  <a:pt x="3723" y="3237"/>
                </a:lnTo>
                <a:lnTo>
                  <a:pt x="3723" y="3261"/>
                </a:lnTo>
                <a:lnTo>
                  <a:pt x="3747" y="3310"/>
                </a:lnTo>
                <a:lnTo>
                  <a:pt x="3966" y="3407"/>
                </a:lnTo>
                <a:lnTo>
                  <a:pt x="4210" y="3480"/>
                </a:lnTo>
                <a:lnTo>
                  <a:pt x="3991" y="3529"/>
                </a:lnTo>
                <a:lnTo>
                  <a:pt x="3796" y="3553"/>
                </a:lnTo>
                <a:lnTo>
                  <a:pt x="3553" y="3553"/>
                </a:lnTo>
                <a:lnTo>
                  <a:pt x="3334" y="3504"/>
                </a:lnTo>
                <a:lnTo>
                  <a:pt x="3090" y="3407"/>
                </a:lnTo>
                <a:lnTo>
                  <a:pt x="2896" y="3285"/>
                </a:lnTo>
                <a:lnTo>
                  <a:pt x="2701" y="3115"/>
                </a:lnTo>
                <a:lnTo>
                  <a:pt x="2555" y="2945"/>
                </a:lnTo>
                <a:lnTo>
                  <a:pt x="2433" y="2726"/>
                </a:lnTo>
                <a:lnTo>
                  <a:pt x="2360" y="2507"/>
                </a:lnTo>
                <a:lnTo>
                  <a:pt x="2312" y="2288"/>
                </a:lnTo>
                <a:lnTo>
                  <a:pt x="2312" y="2020"/>
                </a:lnTo>
                <a:lnTo>
                  <a:pt x="2336" y="1874"/>
                </a:lnTo>
                <a:lnTo>
                  <a:pt x="2360" y="1704"/>
                </a:lnTo>
                <a:lnTo>
                  <a:pt x="2409" y="1558"/>
                </a:lnTo>
                <a:lnTo>
                  <a:pt x="2482" y="1412"/>
                </a:lnTo>
                <a:lnTo>
                  <a:pt x="2677" y="1120"/>
                </a:lnTo>
                <a:lnTo>
                  <a:pt x="2871" y="876"/>
                </a:lnTo>
                <a:lnTo>
                  <a:pt x="3017" y="755"/>
                </a:lnTo>
                <a:lnTo>
                  <a:pt x="3139" y="682"/>
                </a:lnTo>
                <a:lnTo>
                  <a:pt x="3261" y="633"/>
                </a:lnTo>
                <a:lnTo>
                  <a:pt x="3407" y="584"/>
                </a:lnTo>
                <a:close/>
                <a:moveTo>
                  <a:pt x="1898" y="7860"/>
                </a:moveTo>
                <a:lnTo>
                  <a:pt x="2020" y="7933"/>
                </a:lnTo>
                <a:lnTo>
                  <a:pt x="1995" y="8200"/>
                </a:lnTo>
                <a:lnTo>
                  <a:pt x="1995" y="8444"/>
                </a:lnTo>
                <a:lnTo>
                  <a:pt x="1971" y="8979"/>
                </a:lnTo>
                <a:lnTo>
                  <a:pt x="1971" y="9149"/>
                </a:lnTo>
                <a:lnTo>
                  <a:pt x="1922" y="9344"/>
                </a:lnTo>
                <a:lnTo>
                  <a:pt x="1801" y="9685"/>
                </a:lnTo>
                <a:lnTo>
                  <a:pt x="1655" y="10050"/>
                </a:lnTo>
                <a:lnTo>
                  <a:pt x="1509" y="10390"/>
                </a:lnTo>
                <a:lnTo>
                  <a:pt x="1436" y="10658"/>
                </a:lnTo>
                <a:lnTo>
                  <a:pt x="1363" y="10926"/>
                </a:lnTo>
                <a:lnTo>
                  <a:pt x="1314" y="10707"/>
                </a:lnTo>
                <a:lnTo>
                  <a:pt x="1265" y="10536"/>
                </a:lnTo>
                <a:lnTo>
                  <a:pt x="1241" y="10512"/>
                </a:lnTo>
                <a:lnTo>
                  <a:pt x="1290" y="10463"/>
                </a:lnTo>
                <a:lnTo>
                  <a:pt x="1314" y="10390"/>
                </a:lnTo>
                <a:lnTo>
                  <a:pt x="1363" y="9733"/>
                </a:lnTo>
                <a:lnTo>
                  <a:pt x="1460" y="9076"/>
                </a:lnTo>
                <a:lnTo>
                  <a:pt x="1533" y="8760"/>
                </a:lnTo>
                <a:lnTo>
                  <a:pt x="1606" y="8444"/>
                </a:lnTo>
                <a:lnTo>
                  <a:pt x="1728" y="8152"/>
                </a:lnTo>
                <a:lnTo>
                  <a:pt x="1898" y="7860"/>
                </a:lnTo>
                <a:close/>
                <a:moveTo>
                  <a:pt x="5499" y="7860"/>
                </a:moveTo>
                <a:lnTo>
                  <a:pt x="5670" y="8152"/>
                </a:lnTo>
                <a:lnTo>
                  <a:pt x="5791" y="8444"/>
                </a:lnTo>
                <a:lnTo>
                  <a:pt x="5864" y="8760"/>
                </a:lnTo>
                <a:lnTo>
                  <a:pt x="5937" y="9076"/>
                </a:lnTo>
                <a:lnTo>
                  <a:pt x="6010" y="9733"/>
                </a:lnTo>
                <a:lnTo>
                  <a:pt x="6083" y="10390"/>
                </a:lnTo>
                <a:lnTo>
                  <a:pt x="6107" y="10463"/>
                </a:lnTo>
                <a:lnTo>
                  <a:pt x="6156" y="10512"/>
                </a:lnTo>
                <a:lnTo>
                  <a:pt x="6132" y="10536"/>
                </a:lnTo>
                <a:lnTo>
                  <a:pt x="6083" y="10707"/>
                </a:lnTo>
                <a:lnTo>
                  <a:pt x="6034" y="10926"/>
                </a:lnTo>
                <a:lnTo>
                  <a:pt x="5961" y="10658"/>
                </a:lnTo>
                <a:lnTo>
                  <a:pt x="5889" y="10390"/>
                </a:lnTo>
                <a:lnTo>
                  <a:pt x="5743" y="10050"/>
                </a:lnTo>
                <a:lnTo>
                  <a:pt x="5597" y="9685"/>
                </a:lnTo>
                <a:lnTo>
                  <a:pt x="5475" y="9344"/>
                </a:lnTo>
                <a:lnTo>
                  <a:pt x="5426" y="9149"/>
                </a:lnTo>
                <a:lnTo>
                  <a:pt x="5426" y="8979"/>
                </a:lnTo>
                <a:lnTo>
                  <a:pt x="5402" y="8444"/>
                </a:lnTo>
                <a:lnTo>
                  <a:pt x="5402" y="8200"/>
                </a:lnTo>
                <a:lnTo>
                  <a:pt x="5378" y="7933"/>
                </a:lnTo>
                <a:lnTo>
                  <a:pt x="5499" y="7860"/>
                </a:lnTo>
                <a:close/>
                <a:moveTo>
                  <a:pt x="3869" y="4623"/>
                </a:moveTo>
                <a:lnTo>
                  <a:pt x="4161" y="4672"/>
                </a:lnTo>
                <a:lnTo>
                  <a:pt x="4453" y="4721"/>
                </a:lnTo>
                <a:lnTo>
                  <a:pt x="4380" y="4769"/>
                </a:lnTo>
                <a:lnTo>
                  <a:pt x="4283" y="4842"/>
                </a:lnTo>
                <a:lnTo>
                  <a:pt x="4283" y="4867"/>
                </a:lnTo>
                <a:lnTo>
                  <a:pt x="4307" y="4891"/>
                </a:lnTo>
                <a:lnTo>
                  <a:pt x="4696" y="4842"/>
                </a:lnTo>
                <a:lnTo>
                  <a:pt x="4842" y="4842"/>
                </a:lnTo>
                <a:lnTo>
                  <a:pt x="4915" y="4867"/>
                </a:lnTo>
                <a:lnTo>
                  <a:pt x="4818" y="4891"/>
                </a:lnTo>
                <a:lnTo>
                  <a:pt x="4696" y="4940"/>
                </a:lnTo>
                <a:lnTo>
                  <a:pt x="4599" y="4988"/>
                </a:lnTo>
                <a:lnTo>
                  <a:pt x="4550" y="5086"/>
                </a:lnTo>
                <a:lnTo>
                  <a:pt x="4550" y="5110"/>
                </a:lnTo>
                <a:lnTo>
                  <a:pt x="4575" y="5110"/>
                </a:lnTo>
                <a:lnTo>
                  <a:pt x="4818" y="5037"/>
                </a:lnTo>
                <a:lnTo>
                  <a:pt x="4964" y="5013"/>
                </a:lnTo>
                <a:lnTo>
                  <a:pt x="5086" y="4988"/>
                </a:lnTo>
                <a:lnTo>
                  <a:pt x="5159" y="4988"/>
                </a:lnTo>
                <a:lnTo>
                  <a:pt x="5329" y="5110"/>
                </a:lnTo>
                <a:lnTo>
                  <a:pt x="5086" y="5134"/>
                </a:lnTo>
                <a:lnTo>
                  <a:pt x="4964" y="5183"/>
                </a:lnTo>
                <a:lnTo>
                  <a:pt x="4867" y="5232"/>
                </a:lnTo>
                <a:lnTo>
                  <a:pt x="4867" y="5280"/>
                </a:lnTo>
                <a:lnTo>
                  <a:pt x="4867" y="5305"/>
                </a:lnTo>
                <a:lnTo>
                  <a:pt x="4988" y="5353"/>
                </a:lnTo>
                <a:lnTo>
                  <a:pt x="5110" y="5353"/>
                </a:lnTo>
                <a:lnTo>
                  <a:pt x="5378" y="5329"/>
                </a:lnTo>
                <a:lnTo>
                  <a:pt x="5548" y="5305"/>
                </a:lnTo>
                <a:lnTo>
                  <a:pt x="5694" y="5451"/>
                </a:lnTo>
                <a:lnTo>
                  <a:pt x="5572" y="5475"/>
                </a:lnTo>
                <a:lnTo>
                  <a:pt x="5378" y="5524"/>
                </a:lnTo>
                <a:lnTo>
                  <a:pt x="5305" y="5548"/>
                </a:lnTo>
                <a:lnTo>
                  <a:pt x="5232" y="5597"/>
                </a:lnTo>
                <a:lnTo>
                  <a:pt x="5232" y="5621"/>
                </a:lnTo>
                <a:lnTo>
                  <a:pt x="5232" y="5645"/>
                </a:lnTo>
                <a:lnTo>
                  <a:pt x="5402" y="5621"/>
                </a:lnTo>
                <a:lnTo>
                  <a:pt x="5572" y="5621"/>
                </a:lnTo>
                <a:lnTo>
                  <a:pt x="5791" y="5572"/>
                </a:lnTo>
                <a:lnTo>
                  <a:pt x="5889" y="5718"/>
                </a:lnTo>
                <a:lnTo>
                  <a:pt x="5840" y="5718"/>
                </a:lnTo>
                <a:lnTo>
                  <a:pt x="5621" y="5743"/>
                </a:lnTo>
                <a:lnTo>
                  <a:pt x="5499" y="5791"/>
                </a:lnTo>
                <a:lnTo>
                  <a:pt x="5426" y="5840"/>
                </a:lnTo>
                <a:lnTo>
                  <a:pt x="5426" y="5889"/>
                </a:lnTo>
                <a:lnTo>
                  <a:pt x="5524" y="5913"/>
                </a:lnTo>
                <a:lnTo>
                  <a:pt x="5621" y="5913"/>
                </a:lnTo>
                <a:lnTo>
                  <a:pt x="5791" y="5889"/>
                </a:lnTo>
                <a:lnTo>
                  <a:pt x="6010" y="5889"/>
                </a:lnTo>
                <a:lnTo>
                  <a:pt x="6107" y="6083"/>
                </a:lnTo>
                <a:lnTo>
                  <a:pt x="5937" y="6132"/>
                </a:lnTo>
                <a:lnTo>
                  <a:pt x="5840" y="6181"/>
                </a:lnTo>
                <a:lnTo>
                  <a:pt x="5767" y="6229"/>
                </a:lnTo>
                <a:lnTo>
                  <a:pt x="5864" y="6254"/>
                </a:lnTo>
                <a:lnTo>
                  <a:pt x="5986" y="6254"/>
                </a:lnTo>
                <a:lnTo>
                  <a:pt x="6205" y="6229"/>
                </a:lnTo>
                <a:lnTo>
                  <a:pt x="6302" y="6448"/>
                </a:lnTo>
                <a:lnTo>
                  <a:pt x="6253" y="6473"/>
                </a:lnTo>
                <a:lnTo>
                  <a:pt x="6083" y="6521"/>
                </a:lnTo>
                <a:lnTo>
                  <a:pt x="5937" y="6619"/>
                </a:lnTo>
                <a:lnTo>
                  <a:pt x="5937" y="6643"/>
                </a:lnTo>
                <a:lnTo>
                  <a:pt x="6083" y="6643"/>
                </a:lnTo>
                <a:lnTo>
                  <a:pt x="6229" y="6619"/>
                </a:lnTo>
                <a:lnTo>
                  <a:pt x="6351" y="6594"/>
                </a:lnTo>
                <a:lnTo>
                  <a:pt x="6448" y="6813"/>
                </a:lnTo>
                <a:lnTo>
                  <a:pt x="6448" y="6838"/>
                </a:lnTo>
                <a:lnTo>
                  <a:pt x="6375" y="6862"/>
                </a:lnTo>
                <a:lnTo>
                  <a:pt x="6229" y="6935"/>
                </a:lnTo>
                <a:lnTo>
                  <a:pt x="6107" y="7008"/>
                </a:lnTo>
                <a:lnTo>
                  <a:pt x="6107" y="7032"/>
                </a:lnTo>
                <a:lnTo>
                  <a:pt x="6132" y="7057"/>
                </a:lnTo>
                <a:lnTo>
                  <a:pt x="6399" y="7008"/>
                </a:lnTo>
                <a:lnTo>
                  <a:pt x="6497" y="6984"/>
                </a:lnTo>
                <a:lnTo>
                  <a:pt x="6545" y="7130"/>
                </a:lnTo>
                <a:lnTo>
                  <a:pt x="6472" y="7154"/>
                </a:lnTo>
                <a:lnTo>
                  <a:pt x="6302" y="7178"/>
                </a:lnTo>
                <a:lnTo>
                  <a:pt x="6205" y="7203"/>
                </a:lnTo>
                <a:lnTo>
                  <a:pt x="6132" y="7227"/>
                </a:lnTo>
                <a:lnTo>
                  <a:pt x="6107" y="7276"/>
                </a:lnTo>
                <a:lnTo>
                  <a:pt x="6083" y="7300"/>
                </a:lnTo>
                <a:lnTo>
                  <a:pt x="6107" y="7349"/>
                </a:lnTo>
                <a:lnTo>
                  <a:pt x="6132" y="7373"/>
                </a:lnTo>
                <a:lnTo>
                  <a:pt x="6205" y="7422"/>
                </a:lnTo>
                <a:lnTo>
                  <a:pt x="6278" y="7422"/>
                </a:lnTo>
                <a:lnTo>
                  <a:pt x="6424" y="7397"/>
                </a:lnTo>
                <a:lnTo>
                  <a:pt x="6618" y="7397"/>
                </a:lnTo>
                <a:lnTo>
                  <a:pt x="6667" y="7519"/>
                </a:lnTo>
                <a:lnTo>
                  <a:pt x="6424" y="7592"/>
                </a:lnTo>
                <a:lnTo>
                  <a:pt x="6278" y="7641"/>
                </a:lnTo>
                <a:lnTo>
                  <a:pt x="6253" y="7665"/>
                </a:lnTo>
                <a:lnTo>
                  <a:pt x="6278" y="7689"/>
                </a:lnTo>
                <a:lnTo>
                  <a:pt x="6375" y="7714"/>
                </a:lnTo>
                <a:lnTo>
                  <a:pt x="6472" y="7738"/>
                </a:lnTo>
                <a:lnTo>
                  <a:pt x="6667" y="7714"/>
                </a:lnTo>
                <a:lnTo>
                  <a:pt x="6716" y="7714"/>
                </a:lnTo>
                <a:lnTo>
                  <a:pt x="6740" y="7860"/>
                </a:lnTo>
                <a:lnTo>
                  <a:pt x="6667" y="7884"/>
                </a:lnTo>
                <a:lnTo>
                  <a:pt x="6570" y="7933"/>
                </a:lnTo>
                <a:lnTo>
                  <a:pt x="6448" y="7981"/>
                </a:lnTo>
                <a:lnTo>
                  <a:pt x="6424" y="8030"/>
                </a:lnTo>
                <a:lnTo>
                  <a:pt x="6448" y="8030"/>
                </a:lnTo>
                <a:lnTo>
                  <a:pt x="6545" y="8079"/>
                </a:lnTo>
                <a:lnTo>
                  <a:pt x="6691" y="8079"/>
                </a:lnTo>
                <a:lnTo>
                  <a:pt x="6789" y="8054"/>
                </a:lnTo>
                <a:lnTo>
                  <a:pt x="6813" y="8249"/>
                </a:lnTo>
                <a:lnTo>
                  <a:pt x="6740" y="8249"/>
                </a:lnTo>
                <a:lnTo>
                  <a:pt x="6570" y="8298"/>
                </a:lnTo>
                <a:lnTo>
                  <a:pt x="6424" y="8371"/>
                </a:lnTo>
                <a:lnTo>
                  <a:pt x="6399" y="8395"/>
                </a:lnTo>
                <a:lnTo>
                  <a:pt x="6424" y="8419"/>
                </a:lnTo>
                <a:lnTo>
                  <a:pt x="6472" y="8444"/>
                </a:lnTo>
                <a:lnTo>
                  <a:pt x="6545" y="8468"/>
                </a:lnTo>
                <a:lnTo>
                  <a:pt x="6837" y="8468"/>
                </a:lnTo>
                <a:lnTo>
                  <a:pt x="6862" y="8638"/>
                </a:lnTo>
                <a:lnTo>
                  <a:pt x="6764" y="8663"/>
                </a:lnTo>
                <a:lnTo>
                  <a:pt x="6667" y="8711"/>
                </a:lnTo>
                <a:lnTo>
                  <a:pt x="6570" y="8784"/>
                </a:lnTo>
                <a:lnTo>
                  <a:pt x="6570" y="8809"/>
                </a:lnTo>
                <a:lnTo>
                  <a:pt x="6886" y="8809"/>
                </a:lnTo>
                <a:lnTo>
                  <a:pt x="6910" y="9052"/>
                </a:lnTo>
                <a:lnTo>
                  <a:pt x="6764" y="9101"/>
                </a:lnTo>
                <a:lnTo>
                  <a:pt x="6691" y="9125"/>
                </a:lnTo>
                <a:lnTo>
                  <a:pt x="6618" y="9174"/>
                </a:lnTo>
                <a:lnTo>
                  <a:pt x="6618" y="9198"/>
                </a:lnTo>
                <a:lnTo>
                  <a:pt x="6667" y="9222"/>
                </a:lnTo>
                <a:lnTo>
                  <a:pt x="6691" y="9222"/>
                </a:lnTo>
                <a:lnTo>
                  <a:pt x="6789" y="9247"/>
                </a:lnTo>
                <a:lnTo>
                  <a:pt x="6910" y="9222"/>
                </a:lnTo>
                <a:lnTo>
                  <a:pt x="6910" y="9466"/>
                </a:lnTo>
                <a:lnTo>
                  <a:pt x="6570" y="9587"/>
                </a:lnTo>
                <a:lnTo>
                  <a:pt x="6545" y="9612"/>
                </a:lnTo>
                <a:lnTo>
                  <a:pt x="6545" y="9636"/>
                </a:lnTo>
                <a:lnTo>
                  <a:pt x="6594" y="9685"/>
                </a:lnTo>
                <a:lnTo>
                  <a:pt x="6764" y="9709"/>
                </a:lnTo>
                <a:lnTo>
                  <a:pt x="6910" y="9709"/>
                </a:lnTo>
                <a:lnTo>
                  <a:pt x="6910" y="9831"/>
                </a:lnTo>
                <a:lnTo>
                  <a:pt x="6813" y="9855"/>
                </a:lnTo>
                <a:lnTo>
                  <a:pt x="6667" y="9928"/>
                </a:lnTo>
                <a:lnTo>
                  <a:pt x="6643" y="9952"/>
                </a:lnTo>
                <a:lnTo>
                  <a:pt x="6643" y="10001"/>
                </a:lnTo>
                <a:lnTo>
                  <a:pt x="6667" y="10025"/>
                </a:lnTo>
                <a:lnTo>
                  <a:pt x="6716" y="10050"/>
                </a:lnTo>
                <a:lnTo>
                  <a:pt x="6910" y="10074"/>
                </a:lnTo>
                <a:lnTo>
                  <a:pt x="6886" y="10293"/>
                </a:lnTo>
                <a:lnTo>
                  <a:pt x="6789" y="10293"/>
                </a:lnTo>
                <a:lnTo>
                  <a:pt x="6691" y="10317"/>
                </a:lnTo>
                <a:lnTo>
                  <a:pt x="6667" y="10342"/>
                </a:lnTo>
                <a:lnTo>
                  <a:pt x="6667" y="10366"/>
                </a:lnTo>
                <a:lnTo>
                  <a:pt x="6667" y="10390"/>
                </a:lnTo>
                <a:lnTo>
                  <a:pt x="6691" y="10415"/>
                </a:lnTo>
                <a:lnTo>
                  <a:pt x="6789" y="10439"/>
                </a:lnTo>
                <a:lnTo>
                  <a:pt x="6862" y="10439"/>
                </a:lnTo>
                <a:lnTo>
                  <a:pt x="6837" y="10682"/>
                </a:lnTo>
                <a:lnTo>
                  <a:pt x="6813" y="10658"/>
                </a:lnTo>
                <a:lnTo>
                  <a:pt x="6764" y="10658"/>
                </a:lnTo>
                <a:lnTo>
                  <a:pt x="6764" y="10682"/>
                </a:lnTo>
                <a:lnTo>
                  <a:pt x="6740" y="10682"/>
                </a:lnTo>
                <a:lnTo>
                  <a:pt x="6764" y="10755"/>
                </a:lnTo>
                <a:lnTo>
                  <a:pt x="6813" y="10804"/>
                </a:lnTo>
                <a:lnTo>
                  <a:pt x="6813" y="10828"/>
                </a:lnTo>
                <a:lnTo>
                  <a:pt x="6813" y="10926"/>
                </a:lnTo>
                <a:lnTo>
                  <a:pt x="6837" y="10974"/>
                </a:lnTo>
                <a:lnTo>
                  <a:pt x="6862" y="11047"/>
                </a:lnTo>
                <a:lnTo>
                  <a:pt x="6910" y="11096"/>
                </a:lnTo>
                <a:lnTo>
                  <a:pt x="6935" y="11339"/>
                </a:lnTo>
                <a:lnTo>
                  <a:pt x="6935" y="11461"/>
                </a:lnTo>
                <a:lnTo>
                  <a:pt x="6886" y="11583"/>
                </a:lnTo>
                <a:lnTo>
                  <a:pt x="6837" y="11656"/>
                </a:lnTo>
                <a:lnTo>
                  <a:pt x="6740" y="11729"/>
                </a:lnTo>
                <a:lnTo>
                  <a:pt x="6643" y="11801"/>
                </a:lnTo>
                <a:lnTo>
                  <a:pt x="6594" y="11801"/>
                </a:lnTo>
                <a:lnTo>
                  <a:pt x="6570" y="11753"/>
                </a:lnTo>
                <a:lnTo>
                  <a:pt x="6521" y="11656"/>
                </a:lnTo>
                <a:lnTo>
                  <a:pt x="6472" y="11534"/>
                </a:lnTo>
                <a:lnTo>
                  <a:pt x="6424" y="11266"/>
                </a:lnTo>
                <a:lnTo>
                  <a:pt x="6448" y="10999"/>
                </a:lnTo>
                <a:lnTo>
                  <a:pt x="6472" y="10853"/>
                </a:lnTo>
                <a:lnTo>
                  <a:pt x="6521" y="10755"/>
                </a:lnTo>
                <a:lnTo>
                  <a:pt x="6521" y="10658"/>
                </a:lnTo>
                <a:lnTo>
                  <a:pt x="6521" y="10585"/>
                </a:lnTo>
                <a:lnTo>
                  <a:pt x="6472" y="10512"/>
                </a:lnTo>
                <a:lnTo>
                  <a:pt x="6424" y="10463"/>
                </a:lnTo>
                <a:lnTo>
                  <a:pt x="6424" y="10390"/>
                </a:lnTo>
                <a:lnTo>
                  <a:pt x="6448" y="10025"/>
                </a:lnTo>
                <a:lnTo>
                  <a:pt x="6448" y="9660"/>
                </a:lnTo>
                <a:lnTo>
                  <a:pt x="6399" y="9271"/>
                </a:lnTo>
                <a:lnTo>
                  <a:pt x="6326" y="8906"/>
                </a:lnTo>
                <a:lnTo>
                  <a:pt x="6253" y="8541"/>
                </a:lnTo>
                <a:lnTo>
                  <a:pt x="6132" y="8200"/>
                </a:lnTo>
                <a:lnTo>
                  <a:pt x="5961" y="7860"/>
                </a:lnTo>
                <a:lnTo>
                  <a:pt x="5791" y="7568"/>
                </a:lnTo>
                <a:lnTo>
                  <a:pt x="5767" y="7543"/>
                </a:lnTo>
                <a:lnTo>
                  <a:pt x="5864" y="7300"/>
                </a:lnTo>
                <a:lnTo>
                  <a:pt x="5937" y="7081"/>
                </a:lnTo>
                <a:lnTo>
                  <a:pt x="5937" y="6935"/>
                </a:lnTo>
                <a:lnTo>
                  <a:pt x="5937" y="6789"/>
                </a:lnTo>
                <a:lnTo>
                  <a:pt x="5889" y="6619"/>
                </a:lnTo>
                <a:lnTo>
                  <a:pt x="5840" y="6473"/>
                </a:lnTo>
                <a:lnTo>
                  <a:pt x="5767" y="6327"/>
                </a:lnTo>
                <a:lnTo>
                  <a:pt x="5670" y="6229"/>
                </a:lnTo>
                <a:lnTo>
                  <a:pt x="5597" y="6205"/>
                </a:lnTo>
                <a:lnTo>
                  <a:pt x="5524" y="6181"/>
                </a:lnTo>
                <a:lnTo>
                  <a:pt x="5451" y="6181"/>
                </a:lnTo>
                <a:lnTo>
                  <a:pt x="5378" y="6205"/>
                </a:lnTo>
                <a:lnTo>
                  <a:pt x="5305" y="6254"/>
                </a:lnTo>
                <a:lnTo>
                  <a:pt x="5280" y="6327"/>
                </a:lnTo>
                <a:lnTo>
                  <a:pt x="5280" y="6400"/>
                </a:lnTo>
                <a:lnTo>
                  <a:pt x="5305" y="6473"/>
                </a:lnTo>
                <a:lnTo>
                  <a:pt x="5426" y="6570"/>
                </a:lnTo>
                <a:lnTo>
                  <a:pt x="5475" y="6643"/>
                </a:lnTo>
                <a:lnTo>
                  <a:pt x="5524" y="6716"/>
                </a:lnTo>
                <a:lnTo>
                  <a:pt x="5524" y="6886"/>
                </a:lnTo>
                <a:lnTo>
                  <a:pt x="5499" y="7057"/>
                </a:lnTo>
                <a:lnTo>
                  <a:pt x="5451" y="7227"/>
                </a:lnTo>
                <a:lnTo>
                  <a:pt x="5353" y="7373"/>
                </a:lnTo>
                <a:lnTo>
                  <a:pt x="5305" y="7446"/>
                </a:lnTo>
                <a:lnTo>
                  <a:pt x="5256" y="7519"/>
                </a:lnTo>
                <a:lnTo>
                  <a:pt x="5183" y="7543"/>
                </a:lnTo>
                <a:lnTo>
                  <a:pt x="5086" y="7568"/>
                </a:lnTo>
                <a:lnTo>
                  <a:pt x="5013" y="7592"/>
                </a:lnTo>
                <a:lnTo>
                  <a:pt x="4964" y="7616"/>
                </a:lnTo>
                <a:lnTo>
                  <a:pt x="4915" y="7665"/>
                </a:lnTo>
                <a:lnTo>
                  <a:pt x="4891" y="7738"/>
                </a:lnTo>
                <a:lnTo>
                  <a:pt x="4867" y="7811"/>
                </a:lnTo>
                <a:lnTo>
                  <a:pt x="4891" y="7860"/>
                </a:lnTo>
                <a:lnTo>
                  <a:pt x="4915" y="7933"/>
                </a:lnTo>
                <a:lnTo>
                  <a:pt x="4964" y="7981"/>
                </a:lnTo>
                <a:lnTo>
                  <a:pt x="4842" y="7981"/>
                </a:lnTo>
                <a:lnTo>
                  <a:pt x="4648" y="8006"/>
                </a:lnTo>
                <a:lnTo>
                  <a:pt x="4575" y="8054"/>
                </a:lnTo>
                <a:lnTo>
                  <a:pt x="4550" y="8079"/>
                </a:lnTo>
                <a:lnTo>
                  <a:pt x="4550" y="8103"/>
                </a:lnTo>
                <a:lnTo>
                  <a:pt x="4550" y="8152"/>
                </a:lnTo>
                <a:lnTo>
                  <a:pt x="4599" y="8176"/>
                </a:lnTo>
                <a:lnTo>
                  <a:pt x="4696" y="8225"/>
                </a:lnTo>
                <a:lnTo>
                  <a:pt x="5013" y="8225"/>
                </a:lnTo>
                <a:lnTo>
                  <a:pt x="5013" y="8346"/>
                </a:lnTo>
                <a:lnTo>
                  <a:pt x="4842" y="8371"/>
                </a:lnTo>
                <a:lnTo>
                  <a:pt x="4696" y="8395"/>
                </a:lnTo>
                <a:lnTo>
                  <a:pt x="4526" y="8419"/>
                </a:lnTo>
                <a:lnTo>
                  <a:pt x="4477" y="8468"/>
                </a:lnTo>
                <a:lnTo>
                  <a:pt x="4453" y="8517"/>
                </a:lnTo>
                <a:lnTo>
                  <a:pt x="4477" y="8565"/>
                </a:lnTo>
                <a:lnTo>
                  <a:pt x="4526" y="8590"/>
                </a:lnTo>
                <a:lnTo>
                  <a:pt x="4745" y="8638"/>
                </a:lnTo>
                <a:lnTo>
                  <a:pt x="5013" y="8638"/>
                </a:lnTo>
                <a:lnTo>
                  <a:pt x="5013" y="8687"/>
                </a:lnTo>
                <a:lnTo>
                  <a:pt x="4891" y="8711"/>
                </a:lnTo>
                <a:lnTo>
                  <a:pt x="4672" y="8736"/>
                </a:lnTo>
                <a:lnTo>
                  <a:pt x="4575" y="8760"/>
                </a:lnTo>
                <a:lnTo>
                  <a:pt x="4477" y="8809"/>
                </a:lnTo>
                <a:lnTo>
                  <a:pt x="4453" y="8833"/>
                </a:lnTo>
                <a:lnTo>
                  <a:pt x="4477" y="8882"/>
                </a:lnTo>
                <a:lnTo>
                  <a:pt x="4550" y="8906"/>
                </a:lnTo>
                <a:lnTo>
                  <a:pt x="4648" y="8930"/>
                </a:lnTo>
                <a:lnTo>
                  <a:pt x="5013" y="8930"/>
                </a:lnTo>
                <a:lnTo>
                  <a:pt x="5013" y="9028"/>
                </a:lnTo>
                <a:lnTo>
                  <a:pt x="4794" y="9052"/>
                </a:lnTo>
                <a:lnTo>
                  <a:pt x="4623" y="9076"/>
                </a:lnTo>
                <a:lnTo>
                  <a:pt x="4550" y="9125"/>
                </a:lnTo>
                <a:lnTo>
                  <a:pt x="4550" y="9149"/>
                </a:lnTo>
                <a:lnTo>
                  <a:pt x="4550" y="9198"/>
                </a:lnTo>
                <a:lnTo>
                  <a:pt x="4599" y="9247"/>
                </a:lnTo>
                <a:lnTo>
                  <a:pt x="4696" y="9271"/>
                </a:lnTo>
                <a:lnTo>
                  <a:pt x="5037" y="9271"/>
                </a:lnTo>
                <a:lnTo>
                  <a:pt x="5061" y="9344"/>
                </a:lnTo>
                <a:lnTo>
                  <a:pt x="5013" y="9344"/>
                </a:lnTo>
                <a:lnTo>
                  <a:pt x="4794" y="9393"/>
                </a:lnTo>
                <a:lnTo>
                  <a:pt x="4623" y="9490"/>
                </a:lnTo>
                <a:lnTo>
                  <a:pt x="4599" y="9514"/>
                </a:lnTo>
                <a:lnTo>
                  <a:pt x="4623" y="9539"/>
                </a:lnTo>
                <a:lnTo>
                  <a:pt x="4818" y="9563"/>
                </a:lnTo>
                <a:lnTo>
                  <a:pt x="5037" y="9539"/>
                </a:lnTo>
                <a:lnTo>
                  <a:pt x="5110" y="9539"/>
                </a:lnTo>
                <a:lnTo>
                  <a:pt x="5134" y="9587"/>
                </a:lnTo>
                <a:lnTo>
                  <a:pt x="5037" y="9612"/>
                </a:lnTo>
                <a:lnTo>
                  <a:pt x="4940" y="9612"/>
                </a:lnTo>
                <a:lnTo>
                  <a:pt x="4794" y="9660"/>
                </a:lnTo>
                <a:lnTo>
                  <a:pt x="4745" y="9709"/>
                </a:lnTo>
                <a:lnTo>
                  <a:pt x="4696" y="9758"/>
                </a:lnTo>
                <a:lnTo>
                  <a:pt x="4696" y="9806"/>
                </a:lnTo>
                <a:lnTo>
                  <a:pt x="4721" y="9855"/>
                </a:lnTo>
                <a:lnTo>
                  <a:pt x="4794" y="9879"/>
                </a:lnTo>
                <a:lnTo>
                  <a:pt x="4964" y="9879"/>
                </a:lnTo>
                <a:lnTo>
                  <a:pt x="5086" y="9855"/>
                </a:lnTo>
                <a:lnTo>
                  <a:pt x="5207" y="9831"/>
                </a:lnTo>
                <a:lnTo>
                  <a:pt x="5256" y="9904"/>
                </a:lnTo>
                <a:lnTo>
                  <a:pt x="5134" y="9928"/>
                </a:lnTo>
                <a:lnTo>
                  <a:pt x="5013" y="9977"/>
                </a:lnTo>
                <a:lnTo>
                  <a:pt x="4915" y="10074"/>
                </a:lnTo>
                <a:lnTo>
                  <a:pt x="4915" y="10098"/>
                </a:lnTo>
                <a:lnTo>
                  <a:pt x="5037" y="10171"/>
                </a:lnTo>
                <a:lnTo>
                  <a:pt x="5159" y="10171"/>
                </a:lnTo>
                <a:lnTo>
                  <a:pt x="5329" y="10147"/>
                </a:lnTo>
                <a:lnTo>
                  <a:pt x="5402" y="10317"/>
                </a:lnTo>
                <a:lnTo>
                  <a:pt x="5329" y="10342"/>
                </a:lnTo>
                <a:lnTo>
                  <a:pt x="5207" y="10390"/>
                </a:lnTo>
                <a:lnTo>
                  <a:pt x="5086" y="10415"/>
                </a:lnTo>
                <a:lnTo>
                  <a:pt x="5086" y="10439"/>
                </a:lnTo>
                <a:lnTo>
                  <a:pt x="5207" y="10463"/>
                </a:lnTo>
                <a:lnTo>
                  <a:pt x="5305" y="10488"/>
                </a:lnTo>
                <a:lnTo>
                  <a:pt x="5475" y="10488"/>
                </a:lnTo>
                <a:lnTo>
                  <a:pt x="5524" y="10658"/>
                </a:lnTo>
                <a:lnTo>
                  <a:pt x="5378" y="10707"/>
                </a:lnTo>
                <a:lnTo>
                  <a:pt x="5232" y="10755"/>
                </a:lnTo>
                <a:lnTo>
                  <a:pt x="5207" y="10780"/>
                </a:lnTo>
                <a:lnTo>
                  <a:pt x="5232" y="10780"/>
                </a:lnTo>
                <a:lnTo>
                  <a:pt x="5353" y="10804"/>
                </a:lnTo>
                <a:lnTo>
                  <a:pt x="5548" y="10804"/>
                </a:lnTo>
                <a:lnTo>
                  <a:pt x="5572" y="10950"/>
                </a:lnTo>
                <a:lnTo>
                  <a:pt x="5524" y="10974"/>
                </a:lnTo>
                <a:lnTo>
                  <a:pt x="5402" y="10999"/>
                </a:lnTo>
                <a:lnTo>
                  <a:pt x="5280" y="11047"/>
                </a:lnTo>
                <a:lnTo>
                  <a:pt x="5280" y="11072"/>
                </a:lnTo>
                <a:lnTo>
                  <a:pt x="5280" y="11096"/>
                </a:lnTo>
                <a:lnTo>
                  <a:pt x="5451" y="11145"/>
                </a:lnTo>
                <a:lnTo>
                  <a:pt x="5621" y="11169"/>
                </a:lnTo>
                <a:lnTo>
                  <a:pt x="5645" y="11339"/>
                </a:lnTo>
                <a:lnTo>
                  <a:pt x="5548" y="11364"/>
                </a:lnTo>
                <a:lnTo>
                  <a:pt x="5426" y="11412"/>
                </a:lnTo>
                <a:lnTo>
                  <a:pt x="5426" y="11437"/>
                </a:lnTo>
                <a:lnTo>
                  <a:pt x="5451" y="11461"/>
                </a:lnTo>
                <a:lnTo>
                  <a:pt x="5548" y="11485"/>
                </a:lnTo>
                <a:lnTo>
                  <a:pt x="5670" y="11485"/>
                </a:lnTo>
                <a:lnTo>
                  <a:pt x="5694" y="11607"/>
                </a:lnTo>
                <a:lnTo>
                  <a:pt x="5548" y="11631"/>
                </a:lnTo>
                <a:lnTo>
                  <a:pt x="5426" y="11656"/>
                </a:lnTo>
                <a:lnTo>
                  <a:pt x="5378" y="11704"/>
                </a:lnTo>
                <a:lnTo>
                  <a:pt x="5353" y="11777"/>
                </a:lnTo>
                <a:lnTo>
                  <a:pt x="5378" y="11850"/>
                </a:lnTo>
                <a:lnTo>
                  <a:pt x="5402" y="11874"/>
                </a:lnTo>
                <a:lnTo>
                  <a:pt x="5426" y="11874"/>
                </a:lnTo>
                <a:lnTo>
                  <a:pt x="5548" y="11899"/>
                </a:lnTo>
                <a:lnTo>
                  <a:pt x="5718" y="11899"/>
                </a:lnTo>
                <a:lnTo>
                  <a:pt x="5718" y="12045"/>
                </a:lnTo>
                <a:lnTo>
                  <a:pt x="5548" y="12093"/>
                </a:lnTo>
                <a:lnTo>
                  <a:pt x="5402" y="12166"/>
                </a:lnTo>
                <a:lnTo>
                  <a:pt x="5402" y="12191"/>
                </a:lnTo>
                <a:lnTo>
                  <a:pt x="5548" y="12264"/>
                </a:lnTo>
                <a:lnTo>
                  <a:pt x="5645" y="12288"/>
                </a:lnTo>
                <a:lnTo>
                  <a:pt x="5718" y="12288"/>
                </a:lnTo>
                <a:lnTo>
                  <a:pt x="5718" y="12434"/>
                </a:lnTo>
                <a:lnTo>
                  <a:pt x="5597" y="12434"/>
                </a:lnTo>
                <a:lnTo>
                  <a:pt x="5451" y="12458"/>
                </a:lnTo>
                <a:lnTo>
                  <a:pt x="5378" y="12483"/>
                </a:lnTo>
                <a:lnTo>
                  <a:pt x="5305" y="12556"/>
                </a:lnTo>
                <a:lnTo>
                  <a:pt x="5280" y="12604"/>
                </a:lnTo>
                <a:lnTo>
                  <a:pt x="5280" y="12653"/>
                </a:lnTo>
                <a:lnTo>
                  <a:pt x="5305" y="12677"/>
                </a:lnTo>
                <a:lnTo>
                  <a:pt x="5353" y="12726"/>
                </a:lnTo>
                <a:lnTo>
                  <a:pt x="5499" y="12726"/>
                </a:lnTo>
                <a:lnTo>
                  <a:pt x="5645" y="12702"/>
                </a:lnTo>
                <a:lnTo>
                  <a:pt x="5743" y="12702"/>
                </a:lnTo>
                <a:lnTo>
                  <a:pt x="5718" y="13018"/>
                </a:lnTo>
                <a:lnTo>
                  <a:pt x="5621" y="13018"/>
                </a:lnTo>
                <a:lnTo>
                  <a:pt x="5451" y="13067"/>
                </a:lnTo>
                <a:lnTo>
                  <a:pt x="5305" y="13115"/>
                </a:lnTo>
                <a:lnTo>
                  <a:pt x="5280" y="13140"/>
                </a:lnTo>
                <a:lnTo>
                  <a:pt x="5280" y="13164"/>
                </a:lnTo>
                <a:lnTo>
                  <a:pt x="5305" y="13188"/>
                </a:lnTo>
                <a:lnTo>
                  <a:pt x="5670" y="13213"/>
                </a:lnTo>
                <a:lnTo>
                  <a:pt x="5718" y="13213"/>
                </a:lnTo>
                <a:lnTo>
                  <a:pt x="5718" y="13407"/>
                </a:lnTo>
                <a:lnTo>
                  <a:pt x="5597" y="13432"/>
                </a:lnTo>
                <a:lnTo>
                  <a:pt x="5475" y="13432"/>
                </a:lnTo>
                <a:lnTo>
                  <a:pt x="5378" y="13480"/>
                </a:lnTo>
                <a:lnTo>
                  <a:pt x="5305" y="13578"/>
                </a:lnTo>
                <a:lnTo>
                  <a:pt x="5305" y="13602"/>
                </a:lnTo>
                <a:lnTo>
                  <a:pt x="5329" y="13651"/>
                </a:lnTo>
                <a:lnTo>
                  <a:pt x="5451" y="13675"/>
                </a:lnTo>
                <a:lnTo>
                  <a:pt x="5572" y="13699"/>
                </a:lnTo>
                <a:lnTo>
                  <a:pt x="5718" y="13724"/>
                </a:lnTo>
                <a:lnTo>
                  <a:pt x="5718" y="13870"/>
                </a:lnTo>
                <a:lnTo>
                  <a:pt x="5621" y="13894"/>
                </a:lnTo>
                <a:lnTo>
                  <a:pt x="5353" y="13943"/>
                </a:lnTo>
                <a:lnTo>
                  <a:pt x="5305" y="13967"/>
                </a:lnTo>
                <a:lnTo>
                  <a:pt x="5280" y="14016"/>
                </a:lnTo>
                <a:lnTo>
                  <a:pt x="5305" y="14064"/>
                </a:lnTo>
                <a:lnTo>
                  <a:pt x="5329" y="14089"/>
                </a:lnTo>
                <a:lnTo>
                  <a:pt x="5402" y="14137"/>
                </a:lnTo>
                <a:lnTo>
                  <a:pt x="5499" y="14162"/>
                </a:lnTo>
                <a:lnTo>
                  <a:pt x="5718" y="14186"/>
                </a:lnTo>
                <a:lnTo>
                  <a:pt x="5694" y="14381"/>
                </a:lnTo>
                <a:lnTo>
                  <a:pt x="5524" y="14405"/>
                </a:lnTo>
                <a:lnTo>
                  <a:pt x="5378" y="14454"/>
                </a:lnTo>
                <a:lnTo>
                  <a:pt x="5305" y="14502"/>
                </a:lnTo>
                <a:lnTo>
                  <a:pt x="5232" y="14551"/>
                </a:lnTo>
                <a:lnTo>
                  <a:pt x="5232" y="14575"/>
                </a:lnTo>
                <a:lnTo>
                  <a:pt x="5256" y="14624"/>
                </a:lnTo>
                <a:lnTo>
                  <a:pt x="5402" y="14648"/>
                </a:lnTo>
                <a:lnTo>
                  <a:pt x="5694" y="14648"/>
                </a:lnTo>
                <a:lnTo>
                  <a:pt x="5694" y="14819"/>
                </a:lnTo>
                <a:lnTo>
                  <a:pt x="5475" y="14819"/>
                </a:lnTo>
                <a:lnTo>
                  <a:pt x="5402" y="14843"/>
                </a:lnTo>
                <a:lnTo>
                  <a:pt x="5329" y="14867"/>
                </a:lnTo>
                <a:lnTo>
                  <a:pt x="5305" y="14916"/>
                </a:lnTo>
                <a:lnTo>
                  <a:pt x="5280" y="14940"/>
                </a:lnTo>
                <a:lnTo>
                  <a:pt x="5280" y="14989"/>
                </a:lnTo>
                <a:lnTo>
                  <a:pt x="5305" y="15038"/>
                </a:lnTo>
                <a:lnTo>
                  <a:pt x="5378" y="15086"/>
                </a:lnTo>
                <a:lnTo>
                  <a:pt x="5475" y="15111"/>
                </a:lnTo>
                <a:lnTo>
                  <a:pt x="5572" y="15135"/>
                </a:lnTo>
                <a:lnTo>
                  <a:pt x="5670" y="15159"/>
                </a:lnTo>
                <a:lnTo>
                  <a:pt x="5670" y="15354"/>
                </a:lnTo>
                <a:lnTo>
                  <a:pt x="5548" y="15354"/>
                </a:lnTo>
                <a:lnTo>
                  <a:pt x="5451" y="15330"/>
                </a:lnTo>
                <a:lnTo>
                  <a:pt x="5353" y="15378"/>
                </a:lnTo>
                <a:lnTo>
                  <a:pt x="5329" y="15403"/>
                </a:lnTo>
                <a:lnTo>
                  <a:pt x="5305" y="15427"/>
                </a:lnTo>
                <a:lnTo>
                  <a:pt x="5329" y="15500"/>
                </a:lnTo>
                <a:lnTo>
                  <a:pt x="5378" y="15524"/>
                </a:lnTo>
                <a:lnTo>
                  <a:pt x="5426" y="15549"/>
                </a:lnTo>
                <a:lnTo>
                  <a:pt x="5524" y="15573"/>
                </a:lnTo>
                <a:lnTo>
                  <a:pt x="5645" y="15597"/>
                </a:lnTo>
                <a:lnTo>
                  <a:pt x="5645" y="15719"/>
                </a:lnTo>
                <a:lnTo>
                  <a:pt x="5305" y="15768"/>
                </a:lnTo>
                <a:lnTo>
                  <a:pt x="5280" y="15792"/>
                </a:lnTo>
                <a:lnTo>
                  <a:pt x="5280" y="15816"/>
                </a:lnTo>
                <a:lnTo>
                  <a:pt x="5280" y="15841"/>
                </a:lnTo>
                <a:lnTo>
                  <a:pt x="5305" y="15865"/>
                </a:lnTo>
                <a:lnTo>
                  <a:pt x="5621" y="15889"/>
                </a:lnTo>
                <a:lnTo>
                  <a:pt x="5621" y="16108"/>
                </a:lnTo>
                <a:lnTo>
                  <a:pt x="5524" y="16133"/>
                </a:lnTo>
                <a:lnTo>
                  <a:pt x="5378" y="16157"/>
                </a:lnTo>
                <a:lnTo>
                  <a:pt x="5305" y="16181"/>
                </a:lnTo>
                <a:lnTo>
                  <a:pt x="5256" y="16230"/>
                </a:lnTo>
                <a:lnTo>
                  <a:pt x="5232" y="16254"/>
                </a:lnTo>
                <a:lnTo>
                  <a:pt x="5256" y="16279"/>
                </a:lnTo>
                <a:lnTo>
                  <a:pt x="5305" y="16327"/>
                </a:lnTo>
                <a:lnTo>
                  <a:pt x="5353" y="16352"/>
                </a:lnTo>
                <a:lnTo>
                  <a:pt x="5475" y="16376"/>
                </a:lnTo>
                <a:lnTo>
                  <a:pt x="5597" y="16376"/>
                </a:lnTo>
                <a:lnTo>
                  <a:pt x="5572" y="16571"/>
                </a:lnTo>
                <a:lnTo>
                  <a:pt x="5572" y="16668"/>
                </a:lnTo>
                <a:lnTo>
                  <a:pt x="5280" y="16668"/>
                </a:lnTo>
                <a:lnTo>
                  <a:pt x="5207" y="16692"/>
                </a:lnTo>
                <a:lnTo>
                  <a:pt x="5159" y="16741"/>
                </a:lnTo>
                <a:lnTo>
                  <a:pt x="5159" y="16790"/>
                </a:lnTo>
                <a:lnTo>
                  <a:pt x="5207" y="16838"/>
                </a:lnTo>
                <a:lnTo>
                  <a:pt x="5256" y="16863"/>
                </a:lnTo>
                <a:lnTo>
                  <a:pt x="5402" y="16887"/>
                </a:lnTo>
                <a:lnTo>
                  <a:pt x="5548" y="16887"/>
                </a:lnTo>
                <a:lnTo>
                  <a:pt x="5524" y="17082"/>
                </a:lnTo>
                <a:lnTo>
                  <a:pt x="5426" y="17106"/>
                </a:lnTo>
                <a:lnTo>
                  <a:pt x="5280" y="17130"/>
                </a:lnTo>
                <a:lnTo>
                  <a:pt x="5207" y="17155"/>
                </a:lnTo>
                <a:lnTo>
                  <a:pt x="5134" y="17203"/>
                </a:lnTo>
                <a:lnTo>
                  <a:pt x="5134" y="17228"/>
                </a:lnTo>
                <a:lnTo>
                  <a:pt x="5134" y="17252"/>
                </a:lnTo>
                <a:lnTo>
                  <a:pt x="5207" y="17276"/>
                </a:lnTo>
                <a:lnTo>
                  <a:pt x="5280" y="17276"/>
                </a:lnTo>
                <a:lnTo>
                  <a:pt x="5426" y="17301"/>
                </a:lnTo>
                <a:lnTo>
                  <a:pt x="5499" y="17301"/>
                </a:lnTo>
                <a:lnTo>
                  <a:pt x="5475" y="17544"/>
                </a:lnTo>
                <a:lnTo>
                  <a:pt x="5378" y="17544"/>
                </a:lnTo>
                <a:lnTo>
                  <a:pt x="5256" y="17593"/>
                </a:lnTo>
                <a:lnTo>
                  <a:pt x="5183" y="17641"/>
                </a:lnTo>
                <a:lnTo>
                  <a:pt x="5183" y="17666"/>
                </a:lnTo>
                <a:lnTo>
                  <a:pt x="5183" y="17690"/>
                </a:lnTo>
                <a:lnTo>
                  <a:pt x="5207" y="17739"/>
                </a:lnTo>
                <a:lnTo>
                  <a:pt x="5256" y="17763"/>
                </a:lnTo>
                <a:lnTo>
                  <a:pt x="5378" y="17787"/>
                </a:lnTo>
                <a:lnTo>
                  <a:pt x="5451" y="17812"/>
                </a:lnTo>
                <a:lnTo>
                  <a:pt x="5426" y="17982"/>
                </a:lnTo>
                <a:lnTo>
                  <a:pt x="5329" y="17982"/>
                </a:lnTo>
                <a:lnTo>
                  <a:pt x="5086" y="18006"/>
                </a:lnTo>
                <a:lnTo>
                  <a:pt x="5037" y="18031"/>
                </a:lnTo>
                <a:lnTo>
                  <a:pt x="5013" y="18055"/>
                </a:lnTo>
                <a:lnTo>
                  <a:pt x="5013" y="18104"/>
                </a:lnTo>
                <a:lnTo>
                  <a:pt x="5061" y="18152"/>
                </a:lnTo>
                <a:lnTo>
                  <a:pt x="5159" y="18201"/>
                </a:lnTo>
                <a:lnTo>
                  <a:pt x="5280" y="18225"/>
                </a:lnTo>
                <a:lnTo>
                  <a:pt x="5402" y="18225"/>
                </a:lnTo>
                <a:lnTo>
                  <a:pt x="5402" y="18420"/>
                </a:lnTo>
                <a:lnTo>
                  <a:pt x="5353" y="18420"/>
                </a:lnTo>
                <a:lnTo>
                  <a:pt x="5207" y="18444"/>
                </a:lnTo>
                <a:lnTo>
                  <a:pt x="5134" y="18469"/>
                </a:lnTo>
                <a:lnTo>
                  <a:pt x="5086" y="18517"/>
                </a:lnTo>
                <a:lnTo>
                  <a:pt x="5061" y="18566"/>
                </a:lnTo>
                <a:lnTo>
                  <a:pt x="5086" y="18615"/>
                </a:lnTo>
                <a:lnTo>
                  <a:pt x="5134" y="18663"/>
                </a:lnTo>
                <a:lnTo>
                  <a:pt x="5183" y="18688"/>
                </a:lnTo>
                <a:lnTo>
                  <a:pt x="5329" y="18712"/>
                </a:lnTo>
                <a:lnTo>
                  <a:pt x="5378" y="18712"/>
                </a:lnTo>
                <a:lnTo>
                  <a:pt x="5353" y="18907"/>
                </a:lnTo>
                <a:lnTo>
                  <a:pt x="5280" y="18907"/>
                </a:lnTo>
                <a:lnTo>
                  <a:pt x="5183" y="18955"/>
                </a:lnTo>
                <a:lnTo>
                  <a:pt x="5159" y="18980"/>
                </a:lnTo>
                <a:lnTo>
                  <a:pt x="5159" y="19004"/>
                </a:lnTo>
                <a:lnTo>
                  <a:pt x="5159" y="19053"/>
                </a:lnTo>
                <a:lnTo>
                  <a:pt x="5183" y="19077"/>
                </a:lnTo>
                <a:lnTo>
                  <a:pt x="5256" y="19126"/>
                </a:lnTo>
                <a:lnTo>
                  <a:pt x="5353" y="19126"/>
                </a:lnTo>
                <a:lnTo>
                  <a:pt x="5353" y="19539"/>
                </a:lnTo>
                <a:lnTo>
                  <a:pt x="5353" y="19637"/>
                </a:lnTo>
                <a:lnTo>
                  <a:pt x="5402" y="19710"/>
                </a:lnTo>
                <a:lnTo>
                  <a:pt x="5475" y="19758"/>
                </a:lnTo>
                <a:lnTo>
                  <a:pt x="5548" y="19783"/>
                </a:lnTo>
                <a:lnTo>
                  <a:pt x="5572" y="19807"/>
                </a:lnTo>
                <a:lnTo>
                  <a:pt x="5718" y="19953"/>
                </a:lnTo>
                <a:lnTo>
                  <a:pt x="5840" y="20074"/>
                </a:lnTo>
                <a:lnTo>
                  <a:pt x="5986" y="20220"/>
                </a:lnTo>
                <a:lnTo>
                  <a:pt x="6132" y="20366"/>
                </a:lnTo>
                <a:lnTo>
                  <a:pt x="5961" y="20366"/>
                </a:lnTo>
                <a:lnTo>
                  <a:pt x="5816" y="20342"/>
                </a:lnTo>
                <a:lnTo>
                  <a:pt x="5670" y="20318"/>
                </a:lnTo>
                <a:lnTo>
                  <a:pt x="5524" y="20269"/>
                </a:lnTo>
                <a:lnTo>
                  <a:pt x="5378" y="20196"/>
                </a:lnTo>
                <a:lnTo>
                  <a:pt x="5232" y="20099"/>
                </a:lnTo>
                <a:lnTo>
                  <a:pt x="5086" y="20001"/>
                </a:lnTo>
                <a:lnTo>
                  <a:pt x="4940" y="19928"/>
                </a:lnTo>
                <a:lnTo>
                  <a:pt x="4818" y="19539"/>
                </a:lnTo>
                <a:lnTo>
                  <a:pt x="4721" y="19126"/>
                </a:lnTo>
                <a:lnTo>
                  <a:pt x="4672" y="18712"/>
                </a:lnTo>
                <a:lnTo>
                  <a:pt x="4623" y="18274"/>
                </a:lnTo>
                <a:lnTo>
                  <a:pt x="4575" y="17447"/>
                </a:lnTo>
                <a:lnTo>
                  <a:pt x="4526" y="16619"/>
                </a:lnTo>
                <a:lnTo>
                  <a:pt x="4477" y="15670"/>
                </a:lnTo>
                <a:lnTo>
                  <a:pt x="4429" y="14721"/>
                </a:lnTo>
                <a:lnTo>
                  <a:pt x="4404" y="14235"/>
                </a:lnTo>
                <a:lnTo>
                  <a:pt x="4380" y="13894"/>
                </a:lnTo>
                <a:lnTo>
                  <a:pt x="4331" y="13505"/>
                </a:lnTo>
                <a:lnTo>
                  <a:pt x="4258" y="13140"/>
                </a:lnTo>
                <a:lnTo>
                  <a:pt x="4161" y="12775"/>
                </a:lnTo>
                <a:lnTo>
                  <a:pt x="4112" y="12629"/>
                </a:lnTo>
                <a:lnTo>
                  <a:pt x="4039" y="12483"/>
                </a:lnTo>
                <a:lnTo>
                  <a:pt x="3966" y="12361"/>
                </a:lnTo>
                <a:lnTo>
                  <a:pt x="3893" y="12288"/>
                </a:lnTo>
                <a:lnTo>
                  <a:pt x="3820" y="12264"/>
                </a:lnTo>
                <a:lnTo>
                  <a:pt x="3577" y="12264"/>
                </a:lnTo>
                <a:lnTo>
                  <a:pt x="3504" y="12288"/>
                </a:lnTo>
                <a:lnTo>
                  <a:pt x="3407" y="12385"/>
                </a:lnTo>
                <a:lnTo>
                  <a:pt x="3334" y="12507"/>
                </a:lnTo>
                <a:lnTo>
                  <a:pt x="3309" y="12483"/>
                </a:lnTo>
                <a:lnTo>
                  <a:pt x="3188" y="12483"/>
                </a:lnTo>
                <a:lnTo>
                  <a:pt x="3066" y="12531"/>
                </a:lnTo>
                <a:lnTo>
                  <a:pt x="3042" y="12556"/>
                </a:lnTo>
                <a:lnTo>
                  <a:pt x="3042" y="12604"/>
                </a:lnTo>
                <a:lnTo>
                  <a:pt x="3066" y="12653"/>
                </a:lnTo>
                <a:lnTo>
                  <a:pt x="3115" y="12677"/>
                </a:lnTo>
                <a:lnTo>
                  <a:pt x="3236" y="12702"/>
                </a:lnTo>
                <a:lnTo>
                  <a:pt x="3261" y="12702"/>
                </a:lnTo>
                <a:lnTo>
                  <a:pt x="3212" y="12848"/>
                </a:lnTo>
                <a:lnTo>
                  <a:pt x="3042" y="12872"/>
                </a:lnTo>
                <a:lnTo>
                  <a:pt x="2871" y="12921"/>
                </a:lnTo>
                <a:lnTo>
                  <a:pt x="2871" y="12945"/>
                </a:lnTo>
                <a:lnTo>
                  <a:pt x="2871" y="12969"/>
                </a:lnTo>
                <a:lnTo>
                  <a:pt x="3017" y="13018"/>
                </a:lnTo>
                <a:lnTo>
                  <a:pt x="3163" y="13042"/>
                </a:lnTo>
                <a:lnTo>
                  <a:pt x="3139" y="13140"/>
                </a:lnTo>
                <a:lnTo>
                  <a:pt x="2969" y="13140"/>
                </a:lnTo>
                <a:lnTo>
                  <a:pt x="2847" y="13164"/>
                </a:lnTo>
                <a:lnTo>
                  <a:pt x="2725" y="13213"/>
                </a:lnTo>
                <a:lnTo>
                  <a:pt x="2701" y="13237"/>
                </a:lnTo>
                <a:lnTo>
                  <a:pt x="2701" y="13261"/>
                </a:lnTo>
                <a:lnTo>
                  <a:pt x="2701" y="13286"/>
                </a:lnTo>
                <a:lnTo>
                  <a:pt x="2725" y="13310"/>
                </a:lnTo>
                <a:lnTo>
                  <a:pt x="2847" y="13359"/>
                </a:lnTo>
                <a:lnTo>
                  <a:pt x="2969" y="13383"/>
                </a:lnTo>
                <a:lnTo>
                  <a:pt x="3090" y="13383"/>
                </a:lnTo>
                <a:lnTo>
                  <a:pt x="3066" y="13529"/>
                </a:lnTo>
                <a:lnTo>
                  <a:pt x="2847" y="13553"/>
                </a:lnTo>
                <a:lnTo>
                  <a:pt x="2750" y="13602"/>
                </a:lnTo>
                <a:lnTo>
                  <a:pt x="2652" y="13651"/>
                </a:lnTo>
                <a:lnTo>
                  <a:pt x="2628" y="13699"/>
                </a:lnTo>
                <a:lnTo>
                  <a:pt x="2652" y="13724"/>
                </a:lnTo>
                <a:lnTo>
                  <a:pt x="2847" y="13748"/>
                </a:lnTo>
                <a:lnTo>
                  <a:pt x="3042" y="13772"/>
                </a:lnTo>
                <a:lnTo>
                  <a:pt x="3042" y="13870"/>
                </a:lnTo>
                <a:lnTo>
                  <a:pt x="2920" y="13870"/>
                </a:lnTo>
                <a:lnTo>
                  <a:pt x="2774" y="13918"/>
                </a:lnTo>
                <a:lnTo>
                  <a:pt x="2701" y="13943"/>
                </a:lnTo>
                <a:lnTo>
                  <a:pt x="2628" y="13991"/>
                </a:lnTo>
                <a:lnTo>
                  <a:pt x="2628" y="14016"/>
                </a:lnTo>
                <a:lnTo>
                  <a:pt x="2701" y="14064"/>
                </a:lnTo>
                <a:lnTo>
                  <a:pt x="2798" y="14113"/>
                </a:lnTo>
                <a:lnTo>
                  <a:pt x="2896" y="14137"/>
                </a:lnTo>
                <a:lnTo>
                  <a:pt x="3017" y="14137"/>
                </a:lnTo>
                <a:lnTo>
                  <a:pt x="2993" y="14283"/>
                </a:lnTo>
                <a:lnTo>
                  <a:pt x="2871" y="14283"/>
                </a:lnTo>
                <a:lnTo>
                  <a:pt x="2725" y="14308"/>
                </a:lnTo>
                <a:lnTo>
                  <a:pt x="2677" y="14332"/>
                </a:lnTo>
                <a:lnTo>
                  <a:pt x="2604" y="14381"/>
                </a:lnTo>
                <a:lnTo>
                  <a:pt x="2604" y="14405"/>
                </a:lnTo>
                <a:lnTo>
                  <a:pt x="2579" y="14429"/>
                </a:lnTo>
                <a:lnTo>
                  <a:pt x="2604" y="14502"/>
                </a:lnTo>
                <a:lnTo>
                  <a:pt x="2677" y="14551"/>
                </a:lnTo>
                <a:lnTo>
                  <a:pt x="2725" y="14575"/>
                </a:lnTo>
                <a:lnTo>
                  <a:pt x="2871" y="14600"/>
                </a:lnTo>
                <a:lnTo>
                  <a:pt x="2969" y="14600"/>
                </a:lnTo>
                <a:lnTo>
                  <a:pt x="2969" y="14721"/>
                </a:lnTo>
                <a:lnTo>
                  <a:pt x="2969" y="14794"/>
                </a:lnTo>
                <a:lnTo>
                  <a:pt x="2774" y="14819"/>
                </a:lnTo>
                <a:lnTo>
                  <a:pt x="2628" y="14843"/>
                </a:lnTo>
                <a:lnTo>
                  <a:pt x="2555" y="14892"/>
                </a:lnTo>
                <a:lnTo>
                  <a:pt x="2506" y="14940"/>
                </a:lnTo>
                <a:lnTo>
                  <a:pt x="2482" y="14989"/>
                </a:lnTo>
                <a:lnTo>
                  <a:pt x="2506" y="15013"/>
                </a:lnTo>
                <a:lnTo>
                  <a:pt x="2579" y="15038"/>
                </a:lnTo>
                <a:lnTo>
                  <a:pt x="2652" y="15062"/>
                </a:lnTo>
                <a:lnTo>
                  <a:pt x="2823" y="15062"/>
                </a:lnTo>
                <a:lnTo>
                  <a:pt x="2944" y="15038"/>
                </a:lnTo>
                <a:lnTo>
                  <a:pt x="2944" y="15232"/>
                </a:lnTo>
                <a:lnTo>
                  <a:pt x="2871" y="15232"/>
                </a:lnTo>
                <a:lnTo>
                  <a:pt x="2677" y="15257"/>
                </a:lnTo>
                <a:lnTo>
                  <a:pt x="2506" y="15305"/>
                </a:lnTo>
                <a:lnTo>
                  <a:pt x="2506" y="15330"/>
                </a:lnTo>
                <a:lnTo>
                  <a:pt x="2506" y="15354"/>
                </a:lnTo>
                <a:lnTo>
                  <a:pt x="2701" y="15378"/>
                </a:lnTo>
                <a:lnTo>
                  <a:pt x="2920" y="15403"/>
                </a:lnTo>
                <a:lnTo>
                  <a:pt x="2920" y="15622"/>
                </a:lnTo>
                <a:lnTo>
                  <a:pt x="2798" y="15646"/>
                </a:lnTo>
                <a:lnTo>
                  <a:pt x="2652" y="15695"/>
                </a:lnTo>
                <a:lnTo>
                  <a:pt x="2506" y="15768"/>
                </a:lnTo>
                <a:lnTo>
                  <a:pt x="2506" y="15792"/>
                </a:lnTo>
                <a:lnTo>
                  <a:pt x="2506" y="15816"/>
                </a:lnTo>
                <a:lnTo>
                  <a:pt x="2798" y="15841"/>
                </a:lnTo>
                <a:lnTo>
                  <a:pt x="2896" y="15841"/>
                </a:lnTo>
                <a:lnTo>
                  <a:pt x="2896" y="15914"/>
                </a:lnTo>
                <a:lnTo>
                  <a:pt x="2750" y="15938"/>
                </a:lnTo>
                <a:lnTo>
                  <a:pt x="2604" y="15987"/>
                </a:lnTo>
                <a:lnTo>
                  <a:pt x="2482" y="16060"/>
                </a:lnTo>
                <a:lnTo>
                  <a:pt x="2433" y="16108"/>
                </a:lnTo>
                <a:lnTo>
                  <a:pt x="2433" y="16157"/>
                </a:lnTo>
                <a:lnTo>
                  <a:pt x="2433" y="16181"/>
                </a:lnTo>
                <a:lnTo>
                  <a:pt x="2506" y="16230"/>
                </a:lnTo>
                <a:lnTo>
                  <a:pt x="2579" y="16254"/>
                </a:lnTo>
                <a:lnTo>
                  <a:pt x="2725" y="16254"/>
                </a:lnTo>
                <a:lnTo>
                  <a:pt x="2896" y="16230"/>
                </a:lnTo>
                <a:lnTo>
                  <a:pt x="2871" y="16425"/>
                </a:lnTo>
                <a:lnTo>
                  <a:pt x="2628" y="16473"/>
                </a:lnTo>
                <a:lnTo>
                  <a:pt x="2506" y="16498"/>
                </a:lnTo>
                <a:lnTo>
                  <a:pt x="2409" y="16546"/>
                </a:lnTo>
                <a:lnTo>
                  <a:pt x="2409" y="16571"/>
                </a:lnTo>
                <a:lnTo>
                  <a:pt x="2409" y="16595"/>
                </a:lnTo>
                <a:lnTo>
                  <a:pt x="2506" y="16644"/>
                </a:lnTo>
                <a:lnTo>
                  <a:pt x="2628" y="16668"/>
                </a:lnTo>
                <a:lnTo>
                  <a:pt x="2871" y="16692"/>
                </a:lnTo>
                <a:lnTo>
                  <a:pt x="2847" y="16936"/>
                </a:lnTo>
                <a:lnTo>
                  <a:pt x="2701" y="16936"/>
                </a:lnTo>
                <a:lnTo>
                  <a:pt x="2555" y="16960"/>
                </a:lnTo>
                <a:lnTo>
                  <a:pt x="2458" y="16984"/>
                </a:lnTo>
                <a:lnTo>
                  <a:pt x="2409" y="17033"/>
                </a:lnTo>
                <a:lnTo>
                  <a:pt x="2385" y="17057"/>
                </a:lnTo>
                <a:lnTo>
                  <a:pt x="2433" y="17106"/>
                </a:lnTo>
                <a:lnTo>
                  <a:pt x="2482" y="17130"/>
                </a:lnTo>
                <a:lnTo>
                  <a:pt x="2604" y="17155"/>
                </a:lnTo>
                <a:lnTo>
                  <a:pt x="2847" y="17155"/>
                </a:lnTo>
                <a:lnTo>
                  <a:pt x="2823" y="17349"/>
                </a:lnTo>
                <a:lnTo>
                  <a:pt x="2701" y="17398"/>
                </a:lnTo>
                <a:lnTo>
                  <a:pt x="2604" y="17447"/>
                </a:lnTo>
                <a:lnTo>
                  <a:pt x="2506" y="17495"/>
                </a:lnTo>
                <a:lnTo>
                  <a:pt x="2458" y="17568"/>
                </a:lnTo>
                <a:lnTo>
                  <a:pt x="2433" y="17593"/>
                </a:lnTo>
                <a:lnTo>
                  <a:pt x="2458" y="17641"/>
                </a:lnTo>
                <a:lnTo>
                  <a:pt x="2458" y="17666"/>
                </a:lnTo>
                <a:lnTo>
                  <a:pt x="2506" y="17690"/>
                </a:lnTo>
                <a:lnTo>
                  <a:pt x="2652" y="17690"/>
                </a:lnTo>
                <a:lnTo>
                  <a:pt x="2823" y="17641"/>
                </a:lnTo>
                <a:lnTo>
                  <a:pt x="2798" y="17860"/>
                </a:lnTo>
                <a:lnTo>
                  <a:pt x="2628" y="17933"/>
                </a:lnTo>
                <a:lnTo>
                  <a:pt x="2506" y="17958"/>
                </a:lnTo>
                <a:lnTo>
                  <a:pt x="2482" y="17958"/>
                </a:lnTo>
                <a:lnTo>
                  <a:pt x="2458" y="17982"/>
                </a:lnTo>
                <a:lnTo>
                  <a:pt x="2458" y="18006"/>
                </a:lnTo>
                <a:lnTo>
                  <a:pt x="2482" y="18031"/>
                </a:lnTo>
                <a:lnTo>
                  <a:pt x="2628" y="18055"/>
                </a:lnTo>
                <a:lnTo>
                  <a:pt x="2798" y="18055"/>
                </a:lnTo>
                <a:lnTo>
                  <a:pt x="2774" y="18298"/>
                </a:lnTo>
                <a:lnTo>
                  <a:pt x="2725" y="18298"/>
                </a:lnTo>
                <a:lnTo>
                  <a:pt x="2628" y="18323"/>
                </a:lnTo>
                <a:lnTo>
                  <a:pt x="2506" y="18371"/>
                </a:lnTo>
                <a:lnTo>
                  <a:pt x="2482" y="18396"/>
                </a:lnTo>
                <a:lnTo>
                  <a:pt x="2482" y="18420"/>
                </a:lnTo>
                <a:lnTo>
                  <a:pt x="2482" y="18444"/>
                </a:lnTo>
                <a:lnTo>
                  <a:pt x="2506" y="18444"/>
                </a:lnTo>
                <a:lnTo>
                  <a:pt x="2604" y="18493"/>
                </a:lnTo>
                <a:lnTo>
                  <a:pt x="2725" y="18542"/>
                </a:lnTo>
                <a:lnTo>
                  <a:pt x="2750" y="18542"/>
                </a:lnTo>
                <a:lnTo>
                  <a:pt x="2725" y="18688"/>
                </a:lnTo>
                <a:lnTo>
                  <a:pt x="2628" y="18712"/>
                </a:lnTo>
                <a:lnTo>
                  <a:pt x="2506" y="18712"/>
                </a:lnTo>
                <a:lnTo>
                  <a:pt x="2458" y="18736"/>
                </a:lnTo>
                <a:lnTo>
                  <a:pt x="2409" y="18761"/>
                </a:lnTo>
                <a:lnTo>
                  <a:pt x="2385" y="18809"/>
                </a:lnTo>
                <a:lnTo>
                  <a:pt x="2385" y="18858"/>
                </a:lnTo>
                <a:lnTo>
                  <a:pt x="2433" y="18882"/>
                </a:lnTo>
                <a:lnTo>
                  <a:pt x="2482" y="18931"/>
                </a:lnTo>
                <a:lnTo>
                  <a:pt x="2604" y="18955"/>
                </a:lnTo>
                <a:lnTo>
                  <a:pt x="2701" y="18955"/>
                </a:lnTo>
                <a:lnTo>
                  <a:pt x="2677" y="19053"/>
                </a:lnTo>
                <a:lnTo>
                  <a:pt x="2604" y="19077"/>
                </a:lnTo>
                <a:lnTo>
                  <a:pt x="2555" y="19101"/>
                </a:lnTo>
                <a:lnTo>
                  <a:pt x="2433" y="19174"/>
                </a:lnTo>
                <a:lnTo>
                  <a:pt x="2433" y="19199"/>
                </a:lnTo>
                <a:lnTo>
                  <a:pt x="2433" y="19223"/>
                </a:lnTo>
                <a:lnTo>
                  <a:pt x="2531" y="19272"/>
                </a:lnTo>
                <a:lnTo>
                  <a:pt x="2628" y="19320"/>
                </a:lnTo>
                <a:lnTo>
                  <a:pt x="2604" y="19466"/>
                </a:lnTo>
                <a:lnTo>
                  <a:pt x="2458" y="19466"/>
                </a:lnTo>
                <a:lnTo>
                  <a:pt x="2360" y="19515"/>
                </a:lnTo>
                <a:lnTo>
                  <a:pt x="2336" y="19564"/>
                </a:lnTo>
                <a:lnTo>
                  <a:pt x="2360" y="19612"/>
                </a:lnTo>
                <a:lnTo>
                  <a:pt x="2385" y="19661"/>
                </a:lnTo>
                <a:lnTo>
                  <a:pt x="2433" y="19685"/>
                </a:lnTo>
                <a:lnTo>
                  <a:pt x="2531" y="19734"/>
                </a:lnTo>
                <a:lnTo>
                  <a:pt x="2458" y="19928"/>
                </a:lnTo>
                <a:lnTo>
                  <a:pt x="2312" y="20001"/>
                </a:lnTo>
                <a:lnTo>
                  <a:pt x="2166" y="20099"/>
                </a:lnTo>
                <a:lnTo>
                  <a:pt x="2020" y="20196"/>
                </a:lnTo>
                <a:lnTo>
                  <a:pt x="1874" y="20269"/>
                </a:lnTo>
                <a:lnTo>
                  <a:pt x="1728" y="20318"/>
                </a:lnTo>
                <a:lnTo>
                  <a:pt x="1582" y="20342"/>
                </a:lnTo>
                <a:lnTo>
                  <a:pt x="1436" y="20366"/>
                </a:lnTo>
                <a:lnTo>
                  <a:pt x="1265" y="20366"/>
                </a:lnTo>
                <a:lnTo>
                  <a:pt x="1411" y="20220"/>
                </a:lnTo>
                <a:lnTo>
                  <a:pt x="1557" y="20074"/>
                </a:lnTo>
                <a:lnTo>
                  <a:pt x="1679" y="19953"/>
                </a:lnTo>
                <a:lnTo>
                  <a:pt x="1825" y="19807"/>
                </a:lnTo>
                <a:lnTo>
                  <a:pt x="1849" y="19783"/>
                </a:lnTo>
                <a:lnTo>
                  <a:pt x="1922" y="19758"/>
                </a:lnTo>
                <a:lnTo>
                  <a:pt x="1995" y="19710"/>
                </a:lnTo>
                <a:lnTo>
                  <a:pt x="2020" y="19637"/>
                </a:lnTo>
                <a:lnTo>
                  <a:pt x="2044" y="19539"/>
                </a:lnTo>
                <a:lnTo>
                  <a:pt x="2020" y="18785"/>
                </a:lnTo>
                <a:lnTo>
                  <a:pt x="1971" y="18055"/>
                </a:lnTo>
                <a:lnTo>
                  <a:pt x="1825" y="16571"/>
                </a:lnTo>
                <a:lnTo>
                  <a:pt x="1752" y="15792"/>
                </a:lnTo>
                <a:lnTo>
                  <a:pt x="1703" y="15013"/>
                </a:lnTo>
                <a:lnTo>
                  <a:pt x="1679" y="13456"/>
                </a:lnTo>
                <a:lnTo>
                  <a:pt x="1655" y="12702"/>
                </a:lnTo>
                <a:lnTo>
                  <a:pt x="1679" y="11947"/>
                </a:lnTo>
                <a:lnTo>
                  <a:pt x="1703" y="11583"/>
                </a:lnTo>
                <a:lnTo>
                  <a:pt x="1752" y="11218"/>
                </a:lnTo>
                <a:lnTo>
                  <a:pt x="1825" y="10853"/>
                </a:lnTo>
                <a:lnTo>
                  <a:pt x="1922" y="10488"/>
                </a:lnTo>
                <a:lnTo>
                  <a:pt x="2044" y="10171"/>
                </a:lnTo>
                <a:lnTo>
                  <a:pt x="2166" y="9855"/>
                </a:lnTo>
                <a:lnTo>
                  <a:pt x="2287" y="9539"/>
                </a:lnTo>
                <a:lnTo>
                  <a:pt x="2360" y="9198"/>
                </a:lnTo>
                <a:lnTo>
                  <a:pt x="2385" y="8906"/>
                </a:lnTo>
                <a:lnTo>
                  <a:pt x="2385" y="8590"/>
                </a:lnTo>
                <a:lnTo>
                  <a:pt x="2385" y="8006"/>
                </a:lnTo>
                <a:lnTo>
                  <a:pt x="2458" y="7957"/>
                </a:lnTo>
                <a:lnTo>
                  <a:pt x="2482" y="7908"/>
                </a:lnTo>
                <a:lnTo>
                  <a:pt x="2506" y="7835"/>
                </a:lnTo>
                <a:lnTo>
                  <a:pt x="2506" y="7762"/>
                </a:lnTo>
                <a:lnTo>
                  <a:pt x="2506" y="7689"/>
                </a:lnTo>
                <a:lnTo>
                  <a:pt x="2458" y="7641"/>
                </a:lnTo>
                <a:lnTo>
                  <a:pt x="2385" y="7592"/>
                </a:lnTo>
                <a:lnTo>
                  <a:pt x="2312" y="7568"/>
                </a:lnTo>
                <a:lnTo>
                  <a:pt x="2214" y="7543"/>
                </a:lnTo>
                <a:lnTo>
                  <a:pt x="2141" y="7519"/>
                </a:lnTo>
                <a:lnTo>
                  <a:pt x="2093" y="7446"/>
                </a:lnTo>
                <a:lnTo>
                  <a:pt x="2044" y="7373"/>
                </a:lnTo>
                <a:lnTo>
                  <a:pt x="1947" y="7227"/>
                </a:lnTo>
                <a:lnTo>
                  <a:pt x="1898" y="7057"/>
                </a:lnTo>
                <a:lnTo>
                  <a:pt x="1874" y="6886"/>
                </a:lnTo>
                <a:lnTo>
                  <a:pt x="1874" y="6716"/>
                </a:lnTo>
                <a:lnTo>
                  <a:pt x="1898" y="6643"/>
                </a:lnTo>
                <a:lnTo>
                  <a:pt x="1971" y="6570"/>
                </a:lnTo>
                <a:lnTo>
                  <a:pt x="2093" y="6473"/>
                </a:lnTo>
                <a:lnTo>
                  <a:pt x="2117" y="6400"/>
                </a:lnTo>
                <a:lnTo>
                  <a:pt x="2117" y="6327"/>
                </a:lnTo>
                <a:lnTo>
                  <a:pt x="2093" y="6254"/>
                </a:lnTo>
                <a:lnTo>
                  <a:pt x="2020" y="6205"/>
                </a:lnTo>
                <a:lnTo>
                  <a:pt x="1947" y="6181"/>
                </a:lnTo>
                <a:lnTo>
                  <a:pt x="1849" y="6181"/>
                </a:lnTo>
                <a:lnTo>
                  <a:pt x="1801" y="6205"/>
                </a:lnTo>
                <a:lnTo>
                  <a:pt x="1728" y="6229"/>
                </a:lnTo>
                <a:lnTo>
                  <a:pt x="1630" y="6327"/>
                </a:lnTo>
                <a:lnTo>
                  <a:pt x="1557" y="6473"/>
                </a:lnTo>
                <a:lnTo>
                  <a:pt x="1484" y="6619"/>
                </a:lnTo>
                <a:lnTo>
                  <a:pt x="1460" y="6789"/>
                </a:lnTo>
                <a:lnTo>
                  <a:pt x="1460" y="6935"/>
                </a:lnTo>
                <a:lnTo>
                  <a:pt x="1460" y="7081"/>
                </a:lnTo>
                <a:lnTo>
                  <a:pt x="1533" y="7300"/>
                </a:lnTo>
                <a:lnTo>
                  <a:pt x="1630" y="7543"/>
                </a:lnTo>
                <a:lnTo>
                  <a:pt x="1606" y="7568"/>
                </a:lnTo>
                <a:lnTo>
                  <a:pt x="1533" y="7519"/>
                </a:lnTo>
                <a:lnTo>
                  <a:pt x="1411" y="7470"/>
                </a:lnTo>
                <a:lnTo>
                  <a:pt x="1363" y="7446"/>
                </a:lnTo>
                <a:lnTo>
                  <a:pt x="1290" y="7446"/>
                </a:lnTo>
                <a:lnTo>
                  <a:pt x="1265" y="7470"/>
                </a:lnTo>
                <a:lnTo>
                  <a:pt x="1241" y="7495"/>
                </a:lnTo>
                <a:lnTo>
                  <a:pt x="1241" y="7568"/>
                </a:lnTo>
                <a:lnTo>
                  <a:pt x="1290" y="7616"/>
                </a:lnTo>
                <a:lnTo>
                  <a:pt x="1363" y="7689"/>
                </a:lnTo>
                <a:lnTo>
                  <a:pt x="1460" y="7787"/>
                </a:lnTo>
                <a:lnTo>
                  <a:pt x="1436" y="7860"/>
                </a:lnTo>
                <a:lnTo>
                  <a:pt x="1314" y="7811"/>
                </a:lnTo>
                <a:lnTo>
                  <a:pt x="1192" y="7762"/>
                </a:lnTo>
                <a:lnTo>
                  <a:pt x="1071" y="7738"/>
                </a:lnTo>
                <a:lnTo>
                  <a:pt x="1022" y="7762"/>
                </a:lnTo>
                <a:lnTo>
                  <a:pt x="998" y="7811"/>
                </a:lnTo>
                <a:lnTo>
                  <a:pt x="1022" y="7835"/>
                </a:lnTo>
                <a:lnTo>
                  <a:pt x="1071" y="7908"/>
                </a:lnTo>
                <a:lnTo>
                  <a:pt x="1144" y="7981"/>
                </a:lnTo>
                <a:lnTo>
                  <a:pt x="1314" y="8103"/>
                </a:lnTo>
                <a:lnTo>
                  <a:pt x="1265" y="8249"/>
                </a:lnTo>
                <a:lnTo>
                  <a:pt x="1168" y="8225"/>
                </a:lnTo>
                <a:lnTo>
                  <a:pt x="1095" y="8200"/>
                </a:lnTo>
                <a:lnTo>
                  <a:pt x="998" y="8225"/>
                </a:lnTo>
                <a:lnTo>
                  <a:pt x="949" y="8249"/>
                </a:lnTo>
                <a:lnTo>
                  <a:pt x="949" y="8273"/>
                </a:lnTo>
                <a:lnTo>
                  <a:pt x="949" y="8322"/>
                </a:lnTo>
                <a:lnTo>
                  <a:pt x="1022" y="8371"/>
                </a:lnTo>
                <a:lnTo>
                  <a:pt x="1095" y="8419"/>
                </a:lnTo>
                <a:lnTo>
                  <a:pt x="1192" y="8444"/>
                </a:lnTo>
                <a:lnTo>
                  <a:pt x="1168" y="8468"/>
                </a:lnTo>
                <a:lnTo>
                  <a:pt x="973" y="8468"/>
                </a:lnTo>
                <a:lnTo>
                  <a:pt x="900" y="8492"/>
                </a:lnTo>
                <a:lnTo>
                  <a:pt x="852" y="8541"/>
                </a:lnTo>
                <a:lnTo>
                  <a:pt x="827" y="8565"/>
                </a:lnTo>
                <a:lnTo>
                  <a:pt x="803" y="8614"/>
                </a:lnTo>
                <a:lnTo>
                  <a:pt x="827" y="8663"/>
                </a:lnTo>
                <a:lnTo>
                  <a:pt x="852" y="8711"/>
                </a:lnTo>
                <a:lnTo>
                  <a:pt x="949" y="8760"/>
                </a:lnTo>
                <a:lnTo>
                  <a:pt x="1071" y="8784"/>
                </a:lnTo>
                <a:lnTo>
                  <a:pt x="1095" y="8784"/>
                </a:lnTo>
                <a:lnTo>
                  <a:pt x="1046" y="8979"/>
                </a:lnTo>
                <a:lnTo>
                  <a:pt x="803" y="8979"/>
                </a:lnTo>
                <a:lnTo>
                  <a:pt x="779" y="9028"/>
                </a:lnTo>
                <a:lnTo>
                  <a:pt x="779" y="9052"/>
                </a:lnTo>
                <a:lnTo>
                  <a:pt x="779" y="9101"/>
                </a:lnTo>
                <a:lnTo>
                  <a:pt x="827" y="9149"/>
                </a:lnTo>
                <a:lnTo>
                  <a:pt x="876" y="9174"/>
                </a:lnTo>
                <a:lnTo>
                  <a:pt x="973" y="9198"/>
                </a:lnTo>
                <a:lnTo>
                  <a:pt x="998" y="9222"/>
                </a:lnTo>
                <a:lnTo>
                  <a:pt x="998" y="9368"/>
                </a:lnTo>
                <a:lnTo>
                  <a:pt x="852" y="9368"/>
                </a:lnTo>
                <a:lnTo>
                  <a:pt x="803" y="9393"/>
                </a:lnTo>
                <a:lnTo>
                  <a:pt x="754" y="9417"/>
                </a:lnTo>
                <a:lnTo>
                  <a:pt x="730" y="9490"/>
                </a:lnTo>
                <a:lnTo>
                  <a:pt x="730" y="9539"/>
                </a:lnTo>
                <a:lnTo>
                  <a:pt x="730" y="9563"/>
                </a:lnTo>
                <a:lnTo>
                  <a:pt x="779" y="9612"/>
                </a:lnTo>
                <a:lnTo>
                  <a:pt x="827" y="9636"/>
                </a:lnTo>
                <a:lnTo>
                  <a:pt x="949" y="9660"/>
                </a:lnTo>
                <a:lnTo>
                  <a:pt x="949" y="9806"/>
                </a:lnTo>
                <a:lnTo>
                  <a:pt x="876" y="9806"/>
                </a:lnTo>
                <a:lnTo>
                  <a:pt x="803" y="9831"/>
                </a:lnTo>
                <a:lnTo>
                  <a:pt x="730" y="9879"/>
                </a:lnTo>
                <a:lnTo>
                  <a:pt x="681" y="9904"/>
                </a:lnTo>
                <a:lnTo>
                  <a:pt x="681" y="9952"/>
                </a:lnTo>
                <a:lnTo>
                  <a:pt x="681" y="10001"/>
                </a:lnTo>
                <a:lnTo>
                  <a:pt x="730" y="10050"/>
                </a:lnTo>
                <a:lnTo>
                  <a:pt x="827" y="10074"/>
                </a:lnTo>
                <a:lnTo>
                  <a:pt x="949" y="10074"/>
                </a:lnTo>
                <a:lnTo>
                  <a:pt x="949" y="10123"/>
                </a:lnTo>
                <a:lnTo>
                  <a:pt x="852" y="10147"/>
                </a:lnTo>
                <a:lnTo>
                  <a:pt x="803" y="10196"/>
                </a:lnTo>
                <a:lnTo>
                  <a:pt x="754" y="10244"/>
                </a:lnTo>
                <a:lnTo>
                  <a:pt x="754" y="10269"/>
                </a:lnTo>
                <a:lnTo>
                  <a:pt x="779" y="10293"/>
                </a:lnTo>
                <a:lnTo>
                  <a:pt x="876" y="10342"/>
                </a:lnTo>
                <a:lnTo>
                  <a:pt x="949" y="10342"/>
                </a:lnTo>
                <a:lnTo>
                  <a:pt x="973" y="10390"/>
                </a:lnTo>
                <a:lnTo>
                  <a:pt x="973" y="10463"/>
                </a:lnTo>
                <a:lnTo>
                  <a:pt x="925" y="10512"/>
                </a:lnTo>
                <a:lnTo>
                  <a:pt x="876" y="10585"/>
                </a:lnTo>
                <a:lnTo>
                  <a:pt x="852" y="10658"/>
                </a:lnTo>
                <a:lnTo>
                  <a:pt x="876" y="10755"/>
                </a:lnTo>
                <a:lnTo>
                  <a:pt x="925" y="10853"/>
                </a:lnTo>
                <a:lnTo>
                  <a:pt x="949" y="10999"/>
                </a:lnTo>
                <a:lnTo>
                  <a:pt x="973" y="11266"/>
                </a:lnTo>
                <a:lnTo>
                  <a:pt x="925" y="11534"/>
                </a:lnTo>
                <a:lnTo>
                  <a:pt x="876" y="11656"/>
                </a:lnTo>
                <a:lnTo>
                  <a:pt x="827" y="11753"/>
                </a:lnTo>
                <a:lnTo>
                  <a:pt x="803" y="11801"/>
                </a:lnTo>
                <a:lnTo>
                  <a:pt x="754" y="11801"/>
                </a:lnTo>
                <a:lnTo>
                  <a:pt x="657" y="11729"/>
                </a:lnTo>
                <a:lnTo>
                  <a:pt x="560" y="11656"/>
                </a:lnTo>
                <a:lnTo>
                  <a:pt x="511" y="11583"/>
                </a:lnTo>
                <a:lnTo>
                  <a:pt x="462" y="11461"/>
                </a:lnTo>
                <a:lnTo>
                  <a:pt x="462" y="11339"/>
                </a:lnTo>
                <a:lnTo>
                  <a:pt x="487" y="11096"/>
                </a:lnTo>
                <a:lnTo>
                  <a:pt x="535" y="11047"/>
                </a:lnTo>
                <a:lnTo>
                  <a:pt x="560" y="10974"/>
                </a:lnTo>
                <a:lnTo>
                  <a:pt x="584" y="10926"/>
                </a:lnTo>
                <a:lnTo>
                  <a:pt x="584" y="10828"/>
                </a:lnTo>
                <a:lnTo>
                  <a:pt x="511" y="10342"/>
                </a:lnTo>
                <a:lnTo>
                  <a:pt x="462" y="9831"/>
                </a:lnTo>
                <a:lnTo>
                  <a:pt x="462" y="9320"/>
                </a:lnTo>
                <a:lnTo>
                  <a:pt x="511" y="8809"/>
                </a:lnTo>
                <a:lnTo>
                  <a:pt x="584" y="8298"/>
                </a:lnTo>
                <a:lnTo>
                  <a:pt x="681" y="7787"/>
                </a:lnTo>
                <a:lnTo>
                  <a:pt x="803" y="7300"/>
                </a:lnTo>
                <a:lnTo>
                  <a:pt x="949" y="6813"/>
                </a:lnTo>
                <a:lnTo>
                  <a:pt x="1119" y="6400"/>
                </a:lnTo>
                <a:lnTo>
                  <a:pt x="1314" y="6010"/>
                </a:lnTo>
                <a:lnTo>
                  <a:pt x="1557" y="5621"/>
                </a:lnTo>
                <a:lnTo>
                  <a:pt x="1703" y="5451"/>
                </a:lnTo>
                <a:lnTo>
                  <a:pt x="1849" y="5280"/>
                </a:lnTo>
                <a:lnTo>
                  <a:pt x="2044" y="5134"/>
                </a:lnTo>
                <a:lnTo>
                  <a:pt x="2214" y="4988"/>
                </a:lnTo>
                <a:lnTo>
                  <a:pt x="2409" y="4891"/>
                </a:lnTo>
                <a:lnTo>
                  <a:pt x="2628" y="4794"/>
                </a:lnTo>
                <a:lnTo>
                  <a:pt x="2823" y="4745"/>
                </a:lnTo>
                <a:lnTo>
                  <a:pt x="3066" y="4696"/>
                </a:lnTo>
                <a:lnTo>
                  <a:pt x="3528" y="4623"/>
                </a:lnTo>
                <a:close/>
                <a:moveTo>
                  <a:pt x="3893" y="0"/>
                </a:moveTo>
                <a:lnTo>
                  <a:pt x="3699" y="73"/>
                </a:lnTo>
                <a:lnTo>
                  <a:pt x="3382" y="73"/>
                </a:lnTo>
                <a:lnTo>
                  <a:pt x="3212" y="122"/>
                </a:lnTo>
                <a:lnTo>
                  <a:pt x="3066" y="195"/>
                </a:lnTo>
                <a:lnTo>
                  <a:pt x="2896" y="268"/>
                </a:lnTo>
                <a:lnTo>
                  <a:pt x="2774" y="365"/>
                </a:lnTo>
                <a:lnTo>
                  <a:pt x="2628" y="487"/>
                </a:lnTo>
                <a:lnTo>
                  <a:pt x="2506" y="609"/>
                </a:lnTo>
                <a:lnTo>
                  <a:pt x="2287" y="901"/>
                </a:lnTo>
                <a:lnTo>
                  <a:pt x="2093" y="1217"/>
                </a:lnTo>
                <a:lnTo>
                  <a:pt x="1947" y="1533"/>
                </a:lnTo>
                <a:lnTo>
                  <a:pt x="1874" y="1850"/>
                </a:lnTo>
                <a:lnTo>
                  <a:pt x="1849" y="2044"/>
                </a:lnTo>
                <a:lnTo>
                  <a:pt x="1849" y="2215"/>
                </a:lnTo>
                <a:lnTo>
                  <a:pt x="1874" y="2409"/>
                </a:lnTo>
                <a:lnTo>
                  <a:pt x="1898" y="2580"/>
                </a:lnTo>
                <a:lnTo>
                  <a:pt x="1947" y="2750"/>
                </a:lnTo>
                <a:lnTo>
                  <a:pt x="2020" y="2896"/>
                </a:lnTo>
                <a:lnTo>
                  <a:pt x="2093" y="3066"/>
                </a:lnTo>
                <a:lnTo>
                  <a:pt x="2214" y="3212"/>
                </a:lnTo>
                <a:lnTo>
                  <a:pt x="2312" y="3358"/>
                </a:lnTo>
                <a:lnTo>
                  <a:pt x="2433" y="3480"/>
                </a:lnTo>
                <a:lnTo>
                  <a:pt x="2579" y="3577"/>
                </a:lnTo>
                <a:lnTo>
                  <a:pt x="2725" y="3699"/>
                </a:lnTo>
                <a:lnTo>
                  <a:pt x="2871" y="3772"/>
                </a:lnTo>
                <a:lnTo>
                  <a:pt x="3042" y="3845"/>
                </a:lnTo>
                <a:lnTo>
                  <a:pt x="3212" y="3918"/>
                </a:lnTo>
                <a:lnTo>
                  <a:pt x="3407" y="3966"/>
                </a:lnTo>
                <a:lnTo>
                  <a:pt x="3553" y="3966"/>
                </a:lnTo>
                <a:lnTo>
                  <a:pt x="3528" y="4039"/>
                </a:lnTo>
                <a:lnTo>
                  <a:pt x="3504" y="4234"/>
                </a:lnTo>
                <a:lnTo>
                  <a:pt x="3431" y="4234"/>
                </a:lnTo>
                <a:lnTo>
                  <a:pt x="3188" y="4210"/>
                </a:lnTo>
                <a:lnTo>
                  <a:pt x="2944" y="4210"/>
                </a:lnTo>
                <a:lnTo>
                  <a:pt x="2725" y="4258"/>
                </a:lnTo>
                <a:lnTo>
                  <a:pt x="2506" y="4331"/>
                </a:lnTo>
                <a:lnTo>
                  <a:pt x="2287" y="4404"/>
                </a:lnTo>
                <a:lnTo>
                  <a:pt x="2093" y="4526"/>
                </a:lnTo>
                <a:lnTo>
                  <a:pt x="1898" y="4648"/>
                </a:lnTo>
                <a:lnTo>
                  <a:pt x="1728" y="4794"/>
                </a:lnTo>
                <a:lnTo>
                  <a:pt x="1557" y="4964"/>
                </a:lnTo>
                <a:lnTo>
                  <a:pt x="1387" y="5134"/>
                </a:lnTo>
                <a:lnTo>
                  <a:pt x="1095" y="5499"/>
                </a:lnTo>
                <a:lnTo>
                  <a:pt x="852" y="5913"/>
                </a:lnTo>
                <a:lnTo>
                  <a:pt x="633" y="6327"/>
                </a:lnTo>
                <a:lnTo>
                  <a:pt x="438" y="6862"/>
                </a:lnTo>
                <a:lnTo>
                  <a:pt x="268" y="7446"/>
                </a:lnTo>
                <a:lnTo>
                  <a:pt x="122" y="8006"/>
                </a:lnTo>
                <a:lnTo>
                  <a:pt x="49" y="8614"/>
                </a:lnTo>
                <a:lnTo>
                  <a:pt x="0" y="9198"/>
                </a:lnTo>
                <a:lnTo>
                  <a:pt x="0" y="9806"/>
                </a:lnTo>
                <a:lnTo>
                  <a:pt x="49" y="10390"/>
                </a:lnTo>
                <a:lnTo>
                  <a:pt x="122" y="10974"/>
                </a:lnTo>
                <a:lnTo>
                  <a:pt x="146" y="10974"/>
                </a:lnTo>
                <a:lnTo>
                  <a:pt x="97" y="11193"/>
                </a:lnTo>
                <a:lnTo>
                  <a:pt x="73" y="11412"/>
                </a:lnTo>
                <a:lnTo>
                  <a:pt x="97" y="11631"/>
                </a:lnTo>
                <a:lnTo>
                  <a:pt x="170" y="11777"/>
                </a:lnTo>
                <a:lnTo>
                  <a:pt x="219" y="11899"/>
                </a:lnTo>
                <a:lnTo>
                  <a:pt x="316" y="11972"/>
                </a:lnTo>
                <a:lnTo>
                  <a:pt x="414" y="12069"/>
                </a:lnTo>
                <a:lnTo>
                  <a:pt x="511" y="12142"/>
                </a:lnTo>
                <a:lnTo>
                  <a:pt x="633" y="12191"/>
                </a:lnTo>
                <a:lnTo>
                  <a:pt x="754" y="12215"/>
                </a:lnTo>
                <a:lnTo>
                  <a:pt x="876" y="12215"/>
                </a:lnTo>
                <a:lnTo>
                  <a:pt x="998" y="12166"/>
                </a:lnTo>
                <a:lnTo>
                  <a:pt x="1144" y="12069"/>
                </a:lnTo>
                <a:lnTo>
                  <a:pt x="1241" y="11923"/>
                </a:lnTo>
                <a:lnTo>
                  <a:pt x="1217" y="12604"/>
                </a:lnTo>
                <a:lnTo>
                  <a:pt x="1217" y="13261"/>
                </a:lnTo>
                <a:lnTo>
                  <a:pt x="1217" y="14040"/>
                </a:lnTo>
                <a:lnTo>
                  <a:pt x="1241" y="14819"/>
                </a:lnTo>
                <a:lnTo>
                  <a:pt x="1265" y="15597"/>
                </a:lnTo>
                <a:lnTo>
                  <a:pt x="1314" y="16376"/>
                </a:lnTo>
                <a:lnTo>
                  <a:pt x="1460" y="17958"/>
                </a:lnTo>
                <a:lnTo>
                  <a:pt x="1509" y="18736"/>
                </a:lnTo>
                <a:lnTo>
                  <a:pt x="1509" y="19515"/>
                </a:lnTo>
                <a:lnTo>
                  <a:pt x="1265" y="19685"/>
                </a:lnTo>
                <a:lnTo>
                  <a:pt x="1022" y="19904"/>
                </a:lnTo>
                <a:lnTo>
                  <a:pt x="827" y="20147"/>
                </a:lnTo>
                <a:lnTo>
                  <a:pt x="730" y="20269"/>
                </a:lnTo>
                <a:lnTo>
                  <a:pt x="681" y="20415"/>
                </a:lnTo>
                <a:lnTo>
                  <a:pt x="633" y="20512"/>
                </a:lnTo>
                <a:lnTo>
                  <a:pt x="657" y="20634"/>
                </a:lnTo>
                <a:lnTo>
                  <a:pt x="706" y="20707"/>
                </a:lnTo>
                <a:lnTo>
                  <a:pt x="803" y="20756"/>
                </a:lnTo>
                <a:lnTo>
                  <a:pt x="1119" y="20829"/>
                </a:lnTo>
                <a:lnTo>
                  <a:pt x="1411" y="20829"/>
                </a:lnTo>
                <a:lnTo>
                  <a:pt x="1703" y="20804"/>
                </a:lnTo>
                <a:lnTo>
                  <a:pt x="1995" y="20731"/>
                </a:lnTo>
                <a:lnTo>
                  <a:pt x="2214" y="20634"/>
                </a:lnTo>
                <a:lnTo>
                  <a:pt x="2458" y="20512"/>
                </a:lnTo>
                <a:lnTo>
                  <a:pt x="2555" y="20439"/>
                </a:lnTo>
                <a:lnTo>
                  <a:pt x="2652" y="20366"/>
                </a:lnTo>
                <a:lnTo>
                  <a:pt x="2750" y="20269"/>
                </a:lnTo>
                <a:lnTo>
                  <a:pt x="2798" y="20172"/>
                </a:lnTo>
                <a:lnTo>
                  <a:pt x="2847" y="20123"/>
                </a:lnTo>
                <a:lnTo>
                  <a:pt x="2871" y="20074"/>
                </a:lnTo>
                <a:lnTo>
                  <a:pt x="2969" y="19783"/>
                </a:lnTo>
                <a:lnTo>
                  <a:pt x="3042" y="19466"/>
                </a:lnTo>
                <a:lnTo>
                  <a:pt x="3090" y="19150"/>
                </a:lnTo>
                <a:lnTo>
                  <a:pt x="3139" y="18809"/>
                </a:lnTo>
                <a:lnTo>
                  <a:pt x="3188" y="18152"/>
                </a:lnTo>
                <a:lnTo>
                  <a:pt x="3236" y="17520"/>
                </a:lnTo>
                <a:lnTo>
                  <a:pt x="3285" y="16425"/>
                </a:lnTo>
                <a:lnTo>
                  <a:pt x="3334" y="15330"/>
                </a:lnTo>
                <a:lnTo>
                  <a:pt x="3407" y="14502"/>
                </a:lnTo>
                <a:lnTo>
                  <a:pt x="3480" y="13651"/>
                </a:lnTo>
                <a:lnTo>
                  <a:pt x="3528" y="13164"/>
                </a:lnTo>
                <a:lnTo>
                  <a:pt x="3601" y="12872"/>
                </a:lnTo>
                <a:lnTo>
                  <a:pt x="3650" y="12750"/>
                </a:lnTo>
                <a:lnTo>
                  <a:pt x="3699" y="12629"/>
                </a:lnTo>
                <a:lnTo>
                  <a:pt x="3747" y="12750"/>
                </a:lnTo>
                <a:lnTo>
                  <a:pt x="3796" y="12872"/>
                </a:lnTo>
                <a:lnTo>
                  <a:pt x="3845" y="13164"/>
                </a:lnTo>
                <a:lnTo>
                  <a:pt x="3918" y="13651"/>
                </a:lnTo>
                <a:lnTo>
                  <a:pt x="3991" y="14502"/>
                </a:lnTo>
                <a:lnTo>
                  <a:pt x="4064" y="15330"/>
                </a:lnTo>
                <a:lnTo>
                  <a:pt x="4112" y="16425"/>
                </a:lnTo>
                <a:lnTo>
                  <a:pt x="4161" y="17520"/>
                </a:lnTo>
                <a:lnTo>
                  <a:pt x="4210" y="18152"/>
                </a:lnTo>
                <a:lnTo>
                  <a:pt x="4258" y="18809"/>
                </a:lnTo>
                <a:lnTo>
                  <a:pt x="4307" y="19150"/>
                </a:lnTo>
                <a:lnTo>
                  <a:pt x="4356" y="19466"/>
                </a:lnTo>
                <a:lnTo>
                  <a:pt x="4429" y="19783"/>
                </a:lnTo>
                <a:lnTo>
                  <a:pt x="4526" y="20074"/>
                </a:lnTo>
                <a:lnTo>
                  <a:pt x="4550" y="20123"/>
                </a:lnTo>
                <a:lnTo>
                  <a:pt x="4599" y="20172"/>
                </a:lnTo>
                <a:lnTo>
                  <a:pt x="4648" y="20269"/>
                </a:lnTo>
                <a:lnTo>
                  <a:pt x="4745" y="20366"/>
                </a:lnTo>
                <a:lnTo>
                  <a:pt x="4842" y="20439"/>
                </a:lnTo>
                <a:lnTo>
                  <a:pt x="4940" y="20512"/>
                </a:lnTo>
                <a:lnTo>
                  <a:pt x="5183" y="20634"/>
                </a:lnTo>
                <a:lnTo>
                  <a:pt x="5402" y="20731"/>
                </a:lnTo>
                <a:lnTo>
                  <a:pt x="5694" y="20804"/>
                </a:lnTo>
                <a:lnTo>
                  <a:pt x="5986" y="20829"/>
                </a:lnTo>
                <a:lnTo>
                  <a:pt x="6278" y="20829"/>
                </a:lnTo>
                <a:lnTo>
                  <a:pt x="6594" y="20756"/>
                </a:lnTo>
                <a:lnTo>
                  <a:pt x="6691" y="20707"/>
                </a:lnTo>
                <a:lnTo>
                  <a:pt x="6740" y="20634"/>
                </a:lnTo>
                <a:lnTo>
                  <a:pt x="6740" y="20512"/>
                </a:lnTo>
                <a:lnTo>
                  <a:pt x="6716" y="20415"/>
                </a:lnTo>
                <a:lnTo>
                  <a:pt x="6667" y="20269"/>
                </a:lnTo>
                <a:lnTo>
                  <a:pt x="6570" y="20147"/>
                </a:lnTo>
                <a:lnTo>
                  <a:pt x="6375" y="19904"/>
                </a:lnTo>
                <a:lnTo>
                  <a:pt x="6132" y="19685"/>
                </a:lnTo>
                <a:lnTo>
                  <a:pt x="5864" y="19515"/>
                </a:lnTo>
                <a:lnTo>
                  <a:pt x="5889" y="18736"/>
                </a:lnTo>
                <a:lnTo>
                  <a:pt x="5937" y="17958"/>
                </a:lnTo>
                <a:lnTo>
                  <a:pt x="6059" y="16376"/>
                </a:lnTo>
                <a:lnTo>
                  <a:pt x="6132" y="15597"/>
                </a:lnTo>
                <a:lnTo>
                  <a:pt x="6156" y="14819"/>
                </a:lnTo>
                <a:lnTo>
                  <a:pt x="6180" y="14040"/>
                </a:lnTo>
                <a:lnTo>
                  <a:pt x="6180" y="13261"/>
                </a:lnTo>
                <a:lnTo>
                  <a:pt x="6180" y="12604"/>
                </a:lnTo>
                <a:lnTo>
                  <a:pt x="6156" y="11923"/>
                </a:lnTo>
                <a:lnTo>
                  <a:pt x="6253" y="12069"/>
                </a:lnTo>
                <a:lnTo>
                  <a:pt x="6399" y="12166"/>
                </a:lnTo>
                <a:lnTo>
                  <a:pt x="6521" y="12215"/>
                </a:lnTo>
                <a:lnTo>
                  <a:pt x="6643" y="12215"/>
                </a:lnTo>
                <a:lnTo>
                  <a:pt x="6764" y="12191"/>
                </a:lnTo>
                <a:lnTo>
                  <a:pt x="6886" y="12142"/>
                </a:lnTo>
                <a:lnTo>
                  <a:pt x="6983" y="12069"/>
                </a:lnTo>
                <a:lnTo>
                  <a:pt x="7081" y="11972"/>
                </a:lnTo>
                <a:lnTo>
                  <a:pt x="7178" y="11899"/>
                </a:lnTo>
                <a:lnTo>
                  <a:pt x="7227" y="11777"/>
                </a:lnTo>
                <a:lnTo>
                  <a:pt x="7300" y="11631"/>
                </a:lnTo>
                <a:lnTo>
                  <a:pt x="7324" y="11412"/>
                </a:lnTo>
                <a:lnTo>
                  <a:pt x="7300" y="11193"/>
                </a:lnTo>
                <a:lnTo>
                  <a:pt x="7251" y="10974"/>
                </a:lnTo>
                <a:lnTo>
                  <a:pt x="7275" y="10974"/>
                </a:lnTo>
                <a:lnTo>
                  <a:pt x="7348" y="10390"/>
                </a:lnTo>
                <a:lnTo>
                  <a:pt x="7397" y="9806"/>
                </a:lnTo>
                <a:lnTo>
                  <a:pt x="7397" y="9198"/>
                </a:lnTo>
                <a:lnTo>
                  <a:pt x="7348" y="8614"/>
                </a:lnTo>
                <a:lnTo>
                  <a:pt x="7251" y="8006"/>
                </a:lnTo>
                <a:lnTo>
                  <a:pt x="7129" y="7446"/>
                </a:lnTo>
                <a:lnTo>
                  <a:pt x="6959" y="6862"/>
                </a:lnTo>
                <a:lnTo>
                  <a:pt x="6764" y="6327"/>
                </a:lnTo>
                <a:lnTo>
                  <a:pt x="6545" y="5913"/>
                </a:lnTo>
                <a:lnTo>
                  <a:pt x="6302" y="5499"/>
                </a:lnTo>
                <a:lnTo>
                  <a:pt x="6010" y="5134"/>
                </a:lnTo>
                <a:lnTo>
                  <a:pt x="5840" y="4964"/>
                </a:lnTo>
                <a:lnTo>
                  <a:pt x="5670" y="4794"/>
                </a:lnTo>
                <a:lnTo>
                  <a:pt x="5499" y="4648"/>
                </a:lnTo>
                <a:lnTo>
                  <a:pt x="5305" y="4526"/>
                </a:lnTo>
                <a:lnTo>
                  <a:pt x="5110" y="4404"/>
                </a:lnTo>
                <a:lnTo>
                  <a:pt x="4891" y="4331"/>
                </a:lnTo>
                <a:lnTo>
                  <a:pt x="4672" y="4258"/>
                </a:lnTo>
                <a:lnTo>
                  <a:pt x="4453" y="4210"/>
                </a:lnTo>
                <a:lnTo>
                  <a:pt x="4210" y="4210"/>
                </a:lnTo>
                <a:lnTo>
                  <a:pt x="3966" y="4234"/>
                </a:lnTo>
                <a:lnTo>
                  <a:pt x="3966" y="4210"/>
                </a:lnTo>
                <a:lnTo>
                  <a:pt x="3966" y="4185"/>
                </a:lnTo>
                <a:lnTo>
                  <a:pt x="3966" y="4137"/>
                </a:lnTo>
                <a:lnTo>
                  <a:pt x="3942" y="4039"/>
                </a:lnTo>
                <a:lnTo>
                  <a:pt x="3918" y="3966"/>
                </a:lnTo>
                <a:lnTo>
                  <a:pt x="4064" y="3942"/>
                </a:lnTo>
                <a:lnTo>
                  <a:pt x="4210" y="3893"/>
                </a:lnTo>
                <a:lnTo>
                  <a:pt x="4356" y="3845"/>
                </a:lnTo>
                <a:lnTo>
                  <a:pt x="4477" y="3772"/>
                </a:lnTo>
                <a:lnTo>
                  <a:pt x="4721" y="3602"/>
                </a:lnTo>
                <a:lnTo>
                  <a:pt x="4940" y="3383"/>
                </a:lnTo>
                <a:lnTo>
                  <a:pt x="5110" y="3115"/>
                </a:lnTo>
                <a:lnTo>
                  <a:pt x="5232" y="2847"/>
                </a:lnTo>
                <a:lnTo>
                  <a:pt x="5353" y="2531"/>
                </a:lnTo>
                <a:lnTo>
                  <a:pt x="5402" y="2215"/>
                </a:lnTo>
                <a:lnTo>
                  <a:pt x="5426" y="2069"/>
                </a:lnTo>
                <a:lnTo>
                  <a:pt x="5402" y="1898"/>
                </a:lnTo>
                <a:lnTo>
                  <a:pt x="5378" y="1704"/>
                </a:lnTo>
                <a:lnTo>
                  <a:pt x="5329" y="1485"/>
                </a:lnTo>
                <a:lnTo>
                  <a:pt x="5280" y="1290"/>
                </a:lnTo>
                <a:lnTo>
                  <a:pt x="5183" y="1095"/>
                </a:lnTo>
                <a:lnTo>
                  <a:pt x="5086" y="876"/>
                </a:lnTo>
                <a:lnTo>
                  <a:pt x="4988" y="682"/>
                </a:lnTo>
                <a:lnTo>
                  <a:pt x="4867" y="511"/>
                </a:lnTo>
                <a:lnTo>
                  <a:pt x="4721" y="365"/>
                </a:lnTo>
                <a:lnTo>
                  <a:pt x="4575" y="219"/>
                </a:lnTo>
                <a:lnTo>
                  <a:pt x="4429" y="122"/>
                </a:lnTo>
                <a:lnTo>
                  <a:pt x="4258" y="49"/>
                </a:lnTo>
                <a:lnTo>
                  <a:pt x="4088" y="0"/>
                </a:lnTo>
                <a:close/>
              </a:path>
            </a:pathLst>
          </a:custGeom>
          <a:solidFill>
            <a:srgbClr val="25212A">
              <a:alpha val="7115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43" name="Google Shape;643;p73"/>
          <p:cNvSpPr/>
          <p:nvPr/>
        </p:nvSpPr>
        <p:spPr>
          <a:xfrm>
            <a:off x="6580116" y="2268495"/>
            <a:ext cx="127782" cy="359769"/>
          </a:xfrm>
          <a:custGeom>
            <a:rect b="b" l="l" r="r" t="t"/>
            <a:pathLst>
              <a:path extrusionOk="0" h="20829" w="7398">
                <a:moveTo>
                  <a:pt x="3991" y="584"/>
                </a:moveTo>
                <a:lnTo>
                  <a:pt x="3942" y="657"/>
                </a:lnTo>
                <a:lnTo>
                  <a:pt x="3893" y="730"/>
                </a:lnTo>
                <a:lnTo>
                  <a:pt x="3893" y="755"/>
                </a:lnTo>
                <a:lnTo>
                  <a:pt x="3918" y="779"/>
                </a:lnTo>
                <a:lnTo>
                  <a:pt x="3991" y="803"/>
                </a:lnTo>
                <a:lnTo>
                  <a:pt x="4064" y="779"/>
                </a:lnTo>
                <a:lnTo>
                  <a:pt x="4185" y="755"/>
                </a:lnTo>
                <a:lnTo>
                  <a:pt x="4283" y="706"/>
                </a:lnTo>
                <a:lnTo>
                  <a:pt x="4380" y="633"/>
                </a:lnTo>
                <a:lnTo>
                  <a:pt x="4453" y="730"/>
                </a:lnTo>
                <a:lnTo>
                  <a:pt x="4356" y="779"/>
                </a:lnTo>
                <a:lnTo>
                  <a:pt x="4210" y="852"/>
                </a:lnTo>
                <a:lnTo>
                  <a:pt x="4088" y="949"/>
                </a:lnTo>
                <a:lnTo>
                  <a:pt x="4088" y="974"/>
                </a:lnTo>
                <a:lnTo>
                  <a:pt x="4112" y="998"/>
                </a:lnTo>
                <a:lnTo>
                  <a:pt x="4283" y="998"/>
                </a:lnTo>
                <a:lnTo>
                  <a:pt x="4453" y="974"/>
                </a:lnTo>
                <a:lnTo>
                  <a:pt x="4623" y="901"/>
                </a:lnTo>
                <a:lnTo>
                  <a:pt x="4721" y="1071"/>
                </a:lnTo>
                <a:lnTo>
                  <a:pt x="4696" y="1071"/>
                </a:lnTo>
                <a:lnTo>
                  <a:pt x="4429" y="1193"/>
                </a:lnTo>
                <a:lnTo>
                  <a:pt x="4185" y="1314"/>
                </a:lnTo>
                <a:lnTo>
                  <a:pt x="4161" y="1339"/>
                </a:lnTo>
                <a:lnTo>
                  <a:pt x="4185" y="1339"/>
                </a:lnTo>
                <a:lnTo>
                  <a:pt x="4307" y="1387"/>
                </a:lnTo>
                <a:lnTo>
                  <a:pt x="4429" y="1387"/>
                </a:lnTo>
                <a:lnTo>
                  <a:pt x="4550" y="1363"/>
                </a:lnTo>
                <a:lnTo>
                  <a:pt x="4696" y="1314"/>
                </a:lnTo>
                <a:lnTo>
                  <a:pt x="4818" y="1266"/>
                </a:lnTo>
                <a:lnTo>
                  <a:pt x="4915" y="1533"/>
                </a:lnTo>
                <a:lnTo>
                  <a:pt x="4794" y="1582"/>
                </a:lnTo>
                <a:lnTo>
                  <a:pt x="4502" y="1679"/>
                </a:lnTo>
                <a:lnTo>
                  <a:pt x="4356" y="1728"/>
                </a:lnTo>
                <a:lnTo>
                  <a:pt x="4234" y="1825"/>
                </a:lnTo>
                <a:lnTo>
                  <a:pt x="4210" y="1850"/>
                </a:lnTo>
                <a:lnTo>
                  <a:pt x="4210" y="1874"/>
                </a:lnTo>
                <a:lnTo>
                  <a:pt x="4210" y="1898"/>
                </a:lnTo>
                <a:lnTo>
                  <a:pt x="4234" y="1898"/>
                </a:lnTo>
                <a:lnTo>
                  <a:pt x="4404" y="1947"/>
                </a:lnTo>
                <a:lnTo>
                  <a:pt x="4550" y="1923"/>
                </a:lnTo>
                <a:lnTo>
                  <a:pt x="4696" y="1898"/>
                </a:lnTo>
                <a:lnTo>
                  <a:pt x="4867" y="1874"/>
                </a:lnTo>
                <a:lnTo>
                  <a:pt x="4964" y="1850"/>
                </a:lnTo>
                <a:lnTo>
                  <a:pt x="4988" y="2069"/>
                </a:lnTo>
                <a:lnTo>
                  <a:pt x="4891" y="2093"/>
                </a:lnTo>
                <a:lnTo>
                  <a:pt x="4696" y="2142"/>
                </a:lnTo>
                <a:lnTo>
                  <a:pt x="4526" y="2190"/>
                </a:lnTo>
                <a:lnTo>
                  <a:pt x="4331" y="2263"/>
                </a:lnTo>
                <a:lnTo>
                  <a:pt x="4137" y="2336"/>
                </a:lnTo>
                <a:lnTo>
                  <a:pt x="4112" y="2361"/>
                </a:lnTo>
                <a:lnTo>
                  <a:pt x="4137" y="2385"/>
                </a:lnTo>
                <a:lnTo>
                  <a:pt x="4283" y="2385"/>
                </a:lnTo>
                <a:lnTo>
                  <a:pt x="4404" y="2409"/>
                </a:lnTo>
                <a:lnTo>
                  <a:pt x="4599" y="2385"/>
                </a:lnTo>
                <a:lnTo>
                  <a:pt x="4769" y="2361"/>
                </a:lnTo>
                <a:lnTo>
                  <a:pt x="4988" y="2336"/>
                </a:lnTo>
                <a:lnTo>
                  <a:pt x="4988" y="2434"/>
                </a:lnTo>
                <a:lnTo>
                  <a:pt x="4940" y="2604"/>
                </a:lnTo>
                <a:lnTo>
                  <a:pt x="4891" y="2750"/>
                </a:lnTo>
                <a:lnTo>
                  <a:pt x="4794" y="2726"/>
                </a:lnTo>
                <a:lnTo>
                  <a:pt x="4696" y="2726"/>
                </a:lnTo>
                <a:lnTo>
                  <a:pt x="4502" y="2750"/>
                </a:lnTo>
                <a:lnTo>
                  <a:pt x="4258" y="2750"/>
                </a:lnTo>
                <a:lnTo>
                  <a:pt x="4137" y="2774"/>
                </a:lnTo>
                <a:lnTo>
                  <a:pt x="4015" y="2847"/>
                </a:lnTo>
                <a:lnTo>
                  <a:pt x="4015" y="2872"/>
                </a:lnTo>
                <a:lnTo>
                  <a:pt x="4112" y="2945"/>
                </a:lnTo>
                <a:lnTo>
                  <a:pt x="4210" y="2993"/>
                </a:lnTo>
                <a:lnTo>
                  <a:pt x="4429" y="2993"/>
                </a:lnTo>
                <a:lnTo>
                  <a:pt x="4599" y="3018"/>
                </a:lnTo>
                <a:lnTo>
                  <a:pt x="4745" y="3018"/>
                </a:lnTo>
                <a:lnTo>
                  <a:pt x="4623" y="3164"/>
                </a:lnTo>
                <a:lnTo>
                  <a:pt x="4502" y="3310"/>
                </a:lnTo>
                <a:lnTo>
                  <a:pt x="4453" y="3285"/>
                </a:lnTo>
                <a:lnTo>
                  <a:pt x="4283" y="3237"/>
                </a:lnTo>
                <a:lnTo>
                  <a:pt x="4112" y="3212"/>
                </a:lnTo>
                <a:lnTo>
                  <a:pt x="3918" y="3212"/>
                </a:lnTo>
                <a:lnTo>
                  <a:pt x="3747" y="3237"/>
                </a:lnTo>
                <a:lnTo>
                  <a:pt x="3723" y="3237"/>
                </a:lnTo>
                <a:lnTo>
                  <a:pt x="3723" y="3261"/>
                </a:lnTo>
                <a:lnTo>
                  <a:pt x="3747" y="3310"/>
                </a:lnTo>
                <a:lnTo>
                  <a:pt x="3966" y="3407"/>
                </a:lnTo>
                <a:lnTo>
                  <a:pt x="4210" y="3480"/>
                </a:lnTo>
                <a:lnTo>
                  <a:pt x="3991" y="3529"/>
                </a:lnTo>
                <a:lnTo>
                  <a:pt x="3796" y="3553"/>
                </a:lnTo>
                <a:lnTo>
                  <a:pt x="3553" y="3553"/>
                </a:lnTo>
                <a:lnTo>
                  <a:pt x="3334" y="3504"/>
                </a:lnTo>
                <a:lnTo>
                  <a:pt x="3090" y="3407"/>
                </a:lnTo>
                <a:lnTo>
                  <a:pt x="2896" y="3285"/>
                </a:lnTo>
                <a:lnTo>
                  <a:pt x="2701" y="3115"/>
                </a:lnTo>
                <a:lnTo>
                  <a:pt x="2555" y="2945"/>
                </a:lnTo>
                <a:lnTo>
                  <a:pt x="2433" y="2726"/>
                </a:lnTo>
                <a:lnTo>
                  <a:pt x="2360" y="2507"/>
                </a:lnTo>
                <a:lnTo>
                  <a:pt x="2312" y="2288"/>
                </a:lnTo>
                <a:lnTo>
                  <a:pt x="2312" y="2020"/>
                </a:lnTo>
                <a:lnTo>
                  <a:pt x="2336" y="1874"/>
                </a:lnTo>
                <a:lnTo>
                  <a:pt x="2360" y="1704"/>
                </a:lnTo>
                <a:lnTo>
                  <a:pt x="2409" y="1558"/>
                </a:lnTo>
                <a:lnTo>
                  <a:pt x="2482" y="1412"/>
                </a:lnTo>
                <a:lnTo>
                  <a:pt x="2677" y="1120"/>
                </a:lnTo>
                <a:lnTo>
                  <a:pt x="2871" y="876"/>
                </a:lnTo>
                <a:lnTo>
                  <a:pt x="3017" y="755"/>
                </a:lnTo>
                <a:lnTo>
                  <a:pt x="3139" y="682"/>
                </a:lnTo>
                <a:lnTo>
                  <a:pt x="3261" y="633"/>
                </a:lnTo>
                <a:lnTo>
                  <a:pt x="3407" y="584"/>
                </a:lnTo>
                <a:close/>
                <a:moveTo>
                  <a:pt x="1898" y="7860"/>
                </a:moveTo>
                <a:lnTo>
                  <a:pt x="2020" y="7933"/>
                </a:lnTo>
                <a:lnTo>
                  <a:pt x="1995" y="8200"/>
                </a:lnTo>
                <a:lnTo>
                  <a:pt x="1995" y="8444"/>
                </a:lnTo>
                <a:lnTo>
                  <a:pt x="1971" y="8979"/>
                </a:lnTo>
                <a:lnTo>
                  <a:pt x="1971" y="9149"/>
                </a:lnTo>
                <a:lnTo>
                  <a:pt x="1922" y="9344"/>
                </a:lnTo>
                <a:lnTo>
                  <a:pt x="1801" y="9685"/>
                </a:lnTo>
                <a:lnTo>
                  <a:pt x="1655" y="10050"/>
                </a:lnTo>
                <a:lnTo>
                  <a:pt x="1509" y="10390"/>
                </a:lnTo>
                <a:lnTo>
                  <a:pt x="1436" y="10658"/>
                </a:lnTo>
                <a:lnTo>
                  <a:pt x="1363" y="10926"/>
                </a:lnTo>
                <a:lnTo>
                  <a:pt x="1314" y="10707"/>
                </a:lnTo>
                <a:lnTo>
                  <a:pt x="1265" y="10536"/>
                </a:lnTo>
                <a:lnTo>
                  <a:pt x="1241" y="10512"/>
                </a:lnTo>
                <a:lnTo>
                  <a:pt x="1290" y="10463"/>
                </a:lnTo>
                <a:lnTo>
                  <a:pt x="1314" y="10390"/>
                </a:lnTo>
                <a:lnTo>
                  <a:pt x="1363" y="9733"/>
                </a:lnTo>
                <a:lnTo>
                  <a:pt x="1460" y="9076"/>
                </a:lnTo>
                <a:lnTo>
                  <a:pt x="1533" y="8760"/>
                </a:lnTo>
                <a:lnTo>
                  <a:pt x="1606" y="8444"/>
                </a:lnTo>
                <a:lnTo>
                  <a:pt x="1728" y="8152"/>
                </a:lnTo>
                <a:lnTo>
                  <a:pt x="1898" y="7860"/>
                </a:lnTo>
                <a:close/>
                <a:moveTo>
                  <a:pt x="5499" y="7860"/>
                </a:moveTo>
                <a:lnTo>
                  <a:pt x="5670" y="8152"/>
                </a:lnTo>
                <a:lnTo>
                  <a:pt x="5791" y="8444"/>
                </a:lnTo>
                <a:lnTo>
                  <a:pt x="5864" y="8760"/>
                </a:lnTo>
                <a:lnTo>
                  <a:pt x="5937" y="9076"/>
                </a:lnTo>
                <a:lnTo>
                  <a:pt x="6010" y="9733"/>
                </a:lnTo>
                <a:lnTo>
                  <a:pt x="6083" y="10390"/>
                </a:lnTo>
                <a:lnTo>
                  <a:pt x="6107" y="10463"/>
                </a:lnTo>
                <a:lnTo>
                  <a:pt x="6156" y="10512"/>
                </a:lnTo>
                <a:lnTo>
                  <a:pt x="6132" y="10536"/>
                </a:lnTo>
                <a:lnTo>
                  <a:pt x="6083" y="10707"/>
                </a:lnTo>
                <a:lnTo>
                  <a:pt x="6034" y="10926"/>
                </a:lnTo>
                <a:lnTo>
                  <a:pt x="5961" y="10658"/>
                </a:lnTo>
                <a:lnTo>
                  <a:pt x="5889" y="10390"/>
                </a:lnTo>
                <a:lnTo>
                  <a:pt x="5743" y="10050"/>
                </a:lnTo>
                <a:lnTo>
                  <a:pt x="5597" y="9685"/>
                </a:lnTo>
                <a:lnTo>
                  <a:pt x="5475" y="9344"/>
                </a:lnTo>
                <a:lnTo>
                  <a:pt x="5426" y="9149"/>
                </a:lnTo>
                <a:lnTo>
                  <a:pt x="5426" y="8979"/>
                </a:lnTo>
                <a:lnTo>
                  <a:pt x="5402" y="8444"/>
                </a:lnTo>
                <a:lnTo>
                  <a:pt x="5402" y="8200"/>
                </a:lnTo>
                <a:lnTo>
                  <a:pt x="5378" y="7933"/>
                </a:lnTo>
                <a:lnTo>
                  <a:pt x="5499" y="7860"/>
                </a:lnTo>
                <a:close/>
                <a:moveTo>
                  <a:pt x="3869" y="4623"/>
                </a:moveTo>
                <a:lnTo>
                  <a:pt x="4161" y="4672"/>
                </a:lnTo>
                <a:lnTo>
                  <a:pt x="4453" y="4721"/>
                </a:lnTo>
                <a:lnTo>
                  <a:pt x="4380" y="4769"/>
                </a:lnTo>
                <a:lnTo>
                  <a:pt x="4283" y="4842"/>
                </a:lnTo>
                <a:lnTo>
                  <a:pt x="4283" y="4867"/>
                </a:lnTo>
                <a:lnTo>
                  <a:pt x="4307" y="4891"/>
                </a:lnTo>
                <a:lnTo>
                  <a:pt x="4696" y="4842"/>
                </a:lnTo>
                <a:lnTo>
                  <a:pt x="4842" y="4842"/>
                </a:lnTo>
                <a:lnTo>
                  <a:pt x="4915" y="4867"/>
                </a:lnTo>
                <a:lnTo>
                  <a:pt x="4818" y="4891"/>
                </a:lnTo>
                <a:lnTo>
                  <a:pt x="4696" y="4940"/>
                </a:lnTo>
                <a:lnTo>
                  <a:pt x="4599" y="4988"/>
                </a:lnTo>
                <a:lnTo>
                  <a:pt x="4550" y="5086"/>
                </a:lnTo>
                <a:lnTo>
                  <a:pt x="4550" y="5110"/>
                </a:lnTo>
                <a:lnTo>
                  <a:pt x="4575" y="5110"/>
                </a:lnTo>
                <a:lnTo>
                  <a:pt x="4818" y="5037"/>
                </a:lnTo>
                <a:lnTo>
                  <a:pt x="4964" y="5013"/>
                </a:lnTo>
                <a:lnTo>
                  <a:pt x="5086" y="4988"/>
                </a:lnTo>
                <a:lnTo>
                  <a:pt x="5159" y="4988"/>
                </a:lnTo>
                <a:lnTo>
                  <a:pt x="5329" y="5110"/>
                </a:lnTo>
                <a:lnTo>
                  <a:pt x="5086" y="5134"/>
                </a:lnTo>
                <a:lnTo>
                  <a:pt x="4964" y="5183"/>
                </a:lnTo>
                <a:lnTo>
                  <a:pt x="4867" y="5232"/>
                </a:lnTo>
                <a:lnTo>
                  <a:pt x="4867" y="5280"/>
                </a:lnTo>
                <a:lnTo>
                  <a:pt x="4867" y="5305"/>
                </a:lnTo>
                <a:lnTo>
                  <a:pt x="4988" y="5353"/>
                </a:lnTo>
                <a:lnTo>
                  <a:pt x="5110" y="5353"/>
                </a:lnTo>
                <a:lnTo>
                  <a:pt x="5378" y="5329"/>
                </a:lnTo>
                <a:lnTo>
                  <a:pt x="5548" y="5305"/>
                </a:lnTo>
                <a:lnTo>
                  <a:pt x="5694" y="5451"/>
                </a:lnTo>
                <a:lnTo>
                  <a:pt x="5572" y="5475"/>
                </a:lnTo>
                <a:lnTo>
                  <a:pt x="5378" y="5524"/>
                </a:lnTo>
                <a:lnTo>
                  <a:pt x="5305" y="5548"/>
                </a:lnTo>
                <a:lnTo>
                  <a:pt x="5232" y="5597"/>
                </a:lnTo>
                <a:lnTo>
                  <a:pt x="5232" y="5621"/>
                </a:lnTo>
                <a:lnTo>
                  <a:pt x="5232" y="5645"/>
                </a:lnTo>
                <a:lnTo>
                  <a:pt x="5402" y="5621"/>
                </a:lnTo>
                <a:lnTo>
                  <a:pt x="5572" y="5621"/>
                </a:lnTo>
                <a:lnTo>
                  <a:pt x="5791" y="5572"/>
                </a:lnTo>
                <a:lnTo>
                  <a:pt x="5889" y="5718"/>
                </a:lnTo>
                <a:lnTo>
                  <a:pt x="5840" y="5718"/>
                </a:lnTo>
                <a:lnTo>
                  <a:pt x="5621" y="5743"/>
                </a:lnTo>
                <a:lnTo>
                  <a:pt x="5499" y="5791"/>
                </a:lnTo>
                <a:lnTo>
                  <a:pt x="5426" y="5840"/>
                </a:lnTo>
                <a:lnTo>
                  <a:pt x="5426" y="5889"/>
                </a:lnTo>
                <a:lnTo>
                  <a:pt x="5524" y="5913"/>
                </a:lnTo>
                <a:lnTo>
                  <a:pt x="5621" y="5913"/>
                </a:lnTo>
                <a:lnTo>
                  <a:pt x="5791" y="5889"/>
                </a:lnTo>
                <a:lnTo>
                  <a:pt x="6010" y="5889"/>
                </a:lnTo>
                <a:lnTo>
                  <a:pt x="6107" y="6083"/>
                </a:lnTo>
                <a:lnTo>
                  <a:pt x="5937" y="6132"/>
                </a:lnTo>
                <a:lnTo>
                  <a:pt x="5840" y="6181"/>
                </a:lnTo>
                <a:lnTo>
                  <a:pt x="5767" y="6229"/>
                </a:lnTo>
                <a:lnTo>
                  <a:pt x="5864" y="6254"/>
                </a:lnTo>
                <a:lnTo>
                  <a:pt x="5986" y="6254"/>
                </a:lnTo>
                <a:lnTo>
                  <a:pt x="6205" y="6229"/>
                </a:lnTo>
                <a:lnTo>
                  <a:pt x="6302" y="6448"/>
                </a:lnTo>
                <a:lnTo>
                  <a:pt x="6253" y="6473"/>
                </a:lnTo>
                <a:lnTo>
                  <a:pt x="6083" y="6521"/>
                </a:lnTo>
                <a:lnTo>
                  <a:pt x="5937" y="6619"/>
                </a:lnTo>
                <a:lnTo>
                  <a:pt x="5937" y="6643"/>
                </a:lnTo>
                <a:lnTo>
                  <a:pt x="6083" y="6643"/>
                </a:lnTo>
                <a:lnTo>
                  <a:pt x="6229" y="6619"/>
                </a:lnTo>
                <a:lnTo>
                  <a:pt x="6351" y="6594"/>
                </a:lnTo>
                <a:lnTo>
                  <a:pt x="6448" y="6813"/>
                </a:lnTo>
                <a:lnTo>
                  <a:pt x="6448" y="6838"/>
                </a:lnTo>
                <a:lnTo>
                  <a:pt x="6375" y="6862"/>
                </a:lnTo>
                <a:lnTo>
                  <a:pt x="6229" y="6935"/>
                </a:lnTo>
                <a:lnTo>
                  <a:pt x="6107" y="7008"/>
                </a:lnTo>
                <a:lnTo>
                  <a:pt x="6107" y="7032"/>
                </a:lnTo>
                <a:lnTo>
                  <a:pt x="6132" y="7057"/>
                </a:lnTo>
                <a:lnTo>
                  <a:pt x="6399" y="7008"/>
                </a:lnTo>
                <a:lnTo>
                  <a:pt x="6497" y="6984"/>
                </a:lnTo>
                <a:lnTo>
                  <a:pt x="6545" y="7130"/>
                </a:lnTo>
                <a:lnTo>
                  <a:pt x="6472" y="7154"/>
                </a:lnTo>
                <a:lnTo>
                  <a:pt x="6302" y="7178"/>
                </a:lnTo>
                <a:lnTo>
                  <a:pt x="6205" y="7203"/>
                </a:lnTo>
                <a:lnTo>
                  <a:pt x="6132" y="7227"/>
                </a:lnTo>
                <a:lnTo>
                  <a:pt x="6107" y="7276"/>
                </a:lnTo>
                <a:lnTo>
                  <a:pt x="6083" y="7300"/>
                </a:lnTo>
                <a:lnTo>
                  <a:pt x="6107" y="7349"/>
                </a:lnTo>
                <a:lnTo>
                  <a:pt x="6132" y="7373"/>
                </a:lnTo>
                <a:lnTo>
                  <a:pt x="6205" y="7422"/>
                </a:lnTo>
                <a:lnTo>
                  <a:pt x="6278" y="7422"/>
                </a:lnTo>
                <a:lnTo>
                  <a:pt x="6424" y="7397"/>
                </a:lnTo>
                <a:lnTo>
                  <a:pt x="6618" y="7397"/>
                </a:lnTo>
                <a:lnTo>
                  <a:pt x="6667" y="7519"/>
                </a:lnTo>
                <a:lnTo>
                  <a:pt x="6424" y="7592"/>
                </a:lnTo>
                <a:lnTo>
                  <a:pt x="6278" y="7641"/>
                </a:lnTo>
                <a:lnTo>
                  <a:pt x="6253" y="7665"/>
                </a:lnTo>
                <a:lnTo>
                  <a:pt x="6278" y="7689"/>
                </a:lnTo>
                <a:lnTo>
                  <a:pt x="6375" y="7714"/>
                </a:lnTo>
                <a:lnTo>
                  <a:pt x="6472" y="7738"/>
                </a:lnTo>
                <a:lnTo>
                  <a:pt x="6667" y="7714"/>
                </a:lnTo>
                <a:lnTo>
                  <a:pt x="6716" y="7714"/>
                </a:lnTo>
                <a:lnTo>
                  <a:pt x="6740" y="7860"/>
                </a:lnTo>
                <a:lnTo>
                  <a:pt x="6667" y="7884"/>
                </a:lnTo>
                <a:lnTo>
                  <a:pt x="6570" y="7933"/>
                </a:lnTo>
                <a:lnTo>
                  <a:pt x="6448" y="7981"/>
                </a:lnTo>
                <a:lnTo>
                  <a:pt x="6424" y="8030"/>
                </a:lnTo>
                <a:lnTo>
                  <a:pt x="6448" y="8030"/>
                </a:lnTo>
                <a:lnTo>
                  <a:pt x="6545" y="8079"/>
                </a:lnTo>
                <a:lnTo>
                  <a:pt x="6691" y="8079"/>
                </a:lnTo>
                <a:lnTo>
                  <a:pt x="6789" y="8054"/>
                </a:lnTo>
                <a:lnTo>
                  <a:pt x="6813" y="8249"/>
                </a:lnTo>
                <a:lnTo>
                  <a:pt x="6740" y="8249"/>
                </a:lnTo>
                <a:lnTo>
                  <a:pt x="6570" y="8298"/>
                </a:lnTo>
                <a:lnTo>
                  <a:pt x="6424" y="8371"/>
                </a:lnTo>
                <a:lnTo>
                  <a:pt x="6399" y="8395"/>
                </a:lnTo>
                <a:lnTo>
                  <a:pt x="6424" y="8419"/>
                </a:lnTo>
                <a:lnTo>
                  <a:pt x="6472" y="8444"/>
                </a:lnTo>
                <a:lnTo>
                  <a:pt x="6545" y="8468"/>
                </a:lnTo>
                <a:lnTo>
                  <a:pt x="6837" y="8468"/>
                </a:lnTo>
                <a:lnTo>
                  <a:pt x="6862" y="8638"/>
                </a:lnTo>
                <a:lnTo>
                  <a:pt x="6764" y="8663"/>
                </a:lnTo>
                <a:lnTo>
                  <a:pt x="6667" y="8711"/>
                </a:lnTo>
                <a:lnTo>
                  <a:pt x="6570" y="8784"/>
                </a:lnTo>
                <a:lnTo>
                  <a:pt x="6570" y="8809"/>
                </a:lnTo>
                <a:lnTo>
                  <a:pt x="6886" y="8809"/>
                </a:lnTo>
                <a:lnTo>
                  <a:pt x="6910" y="9052"/>
                </a:lnTo>
                <a:lnTo>
                  <a:pt x="6764" y="9101"/>
                </a:lnTo>
                <a:lnTo>
                  <a:pt x="6691" y="9125"/>
                </a:lnTo>
                <a:lnTo>
                  <a:pt x="6618" y="9174"/>
                </a:lnTo>
                <a:lnTo>
                  <a:pt x="6618" y="9198"/>
                </a:lnTo>
                <a:lnTo>
                  <a:pt x="6667" y="9222"/>
                </a:lnTo>
                <a:lnTo>
                  <a:pt x="6691" y="9222"/>
                </a:lnTo>
                <a:lnTo>
                  <a:pt x="6789" y="9247"/>
                </a:lnTo>
                <a:lnTo>
                  <a:pt x="6910" y="9222"/>
                </a:lnTo>
                <a:lnTo>
                  <a:pt x="6910" y="9466"/>
                </a:lnTo>
                <a:lnTo>
                  <a:pt x="6570" y="9587"/>
                </a:lnTo>
                <a:lnTo>
                  <a:pt x="6545" y="9612"/>
                </a:lnTo>
                <a:lnTo>
                  <a:pt x="6545" y="9636"/>
                </a:lnTo>
                <a:lnTo>
                  <a:pt x="6594" y="9685"/>
                </a:lnTo>
                <a:lnTo>
                  <a:pt x="6764" y="9709"/>
                </a:lnTo>
                <a:lnTo>
                  <a:pt x="6910" y="9709"/>
                </a:lnTo>
                <a:lnTo>
                  <a:pt x="6910" y="9831"/>
                </a:lnTo>
                <a:lnTo>
                  <a:pt x="6813" y="9855"/>
                </a:lnTo>
                <a:lnTo>
                  <a:pt x="6667" y="9928"/>
                </a:lnTo>
                <a:lnTo>
                  <a:pt x="6643" y="9952"/>
                </a:lnTo>
                <a:lnTo>
                  <a:pt x="6643" y="10001"/>
                </a:lnTo>
                <a:lnTo>
                  <a:pt x="6667" y="10025"/>
                </a:lnTo>
                <a:lnTo>
                  <a:pt x="6716" y="10050"/>
                </a:lnTo>
                <a:lnTo>
                  <a:pt x="6910" y="10074"/>
                </a:lnTo>
                <a:lnTo>
                  <a:pt x="6886" y="10293"/>
                </a:lnTo>
                <a:lnTo>
                  <a:pt x="6789" y="10293"/>
                </a:lnTo>
                <a:lnTo>
                  <a:pt x="6691" y="10317"/>
                </a:lnTo>
                <a:lnTo>
                  <a:pt x="6667" y="10342"/>
                </a:lnTo>
                <a:lnTo>
                  <a:pt x="6667" y="10366"/>
                </a:lnTo>
                <a:lnTo>
                  <a:pt x="6667" y="10390"/>
                </a:lnTo>
                <a:lnTo>
                  <a:pt x="6691" y="10415"/>
                </a:lnTo>
                <a:lnTo>
                  <a:pt x="6789" y="10439"/>
                </a:lnTo>
                <a:lnTo>
                  <a:pt x="6862" y="10439"/>
                </a:lnTo>
                <a:lnTo>
                  <a:pt x="6837" y="10682"/>
                </a:lnTo>
                <a:lnTo>
                  <a:pt x="6813" y="10658"/>
                </a:lnTo>
                <a:lnTo>
                  <a:pt x="6764" y="10658"/>
                </a:lnTo>
                <a:lnTo>
                  <a:pt x="6764" y="10682"/>
                </a:lnTo>
                <a:lnTo>
                  <a:pt x="6740" y="10682"/>
                </a:lnTo>
                <a:lnTo>
                  <a:pt x="6764" y="10755"/>
                </a:lnTo>
                <a:lnTo>
                  <a:pt x="6813" y="10804"/>
                </a:lnTo>
                <a:lnTo>
                  <a:pt x="6813" y="10828"/>
                </a:lnTo>
                <a:lnTo>
                  <a:pt x="6813" y="10926"/>
                </a:lnTo>
                <a:lnTo>
                  <a:pt x="6837" y="10974"/>
                </a:lnTo>
                <a:lnTo>
                  <a:pt x="6862" y="11047"/>
                </a:lnTo>
                <a:lnTo>
                  <a:pt x="6910" y="11096"/>
                </a:lnTo>
                <a:lnTo>
                  <a:pt x="6935" y="11339"/>
                </a:lnTo>
                <a:lnTo>
                  <a:pt x="6935" y="11461"/>
                </a:lnTo>
                <a:lnTo>
                  <a:pt x="6886" y="11583"/>
                </a:lnTo>
                <a:lnTo>
                  <a:pt x="6837" y="11656"/>
                </a:lnTo>
                <a:lnTo>
                  <a:pt x="6740" y="11729"/>
                </a:lnTo>
                <a:lnTo>
                  <a:pt x="6643" y="11801"/>
                </a:lnTo>
                <a:lnTo>
                  <a:pt x="6594" y="11801"/>
                </a:lnTo>
                <a:lnTo>
                  <a:pt x="6570" y="11753"/>
                </a:lnTo>
                <a:lnTo>
                  <a:pt x="6521" y="11656"/>
                </a:lnTo>
                <a:lnTo>
                  <a:pt x="6472" y="11534"/>
                </a:lnTo>
                <a:lnTo>
                  <a:pt x="6424" y="11266"/>
                </a:lnTo>
                <a:lnTo>
                  <a:pt x="6448" y="10999"/>
                </a:lnTo>
                <a:lnTo>
                  <a:pt x="6472" y="10853"/>
                </a:lnTo>
                <a:lnTo>
                  <a:pt x="6521" y="10755"/>
                </a:lnTo>
                <a:lnTo>
                  <a:pt x="6521" y="10658"/>
                </a:lnTo>
                <a:lnTo>
                  <a:pt x="6521" y="10585"/>
                </a:lnTo>
                <a:lnTo>
                  <a:pt x="6472" y="10512"/>
                </a:lnTo>
                <a:lnTo>
                  <a:pt x="6424" y="10463"/>
                </a:lnTo>
                <a:lnTo>
                  <a:pt x="6424" y="10390"/>
                </a:lnTo>
                <a:lnTo>
                  <a:pt x="6448" y="10025"/>
                </a:lnTo>
                <a:lnTo>
                  <a:pt x="6448" y="9660"/>
                </a:lnTo>
                <a:lnTo>
                  <a:pt x="6399" y="9271"/>
                </a:lnTo>
                <a:lnTo>
                  <a:pt x="6326" y="8906"/>
                </a:lnTo>
                <a:lnTo>
                  <a:pt x="6253" y="8541"/>
                </a:lnTo>
                <a:lnTo>
                  <a:pt x="6132" y="8200"/>
                </a:lnTo>
                <a:lnTo>
                  <a:pt x="5961" y="7860"/>
                </a:lnTo>
                <a:lnTo>
                  <a:pt x="5791" y="7568"/>
                </a:lnTo>
                <a:lnTo>
                  <a:pt x="5767" y="7543"/>
                </a:lnTo>
                <a:lnTo>
                  <a:pt x="5864" y="7300"/>
                </a:lnTo>
                <a:lnTo>
                  <a:pt x="5937" y="7081"/>
                </a:lnTo>
                <a:lnTo>
                  <a:pt x="5937" y="6935"/>
                </a:lnTo>
                <a:lnTo>
                  <a:pt x="5937" y="6789"/>
                </a:lnTo>
                <a:lnTo>
                  <a:pt x="5889" y="6619"/>
                </a:lnTo>
                <a:lnTo>
                  <a:pt x="5840" y="6473"/>
                </a:lnTo>
                <a:lnTo>
                  <a:pt x="5767" y="6327"/>
                </a:lnTo>
                <a:lnTo>
                  <a:pt x="5670" y="6229"/>
                </a:lnTo>
                <a:lnTo>
                  <a:pt x="5597" y="6205"/>
                </a:lnTo>
                <a:lnTo>
                  <a:pt x="5524" y="6181"/>
                </a:lnTo>
                <a:lnTo>
                  <a:pt x="5451" y="6181"/>
                </a:lnTo>
                <a:lnTo>
                  <a:pt x="5378" y="6205"/>
                </a:lnTo>
                <a:lnTo>
                  <a:pt x="5305" y="6254"/>
                </a:lnTo>
                <a:lnTo>
                  <a:pt x="5280" y="6327"/>
                </a:lnTo>
                <a:lnTo>
                  <a:pt x="5280" y="6400"/>
                </a:lnTo>
                <a:lnTo>
                  <a:pt x="5305" y="6473"/>
                </a:lnTo>
                <a:lnTo>
                  <a:pt x="5426" y="6570"/>
                </a:lnTo>
                <a:lnTo>
                  <a:pt x="5475" y="6643"/>
                </a:lnTo>
                <a:lnTo>
                  <a:pt x="5524" y="6716"/>
                </a:lnTo>
                <a:lnTo>
                  <a:pt x="5524" y="6886"/>
                </a:lnTo>
                <a:lnTo>
                  <a:pt x="5499" y="7057"/>
                </a:lnTo>
                <a:lnTo>
                  <a:pt x="5451" y="7227"/>
                </a:lnTo>
                <a:lnTo>
                  <a:pt x="5353" y="7373"/>
                </a:lnTo>
                <a:lnTo>
                  <a:pt x="5305" y="7446"/>
                </a:lnTo>
                <a:lnTo>
                  <a:pt x="5256" y="7519"/>
                </a:lnTo>
                <a:lnTo>
                  <a:pt x="5183" y="7543"/>
                </a:lnTo>
                <a:lnTo>
                  <a:pt x="5086" y="7568"/>
                </a:lnTo>
                <a:lnTo>
                  <a:pt x="5013" y="7592"/>
                </a:lnTo>
                <a:lnTo>
                  <a:pt x="4964" y="7616"/>
                </a:lnTo>
                <a:lnTo>
                  <a:pt x="4915" y="7665"/>
                </a:lnTo>
                <a:lnTo>
                  <a:pt x="4891" y="7738"/>
                </a:lnTo>
                <a:lnTo>
                  <a:pt x="4867" y="7811"/>
                </a:lnTo>
                <a:lnTo>
                  <a:pt x="4891" y="7860"/>
                </a:lnTo>
                <a:lnTo>
                  <a:pt x="4915" y="7933"/>
                </a:lnTo>
                <a:lnTo>
                  <a:pt x="4964" y="7981"/>
                </a:lnTo>
                <a:lnTo>
                  <a:pt x="4842" y="7981"/>
                </a:lnTo>
                <a:lnTo>
                  <a:pt x="4648" y="8006"/>
                </a:lnTo>
                <a:lnTo>
                  <a:pt x="4575" y="8054"/>
                </a:lnTo>
                <a:lnTo>
                  <a:pt x="4550" y="8079"/>
                </a:lnTo>
                <a:lnTo>
                  <a:pt x="4550" y="8103"/>
                </a:lnTo>
                <a:lnTo>
                  <a:pt x="4550" y="8152"/>
                </a:lnTo>
                <a:lnTo>
                  <a:pt x="4599" y="8176"/>
                </a:lnTo>
                <a:lnTo>
                  <a:pt x="4696" y="8225"/>
                </a:lnTo>
                <a:lnTo>
                  <a:pt x="5013" y="8225"/>
                </a:lnTo>
                <a:lnTo>
                  <a:pt x="5013" y="8346"/>
                </a:lnTo>
                <a:lnTo>
                  <a:pt x="4842" y="8371"/>
                </a:lnTo>
                <a:lnTo>
                  <a:pt x="4696" y="8395"/>
                </a:lnTo>
                <a:lnTo>
                  <a:pt x="4526" y="8419"/>
                </a:lnTo>
                <a:lnTo>
                  <a:pt x="4477" y="8468"/>
                </a:lnTo>
                <a:lnTo>
                  <a:pt x="4453" y="8517"/>
                </a:lnTo>
                <a:lnTo>
                  <a:pt x="4477" y="8565"/>
                </a:lnTo>
                <a:lnTo>
                  <a:pt x="4526" y="8590"/>
                </a:lnTo>
                <a:lnTo>
                  <a:pt x="4745" y="8638"/>
                </a:lnTo>
                <a:lnTo>
                  <a:pt x="5013" y="8638"/>
                </a:lnTo>
                <a:lnTo>
                  <a:pt x="5013" y="8687"/>
                </a:lnTo>
                <a:lnTo>
                  <a:pt x="4891" y="8711"/>
                </a:lnTo>
                <a:lnTo>
                  <a:pt x="4672" y="8736"/>
                </a:lnTo>
                <a:lnTo>
                  <a:pt x="4575" y="8760"/>
                </a:lnTo>
                <a:lnTo>
                  <a:pt x="4477" y="8809"/>
                </a:lnTo>
                <a:lnTo>
                  <a:pt x="4453" y="8833"/>
                </a:lnTo>
                <a:lnTo>
                  <a:pt x="4477" y="8882"/>
                </a:lnTo>
                <a:lnTo>
                  <a:pt x="4550" y="8906"/>
                </a:lnTo>
                <a:lnTo>
                  <a:pt x="4648" y="8930"/>
                </a:lnTo>
                <a:lnTo>
                  <a:pt x="5013" y="8930"/>
                </a:lnTo>
                <a:lnTo>
                  <a:pt x="5013" y="9028"/>
                </a:lnTo>
                <a:lnTo>
                  <a:pt x="4794" y="9052"/>
                </a:lnTo>
                <a:lnTo>
                  <a:pt x="4623" y="9076"/>
                </a:lnTo>
                <a:lnTo>
                  <a:pt x="4550" y="9125"/>
                </a:lnTo>
                <a:lnTo>
                  <a:pt x="4550" y="9149"/>
                </a:lnTo>
                <a:lnTo>
                  <a:pt x="4550" y="9198"/>
                </a:lnTo>
                <a:lnTo>
                  <a:pt x="4599" y="9247"/>
                </a:lnTo>
                <a:lnTo>
                  <a:pt x="4696" y="9271"/>
                </a:lnTo>
                <a:lnTo>
                  <a:pt x="5037" y="9271"/>
                </a:lnTo>
                <a:lnTo>
                  <a:pt x="5061" y="9344"/>
                </a:lnTo>
                <a:lnTo>
                  <a:pt x="5013" y="9344"/>
                </a:lnTo>
                <a:lnTo>
                  <a:pt x="4794" y="9393"/>
                </a:lnTo>
                <a:lnTo>
                  <a:pt x="4623" y="9490"/>
                </a:lnTo>
                <a:lnTo>
                  <a:pt x="4599" y="9514"/>
                </a:lnTo>
                <a:lnTo>
                  <a:pt x="4623" y="9539"/>
                </a:lnTo>
                <a:lnTo>
                  <a:pt x="4818" y="9563"/>
                </a:lnTo>
                <a:lnTo>
                  <a:pt x="5037" y="9539"/>
                </a:lnTo>
                <a:lnTo>
                  <a:pt x="5110" y="9539"/>
                </a:lnTo>
                <a:lnTo>
                  <a:pt x="5134" y="9587"/>
                </a:lnTo>
                <a:lnTo>
                  <a:pt x="5037" y="9612"/>
                </a:lnTo>
                <a:lnTo>
                  <a:pt x="4940" y="9612"/>
                </a:lnTo>
                <a:lnTo>
                  <a:pt x="4794" y="9660"/>
                </a:lnTo>
                <a:lnTo>
                  <a:pt x="4745" y="9709"/>
                </a:lnTo>
                <a:lnTo>
                  <a:pt x="4696" y="9758"/>
                </a:lnTo>
                <a:lnTo>
                  <a:pt x="4696" y="9806"/>
                </a:lnTo>
                <a:lnTo>
                  <a:pt x="4721" y="9855"/>
                </a:lnTo>
                <a:lnTo>
                  <a:pt x="4794" y="9879"/>
                </a:lnTo>
                <a:lnTo>
                  <a:pt x="4964" y="9879"/>
                </a:lnTo>
                <a:lnTo>
                  <a:pt x="5086" y="9855"/>
                </a:lnTo>
                <a:lnTo>
                  <a:pt x="5207" y="9831"/>
                </a:lnTo>
                <a:lnTo>
                  <a:pt x="5256" y="9904"/>
                </a:lnTo>
                <a:lnTo>
                  <a:pt x="5134" y="9928"/>
                </a:lnTo>
                <a:lnTo>
                  <a:pt x="5013" y="9977"/>
                </a:lnTo>
                <a:lnTo>
                  <a:pt x="4915" y="10074"/>
                </a:lnTo>
                <a:lnTo>
                  <a:pt x="4915" y="10098"/>
                </a:lnTo>
                <a:lnTo>
                  <a:pt x="5037" y="10171"/>
                </a:lnTo>
                <a:lnTo>
                  <a:pt x="5159" y="10171"/>
                </a:lnTo>
                <a:lnTo>
                  <a:pt x="5329" y="10147"/>
                </a:lnTo>
                <a:lnTo>
                  <a:pt x="5402" y="10317"/>
                </a:lnTo>
                <a:lnTo>
                  <a:pt x="5329" y="10342"/>
                </a:lnTo>
                <a:lnTo>
                  <a:pt x="5207" y="10390"/>
                </a:lnTo>
                <a:lnTo>
                  <a:pt x="5086" y="10415"/>
                </a:lnTo>
                <a:lnTo>
                  <a:pt x="5086" y="10439"/>
                </a:lnTo>
                <a:lnTo>
                  <a:pt x="5207" y="10463"/>
                </a:lnTo>
                <a:lnTo>
                  <a:pt x="5305" y="10488"/>
                </a:lnTo>
                <a:lnTo>
                  <a:pt x="5475" y="10488"/>
                </a:lnTo>
                <a:lnTo>
                  <a:pt x="5524" y="10658"/>
                </a:lnTo>
                <a:lnTo>
                  <a:pt x="5378" y="10707"/>
                </a:lnTo>
                <a:lnTo>
                  <a:pt x="5232" y="10755"/>
                </a:lnTo>
                <a:lnTo>
                  <a:pt x="5207" y="10780"/>
                </a:lnTo>
                <a:lnTo>
                  <a:pt x="5232" y="10780"/>
                </a:lnTo>
                <a:lnTo>
                  <a:pt x="5353" y="10804"/>
                </a:lnTo>
                <a:lnTo>
                  <a:pt x="5548" y="10804"/>
                </a:lnTo>
                <a:lnTo>
                  <a:pt x="5572" y="10950"/>
                </a:lnTo>
                <a:lnTo>
                  <a:pt x="5524" y="10974"/>
                </a:lnTo>
                <a:lnTo>
                  <a:pt x="5402" y="10999"/>
                </a:lnTo>
                <a:lnTo>
                  <a:pt x="5280" y="11047"/>
                </a:lnTo>
                <a:lnTo>
                  <a:pt x="5280" y="11072"/>
                </a:lnTo>
                <a:lnTo>
                  <a:pt x="5280" y="11096"/>
                </a:lnTo>
                <a:lnTo>
                  <a:pt x="5451" y="11145"/>
                </a:lnTo>
                <a:lnTo>
                  <a:pt x="5621" y="11169"/>
                </a:lnTo>
                <a:lnTo>
                  <a:pt x="5645" y="11339"/>
                </a:lnTo>
                <a:lnTo>
                  <a:pt x="5548" y="11364"/>
                </a:lnTo>
                <a:lnTo>
                  <a:pt x="5426" y="11412"/>
                </a:lnTo>
                <a:lnTo>
                  <a:pt x="5426" y="11437"/>
                </a:lnTo>
                <a:lnTo>
                  <a:pt x="5451" y="11461"/>
                </a:lnTo>
                <a:lnTo>
                  <a:pt x="5548" y="11485"/>
                </a:lnTo>
                <a:lnTo>
                  <a:pt x="5670" y="11485"/>
                </a:lnTo>
                <a:lnTo>
                  <a:pt x="5694" y="11607"/>
                </a:lnTo>
                <a:lnTo>
                  <a:pt x="5548" y="11631"/>
                </a:lnTo>
                <a:lnTo>
                  <a:pt x="5426" y="11656"/>
                </a:lnTo>
                <a:lnTo>
                  <a:pt x="5378" y="11704"/>
                </a:lnTo>
                <a:lnTo>
                  <a:pt x="5353" y="11777"/>
                </a:lnTo>
                <a:lnTo>
                  <a:pt x="5378" y="11850"/>
                </a:lnTo>
                <a:lnTo>
                  <a:pt x="5402" y="11874"/>
                </a:lnTo>
                <a:lnTo>
                  <a:pt x="5426" y="11874"/>
                </a:lnTo>
                <a:lnTo>
                  <a:pt x="5548" y="11899"/>
                </a:lnTo>
                <a:lnTo>
                  <a:pt x="5718" y="11899"/>
                </a:lnTo>
                <a:lnTo>
                  <a:pt x="5718" y="12045"/>
                </a:lnTo>
                <a:lnTo>
                  <a:pt x="5548" y="12093"/>
                </a:lnTo>
                <a:lnTo>
                  <a:pt x="5402" y="12166"/>
                </a:lnTo>
                <a:lnTo>
                  <a:pt x="5402" y="12191"/>
                </a:lnTo>
                <a:lnTo>
                  <a:pt x="5548" y="12264"/>
                </a:lnTo>
                <a:lnTo>
                  <a:pt x="5645" y="12288"/>
                </a:lnTo>
                <a:lnTo>
                  <a:pt x="5718" y="12288"/>
                </a:lnTo>
                <a:lnTo>
                  <a:pt x="5718" y="12434"/>
                </a:lnTo>
                <a:lnTo>
                  <a:pt x="5597" y="12434"/>
                </a:lnTo>
                <a:lnTo>
                  <a:pt x="5451" y="12458"/>
                </a:lnTo>
                <a:lnTo>
                  <a:pt x="5378" y="12483"/>
                </a:lnTo>
                <a:lnTo>
                  <a:pt x="5305" y="12556"/>
                </a:lnTo>
                <a:lnTo>
                  <a:pt x="5280" y="12604"/>
                </a:lnTo>
                <a:lnTo>
                  <a:pt x="5280" y="12653"/>
                </a:lnTo>
                <a:lnTo>
                  <a:pt x="5305" y="12677"/>
                </a:lnTo>
                <a:lnTo>
                  <a:pt x="5353" y="12726"/>
                </a:lnTo>
                <a:lnTo>
                  <a:pt x="5499" y="12726"/>
                </a:lnTo>
                <a:lnTo>
                  <a:pt x="5645" y="12702"/>
                </a:lnTo>
                <a:lnTo>
                  <a:pt x="5743" y="12702"/>
                </a:lnTo>
                <a:lnTo>
                  <a:pt x="5718" y="13018"/>
                </a:lnTo>
                <a:lnTo>
                  <a:pt x="5621" y="13018"/>
                </a:lnTo>
                <a:lnTo>
                  <a:pt x="5451" y="13067"/>
                </a:lnTo>
                <a:lnTo>
                  <a:pt x="5305" y="13115"/>
                </a:lnTo>
                <a:lnTo>
                  <a:pt x="5280" y="13140"/>
                </a:lnTo>
                <a:lnTo>
                  <a:pt x="5280" y="13164"/>
                </a:lnTo>
                <a:lnTo>
                  <a:pt x="5305" y="13188"/>
                </a:lnTo>
                <a:lnTo>
                  <a:pt x="5670" y="13213"/>
                </a:lnTo>
                <a:lnTo>
                  <a:pt x="5718" y="13213"/>
                </a:lnTo>
                <a:lnTo>
                  <a:pt x="5718" y="13407"/>
                </a:lnTo>
                <a:lnTo>
                  <a:pt x="5597" y="13432"/>
                </a:lnTo>
                <a:lnTo>
                  <a:pt x="5475" y="13432"/>
                </a:lnTo>
                <a:lnTo>
                  <a:pt x="5378" y="13480"/>
                </a:lnTo>
                <a:lnTo>
                  <a:pt x="5305" y="13578"/>
                </a:lnTo>
                <a:lnTo>
                  <a:pt x="5305" y="13602"/>
                </a:lnTo>
                <a:lnTo>
                  <a:pt x="5329" y="13651"/>
                </a:lnTo>
                <a:lnTo>
                  <a:pt x="5451" y="13675"/>
                </a:lnTo>
                <a:lnTo>
                  <a:pt x="5572" y="13699"/>
                </a:lnTo>
                <a:lnTo>
                  <a:pt x="5718" y="13724"/>
                </a:lnTo>
                <a:lnTo>
                  <a:pt x="5718" y="13870"/>
                </a:lnTo>
                <a:lnTo>
                  <a:pt x="5621" y="13894"/>
                </a:lnTo>
                <a:lnTo>
                  <a:pt x="5353" y="13943"/>
                </a:lnTo>
                <a:lnTo>
                  <a:pt x="5305" y="13967"/>
                </a:lnTo>
                <a:lnTo>
                  <a:pt x="5280" y="14016"/>
                </a:lnTo>
                <a:lnTo>
                  <a:pt x="5305" y="14064"/>
                </a:lnTo>
                <a:lnTo>
                  <a:pt x="5329" y="14089"/>
                </a:lnTo>
                <a:lnTo>
                  <a:pt x="5402" y="14137"/>
                </a:lnTo>
                <a:lnTo>
                  <a:pt x="5499" y="14162"/>
                </a:lnTo>
                <a:lnTo>
                  <a:pt x="5718" y="14186"/>
                </a:lnTo>
                <a:lnTo>
                  <a:pt x="5694" y="14381"/>
                </a:lnTo>
                <a:lnTo>
                  <a:pt x="5524" y="14405"/>
                </a:lnTo>
                <a:lnTo>
                  <a:pt x="5378" y="14454"/>
                </a:lnTo>
                <a:lnTo>
                  <a:pt x="5305" y="14502"/>
                </a:lnTo>
                <a:lnTo>
                  <a:pt x="5232" y="14551"/>
                </a:lnTo>
                <a:lnTo>
                  <a:pt x="5232" y="14575"/>
                </a:lnTo>
                <a:lnTo>
                  <a:pt x="5256" y="14624"/>
                </a:lnTo>
                <a:lnTo>
                  <a:pt x="5402" y="14648"/>
                </a:lnTo>
                <a:lnTo>
                  <a:pt x="5694" y="14648"/>
                </a:lnTo>
                <a:lnTo>
                  <a:pt x="5694" y="14819"/>
                </a:lnTo>
                <a:lnTo>
                  <a:pt x="5475" y="14819"/>
                </a:lnTo>
                <a:lnTo>
                  <a:pt x="5402" y="14843"/>
                </a:lnTo>
                <a:lnTo>
                  <a:pt x="5329" y="14867"/>
                </a:lnTo>
                <a:lnTo>
                  <a:pt x="5305" y="14916"/>
                </a:lnTo>
                <a:lnTo>
                  <a:pt x="5280" y="14940"/>
                </a:lnTo>
                <a:lnTo>
                  <a:pt x="5280" y="14989"/>
                </a:lnTo>
                <a:lnTo>
                  <a:pt x="5305" y="15038"/>
                </a:lnTo>
                <a:lnTo>
                  <a:pt x="5378" y="15086"/>
                </a:lnTo>
                <a:lnTo>
                  <a:pt x="5475" y="15111"/>
                </a:lnTo>
                <a:lnTo>
                  <a:pt x="5572" y="15135"/>
                </a:lnTo>
                <a:lnTo>
                  <a:pt x="5670" y="15159"/>
                </a:lnTo>
                <a:lnTo>
                  <a:pt x="5670" y="15354"/>
                </a:lnTo>
                <a:lnTo>
                  <a:pt x="5548" y="15354"/>
                </a:lnTo>
                <a:lnTo>
                  <a:pt x="5451" y="15330"/>
                </a:lnTo>
                <a:lnTo>
                  <a:pt x="5353" y="15378"/>
                </a:lnTo>
                <a:lnTo>
                  <a:pt x="5329" y="15403"/>
                </a:lnTo>
                <a:lnTo>
                  <a:pt x="5305" y="15427"/>
                </a:lnTo>
                <a:lnTo>
                  <a:pt x="5329" y="15500"/>
                </a:lnTo>
                <a:lnTo>
                  <a:pt x="5378" y="15524"/>
                </a:lnTo>
                <a:lnTo>
                  <a:pt x="5426" y="15549"/>
                </a:lnTo>
                <a:lnTo>
                  <a:pt x="5524" y="15573"/>
                </a:lnTo>
                <a:lnTo>
                  <a:pt x="5645" y="15597"/>
                </a:lnTo>
                <a:lnTo>
                  <a:pt x="5645" y="15719"/>
                </a:lnTo>
                <a:lnTo>
                  <a:pt x="5305" y="15768"/>
                </a:lnTo>
                <a:lnTo>
                  <a:pt x="5280" y="15792"/>
                </a:lnTo>
                <a:lnTo>
                  <a:pt x="5280" y="15816"/>
                </a:lnTo>
                <a:lnTo>
                  <a:pt x="5280" y="15841"/>
                </a:lnTo>
                <a:lnTo>
                  <a:pt x="5305" y="15865"/>
                </a:lnTo>
                <a:lnTo>
                  <a:pt x="5621" y="15889"/>
                </a:lnTo>
                <a:lnTo>
                  <a:pt x="5621" y="16108"/>
                </a:lnTo>
                <a:lnTo>
                  <a:pt x="5524" y="16133"/>
                </a:lnTo>
                <a:lnTo>
                  <a:pt x="5378" y="16157"/>
                </a:lnTo>
                <a:lnTo>
                  <a:pt x="5305" y="16181"/>
                </a:lnTo>
                <a:lnTo>
                  <a:pt x="5256" y="16230"/>
                </a:lnTo>
                <a:lnTo>
                  <a:pt x="5232" y="16254"/>
                </a:lnTo>
                <a:lnTo>
                  <a:pt x="5256" y="16279"/>
                </a:lnTo>
                <a:lnTo>
                  <a:pt x="5305" y="16327"/>
                </a:lnTo>
                <a:lnTo>
                  <a:pt x="5353" y="16352"/>
                </a:lnTo>
                <a:lnTo>
                  <a:pt x="5475" y="16376"/>
                </a:lnTo>
                <a:lnTo>
                  <a:pt x="5597" y="16376"/>
                </a:lnTo>
                <a:lnTo>
                  <a:pt x="5572" y="16571"/>
                </a:lnTo>
                <a:lnTo>
                  <a:pt x="5572" y="16668"/>
                </a:lnTo>
                <a:lnTo>
                  <a:pt x="5280" y="16668"/>
                </a:lnTo>
                <a:lnTo>
                  <a:pt x="5207" y="16692"/>
                </a:lnTo>
                <a:lnTo>
                  <a:pt x="5159" y="16741"/>
                </a:lnTo>
                <a:lnTo>
                  <a:pt x="5159" y="16790"/>
                </a:lnTo>
                <a:lnTo>
                  <a:pt x="5207" y="16838"/>
                </a:lnTo>
                <a:lnTo>
                  <a:pt x="5256" y="16863"/>
                </a:lnTo>
                <a:lnTo>
                  <a:pt x="5402" y="16887"/>
                </a:lnTo>
                <a:lnTo>
                  <a:pt x="5548" y="16887"/>
                </a:lnTo>
                <a:lnTo>
                  <a:pt x="5524" y="17082"/>
                </a:lnTo>
                <a:lnTo>
                  <a:pt x="5426" y="17106"/>
                </a:lnTo>
                <a:lnTo>
                  <a:pt x="5280" y="17130"/>
                </a:lnTo>
                <a:lnTo>
                  <a:pt x="5207" y="17155"/>
                </a:lnTo>
                <a:lnTo>
                  <a:pt x="5134" y="17203"/>
                </a:lnTo>
                <a:lnTo>
                  <a:pt x="5134" y="17228"/>
                </a:lnTo>
                <a:lnTo>
                  <a:pt x="5134" y="17252"/>
                </a:lnTo>
                <a:lnTo>
                  <a:pt x="5207" y="17276"/>
                </a:lnTo>
                <a:lnTo>
                  <a:pt x="5280" y="17276"/>
                </a:lnTo>
                <a:lnTo>
                  <a:pt x="5426" y="17301"/>
                </a:lnTo>
                <a:lnTo>
                  <a:pt x="5499" y="17301"/>
                </a:lnTo>
                <a:lnTo>
                  <a:pt x="5475" y="17544"/>
                </a:lnTo>
                <a:lnTo>
                  <a:pt x="5378" y="17544"/>
                </a:lnTo>
                <a:lnTo>
                  <a:pt x="5256" y="17593"/>
                </a:lnTo>
                <a:lnTo>
                  <a:pt x="5183" y="17641"/>
                </a:lnTo>
                <a:lnTo>
                  <a:pt x="5183" y="17666"/>
                </a:lnTo>
                <a:lnTo>
                  <a:pt x="5183" y="17690"/>
                </a:lnTo>
                <a:lnTo>
                  <a:pt x="5207" y="17739"/>
                </a:lnTo>
                <a:lnTo>
                  <a:pt x="5256" y="17763"/>
                </a:lnTo>
                <a:lnTo>
                  <a:pt x="5378" y="17787"/>
                </a:lnTo>
                <a:lnTo>
                  <a:pt x="5451" y="17812"/>
                </a:lnTo>
                <a:lnTo>
                  <a:pt x="5426" y="17982"/>
                </a:lnTo>
                <a:lnTo>
                  <a:pt x="5329" y="17982"/>
                </a:lnTo>
                <a:lnTo>
                  <a:pt x="5086" y="18006"/>
                </a:lnTo>
                <a:lnTo>
                  <a:pt x="5037" y="18031"/>
                </a:lnTo>
                <a:lnTo>
                  <a:pt x="5013" y="18055"/>
                </a:lnTo>
                <a:lnTo>
                  <a:pt x="5013" y="18104"/>
                </a:lnTo>
                <a:lnTo>
                  <a:pt x="5061" y="18152"/>
                </a:lnTo>
                <a:lnTo>
                  <a:pt x="5159" y="18201"/>
                </a:lnTo>
                <a:lnTo>
                  <a:pt x="5280" y="18225"/>
                </a:lnTo>
                <a:lnTo>
                  <a:pt x="5402" y="18225"/>
                </a:lnTo>
                <a:lnTo>
                  <a:pt x="5402" y="18420"/>
                </a:lnTo>
                <a:lnTo>
                  <a:pt x="5353" y="18420"/>
                </a:lnTo>
                <a:lnTo>
                  <a:pt x="5207" y="18444"/>
                </a:lnTo>
                <a:lnTo>
                  <a:pt x="5134" y="18469"/>
                </a:lnTo>
                <a:lnTo>
                  <a:pt x="5086" y="18517"/>
                </a:lnTo>
                <a:lnTo>
                  <a:pt x="5061" y="18566"/>
                </a:lnTo>
                <a:lnTo>
                  <a:pt x="5086" y="18615"/>
                </a:lnTo>
                <a:lnTo>
                  <a:pt x="5134" y="18663"/>
                </a:lnTo>
                <a:lnTo>
                  <a:pt x="5183" y="18688"/>
                </a:lnTo>
                <a:lnTo>
                  <a:pt x="5329" y="18712"/>
                </a:lnTo>
                <a:lnTo>
                  <a:pt x="5378" y="18712"/>
                </a:lnTo>
                <a:lnTo>
                  <a:pt x="5353" y="18907"/>
                </a:lnTo>
                <a:lnTo>
                  <a:pt x="5280" y="18907"/>
                </a:lnTo>
                <a:lnTo>
                  <a:pt x="5183" y="18955"/>
                </a:lnTo>
                <a:lnTo>
                  <a:pt x="5159" y="18980"/>
                </a:lnTo>
                <a:lnTo>
                  <a:pt x="5159" y="19004"/>
                </a:lnTo>
                <a:lnTo>
                  <a:pt x="5159" y="19053"/>
                </a:lnTo>
                <a:lnTo>
                  <a:pt x="5183" y="19077"/>
                </a:lnTo>
                <a:lnTo>
                  <a:pt x="5256" y="19126"/>
                </a:lnTo>
                <a:lnTo>
                  <a:pt x="5353" y="19126"/>
                </a:lnTo>
                <a:lnTo>
                  <a:pt x="5353" y="19539"/>
                </a:lnTo>
                <a:lnTo>
                  <a:pt x="5353" y="19637"/>
                </a:lnTo>
                <a:lnTo>
                  <a:pt x="5402" y="19710"/>
                </a:lnTo>
                <a:lnTo>
                  <a:pt x="5475" y="19758"/>
                </a:lnTo>
                <a:lnTo>
                  <a:pt x="5548" y="19783"/>
                </a:lnTo>
                <a:lnTo>
                  <a:pt x="5572" y="19807"/>
                </a:lnTo>
                <a:lnTo>
                  <a:pt x="5718" y="19953"/>
                </a:lnTo>
                <a:lnTo>
                  <a:pt x="5840" y="20074"/>
                </a:lnTo>
                <a:lnTo>
                  <a:pt x="5986" y="20220"/>
                </a:lnTo>
                <a:lnTo>
                  <a:pt x="6132" y="20366"/>
                </a:lnTo>
                <a:lnTo>
                  <a:pt x="5961" y="20366"/>
                </a:lnTo>
                <a:lnTo>
                  <a:pt x="5816" y="20342"/>
                </a:lnTo>
                <a:lnTo>
                  <a:pt x="5670" y="20318"/>
                </a:lnTo>
                <a:lnTo>
                  <a:pt x="5524" y="20269"/>
                </a:lnTo>
                <a:lnTo>
                  <a:pt x="5378" y="20196"/>
                </a:lnTo>
                <a:lnTo>
                  <a:pt x="5232" y="20099"/>
                </a:lnTo>
                <a:lnTo>
                  <a:pt x="5086" y="20001"/>
                </a:lnTo>
                <a:lnTo>
                  <a:pt x="4940" y="19928"/>
                </a:lnTo>
                <a:lnTo>
                  <a:pt x="4818" y="19539"/>
                </a:lnTo>
                <a:lnTo>
                  <a:pt x="4721" y="19126"/>
                </a:lnTo>
                <a:lnTo>
                  <a:pt x="4672" y="18712"/>
                </a:lnTo>
                <a:lnTo>
                  <a:pt x="4623" y="18274"/>
                </a:lnTo>
                <a:lnTo>
                  <a:pt x="4575" y="17447"/>
                </a:lnTo>
                <a:lnTo>
                  <a:pt x="4526" y="16619"/>
                </a:lnTo>
                <a:lnTo>
                  <a:pt x="4477" y="15670"/>
                </a:lnTo>
                <a:lnTo>
                  <a:pt x="4429" y="14721"/>
                </a:lnTo>
                <a:lnTo>
                  <a:pt x="4404" y="14235"/>
                </a:lnTo>
                <a:lnTo>
                  <a:pt x="4380" y="13894"/>
                </a:lnTo>
                <a:lnTo>
                  <a:pt x="4331" y="13505"/>
                </a:lnTo>
                <a:lnTo>
                  <a:pt x="4258" y="13140"/>
                </a:lnTo>
                <a:lnTo>
                  <a:pt x="4161" y="12775"/>
                </a:lnTo>
                <a:lnTo>
                  <a:pt x="4112" y="12629"/>
                </a:lnTo>
                <a:lnTo>
                  <a:pt x="4039" y="12483"/>
                </a:lnTo>
                <a:lnTo>
                  <a:pt x="3966" y="12361"/>
                </a:lnTo>
                <a:lnTo>
                  <a:pt x="3893" y="12288"/>
                </a:lnTo>
                <a:lnTo>
                  <a:pt x="3820" y="12264"/>
                </a:lnTo>
                <a:lnTo>
                  <a:pt x="3577" y="12264"/>
                </a:lnTo>
                <a:lnTo>
                  <a:pt x="3504" y="12288"/>
                </a:lnTo>
                <a:lnTo>
                  <a:pt x="3407" y="12385"/>
                </a:lnTo>
                <a:lnTo>
                  <a:pt x="3334" y="12507"/>
                </a:lnTo>
                <a:lnTo>
                  <a:pt x="3309" y="12483"/>
                </a:lnTo>
                <a:lnTo>
                  <a:pt x="3188" y="12483"/>
                </a:lnTo>
                <a:lnTo>
                  <a:pt x="3066" y="12531"/>
                </a:lnTo>
                <a:lnTo>
                  <a:pt x="3042" y="12556"/>
                </a:lnTo>
                <a:lnTo>
                  <a:pt x="3042" y="12604"/>
                </a:lnTo>
                <a:lnTo>
                  <a:pt x="3066" y="12653"/>
                </a:lnTo>
                <a:lnTo>
                  <a:pt x="3115" y="12677"/>
                </a:lnTo>
                <a:lnTo>
                  <a:pt x="3236" y="12702"/>
                </a:lnTo>
                <a:lnTo>
                  <a:pt x="3261" y="12702"/>
                </a:lnTo>
                <a:lnTo>
                  <a:pt x="3212" y="12848"/>
                </a:lnTo>
                <a:lnTo>
                  <a:pt x="3042" y="12872"/>
                </a:lnTo>
                <a:lnTo>
                  <a:pt x="2871" y="12921"/>
                </a:lnTo>
                <a:lnTo>
                  <a:pt x="2871" y="12945"/>
                </a:lnTo>
                <a:lnTo>
                  <a:pt x="2871" y="12969"/>
                </a:lnTo>
                <a:lnTo>
                  <a:pt x="3017" y="13018"/>
                </a:lnTo>
                <a:lnTo>
                  <a:pt x="3163" y="13042"/>
                </a:lnTo>
                <a:lnTo>
                  <a:pt x="3139" y="13140"/>
                </a:lnTo>
                <a:lnTo>
                  <a:pt x="2969" y="13140"/>
                </a:lnTo>
                <a:lnTo>
                  <a:pt x="2847" y="13164"/>
                </a:lnTo>
                <a:lnTo>
                  <a:pt x="2725" y="13213"/>
                </a:lnTo>
                <a:lnTo>
                  <a:pt x="2701" y="13237"/>
                </a:lnTo>
                <a:lnTo>
                  <a:pt x="2701" y="13261"/>
                </a:lnTo>
                <a:lnTo>
                  <a:pt x="2701" y="13286"/>
                </a:lnTo>
                <a:lnTo>
                  <a:pt x="2725" y="13310"/>
                </a:lnTo>
                <a:lnTo>
                  <a:pt x="2847" y="13359"/>
                </a:lnTo>
                <a:lnTo>
                  <a:pt x="2969" y="13383"/>
                </a:lnTo>
                <a:lnTo>
                  <a:pt x="3090" y="13383"/>
                </a:lnTo>
                <a:lnTo>
                  <a:pt x="3066" y="13529"/>
                </a:lnTo>
                <a:lnTo>
                  <a:pt x="2847" y="13553"/>
                </a:lnTo>
                <a:lnTo>
                  <a:pt x="2750" y="13602"/>
                </a:lnTo>
                <a:lnTo>
                  <a:pt x="2652" y="13651"/>
                </a:lnTo>
                <a:lnTo>
                  <a:pt x="2628" y="13699"/>
                </a:lnTo>
                <a:lnTo>
                  <a:pt x="2652" y="13724"/>
                </a:lnTo>
                <a:lnTo>
                  <a:pt x="2847" y="13748"/>
                </a:lnTo>
                <a:lnTo>
                  <a:pt x="3042" y="13772"/>
                </a:lnTo>
                <a:lnTo>
                  <a:pt x="3042" y="13870"/>
                </a:lnTo>
                <a:lnTo>
                  <a:pt x="2920" y="13870"/>
                </a:lnTo>
                <a:lnTo>
                  <a:pt x="2774" y="13918"/>
                </a:lnTo>
                <a:lnTo>
                  <a:pt x="2701" y="13943"/>
                </a:lnTo>
                <a:lnTo>
                  <a:pt x="2628" y="13991"/>
                </a:lnTo>
                <a:lnTo>
                  <a:pt x="2628" y="14016"/>
                </a:lnTo>
                <a:lnTo>
                  <a:pt x="2701" y="14064"/>
                </a:lnTo>
                <a:lnTo>
                  <a:pt x="2798" y="14113"/>
                </a:lnTo>
                <a:lnTo>
                  <a:pt x="2896" y="14137"/>
                </a:lnTo>
                <a:lnTo>
                  <a:pt x="3017" y="14137"/>
                </a:lnTo>
                <a:lnTo>
                  <a:pt x="2993" y="14283"/>
                </a:lnTo>
                <a:lnTo>
                  <a:pt x="2871" y="14283"/>
                </a:lnTo>
                <a:lnTo>
                  <a:pt x="2725" y="14308"/>
                </a:lnTo>
                <a:lnTo>
                  <a:pt x="2677" y="14332"/>
                </a:lnTo>
                <a:lnTo>
                  <a:pt x="2604" y="14381"/>
                </a:lnTo>
                <a:lnTo>
                  <a:pt x="2604" y="14405"/>
                </a:lnTo>
                <a:lnTo>
                  <a:pt x="2579" y="14429"/>
                </a:lnTo>
                <a:lnTo>
                  <a:pt x="2604" y="14502"/>
                </a:lnTo>
                <a:lnTo>
                  <a:pt x="2677" y="14551"/>
                </a:lnTo>
                <a:lnTo>
                  <a:pt x="2725" y="14575"/>
                </a:lnTo>
                <a:lnTo>
                  <a:pt x="2871" y="14600"/>
                </a:lnTo>
                <a:lnTo>
                  <a:pt x="2969" y="14600"/>
                </a:lnTo>
                <a:lnTo>
                  <a:pt x="2969" y="14721"/>
                </a:lnTo>
                <a:lnTo>
                  <a:pt x="2969" y="14794"/>
                </a:lnTo>
                <a:lnTo>
                  <a:pt x="2774" y="14819"/>
                </a:lnTo>
                <a:lnTo>
                  <a:pt x="2628" y="14843"/>
                </a:lnTo>
                <a:lnTo>
                  <a:pt x="2555" y="14892"/>
                </a:lnTo>
                <a:lnTo>
                  <a:pt x="2506" y="14940"/>
                </a:lnTo>
                <a:lnTo>
                  <a:pt x="2482" y="14989"/>
                </a:lnTo>
                <a:lnTo>
                  <a:pt x="2506" y="15013"/>
                </a:lnTo>
                <a:lnTo>
                  <a:pt x="2579" y="15038"/>
                </a:lnTo>
                <a:lnTo>
                  <a:pt x="2652" y="15062"/>
                </a:lnTo>
                <a:lnTo>
                  <a:pt x="2823" y="15062"/>
                </a:lnTo>
                <a:lnTo>
                  <a:pt x="2944" y="15038"/>
                </a:lnTo>
                <a:lnTo>
                  <a:pt x="2944" y="15232"/>
                </a:lnTo>
                <a:lnTo>
                  <a:pt x="2871" y="15232"/>
                </a:lnTo>
                <a:lnTo>
                  <a:pt x="2677" y="15257"/>
                </a:lnTo>
                <a:lnTo>
                  <a:pt x="2506" y="15305"/>
                </a:lnTo>
                <a:lnTo>
                  <a:pt x="2506" y="15330"/>
                </a:lnTo>
                <a:lnTo>
                  <a:pt x="2506" y="15354"/>
                </a:lnTo>
                <a:lnTo>
                  <a:pt x="2701" y="15378"/>
                </a:lnTo>
                <a:lnTo>
                  <a:pt x="2920" y="15403"/>
                </a:lnTo>
                <a:lnTo>
                  <a:pt x="2920" y="15622"/>
                </a:lnTo>
                <a:lnTo>
                  <a:pt x="2798" y="15646"/>
                </a:lnTo>
                <a:lnTo>
                  <a:pt x="2652" y="15695"/>
                </a:lnTo>
                <a:lnTo>
                  <a:pt x="2506" y="15768"/>
                </a:lnTo>
                <a:lnTo>
                  <a:pt x="2506" y="15792"/>
                </a:lnTo>
                <a:lnTo>
                  <a:pt x="2506" y="15816"/>
                </a:lnTo>
                <a:lnTo>
                  <a:pt x="2798" y="15841"/>
                </a:lnTo>
                <a:lnTo>
                  <a:pt x="2896" y="15841"/>
                </a:lnTo>
                <a:lnTo>
                  <a:pt x="2896" y="15914"/>
                </a:lnTo>
                <a:lnTo>
                  <a:pt x="2750" y="15938"/>
                </a:lnTo>
                <a:lnTo>
                  <a:pt x="2604" y="15987"/>
                </a:lnTo>
                <a:lnTo>
                  <a:pt x="2482" y="16060"/>
                </a:lnTo>
                <a:lnTo>
                  <a:pt x="2433" y="16108"/>
                </a:lnTo>
                <a:lnTo>
                  <a:pt x="2433" y="16157"/>
                </a:lnTo>
                <a:lnTo>
                  <a:pt x="2433" y="16181"/>
                </a:lnTo>
                <a:lnTo>
                  <a:pt x="2506" y="16230"/>
                </a:lnTo>
                <a:lnTo>
                  <a:pt x="2579" y="16254"/>
                </a:lnTo>
                <a:lnTo>
                  <a:pt x="2725" y="16254"/>
                </a:lnTo>
                <a:lnTo>
                  <a:pt x="2896" y="16230"/>
                </a:lnTo>
                <a:lnTo>
                  <a:pt x="2871" y="16425"/>
                </a:lnTo>
                <a:lnTo>
                  <a:pt x="2628" y="16473"/>
                </a:lnTo>
                <a:lnTo>
                  <a:pt x="2506" y="16498"/>
                </a:lnTo>
                <a:lnTo>
                  <a:pt x="2409" y="16546"/>
                </a:lnTo>
                <a:lnTo>
                  <a:pt x="2409" y="16571"/>
                </a:lnTo>
                <a:lnTo>
                  <a:pt x="2409" y="16595"/>
                </a:lnTo>
                <a:lnTo>
                  <a:pt x="2506" y="16644"/>
                </a:lnTo>
                <a:lnTo>
                  <a:pt x="2628" y="16668"/>
                </a:lnTo>
                <a:lnTo>
                  <a:pt x="2871" y="16692"/>
                </a:lnTo>
                <a:lnTo>
                  <a:pt x="2847" y="16936"/>
                </a:lnTo>
                <a:lnTo>
                  <a:pt x="2701" y="16936"/>
                </a:lnTo>
                <a:lnTo>
                  <a:pt x="2555" y="16960"/>
                </a:lnTo>
                <a:lnTo>
                  <a:pt x="2458" y="16984"/>
                </a:lnTo>
                <a:lnTo>
                  <a:pt x="2409" y="17033"/>
                </a:lnTo>
                <a:lnTo>
                  <a:pt x="2385" y="17057"/>
                </a:lnTo>
                <a:lnTo>
                  <a:pt x="2433" y="17106"/>
                </a:lnTo>
                <a:lnTo>
                  <a:pt x="2482" y="17130"/>
                </a:lnTo>
                <a:lnTo>
                  <a:pt x="2604" y="17155"/>
                </a:lnTo>
                <a:lnTo>
                  <a:pt x="2847" y="17155"/>
                </a:lnTo>
                <a:lnTo>
                  <a:pt x="2823" y="17349"/>
                </a:lnTo>
                <a:lnTo>
                  <a:pt x="2701" y="17398"/>
                </a:lnTo>
                <a:lnTo>
                  <a:pt x="2604" y="17447"/>
                </a:lnTo>
                <a:lnTo>
                  <a:pt x="2506" y="17495"/>
                </a:lnTo>
                <a:lnTo>
                  <a:pt x="2458" y="17568"/>
                </a:lnTo>
                <a:lnTo>
                  <a:pt x="2433" y="17593"/>
                </a:lnTo>
                <a:lnTo>
                  <a:pt x="2458" y="17641"/>
                </a:lnTo>
                <a:lnTo>
                  <a:pt x="2458" y="17666"/>
                </a:lnTo>
                <a:lnTo>
                  <a:pt x="2506" y="17690"/>
                </a:lnTo>
                <a:lnTo>
                  <a:pt x="2652" y="17690"/>
                </a:lnTo>
                <a:lnTo>
                  <a:pt x="2823" y="17641"/>
                </a:lnTo>
                <a:lnTo>
                  <a:pt x="2798" y="17860"/>
                </a:lnTo>
                <a:lnTo>
                  <a:pt x="2628" y="17933"/>
                </a:lnTo>
                <a:lnTo>
                  <a:pt x="2506" y="17958"/>
                </a:lnTo>
                <a:lnTo>
                  <a:pt x="2482" y="17958"/>
                </a:lnTo>
                <a:lnTo>
                  <a:pt x="2458" y="17982"/>
                </a:lnTo>
                <a:lnTo>
                  <a:pt x="2458" y="18006"/>
                </a:lnTo>
                <a:lnTo>
                  <a:pt x="2482" y="18031"/>
                </a:lnTo>
                <a:lnTo>
                  <a:pt x="2628" y="18055"/>
                </a:lnTo>
                <a:lnTo>
                  <a:pt x="2798" y="18055"/>
                </a:lnTo>
                <a:lnTo>
                  <a:pt x="2774" y="18298"/>
                </a:lnTo>
                <a:lnTo>
                  <a:pt x="2725" y="18298"/>
                </a:lnTo>
                <a:lnTo>
                  <a:pt x="2628" y="18323"/>
                </a:lnTo>
                <a:lnTo>
                  <a:pt x="2506" y="18371"/>
                </a:lnTo>
                <a:lnTo>
                  <a:pt x="2482" y="18396"/>
                </a:lnTo>
                <a:lnTo>
                  <a:pt x="2482" y="18420"/>
                </a:lnTo>
                <a:lnTo>
                  <a:pt x="2482" y="18444"/>
                </a:lnTo>
                <a:lnTo>
                  <a:pt x="2506" y="18444"/>
                </a:lnTo>
                <a:lnTo>
                  <a:pt x="2604" y="18493"/>
                </a:lnTo>
                <a:lnTo>
                  <a:pt x="2725" y="18542"/>
                </a:lnTo>
                <a:lnTo>
                  <a:pt x="2750" y="18542"/>
                </a:lnTo>
                <a:lnTo>
                  <a:pt x="2725" y="18688"/>
                </a:lnTo>
                <a:lnTo>
                  <a:pt x="2628" y="18712"/>
                </a:lnTo>
                <a:lnTo>
                  <a:pt x="2506" y="18712"/>
                </a:lnTo>
                <a:lnTo>
                  <a:pt x="2458" y="18736"/>
                </a:lnTo>
                <a:lnTo>
                  <a:pt x="2409" y="18761"/>
                </a:lnTo>
                <a:lnTo>
                  <a:pt x="2385" y="18809"/>
                </a:lnTo>
                <a:lnTo>
                  <a:pt x="2385" y="18858"/>
                </a:lnTo>
                <a:lnTo>
                  <a:pt x="2433" y="18882"/>
                </a:lnTo>
                <a:lnTo>
                  <a:pt x="2482" y="18931"/>
                </a:lnTo>
                <a:lnTo>
                  <a:pt x="2604" y="18955"/>
                </a:lnTo>
                <a:lnTo>
                  <a:pt x="2701" y="18955"/>
                </a:lnTo>
                <a:lnTo>
                  <a:pt x="2677" y="19053"/>
                </a:lnTo>
                <a:lnTo>
                  <a:pt x="2604" y="19077"/>
                </a:lnTo>
                <a:lnTo>
                  <a:pt x="2555" y="19101"/>
                </a:lnTo>
                <a:lnTo>
                  <a:pt x="2433" y="19174"/>
                </a:lnTo>
                <a:lnTo>
                  <a:pt x="2433" y="19199"/>
                </a:lnTo>
                <a:lnTo>
                  <a:pt x="2433" y="19223"/>
                </a:lnTo>
                <a:lnTo>
                  <a:pt x="2531" y="19272"/>
                </a:lnTo>
                <a:lnTo>
                  <a:pt x="2628" y="19320"/>
                </a:lnTo>
                <a:lnTo>
                  <a:pt x="2604" y="19466"/>
                </a:lnTo>
                <a:lnTo>
                  <a:pt x="2458" y="19466"/>
                </a:lnTo>
                <a:lnTo>
                  <a:pt x="2360" y="19515"/>
                </a:lnTo>
                <a:lnTo>
                  <a:pt x="2336" y="19564"/>
                </a:lnTo>
                <a:lnTo>
                  <a:pt x="2360" y="19612"/>
                </a:lnTo>
                <a:lnTo>
                  <a:pt x="2385" y="19661"/>
                </a:lnTo>
                <a:lnTo>
                  <a:pt x="2433" y="19685"/>
                </a:lnTo>
                <a:lnTo>
                  <a:pt x="2531" y="19734"/>
                </a:lnTo>
                <a:lnTo>
                  <a:pt x="2458" y="19928"/>
                </a:lnTo>
                <a:lnTo>
                  <a:pt x="2312" y="20001"/>
                </a:lnTo>
                <a:lnTo>
                  <a:pt x="2166" y="20099"/>
                </a:lnTo>
                <a:lnTo>
                  <a:pt x="2020" y="20196"/>
                </a:lnTo>
                <a:lnTo>
                  <a:pt x="1874" y="20269"/>
                </a:lnTo>
                <a:lnTo>
                  <a:pt x="1728" y="20318"/>
                </a:lnTo>
                <a:lnTo>
                  <a:pt x="1582" y="20342"/>
                </a:lnTo>
                <a:lnTo>
                  <a:pt x="1436" y="20366"/>
                </a:lnTo>
                <a:lnTo>
                  <a:pt x="1265" y="20366"/>
                </a:lnTo>
                <a:lnTo>
                  <a:pt x="1411" y="20220"/>
                </a:lnTo>
                <a:lnTo>
                  <a:pt x="1557" y="20074"/>
                </a:lnTo>
                <a:lnTo>
                  <a:pt x="1679" y="19953"/>
                </a:lnTo>
                <a:lnTo>
                  <a:pt x="1825" y="19807"/>
                </a:lnTo>
                <a:lnTo>
                  <a:pt x="1849" y="19783"/>
                </a:lnTo>
                <a:lnTo>
                  <a:pt x="1922" y="19758"/>
                </a:lnTo>
                <a:lnTo>
                  <a:pt x="1995" y="19710"/>
                </a:lnTo>
                <a:lnTo>
                  <a:pt x="2020" y="19637"/>
                </a:lnTo>
                <a:lnTo>
                  <a:pt x="2044" y="19539"/>
                </a:lnTo>
                <a:lnTo>
                  <a:pt x="2020" y="18785"/>
                </a:lnTo>
                <a:lnTo>
                  <a:pt x="1971" y="18055"/>
                </a:lnTo>
                <a:lnTo>
                  <a:pt x="1825" y="16571"/>
                </a:lnTo>
                <a:lnTo>
                  <a:pt x="1752" y="15792"/>
                </a:lnTo>
                <a:lnTo>
                  <a:pt x="1703" y="15013"/>
                </a:lnTo>
                <a:lnTo>
                  <a:pt x="1679" y="13456"/>
                </a:lnTo>
                <a:lnTo>
                  <a:pt x="1655" y="12702"/>
                </a:lnTo>
                <a:lnTo>
                  <a:pt x="1679" y="11947"/>
                </a:lnTo>
                <a:lnTo>
                  <a:pt x="1703" y="11583"/>
                </a:lnTo>
                <a:lnTo>
                  <a:pt x="1752" y="11218"/>
                </a:lnTo>
                <a:lnTo>
                  <a:pt x="1825" y="10853"/>
                </a:lnTo>
                <a:lnTo>
                  <a:pt x="1922" y="10488"/>
                </a:lnTo>
                <a:lnTo>
                  <a:pt x="2044" y="10171"/>
                </a:lnTo>
                <a:lnTo>
                  <a:pt x="2166" y="9855"/>
                </a:lnTo>
                <a:lnTo>
                  <a:pt x="2287" y="9539"/>
                </a:lnTo>
                <a:lnTo>
                  <a:pt x="2360" y="9198"/>
                </a:lnTo>
                <a:lnTo>
                  <a:pt x="2385" y="8906"/>
                </a:lnTo>
                <a:lnTo>
                  <a:pt x="2385" y="8590"/>
                </a:lnTo>
                <a:lnTo>
                  <a:pt x="2385" y="8006"/>
                </a:lnTo>
                <a:lnTo>
                  <a:pt x="2458" y="7957"/>
                </a:lnTo>
                <a:lnTo>
                  <a:pt x="2482" y="7908"/>
                </a:lnTo>
                <a:lnTo>
                  <a:pt x="2506" y="7835"/>
                </a:lnTo>
                <a:lnTo>
                  <a:pt x="2506" y="7762"/>
                </a:lnTo>
                <a:lnTo>
                  <a:pt x="2506" y="7689"/>
                </a:lnTo>
                <a:lnTo>
                  <a:pt x="2458" y="7641"/>
                </a:lnTo>
                <a:lnTo>
                  <a:pt x="2385" y="7592"/>
                </a:lnTo>
                <a:lnTo>
                  <a:pt x="2312" y="7568"/>
                </a:lnTo>
                <a:lnTo>
                  <a:pt x="2214" y="7543"/>
                </a:lnTo>
                <a:lnTo>
                  <a:pt x="2141" y="7519"/>
                </a:lnTo>
                <a:lnTo>
                  <a:pt x="2093" y="7446"/>
                </a:lnTo>
                <a:lnTo>
                  <a:pt x="2044" y="7373"/>
                </a:lnTo>
                <a:lnTo>
                  <a:pt x="1947" y="7227"/>
                </a:lnTo>
                <a:lnTo>
                  <a:pt x="1898" y="7057"/>
                </a:lnTo>
                <a:lnTo>
                  <a:pt x="1874" y="6886"/>
                </a:lnTo>
                <a:lnTo>
                  <a:pt x="1874" y="6716"/>
                </a:lnTo>
                <a:lnTo>
                  <a:pt x="1898" y="6643"/>
                </a:lnTo>
                <a:lnTo>
                  <a:pt x="1971" y="6570"/>
                </a:lnTo>
                <a:lnTo>
                  <a:pt x="2093" y="6473"/>
                </a:lnTo>
                <a:lnTo>
                  <a:pt x="2117" y="6400"/>
                </a:lnTo>
                <a:lnTo>
                  <a:pt x="2117" y="6327"/>
                </a:lnTo>
                <a:lnTo>
                  <a:pt x="2093" y="6254"/>
                </a:lnTo>
                <a:lnTo>
                  <a:pt x="2020" y="6205"/>
                </a:lnTo>
                <a:lnTo>
                  <a:pt x="1947" y="6181"/>
                </a:lnTo>
                <a:lnTo>
                  <a:pt x="1849" y="6181"/>
                </a:lnTo>
                <a:lnTo>
                  <a:pt x="1801" y="6205"/>
                </a:lnTo>
                <a:lnTo>
                  <a:pt x="1728" y="6229"/>
                </a:lnTo>
                <a:lnTo>
                  <a:pt x="1630" y="6327"/>
                </a:lnTo>
                <a:lnTo>
                  <a:pt x="1557" y="6473"/>
                </a:lnTo>
                <a:lnTo>
                  <a:pt x="1484" y="6619"/>
                </a:lnTo>
                <a:lnTo>
                  <a:pt x="1460" y="6789"/>
                </a:lnTo>
                <a:lnTo>
                  <a:pt x="1460" y="6935"/>
                </a:lnTo>
                <a:lnTo>
                  <a:pt x="1460" y="7081"/>
                </a:lnTo>
                <a:lnTo>
                  <a:pt x="1533" y="7300"/>
                </a:lnTo>
                <a:lnTo>
                  <a:pt x="1630" y="7543"/>
                </a:lnTo>
                <a:lnTo>
                  <a:pt x="1606" y="7568"/>
                </a:lnTo>
                <a:lnTo>
                  <a:pt x="1533" y="7519"/>
                </a:lnTo>
                <a:lnTo>
                  <a:pt x="1411" y="7470"/>
                </a:lnTo>
                <a:lnTo>
                  <a:pt x="1363" y="7446"/>
                </a:lnTo>
                <a:lnTo>
                  <a:pt x="1290" y="7446"/>
                </a:lnTo>
                <a:lnTo>
                  <a:pt x="1265" y="7470"/>
                </a:lnTo>
                <a:lnTo>
                  <a:pt x="1241" y="7495"/>
                </a:lnTo>
                <a:lnTo>
                  <a:pt x="1241" y="7568"/>
                </a:lnTo>
                <a:lnTo>
                  <a:pt x="1290" y="7616"/>
                </a:lnTo>
                <a:lnTo>
                  <a:pt x="1363" y="7689"/>
                </a:lnTo>
                <a:lnTo>
                  <a:pt x="1460" y="7787"/>
                </a:lnTo>
                <a:lnTo>
                  <a:pt x="1436" y="7860"/>
                </a:lnTo>
                <a:lnTo>
                  <a:pt x="1314" y="7811"/>
                </a:lnTo>
                <a:lnTo>
                  <a:pt x="1192" y="7762"/>
                </a:lnTo>
                <a:lnTo>
                  <a:pt x="1071" y="7738"/>
                </a:lnTo>
                <a:lnTo>
                  <a:pt x="1022" y="7762"/>
                </a:lnTo>
                <a:lnTo>
                  <a:pt x="998" y="7811"/>
                </a:lnTo>
                <a:lnTo>
                  <a:pt x="1022" y="7835"/>
                </a:lnTo>
                <a:lnTo>
                  <a:pt x="1071" y="7908"/>
                </a:lnTo>
                <a:lnTo>
                  <a:pt x="1144" y="7981"/>
                </a:lnTo>
                <a:lnTo>
                  <a:pt x="1314" y="8103"/>
                </a:lnTo>
                <a:lnTo>
                  <a:pt x="1265" y="8249"/>
                </a:lnTo>
                <a:lnTo>
                  <a:pt x="1168" y="8225"/>
                </a:lnTo>
                <a:lnTo>
                  <a:pt x="1095" y="8200"/>
                </a:lnTo>
                <a:lnTo>
                  <a:pt x="998" y="8225"/>
                </a:lnTo>
                <a:lnTo>
                  <a:pt x="949" y="8249"/>
                </a:lnTo>
                <a:lnTo>
                  <a:pt x="949" y="8273"/>
                </a:lnTo>
                <a:lnTo>
                  <a:pt x="949" y="8322"/>
                </a:lnTo>
                <a:lnTo>
                  <a:pt x="1022" y="8371"/>
                </a:lnTo>
                <a:lnTo>
                  <a:pt x="1095" y="8419"/>
                </a:lnTo>
                <a:lnTo>
                  <a:pt x="1192" y="8444"/>
                </a:lnTo>
                <a:lnTo>
                  <a:pt x="1168" y="8468"/>
                </a:lnTo>
                <a:lnTo>
                  <a:pt x="973" y="8468"/>
                </a:lnTo>
                <a:lnTo>
                  <a:pt x="900" y="8492"/>
                </a:lnTo>
                <a:lnTo>
                  <a:pt x="852" y="8541"/>
                </a:lnTo>
                <a:lnTo>
                  <a:pt x="827" y="8565"/>
                </a:lnTo>
                <a:lnTo>
                  <a:pt x="803" y="8614"/>
                </a:lnTo>
                <a:lnTo>
                  <a:pt x="827" y="8663"/>
                </a:lnTo>
                <a:lnTo>
                  <a:pt x="852" y="8711"/>
                </a:lnTo>
                <a:lnTo>
                  <a:pt x="949" y="8760"/>
                </a:lnTo>
                <a:lnTo>
                  <a:pt x="1071" y="8784"/>
                </a:lnTo>
                <a:lnTo>
                  <a:pt x="1095" y="8784"/>
                </a:lnTo>
                <a:lnTo>
                  <a:pt x="1046" y="8979"/>
                </a:lnTo>
                <a:lnTo>
                  <a:pt x="803" y="8979"/>
                </a:lnTo>
                <a:lnTo>
                  <a:pt x="779" y="9028"/>
                </a:lnTo>
                <a:lnTo>
                  <a:pt x="779" y="9052"/>
                </a:lnTo>
                <a:lnTo>
                  <a:pt x="779" y="9101"/>
                </a:lnTo>
                <a:lnTo>
                  <a:pt x="827" y="9149"/>
                </a:lnTo>
                <a:lnTo>
                  <a:pt x="876" y="9174"/>
                </a:lnTo>
                <a:lnTo>
                  <a:pt x="973" y="9198"/>
                </a:lnTo>
                <a:lnTo>
                  <a:pt x="998" y="9222"/>
                </a:lnTo>
                <a:lnTo>
                  <a:pt x="998" y="9368"/>
                </a:lnTo>
                <a:lnTo>
                  <a:pt x="852" y="9368"/>
                </a:lnTo>
                <a:lnTo>
                  <a:pt x="803" y="9393"/>
                </a:lnTo>
                <a:lnTo>
                  <a:pt x="754" y="9417"/>
                </a:lnTo>
                <a:lnTo>
                  <a:pt x="730" y="9490"/>
                </a:lnTo>
                <a:lnTo>
                  <a:pt x="730" y="9539"/>
                </a:lnTo>
                <a:lnTo>
                  <a:pt x="730" y="9563"/>
                </a:lnTo>
                <a:lnTo>
                  <a:pt x="779" y="9612"/>
                </a:lnTo>
                <a:lnTo>
                  <a:pt x="827" y="9636"/>
                </a:lnTo>
                <a:lnTo>
                  <a:pt x="949" y="9660"/>
                </a:lnTo>
                <a:lnTo>
                  <a:pt x="949" y="9806"/>
                </a:lnTo>
                <a:lnTo>
                  <a:pt x="876" y="9806"/>
                </a:lnTo>
                <a:lnTo>
                  <a:pt x="803" y="9831"/>
                </a:lnTo>
                <a:lnTo>
                  <a:pt x="730" y="9879"/>
                </a:lnTo>
                <a:lnTo>
                  <a:pt x="681" y="9904"/>
                </a:lnTo>
                <a:lnTo>
                  <a:pt x="681" y="9952"/>
                </a:lnTo>
                <a:lnTo>
                  <a:pt x="681" y="10001"/>
                </a:lnTo>
                <a:lnTo>
                  <a:pt x="730" y="10050"/>
                </a:lnTo>
                <a:lnTo>
                  <a:pt x="827" y="10074"/>
                </a:lnTo>
                <a:lnTo>
                  <a:pt x="949" y="10074"/>
                </a:lnTo>
                <a:lnTo>
                  <a:pt x="949" y="10123"/>
                </a:lnTo>
                <a:lnTo>
                  <a:pt x="852" y="10147"/>
                </a:lnTo>
                <a:lnTo>
                  <a:pt x="803" y="10196"/>
                </a:lnTo>
                <a:lnTo>
                  <a:pt x="754" y="10244"/>
                </a:lnTo>
                <a:lnTo>
                  <a:pt x="754" y="10269"/>
                </a:lnTo>
                <a:lnTo>
                  <a:pt x="779" y="10293"/>
                </a:lnTo>
                <a:lnTo>
                  <a:pt x="876" y="10342"/>
                </a:lnTo>
                <a:lnTo>
                  <a:pt x="949" y="10342"/>
                </a:lnTo>
                <a:lnTo>
                  <a:pt x="973" y="10390"/>
                </a:lnTo>
                <a:lnTo>
                  <a:pt x="973" y="10463"/>
                </a:lnTo>
                <a:lnTo>
                  <a:pt x="925" y="10512"/>
                </a:lnTo>
                <a:lnTo>
                  <a:pt x="876" y="10585"/>
                </a:lnTo>
                <a:lnTo>
                  <a:pt x="852" y="10658"/>
                </a:lnTo>
                <a:lnTo>
                  <a:pt x="876" y="10755"/>
                </a:lnTo>
                <a:lnTo>
                  <a:pt x="925" y="10853"/>
                </a:lnTo>
                <a:lnTo>
                  <a:pt x="949" y="10999"/>
                </a:lnTo>
                <a:lnTo>
                  <a:pt x="973" y="11266"/>
                </a:lnTo>
                <a:lnTo>
                  <a:pt x="925" y="11534"/>
                </a:lnTo>
                <a:lnTo>
                  <a:pt x="876" y="11656"/>
                </a:lnTo>
                <a:lnTo>
                  <a:pt x="827" y="11753"/>
                </a:lnTo>
                <a:lnTo>
                  <a:pt x="803" y="11801"/>
                </a:lnTo>
                <a:lnTo>
                  <a:pt x="754" y="11801"/>
                </a:lnTo>
                <a:lnTo>
                  <a:pt x="657" y="11729"/>
                </a:lnTo>
                <a:lnTo>
                  <a:pt x="560" y="11656"/>
                </a:lnTo>
                <a:lnTo>
                  <a:pt x="511" y="11583"/>
                </a:lnTo>
                <a:lnTo>
                  <a:pt x="462" y="11461"/>
                </a:lnTo>
                <a:lnTo>
                  <a:pt x="462" y="11339"/>
                </a:lnTo>
                <a:lnTo>
                  <a:pt x="487" y="11096"/>
                </a:lnTo>
                <a:lnTo>
                  <a:pt x="535" y="11047"/>
                </a:lnTo>
                <a:lnTo>
                  <a:pt x="560" y="10974"/>
                </a:lnTo>
                <a:lnTo>
                  <a:pt x="584" y="10926"/>
                </a:lnTo>
                <a:lnTo>
                  <a:pt x="584" y="10828"/>
                </a:lnTo>
                <a:lnTo>
                  <a:pt x="511" y="10342"/>
                </a:lnTo>
                <a:lnTo>
                  <a:pt x="462" y="9831"/>
                </a:lnTo>
                <a:lnTo>
                  <a:pt x="462" y="9320"/>
                </a:lnTo>
                <a:lnTo>
                  <a:pt x="511" y="8809"/>
                </a:lnTo>
                <a:lnTo>
                  <a:pt x="584" y="8298"/>
                </a:lnTo>
                <a:lnTo>
                  <a:pt x="681" y="7787"/>
                </a:lnTo>
                <a:lnTo>
                  <a:pt x="803" y="7300"/>
                </a:lnTo>
                <a:lnTo>
                  <a:pt x="949" y="6813"/>
                </a:lnTo>
                <a:lnTo>
                  <a:pt x="1119" y="6400"/>
                </a:lnTo>
                <a:lnTo>
                  <a:pt x="1314" y="6010"/>
                </a:lnTo>
                <a:lnTo>
                  <a:pt x="1557" y="5621"/>
                </a:lnTo>
                <a:lnTo>
                  <a:pt x="1703" y="5451"/>
                </a:lnTo>
                <a:lnTo>
                  <a:pt x="1849" y="5280"/>
                </a:lnTo>
                <a:lnTo>
                  <a:pt x="2044" y="5134"/>
                </a:lnTo>
                <a:lnTo>
                  <a:pt x="2214" y="4988"/>
                </a:lnTo>
                <a:lnTo>
                  <a:pt x="2409" y="4891"/>
                </a:lnTo>
                <a:lnTo>
                  <a:pt x="2628" y="4794"/>
                </a:lnTo>
                <a:lnTo>
                  <a:pt x="2823" y="4745"/>
                </a:lnTo>
                <a:lnTo>
                  <a:pt x="3066" y="4696"/>
                </a:lnTo>
                <a:lnTo>
                  <a:pt x="3528" y="4623"/>
                </a:lnTo>
                <a:close/>
                <a:moveTo>
                  <a:pt x="3893" y="0"/>
                </a:moveTo>
                <a:lnTo>
                  <a:pt x="3699" y="73"/>
                </a:lnTo>
                <a:lnTo>
                  <a:pt x="3382" y="73"/>
                </a:lnTo>
                <a:lnTo>
                  <a:pt x="3212" y="122"/>
                </a:lnTo>
                <a:lnTo>
                  <a:pt x="3066" y="195"/>
                </a:lnTo>
                <a:lnTo>
                  <a:pt x="2896" y="268"/>
                </a:lnTo>
                <a:lnTo>
                  <a:pt x="2774" y="365"/>
                </a:lnTo>
                <a:lnTo>
                  <a:pt x="2628" y="487"/>
                </a:lnTo>
                <a:lnTo>
                  <a:pt x="2506" y="609"/>
                </a:lnTo>
                <a:lnTo>
                  <a:pt x="2287" y="901"/>
                </a:lnTo>
                <a:lnTo>
                  <a:pt x="2093" y="1217"/>
                </a:lnTo>
                <a:lnTo>
                  <a:pt x="1947" y="1533"/>
                </a:lnTo>
                <a:lnTo>
                  <a:pt x="1874" y="1850"/>
                </a:lnTo>
                <a:lnTo>
                  <a:pt x="1849" y="2044"/>
                </a:lnTo>
                <a:lnTo>
                  <a:pt x="1849" y="2215"/>
                </a:lnTo>
                <a:lnTo>
                  <a:pt x="1874" y="2409"/>
                </a:lnTo>
                <a:lnTo>
                  <a:pt x="1898" y="2580"/>
                </a:lnTo>
                <a:lnTo>
                  <a:pt x="1947" y="2750"/>
                </a:lnTo>
                <a:lnTo>
                  <a:pt x="2020" y="2896"/>
                </a:lnTo>
                <a:lnTo>
                  <a:pt x="2093" y="3066"/>
                </a:lnTo>
                <a:lnTo>
                  <a:pt x="2214" y="3212"/>
                </a:lnTo>
                <a:lnTo>
                  <a:pt x="2312" y="3358"/>
                </a:lnTo>
                <a:lnTo>
                  <a:pt x="2433" y="3480"/>
                </a:lnTo>
                <a:lnTo>
                  <a:pt x="2579" y="3577"/>
                </a:lnTo>
                <a:lnTo>
                  <a:pt x="2725" y="3699"/>
                </a:lnTo>
                <a:lnTo>
                  <a:pt x="2871" y="3772"/>
                </a:lnTo>
                <a:lnTo>
                  <a:pt x="3042" y="3845"/>
                </a:lnTo>
                <a:lnTo>
                  <a:pt x="3212" y="3918"/>
                </a:lnTo>
                <a:lnTo>
                  <a:pt x="3407" y="3966"/>
                </a:lnTo>
                <a:lnTo>
                  <a:pt x="3553" y="3966"/>
                </a:lnTo>
                <a:lnTo>
                  <a:pt x="3528" y="4039"/>
                </a:lnTo>
                <a:lnTo>
                  <a:pt x="3504" y="4234"/>
                </a:lnTo>
                <a:lnTo>
                  <a:pt x="3431" y="4234"/>
                </a:lnTo>
                <a:lnTo>
                  <a:pt x="3188" y="4210"/>
                </a:lnTo>
                <a:lnTo>
                  <a:pt x="2944" y="4210"/>
                </a:lnTo>
                <a:lnTo>
                  <a:pt x="2725" y="4258"/>
                </a:lnTo>
                <a:lnTo>
                  <a:pt x="2506" y="4331"/>
                </a:lnTo>
                <a:lnTo>
                  <a:pt x="2287" y="4404"/>
                </a:lnTo>
                <a:lnTo>
                  <a:pt x="2093" y="4526"/>
                </a:lnTo>
                <a:lnTo>
                  <a:pt x="1898" y="4648"/>
                </a:lnTo>
                <a:lnTo>
                  <a:pt x="1728" y="4794"/>
                </a:lnTo>
                <a:lnTo>
                  <a:pt x="1557" y="4964"/>
                </a:lnTo>
                <a:lnTo>
                  <a:pt x="1387" y="5134"/>
                </a:lnTo>
                <a:lnTo>
                  <a:pt x="1095" y="5499"/>
                </a:lnTo>
                <a:lnTo>
                  <a:pt x="852" y="5913"/>
                </a:lnTo>
                <a:lnTo>
                  <a:pt x="633" y="6327"/>
                </a:lnTo>
                <a:lnTo>
                  <a:pt x="438" y="6862"/>
                </a:lnTo>
                <a:lnTo>
                  <a:pt x="268" y="7446"/>
                </a:lnTo>
                <a:lnTo>
                  <a:pt x="122" y="8006"/>
                </a:lnTo>
                <a:lnTo>
                  <a:pt x="49" y="8614"/>
                </a:lnTo>
                <a:lnTo>
                  <a:pt x="0" y="9198"/>
                </a:lnTo>
                <a:lnTo>
                  <a:pt x="0" y="9806"/>
                </a:lnTo>
                <a:lnTo>
                  <a:pt x="49" y="10390"/>
                </a:lnTo>
                <a:lnTo>
                  <a:pt x="122" y="10974"/>
                </a:lnTo>
                <a:lnTo>
                  <a:pt x="146" y="10974"/>
                </a:lnTo>
                <a:lnTo>
                  <a:pt x="97" y="11193"/>
                </a:lnTo>
                <a:lnTo>
                  <a:pt x="73" y="11412"/>
                </a:lnTo>
                <a:lnTo>
                  <a:pt x="97" y="11631"/>
                </a:lnTo>
                <a:lnTo>
                  <a:pt x="170" y="11777"/>
                </a:lnTo>
                <a:lnTo>
                  <a:pt x="219" y="11899"/>
                </a:lnTo>
                <a:lnTo>
                  <a:pt x="316" y="11972"/>
                </a:lnTo>
                <a:lnTo>
                  <a:pt x="414" y="12069"/>
                </a:lnTo>
                <a:lnTo>
                  <a:pt x="511" y="12142"/>
                </a:lnTo>
                <a:lnTo>
                  <a:pt x="633" y="12191"/>
                </a:lnTo>
                <a:lnTo>
                  <a:pt x="754" y="12215"/>
                </a:lnTo>
                <a:lnTo>
                  <a:pt x="876" y="12215"/>
                </a:lnTo>
                <a:lnTo>
                  <a:pt x="998" y="12166"/>
                </a:lnTo>
                <a:lnTo>
                  <a:pt x="1144" y="12069"/>
                </a:lnTo>
                <a:lnTo>
                  <a:pt x="1241" y="11923"/>
                </a:lnTo>
                <a:lnTo>
                  <a:pt x="1217" y="12604"/>
                </a:lnTo>
                <a:lnTo>
                  <a:pt x="1217" y="13261"/>
                </a:lnTo>
                <a:lnTo>
                  <a:pt x="1217" y="14040"/>
                </a:lnTo>
                <a:lnTo>
                  <a:pt x="1241" y="14819"/>
                </a:lnTo>
                <a:lnTo>
                  <a:pt x="1265" y="15597"/>
                </a:lnTo>
                <a:lnTo>
                  <a:pt x="1314" y="16376"/>
                </a:lnTo>
                <a:lnTo>
                  <a:pt x="1460" y="17958"/>
                </a:lnTo>
                <a:lnTo>
                  <a:pt x="1509" y="18736"/>
                </a:lnTo>
                <a:lnTo>
                  <a:pt x="1509" y="19515"/>
                </a:lnTo>
                <a:lnTo>
                  <a:pt x="1265" y="19685"/>
                </a:lnTo>
                <a:lnTo>
                  <a:pt x="1022" y="19904"/>
                </a:lnTo>
                <a:lnTo>
                  <a:pt x="827" y="20147"/>
                </a:lnTo>
                <a:lnTo>
                  <a:pt x="730" y="20269"/>
                </a:lnTo>
                <a:lnTo>
                  <a:pt x="681" y="20415"/>
                </a:lnTo>
                <a:lnTo>
                  <a:pt x="633" y="20512"/>
                </a:lnTo>
                <a:lnTo>
                  <a:pt x="657" y="20634"/>
                </a:lnTo>
                <a:lnTo>
                  <a:pt x="706" y="20707"/>
                </a:lnTo>
                <a:lnTo>
                  <a:pt x="803" y="20756"/>
                </a:lnTo>
                <a:lnTo>
                  <a:pt x="1119" y="20829"/>
                </a:lnTo>
                <a:lnTo>
                  <a:pt x="1411" y="20829"/>
                </a:lnTo>
                <a:lnTo>
                  <a:pt x="1703" y="20804"/>
                </a:lnTo>
                <a:lnTo>
                  <a:pt x="1995" y="20731"/>
                </a:lnTo>
                <a:lnTo>
                  <a:pt x="2214" y="20634"/>
                </a:lnTo>
                <a:lnTo>
                  <a:pt x="2458" y="20512"/>
                </a:lnTo>
                <a:lnTo>
                  <a:pt x="2555" y="20439"/>
                </a:lnTo>
                <a:lnTo>
                  <a:pt x="2652" y="20366"/>
                </a:lnTo>
                <a:lnTo>
                  <a:pt x="2750" y="20269"/>
                </a:lnTo>
                <a:lnTo>
                  <a:pt x="2798" y="20172"/>
                </a:lnTo>
                <a:lnTo>
                  <a:pt x="2847" y="20123"/>
                </a:lnTo>
                <a:lnTo>
                  <a:pt x="2871" y="20074"/>
                </a:lnTo>
                <a:lnTo>
                  <a:pt x="2969" y="19783"/>
                </a:lnTo>
                <a:lnTo>
                  <a:pt x="3042" y="19466"/>
                </a:lnTo>
                <a:lnTo>
                  <a:pt x="3090" y="19150"/>
                </a:lnTo>
                <a:lnTo>
                  <a:pt x="3139" y="18809"/>
                </a:lnTo>
                <a:lnTo>
                  <a:pt x="3188" y="18152"/>
                </a:lnTo>
                <a:lnTo>
                  <a:pt x="3236" y="17520"/>
                </a:lnTo>
                <a:lnTo>
                  <a:pt x="3285" y="16425"/>
                </a:lnTo>
                <a:lnTo>
                  <a:pt x="3334" y="15330"/>
                </a:lnTo>
                <a:lnTo>
                  <a:pt x="3407" y="14502"/>
                </a:lnTo>
                <a:lnTo>
                  <a:pt x="3480" y="13651"/>
                </a:lnTo>
                <a:lnTo>
                  <a:pt x="3528" y="13164"/>
                </a:lnTo>
                <a:lnTo>
                  <a:pt x="3601" y="12872"/>
                </a:lnTo>
                <a:lnTo>
                  <a:pt x="3650" y="12750"/>
                </a:lnTo>
                <a:lnTo>
                  <a:pt x="3699" y="12629"/>
                </a:lnTo>
                <a:lnTo>
                  <a:pt x="3747" y="12750"/>
                </a:lnTo>
                <a:lnTo>
                  <a:pt x="3796" y="12872"/>
                </a:lnTo>
                <a:lnTo>
                  <a:pt x="3845" y="13164"/>
                </a:lnTo>
                <a:lnTo>
                  <a:pt x="3918" y="13651"/>
                </a:lnTo>
                <a:lnTo>
                  <a:pt x="3991" y="14502"/>
                </a:lnTo>
                <a:lnTo>
                  <a:pt x="4064" y="15330"/>
                </a:lnTo>
                <a:lnTo>
                  <a:pt x="4112" y="16425"/>
                </a:lnTo>
                <a:lnTo>
                  <a:pt x="4161" y="17520"/>
                </a:lnTo>
                <a:lnTo>
                  <a:pt x="4210" y="18152"/>
                </a:lnTo>
                <a:lnTo>
                  <a:pt x="4258" y="18809"/>
                </a:lnTo>
                <a:lnTo>
                  <a:pt x="4307" y="19150"/>
                </a:lnTo>
                <a:lnTo>
                  <a:pt x="4356" y="19466"/>
                </a:lnTo>
                <a:lnTo>
                  <a:pt x="4429" y="19783"/>
                </a:lnTo>
                <a:lnTo>
                  <a:pt x="4526" y="20074"/>
                </a:lnTo>
                <a:lnTo>
                  <a:pt x="4550" y="20123"/>
                </a:lnTo>
                <a:lnTo>
                  <a:pt x="4599" y="20172"/>
                </a:lnTo>
                <a:lnTo>
                  <a:pt x="4648" y="20269"/>
                </a:lnTo>
                <a:lnTo>
                  <a:pt x="4745" y="20366"/>
                </a:lnTo>
                <a:lnTo>
                  <a:pt x="4842" y="20439"/>
                </a:lnTo>
                <a:lnTo>
                  <a:pt x="4940" y="20512"/>
                </a:lnTo>
                <a:lnTo>
                  <a:pt x="5183" y="20634"/>
                </a:lnTo>
                <a:lnTo>
                  <a:pt x="5402" y="20731"/>
                </a:lnTo>
                <a:lnTo>
                  <a:pt x="5694" y="20804"/>
                </a:lnTo>
                <a:lnTo>
                  <a:pt x="5986" y="20829"/>
                </a:lnTo>
                <a:lnTo>
                  <a:pt x="6278" y="20829"/>
                </a:lnTo>
                <a:lnTo>
                  <a:pt x="6594" y="20756"/>
                </a:lnTo>
                <a:lnTo>
                  <a:pt x="6691" y="20707"/>
                </a:lnTo>
                <a:lnTo>
                  <a:pt x="6740" y="20634"/>
                </a:lnTo>
                <a:lnTo>
                  <a:pt x="6740" y="20512"/>
                </a:lnTo>
                <a:lnTo>
                  <a:pt x="6716" y="20415"/>
                </a:lnTo>
                <a:lnTo>
                  <a:pt x="6667" y="20269"/>
                </a:lnTo>
                <a:lnTo>
                  <a:pt x="6570" y="20147"/>
                </a:lnTo>
                <a:lnTo>
                  <a:pt x="6375" y="19904"/>
                </a:lnTo>
                <a:lnTo>
                  <a:pt x="6132" y="19685"/>
                </a:lnTo>
                <a:lnTo>
                  <a:pt x="5864" y="19515"/>
                </a:lnTo>
                <a:lnTo>
                  <a:pt x="5889" y="18736"/>
                </a:lnTo>
                <a:lnTo>
                  <a:pt x="5937" y="17958"/>
                </a:lnTo>
                <a:lnTo>
                  <a:pt x="6059" y="16376"/>
                </a:lnTo>
                <a:lnTo>
                  <a:pt x="6132" y="15597"/>
                </a:lnTo>
                <a:lnTo>
                  <a:pt x="6156" y="14819"/>
                </a:lnTo>
                <a:lnTo>
                  <a:pt x="6180" y="14040"/>
                </a:lnTo>
                <a:lnTo>
                  <a:pt x="6180" y="13261"/>
                </a:lnTo>
                <a:lnTo>
                  <a:pt x="6180" y="12604"/>
                </a:lnTo>
                <a:lnTo>
                  <a:pt x="6156" y="11923"/>
                </a:lnTo>
                <a:lnTo>
                  <a:pt x="6253" y="12069"/>
                </a:lnTo>
                <a:lnTo>
                  <a:pt x="6399" y="12166"/>
                </a:lnTo>
                <a:lnTo>
                  <a:pt x="6521" y="12215"/>
                </a:lnTo>
                <a:lnTo>
                  <a:pt x="6643" y="12215"/>
                </a:lnTo>
                <a:lnTo>
                  <a:pt x="6764" y="12191"/>
                </a:lnTo>
                <a:lnTo>
                  <a:pt x="6886" y="12142"/>
                </a:lnTo>
                <a:lnTo>
                  <a:pt x="6983" y="12069"/>
                </a:lnTo>
                <a:lnTo>
                  <a:pt x="7081" y="11972"/>
                </a:lnTo>
                <a:lnTo>
                  <a:pt x="7178" y="11899"/>
                </a:lnTo>
                <a:lnTo>
                  <a:pt x="7227" y="11777"/>
                </a:lnTo>
                <a:lnTo>
                  <a:pt x="7300" y="11631"/>
                </a:lnTo>
                <a:lnTo>
                  <a:pt x="7324" y="11412"/>
                </a:lnTo>
                <a:lnTo>
                  <a:pt x="7300" y="11193"/>
                </a:lnTo>
                <a:lnTo>
                  <a:pt x="7251" y="10974"/>
                </a:lnTo>
                <a:lnTo>
                  <a:pt x="7275" y="10974"/>
                </a:lnTo>
                <a:lnTo>
                  <a:pt x="7348" y="10390"/>
                </a:lnTo>
                <a:lnTo>
                  <a:pt x="7397" y="9806"/>
                </a:lnTo>
                <a:lnTo>
                  <a:pt x="7397" y="9198"/>
                </a:lnTo>
                <a:lnTo>
                  <a:pt x="7348" y="8614"/>
                </a:lnTo>
                <a:lnTo>
                  <a:pt x="7251" y="8006"/>
                </a:lnTo>
                <a:lnTo>
                  <a:pt x="7129" y="7446"/>
                </a:lnTo>
                <a:lnTo>
                  <a:pt x="6959" y="6862"/>
                </a:lnTo>
                <a:lnTo>
                  <a:pt x="6764" y="6327"/>
                </a:lnTo>
                <a:lnTo>
                  <a:pt x="6545" y="5913"/>
                </a:lnTo>
                <a:lnTo>
                  <a:pt x="6302" y="5499"/>
                </a:lnTo>
                <a:lnTo>
                  <a:pt x="6010" y="5134"/>
                </a:lnTo>
                <a:lnTo>
                  <a:pt x="5840" y="4964"/>
                </a:lnTo>
                <a:lnTo>
                  <a:pt x="5670" y="4794"/>
                </a:lnTo>
                <a:lnTo>
                  <a:pt x="5499" y="4648"/>
                </a:lnTo>
                <a:lnTo>
                  <a:pt x="5305" y="4526"/>
                </a:lnTo>
                <a:lnTo>
                  <a:pt x="5110" y="4404"/>
                </a:lnTo>
                <a:lnTo>
                  <a:pt x="4891" y="4331"/>
                </a:lnTo>
                <a:lnTo>
                  <a:pt x="4672" y="4258"/>
                </a:lnTo>
                <a:lnTo>
                  <a:pt x="4453" y="4210"/>
                </a:lnTo>
                <a:lnTo>
                  <a:pt x="4210" y="4210"/>
                </a:lnTo>
                <a:lnTo>
                  <a:pt x="3966" y="4234"/>
                </a:lnTo>
                <a:lnTo>
                  <a:pt x="3966" y="4210"/>
                </a:lnTo>
                <a:lnTo>
                  <a:pt x="3966" y="4185"/>
                </a:lnTo>
                <a:lnTo>
                  <a:pt x="3966" y="4137"/>
                </a:lnTo>
                <a:lnTo>
                  <a:pt x="3942" y="4039"/>
                </a:lnTo>
                <a:lnTo>
                  <a:pt x="3918" y="3966"/>
                </a:lnTo>
                <a:lnTo>
                  <a:pt x="4064" y="3942"/>
                </a:lnTo>
                <a:lnTo>
                  <a:pt x="4210" y="3893"/>
                </a:lnTo>
                <a:lnTo>
                  <a:pt x="4356" y="3845"/>
                </a:lnTo>
                <a:lnTo>
                  <a:pt x="4477" y="3772"/>
                </a:lnTo>
                <a:lnTo>
                  <a:pt x="4721" y="3602"/>
                </a:lnTo>
                <a:lnTo>
                  <a:pt x="4940" y="3383"/>
                </a:lnTo>
                <a:lnTo>
                  <a:pt x="5110" y="3115"/>
                </a:lnTo>
                <a:lnTo>
                  <a:pt x="5232" y="2847"/>
                </a:lnTo>
                <a:lnTo>
                  <a:pt x="5353" y="2531"/>
                </a:lnTo>
                <a:lnTo>
                  <a:pt x="5402" y="2215"/>
                </a:lnTo>
                <a:lnTo>
                  <a:pt x="5426" y="2069"/>
                </a:lnTo>
                <a:lnTo>
                  <a:pt x="5402" y="1898"/>
                </a:lnTo>
                <a:lnTo>
                  <a:pt x="5378" y="1704"/>
                </a:lnTo>
                <a:lnTo>
                  <a:pt x="5329" y="1485"/>
                </a:lnTo>
                <a:lnTo>
                  <a:pt x="5280" y="1290"/>
                </a:lnTo>
                <a:lnTo>
                  <a:pt x="5183" y="1095"/>
                </a:lnTo>
                <a:lnTo>
                  <a:pt x="5086" y="876"/>
                </a:lnTo>
                <a:lnTo>
                  <a:pt x="4988" y="682"/>
                </a:lnTo>
                <a:lnTo>
                  <a:pt x="4867" y="511"/>
                </a:lnTo>
                <a:lnTo>
                  <a:pt x="4721" y="365"/>
                </a:lnTo>
                <a:lnTo>
                  <a:pt x="4575" y="219"/>
                </a:lnTo>
                <a:lnTo>
                  <a:pt x="4429" y="122"/>
                </a:lnTo>
                <a:lnTo>
                  <a:pt x="4258" y="49"/>
                </a:lnTo>
                <a:lnTo>
                  <a:pt x="4088" y="0"/>
                </a:lnTo>
                <a:close/>
              </a:path>
            </a:pathLst>
          </a:custGeom>
          <a:solidFill>
            <a:srgbClr val="25212A">
              <a:alpha val="7115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44" name="Google Shape;644;p73"/>
          <p:cNvSpPr/>
          <p:nvPr/>
        </p:nvSpPr>
        <p:spPr>
          <a:xfrm>
            <a:off x="5854200" y="2568975"/>
            <a:ext cx="1194900" cy="561300"/>
          </a:xfrm>
          <a:prstGeom prst="roundRect">
            <a:avLst>
              <a:gd fmla="val 16667" name="adj"/>
            </a:avLst>
          </a:prstGeom>
          <a:solidFill>
            <a:srgbClr val="EAD1DC"/>
          </a:solidFill>
          <a:ln cap="flat" cmpd="sng" w="9525">
            <a:solidFill>
              <a:srgbClr val="96333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 sz="1000">
                <a:solidFill>
                  <a:srgbClr val="963334"/>
                </a:solidFill>
              </a:rPr>
              <a:t>PIE15-161: Competencias en prácticum</a:t>
            </a:r>
            <a:endParaRPr sz="1000">
              <a:solidFill>
                <a:srgbClr val="963334"/>
              </a:solidFill>
            </a:endParaRPr>
          </a:p>
        </p:txBody>
      </p:sp>
      <p:sp>
        <p:nvSpPr>
          <p:cNvPr id="645" name="Google Shape;645;p73"/>
          <p:cNvSpPr/>
          <p:nvPr/>
        </p:nvSpPr>
        <p:spPr>
          <a:xfrm>
            <a:off x="7145735" y="2761125"/>
            <a:ext cx="809400" cy="329400"/>
          </a:xfrm>
          <a:prstGeom prst="roundRect">
            <a:avLst>
              <a:gd fmla="val 16667" name="adj"/>
            </a:avLst>
          </a:prstGeom>
          <a:solidFill>
            <a:srgbClr val="EAD1DC"/>
          </a:solidFill>
          <a:ln cap="flat" cmpd="sng" w="9525">
            <a:solidFill>
              <a:srgbClr val="96333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 sz="1000">
                <a:solidFill>
                  <a:srgbClr val="963334"/>
                </a:solidFill>
              </a:rPr>
              <a:t>Nace CoRubric</a:t>
            </a:r>
            <a:endParaRPr sz="1000">
              <a:solidFill>
                <a:srgbClr val="963334"/>
              </a:solidFill>
            </a:endParaRPr>
          </a:p>
        </p:txBody>
      </p:sp>
      <p:pic>
        <p:nvPicPr>
          <p:cNvPr id="646" name="Google Shape;646;p73"/>
          <p:cNvPicPr preferRelativeResize="0"/>
          <p:nvPr/>
        </p:nvPicPr>
        <p:blipFill rotWithShape="1">
          <a:blip r:embed="rId6">
            <a:alphaModFix/>
          </a:blip>
          <a:srcRect b="9247" l="16158" r="23458" t="0"/>
          <a:stretch/>
        </p:blipFill>
        <p:spPr>
          <a:xfrm>
            <a:off x="7004975" y="2230601"/>
            <a:ext cx="395800" cy="469259"/>
          </a:xfrm>
          <a:prstGeom prst="rect">
            <a:avLst/>
          </a:prstGeom>
          <a:noFill/>
          <a:ln>
            <a:noFill/>
          </a:ln>
        </p:spPr>
      </p:pic>
      <p:sp>
        <p:nvSpPr>
          <p:cNvPr id="647" name="Google Shape;647;p73"/>
          <p:cNvSpPr/>
          <p:nvPr/>
        </p:nvSpPr>
        <p:spPr>
          <a:xfrm>
            <a:off x="6738000" y="2477685"/>
            <a:ext cx="258900" cy="203700"/>
          </a:xfrm>
          <a:prstGeom prst="star5">
            <a:avLst>
              <a:gd fmla="val 19098" name="adj"/>
              <a:gd fmla="val 105146" name="hf"/>
              <a:gd fmla="val 110557" name="vf"/>
            </a:avLst>
          </a:prstGeom>
          <a:solidFill>
            <a:srgbClr val="FFFF00"/>
          </a:solidFill>
          <a:ln cap="flat" cmpd="sng" w="9525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48" name="Google Shape;648;p73"/>
          <p:cNvSpPr/>
          <p:nvPr/>
        </p:nvSpPr>
        <p:spPr>
          <a:xfrm>
            <a:off x="1192147" y="1010773"/>
            <a:ext cx="424842" cy="339218"/>
          </a:xfrm>
          <a:custGeom>
            <a:rect b="b" l="l" r="r" t="t"/>
            <a:pathLst>
              <a:path extrusionOk="0" h="16766" w="18981">
                <a:moveTo>
                  <a:pt x="5451" y="5475"/>
                </a:moveTo>
                <a:lnTo>
                  <a:pt x="5257" y="5548"/>
                </a:lnTo>
                <a:lnTo>
                  <a:pt x="5159" y="5597"/>
                </a:lnTo>
                <a:lnTo>
                  <a:pt x="5062" y="5670"/>
                </a:lnTo>
                <a:lnTo>
                  <a:pt x="5013" y="5743"/>
                </a:lnTo>
                <a:lnTo>
                  <a:pt x="4965" y="5816"/>
                </a:lnTo>
                <a:lnTo>
                  <a:pt x="4940" y="5889"/>
                </a:lnTo>
                <a:lnTo>
                  <a:pt x="4965" y="5962"/>
                </a:lnTo>
                <a:lnTo>
                  <a:pt x="5013" y="6011"/>
                </a:lnTo>
                <a:lnTo>
                  <a:pt x="5086" y="6059"/>
                </a:lnTo>
                <a:lnTo>
                  <a:pt x="5208" y="6059"/>
                </a:lnTo>
                <a:lnTo>
                  <a:pt x="5354" y="6035"/>
                </a:lnTo>
                <a:lnTo>
                  <a:pt x="5476" y="6011"/>
                </a:lnTo>
                <a:lnTo>
                  <a:pt x="5695" y="6011"/>
                </a:lnTo>
                <a:lnTo>
                  <a:pt x="5792" y="5986"/>
                </a:lnTo>
                <a:lnTo>
                  <a:pt x="5865" y="5913"/>
                </a:lnTo>
                <a:lnTo>
                  <a:pt x="5914" y="5816"/>
                </a:lnTo>
                <a:lnTo>
                  <a:pt x="5938" y="5743"/>
                </a:lnTo>
                <a:lnTo>
                  <a:pt x="5938" y="5694"/>
                </a:lnTo>
                <a:lnTo>
                  <a:pt x="5889" y="5573"/>
                </a:lnTo>
                <a:lnTo>
                  <a:pt x="5792" y="5500"/>
                </a:lnTo>
                <a:lnTo>
                  <a:pt x="5670" y="5475"/>
                </a:lnTo>
                <a:close/>
                <a:moveTo>
                  <a:pt x="4575" y="5986"/>
                </a:moveTo>
                <a:lnTo>
                  <a:pt x="4454" y="6011"/>
                </a:lnTo>
                <a:lnTo>
                  <a:pt x="4356" y="6035"/>
                </a:lnTo>
                <a:lnTo>
                  <a:pt x="4259" y="6084"/>
                </a:lnTo>
                <a:lnTo>
                  <a:pt x="4113" y="6205"/>
                </a:lnTo>
                <a:lnTo>
                  <a:pt x="4040" y="6254"/>
                </a:lnTo>
                <a:lnTo>
                  <a:pt x="3991" y="6351"/>
                </a:lnTo>
                <a:lnTo>
                  <a:pt x="3967" y="6424"/>
                </a:lnTo>
                <a:lnTo>
                  <a:pt x="3991" y="6522"/>
                </a:lnTo>
                <a:lnTo>
                  <a:pt x="4064" y="6570"/>
                </a:lnTo>
                <a:lnTo>
                  <a:pt x="4162" y="6619"/>
                </a:lnTo>
                <a:lnTo>
                  <a:pt x="4283" y="6595"/>
                </a:lnTo>
                <a:lnTo>
                  <a:pt x="4429" y="6546"/>
                </a:lnTo>
                <a:lnTo>
                  <a:pt x="4527" y="6522"/>
                </a:lnTo>
                <a:lnTo>
                  <a:pt x="4551" y="6497"/>
                </a:lnTo>
                <a:lnTo>
                  <a:pt x="4648" y="6473"/>
                </a:lnTo>
                <a:lnTo>
                  <a:pt x="4721" y="6424"/>
                </a:lnTo>
                <a:lnTo>
                  <a:pt x="4794" y="6327"/>
                </a:lnTo>
                <a:lnTo>
                  <a:pt x="4794" y="6205"/>
                </a:lnTo>
                <a:lnTo>
                  <a:pt x="4770" y="6108"/>
                </a:lnTo>
                <a:lnTo>
                  <a:pt x="4673" y="6035"/>
                </a:lnTo>
                <a:lnTo>
                  <a:pt x="4575" y="5986"/>
                </a:lnTo>
                <a:close/>
                <a:moveTo>
                  <a:pt x="7593" y="5962"/>
                </a:moveTo>
                <a:lnTo>
                  <a:pt x="7495" y="6011"/>
                </a:lnTo>
                <a:lnTo>
                  <a:pt x="7447" y="6059"/>
                </a:lnTo>
                <a:lnTo>
                  <a:pt x="7398" y="6132"/>
                </a:lnTo>
                <a:lnTo>
                  <a:pt x="7398" y="6181"/>
                </a:lnTo>
                <a:lnTo>
                  <a:pt x="7422" y="6254"/>
                </a:lnTo>
                <a:lnTo>
                  <a:pt x="7520" y="6351"/>
                </a:lnTo>
                <a:lnTo>
                  <a:pt x="7593" y="6424"/>
                </a:lnTo>
                <a:lnTo>
                  <a:pt x="7641" y="6449"/>
                </a:lnTo>
                <a:lnTo>
                  <a:pt x="7666" y="6473"/>
                </a:lnTo>
                <a:lnTo>
                  <a:pt x="7690" y="6497"/>
                </a:lnTo>
                <a:lnTo>
                  <a:pt x="7714" y="6546"/>
                </a:lnTo>
                <a:lnTo>
                  <a:pt x="7763" y="6619"/>
                </a:lnTo>
                <a:lnTo>
                  <a:pt x="7787" y="6668"/>
                </a:lnTo>
                <a:lnTo>
                  <a:pt x="7812" y="6692"/>
                </a:lnTo>
                <a:lnTo>
                  <a:pt x="7909" y="6741"/>
                </a:lnTo>
                <a:lnTo>
                  <a:pt x="8031" y="6741"/>
                </a:lnTo>
                <a:lnTo>
                  <a:pt x="8128" y="6716"/>
                </a:lnTo>
                <a:lnTo>
                  <a:pt x="8201" y="6643"/>
                </a:lnTo>
                <a:lnTo>
                  <a:pt x="8250" y="6546"/>
                </a:lnTo>
                <a:lnTo>
                  <a:pt x="8250" y="6449"/>
                </a:lnTo>
                <a:lnTo>
                  <a:pt x="8225" y="6351"/>
                </a:lnTo>
                <a:lnTo>
                  <a:pt x="8177" y="6254"/>
                </a:lnTo>
                <a:lnTo>
                  <a:pt x="8104" y="6181"/>
                </a:lnTo>
                <a:lnTo>
                  <a:pt x="8006" y="6108"/>
                </a:lnTo>
                <a:lnTo>
                  <a:pt x="7909" y="6035"/>
                </a:lnTo>
                <a:lnTo>
                  <a:pt x="7812" y="5986"/>
                </a:lnTo>
                <a:lnTo>
                  <a:pt x="7690" y="5962"/>
                </a:lnTo>
                <a:close/>
                <a:moveTo>
                  <a:pt x="3578" y="6741"/>
                </a:moveTo>
                <a:lnTo>
                  <a:pt x="3456" y="6765"/>
                </a:lnTo>
                <a:lnTo>
                  <a:pt x="3359" y="6814"/>
                </a:lnTo>
                <a:lnTo>
                  <a:pt x="3286" y="6887"/>
                </a:lnTo>
                <a:lnTo>
                  <a:pt x="3189" y="6960"/>
                </a:lnTo>
                <a:lnTo>
                  <a:pt x="3140" y="7081"/>
                </a:lnTo>
                <a:lnTo>
                  <a:pt x="3091" y="7179"/>
                </a:lnTo>
                <a:lnTo>
                  <a:pt x="3067" y="7300"/>
                </a:lnTo>
                <a:lnTo>
                  <a:pt x="3067" y="7398"/>
                </a:lnTo>
                <a:lnTo>
                  <a:pt x="3091" y="7446"/>
                </a:lnTo>
                <a:lnTo>
                  <a:pt x="3116" y="7471"/>
                </a:lnTo>
                <a:lnTo>
                  <a:pt x="3189" y="7519"/>
                </a:lnTo>
                <a:lnTo>
                  <a:pt x="3286" y="7544"/>
                </a:lnTo>
                <a:lnTo>
                  <a:pt x="3359" y="7519"/>
                </a:lnTo>
                <a:lnTo>
                  <a:pt x="3481" y="7446"/>
                </a:lnTo>
                <a:lnTo>
                  <a:pt x="3554" y="7325"/>
                </a:lnTo>
                <a:lnTo>
                  <a:pt x="3627" y="7276"/>
                </a:lnTo>
                <a:lnTo>
                  <a:pt x="3651" y="7252"/>
                </a:lnTo>
                <a:lnTo>
                  <a:pt x="3700" y="7227"/>
                </a:lnTo>
                <a:lnTo>
                  <a:pt x="3773" y="7179"/>
                </a:lnTo>
                <a:lnTo>
                  <a:pt x="3821" y="7106"/>
                </a:lnTo>
                <a:lnTo>
                  <a:pt x="3821" y="7033"/>
                </a:lnTo>
                <a:lnTo>
                  <a:pt x="3821" y="6935"/>
                </a:lnTo>
                <a:lnTo>
                  <a:pt x="3797" y="6862"/>
                </a:lnTo>
                <a:lnTo>
                  <a:pt x="3724" y="6789"/>
                </a:lnTo>
                <a:lnTo>
                  <a:pt x="3651" y="6765"/>
                </a:lnTo>
                <a:lnTo>
                  <a:pt x="3578" y="6741"/>
                </a:lnTo>
                <a:close/>
                <a:moveTo>
                  <a:pt x="16863" y="4526"/>
                </a:moveTo>
                <a:lnTo>
                  <a:pt x="16766" y="4575"/>
                </a:lnTo>
                <a:lnTo>
                  <a:pt x="16693" y="4624"/>
                </a:lnTo>
                <a:lnTo>
                  <a:pt x="16620" y="4697"/>
                </a:lnTo>
                <a:lnTo>
                  <a:pt x="16498" y="4843"/>
                </a:lnTo>
                <a:lnTo>
                  <a:pt x="16401" y="5037"/>
                </a:lnTo>
                <a:lnTo>
                  <a:pt x="16158" y="5500"/>
                </a:lnTo>
                <a:lnTo>
                  <a:pt x="15914" y="5962"/>
                </a:lnTo>
                <a:lnTo>
                  <a:pt x="15647" y="5816"/>
                </a:lnTo>
                <a:lnTo>
                  <a:pt x="15501" y="5719"/>
                </a:lnTo>
                <a:lnTo>
                  <a:pt x="15355" y="5670"/>
                </a:lnTo>
                <a:lnTo>
                  <a:pt x="15233" y="5646"/>
                </a:lnTo>
                <a:lnTo>
                  <a:pt x="15087" y="5597"/>
                </a:lnTo>
                <a:lnTo>
                  <a:pt x="15038" y="5573"/>
                </a:lnTo>
                <a:lnTo>
                  <a:pt x="15014" y="5573"/>
                </a:lnTo>
                <a:lnTo>
                  <a:pt x="14917" y="5621"/>
                </a:lnTo>
                <a:lnTo>
                  <a:pt x="14892" y="5646"/>
                </a:lnTo>
                <a:lnTo>
                  <a:pt x="14844" y="5694"/>
                </a:lnTo>
                <a:lnTo>
                  <a:pt x="14844" y="5767"/>
                </a:lnTo>
                <a:lnTo>
                  <a:pt x="14868" y="5840"/>
                </a:lnTo>
                <a:lnTo>
                  <a:pt x="14892" y="5913"/>
                </a:lnTo>
                <a:lnTo>
                  <a:pt x="15087" y="6059"/>
                </a:lnTo>
                <a:lnTo>
                  <a:pt x="15282" y="6181"/>
                </a:lnTo>
                <a:lnTo>
                  <a:pt x="15671" y="6424"/>
                </a:lnTo>
                <a:lnTo>
                  <a:pt x="15355" y="6984"/>
                </a:lnTo>
                <a:lnTo>
                  <a:pt x="15160" y="7252"/>
                </a:lnTo>
                <a:lnTo>
                  <a:pt x="14965" y="7519"/>
                </a:lnTo>
                <a:lnTo>
                  <a:pt x="14941" y="7592"/>
                </a:lnTo>
                <a:lnTo>
                  <a:pt x="14941" y="7641"/>
                </a:lnTo>
                <a:lnTo>
                  <a:pt x="14941" y="7714"/>
                </a:lnTo>
                <a:lnTo>
                  <a:pt x="14965" y="7763"/>
                </a:lnTo>
                <a:lnTo>
                  <a:pt x="15014" y="7836"/>
                </a:lnTo>
                <a:lnTo>
                  <a:pt x="15063" y="7860"/>
                </a:lnTo>
                <a:lnTo>
                  <a:pt x="15111" y="7884"/>
                </a:lnTo>
                <a:lnTo>
                  <a:pt x="15184" y="7909"/>
                </a:lnTo>
                <a:lnTo>
                  <a:pt x="15257" y="7884"/>
                </a:lnTo>
                <a:lnTo>
                  <a:pt x="15355" y="7860"/>
                </a:lnTo>
                <a:lnTo>
                  <a:pt x="15501" y="7763"/>
                </a:lnTo>
                <a:lnTo>
                  <a:pt x="15622" y="7641"/>
                </a:lnTo>
                <a:lnTo>
                  <a:pt x="15744" y="7471"/>
                </a:lnTo>
                <a:lnTo>
                  <a:pt x="15866" y="7276"/>
                </a:lnTo>
                <a:lnTo>
                  <a:pt x="15963" y="7081"/>
                </a:lnTo>
                <a:lnTo>
                  <a:pt x="16133" y="6716"/>
                </a:lnTo>
                <a:lnTo>
                  <a:pt x="16328" y="6862"/>
                </a:lnTo>
                <a:lnTo>
                  <a:pt x="16523" y="7008"/>
                </a:lnTo>
                <a:lnTo>
                  <a:pt x="16742" y="7106"/>
                </a:lnTo>
                <a:lnTo>
                  <a:pt x="16839" y="7130"/>
                </a:lnTo>
                <a:lnTo>
                  <a:pt x="16961" y="7154"/>
                </a:lnTo>
                <a:lnTo>
                  <a:pt x="17034" y="7130"/>
                </a:lnTo>
                <a:lnTo>
                  <a:pt x="17082" y="7106"/>
                </a:lnTo>
                <a:lnTo>
                  <a:pt x="17131" y="7057"/>
                </a:lnTo>
                <a:lnTo>
                  <a:pt x="17155" y="7008"/>
                </a:lnTo>
                <a:lnTo>
                  <a:pt x="17180" y="6960"/>
                </a:lnTo>
                <a:lnTo>
                  <a:pt x="17180" y="6887"/>
                </a:lnTo>
                <a:lnTo>
                  <a:pt x="17155" y="6814"/>
                </a:lnTo>
                <a:lnTo>
                  <a:pt x="17131" y="6765"/>
                </a:lnTo>
                <a:lnTo>
                  <a:pt x="16961" y="6619"/>
                </a:lnTo>
                <a:lnTo>
                  <a:pt x="16766" y="6497"/>
                </a:lnTo>
                <a:lnTo>
                  <a:pt x="16377" y="6254"/>
                </a:lnTo>
                <a:lnTo>
                  <a:pt x="16644" y="5670"/>
                </a:lnTo>
                <a:lnTo>
                  <a:pt x="16766" y="5427"/>
                </a:lnTo>
                <a:lnTo>
                  <a:pt x="16912" y="5183"/>
                </a:lnTo>
                <a:lnTo>
                  <a:pt x="17034" y="4916"/>
                </a:lnTo>
                <a:lnTo>
                  <a:pt x="17082" y="4770"/>
                </a:lnTo>
                <a:lnTo>
                  <a:pt x="17082" y="4648"/>
                </a:lnTo>
                <a:lnTo>
                  <a:pt x="17082" y="4599"/>
                </a:lnTo>
                <a:lnTo>
                  <a:pt x="17058" y="4551"/>
                </a:lnTo>
                <a:lnTo>
                  <a:pt x="17009" y="4526"/>
                </a:lnTo>
                <a:close/>
                <a:moveTo>
                  <a:pt x="8420" y="6838"/>
                </a:moveTo>
                <a:lnTo>
                  <a:pt x="8371" y="6862"/>
                </a:lnTo>
                <a:lnTo>
                  <a:pt x="8298" y="6911"/>
                </a:lnTo>
                <a:lnTo>
                  <a:pt x="8274" y="6984"/>
                </a:lnTo>
                <a:lnTo>
                  <a:pt x="8250" y="7081"/>
                </a:lnTo>
                <a:lnTo>
                  <a:pt x="8274" y="7179"/>
                </a:lnTo>
                <a:lnTo>
                  <a:pt x="8298" y="7276"/>
                </a:lnTo>
                <a:lnTo>
                  <a:pt x="8347" y="7373"/>
                </a:lnTo>
                <a:lnTo>
                  <a:pt x="8420" y="7519"/>
                </a:lnTo>
                <a:lnTo>
                  <a:pt x="8444" y="7665"/>
                </a:lnTo>
                <a:lnTo>
                  <a:pt x="8444" y="7763"/>
                </a:lnTo>
                <a:lnTo>
                  <a:pt x="8493" y="7836"/>
                </a:lnTo>
                <a:lnTo>
                  <a:pt x="8566" y="7909"/>
                </a:lnTo>
                <a:lnTo>
                  <a:pt x="8663" y="7933"/>
                </a:lnTo>
                <a:lnTo>
                  <a:pt x="8761" y="7957"/>
                </a:lnTo>
                <a:lnTo>
                  <a:pt x="8882" y="7909"/>
                </a:lnTo>
                <a:lnTo>
                  <a:pt x="8980" y="7836"/>
                </a:lnTo>
                <a:lnTo>
                  <a:pt x="9004" y="7787"/>
                </a:lnTo>
                <a:lnTo>
                  <a:pt x="9028" y="7738"/>
                </a:lnTo>
                <a:lnTo>
                  <a:pt x="9028" y="7592"/>
                </a:lnTo>
                <a:lnTo>
                  <a:pt x="9004" y="7446"/>
                </a:lnTo>
                <a:lnTo>
                  <a:pt x="8955" y="7325"/>
                </a:lnTo>
                <a:lnTo>
                  <a:pt x="8882" y="7179"/>
                </a:lnTo>
                <a:lnTo>
                  <a:pt x="8809" y="7057"/>
                </a:lnTo>
                <a:lnTo>
                  <a:pt x="8712" y="6960"/>
                </a:lnTo>
                <a:lnTo>
                  <a:pt x="8663" y="6911"/>
                </a:lnTo>
                <a:lnTo>
                  <a:pt x="8615" y="6862"/>
                </a:lnTo>
                <a:lnTo>
                  <a:pt x="8542" y="6838"/>
                </a:lnTo>
                <a:close/>
                <a:moveTo>
                  <a:pt x="16255" y="7495"/>
                </a:moveTo>
                <a:lnTo>
                  <a:pt x="16206" y="7544"/>
                </a:lnTo>
                <a:lnTo>
                  <a:pt x="16158" y="7592"/>
                </a:lnTo>
                <a:lnTo>
                  <a:pt x="16158" y="7714"/>
                </a:lnTo>
                <a:lnTo>
                  <a:pt x="16158" y="7836"/>
                </a:lnTo>
                <a:lnTo>
                  <a:pt x="16206" y="7982"/>
                </a:lnTo>
                <a:lnTo>
                  <a:pt x="16231" y="8030"/>
                </a:lnTo>
                <a:lnTo>
                  <a:pt x="16279" y="8079"/>
                </a:lnTo>
                <a:lnTo>
                  <a:pt x="16304" y="8103"/>
                </a:lnTo>
                <a:lnTo>
                  <a:pt x="16377" y="8128"/>
                </a:lnTo>
                <a:lnTo>
                  <a:pt x="16474" y="8128"/>
                </a:lnTo>
                <a:lnTo>
                  <a:pt x="16523" y="8103"/>
                </a:lnTo>
                <a:lnTo>
                  <a:pt x="16547" y="8055"/>
                </a:lnTo>
                <a:lnTo>
                  <a:pt x="16571" y="8006"/>
                </a:lnTo>
                <a:lnTo>
                  <a:pt x="16571" y="7957"/>
                </a:lnTo>
                <a:lnTo>
                  <a:pt x="16547" y="7836"/>
                </a:lnTo>
                <a:lnTo>
                  <a:pt x="16523" y="7738"/>
                </a:lnTo>
                <a:lnTo>
                  <a:pt x="16474" y="7641"/>
                </a:lnTo>
                <a:lnTo>
                  <a:pt x="16401" y="7544"/>
                </a:lnTo>
                <a:lnTo>
                  <a:pt x="16328" y="7495"/>
                </a:lnTo>
                <a:close/>
                <a:moveTo>
                  <a:pt x="2897" y="7836"/>
                </a:moveTo>
                <a:lnTo>
                  <a:pt x="2799" y="7860"/>
                </a:lnTo>
                <a:lnTo>
                  <a:pt x="2702" y="7909"/>
                </a:lnTo>
                <a:lnTo>
                  <a:pt x="2629" y="7982"/>
                </a:lnTo>
                <a:lnTo>
                  <a:pt x="2556" y="8079"/>
                </a:lnTo>
                <a:lnTo>
                  <a:pt x="2507" y="8201"/>
                </a:lnTo>
                <a:lnTo>
                  <a:pt x="2507" y="8347"/>
                </a:lnTo>
                <a:lnTo>
                  <a:pt x="2507" y="8468"/>
                </a:lnTo>
                <a:lnTo>
                  <a:pt x="2556" y="8517"/>
                </a:lnTo>
                <a:lnTo>
                  <a:pt x="2580" y="8566"/>
                </a:lnTo>
                <a:lnTo>
                  <a:pt x="2678" y="8614"/>
                </a:lnTo>
                <a:lnTo>
                  <a:pt x="2799" y="8614"/>
                </a:lnTo>
                <a:lnTo>
                  <a:pt x="2848" y="8590"/>
                </a:lnTo>
                <a:lnTo>
                  <a:pt x="2897" y="8566"/>
                </a:lnTo>
                <a:lnTo>
                  <a:pt x="2970" y="8493"/>
                </a:lnTo>
                <a:lnTo>
                  <a:pt x="3018" y="8420"/>
                </a:lnTo>
                <a:lnTo>
                  <a:pt x="3116" y="8274"/>
                </a:lnTo>
                <a:lnTo>
                  <a:pt x="3140" y="8152"/>
                </a:lnTo>
                <a:lnTo>
                  <a:pt x="3140" y="8055"/>
                </a:lnTo>
                <a:lnTo>
                  <a:pt x="3091" y="7957"/>
                </a:lnTo>
                <a:lnTo>
                  <a:pt x="3018" y="7884"/>
                </a:lnTo>
                <a:lnTo>
                  <a:pt x="2897" y="7836"/>
                </a:lnTo>
                <a:close/>
                <a:moveTo>
                  <a:pt x="8955" y="8152"/>
                </a:moveTo>
                <a:lnTo>
                  <a:pt x="8882" y="8201"/>
                </a:lnTo>
                <a:lnTo>
                  <a:pt x="8858" y="8274"/>
                </a:lnTo>
                <a:lnTo>
                  <a:pt x="8858" y="8371"/>
                </a:lnTo>
                <a:lnTo>
                  <a:pt x="8858" y="8468"/>
                </a:lnTo>
                <a:lnTo>
                  <a:pt x="8907" y="8639"/>
                </a:lnTo>
                <a:lnTo>
                  <a:pt x="8955" y="8760"/>
                </a:lnTo>
                <a:lnTo>
                  <a:pt x="8980" y="8858"/>
                </a:lnTo>
                <a:lnTo>
                  <a:pt x="9053" y="8955"/>
                </a:lnTo>
                <a:lnTo>
                  <a:pt x="9101" y="9004"/>
                </a:lnTo>
                <a:lnTo>
                  <a:pt x="9150" y="9028"/>
                </a:lnTo>
                <a:lnTo>
                  <a:pt x="9296" y="9028"/>
                </a:lnTo>
                <a:lnTo>
                  <a:pt x="9369" y="8979"/>
                </a:lnTo>
                <a:lnTo>
                  <a:pt x="9393" y="8931"/>
                </a:lnTo>
                <a:lnTo>
                  <a:pt x="9418" y="8858"/>
                </a:lnTo>
                <a:lnTo>
                  <a:pt x="9418" y="8785"/>
                </a:lnTo>
                <a:lnTo>
                  <a:pt x="9393" y="8639"/>
                </a:lnTo>
                <a:lnTo>
                  <a:pt x="9369" y="8614"/>
                </a:lnTo>
                <a:lnTo>
                  <a:pt x="9345" y="8517"/>
                </a:lnTo>
                <a:lnTo>
                  <a:pt x="9247" y="8322"/>
                </a:lnTo>
                <a:lnTo>
                  <a:pt x="9199" y="8225"/>
                </a:lnTo>
                <a:lnTo>
                  <a:pt x="9101" y="8176"/>
                </a:lnTo>
                <a:lnTo>
                  <a:pt x="9028" y="8152"/>
                </a:lnTo>
                <a:close/>
                <a:moveTo>
                  <a:pt x="16352" y="8541"/>
                </a:moveTo>
                <a:lnTo>
                  <a:pt x="16279" y="8566"/>
                </a:lnTo>
                <a:lnTo>
                  <a:pt x="16231" y="8614"/>
                </a:lnTo>
                <a:lnTo>
                  <a:pt x="16206" y="8663"/>
                </a:lnTo>
                <a:lnTo>
                  <a:pt x="16182" y="8736"/>
                </a:lnTo>
                <a:lnTo>
                  <a:pt x="16182" y="8858"/>
                </a:lnTo>
                <a:lnTo>
                  <a:pt x="16206" y="8979"/>
                </a:lnTo>
                <a:lnTo>
                  <a:pt x="16231" y="9174"/>
                </a:lnTo>
                <a:lnTo>
                  <a:pt x="16255" y="9296"/>
                </a:lnTo>
                <a:lnTo>
                  <a:pt x="16304" y="9369"/>
                </a:lnTo>
                <a:lnTo>
                  <a:pt x="16401" y="9417"/>
                </a:lnTo>
                <a:lnTo>
                  <a:pt x="16498" y="9417"/>
                </a:lnTo>
                <a:lnTo>
                  <a:pt x="16596" y="9393"/>
                </a:lnTo>
                <a:lnTo>
                  <a:pt x="16669" y="9320"/>
                </a:lnTo>
                <a:lnTo>
                  <a:pt x="16693" y="9223"/>
                </a:lnTo>
                <a:lnTo>
                  <a:pt x="16693" y="9101"/>
                </a:lnTo>
                <a:lnTo>
                  <a:pt x="16644" y="8882"/>
                </a:lnTo>
                <a:lnTo>
                  <a:pt x="16596" y="8760"/>
                </a:lnTo>
                <a:lnTo>
                  <a:pt x="16547" y="8639"/>
                </a:lnTo>
                <a:lnTo>
                  <a:pt x="16523" y="8590"/>
                </a:lnTo>
                <a:lnTo>
                  <a:pt x="16474" y="8541"/>
                </a:lnTo>
                <a:close/>
                <a:moveTo>
                  <a:pt x="2434" y="9077"/>
                </a:moveTo>
                <a:lnTo>
                  <a:pt x="2337" y="9101"/>
                </a:lnTo>
                <a:lnTo>
                  <a:pt x="2264" y="9125"/>
                </a:lnTo>
                <a:lnTo>
                  <a:pt x="2191" y="9198"/>
                </a:lnTo>
                <a:lnTo>
                  <a:pt x="2142" y="9271"/>
                </a:lnTo>
                <a:lnTo>
                  <a:pt x="2118" y="9369"/>
                </a:lnTo>
                <a:lnTo>
                  <a:pt x="2094" y="9515"/>
                </a:lnTo>
                <a:lnTo>
                  <a:pt x="2094" y="9612"/>
                </a:lnTo>
                <a:lnTo>
                  <a:pt x="2094" y="9685"/>
                </a:lnTo>
                <a:lnTo>
                  <a:pt x="2118" y="9782"/>
                </a:lnTo>
                <a:lnTo>
                  <a:pt x="2191" y="9831"/>
                </a:lnTo>
                <a:lnTo>
                  <a:pt x="2240" y="9879"/>
                </a:lnTo>
                <a:lnTo>
                  <a:pt x="2337" y="9904"/>
                </a:lnTo>
                <a:lnTo>
                  <a:pt x="2410" y="9879"/>
                </a:lnTo>
                <a:lnTo>
                  <a:pt x="2483" y="9831"/>
                </a:lnTo>
                <a:lnTo>
                  <a:pt x="2556" y="9733"/>
                </a:lnTo>
                <a:lnTo>
                  <a:pt x="2580" y="9612"/>
                </a:lnTo>
                <a:lnTo>
                  <a:pt x="2653" y="9417"/>
                </a:lnTo>
                <a:lnTo>
                  <a:pt x="2653" y="9320"/>
                </a:lnTo>
                <a:lnTo>
                  <a:pt x="2653" y="9247"/>
                </a:lnTo>
                <a:lnTo>
                  <a:pt x="2605" y="9174"/>
                </a:lnTo>
                <a:lnTo>
                  <a:pt x="2532" y="9125"/>
                </a:lnTo>
                <a:lnTo>
                  <a:pt x="2434" y="9077"/>
                </a:lnTo>
                <a:close/>
                <a:moveTo>
                  <a:pt x="9272" y="9296"/>
                </a:moveTo>
                <a:lnTo>
                  <a:pt x="9199" y="9344"/>
                </a:lnTo>
                <a:lnTo>
                  <a:pt x="9101" y="9417"/>
                </a:lnTo>
                <a:lnTo>
                  <a:pt x="9077" y="9539"/>
                </a:lnTo>
                <a:lnTo>
                  <a:pt x="9053" y="9661"/>
                </a:lnTo>
                <a:lnTo>
                  <a:pt x="9077" y="9782"/>
                </a:lnTo>
                <a:lnTo>
                  <a:pt x="9126" y="9904"/>
                </a:lnTo>
                <a:lnTo>
                  <a:pt x="9174" y="10001"/>
                </a:lnTo>
                <a:lnTo>
                  <a:pt x="9247" y="10123"/>
                </a:lnTo>
                <a:lnTo>
                  <a:pt x="9320" y="10196"/>
                </a:lnTo>
                <a:lnTo>
                  <a:pt x="9393" y="10220"/>
                </a:lnTo>
                <a:lnTo>
                  <a:pt x="9442" y="10220"/>
                </a:lnTo>
                <a:lnTo>
                  <a:pt x="9564" y="10196"/>
                </a:lnTo>
                <a:lnTo>
                  <a:pt x="9612" y="10147"/>
                </a:lnTo>
                <a:lnTo>
                  <a:pt x="9661" y="10123"/>
                </a:lnTo>
                <a:lnTo>
                  <a:pt x="9685" y="10050"/>
                </a:lnTo>
                <a:lnTo>
                  <a:pt x="9685" y="10001"/>
                </a:lnTo>
                <a:lnTo>
                  <a:pt x="9685" y="9904"/>
                </a:lnTo>
                <a:lnTo>
                  <a:pt x="9637" y="9806"/>
                </a:lnTo>
                <a:lnTo>
                  <a:pt x="9539" y="9636"/>
                </a:lnTo>
                <a:lnTo>
                  <a:pt x="9515" y="9515"/>
                </a:lnTo>
                <a:lnTo>
                  <a:pt x="9442" y="9393"/>
                </a:lnTo>
                <a:lnTo>
                  <a:pt x="9393" y="9344"/>
                </a:lnTo>
                <a:lnTo>
                  <a:pt x="9345" y="9320"/>
                </a:lnTo>
                <a:lnTo>
                  <a:pt x="9272" y="9296"/>
                </a:lnTo>
                <a:close/>
                <a:moveTo>
                  <a:pt x="16231" y="9855"/>
                </a:moveTo>
                <a:lnTo>
                  <a:pt x="16231" y="9879"/>
                </a:lnTo>
                <a:lnTo>
                  <a:pt x="16182" y="9904"/>
                </a:lnTo>
                <a:lnTo>
                  <a:pt x="16133" y="9952"/>
                </a:lnTo>
                <a:lnTo>
                  <a:pt x="16060" y="10098"/>
                </a:lnTo>
                <a:lnTo>
                  <a:pt x="16012" y="10293"/>
                </a:lnTo>
                <a:lnTo>
                  <a:pt x="16012" y="10390"/>
                </a:lnTo>
                <a:lnTo>
                  <a:pt x="16012" y="10463"/>
                </a:lnTo>
                <a:lnTo>
                  <a:pt x="16085" y="10561"/>
                </a:lnTo>
                <a:lnTo>
                  <a:pt x="16182" y="10634"/>
                </a:lnTo>
                <a:lnTo>
                  <a:pt x="16304" y="10634"/>
                </a:lnTo>
                <a:lnTo>
                  <a:pt x="16352" y="10609"/>
                </a:lnTo>
                <a:lnTo>
                  <a:pt x="16401" y="10561"/>
                </a:lnTo>
                <a:lnTo>
                  <a:pt x="16450" y="10488"/>
                </a:lnTo>
                <a:lnTo>
                  <a:pt x="16474" y="10415"/>
                </a:lnTo>
                <a:lnTo>
                  <a:pt x="16498" y="10244"/>
                </a:lnTo>
                <a:lnTo>
                  <a:pt x="16498" y="10147"/>
                </a:lnTo>
                <a:lnTo>
                  <a:pt x="16498" y="10050"/>
                </a:lnTo>
                <a:lnTo>
                  <a:pt x="16474" y="9952"/>
                </a:lnTo>
                <a:lnTo>
                  <a:pt x="16425" y="9879"/>
                </a:lnTo>
                <a:lnTo>
                  <a:pt x="16328" y="9855"/>
                </a:lnTo>
                <a:close/>
                <a:moveTo>
                  <a:pt x="2167" y="10244"/>
                </a:moveTo>
                <a:lnTo>
                  <a:pt x="2045" y="10269"/>
                </a:lnTo>
                <a:lnTo>
                  <a:pt x="1972" y="10317"/>
                </a:lnTo>
                <a:lnTo>
                  <a:pt x="1875" y="10463"/>
                </a:lnTo>
                <a:lnTo>
                  <a:pt x="1826" y="10634"/>
                </a:lnTo>
                <a:lnTo>
                  <a:pt x="1802" y="10804"/>
                </a:lnTo>
                <a:lnTo>
                  <a:pt x="1850" y="10926"/>
                </a:lnTo>
                <a:lnTo>
                  <a:pt x="1923" y="11023"/>
                </a:lnTo>
                <a:lnTo>
                  <a:pt x="1948" y="11072"/>
                </a:lnTo>
                <a:lnTo>
                  <a:pt x="2021" y="11096"/>
                </a:lnTo>
                <a:lnTo>
                  <a:pt x="2118" y="11096"/>
                </a:lnTo>
                <a:lnTo>
                  <a:pt x="2191" y="11072"/>
                </a:lnTo>
                <a:lnTo>
                  <a:pt x="2215" y="11023"/>
                </a:lnTo>
                <a:lnTo>
                  <a:pt x="2288" y="10950"/>
                </a:lnTo>
                <a:lnTo>
                  <a:pt x="2313" y="10877"/>
                </a:lnTo>
                <a:lnTo>
                  <a:pt x="2337" y="10780"/>
                </a:lnTo>
                <a:lnTo>
                  <a:pt x="2337" y="10755"/>
                </a:lnTo>
                <a:lnTo>
                  <a:pt x="2337" y="10731"/>
                </a:lnTo>
                <a:lnTo>
                  <a:pt x="2386" y="10658"/>
                </a:lnTo>
                <a:lnTo>
                  <a:pt x="2410" y="10561"/>
                </a:lnTo>
                <a:lnTo>
                  <a:pt x="2434" y="10488"/>
                </a:lnTo>
                <a:lnTo>
                  <a:pt x="2410" y="10390"/>
                </a:lnTo>
                <a:lnTo>
                  <a:pt x="2337" y="10317"/>
                </a:lnTo>
                <a:lnTo>
                  <a:pt x="2264" y="10269"/>
                </a:lnTo>
                <a:lnTo>
                  <a:pt x="2167" y="10244"/>
                </a:lnTo>
                <a:close/>
                <a:moveTo>
                  <a:pt x="9661" y="10512"/>
                </a:moveTo>
                <a:lnTo>
                  <a:pt x="9612" y="10536"/>
                </a:lnTo>
                <a:lnTo>
                  <a:pt x="9539" y="10609"/>
                </a:lnTo>
                <a:lnTo>
                  <a:pt x="9491" y="10658"/>
                </a:lnTo>
                <a:lnTo>
                  <a:pt x="9491" y="10731"/>
                </a:lnTo>
                <a:lnTo>
                  <a:pt x="9491" y="10877"/>
                </a:lnTo>
                <a:lnTo>
                  <a:pt x="9539" y="11023"/>
                </a:lnTo>
                <a:lnTo>
                  <a:pt x="9588" y="11169"/>
                </a:lnTo>
                <a:lnTo>
                  <a:pt x="9637" y="11242"/>
                </a:lnTo>
                <a:lnTo>
                  <a:pt x="9710" y="11315"/>
                </a:lnTo>
                <a:lnTo>
                  <a:pt x="9783" y="11339"/>
                </a:lnTo>
                <a:lnTo>
                  <a:pt x="9880" y="11339"/>
                </a:lnTo>
                <a:lnTo>
                  <a:pt x="9977" y="11291"/>
                </a:lnTo>
                <a:lnTo>
                  <a:pt x="10026" y="11218"/>
                </a:lnTo>
                <a:lnTo>
                  <a:pt x="10075" y="11120"/>
                </a:lnTo>
                <a:lnTo>
                  <a:pt x="10050" y="11023"/>
                </a:lnTo>
                <a:lnTo>
                  <a:pt x="10002" y="10877"/>
                </a:lnTo>
                <a:lnTo>
                  <a:pt x="9929" y="10731"/>
                </a:lnTo>
                <a:lnTo>
                  <a:pt x="9831" y="10609"/>
                </a:lnTo>
                <a:lnTo>
                  <a:pt x="9783" y="10561"/>
                </a:lnTo>
                <a:lnTo>
                  <a:pt x="9710" y="10536"/>
                </a:lnTo>
                <a:lnTo>
                  <a:pt x="9661" y="10512"/>
                </a:lnTo>
                <a:close/>
                <a:moveTo>
                  <a:pt x="15987" y="10999"/>
                </a:moveTo>
                <a:lnTo>
                  <a:pt x="15890" y="11047"/>
                </a:lnTo>
                <a:lnTo>
                  <a:pt x="15817" y="11120"/>
                </a:lnTo>
                <a:lnTo>
                  <a:pt x="15720" y="11291"/>
                </a:lnTo>
                <a:lnTo>
                  <a:pt x="15598" y="11461"/>
                </a:lnTo>
                <a:lnTo>
                  <a:pt x="15525" y="11631"/>
                </a:lnTo>
                <a:lnTo>
                  <a:pt x="15525" y="11729"/>
                </a:lnTo>
                <a:lnTo>
                  <a:pt x="15549" y="11802"/>
                </a:lnTo>
                <a:lnTo>
                  <a:pt x="15598" y="11850"/>
                </a:lnTo>
                <a:lnTo>
                  <a:pt x="15647" y="11899"/>
                </a:lnTo>
                <a:lnTo>
                  <a:pt x="15720" y="11948"/>
                </a:lnTo>
                <a:lnTo>
                  <a:pt x="15793" y="11948"/>
                </a:lnTo>
                <a:lnTo>
                  <a:pt x="15866" y="11923"/>
                </a:lnTo>
                <a:lnTo>
                  <a:pt x="15939" y="11875"/>
                </a:lnTo>
                <a:lnTo>
                  <a:pt x="16036" y="11704"/>
                </a:lnTo>
                <a:lnTo>
                  <a:pt x="16109" y="11510"/>
                </a:lnTo>
                <a:lnTo>
                  <a:pt x="16182" y="11315"/>
                </a:lnTo>
                <a:lnTo>
                  <a:pt x="16206" y="11218"/>
                </a:lnTo>
                <a:lnTo>
                  <a:pt x="16206" y="11120"/>
                </a:lnTo>
                <a:lnTo>
                  <a:pt x="16182" y="11047"/>
                </a:lnTo>
                <a:lnTo>
                  <a:pt x="16133" y="11023"/>
                </a:lnTo>
                <a:lnTo>
                  <a:pt x="16060" y="10999"/>
                </a:lnTo>
                <a:close/>
                <a:moveTo>
                  <a:pt x="1996" y="11437"/>
                </a:moveTo>
                <a:lnTo>
                  <a:pt x="1948" y="11461"/>
                </a:lnTo>
                <a:lnTo>
                  <a:pt x="1875" y="11485"/>
                </a:lnTo>
                <a:lnTo>
                  <a:pt x="1826" y="11558"/>
                </a:lnTo>
                <a:lnTo>
                  <a:pt x="1802" y="11607"/>
                </a:lnTo>
                <a:lnTo>
                  <a:pt x="1777" y="11680"/>
                </a:lnTo>
                <a:lnTo>
                  <a:pt x="1777" y="11826"/>
                </a:lnTo>
                <a:lnTo>
                  <a:pt x="1777" y="11899"/>
                </a:lnTo>
                <a:lnTo>
                  <a:pt x="1802" y="12021"/>
                </a:lnTo>
                <a:lnTo>
                  <a:pt x="1850" y="12094"/>
                </a:lnTo>
                <a:lnTo>
                  <a:pt x="1899" y="12142"/>
                </a:lnTo>
                <a:lnTo>
                  <a:pt x="1972" y="12167"/>
                </a:lnTo>
                <a:lnTo>
                  <a:pt x="2069" y="12167"/>
                </a:lnTo>
                <a:lnTo>
                  <a:pt x="2118" y="12142"/>
                </a:lnTo>
                <a:lnTo>
                  <a:pt x="2191" y="12094"/>
                </a:lnTo>
                <a:lnTo>
                  <a:pt x="2215" y="12021"/>
                </a:lnTo>
                <a:lnTo>
                  <a:pt x="2264" y="11875"/>
                </a:lnTo>
                <a:lnTo>
                  <a:pt x="2288" y="11753"/>
                </a:lnTo>
                <a:lnTo>
                  <a:pt x="2288" y="11680"/>
                </a:lnTo>
                <a:lnTo>
                  <a:pt x="2288" y="11607"/>
                </a:lnTo>
                <a:lnTo>
                  <a:pt x="2264" y="11534"/>
                </a:lnTo>
                <a:lnTo>
                  <a:pt x="2215" y="11485"/>
                </a:lnTo>
                <a:lnTo>
                  <a:pt x="2142" y="11437"/>
                </a:lnTo>
                <a:close/>
                <a:moveTo>
                  <a:pt x="10221" y="11753"/>
                </a:moveTo>
                <a:lnTo>
                  <a:pt x="10123" y="11802"/>
                </a:lnTo>
                <a:lnTo>
                  <a:pt x="10075" y="11875"/>
                </a:lnTo>
                <a:lnTo>
                  <a:pt x="10075" y="11996"/>
                </a:lnTo>
                <a:lnTo>
                  <a:pt x="10123" y="12094"/>
                </a:lnTo>
                <a:lnTo>
                  <a:pt x="10172" y="12191"/>
                </a:lnTo>
                <a:lnTo>
                  <a:pt x="10342" y="12337"/>
                </a:lnTo>
                <a:lnTo>
                  <a:pt x="10440" y="12410"/>
                </a:lnTo>
                <a:lnTo>
                  <a:pt x="10561" y="12483"/>
                </a:lnTo>
                <a:lnTo>
                  <a:pt x="10683" y="12532"/>
                </a:lnTo>
                <a:lnTo>
                  <a:pt x="10829" y="12532"/>
                </a:lnTo>
                <a:lnTo>
                  <a:pt x="10926" y="12507"/>
                </a:lnTo>
                <a:lnTo>
                  <a:pt x="10999" y="12459"/>
                </a:lnTo>
                <a:lnTo>
                  <a:pt x="11048" y="12386"/>
                </a:lnTo>
                <a:lnTo>
                  <a:pt x="11072" y="12313"/>
                </a:lnTo>
                <a:lnTo>
                  <a:pt x="11072" y="12240"/>
                </a:lnTo>
                <a:lnTo>
                  <a:pt x="11048" y="12167"/>
                </a:lnTo>
                <a:lnTo>
                  <a:pt x="10975" y="12094"/>
                </a:lnTo>
                <a:lnTo>
                  <a:pt x="10902" y="12045"/>
                </a:lnTo>
                <a:lnTo>
                  <a:pt x="10756" y="12021"/>
                </a:lnTo>
                <a:lnTo>
                  <a:pt x="10634" y="11948"/>
                </a:lnTo>
                <a:lnTo>
                  <a:pt x="10488" y="11826"/>
                </a:lnTo>
                <a:lnTo>
                  <a:pt x="10415" y="11777"/>
                </a:lnTo>
                <a:lnTo>
                  <a:pt x="10318" y="11753"/>
                </a:lnTo>
                <a:close/>
                <a:moveTo>
                  <a:pt x="15306" y="11996"/>
                </a:moveTo>
                <a:lnTo>
                  <a:pt x="15257" y="12045"/>
                </a:lnTo>
                <a:lnTo>
                  <a:pt x="15136" y="12167"/>
                </a:lnTo>
                <a:lnTo>
                  <a:pt x="15014" y="12288"/>
                </a:lnTo>
                <a:lnTo>
                  <a:pt x="14868" y="12386"/>
                </a:lnTo>
                <a:lnTo>
                  <a:pt x="14795" y="12434"/>
                </a:lnTo>
                <a:lnTo>
                  <a:pt x="14722" y="12483"/>
                </a:lnTo>
                <a:lnTo>
                  <a:pt x="14698" y="12532"/>
                </a:lnTo>
                <a:lnTo>
                  <a:pt x="14698" y="12605"/>
                </a:lnTo>
                <a:lnTo>
                  <a:pt x="14722" y="12653"/>
                </a:lnTo>
                <a:lnTo>
                  <a:pt x="14746" y="12678"/>
                </a:lnTo>
                <a:lnTo>
                  <a:pt x="14868" y="12726"/>
                </a:lnTo>
                <a:lnTo>
                  <a:pt x="14990" y="12726"/>
                </a:lnTo>
                <a:lnTo>
                  <a:pt x="15111" y="12702"/>
                </a:lnTo>
                <a:lnTo>
                  <a:pt x="15209" y="12629"/>
                </a:lnTo>
                <a:lnTo>
                  <a:pt x="15330" y="12556"/>
                </a:lnTo>
                <a:lnTo>
                  <a:pt x="15428" y="12483"/>
                </a:lnTo>
                <a:lnTo>
                  <a:pt x="15501" y="12386"/>
                </a:lnTo>
                <a:lnTo>
                  <a:pt x="15574" y="12288"/>
                </a:lnTo>
                <a:lnTo>
                  <a:pt x="15598" y="12215"/>
                </a:lnTo>
                <a:lnTo>
                  <a:pt x="15598" y="12142"/>
                </a:lnTo>
                <a:lnTo>
                  <a:pt x="15574" y="12094"/>
                </a:lnTo>
                <a:lnTo>
                  <a:pt x="15525" y="12045"/>
                </a:lnTo>
                <a:lnTo>
                  <a:pt x="15452" y="11996"/>
                </a:lnTo>
                <a:close/>
                <a:moveTo>
                  <a:pt x="14114" y="12605"/>
                </a:moveTo>
                <a:lnTo>
                  <a:pt x="14041" y="12629"/>
                </a:lnTo>
                <a:lnTo>
                  <a:pt x="13968" y="12678"/>
                </a:lnTo>
                <a:lnTo>
                  <a:pt x="13895" y="12726"/>
                </a:lnTo>
                <a:lnTo>
                  <a:pt x="13797" y="12751"/>
                </a:lnTo>
                <a:lnTo>
                  <a:pt x="13700" y="12751"/>
                </a:lnTo>
                <a:lnTo>
                  <a:pt x="13578" y="12775"/>
                </a:lnTo>
                <a:lnTo>
                  <a:pt x="13481" y="12848"/>
                </a:lnTo>
                <a:lnTo>
                  <a:pt x="13432" y="12872"/>
                </a:lnTo>
                <a:lnTo>
                  <a:pt x="13408" y="12921"/>
                </a:lnTo>
                <a:lnTo>
                  <a:pt x="13408" y="12970"/>
                </a:lnTo>
                <a:lnTo>
                  <a:pt x="13432" y="13018"/>
                </a:lnTo>
                <a:lnTo>
                  <a:pt x="13457" y="13091"/>
                </a:lnTo>
                <a:lnTo>
                  <a:pt x="13505" y="13116"/>
                </a:lnTo>
                <a:lnTo>
                  <a:pt x="13603" y="13164"/>
                </a:lnTo>
                <a:lnTo>
                  <a:pt x="13724" y="13189"/>
                </a:lnTo>
                <a:lnTo>
                  <a:pt x="13870" y="13189"/>
                </a:lnTo>
                <a:lnTo>
                  <a:pt x="14016" y="13164"/>
                </a:lnTo>
                <a:lnTo>
                  <a:pt x="14162" y="13091"/>
                </a:lnTo>
                <a:lnTo>
                  <a:pt x="14284" y="12994"/>
                </a:lnTo>
                <a:lnTo>
                  <a:pt x="14333" y="12945"/>
                </a:lnTo>
                <a:lnTo>
                  <a:pt x="14357" y="12872"/>
                </a:lnTo>
                <a:lnTo>
                  <a:pt x="14357" y="12799"/>
                </a:lnTo>
                <a:lnTo>
                  <a:pt x="14357" y="12726"/>
                </a:lnTo>
                <a:lnTo>
                  <a:pt x="14333" y="12678"/>
                </a:lnTo>
                <a:lnTo>
                  <a:pt x="14284" y="12653"/>
                </a:lnTo>
                <a:lnTo>
                  <a:pt x="14235" y="12605"/>
                </a:lnTo>
                <a:close/>
                <a:moveTo>
                  <a:pt x="6668" y="512"/>
                </a:moveTo>
                <a:lnTo>
                  <a:pt x="6887" y="755"/>
                </a:lnTo>
                <a:lnTo>
                  <a:pt x="7130" y="950"/>
                </a:lnTo>
                <a:lnTo>
                  <a:pt x="7398" y="1120"/>
                </a:lnTo>
                <a:lnTo>
                  <a:pt x="7666" y="1290"/>
                </a:lnTo>
                <a:lnTo>
                  <a:pt x="8250" y="1558"/>
                </a:lnTo>
                <a:lnTo>
                  <a:pt x="8834" y="1801"/>
                </a:lnTo>
                <a:lnTo>
                  <a:pt x="9320" y="2020"/>
                </a:lnTo>
                <a:lnTo>
                  <a:pt x="9807" y="2215"/>
                </a:lnTo>
                <a:lnTo>
                  <a:pt x="10780" y="2604"/>
                </a:lnTo>
                <a:lnTo>
                  <a:pt x="11194" y="2799"/>
                </a:lnTo>
                <a:lnTo>
                  <a:pt x="11559" y="3018"/>
                </a:lnTo>
                <a:lnTo>
                  <a:pt x="11729" y="3115"/>
                </a:lnTo>
                <a:lnTo>
                  <a:pt x="11924" y="3188"/>
                </a:lnTo>
                <a:lnTo>
                  <a:pt x="12094" y="3261"/>
                </a:lnTo>
                <a:lnTo>
                  <a:pt x="12240" y="3358"/>
                </a:lnTo>
                <a:lnTo>
                  <a:pt x="12264" y="3407"/>
                </a:lnTo>
                <a:lnTo>
                  <a:pt x="12313" y="3456"/>
                </a:lnTo>
                <a:lnTo>
                  <a:pt x="12410" y="3480"/>
                </a:lnTo>
                <a:lnTo>
                  <a:pt x="12435" y="3942"/>
                </a:lnTo>
                <a:lnTo>
                  <a:pt x="11851" y="3650"/>
                </a:lnTo>
                <a:lnTo>
                  <a:pt x="11389" y="3407"/>
                </a:lnTo>
                <a:lnTo>
                  <a:pt x="11170" y="3310"/>
                </a:lnTo>
                <a:lnTo>
                  <a:pt x="10926" y="3237"/>
                </a:lnTo>
                <a:lnTo>
                  <a:pt x="10878" y="3237"/>
                </a:lnTo>
                <a:lnTo>
                  <a:pt x="10853" y="3261"/>
                </a:lnTo>
                <a:lnTo>
                  <a:pt x="10853" y="3285"/>
                </a:lnTo>
                <a:lnTo>
                  <a:pt x="10853" y="3310"/>
                </a:lnTo>
                <a:lnTo>
                  <a:pt x="11024" y="3480"/>
                </a:lnTo>
                <a:lnTo>
                  <a:pt x="11218" y="3626"/>
                </a:lnTo>
                <a:lnTo>
                  <a:pt x="11608" y="3869"/>
                </a:lnTo>
                <a:lnTo>
                  <a:pt x="12045" y="4113"/>
                </a:lnTo>
                <a:lnTo>
                  <a:pt x="12459" y="4307"/>
                </a:lnTo>
                <a:lnTo>
                  <a:pt x="12483" y="4818"/>
                </a:lnTo>
                <a:lnTo>
                  <a:pt x="12337" y="4770"/>
                </a:lnTo>
                <a:lnTo>
                  <a:pt x="12216" y="4721"/>
                </a:lnTo>
                <a:lnTo>
                  <a:pt x="12021" y="4672"/>
                </a:lnTo>
                <a:lnTo>
                  <a:pt x="11729" y="4526"/>
                </a:lnTo>
                <a:lnTo>
                  <a:pt x="11413" y="4380"/>
                </a:lnTo>
                <a:lnTo>
                  <a:pt x="11218" y="4259"/>
                </a:lnTo>
                <a:lnTo>
                  <a:pt x="11121" y="4234"/>
                </a:lnTo>
                <a:lnTo>
                  <a:pt x="11024" y="4210"/>
                </a:lnTo>
                <a:lnTo>
                  <a:pt x="10975" y="4210"/>
                </a:lnTo>
                <a:lnTo>
                  <a:pt x="10951" y="4259"/>
                </a:lnTo>
                <a:lnTo>
                  <a:pt x="10951" y="4283"/>
                </a:lnTo>
                <a:lnTo>
                  <a:pt x="10951" y="4332"/>
                </a:lnTo>
                <a:lnTo>
                  <a:pt x="11024" y="4429"/>
                </a:lnTo>
                <a:lnTo>
                  <a:pt x="11121" y="4526"/>
                </a:lnTo>
                <a:lnTo>
                  <a:pt x="11218" y="4599"/>
                </a:lnTo>
                <a:lnTo>
                  <a:pt x="11340" y="4672"/>
                </a:lnTo>
                <a:lnTo>
                  <a:pt x="11608" y="4818"/>
                </a:lnTo>
                <a:lnTo>
                  <a:pt x="11826" y="4916"/>
                </a:lnTo>
                <a:lnTo>
                  <a:pt x="12143" y="5037"/>
                </a:lnTo>
                <a:lnTo>
                  <a:pt x="12313" y="5086"/>
                </a:lnTo>
                <a:lnTo>
                  <a:pt x="12410" y="5086"/>
                </a:lnTo>
                <a:lnTo>
                  <a:pt x="12483" y="5062"/>
                </a:lnTo>
                <a:lnTo>
                  <a:pt x="12483" y="5743"/>
                </a:lnTo>
                <a:lnTo>
                  <a:pt x="12289" y="5621"/>
                </a:lnTo>
                <a:lnTo>
                  <a:pt x="12094" y="5475"/>
                </a:lnTo>
                <a:lnTo>
                  <a:pt x="11608" y="5256"/>
                </a:lnTo>
                <a:lnTo>
                  <a:pt x="11194" y="5110"/>
                </a:lnTo>
                <a:lnTo>
                  <a:pt x="11024" y="5062"/>
                </a:lnTo>
                <a:lnTo>
                  <a:pt x="10926" y="5062"/>
                </a:lnTo>
                <a:lnTo>
                  <a:pt x="10902" y="5086"/>
                </a:lnTo>
                <a:lnTo>
                  <a:pt x="10878" y="5110"/>
                </a:lnTo>
                <a:lnTo>
                  <a:pt x="10951" y="5232"/>
                </a:lnTo>
                <a:lnTo>
                  <a:pt x="11024" y="5305"/>
                </a:lnTo>
                <a:lnTo>
                  <a:pt x="11121" y="5378"/>
                </a:lnTo>
                <a:lnTo>
                  <a:pt x="11267" y="5451"/>
                </a:lnTo>
                <a:lnTo>
                  <a:pt x="11535" y="5548"/>
                </a:lnTo>
                <a:lnTo>
                  <a:pt x="11754" y="5646"/>
                </a:lnTo>
                <a:lnTo>
                  <a:pt x="12094" y="5792"/>
                </a:lnTo>
                <a:lnTo>
                  <a:pt x="12240" y="5889"/>
                </a:lnTo>
                <a:lnTo>
                  <a:pt x="12386" y="6011"/>
                </a:lnTo>
                <a:lnTo>
                  <a:pt x="12483" y="6108"/>
                </a:lnTo>
                <a:lnTo>
                  <a:pt x="12483" y="6254"/>
                </a:lnTo>
                <a:lnTo>
                  <a:pt x="12337" y="6157"/>
                </a:lnTo>
                <a:lnTo>
                  <a:pt x="12191" y="6084"/>
                </a:lnTo>
                <a:lnTo>
                  <a:pt x="11899" y="5938"/>
                </a:lnTo>
                <a:lnTo>
                  <a:pt x="11705" y="5816"/>
                </a:lnTo>
                <a:lnTo>
                  <a:pt x="11510" y="5743"/>
                </a:lnTo>
                <a:lnTo>
                  <a:pt x="11291" y="5670"/>
                </a:lnTo>
                <a:lnTo>
                  <a:pt x="11194" y="5670"/>
                </a:lnTo>
                <a:lnTo>
                  <a:pt x="11097" y="5694"/>
                </a:lnTo>
                <a:lnTo>
                  <a:pt x="11072" y="5694"/>
                </a:lnTo>
                <a:lnTo>
                  <a:pt x="11072" y="5719"/>
                </a:lnTo>
                <a:lnTo>
                  <a:pt x="11145" y="5816"/>
                </a:lnTo>
                <a:lnTo>
                  <a:pt x="11218" y="5889"/>
                </a:lnTo>
                <a:lnTo>
                  <a:pt x="11413" y="6035"/>
                </a:lnTo>
                <a:lnTo>
                  <a:pt x="11826" y="6254"/>
                </a:lnTo>
                <a:lnTo>
                  <a:pt x="12143" y="6449"/>
                </a:lnTo>
                <a:lnTo>
                  <a:pt x="12289" y="6522"/>
                </a:lnTo>
                <a:lnTo>
                  <a:pt x="12459" y="6570"/>
                </a:lnTo>
                <a:lnTo>
                  <a:pt x="12459" y="6838"/>
                </a:lnTo>
                <a:lnTo>
                  <a:pt x="12459" y="6862"/>
                </a:lnTo>
                <a:lnTo>
                  <a:pt x="12337" y="6765"/>
                </a:lnTo>
                <a:lnTo>
                  <a:pt x="12216" y="6668"/>
                </a:lnTo>
                <a:lnTo>
                  <a:pt x="12094" y="6619"/>
                </a:lnTo>
                <a:lnTo>
                  <a:pt x="11924" y="6546"/>
                </a:lnTo>
                <a:lnTo>
                  <a:pt x="11729" y="6473"/>
                </a:lnTo>
                <a:lnTo>
                  <a:pt x="11486" y="6424"/>
                </a:lnTo>
                <a:lnTo>
                  <a:pt x="11267" y="6376"/>
                </a:lnTo>
                <a:lnTo>
                  <a:pt x="11072" y="6303"/>
                </a:lnTo>
                <a:lnTo>
                  <a:pt x="11048" y="6303"/>
                </a:lnTo>
                <a:lnTo>
                  <a:pt x="11048" y="6327"/>
                </a:lnTo>
                <a:lnTo>
                  <a:pt x="11145" y="6449"/>
                </a:lnTo>
                <a:lnTo>
                  <a:pt x="11267" y="6546"/>
                </a:lnTo>
                <a:lnTo>
                  <a:pt x="11389" y="6619"/>
                </a:lnTo>
                <a:lnTo>
                  <a:pt x="11535" y="6692"/>
                </a:lnTo>
                <a:lnTo>
                  <a:pt x="11948" y="6862"/>
                </a:lnTo>
                <a:lnTo>
                  <a:pt x="12143" y="6960"/>
                </a:lnTo>
                <a:lnTo>
                  <a:pt x="12216" y="7033"/>
                </a:lnTo>
                <a:lnTo>
                  <a:pt x="12289" y="7106"/>
                </a:lnTo>
                <a:lnTo>
                  <a:pt x="12362" y="7179"/>
                </a:lnTo>
                <a:lnTo>
                  <a:pt x="12459" y="7179"/>
                </a:lnTo>
                <a:lnTo>
                  <a:pt x="12459" y="7592"/>
                </a:lnTo>
                <a:lnTo>
                  <a:pt x="12264" y="7495"/>
                </a:lnTo>
                <a:lnTo>
                  <a:pt x="12070" y="7422"/>
                </a:lnTo>
                <a:lnTo>
                  <a:pt x="11802" y="7349"/>
                </a:lnTo>
                <a:lnTo>
                  <a:pt x="11389" y="7106"/>
                </a:lnTo>
                <a:lnTo>
                  <a:pt x="11121" y="7008"/>
                </a:lnTo>
                <a:lnTo>
                  <a:pt x="11024" y="6984"/>
                </a:lnTo>
                <a:lnTo>
                  <a:pt x="10999" y="6984"/>
                </a:lnTo>
                <a:lnTo>
                  <a:pt x="10975" y="7008"/>
                </a:lnTo>
                <a:lnTo>
                  <a:pt x="10975" y="7057"/>
                </a:lnTo>
                <a:lnTo>
                  <a:pt x="10975" y="7106"/>
                </a:lnTo>
                <a:lnTo>
                  <a:pt x="10999" y="7227"/>
                </a:lnTo>
                <a:lnTo>
                  <a:pt x="11097" y="7325"/>
                </a:lnTo>
                <a:lnTo>
                  <a:pt x="11194" y="7398"/>
                </a:lnTo>
                <a:lnTo>
                  <a:pt x="11437" y="7544"/>
                </a:lnTo>
                <a:lnTo>
                  <a:pt x="11632" y="7641"/>
                </a:lnTo>
                <a:lnTo>
                  <a:pt x="11997" y="7836"/>
                </a:lnTo>
                <a:lnTo>
                  <a:pt x="12240" y="7909"/>
                </a:lnTo>
                <a:lnTo>
                  <a:pt x="12362" y="7933"/>
                </a:lnTo>
                <a:lnTo>
                  <a:pt x="12459" y="7957"/>
                </a:lnTo>
                <a:lnTo>
                  <a:pt x="12459" y="8298"/>
                </a:lnTo>
                <a:lnTo>
                  <a:pt x="12216" y="8176"/>
                </a:lnTo>
                <a:lnTo>
                  <a:pt x="11972" y="8055"/>
                </a:lnTo>
                <a:lnTo>
                  <a:pt x="11754" y="7909"/>
                </a:lnTo>
                <a:lnTo>
                  <a:pt x="11535" y="7738"/>
                </a:lnTo>
                <a:lnTo>
                  <a:pt x="11413" y="7665"/>
                </a:lnTo>
                <a:lnTo>
                  <a:pt x="11291" y="7617"/>
                </a:lnTo>
                <a:lnTo>
                  <a:pt x="11170" y="7592"/>
                </a:lnTo>
                <a:lnTo>
                  <a:pt x="11048" y="7568"/>
                </a:lnTo>
                <a:lnTo>
                  <a:pt x="11048" y="7592"/>
                </a:lnTo>
                <a:lnTo>
                  <a:pt x="11024" y="7617"/>
                </a:lnTo>
                <a:lnTo>
                  <a:pt x="11072" y="7714"/>
                </a:lnTo>
                <a:lnTo>
                  <a:pt x="11145" y="7836"/>
                </a:lnTo>
                <a:lnTo>
                  <a:pt x="11243" y="7933"/>
                </a:lnTo>
                <a:lnTo>
                  <a:pt x="11364" y="8006"/>
                </a:lnTo>
                <a:lnTo>
                  <a:pt x="11583" y="8176"/>
                </a:lnTo>
                <a:lnTo>
                  <a:pt x="11802" y="8322"/>
                </a:lnTo>
                <a:lnTo>
                  <a:pt x="12118" y="8493"/>
                </a:lnTo>
                <a:lnTo>
                  <a:pt x="12289" y="8590"/>
                </a:lnTo>
                <a:lnTo>
                  <a:pt x="12459" y="8663"/>
                </a:lnTo>
                <a:lnTo>
                  <a:pt x="12483" y="9101"/>
                </a:lnTo>
                <a:lnTo>
                  <a:pt x="12435" y="9028"/>
                </a:lnTo>
                <a:lnTo>
                  <a:pt x="12386" y="8979"/>
                </a:lnTo>
                <a:lnTo>
                  <a:pt x="12216" y="8882"/>
                </a:lnTo>
                <a:lnTo>
                  <a:pt x="11899" y="8736"/>
                </a:lnTo>
                <a:lnTo>
                  <a:pt x="11559" y="8517"/>
                </a:lnTo>
                <a:lnTo>
                  <a:pt x="11364" y="8420"/>
                </a:lnTo>
                <a:lnTo>
                  <a:pt x="11291" y="8395"/>
                </a:lnTo>
                <a:lnTo>
                  <a:pt x="11194" y="8371"/>
                </a:lnTo>
                <a:lnTo>
                  <a:pt x="11170" y="8371"/>
                </a:lnTo>
                <a:lnTo>
                  <a:pt x="11170" y="8395"/>
                </a:lnTo>
                <a:lnTo>
                  <a:pt x="11194" y="8493"/>
                </a:lnTo>
                <a:lnTo>
                  <a:pt x="11218" y="8566"/>
                </a:lnTo>
                <a:lnTo>
                  <a:pt x="11364" y="8712"/>
                </a:lnTo>
                <a:lnTo>
                  <a:pt x="11535" y="8858"/>
                </a:lnTo>
                <a:lnTo>
                  <a:pt x="11681" y="8955"/>
                </a:lnTo>
                <a:lnTo>
                  <a:pt x="11851" y="9052"/>
                </a:lnTo>
                <a:lnTo>
                  <a:pt x="12070" y="9174"/>
                </a:lnTo>
                <a:lnTo>
                  <a:pt x="12167" y="9223"/>
                </a:lnTo>
                <a:lnTo>
                  <a:pt x="12264" y="9247"/>
                </a:lnTo>
                <a:lnTo>
                  <a:pt x="12362" y="9247"/>
                </a:lnTo>
                <a:lnTo>
                  <a:pt x="12459" y="9223"/>
                </a:lnTo>
                <a:lnTo>
                  <a:pt x="12483" y="9198"/>
                </a:lnTo>
                <a:lnTo>
                  <a:pt x="12508" y="10025"/>
                </a:lnTo>
                <a:lnTo>
                  <a:pt x="12386" y="9879"/>
                </a:lnTo>
                <a:lnTo>
                  <a:pt x="12240" y="9758"/>
                </a:lnTo>
                <a:lnTo>
                  <a:pt x="11924" y="9515"/>
                </a:lnTo>
                <a:lnTo>
                  <a:pt x="11608" y="9296"/>
                </a:lnTo>
                <a:lnTo>
                  <a:pt x="11267" y="9101"/>
                </a:lnTo>
                <a:lnTo>
                  <a:pt x="11243" y="9077"/>
                </a:lnTo>
                <a:lnTo>
                  <a:pt x="11218" y="9101"/>
                </a:lnTo>
                <a:lnTo>
                  <a:pt x="11218" y="9125"/>
                </a:lnTo>
                <a:lnTo>
                  <a:pt x="11218" y="9150"/>
                </a:lnTo>
                <a:lnTo>
                  <a:pt x="11340" y="9296"/>
                </a:lnTo>
                <a:lnTo>
                  <a:pt x="11462" y="9466"/>
                </a:lnTo>
                <a:lnTo>
                  <a:pt x="11608" y="9612"/>
                </a:lnTo>
                <a:lnTo>
                  <a:pt x="11754" y="9733"/>
                </a:lnTo>
                <a:lnTo>
                  <a:pt x="11924" y="9855"/>
                </a:lnTo>
                <a:lnTo>
                  <a:pt x="12094" y="9952"/>
                </a:lnTo>
                <a:lnTo>
                  <a:pt x="12289" y="10050"/>
                </a:lnTo>
                <a:lnTo>
                  <a:pt x="12459" y="10098"/>
                </a:lnTo>
                <a:lnTo>
                  <a:pt x="12508" y="10098"/>
                </a:lnTo>
                <a:lnTo>
                  <a:pt x="12508" y="10488"/>
                </a:lnTo>
                <a:lnTo>
                  <a:pt x="12289" y="10317"/>
                </a:lnTo>
                <a:lnTo>
                  <a:pt x="11802" y="10001"/>
                </a:lnTo>
                <a:lnTo>
                  <a:pt x="11608" y="9855"/>
                </a:lnTo>
                <a:lnTo>
                  <a:pt x="11486" y="9782"/>
                </a:lnTo>
                <a:lnTo>
                  <a:pt x="11389" y="9733"/>
                </a:lnTo>
                <a:lnTo>
                  <a:pt x="11364" y="9758"/>
                </a:lnTo>
                <a:lnTo>
                  <a:pt x="11364" y="9855"/>
                </a:lnTo>
                <a:lnTo>
                  <a:pt x="11389" y="9952"/>
                </a:lnTo>
                <a:lnTo>
                  <a:pt x="11437" y="10050"/>
                </a:lnTo>
                <a:lnTo>
                  <a:pt x="11510" y="10147"/>
                </a:lnTo>
                <a:lnTo>
                  <a:pt x="11681" y="10317"/>
                </a:lnTo>
                <a:lnTo>
                  <a:pt x="11851" y="10439"/>
                </a:lnTo>
                <a:lnTo>
                  <a:pt x="12094" y="10585"/>
                </a:lnTo>
                <a:lnTo>
                  <a:pt x="12313" y="10780"/>
                </a:lnTo>
                <a:lnTo>
                  <a:pt x="12410" y="10877"/>
                </a:lnTo>
                <a:lnTo>
                  <a:pt x="12508" y="10999"/>
                </a:lnTo>
                <a:lnTo>
                  <a:pt x="12483" y="11291"/>
                </a:lnTo>
                <a:lnTo>
                  <a:pt x="11875" y="10901"/>
                </a:lnTo>
                <a:lnTo>
                  <a:pt x="11705" y="10780"/>
                </a:lnTo>
                <a:lnTo>
                  <a:pt x="11535" y="10658"/>
                </a:lnTo>
                <a:lnTo>
                  <a:pt x="11462" y="10609"/>
                </a:lnTo>
                <a:lnTo>
                  <a:pt x="11364" y="10585"/>
                </a:lnTo>
                <a:lnTo>
                  <a:pt x="11267" y="10561"/>
                </a:lnTo>
                <a:lnTo>
                  <a:pt x="11145" y="10585"/>
                </a:lnTo>
                <a:lnTo>
                  <a:pt x="11121" y="10609"/>
                </a:lnTo>
                <a:lnTo>
                  <a:pt x="11145" y="10634"/>
                </a:lnTo>
                <a:lnTo>
                  <a:pt x="11291" y="10780"/>
                </a:lnTo>
                <a:lnTo>
                  <a:pt x="11413" y="10926"/>
                </a:lnTo>
                <a:lnTo>
                  <a:pt x="11535" y="11072"/>
                </a:lnTo>
                <a:lnTo>
                  <a:pt x="11705" y="11218"/>
                </a:lnTo>
                <a:lnTo>
                  <a:pt x="12070" y="11485"/>
                </a:lnTo>
                <a:lnTo>
                  <a:pt x="12483" y="11729"/>
                </a:lnTo>
                <a:lnTo>
                  <a:pt x="12459" y="12094"/>
                </a:lnTo>
                <a:lnTo>
                  <a:pt x="12191" y="11923"/>
                </a:lnTo>
                <a:lnTo>
                  <a:pt x="11948" y="11777"/>
                </a:lnTo>
                <a:lnTo>
                  <a:pt x="11559" y="11558"/>
                </a:lnTo>
                <a:lnTo>
                  <a:pt x="11170" y="11388"/>
                </a:lnTo>
                <a:lnTo>
                  <a:pt x="11145" y="11388"/>
                </a:lnTo>
                <a:lnTo>
                  <a:pt x="11145" y="11485"/>
                </a:lnTo>
                <a:lnTo>
                  <a:pt x="11170" y="11558"/>
                </a:lnTo>
                <a:lnTo>
                  <a:pt x="11243" y="11704"/>
                </a:lnTo>
                <a:lnTo>
                  <a:pt x="11364" y="11850"/>
                </a:lnTo>
                <a:lnTo>
                  <a:pt x="11510" y="11948"/>
                </a:lnTo>
                <a:lnTo>
                  <a:pt x="11754" y="12118"/>
                </a:lnTo>
                <a:lnTo>
                  <a:pt x="12021" y="12288"/>
                </a:lnTo>
                <a:lnTo>
                  <a:pt x="12216" y="12434"/>
                </a:lnTo>
                <a:lnTo>
                  <a:pt x="12435" y="12556"/>
                </a:lnTo>
                <a:lnTo>
                  <a:pt x="12435" y="12799"/>
                </a:lnTo>
                <a:lnTo>
                  <a:pt x="12337" y="12824"/>
                </a:lnTo>
                <a:lnTo>
                  <a:pt x="12264" y="12848"/>
                </a:lnTo>
                <a:lnTo>
                  <a:pt x="12143" y="12775"/>
                </a:lnTo>
                <a:lnTo>
                  <a:pt x="11972" y="12629"/>
                </a:lnTo>
                <a:lnTo>
                  <a:pt x="11802" y="12507"/>
                </a:lnTo>
                <a:lnTo>
                  <a:pt x="11632" y="12361"/>
                </a:lnTo>
                <a:lnTo>
                  <a:pt x="11462" y="12240"/>
                </a:lnTo>
                <a:lnTo>
                  <a:pt x="11413" y="12240"/>
                </a:lnTo>
                <a:lnTo>
                  <a:pt x="11413" y="12288"/>
                </a:lnTo>
                <a:lnTo>
                  <a:pt x="11413" y="12361"/>
                </a:lnTo>
                <a:lnTo>
                  <a:pt x="11413" y="12434"/>
                </a:lnTo>
                <a:lnTo>
                  <a:pt x="11486" y="12605"/>
                </a:lnTo>
                <a:lnTo>
                  <a:pt x="11389" y="12605"/>
                </a:lnTo>
                <a:lnTo>
                  <a:pt x="11267" y="12653"/>
                </a:lnTo>
                <a:lnTo>
                  <a:pt x="11243" y="12678"/>
                </a:lnTo>
                <a:lnTo>
                  <a:pt x="11218" y="12726"/>
                </a:lnTo>
                <a:lnTo>
                  <a:pt x="11218" y="12775"/>
                </a:lnTo>
                <a:lnTo>
                  <a:pt x="11218" y="12848"/>
                </a:lnTo>
                <a:lnTo>
                  <a:pt x="11291" y="12921"/>
                </a:lnTo>
                <a:lnTo>
                  <a:pt x="11364" y="12994"/>
                </a:lnTo>
                <a:lnTo>
                  <a:pt x="11486" y="13043"/>
                </a:lnTo>
                <a:lnTo>
                  <a:pt x="11583" y="13091"/>
                </a:lnTo>
                <a:lnTo>
                  <a:pt x="11705" y="13140"/>
                </a:lnTo>
                <a:lnTo>
                  <a:pt x="11802" y="13140"/>
                </a:lnTo>
                <a:lnTo>
                  <a:pt x="11924" y="13116"/>
                </a:lnTo>
                <a:lnTo>
                  <a:pt x="12021" y="13067"/>
                </a:lnTo>
                <a:lnTo>
                  <a:pt x="12240" y="13189"/>
                </a:lnTo>
                <a:lnTo>
                  <a:pt x="12410" y="13335"/>
                </a:lnTo>
                <a:lnTo>
                  <a:pt x="12386" y="13602"/>
                </a:lnTo>
                <a:lnTo>
                  <a:pt x="11802" y="13286"/>
                </a:lnTo>
                <a:lnTo>
                  <a:pt x="11510" y="13140"/>
                </a:lnTo>
                <a:lnTo>
                  <a:pt x="11194" y="13018"/>
                </a:lnTo>
                <a:lnTo>
                  <a:pt x="11170" y="13018"/>
                </a:lnTo>
                <a:lnTo>
                  <a:pt x="11145" y="13116"/>
                </a:lnTo>
                <a:lnTo>
                  <a:pt x="11170" y="13213"/>
                </a:lnTo>
                <a:lnTo>
                  <a:pt x="11218" y="13286"/>
                </a:lnTo>
                <a:lnTo>
                  <a:pt x="11291" y="13359"/>
                </a:lnTo>
                <a:lnTo>
                  <a:pt x="11437" y="13456"/>
                </a:lnTo>
                <a:lnTo>
                  <a:pt x="11608" y="13529"/>
                </a:lnTo>
                <a:lnTo>
                  <a:pt x="11802" y="13651"/>
                </a:lnTo>
                <a:lnTo>
                  <a:pt x="11997" y="13773"/>
                </a:lnTo>
                <a:lnTo>
                  <a:pt x="12191" y="13894"/>
                </a:lnTo>
                <a:lnTo>
                  <a:pt x="12386" y="14016"/>
                </a:lnTo>
                <a:lnTo>
                  <a:pt x="12386" y="14332"/>
                </a:lnTo>
                <a:lnTo>
                  <a:pt x="11851" y="13943"/>
                </a:lnTo>
                <a:lnTo>
                  <a:pt x="11705" y="13846"/>
                </a:lnTo>
                <a:lnTo>
                  <a:pt x="11510" y="13724"/>
                </a:lnTo>
                <a:lnTo>
                  <a:pt x="11413" y="13700"/>
                </a:lnTo>
                <a:lnTo>
                  <a:pt x="11316" y="13675"/>
                </a:lnTo>
                <a:lnTo>
                  <a:pt x="11218" y="13675"/>
                </a:lnTo>
                <a:lnTo>
                  <a:pt x="11121" y="13700"/>
                </a:lnTo>
                <a:lnTo>
                  <a:pt x="11121" y="13724"/>
                </a:lnTo>
                <a:lnTo>
                  <a:pt x="11121" y="13748"/>
                </a:lnTo>
                <a:lnTo>
                  <a:pt x="11145" y="13821"/>
                </a:lnTo>
                <a:lnTo>
                  <a:pt x="11218" y="13919"/>
                </a:lnTo>
                <a:lnTo>
                  <a:pt x="11364" y="14040"/>
                </a:lnTo>
                <a:lnTo>
                  <a:pt x="11729" y="14284"/>
                </a:lnTo>
                <a:lnTo>
                  <a:pt x="12045" y="14551"/>
                </a:lnTo>
                <a:lnTo>
                  <a:pt x="12191" y="14673"/>
                </a:lnTo>
                <a:lnTo>
                  <a:pt x="12386" y="14795"/>
                </a:lnTo>
                <a:lnTo>
                  <a:pt x="12386" y="15281"/>
                </a:lnTo>
                <a:lnTo>
                  <a:pt x="12289" y="15184"/>
                </a:lnTo>
                <a:lnTo>
                  <a:pt x="12167" y="15087"/>
                </a:lnTo>
                <a:lnTo>
                  <a:pt x="12021" y="14916"/>
                </a:lnTo>
                <a:lnTo>
                  <a:pt x="11851" y="14746"/>
                </a:lnTo>
                <a:lnTo>
                  <a:pt x="11656" y="14600"/>
                </a:lnTo>
                <a:lnTo>
                  <a:pt x="11413" y="14503"/>
                </a:lnTo>
                <a:lnTo>
                  <a:pt x="11170" y="14430"/>
                </a:lnTo>
                <a:lnTo>
                  <a:pt x="10926" y="14430"/>
                </a:lnTo>
                <a:lnTo>
                  <a:pt x="10902" y="14454"/>
                </a:lnTo>
                <a:lnTo>
                  <a:pt x="10902" y="14478"/>
                </a:lnTo>
                <a:lnTo>
                  <a:pt x="10975" y="14551"/>
                </a:lnTo>
                <a:lnTo>
                  <a:pt x="11024" y="14600"/>
                </a:lnTo>
                <a:lnTo>
                  <a:pt x="11194" y="14697"/>
                </a:lnTo>
                <a:lnTo>
                  <a:pt x="11462" y="14892"/>
                </a:lnTo>
                <a:lnTo>
                  <a:pt x="11608" y="14989"/>
                </a:lnTo>
                <a:lnTo>
                  <a:pt x="11729" y="15111"/>
                </a:lnTo>
                <a:lnTo>
                  <a:pt x="11875" y="15281"/>
                </a:lnTo>
                <a:lnTo>
                  <a:pt x="12021" y="15452"/>
                </a:lnTo>
                <a:lnTo>
                  <a:pt x="12118" y="15525"/>
                </a:lnTo>
                <a:lnTo>
                  <a:pt x="12191" y="15573"/>
                </a:lnTo>
                <a:lnTo>
                  <a:pt x="12313" y="15622"/>
                </a:lnTo>
                <a:lnTo>
                  <a:pt x="12410" y="15646"/>
                </a:lnTo>
                <a:lnTo>
                  <a:pt x="12435" y="16133"/>
                </a:lnTo>
                <a:lnTo>
                  <a:pt x="12386" y="16133"/>
                </a:lnTo>
                <a:lnTo>
                  <a:pt x="12362" y="16084"/>
                </a:lnTo>
                <a:lnTo>
                  <a:pt x="12240" y="15963"/>
                </a:lnTo>
                <a:lnTo>
                  <a:pt x="12070" y="15841"/>
                </a:lnTo>
                <a:lnTo>
                  <a:pt x="11754" y="15622"/>
                </a:lnTo>
                <a:lnTo>
                  <a:pt x="11413" y="15354"/>
                </a:lnTo>
                <a:lnTo>
                  <a:pt x="11243" y="15233"/>
                </a:lnTo>
                <a:lnTo>
                  <a:pt x="11072" y="15160"/>
                </a:lnTo>
                <a:lnTo>
                  <a:pt x="11048" y="15160"/>
                </a:lnTo>
                <a:lnTo>
                  <a:pt x="11024" y="15184"/>
                </a:lnTo>
                <a:lnTo>
                  <a:pt x="11048" y="15281"/>
                </a:lnTo>
                <a:lnTo>
                  <a:pt x="11072" y="15354"/>
                </a:lnTo>
                <a:lnTo>
                  <a:pt x="11170" y="15500"/>
                </a:lnTo>
                <a:lnTo>
                  <a:pt x="11291" y="15622"/>
                </a:lnTo>
                <a:lnTo>
                  <a:pt x="11437" y="15744"/>
                </a:lnTo>
                <a:lnTo>
                  <a:pt x="11218" y="15646"/>
                </a:lnTo>
                <a:lnTo>
                  <a:pt x="9564" y="14916"/>
                </a:lnTo>
                <a:lnTo>
                  <a:pt x="8055" y="14259"/>
                </a:lnTo>
                <a:lnTo>
                  <a:pt x="7301" y="13894"/>
                </a:lnTo>
                <a:lnTo>
                  <a:pt x="7130" y="13797"/>
                </a:lnTo>
                <a:lnTo>
                  <a:pt x="6863" y="13675"/>
                </a:lnTo>
                <a:lnTo>
                  <a:pt x="6863" y="13602"/>
                </a:lnTo>
                <a:lnTo>
                  <a:pt x="6814" y="12775"/>
                </a:lnTo>
                <a:lnTo>
                  <a:pt x="6765" y="11972"/>
                </a:lnTo>
                <a:lnTo>
                  <a:pt x="6692" y="11145"/>
                </a:lnTo>
                <a:lnTo>
                  <a:pt x="6668" y="10317"/>
                </a:lnTo>
                <a:lnTo>
                  <a:pt x="6668" y="9393"/>
                </a:lnTo>
                <a:lnTo>
                  <a:pt x="6692" y="8493"/>
                </a:lnTo>
                <a:lnTo>
                  <a:pt x="6717" y="7568"/>
                </a:lnTo>
                <a:lnTo>
                  <a:pt x="6717" y="6643"/>
                </a:lnTo>
                <a:lnTo>
                  <a:pt x="6717" y="5889"/>
                </a:lnTo>
                <a:lnTo>
                  <a:pt x="6863" y="5913"/>
                </a:lnTo>
                <a:lnTo>
                  <a:pt x="6936" y="5938"/>
                </a:lnTo>
                <a:lnTo>
                  <a:pt x="7033" y="5962"/>
                </a:lnTo>
                <a:lnTo>
                  <a:pt x="7130" y="5938"/>
                </a:lnTo>
                <a:lnTo>
                  <a:pt x="7228" y="5865"/>
                </a:lnTo>
                <a:lnTo>
                  <a:pt x="7252" y="5816"/>
                </a:lnTo>
                <a:lnTo>
                  <a:pt x="7276" y="5767"/>
                </a:lnTo>
                <a:lnTo>
                  <a:pt x="7276" y="5670"/>
                </a:lnTo>
                <a:lnTo>
                  <a:pt x="7252" y="5573"/>
                </a:lnTo>
                <a:lnTo>
                  <a:pt x="7179" y="5500"/>
                </a:lnTo>
                <a:lnTo>
                  <a:pt x="7082" y="5451"/>
                </a:lnTo>
                <a:lnTo>
                  <a:pt x="7033" y="5427"/>
                </a:lnTo>
                <a:lnTo>
                  <a:pt x="6960" y="5402"/>
                </a:lnTo>
                <a:lnTo>
                  <a:pt x="6887" y="5427"/>
                </a:lnTo>
                <a:lnTo>
                  <a:pt x="6814" y="5451"/>
                </a:lnTo>
                <a:lnTo>
                  <a:pt x="6790" y="5451"/>
                </a:lnTo>
                <a:lnTo>
                  <a:pt x="6692" y="5500"/>
                </a:lnTo>
                <a:lnTo>
                  <a:pt x="6644" y="3018"/>
                </a:lnTo>
                <a:lnTo>
                  <a:pt x="6644" y="1752"/>
                </a:lnTo>
                <a:lnTo>
                  <a:pt x="6668" y="512"/>
                </a:lnTo>
                <a:close/>
                <a:moveTo>
                  <a:pt x="6206" y="585"/>
                </a:moveTo>
                <a:lnTo>
                  <a:pt x="6181" y="852"/>
                </a:lnTo>
                <a:lnTo>
                  <a:pt x="6181" y="1096"/>
                </a:lnTo>
                <a:lnTo>
                  <a:pt x="6181" y="1874"/>
                </a:lnTo>
                <a:lnTo>
                  <a:pt x="6181" y="2653"/>
                </a:lnTo>
                <a:lnTo>
                  <a:pt x="6181" y="3602"/>
                </a:lnTo>
                <a:lnTo>
                  <a:pt x="6181" y="4551"/>
                </a:lnTo>
                <a:lnTo>
                  <a:pt x="6230" y="6449"/>
                </a:lnTo>
                <a:lnTo>
                  <a:pt x="6230" y="7373"/>
                </a:lnTo>
                <a:lnTo>
                  <a:pt x="6206" y="8298"/>
                </a:lnTo>
                <a:lnTo>
                  <a:pt x="6181" y="9198"/>
                </a:lnTo>
                <a:lnTo>
                  <a:pt x="6133" y="10123"/>
                </a:lnTo>
                <a:lnTo>
                  <a:pt x="6157" y="10926"/>
                </a:lnTo>
                <a:lnTo>
                  <a:pt x="6206" y="11729"/>
                </a:lnTo>
                <a:lnTo>
                  <a:pt x="6254" y="12532"/>
                </a:lnTo>
                <a:lnTo>
                  <a:pt x="6279" y="13335"/>
                </a:lnTo>
                <a:lnTo>
                  <a:pt x="6206" y="13359"/>
                </a:lnTo>
                <a:lnTo>
                  <a:pt x="5451" y="13748"/>
                </a:lnTo>
                <a:lnTo>
                  <a:pt x="4721" y="14186"/>
                </a:lnTo>
                <a:lnTo>
                  <a:pt x="3262" y="15087"/>
                </a:lnTo>
                <a:lnTo>
                  <a:pt x="2897" y="15281"/>
                </a:lnTo>
                <a:lnTo>
                  <a:pt x="2532" y="15476"/>
                </a:lnTo>
                <a:lnTo>
                  <a:pt x="2142" y="15671"/>
                </a:lnTo>
                <a:lnTo>
                  <a:pt x="1753" y="15841"/>
                </a:lnTo>
                <a:lnTo>
                  <a:pt x="950" y="16133"/>
                </a:lnTo>
                <a:lnTo>
                  <a:pt x="634" y="16255"/>
                </a:lnTo>
                <a:lnTo>
                  <a:pt x="634" y="16279"/>
                </a:lnTo>
                <a:lnTo>
                  <a:pt x="585" y="15938"/>
                </a:lnTo>
                <a:lnTo>
                  <a:pt x="561" y="15573"/>
                </a:lnTo>
                <a:lnTo>
                  <a:pt x="536" y="15208"/>
                </a:lnTo>
                <a:lnTo>
                  <a:pt x="512" y="14868"/>
                </a:lnTo>
                <a:lnTo>
                  <a:pt x="439" y="14430"/>
                </a:lnTo>
                <a:lnTo>
                  <a:pt x="415" y="13992"/>
                </a:lnTo>
                <a:lnTo>
                  <a:pt x="415" y="13578"/>
                </a:lnTo>
                <a:lnTo>
                  <a:pt x="439" y="13140"/>
                </a:lnTo>
                <a:lnTo>
                  <a:pt x="512" y="11461"/>
                </a:lnTo>
                <a:lnTo>
                  <a:pt x="561" y="10634"/>
                </a:lnTo>
                <a:lnTo>
                  <a:pt x="585" y="9782"/>
                </a:lnTo>
                <a:lnTo>
                  <a:pt x="609" y="8225"/>
                </a:lnTo>
                <a:lnTo>
                  <a:pt x="609" y="6668"/>
                </a:lnTo>
                <a:lnTo>
                  <a:pt x="561" y="5110"/>
                </a:lnTo>
                <a:lnTo>
                  <a:pt x="536" y="4356"/>
                </a:lnTo>
                <a:lnTo>
                  <a:pt x="488" y="3577"/>
                </a:lnTo>
                <a:lnTo>
                  <a:pt x="609" y="3504"/>
                </a:lnTo>
                <a:lnTo>
                  <a:pt x="755" y="3407"/>
                </a:lnTo>
                <a:lnTo>
                  <a:pt x="1145" y="3164"/>
                </a:lnTo>
                <a:lnTo>
                  <a:pt x="1558" y="2920"/>
                </a:lnTo>
                <a:lnTo>
                  <a:pt x="2337" y="2507"/>
                </a:lnTo>
                <a:lnTo>
                  <a:pt x="3116" y="2093"/>
                </a:lnTo>
                <a:lnTo>
                  <a:pt x="3529" y="1850"/>
                </a:lnTo>
                <a:lnTo>
                  <a:pt x="3967" y="1655"/>
                </a:lnTo>
                <a:lnTo>
                  <a:pt x="4405" y="1461"/>
                </a:lnTo>
                <a:lnTo>
                  <a:pt x="4843" y="1290"/>
                </a:lnTo>
                <a:lnTo>
                  <a:pt x="5208" y="1144"/>
                </a:lnTo>
                <a:lnTo>
                  <a:pt x="5549" y="974"/>
                </a:lnTo>
                <a:lnTo>
                  <a:pt x="6206" y="585"/>
                </a:lnTo>
                <a:close/>
                <a:moveTo>
                  <a:pt x="18542" y="804"/>
                </a:moveTo>
                <a:lnTo>
                  <a:pt x="18518" y="1023"/>
                </a:lnTo>
                <a:lnTo>
                  <a:pt x="18518" y="1266"/>
                </a:lnTo>
                <a:lnTo>
                  <a:pt x="18518" y="1752"/>
                </a:lnTo>
                <a:lnTo>
                  <a:pt x="18567" y="2263"/>
                </a:lnTo>
                <a:lnTo>
                  <a:pt x="18567" y="2726"/>
                </a:lnTo>
                <a:lnTo>
                  <a:pt x="18542" y="4648"/>
                </a:lnTo>
                <a:lnTo>
                  <a:pt x="18494" y="6546"/>
                </a:lnTo>
                <a:lnTo>
                  <a:pt x="18469" y="8249"/>
                </a:lnTo>
                <a:lnTo>
                  <a:pt x="18494" y="9952"/>
                </a:lnTo>
                <a:lnTo>
                  <a:pt x="18567" y="13359"/>
                </a:lnTo>
                <a:lnTo>
                  <a:pt x="18542" y="13359"/>
                </a:lnTo>
                <a:lnTo>
                  <a:pt x="18396" y="13505"/>
                </a:lnTo>
                <a:lnTo>
                  <a:pt x="18226" y="13651"/>
                </a:lnTo>
                <a:lnTo>
                  <a:pt x="18031" y="13748"/>
                </a:lnTo>
                <a:lnTo>
                  <a:pt x="17837" y="13846"/>
                </a:lnTo>
                <a:lnTo>
                  <a:pt x="17423" y="14016"/>
                </a:lnTo>
                <a:lnTo>
                  <a:pt x="17009" y="14186"/>
                </a:lnTo>
                <a:lnTo>
                  <a:pt x="16474" y="14454"/>
                </a:lnTo>
                <a:lnTo>
                  <a:pt x="15963" y="14746"/>
                </a:lnTo>
                <a:lnTo>
                  <a:pt x="15452" y="15038"/>
                </a:lnTo>
                <a:lnTo>
                  <a:pt x="14941" y="15330"/>
                </a:lnTo>
                <a:lnTo>
                  <a:pt x="14479" y="15598"/>
                </a:lnTo>
                <a:lnTo>
                  <a:pt x="14016" y="15865"/>
                </a:lnTo>
                <a:lnTo>
                  <a:pt x="13773" y="15987"/>
                </a:lnTo>
                <a:lnTo>
                  <a:pt x="13530" y="16109"/>
                </a:lnTo>
                <a:lnTo>
                  <a:pt x="13286" y="16182"/>
                </a:lnTo>
                <a:lnTo>
                  <a:pt x="13043" y="16255"/>
                </a:lnTo>
                <a:lnTo>
                  <a:pt x="12921" y="16303"/>
                </a:lnTo>
                <a:lnTo>
                  <a:pt x="12921" y="15987"/>
                </a:lnTo>
                <a:lnTo>
                  <a:pt x="12897" y="15671"/>
                </a:lnTo>
                <a:lnTo>
                  <a:pt x="12873" y="15379"/>
                </a:lnTo>
                <a:lnTo>
                  <a:pt x="12848" y="15062"/>
                </a:lnTo>
                <a:lnTo>
                  <a:pt x="12824" y="14770"/>
                </a:lnTo>
                <a:lnTo>
                  <a:pt x="12824" y="14016"/>
                </a:lnTo>
                <a:lnTo>
                  <a:pt x="12848" y="13943"/>
                </a:lnTo>
                <a:lnTo>
                  <a:pt x="12848" y="13894"/>
                </a:lnTo>
                <a:lnTo>
                  <a:pt x="12848" y="13359"/>
                </a:lnTo>
                <a:lnTo>
                  <a:pt x="12946" y="13335"/>
                </a:lnTo>
                <a:lnTo>
                  <a:pt x="13019" y="13310"/>
                </a:lnTo>
                <a:lnTo>
                  <a:pt x="13092" y="13262"/>
                </a:lnTo>
                <a:lnTo>
                  <a:pt x="13140" y="13213"/>
                </a:lnTo>
                <a:lnTo>
                  <a:pt x="13165" y="13116"/>
                </a:lnTo>
                <a:lnTo>
                  <a:pt x="13165" y="13018"/>
                </a:lnTo>
                <a:lnTo>
                  <a:pt x="13116" y="12921"/>
                </a:lnTo>
                <a:lnTo>
                  <a:pt x="13043" y="12872"/>
                </a:lnTo>
                <a:lnTo>
                  <a:pt x="12970" y="12848"/>
                </a:lnTo>
                <a:lnTo>
                  <a:pt x="12873" y="12848"/>
                </a:lnTo>
                <a:lnTo>
                  <a:pt x="12921" y="11826"/>
                </a:lnTo>
                <a:lnTo>
                  <a:pt x="12970" y="10804"/>
                </a:lnTo>
                <a:lnTo>
                  <a:pt x="12970" y="9806"/>
                </a:lnTo>
                <a:lnTo>
                  <a:pt x="12946" y="8809"/>
                </a:lnTo>
                <a:lnTo>
                  <a:pt x="12897" y="7836"/>
                </a:lnTo>
                <a:lnTo>
                  <a:pt x="12897" y="6838"/>
                </a:lnTo>
                <a:lnTo>
                  <a:pt x="12946" y="5986"/>
                </a:lnTo>
                <a:lnTo>
                  <a:pt x="12970" y="5110"/>
                </a:lnTo>
                <a:lnTo>
                  <a:pt x="12970" y="4672"/>
                </a:lnTo>
                <a:lnTo>
                  <a:pt x="12946" y="4234"/>
                </a:lnTo>
                <a:lnTo>
                  <a:pt x="12897" y="3821"/>
                </a:lnTo>
                <a:lnTo>
                  <a:pt x="12800" y="3383"/>
                </a:lnTo>
                <a:lnTo>
                  <a:pt x="13067" y="3285"/>
                </a:lnTo>
                <a:lnTo>
                  <a:pt x="13335" y="3164"/>
                </a:lnTo>
                <a:lnTo>
                  <a:pt x="13603" y="3042"/>
                </a:lnTo>
                <a:lnTo>
                  <a:pt x="13870" y="2920"/>
                </a:lnTo>
                <a:lnTo>
                  <a:pt x="14235" y="2750"/>
                </a:lnTo>
                <a:lnTo>
                  <a:pt x="14600" y="2555"/>
                </a:lnTo>
                <a:lnTo>
                  <a:pt x="15306" y="2142"/>
                </a:lnTo>
                <a:lnTo>
                  <a:pt x="15963" y="1752"/>
                </a:lnTo>
                <a:lnTo>
                  <a:pt x="16304" y="1558"/>
                </a:lnTo>
                <a:lnTo>
                  <a:pt x="16644" y="1388"/>
                </a:lnTo>
                <a:lnTo>
                  <a:pt x="17009" y="1242"/>
                </a:lnTo>
                <a:lnTo>
                  <a:pt x="17350" y="1096"/>
                </a:lnTo>
                <a:lnTo>
                  <a:pt x="17715" y="974"/>
                </a:lnTo>
                <a:lnTo>
                  <a:pt x="18104" y="877"/>
                </a:lnTo>
                <a:lnTo>
                  <a:pt x="18153" y="877"/>
                </a:lnTo>
                <a:lnTo>
                  <a:pt x="18202" y="828"/>
                </a:lnTo>
                <a:lnTo>
                  <a:pt x="18372" y="828"/>
                </a:lnTo>
                <a:lnTo>
                  <a:pt x="18542" y="804"/>
                </a:lnTo>
                <a:close/>
                <a:moveTo>
                  <a:pt x="6279" y="1"/>
                </a:moveTo>
                <a:lnTo>
                  <a:pt x="6206" y="25"/>
                </a:lnTo>
                <a:lnTo>
                  <a:pt x="5403" y="487"/>
                </a:lnTo>
                <a:lnTo>
                  <a:pt x="4989" y="682"/>
                </a:lnTo>
                <a:lnTo>
                  <a:pt x="4551" y="852"/>
                </a:lnTo>
                <a:lnTo>
                  <a:pt x="4113" y="1023"/>
                </a:lnTo>
                <a:lnTo>
                  <a:pt x="3700" y="1217"/>
                </a:lnTo>
                <a:lnTo>
                  <a:pt x="3286" y="1436"/>
                </a:lnTo>
                <a:lnTo>
                  <a:pt x="2872" y="1679"/>
                </a:lnTo>
                <a:lnTo>
                  <a:pt x="2021" y="2117"/>
                </a:lnTo>
                <a:lnTo>
                  <a:pt x="1607" y="2361"/>
                </a:lnTo>
                <a:lnTo>
                  <a:pt x="1193" y="2604"/>
                </a:lnTo>
                <a:lnTo>
                  <a:pt x="974" y="2726"/>
                </a:lnTo>
                <a:lnTo>
                  <a:pt x="731" y="2896"/>
                </a:lnTo>
                <a:lnTo>
                  <a:pt x="488" y="3066"/>
                </a:lnTo>
                <a:lnTo>
                  <a:pt x="390" y="3188"/>
                </a:lnTo>
                <a:lnTo>
                  <a:pt x="317" y="3285"/>
                </a:lnTo>
                <a:lnTo>
                  <a:pt x="269" y="3310"/>
                </a:lnTo>
                <a:lnTo>
                  <a:pt x="220" y="3358"/>
                </a:lnTo>
                <a:lnTo>
                  <a:pt x="171" y="3480"/>
                </a:lnTo>
                <a:lnTo>
                  <a:pt x="123" y="3626"/>
                </a:lnTo>
                <a:lnTo>
                  <a:pt x="98" y="3894"/>
                </a:lnTo>
                <a:lnTo>
                  <a:pt x="98" y="4186"/>
                </a:lnTo>
                <a:lnTo>
                  <a:pt x="123" y="4453"/>
                </a:lnTo>
                <a:lnTo>
                  <a:pt x="147" y="5329"/>
                </a:lnTo>
                <a:lnTo>
                  <a:pt x="171" y="6205"/>
                </a:lnTo>
                <a:lnTo>
                  <a:pt x="171" y="8006"/>
                </a:lnTo>
                <a:lnTo>
                  <a:pt x="147" y="9782"/>
                </a:lnTo>
                <a:lnTo>
                  <a:pt x="123" y="10658"/>
                </a:lnTo>
                <a:lnTo>
                  <a:pt x="98" y="11558"/>
                </a:lnTo>
                <a:lnTo>
                  <a:pt x="1" y="13335"/>
                </a:lnTo>
                <a:lnTo>
                  <a:pt x="1" y="13700"/>
                </a:lnTo>
                <a:lnTo>
                  <a:pt x="1" y="14065"/>
                </a:lnTo>
                <a:lnTo>
                  <a:pt x="25" y="14454"/>
                </a:lnTo>
                <a:lnTo>
                  <a:pt x="50" y="14819"/>
                </a:lnTo>
                <a:lnTo>
                  <a:pt x="98" y="15233"/>
                </a:lnTo>
                <a:lnTo>
                  <a:pt x="123" y="15646"/>
                </a:lnTo>
                <a:lnTo>
                  <a:pt x="147" y="16060"/>
                </a:lnTo>
                <a:lnTo>
                  <a:pt x="171" y="16255"/>
                </a:lnTo>
                <a:lnTo>
                  <a:pt x="220" y="16474"/>
                </a:lnTo>
                <a:lnTo>
                  <a:pt x="244" y="16547"/>
                </a:lnTo>
                <a:lnTo>
                  <a:pt x="317" y="16595"/>
                </a:lnTo>
                <a:lnTo>
                  <a:pt x="390" y="16620"/>
                </a:lnTo>
                <a:lnTo>
                  <a:pt x="463" y="16620"/>
                </a:lnTo>
                <a:lnTo>
                  <a:pt x="536" y="16644"/>
                </a:lnTo>
                <a:lnTo>
                  <a:pt x="707" y="16620"/>
                </a:lnTo>
                <a:lnTo>
                  <a:pt x="877" y="16595"/>
                </a:lnTo>
                <a:lnTo>
                  <a:pt x="1218" y="16474"/>
                </a:lnTo>
                <a:lnTo>
                  <a:pt x="1850" y="16230"/>
                </a:lnTo>
                <a:lnTo>
                  <a:pt x="2240" y="16060"/>
                </a:lnTo>
                <a:lnTo>
                  <a:pt x="2605" y="15890"/>
                </a:lnTo>
                <a:lnTo>
                  <a:pt x="2970" y="15719"/>
                </a:lnTo>
                <a:lnTo>
                  <a:pt x="3310" y="15525"/>
                </a:lnTo>
                <a:lnTo>
                  <a:pt x="4064" y="15062"/>
                </a:lnTo>
                <a:lnTo>
                  <a:pt x="4819" y="14624"/>
                </a:lnTo>
                <a:lnTo>
                  <a:pt x="5549" y="14162"/>
                </a:lnTo>
                <a:lnTo>
                  <a:pt x="5938" y="13967"/>
                </a:lnTo>
                <a:lnTo>
                  <a:pt x="6327" y="13748"/>
                </a:lnTo>
                <a:lnTo>
                  <a:pt x="6400" y="13821"/>
                </a:lnTo>
                <a:lnTo>
                  <a:pt x="6473" y="13870"/>
                </a:lnTo>
                <a:lnTo>
                  <a:pt x="6546" y="13894"/>
                </a:lnTo>
                <a:lnTo>
                  <a:pt x="6644" y="13870"/>
                </a:lnTo>
                <a:lnTo>
                  <a:pt x="6741" y="13992"/>
                </a:lnTo>
                <a:lnTo>
                  <a:pt x="6863" y="14089"/>
                </a:lnTo>
                <a:lnTo>
                  <a:pt x="7130" y="14259"/>
                </a:lnTo>
                <a:lnTo>
                  <a:pt x="7422" y="14405"/>
                </a:lnTo>
                <a:lnTo>
                  <a:pt x="7690" y="14551"/>
                </a:lnTo>
                <a:lnTo>
                  <a:pt x="8517" y="14916"/>
                </a:lnTo>
                <a:lnTo>
                  <a:pt x="9345" y="15306"/>
                </a:lnTo>
                <a:lnTo>
                  <a:pt x="10878" y="16011"/>
                </a:lnTo>
                <a:lnTo>
                  <a:pt x="11656" y="16352"/>
                </a:lnTo>
                <a:lnTo>
                  <a:pt x="12435" y="16644"/>
                </a:lnTo>
                <a:lnTo>
                  <a:pt x="12459" y="16668"/>
                </a:lnTo>
                <a:lnTo>
                  <a:pt x="12508" y="16741"/>
                </a:lnTo>
                <a:lnTo>
                  <a:pt x="12581" y="16766"/>
                </a:lnTo>
                <a:lnTo>
                  <a:pt x="12678" y="16766"/>
                </a:lnTo>
                <a:lnTo>
                  <a:pt x="12751" y="16741"/>
                </a:lnTo>
                <a:lnTo>
                  <a:pt x="12800" y="16693"/>
                </a:lnTo>
                <a:lnTo>
                  <a:pt x="12897" y="16717"/>
                </a:lnTo>
                <a:lnTo>
                  <a:pt x="13019" y="16717"/>
                </a:lnTo>
                <a:lnTo>
                  <a:pt x="13286" y="16668"/>
                </a:lnTo>
                <a:lnTo>
                  <a:pt x="13530" y="16595"/>
                </a:lnTo>
                <a:lnTo>
                  <a:pt x="13724" y="16522"/>
                </a:lnTo>
                <a:lnTo>
                  <a:pt x="14211" y="16279"/>
                </a:lnTo>
                <a:lnTo>
                  <a:pt x="14698" y="16036"/>
                </a:lnTo>
                <a:lnTo>
                  <a:pt x="15647" y="15500"/>
                </a:lnTo>
                <a:lnTo>
                  <a:pt x="16596" y="14965"/>
                </a:lnTo>
                <a:lnTo>
                  <a:pt x="17058" y="14697"/>
                </a:lnTo>
                <a:lnTo>
                  <a:pt x="17545" y="14478"/>
                </a:lnTo>
                <a:lnTo>
                  <a:pt x="17885" y="14332"/>
                </a:lnTo>
                <a:lnTo>
                  <a:pt x="18226" y="14186"/>
                </a:lnTo>
                <a:lnTo>
                  <a:pt x="18542" y="14016"/>
                </a:lnTo>
                <a:lnTo>
                  <a:pt x="18688" y="13894"/>
                </a:lnTo>
                <a:lnTo>
                  <a:pt x="18834" y="13773"/>
                </a:lnTo>
                <a:lnTo>
                  <a:pt x="18883" y="13748"/>
                </a:lnTo>
                <a:lnTo>
                  <a:pt x="18932" y="13724"/>
                </a:lnTo>
                <a:lnTo>
                  <a:pt x="18980" y="13651"/>
                </a:lnTo>
                <a:lnTo>
                  <a:pt x="18980" y="13578"/>
                </a:lnTo>
                <a:lnTo>
                  <a:pt x="18980" y="12726"/>
                </a:lnTo>
                <a:lnTo>
                  <a:pt x="18956" y="11875"/>
                </a:lnTo>
                <a:lnTo>
                  <a:pt x="18883" y="10171"/>
                </a:lnTo>
                <a:lnTo>
                  <a:pt x="18859" y="9271"/>
                </a:lnTo>
                <a:lnTo>
                  <a:pt x="18859" y="8347"/>
                </a:lnTo>
                <a:lnTo>
                  <a:pt x="18883" y="6546"/>
                </a:lnTo>
                <a:lnTo>
                  <a:pt x="18932" y="4648"/>
                </a:lnTo>
                <a:lnTo>
                  <a:pt x="18956" y="2726"/>
                </a:lnTo>
                <a:lnTo>
                  <a:pt x="18980" y="2215"/>
                </a:lnTo>
                <a:lnTo>
                  <a:pt x="18980" y="1679"/>
                </a:lnTo>
                <a:lnTo>
                  <a:pt x="18932" y="1144"/>
                </a:lnTo>
                <a:lnTo>
                  <a:pt x="18883" y="901"/>
                </a:lnTo>
                <a:lnTo>
                  <a:pt x="18834" y="633"/>
                </a:lnTo>
                <a:lnTo>
                  <a:pt x="18883" y="585"/>
                </a:lnTo>
                <a:lnTo>
                  <a:pt x="18883" y="512"/>
                </a:lnTo>
                <a:lnTo>
                  <a:pt x="18883" y="439"/>
                </a:lnTo>
                <a:lnTo>
                  <a:pt x="18834" y="366"/>
                </a:lnTo>
                <a:lnTo>
                  <a:pt x="18761" y="293"/>
                </a:lnTo>
                <a:lnTo>
                  <a:pt x="18664" y="244"/>
                </a:lnTo>
                <a:lnTo>
                  <a:pt x="18421" y="244"/>
                </a:lnTo>
                <a:lnTo>
                  <a:pt x="18177" y="317"/>
                </a:lnTo>
                <a:lnTo>
                  <a:pt x="17958" y="414"/>
                </a:lnTo>
                <a:lnTo>
                  <a:pt x="17715" y="487"/>
                </a:lnTo>
                <a:lnTo>
                  <a:pt x="17374" y="585"/>
                </a:lnTo>
                <a:lnTo>
                  <a:pt x="17058" y="706"/>
                </a:lnTo>
                <a:lnTo>
                  <a:pt x="16742" y="828"/>
                </a:lnTo>
                <a:lnTo>
                  <a:pt x="16425" y="974"/>
                </a:lnTo>
                <a:lnTo>
                  <a:pt x="15817" y="1290"/>
                </a:lnTo>
                <a:lnTo>
                  <a:pt x="15209" y="1655"/>
                </a:lnTo>
                <a:lnTo>
                  <a:pt x="14479" y="2117"/>
                </a:lnTo>
                <a:lnTo>
                  <a:pt x="14089" y="2312"/>
                </a:lnTo>
                <a:lnTo>
                  <a:pt x="13700" y="2507"/>
                </a:lnTo>
                <a:lnTo>
                  <a:pt x="13432" y="2628"/>
                </a:lnTo>
                <a:lnTo>
                  <a:pt x="13165" y="2750"/>
                </a:lnTo>
                <a:lnTo>
                  <a:pt x="12897" y="2920"/>
                </a:lnTo>
                <a:lnTo>
                  <a:pt x="12654" y="3091"/>
                </a:lnTo>
                <a:lnTo>
                  <a:pt x="12532" y="2969"/>
                </a:lnTo>
                <a:lnTo>
                  <a:pt x="12386" y="2896"/>
                </a:lnTo>
                <a:lnTo>
                  <a:pt x="12070" y="2750"/>
                </a:lnTo>
                <a:lnTo>
                  <a:pt x="11875" y="2653"/>
                </a:lnTo>
                <a:lnTo>
                  <a:pt x="11705" y="2555"/>
                </a:lnTo>
                <a:lnTo>
                  <a:pt x="11316" y="2336"/>
                </a:lnTo>
                <a:lnTo>
                  <a:pt x="11072" y="2190"/>
                </a:lnTo>
                <a:lnTo>
                  <a:pt x="10805" y="2093"/>
                </a:lnTo>
                <a:lnTo>
                  <a:pt x="10294" y="1874"/>
                </a:lnTo>
                <a:lnTo>
                  <a:pt x="9758" y="1679"/>
                </a:lnTo>
                <a:lnTo>
                  <a:pt x="9223" y="1485"/>
                </a:lnTo>
                <a:lnTo>
                  <a:pt x="8298" y="1071"/>
                </a:lnTo>
                <a:lnTo>
                  <a:pt x="7836" y="852"/>
                </a:lnTo>
                <a:lnTo>
                  <a:pt x="7398" y="609"/>
                </a:lnTo>
                <a:lnTo>
                  <a:pt x="7325" y="536"/>
                </a:lnTo>
                <a:lnTo>
                  <a:pt x="7228" y="439"/>
                </a:lnTo>
                <a:lnTo>
                  <a:pt x="7057" y="244"/>
                </a:lnTo>
                <a:lnTo>
                  <a:pt x="6936" y="147"/>
                </a:lnTo>
                <a:lnTo>
                  <a:pt x="6838" y="74"/>
                </a:lnTo>
                <a:lnTo>
                  <a:pt x="6741" y="25"/>
                </a:lnTo>
                <a:lnTo>
                  <a:pt x="6619" y="25"/>
                </a:lnTo>
                <a:lnTo>
                  <a:pt x="6571" y="1"/>
                </a:lnTo>
                <a:lnTo>
                  <a:pt x="6498" y="1"/>
                </a:lnTo>
                <a:lnTo>
                  <a:pt x="6449" y="25"/>
                </a:lnTo>
                <a:lnTo>
                  <a:pt x="6400" y="1"/>
                </a:lnTo>
                <a:close/>
              </a:path>
            </a:pathLst>
          </a:custGeom>
          <a:solidFill>
            <a:srgbClr val="66666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49" name="Google Shape;649;p73"/>
          <p:cNvSpPr/>
          <p:nvPr/>
        </p:nvSpPr>
        <p:spPr>
          <a:xfrm>
            <a:off x="406950" y="545800"/>
            <a:ext cx="8330100" cy="5748000"/>
          </a:xfrm>
          <a:prstGeom prst="rect">
            <a:avLst/>
          </a:prstGeom>
          <a:noFill/>
          <a:ln cap="flat" cmpd="sng" w="38100">
            <a:solidFill>
              <a:srgbClr val="93C01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650" name="Google Shape;650;p73"/>
          <p:cNvCxnSpPr/>
          <p:nvPr/>
        </p:nvCxnSpPr>
        <p:spPr>
          <a:xfrm>
            <a:off x="4233900" y="1631467"/>
            <a:ext cx="676200" cy="0"/>
          </a:xfrm>
          <a:prstGeom prst="straightConnector1">
            <a:avLst/>
          </a:prstGeom>
          <a:noFill/>
          <a:ln cap="flat" cmpd="sng" w="76200">
            <a:solidFill>
              <a:srgbClr val="93C01F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54" name="Shape 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" name="Google Shape;655;p74"/>
          <p:cNvSpPr/>
          <p:nvPr/>
        </p:nvSpPr>
        <p:spPr>
          <a:xfrm>
            <a:off x="406950" y="545800"/>
            <a:ext cx="8330100" cy="5748000"/>
          </a:xfrm>
          <a:prstGeom prst="rect">
            <a:avLst/>
          </a:prstGeom>
          <a:noFill/>
          <a:ln cap="flat" cmpd="sng" w="38100">
            <a:solidFill>
              <a:srgbClr val="93C01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56" name="Google Shape;656;p74"/>
          <p:cNvSpPr txBox="1"/>
          <p:nvPr>
            <p:ph type="title"/>
          </p:nvPr>
        </p:nvSpPr>
        <p:spPr>
          <a:xfrm>
            <a:off x="0" y="288300"/>
            <a:ext cx="9144000" cy="1218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 sz="2400"/>
              <a:t>Características CoRubric.com</a:t>
            </a:r>
            <a:endParaRPr sz="2400"/>
          </a:p>
        </p:txBody>
      </p:sp>
      <p:pic>
        <p:nvPicPr>
          <p:cNvPr id="657" name="Google Shape;657;p74"/>
          <p:cNvPicPr preferRelativeResize="0"/>
          <p:nvPr/>
        </p:nvPicPr>
        <p:blipFill rotWithShape="1">
          <a:blip r:embed="rId3">
            <a:alphaModFix/>
          </a:blip>
          <a:srcRect b="37810" l="16158" r="23458" t="0"/>
          <a:stretch/>
        </p:blipFill>
        <p:spPr>
          <a:xfrm>
            <a:off x="1620038" y="989930"/>
            <a:ext cx="531125" cy="431525"/>
          </a:xfrm>
          <a:prstGeom prst="rect">
            <a:avLst/>
          </a:prstGeom>
          <a:noFill/>
          <a:ln>
            <a:noFill/>
          </a:ln>
        </p:spPr>
      </p:pic>
      <p:sp>
        <p:nvSpPr>
          <p:cNvPr id="658" name="Google Shape;658;p74"/>
          <p:cNvSpPr/>
          <p:nvPr/>
        </p:nvSpPr>
        <p:spPr>
          <a:xfrm>
            <a:off x="686550" y="1911600"/>
            <a:ext cx="2794200" cy="404100"/>
          </a:xfrm>
          <a:prstGeom prst="roundRect">
            <a:avLst>
              <a:gd fmla="val 13433" name="adj"/>
            </a:avLst>
          </a:prstGeom>
          <a:solidFill>
            <a:srgbClr val="3A81BA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s">
                <a:solidFill>
                  <a:srgbClr val="FFFFFF"/>
                </a:solidFill>
                <a:latin typeface="Tinos"/>
                <a:ea typeface="Tinos"/>
                <a:cs typeface="Tinos"/>
                <a:sym typeface="Tinos"/>
              </a:rPr>
              <a:t>Diseño en competencias</a:t>
            </a:r>
            <a:endParaRPr i="1">
              <a:solidFill>
                <a:srgbClr val="FFFFFF"/>
              </a:solidFill>
            </a:endParaRPr>
          </a:p>
        </p:txBody>
      </p:sp>
      <p:pic>
        <p:nvPicPr>
          <p:cNvPr id="659" name="Google Shape;659;p7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694249" y="2389234"/>
            <a:ext cx="6763202" cy="359026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60" name="Google Shape;660;p74"/>
          <p:cNvCxnSpPr/>
          <p:nvPr/>
        </p:nvCxnSpPr>
        <p:spPr>
          <a:xfrm>
            <a:off x="4233900" y="1631467"/>
            <a:ext cx="676200" cy="0"/>
          </a:xfrm>
          <a:prstGeom prst="straightConnector1">
            <a:avLst/>
          </a:prstGeom>
          <a:noFill/>
          <a:ln cap="flat" cmpd="sng" w="76200">
            <a:solidFill>
              <a:srgbClr val="93C01F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64" name="Shape 6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" name="Google Shape;665;p75"/>
          <p:cNvSpPr/>
          <p:nvPr/>
        </p:nvSpPr>
        <p:spPr>
          <a:xfrm>
            <a:off x="406950" y="545800"/>
            <a:ext cx="8330100" cy="5748000"/>
          </a:xfrm>
          <a:prstGeom prst="rect">
            <a:avLst/>
          </a:prstGeom>
          <a:noFill/>
          <a:ln cap="flat" cmpd="sng" w="38100">
            <a:solidFill>
              <a:srgbClr val="93C01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66" name="Google Shape;666;p75"/>
          <p:cNvSpPr txBox="1"/>
          <p:nvPr>
            <p:ph type="title"/>
          </p:nvPr>
        </p:nvSpPr>
        <p:spPr>
          <a:xfrm>
            <a:off x="0" y="288300"/>
            <a:ext cx="9144000" cy="1218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 sz="2400"/>
              <a:t>Características CoRubric.com</a:t>
            </a:r>
            <a:endParaRPr sz="2400"/>
          </a:p>
        </p:txBody>
      </p:sp>
      <p:pic>
        <p:nvPicPr>
          <p:cNvPr id="667" name="Google Shape;667;p75"/>
          <p:cNvPicPr preferRelativeResize="0"/>
          <p:nvPr/>
        </p:nvPicPr>
        <p:blipFill rotWithShape="1">
          <a:blip r:embed="rId3">
            <a:alphaModFix/>
          </a:blip>
          <a:srcRect b="37810" l="16158" r="23458" t="0"/>
          <a:stretch/>
        </p:blipFill>
        <p:spPr>
          <a:xfrm>
            <a:off x="1620038" y="989930"/>
            <a:ext cx="531125" cy="431525"/>
          </a:xfrm>
          <a:prstGeom prst="rect">
            <a:avLst/>
          </a:prstGeom>
          <a:noFill/>
          <a:ln>
            <a:noFill/>
          </a:ln>
        </p:spPr>
      </p:pic>
      <p:sp>
        <p:nvSpPr>
          <p:cNvPr id="668" name="Google Shape;668;p75"/>
          <p:cNvSpPr/>
          <p:nvPr/>
        </p:nvSpPr>
        <p:spPr>
          <a:xfrm>
            <a:off x="686550" y="1911600"/>
            <a:ext cx="2794200" cy="404100"/>
          </a:xfrm>
          <a:prstGeom prst="roundRect">
            <a:avLst>
              <a:gd fmla="val 13433" name="adj"/>
            </a:avLst>
          </a:prstGeom>
          <a:solidFill>
            <a:srgbClr val="3A81BA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s">
                <a:solidFill>
                  <a:srgbClr val="FFFFFF"/>
                </a:solidFill>
                <a:latin typeface="Tinos"/>
                <a:ea typeface="Tinos"/>
                <a:cs typeface="Tinos"/>
                <a:sym typeface="Tinos"/>
              </a:rPr>
              <a:t>Diseño en competencias</a:t>
            </a:r>
            <a:endParaRPr i="1">
              <a:solidFill>
                <a:srgbClr val="FFFFFF"/>
              </a:solidFill>
            </a:endParaRPr>
          </a:p>
        </p:txBody>
      </p:sp>
      <p:pic>
        <p:nvPicPr>
          <p:cNvPr id="669" name="Google Shape;669;p7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80125" y="2646850"/>
            <a:ext cx="7751249" cy="344252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70" name="Google Shape;670;p75"/>
          <p:cNvCxnSpPr/>
          <p:nvPr/>
        </p:nvCxnSpPr>
        <p:spPr>
          <a:xfrm>
            <a:off x="4233900" y="1631467"/>
            <a:ext cx="676200" cy="0"/>
          </a:xfrm>
          <a:prstGeom prst="straightConnector1">
            <a:avLst/>
          </a:prstGeom>
          <a:noFill/>
          <a:ln cap="flat" cmpd="sng" w="76200">
            <a:solidFill>
              <a:srgbClr val="93C01F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74" name="Shape 6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" name="Google Shape;675;p76"/>
          <p:cNvSpPr/>
          <p:nvPr/>
        </p:nvSpPr>
        <p:spPr>
          <a:xfrm>
            <a:off x="406950" y="545800"/>
            <a:ext cx="8330100" cy="5748000"/>
          </a:xfrm>
          <a:prstGeom prst="rect">
            <a:avLst/>
          </a:prstGeom>
          <a:noFill/>
          <a:ln cap="flat" cmpd="sng" w="38100">
            <a:solidFill>
              <a:srgbClr val="93C01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76" name="Google Shape;676;p76"/>
          <p:cNvSpPr txBox="1"/>
          <p:nvPr>
            <p:ph type="title"/>
          </p:nvPr>
        </p:nvSpPr>
        <p:spPr>
          <a:xfrm>
            <a:off x="0" y="288300"/>
            <a:ext cx="9144000" cy="1218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 sz="2400"/>
              <a:t>Características CoRubric.com</a:t>
            </a:r>
            <a:endParaRPr sz="2400"/>
          </a:p>
        </p:txBody>
      </p:sp>
      <p:pic>
        <p:nvPicPr>
          <p:cNvPr id="677" name="Google Shape;677;p76"/>
          <p:cNvPicPr preferRelativeResize="0"/>
          <p:nvPr/>
        </p:nvPicPr>
        <p:blipFill rotWithShape="1">
          <a:blip r:embed="rId3">
            <a:alphaModFix/>
          </a:blip>
          <a:srcRect b="37810" l="16158" r="23458" t="0"/>
          <a:stretch/>
        </p:blipFill>
        <p:spPr>
          <a:xfrm>
            <a:off x="1620038" y="989930"/>
            <a:ext cx="531125" cy="431525"/>
          </a:xfrm>
          <a:prstGeom prst="rect">
            <a:avLst/>
          </a:prstGeom>
          <a:noFill/>
          <a:ln>
            <a:noFill/>
          </a:ln>
        </p:spPr>
      </p:pic>
      <p:sp>
        <p:nvSpPr>
          <p:cNvPr id="678" name="Google Shape;678;p76"/>
          <p:cNvSpPr txBox="1"/>
          <p:nvPr/>
        </p:nvSpPr>
        <p:spPr>
          <a:xfrm>
            <a:off x="499650" y="2446170"/>
            <a:ext cx="2959800" cy="45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nos"/>
              <a:buChar char="◈"/>
            </a:pPr>
            <a:r>
              <a:rPr lang="es">
                <a:solidFill>
                  <a:srgbClr val="000000"/>
                </a:solidFill>
                <a:latin typeface="Tinos"/>
                <a:ea typeface="Tinos"/>
                <a:cs typeface="Tinos"/>
                <a:sym typeface="Tinos"/>
              </a:rPr>
              <a:t>Evaluaciones entre pares</a:t>
            </a:r>
            <a:endParaRPr>
              <a:solidFill>
                <a:srgbClr val="000000"/>
              </a:solidFill>
              <a:latin typeface="Tinos"/>
              <a:ea typeface="Tinos"/>
              <a:cs typeface="Tinos"/>
              <a:sym typeface="Tinos"/>
            </a:endParaRPr>
          </a:p>
        </p:txBody>
      </p:sp>
      <p:sp>
        <p:nvSpPr>
          <p:cNvPr id="679" name="Google Shape;679;p76"/>
          <p:cNvSpPr/>
          <p:nvPr/>
        </p:nvSpPr>
        <p:spPr>
          <a:xfrm>
            <a:off x="601996" y="1928200"/>
            <a:ext cx="2215500" cy="358200"/>
          </a:xfrm>
          <a:prstGeom prst="roundRect">
            <a:avLst>
              <a:gd fmla="val 13433" name="adj"/>
            </a:avLst>
          </a:prstGeom>
          <a:solidFill>
            <a:srgbClr val="3A81BA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s">
                <a:solidFill>
                  <a:srgbClr val="FFFFFF"/>
                </a:solidFill>
                <a:latin typeface="Tinos"/>
                <a:ea typeface="Tinos"/>
                <a:cs typeface="Tinos"/>
                <a:sym typeface="Tinos"/>
              </a:rPr>
              <a:t>Tipos de Evaluaciones</a:t>
            </a:r>
            <a:endParaRPr i="1">
              <a:solidFill>
                <a:srgbClr val="FFFFFF"/>
              </a:solidFill>
            </a:endParaRPr>
          </a:p>
        </p:txBody>
      </p:sp>
      <p:sp>
        <p:nvSpPr>
          <p:cNvPr id="680" name="Google Shape;680;p76"/>
          <p:cNvSpPr txBox="1"/>
          <p:nvPr/>
        </p:nvSpPr>
        <p:spPr>
          <a:xfrm>
            <a:off x="3405622" y="2446170"/>
            <a:ext cx="2959800" cy="45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nos"/>
              <a:buChar char="◈"/>
            </a:pPr>
            <a:r>
              <a:rPr lang="es">
                <a:solidFill>
                  <a:srgbClr val="000000"/>
                </a:solidFill>
                <a:latin typeface="Tinos"/>
                <a:ea typeface="Tinos"/>
                <a:cs typeface="Tinos"/>
                <a:sym typeface="Tinos"/>
              </a:rPr>
              <a:t>Autoevaluaciones</a:t>
            </a:r>
            <a:endParaRPr>
              <a:solidFill>
                <a:srgbClr val="000000"/>
              </a:solidFill>
              <a:latin typeface="Tinos"/>
              <a:ea typeface="Tinos"/>
              <a:cs typeface="Tinos"/>
              <a:sym typeface="Tinos"/>
            </a:endParaRPr>
          </a:p>
        </p:txBody>
      </p:sp>
      <p:sp>
        <p:nvSpPr>
          <p:cNvPr id="681" name="Google Shape;681;p76"/>
          <p:cNvSpPr txBox="1"/>
          <p:nvPr/>
        </p:nvSpPr>
        <p:spPr>
          <a:xfrm>
            <a:off x="3405622" y="4494201"/>
            <a:ext cx="2959800" cy="45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nos"/>
              <a:buChar char="◈"/>
            </a:pPr>
            <a:r>
              <a:rPr lang="es">
                <a:solidFill>
                  <a:srgbClr val="000000"/>
                </a:solidFill>
                <a:latin typeface="Tinos"/>
                <a:ea typeface="Tinos"/>
                <a:cs typeface="Tinos"/>
                <a:sym typeface="Tinos"/>
              </a:rPr>
              <a:t>Evaluación de grupos</a:t>
            </a:r>
            <a:endParaRPr>
              <a:solidFill>
                <a:srgbClr val="000000"/>
              </a:solidFill>
              <a:latin typeface="Tinos"/>
              <a:ea typeface="Tinos"/>
              <a:cs typeface="Tinos"/>
              <a:sym typeface="Tinos"/>
            </a:endParaRPr>
          </a:p>
        </p:txBody>
      </p:sp>
      <p:sp>
        <p:nvSpPr>
          <p:cNvPr id="682" name="Google Shape;682;p76"/>
          <p:cNvSpPr txBox="1"/>
          <p:nvPr/>
        </p:nvSpPr>
        <p:spPr>
          <a:xfrm>
            <a:off x="499650" y="4475710"/>
            <a:ext cx="2959800" cy="45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nos"/>
              <a:buChar char="◈"/>
            </a:pPr>
            <a:r>
              <a:rPr lang="es">
                <a:solidFill>
                  <a:srgbClr val="000000"/>
                </a:solidFill>
                <a:latin typeface="Tinos"/>
                <a:ea typeface="Tinos"/>
                <a:cs typeface="Tinos"/>
                <a:sym typeface="Tinos"/>
              </a:rPr>
              <a:t>Evaluación 360º</a:t>
            </a:r>
            <a:endParaRPr>
              <a:solidFill>
                <a:srgbClr val="000000"/>
              </a:solidFill>
              <a:latin typeface="Tinos"/>
              <a:ea typeface="Tinos"/>
              <a:cs typeface="Tinos"/>
              <a:sym typeface="Tinos"/>
            </a:endParaRPr>
          </a:p>
        </p:txBody>
      </p:sp>
      <p:pic>
        <p:nvPicPr>
          <p:cNvPr id="683" name="Google Shape;683;p7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98184" y="2841435"/>
            <a:ext cx="2010000" cy="1337100"/>
          </a:xfrm>
          <a:prstGeom prst="doubleWave">
            <a:avLst>
              <a:gd fmla="val 8724" name="adj1"/>
              <a:gd fmla="val 0" name="adj2"/>
            </a:avLst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684" name="Google Shape;684;p76"/>
          <p:cNvPicPr preferRelativeResize="0"/>
          <p:nvPr/>
        </p:nvPicPr>
        <p:blipFill rotWithShape="1">
          <a:blip r:embed="rId5">
            <a:alphaModFix/>
          </a:blip>
          <a:srcRect b="0" l="22423" r="14196" t="0"/>
          <a:stretch/>
        </p:blipFill>
        <p:spPr>
          <a:xfrm>
            <a:off x="4225539" y="2836230"/>
            <a:ext cx="1320000" cy="1388400"/>
          </a:xfrm>
          <a:prstGeom prst="flowChartConnector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685" name="Google Shape;685;p76"/>
          <p:cNvPicPr preferRelativeResize="0"/>
          <p:nvPr/>
        </p:nvPicPr>
        <p:blipFill rotWithShape="1">
          <a:blip r:embed="rId6">
            <a:alphaModFix/>
          </a:blip>
          <a:srcRect b="0" l="0" r="33052" t="0"/>
          <a:stretch/>
        </p:blipFill>
        <p:spPr>
          <a:xfrm>
            <a:off x="1644923" y="4833189"/>
            <a:ext cx="1084800" cy="1076700"/>
          </a:xfrm>
          <a:prstGeom prst="ellipse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686" name="Google Shape;686;p76"/>
          <p:cNvPicPr preferRelativeResize="0"/>
          <p:nvPr/>
        </p:nvPicPr>
        <p:blipFill rotWithShape="1">
          <a:blip r:embed="rId7">
            <a:alphaModFix/>
          </a:blip>
          <a:srcRect b="0" l="9222" r="0" t="0"/>
          <a:stretch/>
        </p:blipFill>
        <p:spPr>
          <a:xfrm>
            <a:off x="4309940" y="4850673"/>
            <a:ext cx="1418400" cy="1041900"/>
          </a:xfrm>
          <a:prstGeom prst="cube">
            <a:avLst>
              <a:gd fmla="val 25000" name="adj"/>
            </a:avLst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687" name="Google Shape;687;p76"/>
          <p:cNvSpPr txBox="1"/>
          <p:nvPr/>
        </p:nvSpPr>
        <p:spPr>
          <a:xfrm>
            <a:off x="5684549" y="2446170"/>
            <a:ext cx="2959800" cy="45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nos"/>
              <a:buChar char="◈"/>
            </a:pPr>
            <a:r>
              <a:rPr lang="es">
                <a:solidFill>
                  <a:srgbClr val="000000"/>
                </a:solidFill>
                <a:latin typeface="Tinos"/>
                <a:ea typeface="Tinos"/>
                <a:cs typeface="Tinos"/>
                <a:sym typeface="Tinos"/>
              </a:rPr>
              <a:t>Ipsativas</a:t>
            </a:r>
            <a:endParaRPr>
              <a:solidFill>
                <a:srgbClr val="000000"/>
              </a:solidFill>
              <a:latin typeface="Tinos"/>
              <a:ea typeface="Tinos"/>
              <a:cs typeface="Tinos"/>
              <a:sym typeface="Tinos"/>
            </a:endParaRPr>
          </a:p>
        </p:txBody>
      </p:sp>
      <p:pic>
        <p:nvPicPr>
          <p:cNvPr id="688" name="Google Shape;688;p76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204905" y="2951649"/>
            <a:ext cx="1663200" cy="1108800"/>
          </a:xfrm>
          <a:prstGeom prst="homePlate">
            <a:avLst>
              <a:gd fmla="val 50000" name="adj"/>
            </a:avLst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  <p:cxnSp>
        <p:nvCxnSpPr>
          <p:cNvPr id="689" name="Google Shape;689;p76"/>
          <p:cNvCxnSpPr/>
          <p:nvPr/>
        </p:nvCxnSpPr>
        <p:spPr>
          <a:xfrm>
            <a:off x="4233900" y="1631467"/>
            <a:ext cx="676200" cy="0"/>
          </a:xfrm>
          <a:prstGeom prst="straightConnector1">
            <a:avLst/>
          </a:prstGeom>
          <a:noFill/>
          <a:ln cap="flat" cmpd="sng" w="76200">
            <a:solidFill>
              <a:srgbClr val="93C01F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93" name="Shape 6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4" name="Google Shape;694;p77"/>
          <p:cNvSpPr/>
          <p:nvPr/>
        </p:nvSpPr>
        <p:spPr>
          <a:xfrm>
            <a:off x="406950" y="545800"/>
            <a:ext cx="8330100" cy="5748000"/>
          </a:xfrm>
          <a:prstGeom prst="rect">
            <a:avLst/>
          </a:prstGeom>
          <a:noFill/>
          <a:ln cap="flat" cmpd="sng" w="38100">
            <a:solidFill>
              <a:srgbClr val="93C01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95" name="Google Shape;695;p77"/>
          <p:cNvSpPr txBox="1"/>
          <p:nvPr>
            <p:ph type="title"/>
          </p:nvPr>
        </p:nvSpPr>
        <p:spPr>
          <a:xfrm>
            <a:off x="0" y="288300"/>
            <a:ext cx="9144000" cy="1218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 sz="2400"/>
              <a:t>Características CoRubric.com</a:t>
            </a:r>
            <a:endParaRPr sz="2400"/>
          </a:p>
        </p:txBody>
      </p:sp>
      <p:pic>
        <p:nvPicPr>
          <p:cNvPr id="696" name="Google Shape;696;p77"/>
          <p:cNvPicPr preferRelativeResize="0"/>
          <p:nvPr/>
        </p:nvPicPr>
        <p:blipFill rotWithShape="1">
          <a:blip r:embed="rId3">
            <a:alphaModFix/>
          </a:blip>
          <a:srcRect b="37810" l="16158" r="23458" t="0"/>
          <a:stretch/>
        </p:blipFill>
        <p:spPr>
          <a:xfrm>
            <a:off x="1620038" y="989930"/>
            <a:ext cx="531125" cy="431525"/>
          </a:xfrm>
          <a:prstGeom prst="rect">
            <a:avLst/>
          </a:prstGeom>
          <a:noFill/>
          <a:ln>
            <a:noFill/>
          </a:ln>
        </p:spPr>
      </p:pic>
      <p:sp>
        <p:nvSpPr>
          <p:cNvPr id="697" name="Google Shape;697;p77"/>
          <p:cNvSpPr/>
          <p:nvPr/>
        </p:nvSpPr>
        <p:spPr>
          <a:xfrm>
            <a:off x="843263" y="1956075"/>
            <a:ext cx="2084700" cy="337200"/>
          </a:xfrm>
          <a:prstGeom prst="roundRect">
            <a:avLst>
              <a:gd fmla="val 13433" name="adj"/>
            </a:avLst>
          </a:prstGeom>
          <a:solidFill>
            <a:srgbClr val="3A81BA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s">
                <a:solidFill>
                  <a:srgbClr val="FFFFFF"/>
                </a:solidFill>
                <a:latin typeface="Tinos"/>
                <a:ea typeface="Tinos"/>
                <a:cs typeface="Tinos"/>
                <a:sym typeface="Tinos"/>
              </a:rPr>
              <a:t>Ejemplo Ipsativo</a:t>
            </a:r>
            <a:endParaRPr i="1">
              <a:solidFill>
                <a:srgbClr val="FFFFFF"/>
              </a:solidFill>
            </a:endParaRPr>
          </a:p>
        </p:txBody>
      </p:sp>
      <p:sp>
        <p:nvSpPr>
          <p:cNvPr id="698" name="Google Shape;698;p77"/>
          <p:cNvSpPr txBox="1"/>
          <p:nvPr/>
        </p:nvSpPr>
        <p:spPr>
          <a:xfrm>
            <a:off x="740113" y="2946444"/>
            <a:ext cx="2465400" cy="127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">
                <a:solidFill>
                  <a:srgbClr val="000000"/>
                </a:solidFill>
                <a:latin typeface="Tinos"/>
                <a:ea typeface="Tinos"/>
                <a:cs typeface="Tinos"/>
                <a:sym typeface="Tinos"/>
              </a:rPr>
              <a:t>Rúbrica de evaluación</a:t>
            </a:r>
            <a:r>
              <a:rPr lang="es">
                <a:solidFill>
                  <a:srgbClr val="000000"/>
                </a:solidFill>
                <a:latin typeface="Tinos"/>
                <a:ea typeface="Tinos"/>
                <a:cs typeface="Tinos"/>
                <a:sym typeface="Tinos"/>
              </a:rPr>
              <a:t> de las </a:t>
            </a:r>
            <a:r>
              <a:rPr b="1" lang="es">
                <a:solidFill>
                  <a:srgbClr val="000000"/>
                </a:solidFill>
                <a:latin typeface="Tinos"/>
                <a:ea typeface="Tinos"/>
                <a:cs typeface="Tinos"/>
                <a:sym typeface="Tinos"/>
              </a:rPr>
              <a:t>prácticas externas</a:t>
            </a:r>
            <a:r>
              <a:rPr lang="es">
                <a:solidFill>
                  <a:srgbClr val="000000"/>
                </a:solidFill>
                <a:latin typeface="Tinos"/>
                <a:ea typeface="Tinos"/>
                <a:cs typeface="Tinos"/>
                <a:sym typeface="Tinos"/>
              </a:rPr>
              <a:t> estudiantes del Grado de Educación Primaria</a:t>
            </a:r>
            <a:endParaRPr>
              <a:solidFill>
                <a:srgbClr val="000000"/>
              </a:solidFill>
              <a:latin typeface="Tinos"/>
              <a:ea typeface="Tinos"/>
              <a:cs typeface="Tinos"/>
              <a:sym typeface="Tino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000000"/>
              </a:solidFill>
              <a:latin typeface="Tinos"/>
              <a:ea typeface="Tinos"/>
              <a:cs typeface="Tinos"/>
              <a:sym typeface="Tino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rgbClr val="000000"/>
                </a:solidFill>
                <a:latin typeface="Tinos"/>
                <a:ea typeface="Tinos"/>
                <a:cs typeface="Tinos"/>
                <a:sym typeface="Tinos"/>
              </a:rPr>
              <a:t>7 estudiantes</a:t>
            </a:r>
            <a:endParaRPr>
              <a:solidFill>
                <a:srgbClr val="000000"/>
              </a:solidFill>
              <a:latin typeface="Tinos"/>
              <a:ea typeface="Tinos"/>
              <a:cs typeface="Tinos"/>
              <a:sym typeface="Tino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rgbClr val="000000"/>
                </a:solidFill>
                <a:latin typeface="Tinos"/>
                <a:ea typeface="Tinos"/>
                <a:cs typeface="Tinos"/>
                <a:sym typeface="Tinos"/>
              </a:rPr>
              <a:t>7 semanas</a:t>
            </a:r>
            <a:endParaRPr>
              <a:solidFill>
                <a:srgbClr val="000000"/>
              </a:solidFill>
              <a:latin typeface="Tinos"/>
              <a:ea typeface="Tinos"/>
              <a:cs typeface="Tinos"/>
              <a:sym typeface="Tino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rgbClr val="000000"/>
                </a:solidFill>
                <a:latin typeface="Tinos"/>
                <a:ea typeface="Tinos"/>
                <a:cs typeface="Tinos"/>
                <a:sym typeface="Tinos"/>
              </a:rPr>
              <a:t>2 coevaluaciones</a:t>
            </a:r>
            <a:endParaRPr>
              <a:solidFill>
                <a:srgbClr val="000000"/>
              </a:solidFill>
              <a:latin typeface="Tinos"/>
              <a:ea typeface="Tinos"/>
              <a:cs typeface="Tinos"/>
              <a:sym typeface="Tino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rgbClr val="000000"/>
                </a:solidFill>
                <a:latin typeface="Tinos"/>
                <a:ea typeface="Tinos"/>
                <a:cs typeface="Tinos"/>
                <a:sym typeface="Tinos"/>
              </a:rPr>
              <a:t>1 evaluación tutor</a:t>
            </a:r>
            <a:endParaRPr>
              <a:solidFill>
                <a:srgbClr val="000000"/>
              </a:solidFill>
              <a:latin typeface="Tinos"/>
              <a:ea typeface="Tinos"/>
              <a:cs typeface="Tinos"/>
              <a:sym typeface="Tinos"/>
            </a:endParaRPr>
          </a:p>
        </p:txBody>
      </p:sp>
      <p:pic>
        <p:nvPicPr>
          <p:cNvPr id="699" name="Google Shape;699;p7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367524" y="2293275"/>
            <a:ext cx="5036365" cy="345585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700" name="Google Shape;700;p77"/>
          <p:cNvCxnSpPr/>
          <p:nvPr/>
        </p:nvCxnSpPr>
        <p:spPr>
          <a:xfrm>
            <a:off x="4233900" y="1631467"/>
            <a:ext cx="676200" cy="0"/>
          </a:xfrm>
          <a:prstGeom prst="straightConnector1">
            <a:avLst/>
          </a:prstGeom>
          <a:noFill/>
          <a:ln cap="flat" cmpd="sng" w="76200">
            <a:solidFill>
              <a:srgbClr val="93C01F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04" name="Shape 7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5" name="Google Shape;705;p78"/>
          <p:cNvSpPr/>
          <p:nvPr/>
        </p:nvSpPr>
        <p:spPr>
          <a:xfrm>
            <a:off x="406950" y="545800"/>
            <a:ext cx="8330100" cy="5748000"/>
          </a:xfrm>
          <a:prstGeom prst="rect">
            <a:avLst/>
          </a:prstGeom>
          <a:noFill/>
          <a:ln cap="flat" cmpd="sng" w="38100">
            <a:solidFill>
              <a:srgbClr val="93C01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06" name="Google Shape;706;p78"/>
          <p:cNvSpPr txBox="1"/>
          <p:nvPr>
            <p:ph type="title"/>
          </p:nvPr>
        </p:nvSpPr>
        <p:spPr>
          <a:xfrm>
            <a:off x="0" y="288300"/>
            <a:ext cx="9144000" cy="1218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 sz="2400"/>
              <a:t>Características CoRubric.com</a:t>
            </a:r>
            <a:endParaRPr sz="2400"/>
          </a:p>
        </p:txBody>
      </p:sp>
      <p:pic>
        <p:nvPicPr>
          <p:cNvPr id="707" name="Google Shape;707;p78"/>
          <p:cNvPicPr preferRelativeResize="0"/>
          <p:nvPr/>
        </p:nvPicPr>
        <p:blipFill rotWithShape="1">
          <a:blip r:embed="rId3">
            <a:alphaModFix/>
          </a:blip>
          <a:srcRect b="37810" l="16158" r="23458" t="0"/>
          <a:stretch/>
        </p:blipFill>
        <p:spPr>
          <a:xfrm>
            <a:off x="1620038" y="989930"/>
            <a:ext cx="531125" cy="431525"/>
          </a:xfrm>
          <a:prstGeom prst="rect">
            <a:avLst/>
          </a:prstGeom>
          <a:noFill/>
          <a:ln>
            <a:noFill/>
          </a:ln>
        </p:spPr>
      </p:pic>
      <p:sp>
        <p:nvSpPr>
          <p:cNvPr id="708" name="Google Shape;708;p78"/>
          <p:cNvSpPr/>
          <p:nvPr/>
        </p:nvSpPr>
        <p:spPr>
          <a:xfrm>
            <a:off x="843263" y="1956075"/>
            <a:ext cx="2084700" cy="337200"/>
          </a:xfrm>
          <a:prstGeom prst="roundRect">
            <a:avLst>
              <a:gd fmla="val 13433" name="adj"/>
            </a:avLst>
          </a:prstGeom>
          <a:solidFill>
            <a:srgbClr val="3A81BA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s">
                <a:solidFill>
                  <a:srgbClr val="FFFFFF"/>
                </a:solidFill>
                <a:latin typeface="Tinos"/>
                <a:ea typeface="Tinos"/>
                <a:cs typeface="Tinos"/>
                <a:sym typeface="Tinos"/>
              </a:rPr>
              <a:t>Ejemplo Ipsativo</a:t>
            </a:r>
            <a:endParaRPr i="1">
              <a:solidFill>
                <a:srgbClr val="FFFFFF"/>
              </a:solidFill>
            </a:endParaRPr>
          </a:p>
        </p:txBody>
      </p:sp>
      <p:pic>
        <p:nvPicPr>
          <p:cNvPr id="709" name="Google Shape;709;p78"/>
          <p:cNvPicPr preferRelativeResize="0"/>
          <p:nvPr/>
        </p:nvPicPr>
        <p:blipFill rotWithShape="1">
          <a:blip r:embed="rId4">
            <a:alphaModFix/>
          </a:blip>
          <a:srcRect b="5784" l="0" r="0" t="0"/>
          <a:stretch/>
        </p:blipFill>
        <p:spPr>
          <a:xfrm>
            <a:off x="1147450" y="2493050"/>
            <a:ext cx="7358599" cy="3442474"/>
          </a:xfrm>
          <a:prstGeom prst="rect">
            <a:avLst/>
          </a:prstGeom>
          <a:noFill/>
          <a:ln cap="flat" cmpd="sng" w="9525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</p:pic>
      <p:cxnSp>
        <p:nvCxnSpPr>
          <p:cNvPr id="710" name="Google Shape;710;p78"/>
          <p:cNvCxnSpPr/>
          <p:nvPr/>
        </p:nvCxnSpPr>
        <p:spPr>
          <a:xfrm>
            <a:off x="4233900" y="1631467"/>
            <a:ext cx="676200" cy="0"/>
          </a:xfrm>
          <a:prstGeom prst="straightConnector1">
            <a:avLst/>
          </a:prstGeom>
          <a:noFill/>
          <a:ln cap="flat" cmpd="sng" w="76200">
            <a:solidFill>
              <a:srgbClr val="93C01F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14" name="Shape 7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5" name="Google Shape;715;p79"/>
          <p:cNvSpPr/>
          <p:nvPr/>
        </p:nvSpPr>
        <p:spPr>
          <a:xfrm>
            <a:off x="406950" y="545800"/>
            <a:ext cx="8330100" cy="5748000"/>
          </a:xfrm>
          <a:prstGeom prst="rect">
            <a:avLst/>
          </a:prstGeom>
          <a:noFill/>
          <a:ln cap="flat" cmpd="sng" w="38100">
            <a:solidFill>
              <a:srgbClr val="93C01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16" name="Google Shape;716;p79"/>
          <p:cNvSpPr txBox="1"/>
          <p:nvPr>
            <p:ph type="title"/>
          </p:nvPr>
        </p:nvSpPr>
        <p:spPr>
          <a:xfrm>
            <a:off x="0" y="288300"/>
            <a:ext cx="9144000" cy="1218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 sz="2400"/>
              <a:t>Características CoRubric.com</a:t>
            </a:r>
            <a:endParaRPr sz="2400"/>
          </a:p>
        </p:txBody>
      </p:sp>
      <p:pic>
        <p:nvPicPr>
          <p:cNvPr id="717" name="Google Shape;717;p79"/>
          <p:cNvPicPr preferRelativeResize="0"/>
          <p:nvPr/>
        </p:nvPicPr>
        <p:blipFill rotWithShape="1">
          <a:blip r:embed="rId3">
            <a:alphaModFix/>
          </a:blip>
          <a:srcRect b="37810" l="16158" r="23458" t="0"/>
          <a:stretch/>
        </p:blipFill>
        <p:spPr>
          <a:xfrm>
            <a:off x="1620038" y="989930"/>
            <a:ext cx="531125" cy="431525"/>
          </a:xfrm>
          <a:prstGeom prst="rect">
            <a:avLst/>
          </a:prstGeom>
          <a:noFill/>
          <a:ln>
            <a:noFill/>
          </a:ln>
        </p:spPr>
      </p:pic>
      <p:sp>
        <p:nvSpPr>
          <p:cNvPr id="718" name="Google Shape;718;p79"/>
          <p:cNvSpPr/>
          <p:nvPr/>
        </p:nvSpPr>
        <p:spPr>
          <a:xfrm>
            <a:off x="843263" y="1956075"/>
            <a:ext cx="2084700" cy="337200"/>
          </a:xfrm>
          <a:prstGeom prst="roundRect">
            <a:avLst>
              <a:gd fmla="val 13433" name="adj"/>
            </a:avLst>
          </a:prstGeom>
          <a:solidFill>
            <a:srgbClr val="3A81BA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s">
                <a:solidFill>
                  <a:srgbClr val="FFFFFF"/>
                </a:solidFill>
                <a:latin typeface="Tinos"/>
                <a:ea typeface="Tinos"/>
                <a:cs typeface="Tinos"/>
                <a:sym typeface="Tinos"/>
              </a:rPr>
              <a:t>Ejemplo Ipsativo</a:t>
            </a:r>
            <a:endParaRPr i="1">
              <a:solidFill>
                <a:srgbClr val="FFFFFF"/>
              </a:solidFill>
            </a:endParaRPr>
          </a:p>
        </p:txBody>
      </p:sp>
      <p:pic>
        <p:nvPicPr>
          <p:cNvPr id="719" name="Google Shape;719;p79"/>
          <p:cNvPicPr preferRelativeResize="0"/>
          <p:nvPr/>
        </p:nvPicPr>
        <p:blipFill rotWithShape="1">
          <a:blip r:embed="rId4">
            <a:alphaModFix/>
          </a:blip>
          <a:srcRect b="3975" l="0" r="0" t="0"/>
          <a:stretch/>
        </p:blipFill>
        <p:spPr>
          <a:xfrm>
            <a:off x="1115524" y="2503300"/>
            <a:ext cx="7409601" cy="3508426"/>
          </a:xfrm>
          <a:prstGeom prst="rect">
            <a:avLst/>
          </a:prstGeom>
          <a:noFill/>
          <a:ln cap="flat" cmpd="sng" w="9525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</p:pic>
      <p:cxnSp>
        <p:nvCxnSpPr>
          <p:cNvPr id="720" name="Google Shape;720;p79"/>
          <p:cNvCxnSpPr/>
          <p:nvPr/>
        </p:nvCxnSpPr>
        <p:spPr>
          <a:xfrm>
            <a:off x="4233900" y="1631467"/>
            <a:ext cx="676200" cy="0"/>
          </a:xfrm>
          <a:prstGeom prst="straightConnector1">
            <a:avLst/>
          </a:prstGeom>
          <a:noFill/>
          <a:ln cap="flat" cmpd="sng" w="76200">
            <a:solidFill>
              <a:srgbClr val="93C01F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24" name="Shape 7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25" name="Google Shape;725;p80"/>
          <p:cNvCxnSpPr/>
          <p:nvPr/>
        </p:nvCxnSpPr>
        <p:spPr>
          <a:xfrm>
            <a:off x="4233900" y="1631467"/>
            <a:ext cx="676200" cy="0"/>
          </a:xfrm>
          <a:prstGeom prst="straightConnector1">
            <a:avLst/>
          </a:prstGeom>
          <a:noFill/>
          <a:ln cap="flat" cmpd="sng" w="76200">
            <a:solidFill>
              <a:srgbClr val="93C01F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726" name="Google Shape;726;p80"/>
          <p:cNvSpPr txBox="1"/>
          <p:nvPr>
            <p:ph type="title"/>
          </p:nvPr>
        </p:nvSpPr>
        <p:spPr>
          <a:xfrm>
            <a:off x="0" y="288300"/>
            <a:ext cx="9144000" cy="1218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 sz="2400"/>
              <a:t>Características CoRubric.com</a:t>
            </a:r>
            <a:endParaRPr sz="2400"/>
          </a:p>
        </p:txBody>
      </p:sp>
      <p:pic>
        <p:nvPicPr>
          <p:cNvPr id="727" name="Google Shape;727;p80"/>
          <p:cNvPicPr preferRelativeResize="0"/>
          <p:nvPr/>
        </p:nvPicPr>
        <p:blipFill rotWithShape="1">
          <a:blip r:embed="rId3">
            <a:alphaModFix/>
          </a:blip>
          <a:srcRect b="37810" l="16158" r="23458" t="0"/>
          <a:stretch/>
        </p:blipFill>
        <p:spPr>
          <a:xfrm>
            <a:off x="1620038" y="989930"/>
            <a:ext cx="531125" cy="431525"/>
          </a:xfrm>
          <a:prstGeom prst="rect">
            <a:avLst/>
          </a:prstGeom>
          <a:noFill/>
          <a:ln>
            <a:noFill/>
          </a:ln>
        </p:spPr>
      </p:pic>
      <p:sp>
        <p:nvSpPr>
          <p:cNvPr id="728" name="Google Shape;728;p80"/>
          <p:cNvSpPr/>
          <p:nvPr/>
        </p:nvSpPr>
        <p:spPr>
          <a:xfrm>
            <a:off x="3380554" y="2212776"/>
            <a:ext cx="2111700" cy="397500"/>
          </a:xfrm>
          <a:prstGeom prst="roundRect">
            <a:avLst>
              <a:gd fmla="val 13433" name="adj"/>
            </a:avLst>
          </a:prstGeom>
          <a:solidFill>
            <a:srgbClr val="3A81BA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s">
                <a:solidFill>
                  <a:srgbClr val="FFFFFF"/>
                </a:solidFill>
                <a:latin typeface="Tinos"/>
                <a:ea typeface="Tinos"/>
                <a:cs typeface="Tinos"/>
                <a:sym typeface="Tinos"/>
              </a:rPr>
              <a:t>Acceso</a:t>
            </a:r>
            <a:endParaRPr i="1">
              <a:solidFill>
                <a:srgbClr val="FFFFFF"/>
              </a:solidFill>
            </a:endParaRPr>
          </a:p>
        </p:txBody>
      </p:sp>
      <p:pic>
        <p:nvPicPr>
          <p:cNvPr id="729" name="Google Shape;729;p80"/>
          <p:cNvPicPr preferRelativeResize="0"/>
          <p:nvPr/>
        </p:nvPicPr>
        <p:blipFill rotWithShape="1">
          <a:blip r:embed="rId4">
            <a:alphaModFix/>
          </a:blip>
          <a:srcRect b="18180" l="0" r="0" t="0"/>
          <a:stretch/>
        </p:blipFill>
        <p:spPr>
          <a:xfrm>
            <a:off x="879000" y="3504503"/>
            <a:ext cx="3557436" cy="2419927"/>
          </a:xfrm>
          <a:prstGeom prst="rect">
            <a:avLst/>
          </a:prstGeom>
          <a:noFill/>
          <a:ln>
            <a:noFill/>
          </a:ln>
        </p:spPr>
      </p:pic>
      <p:pic>
        <p:nvPicPr>
          <p:cNvPr id="730" name="Google Shape;730;p8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924110" y="2774721"/>
            <a:ext cx="250649" cy="316142"/>
          </a:xfrm>
          <a:prstGeom prst="rect">
            <a:avLst/>
          </a:prstGeom>
          <a:noFill/>
          <a:ln cap="flat" cmpd="sng" w="9525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</p:pic>
      <p:cxnSp>
        <p:nvCxnSpPr>
          <p:cNvPr id="731" name="Google Shape;731;p80"/>
          <p:cNvCxnSpPr>
            <a:stCxn id="728" idx="2"/>
            <a:endCxn id="729" idx="0"/>
          </p:cNvCxnSpPr>
          <p:nvPr/>
        </p:nvCxnSpPr>
        <p:spPr>
          <a:xfrm flipH="1">
            <a:off x="2657704" y="2610276"/>
            <a:ext cx="1778700" cy="894300"/>
          </a:xfrm>
          <a:prstGeom prst="straightConnector1">
            <a:avLst/>
          </a:prstGeom>
          <a:noFill/>
          <a:ln cap="flat" cmpd="sng" w="28575">
            <a:solidFill>
              <a:srgbClr val="000000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732" name="Google Shape;732;p80"/>
          <p:cNvSpPr txBox="1"/>
          <p:nvPr/>
        </p:nvSpPr>
        <p:spPr>
          <a:xfrm>
            <a:off x="2174759" y="2681563"/>
            <a:ext cx="1542600" cy="502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2000">
                <a:solidFill>
                  <a:srgbClr val="000000"/>
                </a:solidFill>
                <a:latin typeface="Oswald"/>
                <a:ea typeface="Oswald"/>
                <a:cs typeface="Oswald"/>
                <a:sym typeface="Oswald"/>
              </a:rPr>
              <a:t>Rúbricas</a:t>
            </a:r>
            <a:endParaRPr b="1" sz="3300">
              <a:solidFill>
                <a:srgbClr val="000000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pic>
        <p:nvPicPr>
          <p:cNvPr id="733" name="Google Shape;733;p8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976859" y="2734026"/>
            <a:ext cx="1288141" cy="397523"/>
          </a:xfrm>
          <a:prstGeom prst="rect">
            <a:avLst/>
          </a:prstGeom>
          <a:noFill/>
          <a:ln>
            <a:noFill/>
          </a:ln>
        </p:spPr>
      </p:pic>
      <p:pic>
        <p:nvPicPr>
          <p:cNvPr id="734" name="Google Shape;734;p8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770634" y="3504535"/>
            <a:ext cx="2993285" cy="2474941"/>
          </a:xfrm>
          <a:prstGeom prst="rect">
            <a:avLst/>
          </a:prstGeom>
          <a:noFill/>
          <a:ln cap="flat" cmpd="sng" w="9525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</p:pic>
      <p:cxnSp>
        <p:nvCxnSpPr>
          <p:cNvPr id="735" name="Google Shape;735;p80"/>
          <p:cNvCxnSpPr>
            <a:stCxn id="728" idx="2"/>
            <a:endCxn id="734" idx="0"/>
          </p:cNvCxnSpPr>
          <p:nvPr/>
        </p:nvCxnSpPr>
        <p:spPr>
          <a:xfrm>
            <a:off x="4436404" y="2610276"/>
            <a:ext cx="1830900" cy="894300"/>
          </a:xfrm>
          <a:prstGeom prst="straightConnector1">
            <a:avLst/>
          </a:prstGeom>
          <a:noFill/>
          <a:ln cap="flat" cmpd="sng" w="28575">
            <a:solidFill>
              <a:srgbClr val="000000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736" name="Google Shape;736;p80"/>
          <p:cNvSpPr txBox="1"/>
          <p:nvPr/>
        </p:nvSpPr>
        <p:spPr>
          <a:xfrm>
            <a:off x="5600292" y="2681563"/>
            <a:ext cx="1542600" cy="502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2000">
                <a:solidFill>
                  <a:srgbClr val="000000"/>
                </a:solidFill>
                <a:latin typeface="Oswald"/>
                <a:ea typeface="Oswald"/>
                <a:cs typeface="Oswald"/>
                <a:sym typeface="Oswald"/>
              </a:rPr>
              <a:t>Proyectos</a:t>
            </a:r>
            <a:endParaRPr b="1" sz="3300">
              <a:solidFill>
                <a:srgbClr val="000000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737" name="Google Shape;737;p80"/>
          <p:cNvSpPr/>
          <p:nvPr/>
        </p:nvSpPr>
        <p:spPr>
          <a:xfrm>
            <a:off x="406950" y="545800"/>
            <a:ext cx="8330100" cy="5748000"/>
          </a:xfrm>
          <a:prstGeom prst="rect">
            <a:avLst/>
          </a:prstGeom>
          <a:noFill/>
          <a:ln cap="flat" cmpd="sng" w="38100">
            <a:solidFill>
              <a:srgbClr val="93C01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41" name="Shape 7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42" name="Google Shape;742;p81"/>
          <p:cNvCxnSpPr/>
          <p:nvPr/>
        </p:nvCxnSpPr>
        <p:spPr>
          <a:xfrm>
            <a:off x="4233900" y="1631467"/>
            <a:ext cx="676200" cy="0"/>
          </a:xfrm>
          <a:prstGeom prst="straightConnector1">
            <a:avLst/>
          </a:prstGeom>
          <a:noFill/>
          <a:ln cap="flat" cmpd="sng" w="76200">
            <a:solidFill>
              <a:srgbClr val="93C01F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743" name="Google Shape;743;p81"/>
          <p:cNvSpPr txBox="1"/>
          <p:nvPr>
            <p:ph type="title"/>
          </p:nvPr>
        </p:nvSpPr>
        <p:spPr>
          <a:xfrm>
            <a:off x="0" y="288300"/>
            <a:ext cx="9144000" cy="1218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 sz="2400"/>
              <a:t>Características CoRubric.com</a:t>
            </a:r>
            <a:endParaRPr sz="2400"/>
          </a:p>
        </p:txBody>
      </p:sp>
      <p:pic>
        <p:nvPicPr>
          <p:cNvPr id="744" name="Google Shape;744;p81"/>
          <p:cNvPicPr preferRelativeResize="0"/>
          <p:nvPr/>
        </p:nvPicPr>
        <p:blipFill rotWithShape="1">
          <a:blip r:embed="rId3">
            <a:alphaModFix/>
          </a:blip>
          <a:srcRect b="37810" l="16158" r="23458" t="0"/>
          <a:stretch/>
        </p:blipFill>
        <p:spPr>
          <a:xfrm>
            <a:off x="1620038" y="989930"/>
            <a:ext cx="531125" cy="431525"/>
          </a:xfrm>
          <a:prstGeom prst="rect">
            <a:avLst/>
          </a:prstGeom>
          <a:noFill/>
          <a:ln>
            <a:noFill/>
          </a:ln>
        </p:spPr>
      </p:pic>
      <p:sp>
        <p:nvSpPr>
          <p:cNvPr id="745" name="Google Shape;745;p81"/>
          <p:cNvSpPr/>
          <p:nvPr/>
        </p:nvSpPr>
        <p:spPr>
          <a:xfrm>
            <a:off x="2062850" y="2113675"/>
            <a:ext cx="854400" cy="311400"/>
          </a:xfrm>
          <a:prstGeom prst="roundRect">
            <a:avLst>
              <a:gd fmla="val 13433" name="adj"/>
            </a:avLst>
          </a:prstGeom>
          <a:solidFill>
            <a:srgbClr val="3A81BA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s">
                <a:solidFill>
                  <a:srgbClr val="FFFFFF"/>
                </a:solidFill>
                <a:latin typeface="Tinos"/>
                <a:ea typeface="Tinos"/>
                <a:cs typeface="Tinos"/>
                <a:sym typeface="Tinos"/>
              </a:rPr>
              <a:t>Roles</a:t>
            </a:r>
            <a:endParaRPr i="1">
              <a:solidFill>
                <a:srgbClr val="FFFFFF"/>
              </a:solidFill>
            </a:endParaRPr>
          </a:p>
        </p:txBody>
      </p:sp>
      <p:pic>
        <p:nvPicPr>
          <p:cNvPr id="746" name="Google Shape;746;p81"/>
          <p:cNvPicPr preferRelativeResize="0"/>
          <p:nvPr/>
        </p:nvPicPr>
        <p:blipFill rotWithShape="1">
          <a:blip r:embed="rId4">
            <a:alphaModFix/>
          </a:blip>
          <a:srcRect b="22293" l="6889" r="44112" t="37918"/>
          <a:stretch/>
        </p:blipFill>
        <p:spPr>
          <a:xfrm>
            <a:off x="3956750" y="1924025"/>
            <a:ext cx="2066200" cy="1218300"/>
          </a:xfrm>
          <a:prstGeom prst="rect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747" name="Google Shape;747;p81"/>
          <p:cNvSpPr/>
          <p:nvPr/>
        </p:nvSpPr>
        <p:spPr>
          <a:xfrm>
            <a:off x="1885463" y="3520475"/>
            <a:ext cx="1306200" cy="311400"/>
          </a:xfrm>
          <a:prstGeom prst="roundRect">
            <a:avLst>
              <a:gd fmla="val 13433" name="adj"/>
            </a:avLst>
          </a:prstGeom>
          <a:solidFill>
            <a:srgbClr val="3A81BA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s">
                <a:solidFill>
                  <a:srgbClr val="FFFFFF"/>
                </a:solidFill>
                <a:latin typeface="Tinos"/>
                <a:ea typeface="Tinos"/>
                <a:cs typeface="Tinos"/>
                <a:sym typeface="Tinos"/>
              </a:rPr>
              <a:t>Flexibilidad</a:t>
            </a:r>
            <a:endParaRPr i="1">
              <a:solidFill>
                <a:srgbClr val="FFFFFF"/>
              </a:solidFill>
            </a:endParaRPr>
          </a:p>
        </p:txBody>
      </p:sp>
      <p:pic>
        <p:nvPicPr>
          <p:cNvPr id="748" name="Google Shape;748;p8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666288" y="3520478"/>
            <a:ext cx="4006449" cy="1728350"/>
          </a:xfrm>
          <a:prstGeom prst="rect">
            <a:avLst/>
          </a:prstGeom>
          <a:noFill/>
          <a:ln cap="flat" cmpd="sng" w="9525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749" name="Google Shape;749;p81"/>
          <p:cNvSpPr/>
          <p:nvPr/>
        </p:nvSpPr>
        <p:spPr>
          <a:xfrm>
            <a:off x="1836938" y="5470525"/>
            <a:ext cx="1306200" cy="699900"/>
          </a:xfrm>
          <a:prstGeom prst="roundRect">
            <a:avLst>
              <a:gd fmla="val 13433" name="adj"/>
            </a:avLst>
          </a:prstGeom>
          <a:solidFill>
            <a:srgbClr val="3A81BA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s">
                <a:solidFill>
                  <a:srgbClr val="FFFFFF"/>
                </a:solidFill>
                <a:latin typeface="Tinos"/>
                <a:ea typeface="Tinos"/>
                <a:cs typeface="Tinos"/>
                <a:sym typeface="Tinos"/>
              </a:rPr>
              <a:t>Evaluaciones Cualitativas y Cuantitativas</a:t>
            </a:r>
            <a:endParaRPr i="1">
              <a:solidFill>
                <a:srgbClr val="FFFFFF"/>
              </a:solidFill>
            </a:endParaRPr>
          </a:p>
        </p:txBody>
      </p:sp>
      <p:pic>
        <p:nvPicPr>
          <p:cNvPr id="750" name="Google Shape;750;p8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666288" y="5397426"/>
            <a:ext cx="4006449" cy="794523"/>
          </a:xfrm>
          <a:prstGeom prst="rect">
            <a:avLst/>
          </a:prstGeom>
          <a:noFill/>
          <a:ln cap="flat" cmpd="sng" w="9525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751" name="Google Shape;751;p81"/>
          <p:cNvSpPr txBox="1"/>
          <p:nvPr/>
        </p:nvSpPr>
        <p:spPr>
          <a:xfrm>
            <a:off x="1471263" y="3958950"/>
            <a:ext cx="2118900" cy="129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000">
                <a:solidFill>
                  <a:srgbClr val="000000"/>
                </a:solidFill>
              </a:rPr>
              <a:t>Cebrián-de-la-Serna, M., &amp; Monedero-Moya, J. J. (2014). </a:t>
            </a:r>
            <a:r>
              <a:rPr b="1" lang="es" sz="1000">
                <a:solidFill>
                  <a:srgbClr val="000000"/>
                </a:solidFill>
              </a:rPr>
              <a:t>Evolución en el diseño y funcionalidad de las rúbricas: desde las rúbricas “cuadradas” a las erúbricas federadas.</a:t>
            </a:r>
            <a:r>
              <a:rPr lang="es" sz="1000">
                <a:solidFill>
                  <a:srgbClr val="000000"/>
                </a:solidFill>
              </a:rPr>
              <a:t> </a:t>
            </a:r>
            <a:r>
              <a:rPr i="1" lang="es" sz="1000">
                <a:solidFill>
                  <a:srgbClr val="000000"/>
                </a:solidFill>
              </a:rPr>
              <a:t>REDU. Revista De Docencia Universitaria</a:t>
            </a:r>
            <a:r>
              <a:rPr lang="es" sz="1000">
                <a:solidFill>
                  <a:srgbClr val="000000"/>
                </a:solidFill>
              </a:rPr>
              <a:t>, </a:t>
            </a:r>
            <a:r>
              <a:rPr i="1" lang="es" sz="1000">
                <a:solidFill>
                  <a:srgbClr val="000000"/>
                </a:solidFill>
              </a:rPr>
              <a:t>12</a:t>
            </a:r>
            <a:r>
              <a:rPr lang="es" sz="1000">
                <a:solidFill>
                  <a:srgbClr val="000000"/>
                </a:solidFill>
              </a:rPr>
              <a:t>(1), 81–89.</a:t>
            </a:r>
            <a:endParaRPr sz="1300"/>
          </a:p>
        </p:txBody>
      </p:sp>
      <p:sp>
        <p:nvSpPr>
          <p:cNvPr id="752" name="Google Shape;752;p81"/>
          <p:cNvSpPr/>
          <p:nvPr/>
        </p:nvSpPr>
        <p:spPr>
          <a:xfrm>
            <a:off x="406950" y="545800"/>
            <a:ext cx="8330100" cy="5748000"/>
          </a:xfrm>
          <a:prstGeom prst="rect">
            <a:avLst/>
          </a:prstGeom>
          <a:noFill/>
          <a:ln cap="flat" cmpd="sng" w="38100">
            <a:solidFill>
              <a:srgbClr val="93C01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56" name="Shape 7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57" name="Google Shape;757;p82"/>
          <p:cNvCxnSpPr/>
          <p:nvPr/>
        </p:nvCxnSpPr>
        <p:spPr>
          <a:xfrm>
            <a:off x="4233900" y="1631467"/>
            <a:ext cx="676200" cy="0"/>
          </a:xfrm>
          <a:prstGeom prst="straightConnector1">
            <a:avLst/>
          </a:prstGeom>
          <a:noFill/>
          <a:ln cap="flat" cmpd="sng" w="76200">
            <a:solidFill>
              <a:srgbClr val="93C01F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758" name="Google Shape;758;p82"/>
          <p:cNvSpPr txBox="1"/>
          <p:nvPr>
            <p:ph type="title"/>
          </p:nvPr>
        </p:nvSpPr>
        <p:spPr>
          <a:xfrm>
            <a:off x="0" y="288300"/>
            <a:ext cx="9144000" cy="1218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 sz="2400"/>
              <a:t>Características CoRubric.com</a:t>
            </a:r>
            <a:endParaRPr sz="2400"/>
          </a:p>
        </p:txBody>
      </p:sp>
      <p:pic>
        <p:nvPicPr>
          <p:cNvPr id="759" name="Google Shape;759;p82"/>
          <p:cNvPicPr preferRelativeResize="0"/>
          <p:nvPr/>
        </p:nvPicPr>
        <p:blipFill rotWithShape="1">
          <a:blip r:embed="rId3">
            <a:alphaModFix/>
          </a:blip>
          <a:srcRect b="37810" l="16158" r="23458" t="0"/>
          <a:stretch/>
        </p:blipFill>
        <p:spPr>
          <a:xfrm>
            <a:off x="1620038" y="989930"/>
            <a:ext cx="531125" cy="431525"/>
          </a:xfrm>
          <a:prstGeom prst="rect">
            <a:avLst/>
          </a:prstGeom>
          <a:noFill/>
          <a:ln>
            <a:noFill/>
          </a:ln>
        </p:spPr>
      </p:pic>
      <p:sp>
        <p:nvSpPr>
          <p:cNvPr id="760" name="Google Shape;760;p82"/>
          <p:cNvSpPr/>
          <p:nvPr/>
        </p:nvSpPr>
        <p:spPr>
          <a:xfrm>
            <a:off x="1038174" y="2359089"/>
            <a:ext cx="2334900" cy="377400"/>
          </a:xfrm>
          <a:prstGeom prst="roundRect">
            <a:avLst>
              <a:gd fmla="val 13433" name="adj"/>
            </a:avLst>
          </a:prstGeom>
          <a:solidFill>
            <a:srgbClr val="3A81BA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s">
                <a:solidFill>
                  <a:srgbClr val="FFFFFF"/>
                </a:solidFill>
                <a:latin typeface="Tinos"/>
                <a:ea typeface="Tinos"/>
                <a:cs typeface="Tinos"/>
                <a:sym typeface="Tinos"/>
              </a:rPr>
              <a:t>Grupos Proyecto</a:t>
            </a:r>
            <a:endParaRPr i="1">
              <a:solidFill>
                <a:srgbClr val="FFFFFF"/>
              </a:solidFill>
            </a:endParaRPr>
          </a:p>
        </p:txBody>
      </p:sp>
      <p:pic>
        <p:nvPicPr>
          <p:cNvPr id="761" name="Google Shape;761;p8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21385" y="2283475"/>
            <a:ext cx="3761666" cy="1624813"/>
          </a:xfrm>
          <a:prstGeom prst="rect">
            <a:avLst/>
          </a:prstGeom>
          <a:noFill/>
          <a:ln>
            <a:noFill/>
          </a:ln>
        </p:spPr>
      </p:pic>
      <p:pic>
        <p:nvPicPr>
          <p:cNvPr id="762" name="Google Shape;762;p8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351686" y="2792295"/>
            <a:ext cx="2518844" cy="3106916"/>
          </a:xfrm>
          <a:prstGeom prst="rect">
            <a:avLst/>
          </a:prstGeom>
          <a:noFill/>
          <a:ln>
            <a:noFill/>
          </a:ln>
        </p:spPr>
      </p:pic>
      <p:sp>
        <p:nvSpPr>
          <p:cNvPr id="763" name="Google Shape;763;p82"/>
          <p:cNvSpPr txBox="1"/>
          <p:nvPr/>
        </p:nvSpPr>
        <p:spPr>
          <a:xfrm>
            <a:off x="560950" y="3487100"/>
            <a:ext cx="887100" cy="848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2400">
                <a:solidFill>
                  <a:srgbClr val="000000"/>
                </a:solidFill>
                <a:latin typeface="Oswald"/>
                <a:ea typeface="Oswald"/>
                <a:cs typeface="Oswald"/>
                <a:sym typeface="Oswald"/>
              </a:rPr>
              <a:t>1)</a:t>
            </a:r>
            <a:endParaRPr b="1" sz="2400">
              <a:solidFill>
                <a:srgbClr val="000000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1100">
                <a:solidFill>
                  <a:srgbClr val="000000"/>
                </a:solidFill>
                <a:latin typeface="Oswald"/>
                <a:ea typeface="Oswald"/>
                <a:cs typeface="Oswald"/>
                <a:sym typeface="Oswald"/>
              </a:rPr>
              <a:t>Al crear proyecto</a:t>
            </a:r>
            <a:endParaRPr b="1" sz="2400">
              <a:solidFill>
                <a:srgbClr val="000000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764" name="Google Shape;764;p82"/>
          <p:cNvSpPr txBox="1"/>
          <p:nvPr/>
        </p:nvSpPr>
        <p:spPr>
          <a:xfrm>
            <a:off x="3930669" y="2741351"/>
            <a:ext cx="978600" cy="848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2400">
                <a:solidFill>
                  <a:srgbClr val="000000"/>
                </a:solidFill>
                <a:latin typeface="Oswald"/>
                <a:ea typeface="Oswald"/>
                <a:cs typeface="Oswald"/>
                <a:sym typeface="Oswald"/>
              </a:rPr>
              <a:t>2)</a:t>
            </a:r>
            <a:endParaRPr b="1" sz="2400">
              <a:solidFill>
                <a:srgbClr val="000000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1100">
                <a:solidFill>
                  <a:srgbClr val="000000"/>
                </a:solidFill>
                <a:latin typeface="Oswald"/>
                <a:ea typeface="Oswald"/>
                <a:cs typeface="Oswald"/>
                <a:sym typeface="Oswald"/>
              </a:rPr>
              <a:t>Al entrar</a:t>
            </a:r>
            <a:endParaRPr b="1" sz="1100">
              <a:solidFill>
                <a:srgbClr val="000000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pic>
        <p:nvPicPr>
          <p:cNvPr id="765" name="Google Shape;765;p8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821386" y="4027785"/>
            <a:ext cx="3761664" cy="2006666"/>
          </a:xfrm>
          <a:prstGeom prst="rect">
            <a:avLst/>
          </a:prstGeom>
          <a:noFill/>
          <a:ln>
            <a:noFill/>
          </a:ln>
        </p:spPr>
      </p:pic>
      <p:sp>
        <p:nvSpPr>
          <p:cNvPr id="766" name="Google Shape;766;p82"/>
          <p:cNvSpPr txBox="1"/>
          <p:nvPr/>
        </p:nvSpPr>
        <p:spPr>
          <a:xfrm>
            <a:off x="3910851" y="4595563"/>
            <a:ext cx="978600" cy="848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2400">
                <a:solidFill>
                  <a:srgbClr val="000000"/>
                </a:solidFill>
                <a:latin typeface="Oswald"/>
                <a:ea typeface="Oswald"/>
                <a:cs typeface="Oswald"/>
                <a:sym typeface="Oswald"/>
              </a:rPr>
              <a:t>3)</a:t>
            </a:r>
            <a:endParaRPr b="1" sz="2400">
              <a:solidFill>
                <a:srgbClr val="000000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1100">
                <a:solidFill>
                  <a:srgbClr val="000000"/>
                </a:solidFill>
                <a:latin typeface="Oswald"/>
                <a:ea typeface="Oswald"/>
                <a:cs typeface="Oswald"/>
                <a:sym typeface="Oswald"/>
              </a:rPr>
              <a:t>Al editar miembros</a:t>
            </a:r>
            <a:endParaRPr b="1" sz="1100">
              <a:solidFill>
                <a:srgbClr val="000000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767" name="Google Shape;767;p82"/>
          <p:cNvSpPr/>
          <p:nvPr/>
        </p:nvSpPr>
        <p:spPr>
          <a:xfrm>
            <a:off x="406950" y="545800"/>
            <a:ext cx="8330100" cy="5748000"/>
          </a:xfrm>
          <a:prstGeom prst="rect">
            <a:avLst/>
          </a:prstGeom>
          <a:noFill/>
          <a:ln cap="flat" cmpd="sng" w="38100">
            <a:solidFill>
              <a:srgbClr val="93C01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4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47"/>
          <p:cNvSpPr/>
          <p:nvPr/>
        </p:nvSpPr>
        <p:spPr>
          <a:xfrm>
            <a:off x="0" y="0"/>
            <a:ext cx="4259700" cy="6858000"/>
          </a:xfrm>
          <a:prstGeom prst="snip2DiagRect">
            <a:avLst>
              <a:gd fmla="val 0" name="adj1"/>
              <a:gd fmla="val 50000" name="adj2"/>
            </a:avLst>
          </a:prstGeom>
          <a:solidFill>
            <a:srgbClr val="93C01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236" name="Google Shape;236;p47"/>
          <p:cNvCxnSpPr/>
          <p:nvPr/>
        </p:nvCxnSpPr>
        <p:spPr>
          <a:xfrm>
            <a:off x="4778200" y="3707500"/>
            <a:ext cx="676200" cy="0"/>
          </a:xfrm>
          <a:prstGeom prst="straightConnector1">
            <a:avLst/>
          </a:prstGeom>
          <a:noFill/>
          <a:ln cap="flat" cmpd="sng" w="76200">
            <a:solidFill>
              <a:srgbClr val="93C01F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237" name="Google Shape;237;p47"/>
          <p:cNvSpPr txBox="1"/>
          <p:nvPr>
            <p:ph type="title"/>
          </p:nvPr>
        </p:nvSpPr>
        <p:spPr>
          <a:xfrm>
            <a:off x="4598900" y="1989067"/>
            <a:ext cx="3593700" cy="1608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s">
                <a:solidFill>
                  <a:srgbClr val="434343"/>
                </a:solidFill>
              </a:rPr>
              <a:t>1. </a:t>
            </a:r>
            <a:r>
              <a:rPr lang="es"/>
              <a:t>La evaluación de los aprendizajes </a:t>
            </a:r>
            <a:endParaRPr>
              <a:solidFill>
                <a:srgbClr val="434343"/>
              </a:solidFill>
            </a:endParaRPr>
          </a:p>
        </p:txBody>
      </p:sp>
      <p:sp>
        <p:nvSpPr>
          <p:cNvPr id="238" name="Google Shape;238;p47"/>
          <p:cNvSpPr txBox="1"/>
          <p:nvPr>
            <p:ph idx="1" type="subTitle"/>
          </p:nvPr>
        </p:nvSpPr>
        <p:spPr>
          <a:xfrm>
            <a:off x="4598900" y="3957600"/>
            <a:ext cx="3520500" cy="2120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600">
                <a:solidFill>
                  <a:srgbClr val="666666"/>
                </a:solidFill>
              </a:rPr>
              <a:t>¿Qué es y significa evaluar? ¿evaluamos competencias?  ¿con respecto a qué evaluamos?</a:t>
            </a:r>
            <a:endParaRPr sz="1600">
              <a:solidFill>
                <a:srgbClr val="666666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71" name="Shape 7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72" name="Google Shape;772;p83"/>
          <p:cNvCxnSpPr/>
          <p:nvPr/>
        </p:nvCxnSpPr>
        <p:spPr>
          <a:xfrm>
            <a:off x="4233900" y="1631467"/>
            <a:ext cx="676200" cy="0"/>
          </a:xfrm>
          <a:prstGeom prst="straightConnector1">
            <a:avLst/>
          </a:prstGeom>
          <a:noFill/>
          <a:ln cap="flat" cmpd="sng" w="76200">
            <a:solidFill>
              <a:srgbClr val="93C01F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773" name="Google Shape;773;p83"/>
          <p:cNvSpPr txBox="1"/>
          <p:nvPr>
            <p:ph type="title"/>
          </p:nvPr>
        </p:nvSpPr>
        <p:spPr>
          <a:xfrm>
            <a:off x="0" y="288300"/>
            <a:ext cx="9144000" cy="1218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 sz="2400"/>
              <a:t>Características CoRubric.com</a:t>
            </a:r>
            <a:endParaRPr sz="2400"/>
          </a:p>
        </p:txBody>
      </p:sp>
      <p:pic>
        <p:nvPicPr>
          <p:cNvPr id="774" name="Google Shape;774;p83"/>
          <p:cNvPicPr preferRelativeResize="0"/>
          <p:nvPr/>
        </p:nvPicPr>
        <p:blipFill rotWithShape="1">
          <a:blip r:embed="rId3">
            <a:alphaModFix/>
          </a:blip>
          <a:srcRect b="37810" l="16158" r="23458" t="0"/>
          <a:stretch/>
        </p:blipFill>
        <p:spPr>
          <a:xfrm>
            <a:off x="1620038" y="989930"/>
            <a:ext cx="531125" cy="431525"/>
          </a:xfrm>
          <a:prstGeom prst="rect">
            <a:avLst/>
          </a:prstGeom>
          <a:noFill/>
          <a:ln>
            <a:noFill/>
          </a:ln>
        </p:spPr>
      </p:pic>
      <p:sp>
        <p:nvSpPr>
          <p:cNvPr id="775" name="Google Shape;775;p83"/>
          <p:cNvSpPr/>
          <p:nvPr/>
        </p:nvSpPr>
        <p:spPr>
          <a:xfrm>
            <a:off x="913975" y="1928388"/>
            <a:ext cx="1306200" cy="311400"/>
          </a:xfrm>
          <a:prstGeom prst="roundRect">
            <a:avLst>
              <a:gd fmla="val 13433" name="adj"/>
            </a:avLst>
          </a:prstGeom>
          <a:solidFill>
            <a:srgbClr val="3A81BA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s">
                <a:solidFill>
                  <a:srgbClr val="F3F3F3"/>
                </a:solidFill>
                <a:latin typeface="Tinos"/>
                <a:ea typeface="Tinos"/>
                <a:cs typeface="Tinos"/>
                <a:sym typeface="Tinos"/>
              </a:rPr>
              <a:t>Exportar</a:t>
            </a:r>
            <a:endParaRPr i="1">
              <a:solidFill>
                <a:srgbClr val="F3F3F3"/>
              </a:solidFill>
            </a:endParaRPr>
          </a:p>
        </p:txBody>
      </p:sp>
      <p:sp>
        <p:nvSpPr>
          <p:cNvPr id="776" name="Google Shape;776;p83"/>
          <p:cNvSpPr/>
          <p:nvPr/>
        </p:nvSpPr>
        <p:spPr>
          <a:xfrm>
            <a:off x="865450" y="3529463"/>
            <a:ext cx="1306200" cy="650700"/>
          </a:xfrm>
          <a:prstGeom prst="roundRect">
            <a:avLst>
              <a:gd fmla="val 13433" name="adj"/>
            </a:avLst>
          </a:prstGeom>
          <a:solidFill>
            <a:srgbClr val="3A81BA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s">
                <a:solidFill>
                  <a:srgbClr val="F3F3F3"/>
                </a:solidFill>
                <a:latin typeface="Tinos"/>
                <a:ea typeface="Tinos"/>
                <a:cs typeface="Tinos"/>
                <a:sym typeface="Tinos"/>
              </a:rPr>
              <a:t>Proyectos y Competencias</a:t>
            </a:r>
            <a:endParaRPr i="1">
              <a:solidFill>
                <a:srgbClr val="F3F3F3"/>
              </a:solidFill>
            </a:endParaRPr>
          </a:p>
        </p:txBody>
      </p:sp>
      <p:pic>
        <p:nvPicPr>
          <p:cNvPr id="777" name="Google Shape;777;p83"/>
          <p:cNvPicPr preferRelativeResize="0"/>
          <p:nvPr/>
        </p:nvPicPr>
        <p:blipFill rotWithShape="1">
          <a:blip r:embed="rId4">
            <a:alphaModFix/>
          </a:blip>
          <a:srcRect b="3111" l="1007" r="1183" t="3744"/>
          <a:stretch/>
        </p:blipFill>
        <p:spPr>
          <a:xfrm>
            <a:off x="2704350" y="2049413"/>
            <a:ext cx="3270750" cy="1114425"/>
          </a:xfrm>
          <a:prstGeom prst="rect">
            <a:avLst/>
          </a:prstGeom>
          <a:noFill/>
          <a:ln cap="flat" cmpd="sng" w="9525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778" name="Google Shape;778;p83"/>
          <p:cNvSpPr/>
          <p:nvPr/>
        </p:nvSpPr>
        <p:spPr>
          <a:xfrm>
            <a:off x="1157750" y="2410513"/>
            <a:ext cx="1306200" cy="311400"/>
          </a:xfrm>
          <a:prstGeom prst="roundRect">
            <a:avLst>
              <a:gd fmla="val 13433" name="adj"/>
            </a:avLst>
          </a:prstGeom>
          <a:solidFill>
            <a:srgbClr val="F3F3F3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s">
                <a:solidFill>
                  <a:srgbClr val="000000"/>
                </a:solidFill>
                <a:latin typeface="Tinos"/>
                <a:ea typeface="Tinos"/>
                <a:cs typeface="Tinos"/>
                <a:sym typeface="Tinos"/>
              </a:rPr>
              <a:t>Evaluaciones</a:t>
            </a:r>
            <a:endParaRPr i="1">
              <a:solidFill>
                <a:srgbClr val="000000"/>
              </a:solidFill>
            </a:endParaRPr>
          </a:p>
        </p:txBody>
      </p:sp>
      <p:sp>
        <p:nvSpPr>
          <p:cNvPr id="779" name="Google Shape;779;p83"/>
          <p:cNvSpPr/>
          <p:nvPr/>
        </p:nvSpPr>
        <p:spPr>
          <a:xfrm>
            <a:off x="1157750" y="2724734"/>
            <a:ext cx="1306200" cy="311400"/>
          </a:xfrm>
          <a:prstGeom prst="roundRect">
            <a:avLst>
              <a:gd fmla="val 13433" name="adj"/>
            </a:avLst>
          </a:prstGeom>
          <a:solidFill>
            <a:srgbClr val="F3F3F3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s">
                <a:solidFill>
                  <a:srgbClr val="000000"/>
                </a:solidFill>
                <a:latin typeface="Tinos"/>
                <a:ea typeface="Tinos"/>
                <a:cs typeface="Tinos"/>
                <a:sym typeface="Tinos"/>
              </a:rPr>
              <a:t>Anotaciones</a:t>
            </a:r>
            <a:endParaRPr i="1">
              <a:solidFill>
                <a:srgbClr val="000000"/>
              </a:solidFill>
            </a:endParaRPr>
          </a:p>
        </p:txBody>
      </p:sp>
      <p:sp>
        <p:nvSpPr>
          <p:cNvPr id="780" name="Google Shape;780;p83"/>
          <p:cNvSpPr/>
          <p:nvPr/>
        </p:nvSpPr>
        <p:spPr>
          <a:xfrm>
            <a:off x="1157750" y="3036138"/>
            <a:ext cx="1306200" cy="311400"/>
          </a:xfrm>
          <a:prstGeom prst="roundRect">
            <a:avLst>
              <a:gd fmla="val 13433" name="adj"/>
            </a:avLst>
          </a:prstGeom>
          <a:solidFill>
            <a:srgbClr val="F3F3F3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s">
                <a:solidFill>
                  <a:srgbClr val="000000"/>
                </a:solidFill>
                <a:latin typeface="Tinos"/>
                <a:ea typeface="Tinos"/>
                <a:cs typeface="Tinos"/>
                <a:sym typeface="Tinos"/>
              </a:rPr>
              <a:t>Diseño PDF</a:t>
            </a:r>
            <a:endParaRPr i="1">
              <a:solidFill>
                <a:srgbClr val="000000"/>
              </a:solidFill>
            </a:endParaRPr>
          </a:p>
        </p:txBody>
      </p:sp>
      <p:pic>
        <p:nvPicPr>
          <p:cNvPr id="781" name="Google Shape;781;p8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690038" y="5188535"/>
            <a:ext cx="740025" cy="611650"/>
          </a:xfrm>
          <a:prstGeom prst="rect">
            <a:avLst/>
          </a:prstGeom>
          <a:noFill/>
          <a:ln cap="flat" cmpd="sng" w="9525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782" name="Google Shape;782;p83"/>
          <p:cNvPicPr preferRelativeResize="0"/>
          <p:nvPr/>
        </p:nvPicPr>
        <p:blipFill rotWithShape="1">
          <a:blip r:embed="rId6">
            <a:alphaModFix/>
          </a:blip>
          <a:srcRect b="40730" l="0" r="0" t="0"/>
          <a:stretch/>
        </p:blipFill>
        <p:spPr>
          <a:xfrm>
            <a:off x="2704350" y="3564912"/>
            <a:ext cx="4578401" cy="1071376"/>
          </a:xfrm>
          <a:prstGeom prst="rect">
            <a:avLst/>
          </a:prstGeom>
          <a:noFill/>
          <a:ln cap="flat" cmpd="sng" w="9525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</p:pic>
      <p:cxnSp>
        <p:nvCxnSpPr>
          <p:cNvPr id="783" name="Google Shape;783;p83"/>
          <p:cNvCxnSpPr/>
          <p:nvPr/>
        </p:nvCxnSpPr>
        <p:spPr>
          <a:xfrm>
            <a:off x="2882750" y="3999293"/>
            <a:ext cx="436800" cy="0"/>
          </a:xfrm>
          <a:prstGeom prst="straightConnector1">
            <a:avLst/>
          </a:prstGeom>
          <a:noFill/>
          <a:ln cap="flat" cmpd="sng" w="28575">
            <a:solidFill>
              <a:srgbClr val="666666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784" name="Google Shape;784;p83"/>
          <p:cNvCxnSpPr/>
          <p:nvPr/>
        </p:nvCxnSpPr>
        <p:spPr>
          <a:xfrm>
            <a:off x="2736775" y="4100596"/>
            <a:ext cx="307500" cy="0"/>
          </a:xfrm>
          <a:prstGeom prst="straightConnector1">
            <a:avLst/>
          </a:prstGeom>
          <a:noFill/>
          <a:ln cap="flat" cmpd="sng" w="28575">
            <a:solidFill>
              <a:srgbClr val="666666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785" name="Google Shape;785;p83"/>
          <p:cNvCxnSpPr/>
          <p:nvPr/>
        </p:nvCxnSpPr>
        <p:spPr>
          <a:xfrm>
            <a:off x="2882750" y="4247314"/>
            <a:ext cx="354600" cy="0"/>
          </a:xfrm>
          <a:prstGeom prst="straightConnector1">
            <a:avLst/>
          </a:prstGeom>
          <a:noFill/>
          <a:ln cap="flat" cmpd="sng" w="28575">
            <a:solidFill>
              <a:srgbClr val="666666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786" name="Google Shape;786;p83"/>
          <p:cNvCxnSpPr/>
          <p:nvPr/>
        </p:nvCxnSpPr>
        <p:spPr>
          <a:xfrm>
            <a:off x="2736775" y="4348614"/>
            <a:ext cx="354600" cy="0"/>
          </a:xfrm>
          <a:prstGeom prst="straightConnector1">
            <a:avLst/>
          </a:prstGeom>
          <a:noFill/>
          <a:ln cap="flat" cmpd="sng" w="28575">
            <a:solidFill>
              <a:srgbClr val="666666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787" name="Google Shape;787;p83"/>
          <p:cNvCxnSpPr/>
          <p:nvPr/>
        </p:nvCxnSpPr>
        <p:spPr>
          <a:xfrm>
            <a:off x="2889175" y="3751264"/>
            <a:ext cx="377700" cy="0"/>
          </a:xfrm>
          <a:prstGeom prst="straightConnector1">
            <a:avLst/>
          </a:prstGeom>
          <a:noFill/>
          <a:ln cap="flat" cmpd="sng" w="28575">
            <a:solidFill>
              <a:srgbClr val="666666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788" name="Google Shape;788;p83"/>
          <p:cNvCxnSpPr/>
          <p:nvPr/>
        </p:nvCxnSpPr>
        <p:spPr>
          <a:xfrm>
            <a:off x="2736775" y="3852564"/>
            <a:ext cx="218400" cy="0"/>
          </a:xfrm>
          <a:prstGeom prst="straightConnector1">
            <a:avLst/>
          </a:prstGeom>
          <a:noFill/>
          <a:ln cap="flat" cmpd="sng" w="28575">
            <a:solidFill>
              <a:srgbClr val="666666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789" name="Google Shape;789;p83"/>
          <p:cNvSpPr/>
          <p:nvPr/>
        </p:nvSpPr>
        <p:spPr>
          <a:xfrm>
            <a:off x="897475" y="5169000"/>
            <a:ext cx="1339200" cy="650700"/>
          </a:xfrm>
          <a:prstGeom prst="roundRect">
            <a:avLst>
              <a:gd fmla="val 13433" name="adj"/>
            </a:avLst>
          </a:prstGeom>
          <a:solidFill>
            <a:srgbClr val="3A81BA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s">
                <a:solidFill>
                  <a:srgbClr val="F3F3F3"/>
                </a:solidFill>
                <a:latin typeface="Tinos"/>
                <a:ea typeface="Tinos"/>
                <a:cs typeface="Tinos"/>
                <a:sym typeface="Tinos"/>
              </a:rPr>
              <a:t>Exportación Notas Estudiantes</a:t>
            </a:r>
            <a:endParaRPr i="1">
              <a:solidFill>
                <a:srgbClr val="F3F3F3"/>
              </a:solidFill>
              <a:latin typeface="Tinos"/>
              <a:ea typeface="Tinos"/>
              <a:cs typeface="Tinos"/>
              <a:sym typeface="Tinos"/>
            </a:endParaRPr>
          </a:p>
        </p:txBody>
      </p:sp>
      <p:sp>
        <p:nvSpPr>
          <p:cNvPr id="790" name="Google Shape;790;p83"/>
          <p:cNvSpPr/>
          <p:nvPr/>
        </p:nvSpPr>
        <p:spPr>
          <a:xfrm>
            <a:off x="406950" y="545800"/>
            <a:ext cx="8330100" cy="5748000"/>
          </a:xfrm>
          <a:prstGeom prst="rect">
            <a:avLst/>
          </a:prstGeom>
          <a:noFill/>
          <a:ln cap="flat" cmpd="sng" w="38100">
            <a:solidFill>
              <a:srgbClr val="93C01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94" name="Shape 7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95" name="Google Shape;795;p84"/>
          <p:cNvCxnSpPr/>
          <p:nvPr/>
        </p:nvCxnSpPr>
        <p:spPr>
          <a:xfrm>
            <a:off x="4233900" y="1631467"/>
            <a:ext cx="676200" cy="0"/>
          </a:xfrm>
          <a:prstGeom prst="straightConnector1">
            <a:avLst/>
          </a:prstGeom>
          <a:noFill/>
          <a:ln cap="flat" cmpd="sng" w="76200">
            <a:solidFill>
              <a:srgbClr val="93C01F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796" name="Google Shape;796;p84"/>
          <p:cNvSpPr txBox="1"/>
          <p:nvPr>
            <p:ph type="title"/>
          </p:nvPr>
        </p:nvSpPr>
        <p:spPr>
          <a:xfrm>
            <a:off x="0" y="288300"/>
            <a:ext cx="9144000" cy="1218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 sz="2400"/>
              <a:t>Características CoRubric.com</a:t>
            </a:r>
            <a:endParaRPr sz="2400"/>
          </a:p>
        </p:txBody>
      </p:sp>
      <p:pic>
        <p:nvPicPr>
          <p:cNvPr id="797" name="Google Shape;797;p84"/>
          <p:cNvPicPr preferRelativeResize="0"/>
          <p:nvPr/>
        </p:nvPicPr>
        <p:blipFill rotWithShape="1">
          <a:blip r:embed="rId3">
            <a:alphaModFix/>
          </a:blip>
          <a:srcRect b="37810" l="16158" r="23458" t="0"/>
          <a:stretch/>
        </p:blipFill>
        <p:spPr>
          <a:xfrm>
            <a:off x="1620038" y="989930"/>
            <a:ext cx="531125" cy="431525"/>
          </a:xfrm>
          <a:prstGeom prst="rect">
            <a:avLst/>
          </a:prstGeom>
          <a:noFill/>
          <a:ln>
            <a:noFill/>
          </a:ln>
        </p:spPr>
      </p:pic>
      <p:sp>
        <p:nvSpPr>
          <p:cNvPr id="798" name="Google Shape;798;p84"/>
          <p:cNvSpPr/>
          <p:nvPr/>
        </p:nvSpPr>
        <p:spPr>
          <a:xfrm>
            <a:off x="753969" y="1797900"/>
            <a:ext cx="1339200" cy="650700"/>
          </a:xfrm>
          <a:prstGeom prst="roundRect">
            <a:avLst>
              <a:gd fmla="val 13433" name="adj"/>
            </a:avLst>
          </a:prstGeom>
          <a:solidFill>
            <a:srgbClr val="3A81BA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s">
                <a:solidFill>
                  <a:srgbClr val="F3F3F3"/>
                </a:solidFill>
                <a:latin typeface="Tinos"/>
                <a:ea typeface="Tinos"/>
                <a:cs typeface="Tinos"/>
                <a:sym typeface="Tinos"/>
              </a:rPr>
              <a:t>Acreditaciones</a:t>
            </a:r>
            <a:endParaRPr i="1">
              <a:solidFill>
                <a:srgbClr val="F3F3F3"/>
              </a:solidFill>
            </a:endParaRPr>
          </a:p>
        </p:txBody>
      </p:sp>
      <p:pic>
        <p:nvPicPr>
          <p:cNvPr id="799" name="Google Shape;799;p84"/>
          <p:cNvPicPr preferRelativeResize="0"/>
          <p:nvPr/>
        </p:nvPicPr>
        <p:blipFill rotWithShape="1">
          <a:blip r:embed="rId4">
            <a:alphaModFix/>
          </a:blip>
          <a:srcRect b="7740" l="0" r="0" t="0"/>
          <a:stretch/>
        </p:blipFill>
        <p:spPr>
          <a:xfrm>
            <a:off x="753975" y="2622850"/>
            <a:ext cx="3911249" cy="1969250"/>
          </a:xfrm>
          <a:prstGeom prst="rect">
            <a:avLst/>
          </a:prstGeom>
          <a:noFill/>
          <a:ln cap="flat" cmpd="sng" w="9525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800" name="Google Shape;800;p84" title="ENCIC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362946" y="2176610"/>
            <a:ext cx="289528" cy="232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01" name="Google Shape;801;p84" title="GTEA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399581" y="1866185"/>
            <a:ext cx="232800" cy="232800"/>
          </a:xfrm>
          <a:prstGeom prst="rect">
            <a:avLst/>
          </a:prstGeom>
          <a:noFill/>
          <a:ln>
            <a:noFill/>
          </a:ln>
        </p:spPr>
      </p:pic>
      <p:sp>
        <p:nvSpPr>
          <p:cNvPr id="802" name="Google Shape;802;p84"/>
          <p:cNvSpPr txBox="1"/>
          <p:nvPr/>
        </p:nvSpPr>
        <p:spPr>
          <a:xfrm>
            <a:off x="2599386" y="1837510"/>
            <a:ext cx="1962900" cy="329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1500">
                <a:solidFill>
                  <a:srgbClr val="666666"/>
                </a:solidFill>
                <a:latin typeface="Oswald"/>
                <a:ea typeface="Oswald"/>
                <a:cs typeface="Oswald"/>
                <a:sym typeface="Oswald"/>
              </a:rPr>
              <a:t>GTEA - gtea.uma.es</a:t>
            </a:r>
            <a:endParaRPr b="1" sz="1500">
              <a:solidFill>
                <a:srgbClr val="666666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803" name="Google Shape;803;p84"/>
          <p:cNvSpPr txBox="1"/>
          <p:nvPr/>
        </p:nvSpPr>
        <p:spPr>
          <a:xfrm>
            <a:off x="2599387" y="2155510"/>
            <a:ext cx="1926000" cy="329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1500">
                <a:solidFill>
                  <a:srgbClr val="666666"/>
                </a:solidFill>
                <a:latin typeface="Oswald"/>
                <a:ea typeface="Oswald"/>
                <a:cs typeface="Oswald"/>
                <a:sym typeface="Oswald"/>
              </a:rPr>
              <a:t>ENCIC - encic.uma.es</a:t>
            </a:r>
            <a:endParaRPr b="1" sz="1500">
              <a:solidFill>
                <a:srgbClr val="666666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804" name="Google Shape;804;p84"/>
          <p:cNvSpPr/>
          <p:nvPr/>
        </p:nvSpPr>
        <p:spPr>
          <a:xfrm>
            <a:off x="5443350" y="2560200"/>
            <a:ext cx="2634000" cy="20319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05" name="Google Shape;805;p84"/>
          <p:cNvSpPr/>
          <p:nvPr/>
        </p:nvSpPr>
        <p:spPr>
          <a:xfrm>
            <a:off x="6040025" y="1837500"/>
            <a:ext cx="1339200" cy="650700"/>
          </a:xfrm>
          <a:prstGeom prst="roundRect">
            <a:avLst>
              <a:gd fmla="val 13433" name="adj"/>
            </a:avLst>
          </a:prstGeom>
          <a:solidFill>
            <a:srgbClr val="3A81BA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s">
                <a:solidFill>
                  <a:srgbClr val="F3F3F3"/>
                </a:solidFill>
                <a:latin typeface="Tinos"/>
                <a:ea typeface="Tinos"/>
                <a:cs typeface="Tinos"/>
                <a:sym typeface="Tinos"/>
              </a:rPr>
              <a:t>Califica con valor numérico</a:t>
            </a:r>
            <a:endParaRPr i="1">
              <a:solidFill>
                <a:srgbClr val="F3F3F3"/>
              </a:solidFill>
              <a:latin typeface="Tinos"/>
              <a:ea typeface="Tinos"/>
              <a:cs typeface="Tinos"/>
              <a:sym typeface="Tinos"/>
            </a:endParaRPr>
          </a:p>
        </p:txBody>
      </p:sp>
      <p:pic>
        <p:nvPicPr>
          <p:cNvPr id="806" name="Google Shape;806;p8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113625" y="3783363"/>
            <a:ext cx="1095375" cy="180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07" name="Google Shape;807;p84"/>
          <p:cNvPicPr preferRelativeResize="0"/>
          <p:nvPr/>
        </p:nvPicPr>
        <p:blipFill rotWithShape="1">
          <a:blip r:embed="rId8">
            <a:alphaModFix/>
          </a:blip>
          <a:srcRect b="0" l="0" r="4961" t="0"/>
          <a:stretch/>
        </p:blipFill>
        <p:spPr>
          <a:xfrm>
            <a:off x="5520825" y="2632125"/>
            <a:ext cx="2440225" cy="558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08" name="Google Shape;808;p84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5765963" y="3190300"/>
            <a:ext cx="1790700" cy="36195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09" name="Google Shape;809;p84"/>
          <p:cNvCxnSpPr/>
          <p:nvPr/>
        </p:nvCxnSpPr>
        <p:spPr>
          <a:xfrm>
            <a:off x="5451600" y="3576150"/>
            <a:ext cx="2617500" cy="0"/>
          </a:xfrm>
          <a:prstGeom prst="straightConnector1">
            <a:avLst/>
          </a:prstGeom>
          <a:noFill/>
          <a:ln cap="flat" cmpd="sng" w="9525">
            <a:solidFill>
              <a:srgbClr val="666666"/>
            </a:solidFill>
            <a:prstDash val="dash"/>
            <a:round/>
            <a:headEnd len="med" w="med" type="none"/>
            <a:tailEnd len="med" w="med" type="none"/>
          </a:ln>
        </p:spPr>
      </p:cxnSp>
      <p:pic>
        <p:nvPicPr>
          <p:cNvPr id="810" name="Google Shape;810;p84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5585675" y="4112125"/>
            <a:ext cx="2247900" cy="419100"/>
          </a:xfrm>
          <a:prstGeom prst="rect">
            <a:avLst/>
          </a:prstGeom>
          <a:noFill/>
          <a:ln>
            <a:noFill/>
          </a:ln>
        </p:spPr>
      </p:pic>
      <p:sp>
        <p:nvSpPr>
          <p:cNvPr id="811" name="Google Shape;811;p84"/>
          <p:cNvSpPr/>
          <p:nvPr/>
        </p:nvSpPr>
        <p:spPr>
          <a:xfrm>
            <a:off x="5025175" y="5517125"/>
            <a:ext cx="3501000" cy="6507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12" name="Google Shape;812;p84"/>
          <p:cNvSpPr/>
          <p:nvPr/>
        </p:nvSpPr>
        <p:spPr>
          <a:xfrm>
            <a:off x="1296575" y="5456875"/>
            <a:ext cx="2634000" cy="6507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13" name="Google Shape;813;p84"/>
          <p:cNvSpPr/>
          <p:nvPr/>
        </p:nvSpPr>
        <p:spPr>
          <a:xfrm>
            <a:off x="1943987" y="4738875"/>
            <a:ext cx="1339200" cy="650700"/>
          </a:xfrm>
          <a:prstGeom prst="roundRect">
            <a:avLst>
              <a:gd fmla="val 13433" name="adj"/>
            </a:avLst>
          </a:prstGeom>
          <a:solidFill>
            <a:srgbClr val="3A81BA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s">
                <a:solidFill>
                  <a:srgbClr val="F3F3F3"/>
                </a:solidFill>
                <a:latin typeface="Tinos"/>
                <a:ea typeface="Tinos"/>
                <a:cs typeface="Tinos"/>
                <a:sym typeface="Tinos"/>
              </a:rPr>
              <a:t>Fecha límite para evaluar</a:t>
            </a:r>
            <a:endParaRPr i="1">
              <a:solidFill>
                <a:srgbClr val="F3F3F3"/>
              </a:solidFill>
              <a:latin typeface="Tinos"/>
              <a:ea typeface="Tinos"/>
              <a:cs typeface="Tinos"/>
              <a:sym typeface="Tinos"/>
            </a:endParaRPr>
          </a:p>
        </p:txBody>
      </p:sp>
      <p:sp>
        <p:nvSpPr>
          <p:cNvPr id="814" name="Google Shape;814;p84"/>
          <p:cNvSpPr/>
          <p:nvPr/>
        </p:nvSpPr>
        <p:spPr>
          <a:xfrm>
            <a:off x="6116469" y="4738875"/>
            <a:ext cx="1339200" cy="650700"/>
          </a:xfrm>
          <a:prstGeom prst="roundRect">
            <a:avLst>
              <a:gd fmla="val 13433" name="adj"/>
            </a:avLst>
          </a:prstGeom>
          <a:solidFill>
            <a:srgbClr val="3A81BA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s">
                <a:solidFill>
                  <a:srgbClr val="F3F3F3"/>
                </a:solidFill>
                <a:latin typeface="Tinos"/>
                <a:ea typeface="Tinos"/>
                <a:cs typeface="Tinos"/>
                <a:sym typeface="Tinos"/>
              </a:rPr>
              <a:t>Evaluar una sola vez</a:t>
            </a:r>
            <a:endParaRPr i="1">
              <a:solidFill>
                <a:srgbClr val="F3F3F3"/>
              </a:solidFill>
            </a:endParaRPr>
          </a:p>
        </p:txBody>
      </p:sp>
      <p:pic>
        <p:nvPicPr>
          <p:cNvPr id="815" name="Google Shape;815;p84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1323151" y="5537050"/>
            <a:ext cx="2566775" cy="570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16" name="Google Shape;816;p84"/>
          <p:cNvPicPr preferRelativeResize="0"/>
          <p:nvPr/>
        </p:nvPicPr>
        <p:blipFill rotWithShape="1">
          <a:blip r:embed="rId12">
            <a:alphaModFix/>
          </a:blip>
          <a:srcRect b="13948" l="0" r="2486" t="0"/>
          <a:stretch/>
        </p:blipFill>
        <p:spPr>
          <a:xfrm>
            <a:off x="5054266" y="5665106"/>
            <a:ext cx="3463599" cy="234235"/>
          </a:xfrm>
          <a:prstGeom prst="rect">
            <a:avLst/>
          </a:prstGeom>
          <a:noFill/>
          <a:ln>
            <a:noFill/>
          </a:ln>
        </p:spPr>
      </p:pic>
      <p:sp>
        <p:nvSpPr>
          <p:cNvPr id="817" name="Google Shape;817;p84"/>
          <p:cNvSpPr/>
          <p:nvPr/>
        </p:nvSpPr>
        <p:spPr>
          <a:xfrm>
            <a:off x="406950" y="545800"/>
            <a:ext cx="8330100" cy="5748000"/>
          </a:xfrm>
          <a:prstGeom prst="rect">
            <a:avLst/>
          </a:prstGeom>
          <a:noFill/>
          <a:ln cap="flat" cmpd="sng" w="38100">
            <a:solidFill>
              <a:srgbClr val="93C01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21" name="Shape 8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2" name="Google Shape;822;p85"/>
          <p:cNvSpPr txBox="1"/>
          <p:nvPr>
            <p:ph idx="1" type="subTitle"/>
          </p:nvPr>
        </p:nvSpPr>
        <p:spPr>
          <a:xfrm>
            <a:off x="4598900" y="3957590"/>
            <a:ext cx="2920800" cy="2120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600">
                <a:solidFill>
                  <a:srgbClr val="666666"/>
                </a:solidFill>
              </a:rPr>
              <a:t>Recopilación de ejemplos de actividades de evaluación por </a:t>
            </a:r>
            <a:r>
              <a:rPr lang="es" sz="1600">
                <a:solidFill>
                  <a:srgbClr val="666666"/>
                </a:solidFill>
              </a:rPr>
              <a:t>rúbricas</a:t>
            </a:r>
            <a:endParaRPr sz="1600">
              <a:solidFill>
                <a:srgbClr val="666666"/>
              </a:solidFill>
            </a:endParaRPr>
          </a:p>
        </p:txBody>
      </p:sp>
      <p:sp>
        <p:nvSpPr>
          <p:cNvPr id="823" name="Google Shape;823;p85"/>
          <p:cNvSpPr txBox="1"/>
          <p:nvPr>
            <p:ph type="title"/>
          </p:nvPr>
        </p:nvSpPr>
        <p:spPr>
          <a:xfrm>
            <a:off x="4598900" y="1989067"/>
            <a:ext cx="3593700" cy="1608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s"/>
              <a:t>4. Casos de uso</a:t>
            </a:r>
            <a:endParaRPr/>
          </a:p>
        </p:txBody>
      </p:sp>
      <p:sp>
        <p:nvSpPr>
          <p:cNvPr id="824" name="Google Shape;824;p85"/>
          <p:cNvSpPr/>
          <p:nvPr/>
        </p:nvSpPr>
        <p:spPr>
          <a:xfrm>
            <a:off x="0" y="0"/>
            <a:ext cx="4259700" cy="6858000"/>
          </a:xfrm>
          <a:prstGeom prst="snip2DiagRect">
            <a:avLst>
              <a:gd fmla="val 0" name="adj1"/>
              <a:gd fmla="val 50000" name="adj2"/>
            </a:avLst>
          </a:prstGeom>
          <a:solidFill>
            <a:srgbClr val="93C01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825" name="Google Shape;825;p85"/>
          <p:cNvCxnSpPr/>
          <p:nvPr/>
        </p:nvCxnSpPr>
        <p:spPr>
          <a:xfrm>
            <a:off x="4778200" y="3707500"/>
            <a:ext cx="676200" cy="0"/>
          </a:xfrm>
          <a:prstGeom prst="straightConnector1">
            <a:avLst/>
          </a:prstGeom>
          <a:noFill/>
          <a:ln cap="flat" cmpd="sng" w="76200">
            <a:solidFill>
              <a:srgbClr val="93C01F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29" name="Shape 8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0" name="Google Shape;830;p86"/>
          <p:cNvSpPr/>
          <p:nvPr/>
        </p:nvSpPr>
        <p:spPr>
          <a:xfrm>
            <a:off x="406950" y="545800"/>
            <a:ext cx="8330100" cy="5748000"/>
          </a:xfrm>
          <a:prstGeom prst="rect">
            <a:avLst/>
          </a:prstGeom>
          <a:noFill/>
          <a:ln cap="flat" cmpd="sng" w="38100">
            <a:solidFill>
              <a:srgbClr val="D2D7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831" name="Google Shape;831;p86"/>
          <p:cNvPicPr preferRelativeResize="0"/>
          <p:nvPr/>
        </p:nvPicPr>
        <p:blipFill rotWithShape="1">
          <a:blip r:embed="rId3">
            <a:alphaModFix/>
          </a:blip>
          <a:srcRect b="16240" l="0" r="0" t="0"/>
          <a:stretch/>
        </p:blipFill>
        <p:spPr>
          <a:xfrm>
            <a:off x="1572922" y="1789691"/>
            <a:ext cx="2276775" cy="1430289"/>
          </a:xfrm>
          <a:prstGeom prst="rect">
            <a:avLst/>
          </a:prstGeom>
          <a:noFill/>
          <a:ln cap="flat" cmpd="sng" w="762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832" name="Google Shape;832;p86"/>
          <p:cNvSpPr/>
          <p:nvPr/>
        </p:nvSpPr>
        <p:spPr>
          <a:xfrm>
            <a:off x="1480010" y="1289225"/>
            <a:ext cx="2462700" cy="358200"/>
          </a:xfrm>
          <a:prstGeom prst="roundRect">
            <a:avLst>
              <a:gd fmla="val 13433" name="adj"/>
            </a:avLst>
          </a:prstGeom>
          <a:solidFill>
            <a:srgbClr val="85B016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s">
                <a:solidFill>
                  <a:srgbClr val="F3F3F3"/>
                </a:solidFill>
                <a:latin typeface="Tinos"/>
                <a:ea typeface="Tinos"/>
                <a:cs typeface="Tinos"/>
                <a:sym typeface="Tinos"/>
              </a:rPr>
              <a:t>Diarios en prácticum </a:t>
            </a:r>
            <a:endParaRPr b="1" i="1">
              <a:solidFill>
                <a:srgbClr val="F3F3F3"/>
              </a:solidFill>
              <a:latin typeface="Tinos"/>
              <a:ea typeface="Tinos"/>
              <a:cs typeface="Tinos"/>
              <a:sym typeface="Tinos"/>
            </a:endParaRPr>
          </a:p>
        </p:txBody>
      </p:sp>
      <p:pic>
        <p:nvPicPr>
          <p:cNvPr id="833" name="Google Shape;833;p8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201273" y="4215967"/>
            <a:ext cx="2462602" cy="1631633"/>
          </a:xfrm>
          <a:prstGeom prst="rect">
            <a:avLst/>
          </a:prstGeom>
          <a:noFill/>
          <a:ln cap="flat" cmpd="sng" w="762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834" name="Google Shape;834;p86"/>
          <p:cNvPicPr preferRelativeResize="0"/>
          <p:nvPr/>
        </p:nvPicPr>
        <p:blipFill rotWithShape="1">
          <a:blip r:embed="rId5">
            <a:alphaModFix/>
          </a:blip>
          <a:srcRect b="16184" l="0" r="35897" t="0"/>
          <a:stretch/>
        </p:blipFill>
        <p:spPr>
          <a:xfrm>
            <a:off x="5002021" y="1789689"/>
            <a:ext cx="2861335" cy="1430289"/>
          </a:xfrm>
          <a:prstGeom prst="rect">
            <a:avLst/>
          </a:prstGeom>
          <a:noFill/>
          <a:ln cap="flat" cmpd="sng" w="762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835" name="Google Shape;835;p86"/>
          <p:cNvPicPr preferRelativeResize="0"/>
          <p:nvPr/>
        </p:nvPicPr>
        <p:blipFill rotWithShape="1">
          <a:blip r:embed="rId6">
            <a:alphaModFix/>
          </a:blip>
          <a:srcRect b="27325" l="0" r="0" t="0"/>
          <a:stretch/>
        </p:blipFill>
        <p:spPr>
          <a:xfrm>
            <a:off x="1235302" y="4221248"/>
            <a:ext cx="2952187" cy="1430289"/>
          </a:xfrm>
          <a:prstGeom prst="rect">
            <a:avLst/>
          </a:prstGeom>
          <a:noFill/>
          <a:ln cap="flat" cmpd="sng" w="762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836" name="Google Shape;836;p86"/>
          <p:cNvSpPr/>
          <p:nvPr/>
        </p:nvSpPr>
        <p:spPr>
          <a:xfrm>
            <a:off x="4956591" y="1289225"/>
            <a:ext cx="2952000" cy="358200"/>
          </a:xfrm>
          <a:prstGeom prst="roundRect">
            <a:avLst>
              <a:gd fmla="val 13433" name="adj"/>
            </a:avLst>
          </a:prstGeom>
          <a:solidFill>
            <a:srgbClr val="85B016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s">
                <a:solidFill>
                  <a:srgbClr val="F3F3F3"/>
                </a:solidFill>
                <a:latin typeface="Tinos"/>
                <a:ea typeface="Tinos"/>
                <a:cs typeface="Tinos"/>
                <a:sym typeface="Tinos"/>
              </a:rPr>
              <a:t>Argumentación científica</a:t>
            </a:r>
            <a:endParaRPr b="1" i="1">
              <a:solidFill>
                <a:srgbClr val="F3F3F3"/>
              </a:solidFill>
              <a:latin typeface="Tinos"/>
              <a:ea typeface="Tinos"/>
              <a:cs typeface="Tinos"/>
              <a:sym typeface="Tinos"/>
            </a:endParaRPr>
          </a:p>
        </p:txBody>
      </p:sp>
      <p:sp>
        <p:nvSpPr>
          <p:cNvPr id="837" name="Google Shape;837;p86"/>
          <p:cNvSpPr/>
          <p:nvPr/>
        </p:nvSpPr>
        <p:spPr>
          <a:xfrm>
            <a:off x="1235302" y="3720781"/>
            <a:ext cx="2952000" cy="358200"/>
          </a:xfrm>
          <a:prstGeom prst="roundRect">
            <a:avLst>
              <a:gd fmla="val 13433" name="adj"/>
            </a:avLst>
          </a:prstGeom>
          <a:solidFill>
            <a:srgbClr val="85B016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i="1" lang="es">
                <a:solidFill>
                  <a:srgbClr val="F3F3F3"/>
                </a:solidFill>
                <a:latin typeface="Tinos"/>
                <a:ea typeface="Tinos"/>
                <a:cs typeface="Tinos"/>
                <a:sym typeface="Tinos"/>
              </a:rPr>
              <a:t>Prácticum de secundaria</a:t>
            </a:r>
            <a:endParaRPr b="1" i="1">
              <a:solidFill>
                <a:srgbClr val="F3F3F3"/>
              </a:solidFill>
              <a:latin typeface="Tinos"/>
              <a:ea typeface="Tinos"/>
              <a:cs typeface="Tinos"/>
              <a:sym typeface="Tinos"/>
            </a:endParaRPr>
          </a:p>
        </p:txBody>
      </p:sp>
      <p:sp>
        <p:nvSpPr>
          <p:cNvPr id="838" name="Google Shape;838;p86"/>
          <p:cNvSpPr/>
          <p:nvPr/>
        </p:nvSpPr>
        <p:spPr>
          <a:xfrm>
            <a:off x="5201271" y="3720766"/>
            <a:ext cx="2462700" cy="358200"/>
          </a:xfrm>
          <a:prstGeom prst="roundRect">
            <a:avLst>
              <a:gd fmla="val 13433" name="adj"/>
            </a:avLst>
          </a:prstGeom>
          <a:solidFill>
            <a:srgbClr val="85B016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s">
                <a:solidFill>
                  <a:srgbClr val="F3F3F3"/>
                </a:solidFill>
                <a:latin typeface="Tinos"/>
                <a:ea typeface="Tinos"/>
                <a:cs typeface="Tinos"/>
                <a:sym typeface="Tinos"/>
              </a:rPr>
              <a:t>Memorias prácticum </a:t>
            </a:r>
            <a:endParaRPr b="1" i="1">
              <a:solidFill>
                <a:srgbClr val="F3F3F3"/>
              </a:solidFill>
              <a:latin typeface="Tinos"/>
              <a:ea typeface="Tinos"/>
              <a:cs typeface="Tinos"/>
              <a:sym typeface="Tinos"/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42" name="Shape 8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3" name="Google Shape;843;p87"/>
          <p:cNvSpPr/>
          <p:nvPr/>
        </p:nvSpPr>
        <p:spPr>
          <a:xfrm>
            <a:off x="4572000" y="-131075"/>
            <a:ext cx="4654200" cy="7042200"/>
          </a:xfrm>
          <a:prstGeom prst="rect">
            <a:avLst/>
          </a:prstGeom>
          <a:solidFill>
            <a:srgbClr val="93C01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844" name="Google Shape;844;p87"/>
          <p:cNvPicPr preferRelativeResize="0"/>
          <p:nvPr/>
        </p:nvPicPr>
        <p:blipFill rotWithShape="1">
          <a:blip r:embed="rId3">
            <a:alphaModFix/>
          </a:blip>
          <a:srcRect b="0" l="16666" r="16666" t="0"/>
          <a:stretch/>
        </p:blipFill>
        <p:spPr>
          <a:xfrm>
            <a:off x="200" y="0"/>
            <a:ext cx="457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845" name="Google Shape;845;p87"/>
          <p:cNvSpPr txBox="1"/>
          <p:nvPr>
            <p:ph type="title"/>
          </p:nvPr>
        </p:nvSpPr>
        <p:spPr>
          <a:xfrm>
            <a:off x="5172950" y="1231600"/>
            <a:ext cx="3370500" cy="4394700"/>
          </a:xfrm>
          <a:prstGeom prst="rect">
            <a:avLst/>
          </a:prstGeom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latin typeface="Arial"/>
                <a:ea typeface="Arial"/>
                <a:cs typeface="Arial"/>
                <a:sym typeface="Arial"/>
              </a:rPr>
              <a:t>Diarios en prácticum en pedagogía </a:t>
            </a:r>
            <a:endParaRPr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49" name="Shape 8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0" name="Google Shape;850;p88"/>
          <p:cNvSpPr/>
          <p:nvPr/>
        </p:nvSpPr>
        <p:spPr>
          <a:xfrm>
            <a:off x="406950" y="545800"/>
            <a:ext cx="8330100" cy="5748000"/>
          </a:xfrm>
          <a:prstGeom prst="rect">
            <a:avLst/>
          </a:prstGeom>
          <a:noFill/>
          <a:ln cap="flat" cmpd="sng" w="38100">
            <a:solidFill>
              <a:srgbClr val="D2D7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851" name="Google Shape;851;p88"/>
          <p:cNvCxnSpPr/>
          <p:nvPr/>
        </p:nvCxnSpPr>
        <p:spPr>
          <a:xfrm>
            <a:off x="4233900" y="1631467"/>
            <a:ext cx="676200" cy="0"/>
          </a:xfrm>
          <a:prstGeom prst="straightConnector1">
            <a:avLst/>
          </a:prstGeom>
          <a:noFill/>
          <a:ln cap="flat" cmpd="sng" w="76200">
            <a:solidFill>
              <a:srgbClr val="93C01F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852" name="Google Shape;852;p88"/>
          <p:cNvSpPr txBox="1"/>
          <p:nvPr>
            <p:ph type="title"/>
          </p:nvPr>
        </p:nvSpPr>
        <p:spPr>
          <a:xfrm>
            <a:off x="0" y="288300"/>
            <a:ext cx="9144000" cy="1218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 sz="2400"/>
              <a:t>Diarios en prácticum en pedagogía</a:t>
            </a:r>
            <a:endParaRPr sz="2400">
              <a:solidFill>
                <a:srgbClr val="434343"/>
              </a:solidFill>
            </a:endParaRPr>
          </a:p>
        </p:txBody>
      </p:sp>
      <p:pic>
        <p:nvPicPr>
          <p:cNvPr id="853" name="Google Shape;853;p8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95999" y="2683379"/>
            <a:ext cx="3794009" cy="2845496"/>
          </a:xfrm>
          <a:prstGeom prst="rect">
            <a:avLst/>
          </a:prstGeom>
          <a:noFill/>
          <a:ln cap="flat" cmpd="sng" w="1143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854" name="Google Shape;854;p88"/>
          <p:cNvSpPr/>
          <p:nvPr/>
        </p:nvSpPr>
        <p:spPr>
          <a:xfrm>
            <a:off x="5888115" y="3040200"/>
            <a:ext cx="188629" cy="465345"/>
          </a:xfrm>
          <a:custGeom>
            <a:rect b="b" l="l" r="r" t="t"/>
            <a:pathLst>
              <a:path extrusionOk="0" h="21073" w="8542">
                <a:moveTo>
                  <a:pt x="4478" y="487"/>
                </a:moveTo>
                <a:lnTo>
                  <a:pt x="4673" y="536"/>
                </a:lnTo>
                <a:lnTo>
                  <a:pt x="4600" y="584"/>
                </a:lnTo>
                <a:lnTo>
                  <a:pt x="4527" y="657"/>
                </a:lnTo>
                <a:lnTo>
                  <a:pt x="4527" y="730"/>
                </a:lnTo>
                <a:lnTo>
                  <a:pt x="4527" y="755"/>
                </a:lnTo>
                <a:lnTo>
                  <a:pt x="4697" y="755"/>
                </a:lnTo>
                <a:lnTo>
                  <a:pt x="4819" y="730"/>
                </a:lnTo>
                <a:lnTo>
                  <a:pt x="4892" y="682"/>
                </a:lnTo>
                <a:lnTo>
                  <a:pt x="4965" y="633"/>
                </a:lnTo>
                <a:lnTo>
                  <a:pt x="5038" y="682"/>
                </a:lnTo>
                <a:lnTo>
                  <a:pt x="4965" y="730"/>
                </a:lnTo>
                <a:lnTo>
                  <a:pt x="4916" y="779"/>
                </a:lnTo>
                <a:lnTo>
                  <a:pt x="4819" y="925"/>
                </a:lnTo>
                <a:lnTo>
                  <a:pt x="4819" y="949"/>
                </a:lnTo>
                <a:lnTo>
                  <a:pt x="4843" y="974"/>
                </a:lnTo>
                <a:lnTo>
                  <a:pt x="4867" y="998"/>
                </a:lnTo>
                <a:lnTo>
                  <a:pt x="4892" y="974"/>
                </a:lnTo>
                <a:lnTo>
                  <a:pt x="5038" y="876"/>
                </a:lnTo>
                <a:lnTo>
                  <a:pt x="5111" y="828"/>
                </a:lnTo>
                <a:lnTo>
                  <a:pt x="5208" y="803"/>
                </a:lnTo>
                <a:lnTo>
                  <a:pt x="5330" y="901"/>
                </a:lnTo>
                <a:lnTo>
                  <a:pt x="5451" y="1022"/>
                </a:lnTo>
                <a:lnTo>
                  <a:pt x="5281" y="1120"/>
                </a:lnTo>
                <a:lnTo>
                  <a:pt x="5208" y="1193"/>
                </a:lnTo>
                <a:lnTo>
                  <a:pt x="5111" y="1266"/>
                </a:lnTo>
                <a:lnTo>
                  <a:pt x="4965" y="1436"/>
                </a:lnTo>
                <a:lnTo>
                  <a:pt x="4965" y="1460"/>
                </a:lnTo>
                <a:lnTo>
                  <a:pt x="4965" y="1485"/>
                </a:lnTo>
                <a:lnTo>
                  <a:pt x="5013" y="1485"/>
                </a:lnTo>
                <a:lnTo>
                  <a:pt x="5111" y="1436"/>
                </a:lnTo>
                <a:lnTo>
                  <a:pt x="5208" y="1387"/>
                </a:lnTo>
                <a:lnTo>
                  <a:pt x="5403" y="1314"/>
                </a:lnTo>
                <a:lnTo>
                  <a:pt x="5573" y="1217"/>
                </a:lnTo>
                <a:lnTo>
                  <a:pt x="5695" y="1412"/>
                </a:lnTo>
                <a:lnTo>
                  <a:pt x="5768" y="1631"/>
                </a:lnTo>
                <a:lnTo>
                  <a:pt x="5719" y="1631"/>
                </a:lnTo>
                <a:lnTo>
                  <a:pt x="5597" y="1679"/>
                </a:lnTo>
                <a:lnTo>
                  <a:pt x="5451" y="1728"/>
                </a:lnTo>
                <a:lnTo>
                  <a:pt x="5184" y="1874"/>
                </a:lnTo>
                <a:lnTo>
                  <a:pt x="4989" y="1996"/>
                </a:lnTo>
                <a:lnTo>
                  <a:pt x="4892" y="2069"/>
                </a:lnTo>
                <a:lnTo>
                  <a:pt x="4819" y="2166"/>
                </a:lnTo>
                <a:lnTo>
                  <a:pt x="4819" y="2190"/>
                </a:lnTo>
                <a:lnTo>
                  <a:pt x="4843" y="2215"/>
                </a:lnTo>
                <a:lnTo>
                  <a:pt x="4940" y="2239"/>
                </a:lnTo>
                <a:lnTo>
                  <a:pt x="5038" y="2239"/>
                </a:lnTo>
                <a:lnTo>
                  <a:pt x="5232" y="2166"/>
                </a:lnTo>
                <a:lnTo>
                  <a:pt x="5524" y="2069"/>
                </a:lnTo>
                <a:lnTo>
                  <a:pt x="5816" y="1947"/>
                </a:lnTo>
                <a:lnTo>
                  <a:pt x="5841" y="1947"/>
                </a:lnTo>
                <a:lnTo>
                  <a:pt x="5841" y="1971"/>
                </a:lnTo>
                <a:lnTo>
                  <a:pt x="5841" y="2142"/>
                </a:lnTo>
                <a:lnTo>
                  <a:pt x="5816" y="2312"/>
                </a:lnTo>
                <a:lnTo>
                  <a:pt x="5743" y="2312"/>
                </a:lnTo>
                <a:lnTo>
                  <a:pt x="5622" y="2361"/>
                </a:lnTo>
                <a:lnTo>
                  <a:pt x="5476" y="2385"/>
                </a:lnTo>
                <a:lnTo>
                  <a:pt x="5208" y="2434"/>
                </a:lnTo>
                <a:lnTo>
                  <a:pt x="4916" y="2507"/>
                </a:lnTo>
                <a:lnTo>
                  <a:pt x="4794" y="2555"/>
                </a:lnTo>
                <a:lnTo>
                  <a:pt x="4648" y="2604"/>
                </a:lnTo>
                <a:lnTo>
                  <a:pt x="4648" y="2653"/>
                </a:lnTo>
                <a:lnTo>
                  <a:pt x="4673" y="2653"/>
                </a:lnTo>
                <a:lnTo>
                  <a:pt x="5208" y="2701"/>
                </a:lnTo>
                <a:lnTo>
                  <a:pt x="5476" y="2701"/>
                </a:lnTo>
                <a:lnTo>
                  <a:pt x="5719" y="2653"/>
                </a:lnTo>
                <a:lnTo>
                  <a:pt x="5646" y="2847"/>
                </a:lnTo>
                <a:lnTo>
                  <a:pt x="5524" y="3042"/>
                </a:lnTo>
                <a:lnTo>
                  <a:pt x="4697" y="3042"/>
                </a:lnTo>
                <a:lnTo>
                  <a:pt x="4624" y="3018"/>
                </a:lnTo>
                <a:lnTo>
                  <a:pt x="4575" y="2993"/>
                </a:lnTo>
                <a:lnTo>
                  <a:pt x="4551" y="2993"/>
                </a:lnTo>
                <a:lnTo>
                  <a:pt x="4551" y="3018"/>
                </a:lnTo>
                <a:lnTo>
                  <a:pt x="4600" y="3091"/>
                </a:lnTo>
                <a:lnTo>
                  <a:pt x="4673" y="3164"/>
                </a:lnTo>
                <a:lnTo>
                  <a:pt x="4746" y="3212"/>
                </a:lnTo>
                <a:lnTo>
                  <a:pt x="4843" y="3261"/>
                </a:lnTo>
                <a:lnTo>
                  <a:pt x="5086" y="3310"/>
                </a:lnTo>
                <a:lnTo>
                  <a:pt x="5330" y="3310"/>
                </a:lnTo>
                <a:lnTo>
                  <a:pt x="5159" y="3456"/>
                </a:lnTo>
                <a:lnTo>
                  <a:pt x="4989" y="3577"/>
                </a:lnTo>
                <a:lnTo>
                  <a:pt x="4892" y="3529"/>
                </a:lnTo>
                <a:lnTo>
                  <a:pt x="4746" y="3504"/>
                </a:lnTo>
                <a:lnTo>
                  <a:pt x="4259" y="3504"/>
                </a:lnTo>
                <a:lnTo>
                  <a:pt x="4235" y="3529"/>
                </a:lnTo>
                <a:lnTo>
                  <a:pt x="4210" y="3577"/>
                </a:lnTo>
                <a:lnTo>
                  <a:pt x="4210" y="3626"/>
                </a:lnTo>
                <a:lnTo>
                  <a:pt x="4235" y="3699"/>
                </a:lnTo>
                <a:lnTo>
                  <a:pt x="4283" y="3748"/>
                </a:lnTo>
                <a:lnTo>
                  <a:pt x="4429" y="3796"/>
                </a:lnTo>
                <a:lnTo>
                  <a:pt x="4283" y="3821"/>
                </a:lnTo>
                <a:lnTo>
                  <a:pt x="3967" y="3821"/>
                </a:lnTo>
                <a:lnTo>
                  <a:pt x="3821" y="3772"/>
                </a:lnTo>
                <a:lnTo>
                  <a:pt x="3675" y="3723"/>
                </a:lnTo>
                <a:lnTo>
                  <a:pt x="3529" y="3650"/>
                </a:lnTo>
                <a:lnTo>
                  <a:pt x="3407" y="3577"/>
                </a:lnTo>
                <a:lnTo>
                  <a:pt x="3310" y="3456"/>
                </a:lnTo>
                <a:lnTo>
                  <a:pt x="3213" y="3358"/>
                </a:lnTo>
                <a:lnTo>
                  <a:pt x="3115" y="3237"/>
                </a:lnTo>
                <a:lnTo>
                  <a:pt x="2969" y="2945"/>
                </a:lnTo>
                <a:lnTo>
                  <a:pt x="2848" y="2653"/>
                </a:lnTo>
                <a:lnTo>
                  <a:pt x="2775" y="2361"/>
                </a:lnTo>
                <a:lnTo>
                  <a:pt x="2750" y="2069"/>
                </a:lnTo>
                <a:lnTo>
                  <a:pt x="2750" y="1898"/>
                </a:lnTo>
                <a:lnTo>
                  <a:pt x="2775" y="1728"/>
                </a:lnTo>
                <a:lnTo>
                  <a:pt x="2823" y="1558"/>
                </a:lnTo>
                <a:lnTo>
                  <a:pt x="2896" y="1412"/>
                </a:lnTo>
                <a:lnTo>
                  <a:pt x="3067" y="1120"/>
                </a:lnTo>
                <a:lnTo>
                  <a:pt x="3261" y="852"/>
                </a:lnTo>
                <a:lnTo>
                  <a:pt x="3359" y="755"/>
                </a:lnTo>
                <a:lnTo>
                  <a:pt x="3480" y="682"/>
                </a:lnTo>
                <a:lnTo>
                  <a:pt x="3699" y="560"/>
                </a:lnTo>
                <a:lnTo>
                  <a:pt x="3772" y="584"/>
                </a:lnTo>
                <a:lnTo>
                  <a:pt x="3845" y="560"/>
                </a:lnTo>
                <a:lnTo>
                  <a:pt x="4064" y="511"/>
                </a:lnTo>
                <a:lnTo>
                  <a:pt x="4259" y="487"/>
                </a:lnTo>
                <a:close/>
                <a:moveTo>
                  <a:pt x="4600" y="4818"/>
                </a:moveTo>
                <a:lnTo>
                  <a:pt x="4940" y="4842"/>
                </a:lnTo>
                <a:lnTo>
                  <a:pt x="4746" y="4915"/>
                </a:lnTo>
                <a:lnTo>
                  <a:pt x="4600" y="5037"/>
                </a:lnTo>
                <a:lnTo>
                  <a:pt x="4600" y="5061"/>
                </a:lnTo>
                <a:lnTo>
                  <a:pt x="4600" y="5086"/>
                </a:lnTo>
                <a:lnTo>
                  <a:pt x="4624" y="5110"/>
                </a:lnTo>
                <a:lnTo>
                  <a:pt x="4648" y="5134"/>
                </a:lnTo>
                <a:lnTo>
                  <a:pt x="4770" y="5110"/>
                </a:lnTo>
                <a:lnTo>
                  <a:pt x="4867" y="5086"/>
                </a:lnTo>
                <a:lnTo>
                  <a:pt x="5086" y="5013"/>
                </a:lnTo>
                <a:lnTo>
                  <a:pt x="5305" y="4964"/>
                </a:lnTo>
                <a:lnTo>
                  <a:pt x="5403" y="4940"/>
                </a:lnTo>
                <a:lnTo>
                  <a:pt x="5500" y="4915"/>
                </a:lnTo>
                <a:lnTo>
                  <a:pt x="5573" y="4940"/>
                </a:lnTo>
                <a:lnTo>
                  <a:pt x="5719" y="4964"/>
                </a:lnTo>
                <a:lnTo>
                  <a:pt x="5695" y="4988"/>
                </a:lnTo>
                <a:lnTo>
                  <a:pt x="5427" y="5086"/>
                </a:lnTo>
                <a:lnTo>
                  <a:pt x="5281" y="5159"/>
                </a:lnTo>
                <a:lnTo>
                  <a:pt x="5232" y="5207"/>
                </a:lnTo>
                <a:lnTo>
                  <a:pt x="5184" y="5256"/>
                </a:lnTo>
                <a:lnTo>
                  <a:pt x="5208" y="5280"/>
                </a:lnTo>
                <a:lnTo>
                  <a:pt x="5281" y="5329"/>
                </a:lnTo>
                <a:lnTo>
                  <a:pt x="5403" y="5353"/>
                </a:lnTo>
                <a:lnTo>
                  <a:pt x="5524" y="5353"/>
                </a:lnTo>
                <a:lnTo>
                  <a:pt x="5622" y="5329"/>
                </a:lnTo>
                <a:lnTo>
                  <a:pt x="5938" y="5256"/>
                </a:lnTo>
                <a:lnTo>
                  <a:pt x="6254" y="5183"/>
                </a:lnTo>
                <a:lnTo>
                  <a:pt x="6425" y="5305"/>
                </a:lnTo>
                <a:lnTo>
                  <a:pt x="6254" y="5329"/>
                </a:lnTo>
                <a:lnTo>
                  <a:pt x="6035" y="5378"/>
                </a:lnTo>
                <a:lnTo>
                  <a:pt x="5841" y="5451"/>
                </a:lnTo>
                <a:lnTo>
                  <a:pt x="5743" y="5475"/>
                </a:lnTo>
                <a:lnTo>
                  <a:pt x="5670" y="5548"/>
                </a:lnTo>
                <a:lnTo>
                  <a:pt x="5573" y="5597"/>
                </a:lnTo>
                <a:lnTo>
                  <a:pt x="5500" y="5645"/>
                </a:lnTo>
                <a:lnTo>
                  <a:pt x="5476" y="5670"/>
                </a:lnTo>
                <a:lnTo>
                  <a:pt x="5500" y="5694"/>
                </a:lnTo>
                <a:lnTo>
                  <a:pt x="5573" y="5694"/>
                </a:lnTo>
                <a:lnTo>
                  <a:pt x="5622" y="5718"/>
                </a:lnTo>
                <a:lnTo>
                  <a:pt x="5670" y="5718"/>
                </a:lnTo>
                <a:lnTo>
                  <a:pt x="5743" y="5743"/>
                </a:lnTo>
                <a:lnTo>
                  <a:pt x="5889" y="5718"/>
                </a:lnTo>
                <a:lnTo>
                  <a:pt x="6035" y="5694"/>
                </a:lnTo>
                <a:lnTo>
                  <a:pt x="6230" y="5645"/>
                </a:lnTo>
                <a:lnTo>
                  <a:pt x="6400" y="5621"/>
                </a:lnTo>
                <a:lnTo>
                  <a:pt x="6571" y="5621"/>
                </a:lnTo>
                <a:lnTo>
                  <a:pt x="6668" y="5645"/>
                </a:lnTo>
                <a:lnTo>
                  <a:pt x="6741" y="5670"/>
                </a:lnTo>
                <a:lnTo>
                  <a:pt x="6668" y="5694"/>
                </a:lnTo>
                <a:lnTo>
                  <a:pt x="6498" y="5718"/>
                </a:lnTo>
                <a:lnTo>
                  <a:pt x="6352" y="5767"/>
                </a:lnTo>
                <a:lnTo>
                  <a:pt x="6206" y="5840"/>
                </a:lnTo>
                <a:lnTo>
                  <a:pt x="6133" y="5913"/>
                </a:lnTo>
                <a:lnTo>
                  <a:pt x="6108" y="5962"/>
                </a:lnTo>
                <a:lnTo>
                  <a:pt x="6084" y="6010"/>
                </a:lnTo>
                <a:lnTo>
                  <a:pt x="6108" y="6059"/>
                </a:lnTo>
                <a:lnTo>
                  <a:pt x="6133" y="6083"/>
                </a:lnTo>
                <a:lnTo>
                  <a:pt x="6181" y="6108"/>
                </a:lnTo>
                <a:lnTo>
                  <a:pt x="6279" y="6108"/>
                </a:lnTo>
                <a:lnTo>
                  <a:pt x="6400" y="6083"/>
                </a:lnTo>
                <a:lnTo>
                  <a:pt x="6619" y="6010"/>
                </a:lnTo>
                <a:lnTo>
                  <a:pt x="7130" y="6010"/>
                </a:lnTo>
                <a:lnTo>
                  <a:pt x="7203" y="6108"/>
                </a:lnTo>
                <a:lnTo>
                  <a:pt x="7276" y="6229"/>
                </a:lnTo>
                <a:lnTo>
                  <a:pt x="7106" y="6278"/>
                </a:lnTo>
                <a:lnTo>
                  <a:pt x="6936" y="6351"/>
                </a:lnTo>
                <a:lnTo>
                  <a:pt x="6790" y="6473"/>
                </a:lnTo>
                <a:lnTo>
                  <a:pt x="6668" y="6594"/>
                </a:lnTo>
                <a:lnTo>
                  <a:pt x="6668" y="6619"/>
                </a:lnTo>
                <a:lnTo>
                  <a:pt x="6887" y="6619"/>
                </a:lnTo>
                <a:lnTo>
                  <a:pt x="7082" y="6594"/>
                </a:lnTo>
                <a:lnTo>
                  <a:pt x="7471" y="6570"/>
                </a:lnTo>
                <a:lnTo>
                  <a:pt x="7544" y="6765"/>
                </a:lnTo>
                <a:lnTo>
                  <a:pt x="7130" y="6862"/>
                </a:lnTo>
                <a:lnTo>
                  <a:pt x="6984" y="6935"/>
                </a:lnTo>
                <a:lnTo>
                  <a:pt x="6936" y="6959"/>
                </a:lnTo>
                <a:lnTo>
                  <a:pt x="6911" y="6984"/>
                </a:lnTo>
                <a:lnTo>
                  <a:pt x="6960" y="7057"/>
                </a:lnTo>
                <a:lnTo>
                  <a:pt x="7033" y="7081"/>
                </a:lnTo>
                <a:lnTo>
                  <a:pt x="7106" y="7105"/>
                </a:lnTo>
                <a:lnTo>
                  <a:pt x="7203" y="7105"/>
                </a:lnTo>
                <a:lnTo>
                  <a:pt x="7422" y="7081"/>
                </a:lnTo>
                <a:lnTo>
                  <a:pt x="7641" y="7032"/>
                </a:lnTo>
                <a:lnTo>
                  <a:pt x="7714" y="7227"/>
                </a:lnTo>
                <a:lnTo>
                  <a:pt x="7544" y="7276"/>
                </a:lnTo>
                <a:lnTo>
                  <a:pt x="7349" y="7349"/>
                </a:lnTo>
                <a:lnTo>
                  <a:pt x="7203" y="7422"/>
                </a:lnTo>
                <a:lnTo>
                  <a:pt x="7155" y="7470"/>
                </a:lnTo>
                <a:lnTo>
                  <a:pt x="7106" y="7543"/>
                </a:lnTo>
                <a:lnTo>
                  <a:pt x="7106" y="7568"/>
                </a:lnTo>
                <a:lnTo>
                  <a:pt x="7106" y="7592"/>
                </a:lnTo>
                <a:lnTo>
                  <a:pt x="7130" y="7616"/>
                </a:lnTo>
                <a:lnTo>
                  <a:pt x="7155" y="7616"/>
                </a:lnTo>
                <a:lnTo>
                  <a:pt x="7228" y="7568"/>
                </a:lnTo>
                <a:lnTo>
                  <a:pt x="7325" y="7543"/>
                </a:lnTo>
                <a:lnTo>
                  <a:pt x="7495" y="7519"/>
                </a:lnTo>
                <a:lnTo>
                  <a:pt x="7763" y="7470"/>
                </a:lnTo>
                <a:lnTo>
                  <a:pt x="7836" y="7762"/>
                </a:lnTo>
                <a:lnTo>
                  <a:pt x="7812" y="7787"/>
                </a:lnTo>
                <a:lnTo>
                  <a:pt x="7568" y="7811"/>
                </a:lnTo>
                <a:lnTo>
                  <a:pt x="7349" y="7884"/>
                </a:lnTo>
                <a:lnTo>
                  <a:pt x="7301" y="7933"/>
                </a:lnTo>
                <a:lnTo>
                  <a:pt x="7301" y="7981"/>
                </a:lnTo>
                <a:lnTo>
                  <a:pt x="7301" y="8030"/>
                </a:lnTo>
                <a:lnTo>
                  <a:pt x="7349" y="8054"/>
                </a:lnTo>
                <a:lnTo>
                  <a:pt x="7447" y="8079"/>
                </a:lnTo>
                <a:lnTo>
                  <a:pt x="7568" y="8079"/>
                </a:lnTo>
                <a:lnTo>
                  <a:pt x="7763" y="8054"/>
                </a:lnTo>
                <a:lnTo>
                  <a:pt x="7885" y="8030"/>
                </a:lnTo>
                <a:lnTo>
                  <a:pt x="7933" y="8273"/>
                </a:lnTo>
                <a:lnTo>
                  <a:pt x="7690" y="8346"/>
                </a:lnTo>
                <a:lnTo>
                  <a:pt x="7593" y="8395"/>
                </a:lnTo>
                <a:lnTo>
                  <a:pt x="7495" y="8468"/>
                </a:lnTo>
                <a:lnTo>
                  <a:pt x="7495" y="8492"/>
                </a:lnTo>
                <a:lnTo>
                  <a:pt x="7739" y="8541"/>
                </a:lnTo>
                <a:lnTo>
                  <a:pt x="7958" y="8541"/>
                </a:lnTo>
                <a:lnTo>
                  <a:pt x="7982" y="8809"/>
                </a:lnTo>
                <a:lnTo>
                  <a:pt x="7860" y="8833"/>
                </a:lnTo>
                <a:lnTo>
                  <a:pt x="7739" y="8857"/>
                </a:lnTo>
                <a:lnTo>
                  <a:pt x="7641" y="8930"/>
                </a:lnTo>
                <a:lnTo>
                  <a:pt x="7568" y="9003"/>
                </a:lnTo>
                <a:lnTo>
                  <a:pt x="7544" y="9052"/>
                </a:lnTo>
                <a:lnTo>
                  <a:pt x="7568" y="9101"/>
                </a:lnTo>
                <a:lnTo>
                  <a:pt x="7690" y="9125"/>
                </a:lnTo>
                <a:lnTo>
                  <a:pt x="7787" y="9125"/>
                </a:lnTo>
                <a:lnTo>
                  <a:pt x="8006" y="9101"/>
                </a:lnTo>
                <a:lnTo>
                  <a:pt x="8006" y="9320"/>
                </a:lnTo>
                <a:lnTo>
                  <a:pt x="7933" y="9344"/>
                </a:lnTo>
                <a:lnTo>
                  <a:pt x="7860" y="9368"/>
                </a:lnTo>
                <a:lnTo>
                  <a:pt x="7787" y="9417"/>
                </a:lnTo>
                <a:lnTo>
                  <a:pt x="7666" y="9490"/>
                </a:lnTo>
                <a:lnTo>
                  <a:pt x="7641" y="9539"/>
                </a:lnTo>
                <a:lnTo>
                  <a:pt x="7666" y="9563"/>
                </a:lnTo>
                <a:lnTo>
                  <a:pt x="7787" y="9587"/>
                </a:lnTo>
                <a:lnTo>
                  <a:pt x="7933" y="9612"/>
                </a:lnTo>
                <a:lnTo>
                  <a:pt x="8031" y="9612"/>
                </a:lnTo>
                <a:lnTo>
                  <a:pt x="8031" y="9855"/>
                </a:lnTo>
                <a:lnTo>
                  <a:pt x="7909" y="9879"/>
                </a:lnTo>
                <a:lnTo>
                  <a:pt x="7787" y="9928"/>
                </a:lnTo>
                <a:lnTo>
                  <a:pt x="7690" y="10001"/>
                </a:lnTo>
                <a:lnTo>
                  <a:pt x="7666" y="10025"/>
                </a:lnTo>
                <a:lnTo>
                  <a:pt x="7666" y="10050"/>
                </a:lnTo>
                <a:lnTo>
                  <a:pt x="7714" y="10098"/>
                </a:lnTo>
                <a:lnTo>
                  <a:pt x="8031" y="10098"/>
                </a:lnTo>
                <a:lnTo>
                  <a:pt x="8006" y="10415"/>
                </a:lnTo>
                <a:lnTo>
                  <a:pt x="7885" y="10439"/>
                </a:lnTo>
                <a:lnTo>
                  <a:pt x="7739" y="10488"/>
                </a:lnTo>
                <a:lnTo>
                  <a:pt x="7714" y="10512"/>
                </a:lnTo>
                <a:lnTo>
                  <a:pt x="7714" y="10536"/>
                </a:lnTo>
                <a:lnTo>
                  <a:pt x="7739" y="10585"/>
                </a:lnTo>
                <a:lnTo>
                  <a:pt x="7763" y="10609"/>
                </a:lnTo>
                <a:lnTo>
                  <a:pt x="7885" y="10634"/>
                </a:lnTo>
                <a:lnTo>
                  <a:pt x="7982" y="10634"/>
                </a:lnTo>
                <a:lnTo>
                  <a:pt x="7958" y="10901"/>
                </a:lnTo>
                <a:lnTo>
                  <a:pt x="7909" y="10926"/>
                </a:lnTo>
                <a:lnTo>
                  <a:pt x="7860" y="10926"/>
                </a:lnTo>
                <a:lnTo>
                  <a:pt x="7812" y="10950"/>
                </a:lnTo>
                <a:lnTo>
                  <a:pt x="7787" y="10950"/>
                </a:lnTo>
                <a:lnTo>
                  <a:pt x="7787" y="10999"/>
                </a:lnTo>
                <a:lnTo>
                  <a:pt x="7860" y="11047"/>
                </a:lnTo>
                <a:lnTo>
                  <a:pt x="7933" y="11072"/>
                </a:lnTo>
                <a:lnTo>
                  <a:pt x="7958" y="11145"/>
                </a:lnTo>
                <a:lnTo>
                  <a:pt x="7982" y="11193"/>
                </a:lnTo>
                <a:lnTo>
                  <a:pt x="8079" y="11266"/>
                </a:lnTo>
                <a:lnTo>
                  <a:pt x="8055" y="11437"/>
                </a:lnTo>
                <a:lnTo>
                  <a:pt x="8006" y="11583"/>
                </a:lnTo>
                <a:lnTo>
                  <a:pt x="7933" y="11729"/>
                </a:lnTo>
                <a:lnTo>
                  <a:pt x="7812" y="11826"/>
                </a:lnTo>
                <a:lnTo>
                  <a:pt x="7690" y="11899"/>
                </a:lnTo>
                <a:lnTo>
                  <a:pt x="7520" y="11899"/>
                </a:lnTo>
                <a:lnTo>
                  <a:pt x="7447" y="11850"/>
                </a:lnTo>
                <a:lnTo>
                  <a:pt x="7398" y="11802"/>
                </a:lnTo>
                <a:lnTo>
                  <a:pt x="7325" y="11729"/>
                </a:lnTo>
                <a:lnTo>
                  <a:pt x="7301" y="11656"/>
                </a:lnTo>
                <a:lnTo>
                  <a:pt x="7276" y="11583"/>
                </a:lnTo>
                <a:lnTo>
                  <a:pt x="7276" y="11388"/>
                </a:lnTo>
                <a:lnTo>
                  <a:pt x="7301" y="11242"/>
                </a:lnTo>
                <a:lnTo>
                  <a:pt x="7398" y="11096"/>
                </a:lnTo>
                <a:lnTo>
                  <a:pt x="7422" y="11023"/>
                </a:lnTo>
                <a:lnTo>
                  <a:pt x="7447" y="10974"/>
                </a:lnTo>
                <a:lnTo>
                  <a:pt x="7447" y="10828"/>
                </a:lnTo>
                <a:lnTo>
                  <a:pt x="7374" y="10561"/>
                </a:lnTo>
                <a:lnTo>
                  <a:pt x="7301" y="10074"/>
                </a:lnTo>
                <a:lnTo>
                  <a:pt x="7252" y="9612"/>
                </a:lnTo>
                <a:lnTo>
                  <a:pt x="7179" y="9125"/>
                </a:lnTo>
                <a:lnTo>
                  <a:pt x="7106" y="8906"/>
                </a:lnTo>
                <a:lnTo>
                  <a:pt x="7033" y="8663"/>
                </a:lnTo>
                <a:lnTo>
                  <a:pt x="6765" y="7957"/>
                </a:lnTo>
                <a:lnTo>
                  <a:pt x="6449" y="7276"/>
                </a:lnTo>
                <a:lnTo>
                  <a:pt x="6400" y="7203"/>
                </a:lnTo>
                <a:lnTo>
                  <a:pt x="6352" y="7105"/>
                </a:lnTo>
                <a:lnTo>
                  <a:pt x="6327" y="7057"/>
                </a:lnTo>
                <a:lnTo>
                  <a:pt x="6206" y="7057"/>
                </a:lnTo>
                <a:lnTo>
                  <a:pt x="6157" y="7081"/>
                </a:lnTo>
                <a:lnTo>
                  <a:pt x="6133" y="7105"/>
                </a:lnTo>
                <a:lnTo>
                  <a:pt x="6133" y="7154"/>
                </a:lnTo>
                <a:lnTo>
                  <a:pt x="6133" y="7227"/>
                </a:lnTo>
                <a:lnTo>
                  <a:pt x="5987" y="7227"/>
                </a:lnTo>
                <a:lnTo>
                  <a:pt x="5816" y="7251"/>
                </a:lnTo>
                <a:lnTo>
                  <a:pt x="5743" y="7276"/>
                </a:lnTo>
                <a:lnTo>
                  <a:pt x="5670" y="7300"/>
                </a:lnTo>
                <a:lnTo>
                  <a:pt x="5646" y="7349"/>
                </a:lnTo>
                <a:lnTo>
                  <a:pt x="5646" y="7397"/>
                </a:lnTo>
                <a:lnTo>
                  <a:pt x="5670" y="7422"/>
                </a:lnTo>
                <a:lnTo>
                  <a:pt x="5695" y="7470"/>
                </a:lnTo>
                <a:lnTo>
                  <a:pt x="5743" y="7495"/>
                </a:lnTo>
                <a:lnTo>
                  <a:pt x="5816" y="7519"/>
                </a:lnTo>
                <a:lnTo>
                  <a:pt x="6133" y="7519"/>
                </a:lnTo>
                <a:lnTo>
                  <a:pt x="6133" y="7714"/>
                </a:lnTo>
                <a:lnTo>
                  <a:pt x="6084" y="7714"/>
                </a:lnTo>
                <a:lnTo>
                  <a:pt x="5768" y="7738"/>
                </a:lnTo>
                <a:lnTo>
                  <a:pt x="5597" y="7787"/>
                </a:lnTo>
                <a:lnTo>
                  <a:pt x="5451" y="7860"/>
                </a:lnTo>
                <a:lnTo>
                  <a:pt x="5427" y="7884"/>
                </a:lnTo>
                <a:lnTo>
                  <a:pt x="5451" y="7933"/>
                </a:lnTo>
                <a:lnTo>
                  <a:pt x="5573" y="7981"/>
                </a:lnTo>
                <a:lnTo>
                  <a:pt x="5719" y="8006"/>
                </a:lnTo>
                <a:lnTo>
                  <a:pt x="6157" y="8006"/>
                </a:lnTo>
                <a:lnTo>
                  <a:pt x="6157" y="8298"/>
                </a:lnTo>
                <a:lnTo>
                  <a:pt x="5962" y="8298"/>
                </a:lnTo>
                <a:lnTo>
                  <a:pt x="5792" y="8322"/>
                </a:lnTo>
                <a:lnTo>
                  <a:pt x="5646" y="8322"/>
                </a:lnTo>
                <a:lnTo>
                  <a:pt x="5500" y="8371"/>
                </a:lnTo>
                <a:lnTo>
                  <a:pt x="5354" y="8444"/>
                </a:lnTo>
                <a:lnTo>
                  <a:pt x="5232" y="8541"/>
                </a:lnTo>
                <a:lnTo>
                  <a:pt x="5232" y="8565"/>
                </a:lnTo>
                <a:lnTo>
                  <a:pt x="5232" y="8590"/>
                </a:lnTo>
                <a:lnTo>
                  <a:pt x="5378" y="8638"/>
                </a:lnTo>
                <a:lnTo>
                  <a:pt x="5524" y="8663"/>
                </a:lnTo>
                <a:lnTo>
                  <a:pt x="5987" y="8663"/>
                </a:lnTo>
                <a:lnTo>
                  <a:pt x="6157" y="8638"/>
                </a:lnTo>
                <a:lnTo>
                  <a:pt x="6157" y="8784"/>
                </a:lnTo>
                <a:lnTo>
                  <a:pt x="6084" y="8760"/>
                </a:lnTo>
                <a:lnTo>
                  <a:pt x="5987" y="8784"/>
                </a:lnTo>
                <a:lnTo>
                  <a:pt x="5816" y="8809"/>
                </a:lnTo>
                <a:lnTo>
                  <a:pt x="5549" y="8833"/>
                </a:lnTo>
                <a:lnTo>
                  <a:pt x="5403" y="8857"/>
                </a:lnTo>
                <a:lnTo>
                  <a:pt x="5281" y="8906"/>
                </a:lnTo>
                <a:lnTo>
                  <a:pt x="5257" y="8930"/>
                </a:lnTo>
                <a:lnTo>
                  <a:pt x="5281" y="8955"/>
                </a:lnTo>
                <a:lnTo>
                  <a:pt x="5403" y="9028"/>
                </a:lnTo>
                <a:lnTo>
                  <a:pt x="5549" y="9052"/>
                </a:lnTo>
                <a:lnTo>
                  <a:pt x="5670" y="9076"/>
                </a:lnTo>
                <a:lnTo>
                  <a:pt x="5816" y="9101"/>
                </a:lnTo>
                <a:lnTo>
                  <a:pt x="5987" y="9101"/>
                </a:lnTo>
                <a:lnTo>
                  <a:pt x="6084" y="9076"/>
                </a:lnTo>
                <a:lnTo>
                  <a:pt x="6181" y="9076"/>
                </a:lnTo>
                <a:lnTo>
                  <a:pt x="6181" y="9320"/>
                </a:lnTo>
                <a:lnTo>
                  <a:pt x="5962" y="9295"/>
                </a:lnTo>
                <a:lnTo>
                  <a:pt x="5743" y="9320"/>
                </a:lnTo>
                <a:lnTo>
                  <a:pt x="5500" y="9344"/>
                </a:lnTo>
                <a:lnTo>
                  <a:pt x="5378" y="9393"/>
                </a:lnTo>
                <a:lnTo>
                  <a:pt x="5281" y="9441"/>
                </a:lnTo>
                <a:lnTo>
                  <a:pt x="5257" y="9466"/>
                </a:lnTo>
                <a:lnTo>
                  <a:pt x="5257" y="9514"/>
                </a:lnTo>
                <a:lnTo>
                  <a:pt x="5305" y="9563"/>
                </a:lnTo>
                <a:lnTo>
                  <a:pt x="5378" y="9587"/>
                </a:lnTo>
                <a:lnTo>
                  <a:pt x="5476" y="9612"/>
                </a:lnTo>
                <a:lnTo>
                  <a:pt x="5914" y="9612"/>
                </a:lnTo>
                <a:lnTo>
                  <a:pt x="6181" y="9636"/>
                </a:lnTo>
                <a:lnTo>
                  <a:pt x="6157" y="9855"/>
                </a:lnTo>
                <a:lnTo>
                  <a:pt x="6060" y="9855"/>
                </a:lnTo>
                <a:lnTo>
                  <a:pt x="5670" y="9928"/>
                </a:lnTo>
                <a:lnTo>
                  <a:pt x="5500" y="9952"/>
                </a:lnTo>
                <a:lnTo>
                  <a:pt x="5427" y="10001"/>
                </a:lnTo>
                <a:lnTo>
                  <a:pt x="5403" y="10001"/>
                </a:lnTo>
                <a:lnTo>
                  <a:pt x="5378" y="10025"/>
                </a:lnTo>
                <a:lnTo>
                  <a:pt x="5378" y="10098"/>
                </a:lnTo>
                <a:lnTo>
                  <a:pt x="5403" y="10147"/>
                </a:lnTo>
                <a:lnTo>
                  <a:pt x="5451" y="10171"/>
                </a:lnTo>
                <a:lnTo>
                  <a:pt x="5500" y="10196"/>
                </a:lnTo>
                <a:lnTo>
                  <a:pt x="5622" y="10220"/>
                </a:lnTo>
                <a:lnTo>
                  <a:pt x="5743" y="10220"/>
                </a:lnTo>
                <a:lnTo>
                  <a:pt x="5938" y="10196"/>
                </a:lnTo>
                <a:lnTo>
                  <a:pt x="6133" y="10171"/>
                </a:lnTo>
                <a:lnTo>
                  <a:pt x="6157" y="10147"/>
                </a:lnTo>
                <a:lnTo>
                  <a:pt x="6157" y="10366"/>
                </a:lnTo>
                <a:lnTo>
                  <a:pt x="6011" y="10390"/>
                </a:lnTo>
                <a:lnTo>
                  <a:pt x="5889" y="10415"/>
                </a:lnTo>
                <a:lnTo>
                  <a:pt x="5573" y="10512"/>
                </a:lnTo>
                <a:lnTo>
                  <a:pt x="5403" y="10585"/>
                </a:lnTo>
                <a:lnTo>
                  <a:pt x="5354" y="10634"/>
                </a:lnTo>
                <a:lnTo>
                  <a:pt x="5354" y="10658"/>
                </a:lnTo>
                <a:lnTo>
                  <a:pt x="5403" y="10707"/>
                </a:lnTo>
                <a:lnTo>
                  <a:pt x="5451" y="10731"/>
                </a:lnTo>
                <a:lnTo>
                  <a:pt x="5573" y="10755"/>
                </a:lnTo>
                <a:lnTo>
                  <a:pt x="5841" y="10731"/>
                </a:lnTo>
                <a:lnTo>
                  <a:pt x="6157" y="10682"/>
                </a:lnTo>
                <a:lnTo>
                  <a:pt x="6157" y="10999"/>
                </a:lnTo>
                <a:lnTo>
                  <a:pt x="6133" y="10999"/>
                </a:lnTo>
                <a:lnTo>
                  <a:pt x="5938" y="11023"/>
                </a:lnTo>
                <a:lnTo>
                  <a:pt x="5743" y="11047"/>
                </a:lnTo>
                <a:lnTo>
                  <a:pt x="5549" y="11120"/>
                </a:lnTo>
                <a:lnTo>
                  <a:pt x="5378" y="11193"/>
                </a:lnTo>
                <a:lnTo>
                  <a:pt x="5354" y="11218"/>
                </a:lnTo>
                <a:lnTo>
                  <a:pt x="5354" y="11242"/>
                </a:lnTo>
                <a:lnTo>
                  <a:pt x="5354" y="11266"/>
                </a:lnTo>
                <a:lnTo>
                  <a:pt x="5378" y="11291"/>
                </a:lnTo>
                <a:lnTo>
                  <a:pt x="5573" y="11315"/>
                </a:lnTo>
                <a:lnTo>
                  <a:pt x="5768" y="11315"/>
                </a:lnTo>
                <a:lnTo>
                  <a:pt x="6133" y="11291"/>
                </a:lnTo>
                <a:lnTo>
                  <a:pt x="6157" y="11266"/>
                </a:lnTo>
                <a:lnTo>
                  <a:pt x="6157" y="11558"/>
                </a:lnTo>
                <a:lnTo>
                  <a:pt x="6011" y="11558"/>
                </a:lnTo>
                <a:lnTo>
                  <a:pt x="5841" y="11607"/>
                </a:lnTo>
                <a:lnTo>
                  <a:pt x="5573" y="11656"/>
                </a:lnTo>
                <a:lnTo>
                  <a:pt x="5330" y="11753"/>
                </a:lnTo>
                <a:lnTo>
                  <a:pt x="5305" y="11777"/>
                </a:lnTo>
                <a:lnTo>
                  <a:pt x="5305" y="11826"/>
                </a:lnTo>
                <a:lnTo>
                  <a:pt x="5330" y="11850"/>
                </a:lnTo>
                <a:lnTo>
                  <a:pt x="5378" y="11850"/>
                </a:lnTo>
                <a:lnTo>
                  <a:pt x="5622" y="11875"/>
                </a:lnTo>
                <a:lnTo>
                  <a:pt x="5865" y="11850"/>
                </a:lnTo>
                <a:lnTo>
                  <a:pt x="6011" y="11850"/>
                </a:lnTo>
                <a:lnTo>
                  <a:pt x="6084" y="11826"/>
                </a:lnTo>
                <a:lnTo>
                  <a:pt x="6157" y="11802"/>
                </a:lnTo>
                <a:lnTo>
                  <a:pt x="6157" y="12020"/>
                </a:lnTo>
                <a:lnTo>
                  <a:pt x="5962" y="12020"/>
                </a:lnTo>
                <a:lnTo>
                  <a:pt x="5743" y="12045"/>
                </a:lnTo>
                <a:lnTo>
                  <a:pt x="5549" y="12118"/>
                </a:lnTo>
                <a:lnTo>
                  <a:pt x="5476" y="12142"/>
                </a:lnTo>
                <a:lnTo>
                  <a:pt x="5378" y="12191"/>
                </a:lnTo>
                <a:lnTo>
                  <a:pt x="5378" y="12239"/>
                </a:lnTo>
                <a:lnTo>
                  <a:pt x="5378" y="12264"/>
                </a:lnTo>
                <a:lnTo>
                  <a:pt x="5476" y="12312"/>
                </a:lnTo>
                <a:lnTo>
                  <a:pt x="5549" y="12337"/>
                </a:lnTo>
                <a:lnTo>
                  <a:pt x="5743" y="12385"/>
                </a:lnTo>
                <a:lnTo>
                  <a:pt x="5962" y="12361"/>
                </a:lnTo>
                <a:lnTo>
                  <a:pt x="6157" y="12361"/>
                </a:lnTo>
                <a:lnTo>
                  <a:pt x="6157" y="12458"/>
                </a:lnTo>
                <a:lnTo>
                  <a:pt x="6157" y="12483"/>
                </a:lnTo>
                <a:lnTo>
                  <a:pt x="6011" y="12531"/>
                </a:lnTo>
                <a:lnTo>
                  <a:pt x="5889" y="12580"/>
                </a:lnTo>
                <a:lnTo>
                  <a:pt x="5622" y="12653"/>
                </a:lnTo>
                <a:lnTo>
                  <a:pt x="5500" y="12702"/>
                </a:lnTo>
                <a:lnTo>
                  <a:pt x="5403" y="12750"/>
                </a:lnTo>
                <a:lnTo>
                  <a:pt x="5378" y="12799"/>
                </a:lnTo>
                <a:lnTo>
                  <a:pt x="5378" y="12823"/>
                </a:lnTo>
                <a:lnTo>
                  <a:pt x="5403" y="12848"/>
                </a:lnTo>
                <a:lnTo>
                  <a:pt x="5500" y="12872"/>
                </a:lnTo>
                <a:lnTo>
                  <a:pt x="5622" y="12896"/>
                </a:lnTo>
                <a:lnTo>
                  <a:pt x="5743" y="12921"/>
                </a:lnTo>
                <a:lnTo>
                  <a:pt x="5865" y="12896"/>
                </a:lnTo>
                <a:lnTo>
                  <a:pt x="6011" y="12872"/>
                </a:lnTo>
                <a:lnTo>
                  <a:pt x="6181" y="12848"/>
                </a:lnTo>
                <a:lnTo>
                  <a:pt x="6181" y="13042"/>
                </a:lnTo>
                <a:lnTo>
                  <a:pt x="6108" y="13018"/>
                </a:lnTo>
                <a:lnTo>
                  <a:pt x="5962" y="13042"/>
                </a:lnTo>
                <a:lnTo>
                  <a:pt x="5841" y="13091"/>
                </a:lnTo>
                <a:lnTo>
                  <a:pt x="5719" y="13164"/>
                </a:lnTo>
                <a:lnTo>
                  <a:pt x="5573" y="13237"/>
                </a:lnTo>
                <a:lnTo>
                  <a:pt x="5549" y="13261"/>
                </a:lnTo>
                <a:lnTo>
                  <a:pt x="5573" y="13286"/>
                </a:lnTo>
                <a:lnTo>
                  <a:pt x="5597" y="13334"/>
                </a:lnTo>
                <a:lnTo>
                  <a:pt x="5622" y="13334"/>
                </a:lnTo>
                <a:lnTo>
                  <a:pt x="5743" y="13310"/>
                </a:lnTo>
                <a:lnTo>
                  <a:pt x="6157" y="13310"/>
                </a:lnTo>
                <a:lnTo>
                  <a:pt x="6206" y="13286"/>
                </a:lnTo>
                <a:lnTo>
                  <a:pt x="6206" y="13529"/>
                </a:lnTo>
                <a:lnTo>
                  <a:pt x="6035" y="13553"/>
                </a:lnTo>
                <a:lnTo>
                  <a:pt x="5865" y="13553"/>
                </a:lnTo>
                <a:lnTo>
                  <a:pt x="5719" y="13602"/>
                </a:lnTo>
                <a:lnTo>
                  <a:pt x="5573" y="13675"/>
                </a:lnTo>
                <a:lnTo>
                  <a:pt x="5524" y="13724"/>
                </a:lnTo>
                <a:lnTo>
                  <a:pt x="5476" y="13797"/>
                </a:lnTo>
                <a:lnTo>
                  <a:pt x="5476" y="13870"/>
                </a:lnTo>
                <a:lnTo>
                  <a:pt x="5476" y="13894"/>
                </a:lnTo>
                <a:lnTo>
                  <a:pt x="5500" y="13918"/>
                </a:lnTo>
                <a:lnTo>
                  <a:pt x="5646" y="13967"/>
                </a:lnTo>
                <a:lnTo>
                  <a:pt x="5792" y="13967"/>
                </a:lnTo>
                <a:lnTo>
                  <a:pt x="6108" y="13943"/>
                </a:lnTo>
                <a:lnTo>
                  <a:pt x="6254" y="13943"/>
                </a:lnTo>
                <a:lnTo>
                  <a:pt x="6279" y="14235"/>
                </a:lnTo>
                <a:lnTo>
                  <a:pt x="6011" y="14308"/>
                </a:lnTo>
                <a:lnTo>
                  <a:pt x="5841" y="14332"/>
                </a:lnTo>
                <a:lnTo>
                  <a:pt x="5670" y="14381"/>
                </a:lnTo>
                <a:lnTo>
                  <a:pt x="5622" y="14429"/>
                </a:lnTo>
                <a:lnTo>
                  <a:pt x="5597" y="14478"/>
                </a:lnTo>
                <a:lnTo>
                  <a:pt x="5622" y="14551"/>
                </a:lnTo>
                <a:lnTo>
                  <a:pt x="5670" y="14600"/>
                </a:lnTo>
                <a:lnTo>
                  <a:pt x="5719" y="14624"/>
                </a:lnTo>
                <a:lnTo>
                  <a:pt x="5792" y="14648"/>
                </a:lnTo>
                <a:lnTo>
                  <a:pt x="5962" y="14673"/>
                </a:lnTo>
                <a:lnTo>
                  <a:pt x="6133" y="14648"/>
                </a:lnTo>
                <a:lnTo>
                  <a:pt x="6303" y="14600"/>
                </a:lnTo>
                <a:lnTo>
                  <a:pt x="6303" y="14770"/>
                </a:lnTo>
                <a:lnTo>
                  <a:pt x="6133" y="14794"/>
                </a:lnTo>
                <a:lnTo>
                  <a:pt x="5962" y="14867"/>
                </a:lnTo>
                <a:lnTo>
                  <a:pt x="5841" y="14916"/>
                </a:lnTo>
                <a:lnTo>
                  <a:pt x="5719" y="14965"/>
                </a:lnTo>
                <a:lnTo>
                  <a:pt x="5646" y="15062"/>
                </a:lnTo>
                <a:lnTo>
                  <a:pt x="5597" y="15111"/>
                </a:lnTo>
                <a:lnTo>
                  <a:pt x="5573" y="15159"/>
                </a:lnTo>
                <a:lnTo>
                  <a:pt x="5573" y="15184"/>
                </a:lnTo>
                <a:lnTo>
                  <a:pt x="5597" y="15208"/>
                </a:lnTo>
                <a:lnTo>
                  <a:pt x="5670" y="15257"/>
                </a:lnTo>
                <a:lnTo>
                  <a:pt x="5768" y="15281"/>
                </a:lnTo>
                <a:lnTo>
                  <a:pt x="5962" y="15257"/>
                </a:lnTo>
                <a:lnTo>
                  <a:pt x="6352" y="15184"/>
                </a:lnTo>
                <a:lnTo>
                  <a:pt x="6376" y="15451"/>
                </a:lnTo>
                <a:lnTo>
                  <a:pt x="6133" y="15476"/>
                </a:lnTo>
                <a:lnTo>
                  <a:pt x="5865" y="15524"/>
                </a:lnTo>
                <a:lnTo>
                  <a:pt x="5743" y="15573"/>
                </a:lnTo>
                <a:lnTo>
                  <a:pt x="5646" y="15646"/>
                </a:lnTo>
                <a:lnTo>
                  <a:pt x="5622" y="15646"/>
                </a:lnTo>
                <a:lnTo>
                  <a:pt x="5622" y="15670"/>
                </a:lnTo>
                <a:lnTo>
                  <a:pt x="5695" y="15768"/>
                </a:lnTo>
                <a:lnTo>
                  <a:pt x="5792" y="15816"/>
                </a:lnTo>
                <a:lnTo>
                  <a:pt x="5889" y="15841"/>
                </a:lnTo>
                <a:lnTo>
                  <a:pt x="5987" y="15841"/>
                </a:lnTo>
                <a:lnTo>
                  <a:pt x="6206" y="15865"/>
                </a:lnTo>
                <a:lnTo>
                  <a:pt x="6400" y="15865"/>
                </a:lnTo>
                <a:lnTo>
                  <a:pt x="6400" y="15962"/>
                </a:lnTo>
                <a:lnTo>
                  <a:pt x="6133" y="16035"/>
                </a:lnTo>
                <a:lnTo>
                  <a:pt x="5938" y="16084"/>
                </a:lnTo>
                <a:lnTo>
                  <a:pt x="5792" y="16181"/>
                </a:lnTo>
                <a:lnTo>
                  <a:pt x="5768" y="16230"/>
                </a:lnTo>
                <a:lnTo>
                  <a:pt x="5768" y="16254"/>
                </a:lnTo>
                <a:lnTo>
                  <a:pt x="5816" y="16327"/>
                </a:lnTo>
                <a:lnTo>
                  <a:pt x="5889" y="16376"/>
                </a:lnTo>
                <a:lnTo>
                  <a:pt x="5987" y="16400"/>
                </a:lnTo>
                <a:lnTo>
                  <a:pt x="6181" y="16400"/>
                </a:lnTo>
                <a:lnTo>
                  <a:pt x="6425" y="16352"/>
                </a:lnTo>
                <a:lnTo>
                  <a:pt x="6449" y="16644"/>
                </a:lnTo>
                <a:lnTo>
                  <a:pt x="6230" y="16668"/>
                </a:lnTo>
                <a:lnTo>
                  <a:pt x="6035" y="16717"/>
                </a:lnTo>
                <a:lnTo>
                  <a:pt x="5962" y="16765"/>
                </a:lnTo>
                <a:lnTo>
                  <a:pt x="5865" y="16790"/>
                </a:lnTo>
                <a:lnTo>
                  <a:pt x="5841" y="16838"/>
                </a:lnTo>
                <a:lnTo>
                  <a:pt x="5841" y="16887"/>
                </a:lnTo>
                <a:lnTo>
                  <a:pt x="5841" y="16911"/>
                </a:lnTo>
                <a:lnTo>
                  <a:pt x="5889" y="16936"/>
                </a:lnTo>
                <a:lnTo>
                  <a:pt x="6084" y="16960"/>
                </a:lnTo>
                <a:lnTo>
                  <a:pt x="6279" y="16984"/>
                </a:lnTo>
                <a:lnTo>
                  <a:pt x="6449" y="16984"/>
                </a:lnTo>
                <a:lnTo>
                  <a:pt x="6449" y="17276"/>
                </a:lnTo>
                <a:lnTo>
                  <a:pt x="6206" y="17325"/>
                </a:lnTo>
                <a:lnTo>
                  <a:pt x="6011" y="17349"/>
                </a:lnTo>
                <a:lnTo>
                  <a:pt x="5938" y="17398"/>
                </a:lnTo>
                <a:lnTo>
                  <a:pt x="5865" y="17447"/>
                </a:lnTo>
                <a:lnTo>
                  <a:pt x="5841" y="17471"/>
                </a:lnTo>
                <a:lnTo>
                  <a:pt x="5841" y="17520"/>
                </a:lnTo>
                <a:lnTo>
                  <a:pt x="5841" y="17544"/>
                </a:lnTo>
                <a:lnTo>
                  <a:pt x="5865" y="17568"/>
                </a:lnTo>
                <a:lnTo>
                  <a:pt x="5987" y="17641"/>
                </a:lnTo>
                <a:lnTo>
                  <a:pt x="6133" y="17690"/>
                </a:lnTo>
                <a:lnTo>
                  <a:pt x="6303" y="17690"/>
                </a:lnTo>
                <a:lnTo>
                  <a:pt x="6449" y="17666"/>
                </a:lnTo>
                <a:lnTo>
                  <a:pt x="6449" y="17958"/>
                </a:lnTo>
                <a:lnTo>
                  <a:pt x="6303" y="17982"/>
                </a:lnTo>
                <a:lnTo>
                  <a:pt x="6181" y="18031"/>
                </a:lnTo>
                <a:lnTo>
                  <a:pt x="6011" y="18055"/>
                </a:lnTo>
                <a:lnTo>
                  <a:pt x="5914" y="18104"/>
                </a:lnTo>
                <a:lnTo>
                  <a:pt x="5841" y="18152"/>
                </a:lnTo>
                <a:lnTo>
                  <a:pt x="5816" y="18177"/>
                </a:lnTo>
                <a:lnTo>
                  <a:pt x="5816" y="18225"/>
                </a:lnTo>
                <a:lnTo>
                  <a:pt x="5841" y="18250"/>
                </a:lnTo>
                <a:lnTo>
                  <a:pt x="5865" y="18274"/>
                </a:lnTo>
                <a:lnTo>
                  <a:pt x="5987" y="18323"/>
                </a:lnTo>
                <a:lnTo>
                  <a:pt x="6157" y="18371"/>
                </a:lnTo>
                <a:lnTo>
                  <a:pt x="6303" y="18371"/>
                </a:lnTo>
                <a:lnTo>
                  <a:pt x="6449" y="18347"/>
                </a:lnTo>
                <a:lnTo>
                  <a:pt x="6473" y="18444"/>
                </a:lnTo>
                <a:lnTo>
                  <a:pt x="6303" y="18469"/>
                </a:lnTo>
                <a:lnTo>
                  <a:pt x="6157" y="18542"/>
                </a:lnTo>
                <a:lnTo>
                  <a:pt x="6035" y="18615"/>
                </a:lnTo>
                <a:lnTo>
                  <a:pt x="5914" y="18688"/>
                </a:lnTo>
                <a:lnTo>
                  <a:pt x="5889" y="18736"/>
                </a:lnTo>
                <a:lnTo>
                  <a:pt x="5889" y="18761"/>
                </a:lnTo>
                <a:lnTo>
                  <a:pt x="5914" y="18785"/>
                </a:lnTo>
                <a:lnTo>
                  <a:pt x="5962" y="18809"/>
                </a:lnTo>
                <a:lnTo>
                  <a:pt x="6108" y="18809"/>
                </a:lnTo>
                <a:lnTo>
                  <a:pt x="6279" y="18785"/>
                </a:lnTo>
                <a:lnTo>
                  <a:pt x="6498" y="18761"/>
                </a:lnTo>
                <a:lnTo>
                  <a:pt x="6522" y="18980"/>
                </a:lnTo>
                <a:lnTo>
                  <a:pt x="6376" y="19028"/>
                </a:lnTo>
                <a:lnTo>
                  <a:pt x="6254" y="19101"/>
                </a:lnTo>
                <a:lnTo>
                  <a:pt x="5987" y="19223"/>
                </a:lnTo>
                <a:lnTo>
                  <a:pt x="5962" y="19272"/>
                </a:lnTo>
                <a:lnTo>
                  <a:pt x="5962" y="19320"/>
                </a:lnTo>
                <a:lnTo>
                  <a:pt x="5987" y="19369"/>
                </a:lnTo>
                <a:lnTo>
                  <a:pt x="6011" y="19393"/>
                </a:lnTo>
                <a:lnTo>
                  <a:pt x="6425" y="19393"/>
                </a:lnTo>
                <a:lnTo>
                  <a:pt x="6595" y="19345"/>
                </a:lnTo>
                <a:lnTo>
                  <a:pt x="6619" y="19393"/>
                </a:lnTo>
                <a:lnTo>
                  <a:pt x="6571" y="19442"/>
                </a:lnTo>
                <a:lnTo>
                  <a:pt x="6522" y="19515"/>
                </a:lnTo>
                <a:lnTo>
                  <a:pt x="6254" y="19637"/>
                </a:lnTo>
                <a:lnTo>
                  <a:pt x="6230" y="19661"/>
                </a:lnTo>
                <a:lnTo>
                  <a:pt x="6206" y="19734"/>
                </a:lnTo>
                <a:lnTo>
                  <a:pt x="6230" y="19758"/>
                </a:lnTo>
                <a:lnTo>
                  <a:pt x="6279" y="19783"/>
                </a:lnTo>
                <a:lnTo>
                  <a:pt x="6595" y="19758"/>
                </a:lnTo>
                <a:lnTo>
                  <a:pt x="6668" y="19783"/>
                </a:lnTo>
                <a:lnTo>
                  <a:pt x="6887" y="19856"/>
                </a:lnTo>
                <a:lnTo>
                  <a:pt x="7106" y="19904"/>
                </a:lnTo>
                <a:lnTo>
                  <a:pt x="7203" y="19953"/>
                </a:lnTo>
                <a:lnTo>
                  <a:pt x="7252" y="20001"/>
                </a:lnTo>
                <a:lnTo>
                  <a:pt x="7276" y="20050"/>
                </a:lnTo>
                <a:lnTo>
                  <a:pt x="7276" y="20123"/>
                </a:lnTo>
                <a:lnTo>
                  <a:pt x="7252" y="20172"/>
                </a:lnTo>
                <a:lnTo>
                  <a:pt x="7203" y="20245"/>
                </a:lnTo>
                <a:lnTo>
                  <a:pt x="7057" y="20342"/>
                </a:lnTo>
                <a:lnTo>
                  <a:pt x="6936" y="20391"/>
                </a:lnTo>
                <a:lnTo>
                  <a:pt x="6814" y="20439"/>
                </a:lnTo>
                <a:lnTo>
                  <a:pt x="6692" y="20464"/>
                </a:lnTo>
                <a:lnTo>
                  <a:pt x="6571" y="20464"/>
                </a:lnTo>
                <a:lnTo>
                  <a:pt x="6303" y="20439"/>
                </a:lnTo>
                <a:lnTo>
                  <a:pt x="5889" y="20439"/>
                </a:lnTo>
                <a:lnTo>
                  <a:pt x="5768" y="20391"/>
                </a:lnTo>
                <a:lnTo>
                  <a:pt x="5670" y="20318"/>
                </a:lnTo>
                <a:lnTo>
                  <a:pt x="5597" y="20220"/>
                </a:lnTo>
                <a:lnTo>
                  <a:pt x="5524" y="20099"/>
                </a:lnTo>
                <a:lnTo>
                  <a:pt x="5476" y="19929"/>
                </a:lnTo>
                <a:lnTo>
                  <a:pt x="5403" y="19612"/>
                </a:lnTo>
                <a:lnTo>
                  <a:pt x="5354" y="19247"/>
                </a:lnTo>
                <a:lnTo>
                  <a:pt x="5330" y="18882"/>
                </a:lnTo>
                <a:lnTo>
                  <a:pt x="5305" y="18371"/>
                </a:lnTo>
                <a:lnTo>
                  <a:pt x="5184" y="16960"/>
                </a:lnTo>
                <a:lnTo>
                  <a:pt x="5111" y="16254"/>
                </a:lnTo>
                <a:lnTo>
                  <a:pt x="5038" y="15549"/>
                </a:lnTo>
                <a:lnTo>
                  <a:pt x="4965" y="15086"/>
                </a:lnTo>
                <a:lnTo>
                  <a:pt x="4867" y="14600"/>
                </a:lnTo>
                <a:lnTo>
                  <a:pt x="4624" y="13675"/>
                </a:lnTo>
                <a:lnTo>
                  <a:pt x="4527" y="13310"/>
                </a:lnTo>
                <a:lnTo>
                  <a:pt x="4454" y="13018"/>
                </a:lnTo>
                <a:lnTo>
                  <a:pt x="4405" y="12896"/>
                </a:lnTo>
                <a:lnTo>
                  <a:pt x="4356" y="12823"/>
                </a:lnTo>
                <a:lnTo>
                  <a:pt x="4356" y="12799"/>
                </a:lnTo>
                <a:lnTo>
                  <a:pt x="4332" y="12750"/>
                </a:lnTo>
                <a:lnTo>
                  <a:pt x="4283" y="12702"/>
                </a:lnTo>
                <a:lnTo>
                  <a:pt x="4235" y="12677"/>
                </a:lnTo>
                <a:lnTo>
                  <a:pt x="4186" y="12653"/>
                </a:lnTo>
                <a:lnTo>
                  <a:pt x="4113" y="12677"/>
                </a:lnTo>
                <a:lnTo>
                  <a:pt x="4040" y="12750"/>
                </a:lnTo>
                <a:lnTo>
                  <a:pt x="3991" y="12848"/>
                </a:lnTo>
                <a:lnTo>
                  <a:pt x="3918" y="13091"/>
                </a:lnTo>
                <a:lnTo>
                  <a:pt x="3870" y="13286"/>
                </a:lnTo>
                <a:lnTo>
                  <a:pt x="3772" y="13237"/>
                </a:lnTo>
                <a:lnTo>
                  <a:pt x="3675" y="13213"/>
                </a:lnTo>
                <a:lnTo>
                  <a:pt x="3626" y="13237"/>
                </a:lnTo>
                <a:lnTo>
                  <a:pt x="3602" y="13310"/>
                </a:lnTo>
                <a:lnTo>
                  <a:pt x="3626" y="13383"/>
                </a:lnTo>
                <a:lnTo>
                  <a:pt x="3675" y="13456"/>
                </a:lnTo>
                <a:lnTo>
                  <a:pt x="3748" y="13529"/>
                </a:lnTo>
                <a:lnTo>
                  <a:pt x="3821" y="13578"/>
                </a:lnTo>
                <a:lnTo>
                  <a:pt x="3797" y="13772"/>
                </a:lnTo>
                <a:lnTo>
                  <a:pt x="3651" y="13772"/>
                </a:lnTo>
                <a:lnTo>
                  <a:pt x="3505" y="13821"/>
                </a:lnTo>
                <a:lnTo>
                  <a:pt x="3480" y="13845"/>
                </a:lnTo>
                <a:lnTo>
                  <a:pt x="3505" y="13870"/>
                </a:lnTo>
                <a:lnTo>
                  <a:pt x="3651" y="13943"/>
                </a:lnTo>
                <a:lnTo>
                  <a:pt x="3772" y="14016"/>
                </a:lnTo>
                <a:lnTo>
                  <a:pt x="3724" y="14405"/>
                </a:lnTo>
                <a:lnTo>
                  <a:pt x="3505" y="14381"/>
                </a:lnTo>
                <a:lnTo>
                  <a:pt x="3407" y="14381"/>
                </a:lnTo>
                <a:lnTo>
                  <a:pt x="3310" y="14405"/>
                </a:lnTo>
                <a:lnTo>
                  <a:pt x="3286" y="14454"/>
                </a:lnTo>
                <a:lnTo>
                  <a:pt x="3286" y="14478"/>
                </a:lnTo>
                <a:lnTo>
                  <a:pt x="3286" y="14502"/>
                </a:lnTo>
                <a:lnTo>
                  <a:pt x="3383" y="14551"/>
                </a:lnTo>
                <a:lnTo>
                  <a:pt x="3480" y="14624"/>
                </a:lnTo>
                <a:lnTo>
                  <a:pt x="3675" y="14721"/>
                </a:lnTo>
                <a:lnTo>
                  <a:pt x="3675" y="14892"/>
                </a:lnTo>
                <a:lnTo>
                  <a:pt x="3480" y="14892"/>
                </a:lnTo>
                <a:lnTo>
                  <a:pt x="3286" y="14916"/>
                </a:lnTo>
                <a:lnTo>
                  <a:pt x="3213" y="14940"/>
                </a:lnTo>
                <a:lnTo>
                  <a:pt x="3140" y="14965"/>
                </a:lnTo>
                <a:lnTo>
                  <a:pt x="3115" y="15013"/>
                </a:lnTo>
                <a:lnTo>
                  <a:pt x="3115" y="15038"/>
                </a:lnTo>
                <a:lnTo>
                  <a:pt x="3140" y="15086"/>
                </a:lnTo>
                <a:lnTo>
                  <a:pt x="3188" y="15135"/>
                </a:lnTo>
                <a:lnTo>
                  <a:pt x="3310" y="15208"/>
                </a:lnTo>
                <a:lnTo>
                  <a:pt x="3456" y="15232"/>
                </a:lnTo>
                <a:lnTo>
                  <a:pt x="3626" y="15257"/>
                </a:lnTo>
                <a:lnTo>
                  <a:pt x="3578" y="15573"/>
                </a:lnTo>
                <a:lnTo>
                  <a:pt x="3334" y="15549"/>
                </a:lnTo>
                <a:lnTo>
                  <a:pt x="3018" y="15549"/>
                </a:lnTo>
                <a:lnTo>
                  <a:pt x="2921" y="15573"/>
                </a:lnTo>
                <a:lnTo>
                  <a:pt x="2896" y="15597"/>
                </a:lnTo>
                <a:lnTo>
                  <a:pt x="2896" y="15622"/>
                </a:lnTo>
                <a:lnTo>
                  <a:pt x="2945" y="15695"/>
                </a:lnTo>
                <a:lnTo>
                  <a:pt x="3018" y="15743"/>
                </a:lnTo>
                <a:lnTo>
                  <a:pt x="3164" y="15816"/>
                </a:lnTo>
                <a:lnTo>
                  <a:pt x="3359" y="15889"/>
                </a:lnTo>
                <a:lnTo>
                  <a:pt x="3553" y="15914"/>
                </a:lnTo>
                <a:lnTo>
                  <a:pt x="3529" y="16011"/>
                </a:lnTo>
                <a:lnTo>
                  <a:pt x="3261" y="16035"/>
                </a:lnTo>
                <a:lnTo>
                  <a:pt x="3115" y="16060"/>
                </a:lnTo>
                <a:lnTo>
                  <a:pt x="2994" y="16108"/>
                </a:lnTo>
                <a:lnTo>
                  <a:pt x="2969" y="16133"/>
                </a:lnTo>
                <a:lnTo>
                  <a:pt x="2969" y="16181"/>
                </a:lnTo>
                <a:lnTo>
                  <a:pt x="2969" y="16206"/>
                </a:lnTo>
                <a:lnTo>
                  <a:pt x="2994" y="16230"/>
                </a:lnTo>
                <a:lnTo>
                  <a:pt x="3115" y="16279"/>
                </a:lnTo>
                <a:lnTo>
                  <a:pt x="3237" y="16303"/>
                </a:lnTo>
                <a:lnTo>
                  <a:pt x="3480" y="16327"/>
                </a:lnTo>
                <a:lnTo>
                  <a:pt x="3432" y="16790"/>
                </a:lnTo>
                <a:lnTo>
                  <a:pt x="3261" y="16790"/>
                </a:lnTo>
                <a:lnTo>
                  <a:pt x="3115" y="16814"/>
                </a:lnTo>
                <a:lnTo>
                  <a:pt x="2872" y="16838"/>
                </a:lnTo>
                <a:lnTo>
                  <a:pt x="2775" y="16887"/>
                </a:lnTo>
                <a:lnTo>
                  <a:pt x="2677" y="16960"/>
                </a:lnTo>
                <a:lnTo>
                  <a:pt x="2653" y="17033"/>
                </a:lnTo>
                <a:lnTo>
                  <a:pt x="2677" y="17082"/>
                </a:lnTo>
                <a:lnTo>
                  <a:pt x="2702" y="17106"/>
                </a:lnTo>
                <a:lnTo>
                  <a:pt x="2799" y="17155"/>
                </a:lnTo>
                <a:lnTo>
                  <a:pt x="2896" y="17155"/>
                </a:lnTo>
                <a:lnTo>
                  <a:pt x="3091" y="17179"/>
                </a:lnTo>
                <a:lnTo>
                  <a:pt x="3383" y="17203"/>
                </a:lnTo>
                <a:lnTo>
                  <a:pt x="3359" y="17398"/>
                </a:lnTo>
                <a:lnTo>
                  <a:pt x="3188" y="17398"/>
                </a:lnTo>
                <a:lnTo>
                  <a:pt x="3042" y="17422"/>
                </a:lnTo>
                <a:lnTo>
                  <a:pt x="2750" y="17520"/>
                </a:lnTo>
                <a:lnTo>
                  <a:pt x="2702" y="17544"/>
                </a:lnTo>
                <a:lnTo>
                  <a:pt x="2677" y="17593"/>
                </a:lnTo>
                <a:lnTo>
                  <a:pt x="2702" y="17641"/>
                </a:lnTo>
                <a:lnTo>
                  <a:pt x="2750" y="17666"/>
                </a:lnTo>
                <a:lnTo>
                  <a:pt x="2896" y="17714"/>
                </a:lnTo>
                <a:lnTo>
                  <a:pt x="3018" y="17739"/>
                </a:lnTo>
                <a:lnTo>
                  <a:pt x="3310" y="17739"/>
                </a:lnTo>
                <a:lnTo>
                  <a:pt x="3310" y="17763"/>
                </a:lnTo>
                <a:lnTo>
                  <a:pt x="3286" y="17933"/>
                </a:lnTo>
                <a:lnTo>
                  <a:pt x="3018" y="17958"/>
                </a:lnTo>
                <a:lnTo>
                  <a:pt x="2799" y="17982"/>
                </a:lnTo>
                <a:lnTo>
                  <a:pt x="2702" y="18031"/>
                </a:lnTo>
                <a:lnTo>
                  <a:pt x="2629" y="18079"/>
                </a:lnTo>
                <a:lnTo>
                  <a:pt x="2604" y="18128"/>
                </a:lnTo>
                <a:lnTo>
                  <a:pt x="2604" y="18177"/>
                </a:lnTo>
                <a:lnTo>
                  <a:pt x="2653" y="18250"/>
                </a:lnTo>
                <a:lnTo>
                  <a:pt x="2702" y="18274"/>
                </a:lnTo>
                <a:lnTo>
                  <a:pt x="2775" y="18298"/>
                </a:lnTo>
                <a:lnTo>
                  <a:pt x="2848" y="18323"/>
                </a:lnTo>
                <a:lnTo>
                  <a:pt x="3018" y="18323"/>
                </a:lnTo>
                <a:lnTo>
                  <a:pt x="3164" y="18298"/>
                </a:lnTo>
                <a:lnTo>
                  <a:pt x="3237" y="18323"/>
                </a:lnTo>
                <a:lnTo>
                  <a:pt x="3213" y="18517"/>
                </a:lnTo>
                <a:lnTo>
                  <a:pt x="2848" y="18566"/>
                </a:lnTo>
                <a:lnTo>
                  <a:pt x="2677" y="18615"/>
                </a:lnTo>
                <a:lnTo>
                  <a:pt x="2604" y="18663"/>
                </a:lnTo>
                <a:lnTo>
                  <a:pt x="2531" y="18712"/>
                </a:lnTo>
                <a:lnTo>
                  <a:pt x="2507" y="18761"/>
                </a:lnTo>
                <a:lnTo>
                  <a:pt x="2507" y="18785"/>
                </a:lnTo>
                <a:lnTo>
                  <a:pt x="2531" y="18809"/>
                </a:lnTo>
                <a:lnTo>
                  <a:pt x="2556" y="18834"/>
                </a:lnTo>
                <a:lnTo>
                  <a:pt x="2702" y="18882"/>
                </a:lnTo>
                <a:lnTo>
                  <a:pt x="3164" y="18882"/>
                </a:lnTo>
                <a:lnTo>
                  <a:pt x="3115" y="19223"/>
                </a:lnTo>
                <a:lnTo>
                  <a:pt x="2799" y="19199"/>
                </a:lnTo>
                <a:lnTo>
                  <a:pt x="2677" y="19199"/>
                </a:lnTo>
                <a:lnTo>
                  <a:pt x="2580" y="19223"/>
                </a:lnTo>
                <a:lnTo>
                  <a:pt x="2483" y="19247"/>
                </a:lnTo>
                <a:lnTo>
                  <a:pt x="2410" y="19320"/>
                </a:lnTo>
                <a:lnTo>
                  <a:pt x="2410" y="19369"/>
                </a:lnTo>
                <a:lnTo>
                  <a:pt x="2410" y="19393"/>
                </a:lnTo>
                <a:lnTo>
                  <a:pt x="2483" y="19466"/>
                </a:lnTo>
                <a:lnTo>
                  <a:pt x="2580" y="19515"/>
                </a:lnTo>
                <a:lnTo>
                  <a:pt x="2702" y="19564"/>
                </a:lnTo>
                <a:lnTo>
                  <a:pt x="2799" y="19564"/>
                </a:lnTo>
                <a:lnTo>
                  <a:pt x="3042" y="19612"/>
                </a:lnTo>
                <a:lnTo>
                  <a:pt x="3018" y="19807"/>
                </a:lnTo>
                <a:lnTo>
                  <a:pt x="2896" y="19807"/>
                </a:lnTo>
                <a:lnTo>
                  <a:pt x="2556" y="19856"/>
                </a:lnTo>
                <a:lnTo>
                  <a:pt x="2483" y="19880"/>
                </a:lnTo>
                <a:lnTo>
                  <a:pt x="2434" y="19904"/>
                </a:lnTo>
                <a:lnTo>
                  <a:pt x="2337" y="20001"/>
                </a:lnTo>
                <a:lnTo>
                  <a:pt x="2312" y="20026"/>
                </a:lnTo>
                <a:lnTo>
                  <a:pt x="2337" y="20074"/>
                </a:lnTo>
                <a:lnTo>
                  <a:pt x="2434" y="20123"/>
                </a:lnTo>
                <a:lnTo>
                  <a:pt x="2531" y="20147"/>
                </a:lnTo>
                <a:lnTo>
                  <a:pt x="2726" y="20172"/>
                </a:lnTo>
                <a:lnTo>
                  <a:pt x="2507" y="20269"/>
                </a:lnTo>
                <a:lnTo>
                  <a:pt x="2288" y="20366"/>
                </a:lnTo>
                <a:lnTo>
                  <a:pt x="1801" y="20512"/>
                </a:lnTo>
                <a:lnTo>
                  <a:pt x="1655" y="20537"/>
                </a:lnTo>
                <a:lnTo>
                  <a:pt x="1485" y="20561"/>
                </a:lnTo>
                <a:lnTo>
                  <a:pt x="1315" y="20537"/>
                </a:lnTo>
                <a:lnTo>
                  <a:pt x="1145" y="20488"/>
                </a:lnTo>
                <a:lnTo>
                  <a:pt x="1120" y="20464"/>
                </a:lnTo>
                <a:lnTo>
                  <a:pt x="1096" y="20415"/>
                </a:lnTo>
                <a:lnTo>
                  <a:pt x="1096" y="20391"/>
                </a:lnTo>
                <a:lnTo>
                  <a:pt x="1096" y="20342"/>
                </a:lnTo>
                <a:lnTo>
                  <a:pt x="1145" y="20245"/>
                </a:lnTo>
                <a:lnTo>
                  <a:pt x="1242" y="20123"/>
                </a:lnTo>
                <a:lnTo>
                  <a:pt x="1485" y="19929"/>
                </a:lnTo>
                <a:lnTo>
                  <a:pt x="1631" y="19831"/>
                </a:lnTo>
                <a:lnTo>
                  <a:pt x="1680" y="19807"/>
                </a:lnTo>
                <a:lnTo>
                  <a:pt x="1704" y="19758"/>
                </a:lnTo>
                <a:lnTo>
                  <a:pt x="1704" y="19710"/>
                </a:lnTo>
                <a:lnTo>
                  <a:pt x="1704" y="19661"/>
                </a:lnTo>
                <a:lnTo>
                  <a:pt x="1728" y="19588"/>
                </a:lnTo>
                <a:lnTo>
                  <a:pt x="1826" y="18785"/>
                </a:lnTo>
                <a:lnTo>
                  <a:pt x="1923" y="18006"/>
                </a:lnTo>
                <a:lnTo>
                  <a:pt x="2045" y="16425"/>
                </a:lnTo>
                <a:lnTo>
                  <a:pt x="2142" y="14843"/>
                </a:lnTo>
                <a:lnTo>
                  <a:pt x="2264" y="13237"/>
                </a:lnTo>
                <a:lnTo>
                  <a:pt x="2410" y="11631"/>
                </a:lnTo>
                <a:lnTo>
                  <a:pt x="2531" y="10025"/>
                </a:lnTo>
                <a:lnTo>
                  <a:pt x="2556" y="9368"/>
                </a:lnTo>
                <a:lnTo>
                  <a:pt x="2580" y="8663"/>
                </a:lnTo>
                <a:lnTo>
                  <a:pt x="2580" y="8322"/>
                </a:lnTo>
                <a:lnTo>
                  <a:pt x="2580" y="7981"/>
                </a:lnTo>
                <a:lnTo>
                  <a:pt x="2531" y="7641"/>
                </a:lnTo>
                <a:lnTo>
                  <a:pt x="2483" y="7324"/>
                </a:lnTo>
                <a:lnTo>
                  <a:pt x="2483" y="7251"/>
                </a:lnTo>
                <a:lnTo>
                  <a:pt x="2458" y="7178"/>
                </a:lnTo>
                <a:lnTo>
                  <a:pt x="2434" y="7130"/>
                </a:lnTo>
                <a:lnTo>
                  <a:pt x="2410" y="7105"/>
                </a:lnTo>
                <a:lnTo>
                  <a:pt x="2337" y="7057"/>
                </a:lnTo>
                <a:lnTo>
                  <a:pt x="2239" y="7057"/>
                </a:lnTo>
                <a:lnTo>
                  <a:pt x="2166" y="7105"/>
                </a:lnTo>
                <a:lnTo>
                  <a:pt x="2020" y="7130"/>
                </a:lnTo>
                <a:lnTo>
                  <a:pt x="1899" y="7154"/>
                </a:lnTo>
                <a:lnTo>
                  <a:pt x="1826" y="7227"/>
                </a:lnTo>
                <a:lnTo>
                  <a:pt x="1801" y="7300"/>
                </a:lnTo>
                <a:lnTo>
                  <a:pt x="1801" y="7349"/>
                </a:lnTo>
                <a:lnTo>
                  <a:pt x="1801" y="7397"/>
                </a:lnTo>
                <a:lnTo>
                  <a:pt x="1874" y="7446"/>
                </a:lnTo>
                <a:lnTo>
                  <a:pt x="1923" y="7470"/>
                </a:lnTo>
                <a:lnTo>
                  <a:pt x="1899" y="7519"/>
                </a:lnTo>
                <a:lnTo>
                  <a:pt x="1704" y="7519"/>
                </a:lnTo>
                <a:lnTo>
                  <a:pt x="1631" y="7543"/>
                </a:lnTo>
                <a:lnTo>
                  <a:pt x="1558" y="7592"/>
                </a:lnTo>
                <a:lnTo>
                  <a:pt x="1534" y="7665"/>
                </a:lnTo>
                <a:lnTo>
                  <a:pt x="1534" y="7714"/>
                </a:lnTo>
                <a:lnTo>
                  <a:pt x="1558" y="7738"/>
                </a:lnTo>
                <a:lnTo>
                  <a:pt x="1631" y="7811"/>
                </a:lnTo>
                <a:lnTo>
                  <a:pt x="1753" y="7860"/>
                </a:lnTo>
                <a:lnTo>
                  <a:pt x="1728" y="7957"/>
                </a:lnTo>
                <a:lnTo>
                  <a:pt x="1582" y="7957"/>
                </a:lnTo>
                <a:lnTo>
                  <a:pt x="1461" y="8006"/>
                </a:lnTo>
                <a:lnTo>
                  <a:pt x="1412" y="8054"/>
                </a:lnTo>
                <a:lnTo>
                  <a:pt x="1388" y="8127"/>
                </a:lnTo>
                <a:lnTo>
                  <a:pt x="1412" y="8200"/>
                </a:lnTo>
                <a:lnTo>
                  <a:pt x="1461" y="8249"/>
                </a:lnTo>
                <a:lnTo>
                  <a:pt x="1534" y="8273"/>
                </a:lnTo>
                <a:lnTo>
                  <a:pt x="1631" y="8298"/>
                </a:lnTo>
                <a:lnTo>
                  <a:pt x="1582" y="8468"/>
                </a:lnTo>
                <a:lnTo>
                  <a:pt x="1437" y="8468"/>
                </a:lnTo>
                <a:lnTo>
                  <a:pt x="1364" y="8517"/>
                </a:lnTo>
                <a:lnTo>
                  <a:pt x="1291" y="8541"/>
                </a:lnTo>
                <a:lnTo>
                  <a:pt x="1291" y="8590"/>
                </a:lnTo>
                <a:lnTo>
                  <a:pt x="1291" y="8638"/>
                </a:lnTo>
                <a:lnTo>
                  <a:pt x="1339" y="8687"/>
                </a:lnTo>
                <a:lnTo>
                  <a:pt x="1388" y="8736"/>
                </a:lnTo>
                <a:lnTo>
                  <a:pt x="1509" y="8760"/>
                </a:lnTo>
                <a:lnTo>
                  <a:pt x="1485" y="8833"/>
                </a:lnTo>
                <a:lnTo>
                  <a:pt x="1461" y="8930"/>
                </a:lnTo>
                <a:lnTo>
                  <a:pt x="1315" y="8955"/>
                </a:lnTo>
                <a:lnTo>
                  <a:pt x="1242" y="8979"/>
                </a:lnTo>
                <a:lnTo>
                  <a:pt x="1193" y="9028"/>
                </a:lnTo>
                <a:lnTo>
                  <a:pt x="1169" y="9076"/>
                </a:lnTo>
                <a:lnTo>
                  <a:pt x="1169" y="9149"/>
                </a:lnTo>
                <a:lnTo>
                  <a:pt x="1218" y="9198"/>
                </a:lnTo>
                <a:lnTo>
                  <a:pt x="1242" y="9222"/>
                </a:lnTo>
                <a:lnTo>
                  <a:pt x="1364" y="9271"/>
                </a:lnTo>
                <a:lnTo>
                  <a:pt x="1364" y="9295"/>
                </a:lnTo>
                <a:lnTo>
                  <a:pt x="1315" y="9320"/>
                </a:lnTo>
                <a:lnTo>
                  <a:pt x="1169" y="9344"/>
                </a:lnTo>
                <a:lnTo>
                  <a:pt x="1096" y="9393"/>
                </a:lnTo>
                <a:lnTo>
                  <a:pt x="1047" y="9441"/>
                </a:lnTo>
                <a:lnTo>
                  <a:pt x="1023" y="9539"/>
                </a:lnTo>
                <a:lnTo>
                  <a:pt x="1047" y="9563"/>
                </a:lnTo>
                <a:lnTo>
                  <a:pt x="1072" y="9612"/>
                </a:lnTo>
                <a:lnTo>
                  <a:pt x="1120" y="9636"/>
                </a:lnTo>
                <a:lnTo>
                  <a:pt x="1169" y="9660"/>
                </a:lnTo>
                <a:lnTo>
                  <a:pt x="1291" y="9660"/>
                </a:lnTo>
                <a:lnTo>
                  <a:pt x="1266" y="9733"/>
                </a:lnTo>
                <a:lnTo>
                  <a:pt x="1145" y="9733"/>
                </a:lnTo>
                <a:lnTo>
                  <a:pt x="1072" y="9758"/>
                </a:lnTo>
                <a:lnTo>
                  <a:pt x="1023" y="9806"/>
                </a:lnTo>
                <a:lnTo>
                  <a:pt x="999" y="9879"/>
                </a:lnTo>
                <a:lnTo>
                  <a:pt x="1023" y="9952"/>
                </a:lnTo>
                <a:lnTo>
                  <a:pt x="1120" y="10001"/>
                </a:lnTo>
                <a:lnTo>
                  <a:pt x="1218" y="10025"/>
                </a:lnTo>
                <a:lnTo>
                  <a:pt x="1169" y="10269"/>
                </a:lnTo>
                <a:lnTo>
                  <a:pt x="1096" y="10244"/>
                </a:lnTo>
                <a:lnTo>
                  <a:pt x="1023" y="10269"/>
                </a:lnTo>
                <a:lnTo>
                  <a:pt x="974" y="10293"/>
                </a:lnTo>
                <a:lnTo>
                  <a:pt x="926" y="10342"/>
                </a:lnTo>
                <a:lnTo>
                  <a:pt x="926" y="10390"/>
                </a:lnTo>
                <a:lnTo>
                  <a:pt x="926" y="10439"/>
                </a:lnTo>
                <a:lnTo>
                  <a:pt x="950" y="10488"/>
                </a:lnTo>
                <a:lnTo>
                  <a:pt x="999" y="10536"/>
                </a:lnTo>
                <a:lnTo>
                  <a:pt x="1096" y="10609"/>
                </a:lnTo>
                <a:lnTo>
                  <a:pt x="1072" y="10634"/>
                </a:lnTo>
                <a:lnTo>
                  <a:pt x="1047" y="10682"/>
                </a:lnTo>
                <a:lnTo>
                  <a:pt x="1047" y="10755"/>
                </a:lnTo>
                <a:lnTo>
                  <a:pt x="1047" y="10804"/>
                </a:lnTo>
                <a:lnTo>
                  <a:pt x="1145" y="11096"/>
                </a:lnTo>
                <a:lnTo>
                  <a:pt x="1169" y="11291"/>
                </a:lnTo>
                <a:lnTo>
                  <a:pt x="1193" y="11461"/>
                </a:lnTo>
                <a:lnTo>
                  <a:pt x="1193" y="11631"/>
                </a:lnTo>
                <a:lnTo>
                  <a:pt x="1120" y="11777"/>
                </a:lnTo>
                <a:lnTo>
                  <a:pt x="1096" y="11826"/>
                </a:lnTo>
                <a:lnTo>
                  <a:pt x="1023" y="11875"/>
                </a:lnTo>
                <a:lnTo>
                  <a:pt x="950" y="11923"/>
                </a:lnTo>
                <a:lnTo>
                  <a:pt x="780" y="11923"/>
                </a:lnTo>
                <a:lnTo>
                  <a:pt x="707" y="11875"/>
                </a:lnTo>
                <a:lnTo>
                  <a:pt x="658" y="11826"/>
                </a:lnTo>
                <a:lnTo>
                  <a:pt x="609" y="11753"/>
                </a:lnTo>
                <a:lnTo>
                  <a:pt x="512" y="11607"/>
                </a:lnTo>
                <a:lnTo>
                  <a:pt x="463" y="11437"/>
                </a:lnTo>
                <a:lnTo>
                  <a:pt x="463" y="11315"/>
                </a:lnTo>
                <a:lnTo>
                  <a:pt x="463" y="11193"/>
                </a:lnTo>
                <a:lnTo>
                  <a:pt x="512" y="10974"/>
                </a:lnTo>
                <a:lnTo>
                  <a:pt x="585" y="10974"/>
                </a:lnTo>
                <a:lnTo>
                  <a:pt x="634" y="10950"/>
                </a:lnTo>
                <a:lnTo>
                  <a:pt x="658" y="10901"/>
                </a:lnTo>
                <a:lnTo>
                  <a:pt x="658" y="10853"/>
                </a:lnTo>
                <a:lnTo>
                  <a:pt x="609" y="10658"/>
                </a:lnTo>
                <a:lnTo>
                  <a:pt x="585" y="10463"/>
                </a:lnTo>
                <a:lnTo>
                  <a:pt x="561" y="10074"/>
                </a:lnTo>
                <a:lnTo>
                  <a:pt x="585" y="9660"/>
                </a:lnTo>
                <a:lnTo>
                  <a:pt x="634" y="9271"/>
                </a:lnTo>
                <a:lnTo>
                  <a:pt x="731" y="8882"/>
                </a:lnTo>
                <a:lnTo>
                  <a:pt x="828" y="8492"/>
                </a:lnTo>
                <a:lnTo>
                  <a:pt x="1072" y="7714"/>
                </a:lnTo>
                <a:lnTo>
                  <a:pt x="1218" y="7227"/>
                </a:lnTo>
                <a:lnTo>
                  <a:pt x="1412" y="6740"/>
                </a:lnTo>
                <a:lnTo>
                  <a:pt x="1631" y="6302"/>
                </a:lnTo>
                <a:lnTo>
                  <a:pt x="1753" y="6108"/>
                </a:lnTo>
                <a:lnTo>
                  <a:pt x="1899" y="5913"/>
                </a:lnTo>
                <a:lnTo>
                  <a:pt x="2045" y="5743"/>
                </a:lnTo>
                <a:lnTo>
                  <a:pt x="2215" y="5572"/>
                </a:lnTo>
                <a:lnTo>
                  <a:pt x="2385" y="5402"/>
                </a:lnTo>
                <a:lnTo>
                  <a:pt x="2580" y="5280"/>
                </a:lnTo>
                <a:lnTo>
                  <a:pt x="2799" y="5159"/>
                </a:lnTo>
                <a:lnTo>
                  <a:pt x="3042" y="5061"/>
                </a:lnTo>
                <a:lnTo>
                  <a:pt x="3286" y="4964"/>
                </a:lnTo>
                <a:lnTo>
                  <a:pt x="3553" y="4891"/>
                </a:lnTo>
                <a:lnTo>
                  <a:pt x="3845" y="4842"/>
                </a:lnTo>
                <a:lnTo>
                  <a:pt x="4113" y="4818"/>
                </a:lnTo>
                <a:lnTo>
                  <a:pt x="4162" y="4842"/>
                </a:lnTo>
                <a:lnTo>
                  <a:pt x="4259" y="4818"/>
                </a:lnTo>
                <a:close/>
                <a:moveTo>
                  <a:pt x="4259" y="0"/>
                </a:moveTo>
                <a:lnTo>
                  <a:pt x="4016" y="25"/>
                </a:lnTo>
                <a:lnTo>
                  <a:pt x="3797" y="98"/>
                </a:lnTo>
                <a:lnTo>
                  <a:pt x="3675" y="98"/>
                </a:lnTo>
                <a:lnTo>
                  <a:pt x="3578" y="146"/>
                </a:lnTo>
                <a:lnTo>
                  <a:pt x="3334" y="244"/>
                </a:lnTo>
                <a:lnTo>
                  <a:pt x="3140" y="390"/>
                </a:lnTo>
                <a:lnTo>
                  <a:pt x="2945" y="536"/>
                </a:lnTo>
                <a:lnTo>
                  <a:pt x="2799" y="682"/>
                </a:lnTo>
                <a:lnTo>
                  <a:pt x="2677" y="852"/>
                </a:lnTo>
                <a:lnTo>
                  <a:pt x="2556" y="1047"/>
                </a:lnTo>
                <a:lnTo>
                  <a:pt x="2458" y="1241"/>
                </a:lnTo>
                <a:lnTo>
                  <a:pt x="2385" y="1436"/>
                </a:lnTo>
                <a:lnTo>
                  <a:pt x="2337" y="1655"/>
                </a:lnTo>
                <a:lnTo>
                  <a:pt x="2288" y="1850"/>
                </a:lnTo>
                <a:lnTo>
                  <a:pt x="2264" y="2069"/>
                </a:lnTo>
                <a:lnTo>
                  <a:pt x="2264" y="2263"/>
                </a:lnTo>
                <a:lnTo>
                  <a:pt x="2288" y="2434"/>
                </a:lnTo>
                <a:lnTo>
                  <a:pt x="2312" y="2628"/>
                </a:lnTo>
                <a:lnTo>
                  <a:pt x="2361" y="2823"/>
                </a:lnTo>
                <a:lnTo>
                  <a:pt x="2434" y="2993"/>
                </a:lnTo>
                <a:lnTo>
                  <a:pt x="2507" y="3164"/>
                </a:lnTo>
                <a:lnTo>
                  <a:pt x="2604" y="3310"/>
                </a:lnTo>
                <a:lnTo>
                  <a:pt x="2702" y="3480"/>
                </a:lnTo>
                <a:lnTo>
                  <a:pt x="2823" y="3626"/>
                </a:lnTo>
                <a:lnTo>
                  <a:pt x="2945" y="3748"/>
                </a:lnTo>
                <a:lnTo>
                  <a:pt x="3067" y="3869"/>
                </a:lnTo>
                <a:lnTo>
                  <a:pt x="3213" y="3991"/>
                </a:lnTo>
                <a:lnTo>
                  <a:pt x="3383" y="4088"/>
                </a:lnTo>
                <a:lnTo>
                  <a:pt x="3553" y="4161"/>
                </a:lnTo>
                <a:lnTo>
                  <a:pt x="3724" y="4210"/>
                </a:lnTo>
                <a:lnTo>
                  <a:pt x="3894" y="4258"/>
                </a:lnTo>
                <a:lnTo>
                  <a:pt x="3894" y="4404"/>
                </a:lnTo>
                <a:lnTo>
                  <a:pt x="3553" y="4429"/>
                </a:lnTo>
                <a:lnTo>
                  <a:pt x="3261" y="4502"/>
                </a:lnTo>
                <a:lnTo>
                  <a:pt x="2969" y="4575"/>
                </a:lnTo>
                <a:lnTo>
                  <a:pt x="2702" y="4696"/>
                </a:lnTo>
                <a:lnTo>
                  <a:pt x="2458" y="4818"/>
                </a:lnTo>
                <a:lnTo>
                  <a:pt x="2239" y="4964"/>
                </a:lnTo>
                <a:lnTo>
                  <a:pt x="2020" y="5110"/>
                </a:lnTo>
                <a:lnTo>
                  <a:pt x="1826" y="5305"/>
                </a:lnTo>
                <a:lnTo>
                  <a:pt x="1655" y="5499"/>
                </a:lnTo>
                <a:lnTo>
                  <a:pt x="1485" y="5694"/>
                </a:lnTo>
                <a:lnTo>
                  <a:pt x="1339" y="5937"/>
                </a:lnTo>
                <a:lnTo>
                  <a:pt x="1193" y="6156"/>
                </a:lnTo>
                <a:lnTo>
                  <a:pt x="1072" y="6400"/>
                </a:lnTo>
                <a:lnTo>
                  <a:pt x="853" y="6935"/>
                </a:lnTo>
                <a:lnTo>
                  <a:pt x="658" y="7470"/>
                </a:lnTo>
                <a:lnTo>
                  <a:pt x="366" y="8492"/>
                </a:lnTo>
                <a:lnTo>
                  <a:pt x="244" y="9003"/>
                </a:lnTo>
                <a:lnTo>
                  <a:pt x="147" y="9514"/>
                </a:lnTo>
                <a:lnTo>
                  <a:pt x="123" y="9782"/>
                </a:lnTo>
                <a:lnTo>
                  <a:pt x="123" y="10098"/>
                </a:lnTo>
                <a:lnTo>
                  <a:pt x="147" y="10415"/>
                </a:lnTo>
                <a:lnTo>
                  <a:pt x="171" y="10561"/>
                </a:lnTo>
                <a:lnTo>
                  <a:pt x="220" y="10682"/>
                </a:lnTo>
                <a:lnTo>
                  <a:pt x="147" y="10755"/>
                </a:lnTo>
                <a:lnTo>
                  <a:pt x="74" y="10853"/>
                </a:lnTo>
                <a:lnTo>
                  <a:pt x="25" y="10974"/>
                </a:lnTo>
                <a:lnTo>
                  <a:pt x="1" y="11096"/>
                </a:lnTo>
                <a:lnTo>
                  <a:pt x="1" y="11339"/>
                </a:lnTo>
                <a:lnTo>
                  <a:pt x="25" y="11558"/>
                </a:lnTo>
                <a:lnTo>
                  <a:pt x="74" y="11704"/>
                </a:lnTo>
                <a:lnTo>
                  <a:pt x="123" y="11826"/>
                </a:lnTo>
                <a:lnTo>
                  <a:pt x="196" y="11972"/>
                </a:lnTo>
                <a:lnTo>
                  <a:pt x="269" y="12093"/>
                </a:lnTo>
                <a:lnTo>
                  <a:pt x="366" y="12191"/>
                </a:lnTo>
                <a:lnTo>
                  <a:pt x="488" y="12264"/>
                </a:lnTo>
                <a:lnTo>
                  <a:pt x="609" y="12337"/>
                </a:lnTo>
                <a:lnTo>
                  <a:pt x="755" y="12361"/>
                </a:lnTo>
                <a:lnTo>
                  <a:pt x="926" y="12385"/>
                </a:lnTo>
                <a:lnTo>
                  <a:pt x="1072" y="12361"/>
                </a:lnTo>
                <a:lnTo>
                  <a:pt x="1193" y="12312"/>
                </a:lnTo>
                <a:lnTo>
                  <a:pt x="1291" y="12264"/>
                </a:lnTo>
                <a:lnTo>
                  <a:pt x="1388" y="12166"/>
                </a:lnTo>
                <a:lnTo>
                  <a:pt x="1461" y="12069"/>
                </a:lnTo>
                <a:lnTo>
                  <a:pt x="1509" y="11947"/>
                </a:lnTo>
                <a:lnTo>
                  <a:pt x="1534" y="11802"/>
                </a:lnTo>
                <a:lnTo>
                  <a:pt x="1582" y="11510"/>
                </a:lnTo>
                <a:lnTo>
                  <a:pt x="1582" y="11218"/>
                </a:lnTo>
                <a:lnTo>
                  <a:pt x="1534" y="10950"/>
                </a:lnTo>
                <a:lnTo>
                  <a:pt x="1461" y="10707"/>
                </a:lnTo>
                <a:lnTo>
                  <a:pt x="1437" y="10658"/>
                </a:lnTo>
                <a:lnTo>
                  <a:pt x="1485" y="10536"/>
                </a:lnTo>
                <a:lnTo>
                  <a:pt x="1509" y="10488"/>
                </a:lnTo>
                <a:lnTo>
                  <a:pt x="1534" y="10269"/>
                </a:lnTo>
                <a:lnTo>
                  <a:pt x="1582" y="10025"/>
                </a:lnTo>
                <a:lnTo>
                  <a:pt x="1704" y="9539"/>
                </a:lnTo>
                <a:lnTo>
                  <a:pt x="1850" y="9028"/>
                </a:lnTo>
                <a:lnTo>
                  <a:pt x="2142" y="8103"/>
                </a:lnTo>
                <a:lnTo>
                  <a:pt x="2118" y="9344"/>
                </a:lnTo>
                <a:lnTo>
                  <a:pt x="2045" y="10585"/>
                </a:lnTo>
                <a:lnTo>
                  <a:pt x="1947" y="11826"/>
                </a:lnTo>
                <a:lnTo>
                  <a:pt x="1826" y="13067"/>
                </a:lnTo>
                <a:lnTo>
                  <a:pt x="1680" y="14648"/>
                </a:lnTo>
                <a:lnTo>
                  <a:pt x="1558" y="16254"/>
                </a:lnTo>
                <a:lnTo>
                  <a:pt x="1412" y="17860"/>
                </a:lnTo>
                <a:lnTo>
                  <a:pt x="1339" y="18663"/>
                </a:lnTo>
                <a:lnTo>
                  <a:pt x="1218" y="19442"/>
                </a:lnTo>
                <a:lnTo>
                  <a:pt x="1242" y="19564"/>
                </a:lnTo>
                <a:lnTo>
                  <a:pt x="1120" y="19612"/>
                </a:lnTo>
                <a:lnTo>
                  <a:pt x="1023" y="19661"/>
                </a:lnTo>
                <a:lnTo>
                  <a:pt x="950" y="19734"/>
                </a:lnTo>
                <a:lnTo>
                  <a:pt x="853" y="19831"/>
                </a:lnTo>
                <a:lnTo>
                  <a:pt x="731" y="20026"/>
                </a:lnTo>
                <a:lnTo>
                  <a:pt x="634" y="20245"/>
                </a:lnTo>
                <a:lnTo>
                  <a:pt x="634" y="20342"/>
                </a:lnTo>
                <a:lnTo>
                  <a:pt x="609" y="20464"/>
                </a:lnTo>
                <a:lnTo>
                  <a:pt x="634" y="20561"/>
                </a:lnTo>
                <a:lnTo>
                  <a:pt x="658" y="20683"/>
                </a:lnTo>
                <a:lnTo>
                  <a:pt x="731" y="20780"/>
                </a:lnTo>
                <a:lnTo>
                  <a:pt x="804" y="20853"/>
                </a:lnTo>
                <a:lnTo>
                  <a:pt x="901" y="20926"/>
                </a:lnTo>
                <a:lnTo>
                  <a:pt x="1023" y="20999"/>
                </a:lnTo>
                <a:lnTo>
                  <a:pt x="1145" y="21023"/>
                </a:lnTo>
                <a:lnTo>
                  <a:pt x="1266" y="21048"/>
                </a:lnTo>
                <a:lnTo>
                  <a:pt x="1558" y="21072"/>
                </a:lnTo>
                <a:lnTo>
                  <a:pt x="1874" y="21048"/>
                </a:lnTo>
                <a:lnTo>
                  <a:pt x="2191" y="20975"/>
                </a:lnTo>
                <a:lnTo>
                  <a:pt x="2483" y="20877"/>
                </a:lnTo>
                <a:lnTo>
                  <a:pt x="2775" y="20731"/>
                </a:lnTo>
                <a:lnTo>
                  <a:pt x="3042" y="20610"/>
                </a:lnTo>
                <a:lnTo>
                  <a:pt x="3261" y="20439"/>
                </a:lnTo>
                <a:lnTo>
                  <a:pt x="3334" y="20366"/>
                </a:lnTo>
                <a:lnTo>
                  <a:pt x="3359" y="20293"/>
                </a:lnTo>
                <a:lnTo>
                  <a:pt x="3383" y="20269"/>
                </a:lnTo>
                <a:lnTo>
                  <a:pt x="3456" y="20172"/>
                </a:lnTo>
                <a:lnTo>
                  <a:pt x="3480" y="20050"/>
                </a:lnTo>
                <a:lnTo>
                  <a:pt x="3529" y="19807"/>
                </a:lnTo>
                <a:lnTo>
                  <a:pt x="3699" y="18542"/>
                </a:lnTo>
                <a:lnTo>
                  <a:pt x="3870" y="16984"/>
                </a:lnTo>
                <a:lnTo>
                  <a:pt x="4040" y="15427"/>
                </a:lnTo>
                <a:lnTo>
                  <a:pt x="4064" y="15184"/>
                </a:lnTo>
                <a:lnTo>
                  <a:pt x="4089" y="15111"/>
                </a:lnTo>
                <a:lnTo>
                  <a:pt x="4089" y="15062"/>
                </a:lnTo>
                <a:lnTo>
                  <a:pt x="4186" y="14089"/>
                </a:lnTo>
                <a:lnTo>
                  <a:pt x="4186" y="14040"/>
                </a:lnTo>
                <a:lnTo>
                  <a:pt x="4186" y="13991"/>
                </a:lnTo>
                <a:lnTo>
                  <a:pt x="4186" y="13967"/>
                </a:lnTo>
                <a:lnTo>
                  <a:pt x="4210" y="13870"/>
                </a:lnTo>
                <a:lnTo>
                  <a:pt x="4308" y="14186"/>
                </a:lnTo>
                <a:lnTo>
                  <a:pt x="4454" y="14892"/>
                </a:lnTo>
                <a:lnTo>
                  <a:pt x="4575" y="15597"/>
                </a:lnTo>
                <a:lnTo>
                  <a:pt x="4673" y="16327"/>
                </a:lnTo>
                <a:lnTo>
                  <a:pt x="4721" y="17057"/>
                </a:lnTo>
                <a:lnTo>
                  <a:pt x="4843" y="18493"/>
                </a:lnTo>
                <a:lnTo>
                  <a:pt x="4916" y="19223"/>
                </a:lnTo>
                <a:lnTo>
                  <a:pt x="5013" y="19953"/>
                </a:lnTo>
                <a:lnTo>
                  <a:pt x="5038" y="20147"/>
                </a:lnTo>
                <a:lnTo>
                  <a:pt x="5111" y="20342"/>
                </a:lnTo>
                <a:lnTo>
                  <a:pt x="5208" y="20537"/>
                </a:lnTo>
                <a:lnTo>
                  <a:pt x="5354" y="20683"/>
                </a:lnTo>
                <a:lnTo>
                  <a:pt x="5500" y="20780"/>
                </a:lnTo>
                <a:lnTo>
                  <a:pt x="5670" y="20853"/>
                </a:lnTo>
                <a:lnTo>
                  <a:pt x="5865" y="20877"/>
                </a:lnTo>
                <a:lnTo>
                  <a:pt x="6084" y="20853"/>
                </a:lnTo>
                <a:lnTo>
                  <a:pt x="6303" y="20877"/>
                </a:lnTo>
                <a:lnTo>
                  <a:pt x="6522" y="20902"/>
                </a:lnTo>
                <a:lnTo>
                  <a:pt x="6741" y="20877"/>
                </a:lnTo>
                <a:lnTo>
                  <a:pt x="6936" y="20853"/>
                </a:lnTo>
                <a:lnTo>
                  <a:pt x="7155" y="20780"/>
                </a:lnTo>
                <a:lnTo>
                  <a:pt x="7325" y="20683"/>
                </a:lnTo>
                <a:lnTo>
                  <a:pt x="7495" y="20561"/>
                </a:lnTo>
                <a:lnTo>
                  <a:pt x="7666" y="20391"/>
                </a:lnTo>
                <a:lnTo>
                  <a:pt x="7714" y="20293"/>
                </a:lnTo>
                <a:lnTo>
                  <a:pt x="7739" y="20220"/>
                </a:lnTo>
                <a:lnTo>
                  <a:pt x="7739" y="20123"/>
                </a:lnTo>
                <a:lnTo>
                  <a:pt x="7739" y="20026"/>
                </a:lnTo>
                <a:lnTo>
                  <a:pt x="7739" y="19929"/>
                </a:lnTo>
                <a:lnTo>
                  <a:pt x="7690" y="19831"/>
                </a:lnTo>
                <a:lnTo>
                  <a:pt x="7666" y="19758"/>
                </a:lnTo>
                <a:lnTo>
                  <a:pt x="7593" y="19685"/>
                </a:lnTo>
                <a:lnTo>
                  <a:pt x="7495" y="19612"/>
                </a:lnTo>
                <a:lnTo>
                  <a:pt x="7374" y="19539"/>
                </a:lnTo>
                <a:lnTo>
                  <a:pt x="7130" y="19442"/>
                </a:lnTo>
                <a:lnTo>
                  <a:pt x="7130" y="19418"/>
                </a:lnTo>
                <a:lnTo>
                  <a:pt x="7057" y="19126"/>
                </a:lnTo>
                <a:lnTo>
                  <a:pt x="7009" y="18809"/>
                </a:lnTo>
                <a:lnTo>
                  <a:pt x="6984" y="18152"/>
                </a:lnTo>
                <a:lnTo>
                  <a:pt x="6936" y="16546"/>
                </a:lnTo>
                <a:lnTo>
                  <a:pt x="6863" y="15476"/>
                </a:lnTo>
                <a:lnTo>
                  <a:pt x="6765" y="14405"/>
                </a:lnTo>
                <a:lnTo>
                  <a:pt x="6668" y="13334"/>
                </a:lnTo>
                <a:lnTo>
                  <a:pt x="6595" y="12288"/>
                </a:lnTo>
                <a:lnTo>
                  <a:pt x="6571" y="10804"/>
                </a:lnTo>
                <a:lnTo>
                  <a:pt x="6546" y="9344"/>
                </a:lnTo>
                <a:lnTo>
                  <a:pt x="6546" y="8395"/>
                </a:lnTo>
                <a:lnTo>
                  <a:pt x="6644" y="8663"/>
                </a:lnTo>
                <a:lnTo>
                  <a:pt x="6765" y="8930"/>
                </a:lnTo>
                <a:lnTo>
                  <a:pt x="6814" y="9174"/>
                </a:lnTo>
                <a:lnTo>
                  <a:pt x="6887" y="9417"/>
                </a:lnTo>
                <a:lnTo>
                  <a:pt x="6936" y="9904"/>
                </a:lnTo>
                <a:lnTo>
                  <a:pt x="6984" y="10415"/>
                </a:lnTo>
                <a:lnTo>
                  <a:pt x="7057" y="10901"/>
                </a:lnTo>
                <a:lnTo>
                  <a:pt x="6960" y="11120"/>
                </a:lnTo>
                <a:lnTo>
                  <a:pt x="6911" y="11339"/>
                </a:lnTo>
                <a:lnTo>
                  <a:pt x="6887" y="11583"/>
                </a:lnTo>
                <a:lnTo>
                  <a:pt x="6936" y="11802"/>
                </a:lnTo>
                <a:lnTo>
                  <a:pt x="6960" y="11923"/>
                </a:lnTo>
                <a:lnTo>
                  <a:pt x="7009" y="12020"/>
                </a:lnTo>
                <a:lnTo>
                  <a:pt x="7057" y="12093"/>
                </a:lnTo>
                <a:lnTo>
                  <a:pt x="7130" y="12166"/>
                </a:lnTo>
                <a:lnTo>
                  <a:pt x="7228" y="12239"/>
                </a:lnTo>
                <a:lnTo>
                  <a:pt x="7325" y="12288"/>
                </a:lnTo>
                <a:lnTo>
                  <a:pt x="7447" y="12312"/>
                </a:lnTo>
                <a:lnTo>
                  <a:pt x="7714" y="12312"/>
                </a:lnTo>
                <a:lnTo>
                  <a:pt x="7860" y="12264"/>
                </a:lnTo>
                <a:lnTo>
                  <a:pt x="7982" y="12215"/>
                </a:lnTo>
                <a:lnTo>
                  <a:pt x="8104" y="12142"/>
                </a:lnTo>
                <a:lnTo>
                  <a:pt x="8201" y="12045"/>
                </a:lnTo>
                <a:lnTo>
                  <a:pt x="8298" y="11947"/>
                </a:lnTo>
                <a:lnTo>
                  <a:pt x="8371" y="11826"/>
                </a:lnTo>
                <a:lnTo>
                  <a:pt x="8444" y="11704"/>
                </a:lnTo>
                <a:lnTo>
                  <a:pt x="8517" y="11510"/>
                </a:lnTo>
                <a:lnTo>
                  <a:pt x="8542" y="11291"/>
                </a:lnTo>
                <a:lnTo>
                  <a:pt x="8517" y="11193"/>
                </a:lnTo>
                <a:lnTo>
                  <a:pt x="8493" y="11096"/>
                </a:lnTo>
                <a:lnTo>
                  <a:pt x="8469" y="10999"/>
                </a:lnTo>
                <a:lnTo>
                  <a:pt x="8396" y="10926"/>
                </a:lnTo>
                <a:lnTo>
                  <a:pt x="8469" y="10269"/>
                </a:lnTo>
                <a:lnTo>
                  <a:pt x="8493" y="9587"/>
                </a:lnTo>
                <a:lnTo>
                  <a:pt x="8469" y="8906"/>
                </a:lnTo>
                <a:lnTo>
                  <a:pt x="8396" y="8249"/>
                </a:lnTo>
                <a:lnTo>
                  <a:pt x="8323" y="7908"/>
                </a:lnTo>
                <a:lnTo>
                  <a:pt x="8250" y="7568"/>
                </a:lnTo>
                <a:lnTo>
                  <a:pt x="8177" y="7251"/>
                </a:lnTo>
                <a:lnTo>
                  <a:pt x="8079" y="6935"/>
                </a:lnTo>
                <a:lnTo>
                  <a:pt x="7958" y="6619"/>
                </a:lnTo>
                <a:lnTo>
                  <a:pt x="7812" y="6327"/>
                </a:lnTo>
                <a:lnTo>
                  <a:pt x="7666" y="6035"/>
                </a:lnTo>
                <a:lnTo>
                  <a:pt x="7495" y="5743"/>
                </a:lnTo>
                <a:lnTo>
                  <a:pt x="7349" y="5548"/>
                </a:lnTo>
                <a:lnTo>
                  <a:pt x="7203" y="5378"/>
                </a:lnTo>
                <a:lnTo>
                  <a:pt x="7057" y="5232"/>
                </a:lnTo>
                <a:lnTo>
                  <a:pt x="6887" y="5086"/>
                </a:lnTo>
                <a:lnTo>
                  <a:pt x="6717" y="4940"/>
                </a:lnTo>
                <a:lnTo>
                  <a:pt x="6522" y="4842"/>
                </a:lnTo>
                <a:lnTo>
                  <a:pt x="6327" y="4745"/>
                </a:lnTo>
                <a:lnTo>
                  <a:pt x="6133" y="4648"/>
                </a:lnTo>
                <a:lnTo>
                  <a:pt x="5719" y="4502"/>
                </a:lnTo>
                <a:lnTo>
                  <a:pt x="5305" y="4429"/>
                </a:lnTo>
                <a:lnTo>
                  <a:pt x="4867" y="4380"/>
                </a:lnTo>
                <a:lnTo>
                  <a:pt x="4405" y="4356"/>
                </a:lnTo>
                <a:lnTo>
                  <a:pt x="4405" y="4307"/>
                </a:lnTo>
                <a:lnTo>
                  <a:pt x="4405" y="4283"/>
                </a:lnTo>
                <a:lnTo>
                  <a:pt x="4600" y="4258"/>
                </a:lnTo>
                <a:lnTo>
                  <a:pt x="4794" y="4185"/>
                </a:lnTo>
                <a:lnTo>
                  <a:pt x="4965" y="4112"/>
                </a:lnTo>
                <a:lnTo>
                  <a:pt x="5159" y="4015"/>
                </a:lnTo>
                <a:lnTo>
                  <a:pt x="5305" y="3893"/>
                </a:lnTo>
                <a:lnTo>
                  <a:pt x="5451" y="3772"/>
                </a:lnTo>
                <a:lnTo>
                  <a:pt x="5597" y="3626"/>
                </a:lnTo>
                <a:lnTo>
                  <a:pt x="5719" y="3456"/>
                </a:lnTo>
                <a:lnTo>
                  <a:pt x="5841" y="3310"/>
                </a:lnTo>
                <a:lnTo>
                  <a:pt x="5938" y="3115"/>
                </a:lnTo>
                <a:lnTo>
                  <a:pt x="6035" y="2945"/>
                </a:lnTo>
                <a:lnTo>
                  <a:pt x="6108" y="2750"/>
                </a:lnTo>
                <a:lnTo>
                  <a:pt x="6181" y="2555"/>
                </a:lnTo>
                <a:lnTo>
                  <a:pt x="6230" y="2361"/>
                </a:lnTo>
                <a:lnTo>
                  <a:pt x="6254" y="2166"/>
                </a:lnTo>
                <a:lnTo>
                  <a:pt x="6279" y="1971"/>
                </a:lnTo>
                <a:lnTo>
                  <a:pt x="6254" y="1752"/>
                </a:lnTo>
                <a:lnTo>
                  <a:pt x="6230" y="1533"/>
                </a:lnTo>
                <a:lnTo>
                  <a:pt x="6157" y="1314"/>
                </a:lnTo>
                <a:lnTo>
                  <a:pt x="6060" y="1095"/>
                </a:lnTo>
                <a:lnTo>
                  <a:pt x="5962" y="925"/>
                </a:lnTo>
                <a:lnTo>
                  <a:pt x="5816" y="730"/>
                </a:lnTo>
                <a:lnTo>
                  <a:pt x="5670" y="584"/>
                </a:lnTo>
                <a:lnTo>
                  <a:pt x="5500" y="438"/>
                </a:lnTo>
                <a:lnTo>
                  <a:pt x="5305" y="292"/>
                </a:lnTo>
                <a:lnTo>
                  <a:pt x="5111" y="195"/>
                </a:lnTo>
                <a:lnTo>
                  <a:pt x="4892" y="98"/>
                </a:lnTo>
                <a:lnTo>
                  <a:pt x="4697" y="49"/>
                </a:lnTo>
                <a:lnTo>
                  <a:pt x="4478" y="25"/>
                </a:lnTo>
                <a:lnTo>
                  <a:pt x="4259" y="0"/>
                </a:lnTo>
                <a:close/>
              </a:path>
            </a:pathLst>
          </a:custGeom>
          <a:solidFill>
            <a:srgbClr val="25212A">
              <a:alpha val="7115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55" name="Google Shape;855;p88"/>
          <p:cNvSpPr/>
          <p:nvPr/>
        </p:nvSpPr>
        <p:spPr>
          <a:xfrm>
            <a:off x="6122187" y="3042896"/>
            <a:ext cx="163366" cy="459956"/>
          </a:xfrm>
          <a:custGeom>
            <a:rect b="b" l="l" r="r" t="t"/>
            <a:pathLst>
              <a:path extrusionOk="0" h="20829" w="7398">
                <a:moveTo>
                  <a:pt x="3991" y="584"/>
                </a:moveTo>
                <a:lnTo>
                  <a:pt x="3942" y="657"/>
                </a:lnTo>
                <a:lnTo>
                  <a:pt x="3893" y="730"/>
                </a:lnTo>
                <a:lnTo>
                  <a:pt x="3893" y="755"/>
                </a:lnTo>
                <a:lnTo>
                  <a:pt x="3918" y="779"/>
                </a:lnTo>
                <a:lnTo>
                  <a:pt x="3991" y="803"/>
                </a:lnTo>
                <a:lnTo>
                  <a:pt x="4064" y="779"/>
                </a:lnTo>
                <a:lnTo>
                  <a:pt x="4185" y="755"/>
                </a:lnTo>
                <a:lnTo>
                  <a:pt x="4283" y="706"/>
                </a:lnTo>
                <a:lnTo>
                  <a:pt x="4380" y="633"/>
                </a:lnTo>
                <a:lnTo>
                  <a:pt x="4453" y="730"/>
                </a:lnTo>
                <a:lnTo>
                  <a:pt x="4356" y="779"/>
                </a:lnTo>
                <a:lnTo>
                  <a:pt x="4210" y="852"/>
                </a:lnTo>
                <a:lnTo>
                  <a:pt x="4088" y="949"/>
                </a:lnTo>
                <a:lnTo>
                  <a:pt x="4088" y="974"/>
                </a:lnTo>
                <a:lnTo>
                  <a:pt x="4112" y="998"/>
                </a:lnTo>
                <a:lnTo>
                  <a:pt x="4283" y="998"/>
                </a:lnTo>
                <a:lnTo>
                  <a:pt x="4453" y="974"/>
                </a:lnTo>
                <a:lnTo>
                  <a:pt x="4623" y="901"/>
                </a:lnTo>
                <a:lnTo>
                  <a:pt x="4721" y="1071"/>
                </a:lnTo>
                <a:lnTo>
                  <a:pt x="4696" y="1071"/>
                </a:lnTo>
                <a:lnTo>
                  <a:pt x="4429" y="1193"/>
                </a:lnTo>
                <a:lnTo>
                  <a:pt x="4185" y="1314"/>
                </a:lnTo>
                <a:lnTo>
                  <a:pt x="4161" y="1339"/>
                </a:lnTo>
                <a:lnTo>
                  <a:pt x="4185" y="1339"/>
                </a:lnTo>
                <a:lnTo>
                  <a:pt x="4307" y="1387"/>
                </a:lnTo>
                <a:lnTo>
                  <a:pt x="4429" y="1387"/>
                </a:lnTo>
                <a:lnTo>
                  <a:pt x="4550" y="1363"/>
                </a:lnTo>
                <a:lnTo>
                  <a:pt x="4696" y="1314"/>
                </a:lnTo>
                <a:lnTo>
                  <a:pt x="4818" y="1266"/>
                </a:lnTo>
                <a:lnTo>
                  <a:pt x="4915" y="1533"/>
                </a:lnTo>
                <a:lnTo>
                  <a:pt x="4794" y="1582"/>
                </a:lnTo>
                <a:lnTo>
                  <a:pt x="4502" y="1679"/>
                </a:lnTo>
                <a:lnTo>
                  <a:pt x="4356" y="1728"/>
                </a:lnTo>
                <a:lnTo>
                  <a:pt x="4234" y="1825"/>
                </a:lnTo>
                <a:lnTo>
                  <a:pt x="4210" y="1850"/>
                </a:lnTo>
                <a:lnTo>
                  <a:pt x="4210" y="1874"/>
                </a:lnTo>
                <a:lnTo>
                  <a:pt x="4210" y="1898"/>
                </a:lnTo>
                <a:lnTo>
                  <a:pt x="4234" y="1898"/>
                </a:lnTo>
                <a:lnTo>
                  <a:pt x="4404" y="1947"/>
                </a:lnTo>
                <a:lnTo>
                  <a:pt x="4550" y="1923"/>
                </a:lnTo>
                <a:lnTo>
                  <a:pt x="4696" y="1898"/>
                </a:lnTo>
                <a:lnTo>
                  <a:pt x="4867" y="1874"/>
                </a:lnTo>
                <a:lnTo>
                  <a:pt x="4964" y="1850"/>
                </a:lnTo>
                <a:lnTo>
                  <a:pt x="4988" y="2069"/>
                </a:lnTo>
                <a:lnTo>
                  <a:pt x="4891" y="2093"/>
                </a:lnTo>
                <a:lnTo>
                  <a:pt x="4696" y="2142"/>
                </a:lnTo>
                <a:lnTo>
                  <a:pt x="4526" y="2190"/>
                </a:lnTo>
                <a:lnTo>
                  <a:pt x="4331" y="2263"/>
                </a:lnTo>
                <a:lnTo>
                  <a:pt x="4137" y="2336"/>
                </a:lnTo>
                <a:lnTo>
                  <a:pt x="4112" y="2361"/>
                </a:lnTo>
                <a:lnTo>
                  <a:pt x="4137" y="2385"/>
                </a:lnTo>
                <a:lnTo>
                  <a:pt x="4283" y="2385"/>
                </a:lnTo>
                <a:lnTo>
                  <a:pt x="4404" y="2409"/>
                </a:lnTo>
                <a:lnTo>
                  <a:pt x="4599" y="2385"/>
                </a:lnTo>
                <a:lnTo>
                  <a:pt x="4769" y="2361"/>
                </a:lnTo>
                <a:lnTo>
                  <a:pt x="4988" y="2336"/>
                </a:lnTo>
                <a:lnTo>
                  <a:pt x="4988" y="2434"/>
                </a:lnTo>
                <a:lnTo>
                  <a:pt x="4940" y="2604"/>
                </a:lnTo>
                <a:lnTo>
                  <a:pt x="4891" y="2750"/>
                </a:lnTo>
                <a:lnTo>
                  <a:pt x="4794" y="2726"/>
                </a:lnTo>
                <a:lnTo>
                  <a:pt x="4696" y="2726"/>
                </a:lnTo>
                <a:lnTo>
                  <a:pt x="4502" y="2750"/>
                </a:lnTo>
                <a:lnTo>
                  <a:pt x="4258" y="2750"/>
                </a:lnTo>
                <a:lnTo>
                  <a:pt x="4137" y="2774"/>
                </a:lnTo>
                <a:lnTo>
                  <a:pt x="4015" y="2847"/>
                </a:lnTo>
                <a:lnTo>
                  <a:pt x="4015" y="2872"/>
                </a:lnTo>
                <a:lnTo>
                  <a:pt x="4112" y="2945"/>
                </a:lnTo>
                <a:lnTo>
                  <a:pt x="4210" y="2993"/>
                </a:lnTo>
                <a:lnTo>
                  <a:pt x="4429" y="2993"/>
                </a:lnTo>
                <a:lnTo>
                  <a:pt x="4599" y="3018"/>
                </a:lnTo>
                <a:lnTo>
                  <a:pt x="4745" y="3018"/>
                </a:lnTo>
                <a:lnTo>
                  <a:pt x="4623" y="3164"/>
                </a:lnTo>
                <a:lnTo>
                  <a:pt x="4502" y="3310"/>
                </a:lnTo>
                <a:lnTo>
                  <a:pt x="4453" y="3285"/>
                </a:lnTo>
                <a:lnTo>
                  <a:pt x="4283" y="3237"/>
                </a:lnTo>
                <a:lnTo>
                  <a:pt x="4112" y="3212"/>
                </a:lnTo>
                <a:lnTo>
                  <a:pt x="3918" y="3212"/>
                </a:lnTo>
                <a:lnTo>
                  <a:pt x="3747" y="3237"/>
                </a:lnTo>
                <a:lnTo>
                  <a:pt x="3723" y="3237"/>
                </a:lnTo>
                <a:lnTo>
                  <a:pt x="3723" y="3261"/>
                </a:lnTo>
                <a:lnTo>
                  <a:pt x="3747" y="3310"/>
                </a:lnTo>
                <a:lnTo>
                  <a:pt x="3966" y="3407"/>
                </a:lnTo>
                <a:lnTo>
                  <a:pt x="4210" y="3480"/>
                </a:lnTo>
                <a:lnTo>
                  <a:pt x="3991" y="3529"/>
                </a:lnTo>
                <a:lnTo>
                  <a:pt x="3796" y="3553"/>
                </a:lnTo>
                <a:lnTo>
                  <a:pt x="3553" y="3553"/>
                </a:lnTo>
                <a:lnTo>
                  <a:pt x="3334" y="3504"/>
                </a:lnTo>
                <a:lnTo>
                  <a:pt x="3090" y="3407"/>
                </a:lnTo>
                <a:lnTo>
                  <a:pt x="2896" y="3285"/>
                </a:lnTo>
                <a:lnTo>
                  <a:pt x="2701" y="3115"/>
                </a:lnTo>
                <a:lnTo>
                  <a:pt x="2555" y="2945"/>
                </a:lnTo>
                <a:lnTo>
                  <a:pt x="2433" y="2726"/>
                </a:lnTo>
                <a:lnTo>
                  <a:pt x="2360" y="2507"/>
                </a:lnTo>
                <a:lnTo>
                  <a:pt x="2312" y="2288"/>
                </a:lnTo>
                <a:lnTo>
                  <a:pt x="2312" y="2020"/>
                </a:lnTo>
                <a:lnTo>
                  <a:pt x="2336" y="1874"/>
                </a:lnTo>
                <a:lnTo>
                  <a:pt x="2360" y="1704"/>
                </a:lnTo>
                <a:lnTo>
                  <a:pt x="2409" y="1558"/>
                </a:lnTo>
                <a:lnTo>
                  <a:pt x="2482" y="1412"/>
                </a:lnTo>
                <a:lnTo>
                  <a:pt x="2677" y="1120"/>
                </a:lnTo>
                <a:lnTo>
                  <a:pt x="2871" y="876"/>
                </a:lnTo>
                <a:lnTo>
                  <a:pt x="3017" y="755"/>
                </a:lnTo>
                <a:lnTo>
                  <a:pt x="3139" y="682"/>
                </a:lnTo>
                <a:lnTo>
                  <a:pt x="3261" y="633"/>
                </a:lnTo>
                <a:lnTo>
                  <a:pt x="3407" y="584"/>
                </a:lnTo>
                <a:close/>
                <a:moveTo>
                  <a:pt x="1898" y="7860"/>
                </a:moveTo>
                <a:lnTo>
                  <a:pt x="2020" y="7933"/>
                </a:lnTo>
                <a:lnTo>
                  <a:pt x="1995" y="8200"/>
                </a:lnTo>
                <a:lnTo>
                  <a:pt x="1995" y="8444"/>
                </a:lnTo>
                <a:lnTo>
                  <a:pt x="1971" y="8979"/>
                </a:lnTo>
                <a:lnTo>
                  <a:pt x="1971" y="9149"/>
                </a:lnTo>
                <a:lnTo>
                  <a:pt x="1922" y="9344"/>
                </a:lnTo>
                <a:lnTo>
                  <a:pt x="1801" y="9685"/>
                </a:lnTo>
                <a:lnTo>
                  <a:pt x="1655" y="10050"/>
                </a:lnTo>
                <a:lnTo>
                  <a:pt x="1509" y="10390"/>
                </a:lnTo>
                <a:lnTo>
                  <a:pt x="1436" y="10658"/>
                </a:lnTo>
                <a:lnTo>
                  <a:pt x="1363" y="10926"/>
                </a:lnTo>
                <a:lnTo>
                  <a:pt x="1314" y="10707"/>
                </a:lnTo>
                <a:lnTo>
                  <a:pt x="1265" y="10536"/>
                </a:lnTo>
                <a:lnTo>
                  <a:pt x="1241" y="10512"/>
                </a:lnTo>
                <a:lnTo>
                  <a:pt x="1290" y="10463"/>
                </a:lnTo>
                <a:lnTo>
                  <a:pt x="1314" y="10390"/>
                </a:lnTo>
                <a:lnTo>
                  <a:pt x="1363" y="9733"/>
                </a:lnTo>
                <a:lnTo>
                  <a:pt x="1460" y="9076"/>
                </a:lnTo>
                <a:lnTo>
                  <a:pt x="1533" y="8760"/>
                </a:lnTo>
                <a:lnTo>
                  <a:pt x="1606" y="8444"/>
                </a:lnTo>
                <a:lnTo>
                  <a:pt x="1728" y="8152"/>
                </a:lnTo>
                <a:lnTo>
                  <a:pt x="1898" y="7860"/>
                </a:lnTo>
                <a:close/>
                <a:moveTo>
                  <a:pt x="5499" y="7860"/>
                </a:moveTo>
                <a:lnTo>
                  <a:pt x="5670" y="8152"/>
                </a:lnTo>
                <a:lnTo>
                  <a:pt x="5791" y="8444"/>
                </a:lnTo>
                <a:lnTo>
                  <a:pt x="5864" y="8760"/>
                </a:lnTo>
                <a:lnTo>
                  <a:pt x="5937" y="9076"/>
                </a:lnTo>
                <a:lnTo>
                  <a:pt x="6010" y="9733"/>
                </a:lnTo>
                <a:lnTo>
                  <a:pt x="6083" y="10390"/>
                </a:lnTo>
                <a:lnTo>
                  <a:pt x="6107" y="10463"/>
                </a:lnTo>
                <a:lnTo>
                  <a:pt x="6156" y="10512"/>
                </a:lnTo>
                <a:lnTo>
                  <a:pt x="6132" y="10536"/>
                </a:lnTo>
                <a:lnTo>
                  <a:pt x="6083" y="10707"/>
                </a:lnTo>
                <a:lnTo>
                  <a:pt x="6034" y="10926"/>
                </a:lnTo>
                <a:lnTo>
                  <a:pt x="5961" y="10658"/>
                </a:lnTo>
                <a:lnTo>
                  <a:pt x="5889" y="10390"/>
                </a:lnTo>
                <a:lnTo>
                  <a:pt x="5743" y="10050"/>
                </a:lnTo>
                <a:lnTo>
                  <a:pt x="5597" y="9685"/>
                </a:lnTo>
                <a:lnTo>
                  <a:pt x="5475" y="9344"/>
                </a:lnTo>
                <a:lnTo>
                  <a:pt x="5426" y="9149"/>
                </a:lnTo>
                <a:lnTo>
                  <a:pt x="5426" y="8979"/>
                </a:lnTo>
                <a:lnTo>
                  <a:pt x="5402" y="8444"/>
                </a:lnTo>
                <a:lnTo>
                  <a:pt x="5402" y="8200"/>
                </a:lnTo>
                <a:lnTo>
                  <a:pt x="5378" y="7933"/>
                </a:lnTo>
                <a:lnTo>
                  <a:pt x="5499" y="7860"/>
                </a:lnTo>
                <a:close/>
                <a:moveTo>
                  <a:pt x="3869" y="4623"/>
                </a:moveTo>
                <a:lnTo>
                  <a:pt x="4161" y="4672"/>
                </a:lnTo>
                <a:lnTo>
                  <a:pt x="4453" y="4721"/>
                </a:lnTo>
                <a:lnTo>
                  <a:pt x="4380" y="4769"/>
                </a:lnTo>
                <a:lnTo>
                  <a:pt x="4283" y="4842"/>
                </a:lnTo>
                <a:lnTo>
                  <a:pt x="4283" y="4867"/>
                </a:lnTo>
                <a:lnTo>
                  <a:pt x="4307" y="4891"/>
                </a:lnTo>
                <a:lnTo>
                  <a:pt x="4696" y="4842"/>
                </a:lnTo>
                <a:lnTo>
                  <a:pt x="4842" y="4842"/>
                </a:lnTo>
                <a:lnTo>
                  <a:pt x="4915" y="4867"/>
                </a:lnTo>
                <a:lnTo>
                  <a:pt x="4818" y="4891"/>
                </a:lnTo>
                <a:lnTo>
                  <a:pt x="4696" y="4940"/>
                </a:lnTo>
                <a:lnTo>
                  <a:pt x="4599" y="4988"/>
                </a:lnTo>
                <a:lnTo>
                  <a:pt x="4550" y="5086"/>
                </a:lnTo>
                <a:lnTo>
                  <a:pt x="4550" y="5110"/>
                </a:lnTo>
                <a:lnTo>
                  <a:pt x="4575" y="5110"/>
                </a:lnTo>
                <a:lnTo>
                  <a:pt x="4818" y="5037"/>
                </a:lnTo>
                <a:lnTo>
                  <a:pt x="4964" y="5013"/>
                </a:lnTo>
                <a:lnTo>
                  <a:pt x="5086" y="4988"/>
                </a:lnTo>
                <a:lnTo>
                  <a:pt x="5159" y="4988"/>
                </a:lnTo>
                <a:lnTo>
                  <a:pt x="5329" y="5110"/>
                </a:lnTo>
                <a:lnTo>
                  <a:pt x="5086" y="5134"/>
                </a:lnTo>
                <a:lnTo>
                  <a:pt x="4964" y="5183"/>
                </a:lnTo>
                <a:lnTo>
                  <a:pt x="4867" y="5232"/>
                </a:lnTo>
                <a:lnTo>
                  <a:pt x="4867" y="5280"/>
                </a:lnTo>
                <a:lnTo>
                  <a:pt x="4867" y="5305"/>
                </a:lnTo>
                <a:lnTo>
                  <a:pt x="4988" y="5353"/>
                </a:lnTo>
                <a:lnTo>
                  <a:pt x="5110" y="5353"/>
                </a:lnTo>
                <a:lnTo>
                  <a:pt x="5378" y="5329"/>
                </a:lnTo>
                <a:lnTo>
                  <a:pt x="5548" y="5305"/>
                </a:lnTo>
                <a:lnTo>
                  <a:pt x="5694" y="5451"/>
                </a:lnTo>
                <a:lnTo>
                  <a:pt x="5572" y="5475"/>
                </a:lnTo>
                <a:lnTo>
                  <a:pt x="5378" y="5524"/>
                </a:lnTo>
                <a:lnTo>
                  <a:pt x="5305" y="5548"/>
                </a:lnTo>
                <a:lnTo>
                  <a:pt x="5232" y="5597"/>
                </a:lnTo>
                <a:lnTo>
                  <a:pt x="5232" y="5621"/>
                </a:lnTo>
                <a:lnTo>
                  <a:pt x="5232" y="5645"/>
                </a:lnTo>
                <a:lnTo>
                  <a:pt x="5402" y="5621"/>
                </a:lnTo>
                <a:lnTo>
                  <a:pt x="5572" y="5621"/>
                </a:lnTo>
                <a:lnTo>
                  <a:pt x="5791" y="5572"/>
                </a:lnTo>
                <a:lnTo>
                  <a:pt x="5889" y="5718"/>
                </a:lnTo>
                <a:lnTo>
                  <a:pt x="5840" y="5718"/>
                </a:lnTo>
                <a:lnTo>
                  <a:pt x="5621" y="5743"/>
                </a:lnTo>
                <a:lnTo>
                  <a:pt x="5499" y="5791"/>
                </a:lnTo>
                <a:lnTo>
                  <a:pt x="5426" y="5840"/>
                </a:lnTo>
                <a:lnTo>
                  <a:pt x="5426" y="5889"/>
                </a:lnTo>
                <a:lnTo>
                  <a:pt x="5524" y="5913"/>
                </a:lnTo>
                <a:lnTo>
                  <a:pt x="5621" y="5913"/>
                </a:lnTo>
                <a:lnTo>
                  <a:pt x="5791" y="5889"/>
                </a:lnTo>
                <a:lnTo>
                  <a:pt x="6010" y="5889"/>
                </a:lnTo>
                <a:lnTo>
                  <a:pt x="6107" y="6083"/>
                </a:lnTo>
                <a:lnTo>
                  <a:pt x="5937" y="6132"/>
                </a:lnTo>
                <a:lnTo>
                  <a:pt x="5840" y="6181"/>
                </a:lnTo>
                <a:lnTo>
                  <a:pt x="5767" y="6229"/>
                </a:lnTo>
                <a:lnTo>
                  <a:pt x="5864" y="6254"/>
                </a:lnTo>
                <a:lnTo>
                  <a:pt x="5986" y="6254"/>
                </a:lnTo>
                <a:lnTo>
                  <a:pt x="6205" y="6229"/>
                </a:lnTo>
                <a:lnTo>
                  <a:pt x="6302" y="6448"/>
                </a:lnTo>
                <a:lnTo>
                  <a:pt x="6253" y="6473"/>
                </a:lnTo>
                <a:lnTo>
                  <a:pt x="6083" y="6521"/>
                </a:lnTo>
                <a:lnTo>
                  <a:pt x="5937" y="6619"/>
                </a:lnTo>
                <a:lnTo>
                  <a:pt x="5937" y="6643"/>
                </a:lnTo>
                <a:lnTo>
                  <a:pt x="6083" y="6643"/>
                </a:lnTo>
                <a:lnTo>
                  <a:pt x="6229" y="6619"/>
                </a:lnTo>
                <a:lnTo>
                  <a:pt x="6351" y="6594"/>
                </a:lnTo>
                <a:lnTo>
                  <a:pt x="6448" y="6813"/>
                </a:lnTo>
                <a:lnTo>
                  <a:pt x="6448" y="6838"/>
                </a:lnTo>
                <a:lnTo>
                  <a:pt x="6375" y="6862"/>
                </a:lnTo>
                <a:lnTo>
                  <a:pt x="6229" y="6935"/>
                </a:lnTo>
                <a:lnTo>
                  <a:pt x="6107" y="7008"/>
                </a:lnTo>
                <a:lnTo>
                  <a:pt x="6107" y="7032"/>
                </a:lnTo>
                <a:lnTo>
                  <a:pt x="6132" y="7057"/>
                </a:lnTo>
                <a:lnTo>
                  <a:pt x="6399" y="7008"/>
                </a:lnTo>
                <a:lnTo>
                  <a:pt x="6497" y="6984"/>
                </a:lnTo>
                <a:lnTo>
                  <a:pt x="6545" y="7130"/>
                </a:lnTo>
                <a:lnTo>
                  <a:pt x="6472" y="7154"/>
                </a:lnTo>
                <a:lnTo>
                  <a:pt x="6302" y="7178"/>
                </a:lnTo>
                <a:lnTo>
                  <a:pt x="6205" y="7203"/>
                </a:lnTo>
                <a:lnTo>
                  <a:pt x="6132" y="7227"/>
                </a:lnTo>
                <a:lnTo>
                  <a:pt x="6107" y="7276"/>
                </a:lnTo>
                <a:lnTo>
                  <a:pt x="6083" y="7300"/>
                </a:lnTo>
                <a:lnTo>
                  <a:pt x="6107" y="7349"/>
                </a:lnTo>
                <a:lnTo>
                  <a:pt x="6132" y="7373"/>
                </a:lnTo>
                <a:lnTo>
                  <a:pt x="6205" y="7422"/>
                </a:lnTo>
                <a:lnTo>
                  <a:pt x="6278" y="7422"/>
                </a:lnTo>
                <a:lnTo>
                  <a:pt x="6424" y="7397"/>
                </a:lnTo>
                <a:lnTo>
                  <a:pt x="6618" y="7397"/>
                </a:lnTo>
                <a:lnTo>
                  <a:pt x="6667" y="7519"/>
                </a:lnTo>
                <a:lnTo>
                  <a:pt x="6424" y="7592"/>
                </a:lnTo>
                <a:lnTo>
                  <a:pt x="6278" y="7641"/>
                </a:lnTo>
                <a:lnTo>
                  <a:pt x="6253" y="7665"/>
                </a:lnTo>
                <a:lnTo>
                  <a:pt x="6278" y="7689"/>
                </a:lnTo>
                <a:lnTo>
                  <a:pt x="6375" y="7714"/>
                </a:lnTo>
                <a:lnTo>
                  <a:pt x="6472" y="7738"/>
                </a:lnTo>
                <a:lnTo>
                  <a:pt x="6667" y="7714"/>
                </a:lnTo>
                <a:lnTo>
                  <a:pt x="6716" y="7714"/>
                </a:lnTo>
                <a:lnTo>
                  <a:pt x="6740" y="7860"/>
                </a:lnTo>
                <a:lnTo>
                  <a:pt x="6667" y="7884"/>
                </a:lnTo>
                <a:lnTo>
                  <a:pt x="6570" y="7933"/>
                </a:lnTo>
                <a:lnTo>
                  <a:pt x="6448" y="7981"/>
                </a:lnTo>
                <a:lnTo>
                  <a:pt x="6424" y="8030"/>
                </a:lnTo>
                <a:lnTo>
                  <a:pt x="6448" y="8030"/>
                </a:lnTo>
                <a:lnTo>
                  <a:pt x="6545" y="8079"/>
                </a:lnTo>
                <a:lnTo>
                  <a:pt x="6691" y="8079"/>
                </a:lnTo>
                <a:lnTo>
                  <a:pt x="6789" y="8054"/>
                </a:lnTo>
                <a:lnTo>
                  <a:pt x="6813" y="8249"/>
                </a:lnTo>
                <a:lnTo>
                  <a:pt x="6740" y="8249"/>
                </a:lnTo>
                <a:lnTo>
                  <a:pt x="6570" y="8298"/>
                </a:lnTo>
                <a:lnTo>
                  <a:pt x="6424" y="8371"/>
                </a:lnTo>
                <a:lnTo>
                  <a:pt x="6399" y="8395"/>
                </a:lnTo>
                <a:lnTo>
                  <a:pt x="6424" y="8419"/>
                </a:lnTo>
                <a:lnTo>
                  <a:pt x="6472" y="8444"/>
                </a:lnTo>
                <a:lnTo>
                  <a:pt x="6545" y="8468"/>
                </a:lnTo>
                <a:lnTo>
                  <a:pt x="6837" y="8468"/>
                </a:lnTo>
                <a:lnTo>
                  <a:pt x="6862" y="8638"/>
                </a:lnTo>
                <a:lnTo>
                  <a:pt x="6764" y="8663"/>
                </a:lnTo>
                <a:lnTo>
                  <a:pt x="6667" y="8711"/>
                </a:lnTo>
                <a:lnTo>
                  <a:pt x="6570" y="8784"/>
                </a:lnTo>
                <a:lnTo>
                  <a:pt x="6570" y="8809"/>
                </a:lnTo>
                <a:lnTo>
                  <a:pt x="6886" y="8809"/>
                </a:lnTo>
                <a:lnTo>
                  <a:pt x="6910" y="9052"/>
                </a:lnTo>
                <a:lnTo>
                  <a:pt x="6764" y="9101"/>
                </a:lnTo>
                <a:lnTo>
                  <a:pt x="6691" y="9125"/>
                </a:lnTo>
                <a:lnTo>
                  <a:pt x="6618" y="9174"/>
                </a:lnTo>
                <a:lnTo>
                  <a:pt x="6618" y="9198"/>
                </a:lnTo>
                <a:lnTo>
                  <a:pt x="6667" y="9222"/>
                </a:lnTo>
                <a:lnTo>
                  <a:pt x="6691" y="9222"/>
                </a:lnTo>
                <a:lnTo>
                  <a:pt x="6789" y="9247"/>
                </a:lnTo>
                <a:lnTo>
                  <a:pt x="6910" y="9222"/>
                </a:lnTo>
                <a:lnTo>
                  <a:pt x="6910" y="9466"/>
                </a:lnTo>
                <a:lnTo>
                  <a:pt x="6570" y="9587"/>
                </a:lnTo>
                <a:lnTo>
                  <a:pt x="6545" y="9612"/>
                </a:lnTo>
                <a:lnTo>
                  <a:pt x="6545" y="9636"/>
                </a:lnTo>
                <a:lnTo>
                  <a:pt x="6594" y="9685"/>
                </a:lnTo>
                <a:lnTo>
                  <a:pt x="6764" y="9709"/>
                </a:lnTo>
                <a:lnTo>
                  <a:pt x="6910" y="9709"/>
                </a:lnTo>
                <a:lnTo>
                  <a:pt x="6910" y="9831"/>
                </a:lnTo>
                <a:lnTo>
                  <a:pt x="6813" y="9855"/>
                </a:lnTo>
                <a:lnTo>
                  <a:pt x="6667" y="9928"/>
                </a:lnTo>
                <a:lnTo>
                  <a:pt x="6643" y="9952"/>
                </a:lnTo>
                <a:lnTo>
                  <a:pt x="6643" y="10001"/>
                </a:lnTo>
                <a:lnTo>
                  <a:pt x="6667" y="10025"/>
                </a:lnTo>
                <a:lnTo>
                  <a:pt x="6716" y="10050"/>
                </a:lnTo>
                <a:lnTo>
                  <a:pt x="6910" y="10074"/>
                </a:lnTo>
                <a:lnTo>
                  <a:pt x="6886" y="10293"/>
                </a:lnTo>
                <a:lnTo>
                  <a:pt x="6789" y="10293"/>
                </a:lnTo>
                <a:lnTo>
                  <a:pt x="6691" y="10317"/>
                </a:lnTo>
                <a:lnTo>
                  <a:pt x="6667" y="10342"/>
                </a:lnTo>
                <a:lnTo>
                  <a:pt x="6667" y="10366"/>
                </a:lnTo>
                <a:lnTo>
                  <a:pt x="6667" y="10390"/>
                </a:lnTo>
                <a:lnTo>
                  <a:pt x="6691" y="10415"/>
                </a:lnTo>
                <a:lnTo>
                  <a:pt x="6789" y="10439"/>
                </a:lnTo>
                <a:lnTo>
                  <a:pt x="6862" y="10439"/>
                </a:lnTo>
                <a:lnTo>
                  <a:pt x="6837" y="10682"/>
                </a:lnTo>
                <a:lnTo>
                  <a:pt x="6813" y="10658"/>
                </a:lnTo>
                <a:lnTo>
                  <a:pt x="6764" y="10658"/>
                </a:lnTo>
                <a:lnTo>
                  <a:pt x="6764" y="10682"/>
                </a:lnTo>
                <a:lnTo>
                  <a:pt x="6740" y="10682"/>
                </a:lnTo>
                <a:lnTo>
                  <a:pt x="6764" y="10755"/>
                </a:lnTo>
                <a:lnTo>
                  <a:pt x="6813" y="10804"/>
                </a:lnTo>
                <a:lnTo>
                  <a:pt x="6813" y="10828"/>
                </a:lnTo>
                <a:lnTo>
                  <a:pt x="6813" y="10926"/>
                </a:lnTo>
                <a:lnTo>
                  <a:pt x="6837" y="10974"/>
                </a:lnTo>
                <a:lnTo>
                  <a:pt x="6862" y="11047"/>
                </a:lnTo>
                <a:lnTo>
                  <a:pt x="6910" y="11096"/>
                </a:lnTo>
                <a:lnTo>
                  <a:pt x="6935" y="11339"/>
                </a:lnTo>
                <a:lnTo>
                  <a:pt x="6935" y="11461"/>
                </a:lnTo>
                <a:lnTo>
                  <a:pt x="6886" y="11583"/>
                </a:lnTo>
                <a:lnTo>
                  <a:pt x="6837" y="11656"/>
                </a:lnTo>
                <a:lnTo>
                  <a:pt x="6740" y="11729"/>
                </a:lnTo>
                <a:lnTo>
                  <a:pt x="6643" y="11801"/>
                </a:lnTo>
                <a:lnTo>
                  <a:pt x="6594" y="11801"/>
                </a:lnTo>
                <a:lnTo>
                  <a:pt x="6570" y="11753"/>
                </a:lnTo>
                <a:lnTo>
                  <a:pt x="6521" y="11656"/>
                </a:lnTo>
                <a:lnTo>
                  <a:pt x="6472" y="11534"/>
                </a:lnTo>
                <a:lnTo>
                  <a:pt x="6424" y="11266"/>
                </a:lnTo>
                <a:lnTo>
                  <a:pt x="6448" y="10999"/>
                </a:lnTo>
                <a:lnTo>
                  <a:pt x="6472" y="10853"/>
                </a:lnTo>
                <a:lnTo>
                  <a:pt x="6521" y="10755"/>
                </a:lnTo>
                <a:lnTo>
                  <a:pt x="6521" y="10658"/>
                </a:lnTo>
                <a:lnTo>
                  <a:pt x="6521" y="10585"/>
                </a:lnTo>
                <a:lnTo>
                  <a:pt x="6472" y="10512"/>
                </a:lnTo>
                <a:lnTo>
                  <a:pt x="6424" y="10463"/>
                </a:lnTo>
                <a:lnTo>
                  <a:pt x="6424" y="10390"/>
                </a:lnTo>
                <a:lnTo>
                  <a:pt x="6448" y="10025"/>
                </a:lnTo>
                <a:lnTo>
                  <a:pt x="6448" y="9660"/>
                </a:lnTo>
                <a:lnTo>
                  <a:pt x="6399" y="9271"/>
                </a:lnTo>
                <a:lnTo>
                  <a:pt x="6326" y="8906"/>
                </a:lnTo>
                <a:lnTo>
                  <a:pt x="6253" y="8541"/>
                </a:lnTo>
                <a:lnTo>
                  <a:pt x="6132" y="8200"/>
                </a:lnTo>
                <a:lnTo>
                  <a:pt x="5961" y="7860"/>
                </a:lnTo>
                <a:lnTo>
                  <a:pt x="5791" y="7568"/>
                </a:lnTo>
                <a:lnTo>
                  <a:pt x="5767" y="7543"/>
                </a:lnTo>
                <a:lnTo>
                  <a:pt x="5864" y="7300"/>
                </a:lnTo>
                <a:lnTo>
                  <a:pt x="5937" y="7081"/>
                </a:lnTo>
                <a:lnTo>
                  <a:pt x="5937" y="6935"/>
                </a:lnTo>
                <a:lnTo>
                  <a:pt x="5937" y="6789"/>
                </a:lnTo>
                <a:lnTo>
                  <a:pt x="5889" y="6619"/>
                </a:lnTo>
                <a:lnTo>
                  <a:pt x="5840" y="6473"/>
                </a:lnTo>
                <a:lnTo>
                  <a:pt x="5767" y="6327"/>
                </a:lnTo>
                <a:lnTo>
                  <a:pt x="5670" y="6229"/>
                </a:lnTo>
                <a:lnTo>
                  <a:pt x="5597" y="6205"/>
                </a:lnTo>
                <a:lnTo>
                  <a:pt x="5524" y="6181"/>
                </a:lnTo>
                <a:lnTo>
                  <a:pt x="5451" y="6181"/>
                </a:lnTo>
                <a:lnTo>
                  <a:pt x="5378" y="6205"/>
                </a:lnTo>
                <a:lnTo>
                  <a:pt x="5305" y="6254"/>
                </a:lnTo>
                <a:lnTo>
                  <a:pt x="5280" y="6327"/>
                </a:lnTo>
                <a:lnTo>
                  <a:pt x="5280" y="6400"/>
                </a:lnTo>
                <a:lnTo>
                  <a:pt x="5305" y="6473"/>
                </a:lnTo>
                <a:lnTo>
                  <a:pt x="5426" y="6570"/>
                </a:lnTo>
                <a:lnTo>
                  <a:pt x="5475" y="6643"/>
                </a:lnTo>
                <a:lnTo>
                  <a:pt x="5524" y="6716"/>
                </a:lnTo>
                <a:lnTo>
                  <a:pt x="5524" y="6886"/>
                </a:lnTo>
                <a:lnTo>
                  <a:pt x="5499" y="7057"/>
                </a:lnTo>
                <a:lnTo>
                  <a:pt x="5451" y="7227"/>
                </a:lnTo>
                <a:lnTo>
                  <a:pt x="5353" y="7373"/>
                </a:lnTo>
                <a:lnTo>
                  <a:pt x="5305" y="7446"/>
                </a:lnTo>
                <a:lnTo>
                  <a:pt x="5256" y="7519"/>
                </a:lnTo>
                <a:lnTo>
                  <a:pt x="5183" y="7543"/>
                </a:lnTo>
                <a:lnTo>
                  <a:pt x="5086" y="7568"/>
                </a:lnTo>
                <a:lnTo>
                  <a:pt x="5013" y="7592"/>
                </a:lnTo>
                <a:lnTo>
                  <a:pt x="4964" y="7616"/>
                </a:lnTo>
                <a:lnTo>
                  <a:pt x="4915" y="7665"/>
                </a:lnTo>
                <a:lnTo>
                  <a:pt x="4891" y="7738"/>
                </a:lnTo>
                <a:lnTo>
                  <a:pt x="4867" y="7811"/>
                </a:lnTo>
                <a:lnTo>
                  <a:pt x="4891" y="7860"/>
                </a:lnTo>
                <a:lnTo>
                  <a:pt x="4915" y="7933"/>
                </a:lnTo>
                <a:lnTo>
                  <a:pt x="4964" y="7981"/>
                </a:lnTo>
                <a:lnTo>
                  <a:pt x="4842" y="7981"/>
                </a:lnTo>
                <a:lnTo>
                  <a:pt x="4648" y="8006"/>
                </a:lnTo>
                <a:lnTo>
                  <a:pt x="4575" y="8054"/>
                </a:lnTo>
                <a:lnTo>
                  <a:pt x="4550" y="8079"/>
                </a:lnTo>
                <a:lnTo>
                  <a:pt x="4550" y="8103"/>
                </a:lnTo>
                <a:lnTo>
                  <a:pt x="4550" y="8152"/>
                </a:lnTo>
                <a:lnTo>
                  <a:pt x="4599" y="8176"/>
                </a:lnTo>
                <a:lnTo>
                  <a:pt x="4696" y="8225"/>
                </a:lnTo>
                <a:lnTo>
                  <a:pt x="5013" y="8225"/>
                </a:lnTo>
                <a:lnTo>
                  <a:pt x="5013" y="8346"/>
                </a:lnTo>
                <a:lnTo>
                  <a:pt x="4842" y="8371"/>
                </a:lnTo>
                <a:lnTo>
                  <a:pt x="4696" y="8395"/>
                </a:lnTo>
                <a:lnTo>
                  <a:pt x="4526" y="8419"/>
                </a:lnTo>
                <a:lnTo>
                  <a:pt x="4477" y="8468"/>
                </a:lnTo>
                <a:lnTo>
                  <a:pt x="4453" y="8517"/>
                </a:lnTo>
                <a:lnTo>
                  <a:pt x="4477" y="8565"/>
                </a:lnTo>
                <a:lnTo>
                  <a:pt x="4526" y="8590"/>
                </a:lnTo>
                <a:lnTo>
                  <a:pt x="4745" y="8638"/>
                </a:lnTo>
                <a:lnTo>
                  <a:pt x="5013" y="8638"/>
                </a:lnTo>
                <a:lnTo>
                  <a:pt x="5013" y="8687"/>
                </a:lnTo>
                <a:lnTo>
                  <a:pt x="4891" y="8711"/>
                </a:lnTo>
                <a:lnTo>
                  <a:pt x="4672" y="8736"/>
                </a:lnTo>
                <a:lnTo>
                  <a:pt x="4575" y="8760"/>
                </a:lnTo>
                <a:lnTo>
                  <a:pt x="4477" y="8809"/>
                </a:lnTo>
                <a:lnTo>
                  <a:pt x="4453" y="8833"/>
                </a:lnTo>
                <a:lnTo>
                  <a:pt x="4477" y="8882"/>
                </a:lnTo>
                <a:lnTo>
                  <a:pt x="4550" y="8906"/>
                </a:lnTo>
                <a:lnTo>
                  <a:pt x="4648" y="8930"/>
                </a:lnTo>
                <a:lnTo>
                  <a:pt x="5013" y="8930"/>
                </a:lnTo>
                <a:lnTo>
                  <a:pt x="5013" y="9028"/>
                </a:lnTo>
                <a:lnTo>
                  <a:pt x="4794" y="9052"/>
                </a:lnTo>
                <a:lnTo>
                  <a:pt x="4623" y="9076"/>
                </a:lnTo>
                <a:lnTo>
                  <a:pt x="4550" y="9125"/>
                </a:lnTo>
                <a:lnTo>
                  <a:pt x="4550" y="9149"/>
                </a:lnTo>
                <a:lnTo>
                  <a:pt x="4550" y="9198"/>
                </a:lnTo>
                <a:lnTo>
                  <a:pt x="4599" y="9247"/>
                </a:lnTo>
                <a:lnTo>
                  <a:pt x="4696" y="9271"/>
                </a:lnTo>
                <a:lnTo>
                  <a:pt x="5037" y="9271"/>
                </a:lnTo>
                <a:lnTo>
                  <a:pt x="5061" y="9344"/>
                </a:lnTo>
                <a:lnTo>
                  <a:pt x="5013" y="9344"/>
                </a:lnTo>
                <a:lnTo>
                  <a:pt x="4794" y="9393"/>
                </a:lnTo>
                <a:lnTo>
                  <a:pt x="4623" y="9490"/>
                </a:lnTo>
                <a:lnTo>
                  <a:pt x="4599" y="9514"/>
                </a:lnTo>
                <a:lnTo>
                  <a:pt x="4623" y="9539"/>
                </a:lnTo>
                <a:lnTo>
                  <a:pt x="4818" y="9563"/>
                </a:lnTo>
                <a:lnTo>
                  <a:pt x="5037" y="9539"/>
                </a:lnTo>
                <a:lnTo>
                  <a:pt x="5110" y="9539"/>
                </a:lnTo>
                <a:lnTo>
                  <a:pt x="5134" y="9587"/>
                </a:lnTo>
                <a:lnTo>
                  <a:pt x="5037" y="9612"/>
                </a:lnTo>
                <a:lnTo>
                  <a:pt x="4940" y="9612"/>
                </a:lnTo>
                <a:lnTo>
                  <a:pt x="4794" y="9660"/>
                </a:lnTo>
                <a:lnTo>
                  <a:pt x="4745" y="9709"/>
                </a:lnTo>
                <a:lnTo>
                  <a:pt x="4696" y="9758"/>
                </a:lnTo>
                <a:lnTo>
                  <a:pt x="4696" y="9806"/>
                </a:lnTo>
                <a:lnTo>
                  <a:pt x="4721" y="9855"/>
                </a:lnTo>
                <a:lnTo>
                  <a:pt x="4794" y="9879"/>
                </a:lnTo>
                <a:lnTo>
                  <a:pt x="4964" y="9879"/>
                </a:lnTo>
                <a:lnTo>
                  <a:pt x="5086" y="9855"/>
                </a:lnTo>
                <a:lnTo>
                  <a:pt x="5207" y="9831"/>
                </a:lnTo>
                <a:lnTo>
                  <a:pt x="5256" y="9904"/>
                </a:lnTo>
                <a:lnTo>
                  <a:pt x="5134" y="9928"/>
                </a:lnTo>
                <a:lnTo>
                  <a:pt x="5013" y="9977"/>
                </a:lnTo>
                <a:lnTo>
                  <a:pt x="4915" y="10074"/>
                </a:lnTo>
                <a:lnTo>
                  <a:pt x="4915" y="10098"/>
                </a:lnTo>
                <a:lnTo>
                  <a:pt x="5037" y="10171"/>
                </a:lnTo>
                <a:lnTo>
                  <a:pt x="5159" y="10171"/>
                </a:lnTo>
                <a:lnTo>
                  <a:pt x="5329" y="10147"/>
                </a:lnTo>
                <a:lnTo>
                  <a:pt x="5402" y="10317"/>
                </a:lnTo>
                <a:lnTo>
                  <a:pt x="5329" y="10342"/>
                </a:lnTo>
                <a:lnTo>
                  <a:pt x="5207" y="10390"/>
                </a:lnTo>
                <a:lnTo>
                  <a:pt x="5086" y="10415"/>
                </a:lnTo>
                <a:lnTo>
                  <a:pt x="5086" y="10439"/>
                </a:lnTo>
                <a:lnTo>
                  <a:pt x="5207" y="10463"/>
                </a:lnTo>
                <a:lnTo>
                  <a:pt x="5305" y="10488"/>
                </a:lnTo>
                <a:lnTo>
                  <a:pt x="5475" y="10488"/>
                </a:lnTo>
                <a:lnTo>
                  <a:pt x="5524" y="10658"/>
                </a:lnTo>
                <a:lnTo>
                  <a:pt x="5378" y="10707"/>
                </a:lnTo>
                <a:lnTo>
                  <a:pt x="5232" y="10755"/>
                </a:lnTo>
                <a:lnTo>
                  <a:pt x="5207" y="10780"/>
                </a:lnTo>
                <a:lnTo>
                  <a:pt x="5232" y="10780"/>
                </a:lnTo>
                <a:lnTo>
                  <a:pt x="5353" y="10804"/>
                </a:lnTo>
                <a:lnTo>
                  <a:pt x="5548" y="10804"/>
                </a:lnTo>
                <a:lnTo>
                  <a:pt x="5572" y="10950"/>
                </a:lnTo>
                <a:lnTo>
                  <a:pt x="5524" y="10974"/>
                </a:lnTo>
                <a:lnTo>
                  <a:pt x="5402" y="10999"/>
                </a:lnTo>
                <a:lnTo>
                  <a:pt x="5280" y="11047"/>
                </a:lnTo>
                <a:lnTo>
                  <a:pt x="5280" y="11072"/>
                </a:lnTo>
                <a:lnTo>
                  <a:pt x="5280" y="11096"/>
                </a:lnTo>
                <a:lnTo>
                  <a:pt x="5451" y="11145"/>
                </a:lnTo>
                <a:lnTo>
                  <a:pt x="5621" y="11169"/>
                </a:lnTo>
                <a:lnTo>
                  <a:pt x="5645" y="11339"/>
                </a:lnTo>
                <a:lnTo>
                  <a:pt x="5548" y="11364"/>
                </a:lnTo>
                <a:lnTo>
                  <a:pt x="5426" y="11412"/>
                </a:lnTo>
                <a:lnTo>
                  <a:pt x="5426" y="11437"/>
                </a:lnTo>
                <a:lnTo>
                  <a:pt x="5451" y="11461"/>
                </a:lnTo>
                <a:lnTo>
                  <a:pt x="5548" y="11485"/>
                </a:lnTo>
                <a:lnTo>
                  <a:pt x="5670" y="11485"/>
                </a:lnTo>
                <a:lnTo>
                  <a:pt x="5694" y="11607"/>
                </a:lnTo>
                <a:lnTo>
                  <a:pt x="5548" y="11631"/>
                </a:lnTo>
                <a:lnTo>
                  <a:pt x="5426" y="11656"/>
                </a:lnTo>
                <a:lnTo>
                  <a:pt x="5378" y="11704"/>
                </a:lnTo>
                <a:lnTo>
                  <a:pt x="5353" y="11777"/>
                </a:lnTo>
                <a:lnTo>
                  <a:pt x="5378" y="11850"/>
                </a:lnTo>
                <a:lnTo>
                  <a:pt x="5402" y="11874"/>
                </a:lnTo>
                <a:lnTo>
                  <a:pt x="5426" y="11874"/>
                </a:lnTo>
                <a:lnTo>
                  <a:pt x="5548" y="11899"/>
                </a:lnTo>
                <a:lnTo>
                  <a:pt x="5718" y="11899"/>
                </a:lnTo>
                <a:lnTo>
                  <a:pt x="5718" y="12045"/>
                </a:lnTo>
                <a:lnTo>
                  <a:pt x="5548" y="12093"/>
                </a:lnTo>
                <a:lnTo>
                  <a:pt x="5402" y="12166"/>
                </a:lnTo>
                <a:lnTo>
                  <a:pt x="5402" y="12191"/>
                </a:lnTo>
                <a:lnTo>
                  <a:pt x="5548" y="12264"/>
                </a:lnTo>
                <a:lnTo>
                  <a:pt x="5645" y="12288"/>
                </a:lnTo>
                <a:lnTo>
                  <a:pt x="5718" y="12288"/>
                </a:lnTo>
                <a:lnTo>
                  <a:pt x="5718" y="12434"/>
                </a:lnTo>
                <a:lnTo>
                  <a:pt x="5597" y="12434"/>
                </a:lnTo>
                <a:lnTo>
                  <a:pt x="5451" y="12458"/>
                </a:lnTo>
                <a:lnTo>
                  <a:pt x="5378" y="12483"/>
                </a:lnTo>
                <a:lnTo>
                  <a:pt x="5305" y="12556"/>
                </a:lnTo>
                <a:lnTo>
                  <a:pt x="5280" y="12604"/>
                </a:lnTo>
                <a:lnTo>
                  <a:pt x="5280" y="12653"/>
                </a:lnTo>
                <a:lnTo>
                  <a:pt x="5305" y="12677"/>
                </a:lnTo>
                <a:lnTo>
                  <a:pt x="5353" y="12726"/>
                </a:lnTo>
                <a:lnTo>
                  <a:pt x="5499" y="12726"/>
                </a:lnTo>
                <a:lnTo>
                  <a:pt x="5645" y="12702"/>
                </a:lnTo>
                <a:lnTo>
                  <a:pt x="5743" y="12702"/>
                </a:lnTo>
                <a:lnTo>
                  <a:pt x="5718" y="13018"/>
                </a:lnTo>
                <a:lnTo>
                  <a:pt x="5621" y="13018"/>
                </a:lnTo>
                <a:lnTo>
                  <a:pt x="5451" y="13067"/>
                </a:lnTo>
                <a:lnTo>
                  <a:pt x="5305" y="13115"/>
                </a:lnTo>
                <a:lnTo>
                  <a:pt x="5280" y="13140"/>
                </a:lnTo>
                <a:lnTo>
                  <a:pt x="5280" y="13164"/>
                </a:lnTo>
                <a:lnTo>
                  <a:pt x="5305" y="13188"/>
                </a:lnTo>
                <a:lnTo>
                  <a:pt x="5670" y="13213"/>
                </a:lnTo>
                <a:lnTo>
                  <a:pt x="5718" y="13213"/>
                </a:lnTo>
                <a:lnTo>
                  <a:pt x="5718" y="13407"/>
                </a:lnTo>
                <a:lnTo>
                  <a:pt x="5597" y="13432"/>
                </a:lnTo>
                <a:lnTo>
                  <a:pt x="5475" y="13432"/>
                </a:lnTo>
                <a:lnTo>
                  <a:pt x="5378" y="13480"/>
                </a:lnTo>
                <a:lnTo>
                  <a:pt x="5305" y="13578"/>
                </a:lnTo>
                <a:lnTo>
                  <a:pt x="5305" y="13602"/>
                </a:lnTo>
                <a:lnTo>
                  <a:pt x="5329" y="13651"/>
                </a:lnTo>
                <a:lnTo>
                  <a:pt x="5451" y="13675"/>
                </a:lnTo>
                <a:lnTo>
                  <a:pt x="5572" y="13699"/>
                </a:lnTo>
                <a:lnTo>
                  <a:pt x="5718" y="13724"/>
                </a:lnTo>
                <a:lnTo>
                  <a:pt x="5718" y="13870"/>
                </a:lnTo>
                <a:lnTo>
                  <a:pt x="5621" y="13894"/>
                </a:lnTo>
                <a:lnTo>
                  <a:pt x="5353" y="13943"/>
                </a:lnTo>
                <a:lnTo>
                  <a:pt x="5305" y="13967"/>
                </a:lnTo>
                <a:lnTo>
                  <a:pt x="5280" y="14016"/>
                </a:lnTo>
                <a:lnTo>
                  <a:pt x="5305" y="14064"/>
                </a:lnTo>
                <a:lnTo>
                  <a:pt x="5329" y="14089"/>
                </a:lnTo>
                <a:lnTo>
                  <a:pt x="5402" y="14137"/>
                </a:lnTo>
                <a:lnTo>
                  <a:pt x="5499" y="14162"/>
                </a:lnTo>
                <a:lnTo>
                  <a:pt x="5718" y="14186"/>
                </a:lnTo>
                <a:lnTo>
                  <a:pt x="5694" y="14381"/>
                </a:lnTo>
                <a:lnTo>
                  <a:pt x="5524" y="14405"/>
                </a:lnTo>
                <a:lnTo>
                  <a:pt x="5378" y="14454"/>
                </a:lnTo>
                <a:lnTo>
                  <a:pt x="5305" y="14502"/>
                </a:lnTo>
                <a:lnTo>
                  <a:pt x="5232" y="14551"/>
                </a:lnTo>
                <a:lnTo>
                  <a:pt x="5232" y="14575"/>
                </a:lnTo>
                <a:lnTo>
                  <a:pt x="5256" y="14624"/>
                </a:lnTo>
                <a:lnTo>
                  <a:pt x="5402" y="14648"/>
                </a:lnTo>
                <a:lnTo>
                  <a:pt x="5694" y="14648"/>
                </a:lnTo>
                <a:lnTo>
                  <a:pt x="5694" y="14819"/>
                </a:lnTo>
                <a:lnTo>
                  <a:pt x="5475" y="14819"/>
                </a:lnTo>
                <a:lnTo>
                  <a:pt x="5402" y="14843"/>
                </a:lnTo>
                <a:lnTo>
                  <a:pt x="5329" y="14867"/>
                </a:lnTo>
                <a:lnTo>
                  <a:pt x="5305" y="14916"/>
                </a:lnTo>
                <a:lnTo>
                  <a:pt x="5280" y="14940"/>
                </a:lnTo>
                <a:lnTo>
                  <a:pt x="5280" y="14989"/>
                </a:lnTo>
                <a:lnTo>
                  <a:pt x="5305" y="15038"/>
                </a:lnTo>
                <a:lnTo>
                  <a:pt x="5378" y="15086"/>
                </a:lnTo>
                <a:lnTo>
                  <a:pt x="5475" y="15111"/>
                </a:lnTo>
                <a:lnTo>
                  <a:pt x="5572" y="15135"/>
                </a:lnTo>
                <a:lnTo>
                  <a:pt x="5670" y="15159"/>
                </a:lnTo>
                <a:lnTo>
                  <a:pt x="5670" y="15354"/>
                </a:lnTo>
                <a:lnTo>
                  <a:pt x="5548" y="15354"/>
                </a:lnTo>
                <a:lnTo>
                  <a:pt x="5451" y="15330"/>
                </a:lnTo>
                <a:lnTo>
                  <a:pt x="5353" y="15378"/>
                </a:lnTo>
                <a:lnTo>
                  <a:pt x="5329" y="15403"/>
                </a:lnTo>
                <a:lnTo>
                  <a:pt x="5305" y="15427"/>
                </a:lnTo>
                <a:lnTo>
                  <a:pt x="5329" y="15500"/>
                </a:lnTo>
                <a:lnTo>
                  <a:pt x="5378" y="15524"/>
                </a:lnTo>
                <a:lnTo>
                  <a:pt x="5426" y="15549"/>
                </a:lnTo>
                <a:lnTo>
                  <a:pt x="5524" y="15573"/>
                </a:lnTo>
                <a:lnTo>
                  <a:pt x="5645" y="15597"/>
                </a:lnTo>
                <a:lnTo>
                  <a:pt x="5645" y="15719"/>
                </a:lnTo>
                <a:lnTo>
                  <a:pt x="5305" y="15768"/>
                </a:lnTo>
                <a:lnTo>
                  <a:pt x="5280" y="15792"/>
                </a:lnTo>
                <a:lnTo>
                  <a:pt x="5280" y="15816"/>
                </a:lnTo>
                <a:lnTo>
                  <a:pt x="5280" y="15841"/>
                </a:lnTo>
                <a:lnTo>
                  <a:pt x="5305" y="15865"/>
                </a:lnTo>
                <a:lnTo>
                  <a:pt x="5621" y="15889"/>
                </a:lnTo>
                <a:lnTo>
                  <a:pt x="5621" y="16108"/>
                </a:lnTo>
                <a:lnTo>
                  <a:pt x="5524" y="16133"/>
                </a:lnTo>
                <a:lnTo>
                  <a:pt x="5378" y="16157"/>
                </a:lnTo>
                <a:lnTo>
                  <a:pt x="5305" y="16181"/>
                </a:lnTo>
                <a:lnTo>
                  <a:pt x="5256" y="16230"/>
                </a:lnTo>
                <a:lnTo>
                  <a:pt x="5232" y="16254"/>
                </a:lnTo>
                <a:lnTo>
                  <a:pt x="5256" y="16279"/>
                </a:lnTo>
                <a:lnTo>
                  <a:pt x="5305" y="16327"/>
                </a:lnTo>
                <a:lnTo>
                  <a:pt x="5353" y="16352"/>
                </a:lnTo>
                <a:lnTo>
                  <a:pt x="5475" y="16376"/>
                </a:lnTo>
                <a:lnTo>
                  <a:pt x="5597" y="16376"/>
                </a:lnTo>
                <a:lnTo>
                  <a:pt x="5572" y="16571"/>
                </a:lnTo>
                <a:lnTo>
                  <a:pt x="5572" y="16668"/>
                </a:lnTo>
                <a:lnTo>
                  <a:pt x="5280" y="16668"/>
                </a:lnTo>
                <a:lnTo>
                  <a:pt x="5207" y="16692"/>
                </a:lnTo>
                <a:lnTo>
                  <a:pt x="5159" y="16741"/>
                </a:lnTo>
                <a:lnTo>
                  <a:pt x="5159" y="16790"/>
                </a:lnTo>
                <a:lnTo>
                  <a:pt x="5207" y="16838"/>
                </a:lnTo>
                <a:lnTo>
                  <a:pt x="5256" y="16863"/>
                </a:lnTo>
                <a:lnTo>
                  <a:pt x="5402" y="16887"/>
                </a:lnTo>
                <a:lnTo>
                  <a:pt x="5548" y="16887"/>
                </a:lnTo>
                <a:lnTo>
                  <a:pt x="5524" y="17082"/>
                </a:lnTo>
                <a:lnTo>
                  <a:pt x="5426" y="17106"/>
                </a:lnTo>
                <a:lnTo>
                  <a:pt x="5280" y="17130"/>
                </a:lnTo>
                <a:lnTo>
                  <a:pt x="5207" y="17155"/>
                </a:lnTo>
                <a:lnTo>
                  <a:pt x="5134" y="17203"/>
                </a:lnTo>
                <a:lnTo>
                  <a:pt x="5134" y="17228"/>
                </a:lnTo>
                <a:lnTo>
                  <a:pt x="5134" y="17252"/>
                </a:lnTo>
                <a:lnTo>
                  <a:pt x="5207" y="17276"/>
                </a:lnTo>
                <a:lnTo>
                  <a:pt x="5280" y="17276"/>
                </a:lnTo>
                <a:lnTo>
                  <a:pt x="5426" y="17301"/>
                </a:lnTo>
                <a:lnTo>
                  <a:pt x="5499" y="17301"/>
                </a:lnTo>
                <a:lnTo>
                  <a:pt x="5475" y="17544"/>
                </a:lnTo>
                <a:lnTo>
                  <a:pt x="5378" y="17544"/>
                </a:lnTo>
                <a:lnTo>
                  <a:pt x="5256" y="17593"/>
                </a:lnTo>
                <a:lnTo>
                  <a:pt x="5183" y="17641"/>
                </a:lnTo>
                <a:lnTo>
                  <a:pt x="5183" y="17666"/>
                </a:lnTo>
                <a:lnTo>
                  <a:pt x="5183" y="17690"/>
                </a:lnTo>
                <a:lnTo>
                  <a:pt x="5207" y="17739"/>
                </a:lnTo>
                <a:lnTo>
                  <a:pt x="5256" y="17763"/>
                </a:lnTo>
                <a:lnTo>
                  <a:pt x="5378" y="17787"/>
                </a:lnTo>
                <a:lnTo>
                  <a:pt x="5451" y="17812"/>
                </a:lnTo>
                <a:lnTo>
                  <a:pt x="5426" y="17982"/>
                </a:lnTo>
                <a:lnTo>
                  <a:pt x="5329" y="17982"/>
                </a:lnTo>
                <a:lnTo>
                  <a:pt x="5086" y="18006"/>
                </a:lnTo>
                <a:lnTo>
                  <a:pt x="5037" y="18031"/>
                </a:lnTo>
                <a:lnTo>
                  <a:pt x="5013" y="18055"/>
                </a:lnTo>
                <a:lnTo>
                  <a:pt x="5013" y="18104"/>
                </a:lnTo>
                <a:lnTo>
                  <a:pt x="5061" y="18152"/>
                </a:lnTo>
                <a:lnTo>
                  <a:pt x="5159" y="18201"/>
                </a:lnTo>
                <a:lnTo>
                  <a:pt x="5280" y="18225"/>
                </a:lnTo>
                <a:lnTo>
                  <a:pt x="5402" y="18225"/>
                </a:lnTo>
                <a:lnTo>
                  <a:pt x="5402" y="18420"/>
                </a:lnTo>
                <a:lnTo>
                  <a:pt x="5353" y="18420"/>
                </a:lnTo>
                <a:lnTo>
                  <a:pt x="5207" y="18444"/>
                </a:lnTo>
                <a:lnTo>
                  <a:pt x="5134" y="18469"/>
                </a:lnTo>
                <a:lnTo>
                  <a:pt x="5086" y="18517"/>
                </a:lnTo>
                <a:lnTo>
                  <a:pt x="5061" y="18566"/>
                </a:lnTo>
                <a:lnTo>
                  <a:pt x="5086" y="18615"/>
                </a:lnTo>
                <a:lnTo>
                  <a:pt x="5134" y="18663"/>
                </a:lnTo>
                <a:lnTo>
                  <a:pt x="5183" y="18688"/>
                </a:lnTo>
                <a:lnTo>
                  <a:pt x="5329" y="18712"/>
                </a:lnTo>
                <a:lnTo>
                  <a:pt x="5378" y="18712"/>
                </a:lnTo>
                <a:lnTo>
                  <a:pt x="5353" y="18907"/>
                </a:lnTo>
                <a:lnTo>
                  <a:pt x="5280" y="18907"/>
                </a:lnTo>
                <a:lnTo>
                  <a:pt x="5183" y="18955"/>
                </a:lnTo>
                <a:lnTo>
                  <a:pt x="5159" y="18980"/>
                </a:lnTo>
                <a:lnTo>
                  <a:pt x="5159" y="19004"/>
                </a:lnTo>
                <a:lnTo>
                  <a:pt x="5159" y="19053"/>
                </a:lnTo>
                <a:lnTo>
                  <a:pt x="5183" y="19077"/>
                </a:lnTo>
                <a:lnTo>
                  <a:pt x="5256" y="19126"/>
                </a:lnTo>
                <a:lnTo>
                  <a:pt x="5353" y="19126"/>
                </a:lnTo>
                <a:lnTo>
                  <a:pt x="5353" y="19539"/>
                </a:lnTo>
                <a:lnTo>
                  <a:pt x="5353" y="19637"/>
                </a:lnTo>
                <a:lnTo>
                  <a:pt x="5402" y="19710"/>
                </a:lnTo>
                <a:lnTo>
                  <a:pt x="5475" y="19758"/>
                </a:lnTo>
                <a:lnTo>
                  <a:pt x="5548" y="19783"/>
                </a:lnTo>
                <a:lnTo>
                  <a:pt x="5572" y="19807"/>
                </a:lnTo>
                <a:lnTo>
                  <a:pt x="5718" y="19953"/>
                </a:lnTo>
                <a:lnTo>
                  <a:pt x="5840" y="20074"/>
                </a:lnTo>
                <a:lnTo>
                  <a:pt x="5986" y="20220"/>
                </a:lnTo>
                <a:lnTo>
                  <a:pt x="6132" y="20366"/>
                </a:lnTo>
                <a:lnTo>
                  <a:pt x="5961" y="20366"/>
                </a:lnTo>
                <a:lnTo>
                  <a:pt x="5816" y="20342"/>
                </a:lnTo>
                <a:lnTo>
                  <a:pt x="5670" y="20318"/>
                </a:lnTo>
                <a:lnTo>
                  <a:pt x="5524" y="20269"/>
                </a:lnTo>
                <a:lnTo>
                  <a:pt x="5378" y="20196"/>
                </a:lnTo>
                <a:lnTo>
                  <a:pt x="5232" y="20099"/>
                </a:lnTo>
                <a:lnTo>
                  <a:pt x="5086" y="20001"/>
                </a:lnTo>
                <a:lnTo>
                  <a:pt x="4940" y="19928"/>
                </a:lnTo>
                <a:lnTo>
                  <a:pt x="4818" y="19539"/>
                </a:lnTo>
                <a:lnTo>
                  <a:pt x="4721" y="19126"/>
                </a:lnTo>
                <a:lnTo>
                  <a:pt x="4672" y="18712"/>
                </a:lnTo>
                <a:lnTo>
                  <a:pt x="4623" y="18274"/>
                </a:lnTo>
                <a:lnTo>
                  <a:pt x="4575" y="17447"/>
                </a:lnTo>
                <a:lnTo>
                  <a:pt x="4526" y="16619"/>
                </a:lnTo>
                <a:lnTo>
                  <a:pt x="4477" y="15670"/>
                </a:lnTo>
                <a:lnTo>
                  <a:pt x="4429" y="14721"/>
                </a:lnTo>
                <a:lnTo>
                  <a:pt x="4404" y="14235"/>
                </a:lnTo>
                <a:lnTo>
                  <a:pt x="4380" y="13894"/>
                </a:lnTo>
                <a:lnTo>
                  <a:pt x="4331" y="13505"/>
                </a:lnTo>
                <a:lnTo>
                  <a:pt x="4258" y="13140"/>
                </a:lnTo>
                <a:lnTo>
                  <a:pt x="4161" y="12775"/>
                </a:lnTo>
                <a:lnTo>
                  <a:pt x="4112" y="12629"/>
                </a:lnTo>
                <a:lnTo>
                  <a:pt x="4039" y="12483"/>
                </a:lnTo>
                <a:lnTo>
                  <a:pt x="3966" y="12361"/>
                </a:lnTo>
                <a:lnTo>
                  <a:pt x="3893" y="12288"/>
                </a:lnTo>
                <a:lnTo>
                  <a:pt x="3820" y="12264"/>
                </a:lnTo>
                <a:lnTo>
                  <a:pt x="3577" y="12264"/>
                </a:lnTo>
                <a:lnTo>
                  <a:pt x="3504" y="12288"/>
                </a:lnTo>
                <a:lnTo>
                  <a:pt x="3407" y="12385"/>
                </a:lnTo>
                <a:lnTo>
                  <a:pt x="3334" y="12507"/>
                </a:lnTo>
                <a:lnTo>
                  <a:pt x="3309" y="12483"/>
                </a:lnTo>
                <a:lnTo>
                  <a:pt x="3188" y="12483"/>
                </a:lnTo>
                <a:lnTo>
                  <a:pt x="3066" y="12531"/>
                </a:lnTo>
                <a:lnTo>
                  <a:pt x="3042" y="12556"/>
                </a:lnTo>
                <a:lnTo>
                  <a:pt x="3042" y="12604"/>
                </a:lnTo>
                <a:lnTo>
                  <a:pt x="3066" y="12653"/>
                </a:lnTo>
                <a:lnTo>
                  <a:pt x="3115" y="12677"/>
                </a:lnTo>
                <a:lnTo>
                  <a:pt x="3236" y="12702"/>
                </a:lnTo>
                <a:lnTo>
                  <a:pt x="3261" y="12702"/>
                </a:lnTo>
                <a:lnTo>
                  <a:pt x="3212" y="12848"/>
                </a:lnTo>
                <a:lnTo>
                  <a:pt x="3042" y="12872"/>
                </a:lnTo>
                <a:lnTo>
                  <a:pt x="2871" y="12921"/>
                </a:lnTo>
                <a:lnTo>
                  <a:pt x="2871" y="12945"/>
                </a:lnTo>
                <a:lnTo>
                  <a:pt x="2871" y="12969"/>
                </a:lnTo>
                <a:lnTo>
                  <a:pt x="3017" y="13018"/>
                </a:lnTo>
                <a:lnTo>
                  <a:pt x="3163" y="13042"/>
                </a:lnTo>
                <a:lnTo>
                  <a:pt x="3139" y="13140"/>
                </a:lnTo>
                <a:lnTo>
                  <a:pt x="2969" y="13140"/>
                </a:lnTo>
                <a:lnTo>
                  <a:pt x="2847" y="13164"/>
                </a:lnTo>
                <a:lnTo>
                  <a:pt x="2725" y="13213"/>
                </a:lnTo>
                <a:lnTo>
                  <a:pt x="2701" y="13237"/>
                </a:lnTo>
                <a:lnTo>
                  <a:pt x="2701" y="13261"/>
                </a:lnTo>
                <a:lnTo>
                  <a:pt x="2701" y="13286"/>
                </a:lnTo>
                <a:lnTo>
                  <a:pt x="2725" y="13310"/>
                </a:lnTo>
                <a:lnTo>
                  <a:pt x="2847" y="13359"/>
                </a:lnTo>
                <a:lnTo>
                  <a:pt x="2969" y="13383"/>
                </a:lnTo>
                <a:lnTo>
                  <a:pt x="3090" y="13383"/>
                </a:lnTo>
                <a:lnTo>
                  <a:pt x="3066" y="13529"/>
                </a:lnTo>
                <a:lnTo>
                  <a:pt x="2847" y="13553"/>
                </a:lnTo>
                <a:lnTo>
                  <a:pt x="2750" y="13602"/>
                </a:lnTo>
                <a:lnTo>
                  <a:pt x="2652" y="13651"/>
                </a:lnTo>
                <a:lnTo>
                  <a:pt x="2628" y="13699"/>
                </a:lnTo>
                <a:lnTo>
                  <a:pt x="2652" y="13724"/>
                </a:lnTo>
                <a:lnTo>
                  <a:pt x="2847" y="13748"/>
                </a:lnTo>
                <a:lnTo>
                  <a:pt x="3042" y="13772"/>
                </a:lnTo>
                <a:lnTo>
                  <a:pt x="3042" y="13870"/>
                </a:lnTo>
                <a:lnTo>
                  <a:pt x="2920" y="13870"/>
                </a:lnTo>
                <a:lnTo>
                  <a:pt x="2774" y="13918"/>
                </a:lnTo>
                <a:lnTo>
                  <a:pt x="2701" y="13943"/>
                </a:lnTo>
                <a:lnTo>
                  <a:pt x="2628" y="13991"/>
                </a:lnTo>
                <a:lnTo>
                  <a:pt x="2628" y="14016"/>
                </a:lnTo>
                <a:lnTo>
                  <a:pt x="2701" y="14064"/>
                </a:lnTo>
                <a:lnTo>
                  <a:pt x="2798" y="14113"/>
                </a:lnTo>
                <a:lnTo>
                  <a:pt x="2896" y="14137"/>
                </a:lnTo>
                <a:lnTo>
                  <a:pt x="3017" y="14137"/>
                </a:lnTo>
                <a:lnTo>
                  <a:pt x="2993" y="14283"/>
                </a:lnTo>
                <a:lnTo>
                  <a:pt x="2871" y="14283"/>
                </a:lnTo>
                <a:lnTo>
                  <a:pt x="2725" y="14308"/>
                </a:lnTo>
                <a:lnTo>
                  <a:pt x="2677" y="14332"/>
                </a:lnTo>
                <a:lnTo>
                  <a:pt x="2604" y="14381"/>
                </a:lnTo>
                <a:lnTo>
                  <a:pt x="2604" y="14405"/>
                </a:lnTo>
                <a:lnTo>
                  <a:pt x="2579" y="14429"/>
                </a:lnTo>
                <a:lnTo>
                  <a:pt x="2604" y="14502"/>
                </a:lnTo>
                <a:lnTo>
                  <a:pt x="2677" y="14551"/>
                </a:lnTo>
                <a:lnTo>
                  <a:pt x="2725" y="14575"/>
                </a:lnTo>
                <a:lnTo>
                  <a:pt x="2871" y="14600"/>
                </a:lnTo>
                <a:lnTo>
                  <a:pt x="2969" y="14600"/>
                </a:lnTo>
                <a:lnTo>
                  <a:pt x="2969" y="14721"/>
                </a:lnTo>
                <a:lnTo>
                  <a:pt x="2969" y="14794"/>
                </a:lnTo>
                <a:lnTo>
                  <a:pt x="2774" y="14819"/>
                </a:lnTo>
                <a:lnTo>
                  <a:pt x="2628" y="14843"/>
                </a:lnTo>
                <a:lnTo>
                  <a:pt x="2555" y="14892"/>
                </a:lnTo>
                <a:lnTo>
                  <a:pt x="2506" y="14940"/>
                </a:lnTo>
                <a:lnTo>
                  <a:pt x="2482" y="14989"/>
                </a:lnTo>
                <a:lnTo>
                  <a:pt x="2506" y="15013"/>
                </a:lnTo>
                <a:lnTo>
                  <a:pt x="2579" y="15038"/>
                </a:lnTo>
                <a:lnTo>
                  <a:pt x="2652" y="15062"/>
                </a:lnTo>
                <a:lnTo>
                  <a:pt x="2823" y="15062"/>
                </a:lnTo>
                <a:lnTo>
                  <a:pt x="2944" y="15038"/>
                </a:lnTo>
                <a:lnTo>
                  <a:pt x="2944" y="15232"/>
                </a:lnTo>
                <a:lnTo>
                  <a:pt x="2871" y="15232"/>
                </a:lnTo>
                <a:lnTo>
                  <a:pt x="2677" y="15257"/>
                </a:lnTo>
                <a:lnTo>
                  <a:pt x="2506" y="15305"/>
                </a:lnTo>
                <a:lnTo>
                  <a:pt x="2506" y="15330"/>
                </a:lnTo>
                <a:lnTo>
                  <a:pt x="2506" y="15354"/>
                </a:lnTo>
                <a:lnTo>
                  <a:pt x="2701" y="15378"/>
                </a:lnTo>
                <a:lnTo>
                  <a:pt x="2920" y="15403"/>
                </a:lnTo>
                <a:lnTo>
                  <a:pt x="2920" y="15622"/>
                </a:lnTo>
                <a:lnTo>
                  <a:pt x="2798" y="15646"/>
                </a:lnTo>
                <a:lnTo>
                  <a:pt x="2652" y="15695"/>
                </a:lnTo>
                <a:lnTo>
                  <a:pt x="2506" y="15768"/>
                </a:lnTo>
                <a:lnTo>
                  <a:pt x="2506" y="15792"/>
                </a:lnTo>
                <a:lnTo>
                  <a:pt x="2506" y="15816"/>
                </a:lnTo>
                <a:lnTo>
                  <a:pt x="2798" y="15841"/>
                </a:lnTo>
                <a:lnTo>
                  <a:pt x="2896" y="15841"/>
                </a:lnTo>
                <a:lnTo>
                  <a:pt x="2896" y="15914"/>
                </a:lnTo>
                <a:lnTo>
                  <a:pt x="2750" y="15938"/>
                </a:lnTo>
                <a:lnTo>
                  <a:pt x="2604" y="15987"/>
                </a:lnTo>
                <a:lnTo>
                  <a:pt x="2482" y="16060"/>
                </a:lnTo>
                <a:lnTo>
                  <a:pt x="2433" y="16108"/>
                </a:lnTo>
                <a:lnTo>
                  <a:pt x="2433" y="16157"/>
                </a:lnTo>
                <a:lnTo>
                  <a:pt x="2433" y="16181"/>
                </a:lnTo>
                <a:lnTo>
                  <a:pt x="2506" y="16230"/>
                </a:lnTo>
                <a:lnTo>
                  <a:pt x="2579" y="16254"/>
                </a:lnTo>
                <a:lnTo>
                  <a:pt x="2725" y="16254"/>
                </a:lnTo>
                <a:lnTo>
                  <a:pt x="2896" y="16230"/>
                </a:lnTo>
                <a:lnTo>
                  <a:pt x="2871" y="16425"/>
                </a:lnTo>
                <a:lnTo>
                  <a:pt x="2628" y="16473"/>
                </a:lnTo>
                <a:lnTo>
                  <a:pt x="2506" y="16498"/>
                </a:lnTo>
                <a:lnTo>
                  <a:pt x="2409" y="16546"/>
                </a:lnTo>
                <a:lnTo>
                  <a:pt x="2409" y="16571"/>
                </a:lnTo>
                <a:lnTo>
                  <a:pt x="2409" y="16595"/>
                </a:lnTo>
                <a:lnTo>
                  <a:pt x="2506" y="16644"/>
                </a:lnTo>
                <a:lnTo>
                  <a:pt x="2628" y="16668"/>
                </a:lnTo>
                <a:lnTo>
                  <a:pt x="2871" y="16692"/>
                </a:lnTo>
                <a:lnTo>
                  <a:pt x="2847" y="16936"/>
                </a:lnTo>
                <a:lnTo>
                  <a:pt x="2701" y="16936"/>
                </a:lnTo>
                <a:lnTo>
                  <a:pt x="2555" y="16960"/>
                </a:lnTo>
                <a:lnTo>
                  <a:pt x="2458" y="16984"/>
                </a:lnTo>
                <a:lnTo>
                  <a:pt x="2409" y="17033"/>
                </a:lnTo>
                <a:lnTo>
                  <a:pt x="2385" y="17057"/>
                </a:lnTo>
                <a:lnTo>
                  <a:pt x="2433" y="17106"/>
                </a:lnTo>
                <a:lnTo>
                  <a:pt x="2482" y="17130"/>
                </a:lnTo>
                <a:lnTo>
                  <a:pt x="2604" y="17155"/>
                </a:lnTo>
                <a:lnTo>
                  <a:pt x="2847" y="17155"/>
                </a:lnTo>
                <a:lnTo>
                  <a:pt x="2823" y="17349"/>
                </a:lnTo>
                <a:lnTo>
                  <a:pt x="2701" y="17398"/>
                </a:lnTo>
                <a:lnTo>
                  <a:pt x="2604" y="17447"/>
                </a:lnTo>
                <a:lnTo>
                  <a:pt x="2506" y="17495"/>
                </a:lnTo>
                <a:lnTo>
                  <a:pt x="2458" y="17568"/>
                </a:lnTo>
                <a:lnTo>
                  <a:pt x="2433" y="17593"/>
                </a:lnTo>
                <a:lnTo>
                  <a:pt x="2458" y="17641"/>
                </a:lnTo>
                <a:lnTo>
                  <a:pt x="2458" y="17666"/>
                </a:lnTo>
                <a:lnTo>
                  <a:pt x="2506" y="17690"/>
                </a:lnTo>
                <a:lnTo>
                  <a:pt x="2652" y="17690"/>
                </a:lnTo>
                <a:lnTo>
                  <a:pt x="2823" y="17641"/>
                </a:lnTo>
                <a:lnTo>
                  <a:pt x="2798" y="17860"/>
                </a:lnTo>
                <a:lnTo>
                  <a:pt x="2628" y="17933"/>
                </a:lnTo>
                <a:lnTo>
                  <a:pt x="2506" y="17958"/>
                </a:lnTo>
                <a:lnTo>
                  <a:pt x="2482" y="17958"/>
                </a:lnTo>
                <a:lnTo>
                  <a:pt x="2458" y="17982"/>
                </a:lnTo>
                <a:lnTo>
                  <a:pt x="2458" y="18006"/>
                </a:lnTo>
                <a:lnTo>
                  <a:pt x="2482" y="18031"/>
                </a:lnTo>
                <a:lnTo>
                  <a:pt x="2628" y="18055"/>
                </a:lnTo>
                <a:lnTo>
                  <a:pt x="2798" y="18055"/>
                </a:lnTo>
                <a:lnTo>
                  <a:pt x="2774" y="18298"/>
                </a:lnTo>
                <a:lnTo>
                  <a:pt x="2725" y="18298"/>
                </a:lnTo>
                <a:lnTo>
                  <a:pt x="2628" y="18323"/>
                </a:lnTo>
                <a:lnTo>
                  <a:pt x="2506" y="18371"/>
                </a:lnTo>
                <a:lnTo>
                  <a:pt x="2482" y="18396"/>
                </a:lnTo>
                <a:lnTo>
                  <a:pt x="2482" y="18420"/>
                </a:lnTo>
                <a:lnTo>
                  <a:pt x="2482" y="18444"/>
                </a:lnTo>
                <a:lnTo>
                  <a:pt x="2506" y="18444"/>
                </a:lnTo>
                <a:lnTo>
                  <a:pt x="2604" y="18493"/>
                </a:lnTo>
                <a:lnTo>
                  <a:pt x="2725" y="18542"/>
                </a:lnTo>
                <a:lnTo>
                  <a:pt x="2750" y="18542"/>
                </a:lnTo>
                <a:lnTo>
                  <a:pt x="2725" y="18688"/>
                </a:lnTo>
                <a:lnTo>
                  <a:pt x="2628" y="18712"/>
                </a:lnTo>
                <a:lnTo>
                  <a:pt x="2506" y="18712"/>
                </a:lnTo>
                <a:lnTo>
                  <a:pt x="2458" y="18736"/>
                </a:lnTo>
                <a:lnTo>
                  <a:pt x="2409" y="18761"/>
                </a:lnTo>
                <a:lnTo>
                  <a:pt x="2385" y="18809"/>
                </a:lnTo>
                <a:lnTo>
                  <a:pt x="2385" y="18858"/>
                </a:lnTo>
                <a:lnTo>
                  <a:pt x="2433" y="18882"/>
                </a:lnTo>
                <a:lnTo>
                  <a:pt x="2482" y="18931"/>
                </a:lnTo>
                <a:lnTo>
                  <a:pt x="2604" y="18955"/>
                </a:lnTo>
                <a:lnTo>
                  <a:pt x="2701" y="18955"/>
                </a:lnTo>
                <a:lnTo>
                  <a:pt x="2677" y="19053"/>
                </a:lnTo>
                <a:lnTo>
                  <a:pt x="2604" y="19077"/>
                </a:lnTo>
                <a:lnTo>
                  <a:pt x="2555" y="19101"/>
                </a:lnTo>
                <a:lnTo>
                  <a:pt x="2433" y="19174"/>
                </a:lnTo>
                <a:lnTo>
                  <a:pt x="2433" y="19199"/>
                </a:lnTo>
                <a:lnTo>
                  <a:pt x="2433" y="19223"/>
                </a:lnTo>
                <a:lnTo>
                  <a:pt x="2531" y="19272"/>
                </a:lnTo>
                <a:lnTo>
                  <a:pt x="2628" y="19320"/>
                </a:lnTo>
                <a:lnTo>
                  <a:pt x="2604" y="19466"/>
                </a:lnTo>
                <a:lnTo>
                  <a:pt x="2458" y="19466"/>
                </a:lnTo>
                <a:lnTo>
                  <a:pt x="2360" y="19515"/>
                </a:lnTo>
                <a:lnTo>
                  <a:pt x="2336" y="19564"/>
                </a:lnTo>
                <a:lnTo>
                  <a:pt x="2360" y="19612"/>
                </a:lnTo>
                <a:lnTo>
                  <a:pt x="2385" y="19661"/>
                </a:lnTo>
                <a:lnTo>
                  <a:pt x="2433" y="19685"/>
                </a:lnTo>
                <a:lnTo>
                  <a:pt x="2531" y="19734"/>
                </a:lnTo>
                <a:lnTo>
                  <a:pt x="2458" y="19928"/>
                </a:lnTo>
                <a:lnTo>
                  <a:pt x="2312" y="20001"/>
                </a:lnTo>
                <a:lnTo>
                  <a:pt x="2166" y="20099"/>
                </a:lnTo>
                <a:lnTo>
                  <a:pt x="2020" y="20196"/>
                </a:lnTo>
                <a:lnTo>
                  <a:pt x="1874" y="20269"/>
                </a:lnTo>
                <a:lnTo>
                  <a:pt x="1728" y="20318"/>
                </a:lnTo>
                <a:lnTo>
                  <a:pt x="1582" y="20342"/>
                </a:lnTo>
                <a:lnTo>
                  <a:pt x="1436" y="20366"/>
                </a:lnTo>
                <a:lnTo>
                  <a:pt x="1265" y="20366"/>
                </a:lnTo>
                <a:lnTo>
                  <a:pt x="1411" y="20220"/>
                </a:lnTo>
                <a:lnTo>
                  <a:pt x="1557" y="20074"/>
                </a:lnTo>
                <a:lnTo>
                  <a:pt x="1679" y="19953"/>
                </a:lnTo>
                <a:lnTo>
                  <a:pt x="1825" y="19807"/>
                </a:lnTo>
                <a:lnTo>
                  <a:pt x="1849" y="19783"/>
                </a:lnTo>
                <a:lnTo>
                  <a:pt x="1922" y="19758"/>
                </a:lnTo>
                <a:lnTo>
                  <a:pt x="1995" y="19710"/>
                </a:lnTo>
                <a:lnTo>
                  <a:pt x="2020" y="19637"/>
                </a:lnTo>
                <a:lnTo>
                  <a:pt x="2044" y="19539"/>
                </a:lnTo>
                <a:lnTo>
                  <a:pt x="2020" y="18785"/>
                </a:lnTo>
                <a:lnTo>
                  <a:pt x="1971" y="18055"/>
                </a:lnTo>
                <a:lnTo>
                  <a:pt x="1825" y="16571"/>
                </a:lnTo>
                <a:lnTo>
                  <a:pt x="1752" y="15792"/>
                </a:lnTo>
                <a:lnTo>
                  <a:pt x="1703" y="15013"/>
                </a:lnTo>
                <a:lnTo>
                  <a:pt x="1679" y="13456"/>
                </a:lnTo>
                <a:lnTo>
                  <a:pt x="1655" y="12702"/>
                </a:lnTo>
                <a:lnTo>
                  <a:pt x="1679" y="11947"/>
                </a:lnTo>
                <a:lnTo>
                  <a:pt x="1703" y="11583"/>
                </a:lnTo>
                <a:lnTo>
                  <a:pt x="1752" y="11218"/>
                </a:lnTo>
                <a:lnTo>
                  <a:pt x="1825" y="10853"/>
                </a:lnTo>
                <a:lnTo>
                  <a:pt x="1922" y="10488"/>
                </a:lnTo>
                <a:lnTo>
                  <a:pt x="2044" y="10171"/>
                </a:lnTo>
                <a:lnTo>
                  <a:pt x="2166" y="9855"/>
                </a:lnTo>
                <a:lnTo>
                  <a:pt x="2287" y="9539"/>
                </a:lnTo>
                <a:lnTo>
                  <a:pt x="2360" y="9198"/>
                </a:lnTo>
                <a:lnTo>
                  <a:pt x="2385" y="8906"/>
                </a:lnTo>
                <a:lnTo>
                  <a:pt x="2385" y="8590"/>
                </a:lnTo>
                <a:lnTo>
                  <a:pt x="2385" y="8006"/>
                </a:lnTo>
                <a:lnTo>
                  <a:pt x="2458" y="7957"/>
                </a:lnTo>
                <a:lnTo>
                  <a:pt x="2482" y="7908"/>
                </a:lnTo>
                <a:lnTo>
                  <a:pt x="2506" y="7835"/>
                </a:lnTo>
                <a:lnTo>
                  <a:pt x="2506" y="7762"/>
                </a:lnTo>
                <a:lnTo>
                  <a:pt x="2506" y="7689"/>
                </a:lnTo>
                <a:lnTo>
                  <a:pt x="2458" y="7641"/>
                </a:lnTo>
                <a:lnTo>
                  <a:pt x="2385" y="7592"/>
                </a:lnTo>
                <a:lnTo>
                  <a:pt x="2312" y="7568"/>
                </a:lnTo>
                <a:lnTo>
                  <a:pt x="2214" y="7543"/>
                </a:lnTo>
                <a:lnTo>
                  <a:pt x="2141" y="7519"/>
                </a:lnTo>
                <a:lnTo>
                  <a:pt x="2093" y="7446"/>
                </a:lnTo>
                <a:lnTo>
                  <a:pt x="2044" y="7373"/>
                </a:lnTo>
                <a:lnTo>
                  <a:pt x="1947" y="7227"/>
                </a:lnTo>
                <a:lnTo>
                  <a:pt x="1898" y="7057"/>
                </a:lnTo>
                <a:lnTo>
                  <a:pt x="1874" y="6886"/>
                </a:lnTo>
                <a:lnTo>
                  <a:pt x="1874" y="6716"/>
                </a:lnTo>
                <a:lnTo>
                  <a:pt x="1898" y="6643"/>
                </a:lnTo>
                <a:lnTo>
                  <a:pt x="1971" y="6570"/>
                </a:lnTo>
                <a:lnTo>
                  <a:pt x="2093" y="6473"/>
                </a:lnTo>
                <a:lnTo>
                  <a:pt x="2117" y="6400"/>
                </a:lnTo>
                <a:lnTo>
                  <a:pt x="2117" y="6327"/>
                </a:lnTo>
                <a:lnTo>
                  <a:pt x="2093" y="6254"/>
                </a:lnTo>
                <a:lnTo>
                  <a:pt x="2020" y="6205"/>
                </a:lnTo>
                <a:lnTo>
                  <a:pt x="1947" y="6181"/>
                </a:lnTo>
                <a:lnTo>
                  <a:pt x="1849" y="6181"/>
                </a:lnTo>
                <a:lnTo>
                  <a:pt x="1801" y="6205"/>
                </a:lnTo>
                <a:lnTo>
                  <a:pt x="1728" y="6229"/>
                </a:lnTo>
                <a:lnTo>
                  <a:pt x="1630" y="6327"/>
                </a:lnTo>
                <a:lnTo>
                  <a:pt x="1557" y="6473"/>
                </a:lnTo>
                <a:lnTo>
                  <a:pt x="1484" y="6619"/>
                </a:lnTo>
                <a:lnTo>
                  <a:pt x="1460" y="6789"/>
                </a:lnTo>
                <a:lnTo>
                  <a:pt x="1460" y="6935"/>
                </a:lnTo>
                <a:lnTo>
                  <a:pt x="1460" y="7081"/>
                </a:lnTo>
                <a:lnTo>
                  <a:pt x="1533" y="7300"/>
                </a:lnTo>
                <a:lnTo>
                  <a:pt x="1630" y="7543"/>
                </a:lnTo>
                <a:lnTo>
                  <a:pt x="1606" y="7568"/>
                </a:lnTo>
                <a:lnTo>
                  <a:pt x="1533" y="7519"/>
                </a:lnTo>
                <a:lnTo>
                  <a:pt x="1411" y="7470"/>
                </a:lnTo>
                <a:lnTo>
                  <a:pt x="1363" y="7446"/>
                </a:lnTo>
                <a:lnTo>
                  <a:pt x="1290" y="7446"/>
                </a:lnTo>
                <a:lnTo>
                  <a:pt x="1265" y="7470"/>
                </a:lnTo>
                <a:lnTo>
                  <a:pt x="1241" y="7495"/>
                </a:lnTo>
                <a:lnTo>
                  <a:pt x="1241" y="7568"/>
                </a:lnTo>
                <a:lnTo>
                  <a:pt x="1290" y="7616"/>
                </a:lnTo>
                <a:lnTo>
                  <a:pt x="1363" y="7689"/>
                </a:lnTo>
                <a:lnTo>
                  <a:pt x="1460" y="7787"/>
                </a:lnTo>
                <a:lnTo>
                  <a:pt x="1436" y="7860"/>
                </a:lnTo>
                <a:lnTo>
                  <a:pt x="1314" y="7811"/>
                </a:lnTo>
                <a:lnTo>
                  <a:pt x="1192" y="7762"/>
                </a:lnTo>
                <a:lnTo>
                  <a:pt x="1071" y="7738"/>
                </a:lnTo>
                <a:lnTo>
                  <a:pt x="1022" y="7762"/>
                </a:lnTo>
                <a:lnTo>
                  <a:pt x="998" y="7811"/>
                </a:lnTo>
                <a:lnTo>
                  <a:pt x="1022" y="7835"/>
                </a:lnTo>
                <a:lnTo>
                  <a:pt x="1071" y="7908"/>
                </a:lnTo>
                <a:lnTo>
                  <a:pt x="1144" y="7981"/>
                </a:lnTo>
                <a:lnTo>
                  <a:pt x="1314" y="8103"/>
                </a:lnTo>
                <a:lnTo>
                  <a:pt x="1265" y="8249"/>
                </a:lnTo>
                <a:lnTo>
                  <a:pt x="1168" y="8225"/>
                </a:lnTo>
                <a:lnTo>
                  <a:pt x="1095" y="8200"/>
                </a:lnTo>
                <a:lnTo>
                  <a:pt x="998" y="8225"/>
                </a:lnTo>
                <a:lnTo>
                  <a:pt x="949" y="8249"/>
                </a:lnTo>
                <a:lnTo>
                  <a:pt x="949" y="8273"/>
                </a:lnTo>
                <a:lnTo>
                  <a:pt x="949" y="8322"/>
                </a:lnTo>
                <a:lnTo>
                  <a:pt x="1022" y="8371"/>
                </a:lnTo>
                <a:lnTo>
                  <a:pt x="1095" y="8419"/>
                </a:lnTo>
                <a:lnTo>
                  <a:pt x="1192" y="8444"/>
                </a:lnTo>
                <a:lnTo>
                  <a:pt x="1168" y="8468"/>
                </a:lnTo>
                <a:lnTo>
                  <a:pt x="973" y="8468"/>
                </a:lnTo>
                <a:lnTo>
                  <a:pt x="900" y="8492"/>
                </a:lnTo>
                <a:lnTo>
                  <a:pt x="852" y="8541"/>
                </a:lnTo>
                <a:lnTo>
                  <a:pt x="827" y="8565"/>
                </a:lnTo>
                <a:lnTo>
                  <a:pt x="803" y="8614"/>
                </a:lnTo>
                <a:lnTo>
                  <a:pt x="827" y="8663"/>
                </a:lnTo>
                <a:lnTo>
                  <a:pt x="852" y="8711"/>
                </a:lnTo>
                <a:lnTo>
                  <a:pt x="949" y="8760"/>
                </a:lnTo>
                <a:lnTo>
                  <a:pt x="1071" y="8784"/>
                </a:lnTo>
                <a:lnTo>
                  <a:pt x="1095" y="8784"/>
                </a:lnTo>
                <a:lnTo>
                  <a:pt x="1046" y="8979"/>
                </a:lnTo>
                <a:lnTo>
                  <a:pt x="803" y="8979"/>
                </a:lnTo>
                <a:lnTo>
                  <a:pt x="779" y="9028"/>
                </a:lnTo>
                <a:lnTo>
                  <a:pt x="779" y="9052"/>
                </a:lnTo>
                <a:lnTo>
                  <a:pt x="779" y="9101"/>
                </a:lnTo>
                <a:lnTo>
                  <a:pt x="827" y="9149"/>
                </a:lnTo>
                <a:lnTo>
                  <a:pt x="876" y="9174"/>
                </a:lnTo>
                <a:lnTo>
                  <a:pt x="973" y="9198"/>
                </a:lnTo>
                <a:lnTo>
                  <a:pt x="998" y="9222"/>
                </a:lnTo>
                <a:lnTo>
                  <a:pt x="998" y="9368"/>
                </a:lnTo>
                <a:lnTo>
                  <a:pt x="852" y="9368"/>
                </a:lnTo>
                <a:lnTo>
                  <a:pt x="803" y="9393"/>
                </a:lnTo>
                <a:lnTo>
                  <a:pt x="754" y="9417"/>
                </a:lnTo>
                <a:lnTo>
                  <a:pt x="730" y="9490"/>
                </a:lnTo>
                <a:lnTo>
                  <a:pt x="730" y="9539"/>
                </a:lnTo>
                <a:lnTo>
                  <a:pt x="730" y="9563"/>
                </a:lnTo>
                <a:lnTo>
                  <a:pt x="779" y="9612"/>
                </a:lnTo>
                <a:lnTo>
                  <a:pt x="827" y="9636"/>
                </a:lnTo>
                <a:lnTo>
                  <a:pt x="949" y="9660"/>
                </a:lnTo>
                <a:lnTo>
                  <a:pt x="949" y="9806"/>
                </a:lnTo>
                <a:lnTo>
                  <a:pt x="876" y="9806"/>
                </a:lnTo>
                <a:lnTo>
                  <a:pt x="803" y="9831"/>
                </a:lnTo>
                <a:lnTo>
                  <a:pt x="730" y="9879"/>
                </a:lnTo>
                <a:lnTo>
                  <a:pt x="681" y="9904"/>
                </a:lnTo>
                <a:lnTo>
                  <a:pt x="681" y="9952"/>
                </a:lnTo>
                <a:lnTo>
                  <a:pt x="681" y="10001"/>
                </a:lnTo>
                <a:lnTo>
                  <a:pt x="730" y="10050"/>
                </a:lnTo>
                <a:lnTo>
                  <a:pt x="827" y="10074"/>
                </a:lnTo>
                <a:lnTo>
                  <a:pt x="949" y="10074"/>
                </a:lnTo>
                <a:lnTo>
                  <a:pt x="949" y="10123"/>
                </a:lnTo>
                <a:lnTo>
                  <a:pt x="852" y="10147"/>
                </a:lnTo>
                <a:lnTo>
                  <a:pt x="803" y="10196"/>
                </a:lnTo>
                <a:lnTo>
                  <a:pt x="754" y="10244"/>
                </a:lnTo>
                <a:lnTo>
                  <a:pt x="754" y="10269"/>
                </a:lnTo>
                <a:lnTo>
                  <a:pt x="779" y="10293"/>
                </a:lnTo>
                <a:lnTo>
                  <a:pt x="876" y="10342"/>
                </a:lnTo>
                <a:lnTo>
                  <a:pt x="949" y="10342"/>
                </a:lnTo>
                <a:lnTo>
                  <a:pt x="973" y="10390"/>
                </a:lnTo>
                <a:lnTo>
                  <a:pt x="973" y="10463"/>
                </a:lnTo>
                <a:lnTo>
                  <a:pt x="925" y="10512"/>
                </a:lnTo>
                <a:lnTo>
                  <a:pt x="876" y="10585"/>
                </a:lnTo>
                <a:lnTo>
                  <a:pt x="852" y="10658"/>
                </a:lnTo>
                <a:lnTo>
                  <a:pt x="876" y="10755"/>
                </a:lnTo>
                <a:lnTo>
                  <a:pt x="925" y="10853"/>
                </a:lnTo>
                <a:lnTo>
                  <a:pt x="949" y="10999"/>
                </a:lnTo>
                <a:lnTo>
                  <a:pt x="973" y="11266"/>
                </a:lnTo>
                <a:lnTo>
                  <a:pt x="925" y="11534"/>
                </a:lnTo>
                <a:lnTo>
                  <a:pt x="876" y="11656"/>
                </a:lnTo>
                <a:lnTo>
                  <a:pt x="827" y="11753"/>
                </a:lnTo>
                <a:lnTo>
                  <a:pt x="803" y="11801"/>
                </a:lnTo>
                <a:lnTo>
                  <a:pt x="754" y="11801"/>
                </a:lnTo>
                <a:lnTo>
                  <a:pt x="657" y="11729"/>
                </a:lnTo>
                <a:lnTo>
                  <a:pt x="560" y="11656"/>
                </a:lnTo>
                <a:lnTo>
                  <a:pt x="511" y="11583"/>
                </a:lnTo>
                <a:lnTo>
                  <a:pt x="462" y="11461"/>
                </a:lnTo>
                <a:lnTo>
                  <a:pt x="462" y="11339"/>
                </a:lnTo>
                <a:lnTo>
                  <a:pt x="487" y="11096"/>
                </a:lnTo>
                <a:lnTo>
                  <a:pt x="535" y="11047"/>
                </a:lnTo>
                <a:lnTo>
                  <a:pt x="560" y="10974"/>
                </a:lnTo>
                <a:lnTo>
                  <a:pt x="584" y="10926"/>
                </a:lnTo>
                <a:lnTo>
                  <a:pt x="584" y="10828"/>
                </a:lnTo>
                <a:lnTo>
                  <a:pt x="511" y="10342"/>
                </a:lnTo>
                <a:lnTo>
                  <a:pt x="462" y="9831"/>
                </a:lnTo>
                <a:lnTo>
                  <a:pt x="462" y="9320"/>
                </a:lnTo>
                <a:lnTo>
                  <a:pt x="511" y="8809"/>
                </a:lnTo>
                <a:lnTo>
                  <a:pt x="584" y="8298"/>
                </a:lnTo>
                <a:lnTo>
                  <a:pt x="681" y="7787"/>
                </a:lnTo>
                <a:lnTo>
                  <a:pt x="803" y="7300"/>
                </a:lnTo>
                <a:lnTo>
                  <a:pt x="949" y="6813"/>
                </a:lnTo>
                <a:lnTo>
                  <a:pt x="1119" y="6400"/>
                </a:lnTo>
                <a:lnTo>
                  <a:pt x="1314" y="6010"/>
                </a:lnTo>
                <a:lnTo>
                  <a:pt x="1557" y="5621"/>
                </a:lnTo>
                <a:lnTo>
                  <a:pt x="1703" y="5451"/>
                </a:lnTo>
                <a:lnTo>
                  <a:pt x="1849" y="5280"/>
                </a:lnTo>
                <a:lnTo>
                  <a:pt x="2044" y="5134"/>
                </a:lnTo>
                <a:lnTo>
                  <a:pt x="2214" y="4988"/>
                </a:lnTo>
                <a:lnTo>
                  <a:pt x="2409" y="4891"/>
                </a:lnTo>
                <a:lnTo>
                  <a:pt x="2628" y="4794"/>
                </a:lnTo>
                <a:lnTo>
                  <a:pt x="2823" y="4745"/>
                </a:lnTo>
                <a:lnTo>
                  <a:pt x="3066" y="4696"/>
                </a:lnTo>
                <a:lnTo>
                  <a:pt x="3528" y="4623"/>
                </a:lnTo>
                <a:close/>
                <a:moveTo>
                  <a:pt x="3893" y="0"/>
                </a:moveTo>
                <a:lnTo>
                  <a:pt x="3699" y="73"/>
                </a:lnTo>
                <a:lnTo>
                  <a:pt x="3382" y="73"/>
                </a:lnTo>
                <a:lnTo>
                  <a:pt x="3212" y="122"/>
                </a:lnTo>
                <a:lnTo>
                  <a:pt x="3066" y="195"/>
                </a:lnTo>
                <a:lnTo>
                  <a:pt x="2896" y="268"/>
                </a:lnTo>
                <a:lnTo>
                  <a:pt x="2774" y="365"/>
                </a:lnTo>
                <a:lnTo>
                  <a:pt x="2628" y="487"/>
                </a:lnTo>
                <a:lnTo>
                  <a:pt x="2506" y="609"/>
                </a:lnTo>
                <a:lnTo>
                  <a:pt x="2287" y="901"/>
                </a:lnTo>
                <a:lnTo>
                  <a:pt x="2093" y="1217"/>
                </a:lnTo>
                <a:lnTo>
                  <a:pt x="1947" y="1533"/>
                </a:lnTo>
                <a:lnTo>
                  <a:pt x="1874" y="1850"/>
                </a:lnTo>
                <a:lnTo>
                  <a:pt x="1849" y="2044"/>
                </a:lnTo>
                <a:lnTo>
                  <a:pt x="1849" y="2215"/>
                </a:lnTo>
                <a:lnTo>
                  <a:pt x="1874" y="2409"/>
                </a:lnTo>
                <a:lnTo>
                  <a:pt x="1898" y="2580"/>
                </a:lnTo>
                <a:lnTo>
                  <a:pt x="1947" y="2750"/>
                </a:lnTo>
                <a:lnTo>
                  <a:pt x="2020" y="2896"/>
                </a:lnTo>
                <a:lnTo>
                  <a:pt x="2093" y="3066"/>
                </a:lnTo>
                <a:lnTo>
                  <a:pt x="2214" y="3212"/>
                </a:lnTo>
                <a:lnTo>
                  <a:pt x="2312" y="3358"/>
                </a:lnTo>
                <a:lnTo>
                  <a:pt x="2433" y="3480"/>
                </a:lnTo>
                <a:lnTo>
                  <a:pt x="2579" y="3577"/>
                </a:lnTo>
                <a:lnTo>
                  <a:pt x="2725" y="3699"/>
                </a:lnTo>
                <a:lnTo>
                  <a:pt x="2871" y="3772"/>
                </a:lnTo>
                <a:lnTo>
                  <a:pt x="3042" y="3845"/>
                </a:lnTo>
                <a:lnTo>
                  <a:pt x="3212" y="3918"/>
                </a:lnTo>
                <a:lnTo>
                  <a:pt x="3407" y="3966"/>
                </a:lnTo>
                <a:lnTo>
                  <a:pt x="3553" y="3966"/>
                </a:lnTo>
                <a:lnTo>
                  <a:pt x="3528" y="4039"/>
                </a:lnTo>
                <a:lnTo>
                  <a:pt x="3504" y="4234"/>
                </a:lnTo>
                <a:lnTo>
                  <a:pt x="3431" y="4234"/>
                </a:lnTo>
                <a:lnTo>
                  <a:pt x="3188" y="4210"/>
                </a:lnTo>
                <a:lnTo>
                  <a:pt x="2944" y="4210"/>
                </a:lnTo>
                <a:lnTo>
                  <a:pt x="2725" y="4258"/>
                </a:lnTo>
                <a:lnTo>
                  <a:pt x="2506" y="4331"/>
                </a:lnTo>
                <a:lnTo>
                  <a:pt x="2287" y="4404"/>
                </a:lnTo>
                <a:lnTo>
                  <a:pt x="2093" y="4526"/>
                </a:lnTo>
                <a:lnTo>
                  <a:pt x="1898" y="4648"/>
                </a:lnTo>
                <a:lnTo>
                  <a:pt x="1728" y="4794"/>
                </a:lnTo>
                <a:lnTo>
                  <a:pt x="1557" y="4964"/>
                </a:lnTo>
                <a:lnTo>
                  <a:pt x="1387" y="5134"/>
                </a:lnTo>
                <a:lnTo>
                  <a:pt x="1095" y="5499"/>
                </a:lnTo>
                <a:lnTo>
                  <a:pt x="852" y="5913"/>
                </a:lnTo>
                <a:lnTo>
                  <a:pt x="633" y="6327"/>
                </a:lnTo>
                <a:lnTo>
                  <a:pt x="438" y="6862"/>
                </a:lnTo>
                <a:lnTo>
                  <a:pt x="268" y="7446"/>
                </a:lnTo>
                <a:lnTo>
                  <a:pt x="122" y="8006"/>
                </a:lnTo>
                <a:lnTo>
                  <a:pt x="49" y="8614"/>
                </a:lnTo>
                <a:lnTo>
                  <a:pt x="0" y="9198"/>
                </a:lnTo>
                <a:lnTo>
                  <a:pt x="0" y="9806"/>
                </a:lnTo>
                <a:lnTo>
                  <a:pt x="49" y="10390"/>
                </a:lnTo>
                <a:lnTo>
                  <a:pt x="122" y="10974"/>
                </a:lnTo>
                <a:lnTo>
                  <a:pt x="146" y="10974"/>
                </a:lnTo>
                <a:lnTo>
                  <a:pt x="97" y="11193"/>
                </a:lnTo>
                <a:lnTo>
                  <a:pt x="73" y="11412"/>
                </a:lnTo>
                <a:lnTo>
                  <a:pt x="97" y="11631"/>
                </a:lnTo>
                <a:lnTo>
                  <a:pt x="170" y="11777"/>
                </a:lnTo>
                <a:lnTo>
                  <a:pt x="219" y="11899"/>
                </a:lnTo>
                <a:lnTo>
                  <a:pt x="316" y="11972"/>
                </a:lnTo>
                <a:lnTo>
                  <a:pt x="414" y="12069"/>
                </a:lnTo>
                <a:lnTo>
                  <a:pt x="511" y="12142"/>
                </a:lnTo>
                <a:lnTo>
                  <a:pt x="633" y="12191"/>
                </a:lnTo>
                <a:lnTo>
                  <a:pt x="754" y="12215"/>
                </a:lnTo>
                <a:lnTo>
                  <a:pt x="876" y="12215"/>
                </a:lnTo>
                <a:lnTo>
                  <a:pt x="998" y="12166"/>
                </a:lnTo>
                <a:lnTo>
                  <a:pt x="1144" y="12069"/>
                </a:lnTo>
                <a:lnTo>
                  <a:pt x="1241" y="11923"/>
                </a:lnTo>
                <a:lnTo>
                  <a:pt x="1217" y="12604"/>
                </a:lnTo>
                <a:lnTo>
                  <a:pt x="1217" y="13261"/>
                </a:lnTo>
                <a:lnTo>
                  <a:pt x="1217" y="14040"/>
                </a:lnTo>
                <a:lnTo>
                  <a:pt x="1241" y="14819"/>
                </a:lnTo>
                <a:lnTo>
                  <a:pt x="1265" y="15597"/>
                </a:lnTo>
                <a:lnTo>
                  <a:pt x="1314" y="16376"/>
                </a:lnTo>
                <a:lnTo>
                  <a:pt x="1460" y="17958"/>
                </a:lnTo>
                <a:lnTo>
                  <a:pt x="1509" y="18736"/>
                </a:lnTo>
                <a:lnTo>
                  <a:pt x="1509" y="19515"/>
                </a:lnTo>
                <a:lnTo>
                  <a:pt x="1265" y="19685"/>
                </a:lnTo>
                <a:lnTo>
                  <a:pt x="1022" y="19904"/>
                </a:lnTo>
                <a:lnTo>
                  <a:pt x="827" y="20147"/>
                </a:lnTo>
                <a:lnTo>
                  <a:pt x="730" y="20269"/>
                </a:lnTo>
                <a:lnTo>
                  <a:pt x="681" y="20415"/>
                </a:lnTo>
                <a:lnTo>
                  <a:pt x="633" y="20512"/>
                </a:lnTo>
                <a:lnTo>
                  <a:pt x="657" y="20634"/>
                </a:lnTo>
                <a:lnTo>
                  <a:pt x="706" y="20707"/>
                </a:lnTo>
                <a:lnTo>
                  <a:pt x="803" y="20756"/>
                </a:lnTo>
                <a:lnTo>
                  <a:pt x="1119" y="20829"/>
                </a:lnTo>
                <a:lnTo>
                  <a:pt x="1411" y="20829"/>
                </a:lnTo>
                <a:lnTo>
                  <a:pt x="1703" y="20804"/>
                </a:lnTo>
                <a:lnTo>
                  <a:pt x="1995" y="20731"/>
                </a:lnTo>
                <a:lnTo>
                  <a:pt x="2214" y="20634"/>
                </a:lnTo>
                <a:lnTo>
                  <a:pt x="2458" y="20512"/>
                </a:lnTo>
                <a:lnTo>
                  <a:pt x="2555" y="20439"/>
                </a:lnTo>
                <a:lnTo>
                  <a:pt x="2652" y="20366"/>
                </a:lnTo>
                <a:lnTo>
                  <a:pt x="2750" y="20269"/>
                </a:lnTo>
                <a:lnTo>
                  <a:pt x="2798" y="20172"/>
                </a:lnTo>
                <a:lnTo>
                  <a:pt x="2847" y="20123"/>
                </a:lnTo>
                <a:lnTo>
                  <a:pt x="2871" y="20074"/>
                </a:lnTo>
                <a:lnTo>
                  <a:pt x="2969" y="19783"/>
                </a:lnTo>
                <a:lnTo>
                  <a:pt x="3042" y="19466"/>
                </a:lnTo>
                <a:lnTo>
                  <a:pt x="3090" y="19150"/>
                </a:lnTo>
                <a:lnTo>
                  <a:pt x="3139" y="18809"/>
                </a:lnTo>
                <a:lnTo>
                  <a:pt x="3188" y="18152"/>
                </a:lnTo>
                <a:lnTo>
                  <a:pt x="3236" y="17520"/>
                </a:lnTo>
                <a:lnTo>
                  <a:pt x="3285" y="16425"/>
                </a:lnTo>
                <a:lnTo>
                  <a:pt x="3334" y="15330"/>
                </a:lnTo>
                <a:lnTo>
                  <a:pt x="3407" y="14502"/>
                </a:lnTo>
                <a:lnTo>
                  <a:pt x="3480" y="13651"/>
                </a:lnTo>
                <a:lnTo>
                  <a:pt x="3528" y="13164"/>
                </a:lnTo>
                <a:lnTo>
                  <a:pt x="3601" y="12872"/>
                </a:lnTo>
                <a:lnTo>
                  <a:pt x="3650" y="12750"/>
                </a:lnTo>
                <a:lnTo>
                  <a:pt x="3699" y="12629"/>
                </a:lnTo>
                <a:lnTo>
                  <a:pt x="3747" y="12750"/>
                </a:lnTo>
                <a:lnTo>
                  <a:pt x="3796" y="12872"/>
                </a:lnTo>
                <a:lnTo>
                  <a:pt x="3845" y="13164"/>
                </a:lnTo>
                <a:lnTo>
                  <a:pt x="3918" y="13651"/>
                </a:lnTo>
                <a:lnTo>
                  <a:pt x="3991" y="14502"/>
                </a:lnTo>
                <a:lnTo>
                  <a:pt x="4064" y="15330"/>
                </a:lnTo>
                <a:lnTo>
                  <a:pt x="4112" y="16425"/>
                </a:lnTo>
                <a:lnTo>
                  <a:pt x="4161" y="17520"/>
                </a:lnTo>
                <a:lnTo>
                  <a:pt x="4210" y="18152"/>
                </a:lnTo>
                <a:lnTo>
                  <a:pt x="4258" y="18809"/>
                </a:lnTo>
                <a:lnTo>
                  <a:pt x="4307" y="19150"/>
                </a:lnTo>
                <a:lnTo>
                  <a:pt x="4356" y="19466"/>
                </a:lnTo>
                <a:lnTo>
                  <a:pt x="4429" y="19783"/>
                </a:lnTo>
                <a:lnTo>
                  <a:pt x="4526" y="20074"/>
                </a:lnTo>
                <a:lnTo>
                  <a:pt x="4550" y="20123"/>
                </a:lnTo>
                <a:lnTo>
                  <a:pt x="4599" y="20172"/>
                </a:lnTo>
                <a:lnTo>
                  <a:pt x="4648" y="20269"/>
                </a:lnTo>
                <a:lnTo>
                  <a:pt x="4745" y="20366"/>
                </a:lnTo>
                <a:lnTo>
                  <a:pt x="4842" y="20439"/>
                </a:lnTo>
                <a:lnTo>
                  <a:pt x="4940" y="20512"/>
                </a:lnTo>
                <a:lnTo>
                  <a:pt x="5183" y="20634"/>
                </a:lnTo>
                <a:lnTo>
                  <a:pt x="5402" y="20731"/>
                </a:lnTo>
                <a:lnTo>
                  <a:pt x="5694" y="20804"/>
                </a:lnTo>
                <a:lnTo>
                  <a:pt x="5986" y="20829"/>
                </a:lnTo>
                <a:lnTo>
                  <a:pt x="6278" y="20829"/>
                </a:lnTo>
                <a:lnTo>
                  <a:pt x="6594" y="20756"/>
                </a:lnTo>
                <a:lnTo>
                  <a:pt x="6691" y="20707"/>
                </a:lnTo>
                <a:lnTo>
                  <a:pt x="6740" y="20634"/>
                </a:lnTo>
                <a:lnTo>
                  <a:pt x="6740" y="20512"/>
                </a:lnTo>
                <a:lnTo>
                  <a:pt x="6716" y="20415"/>
                </a:lnTo>
                <a:lnTo>
                  <a:pt x="6667" y="20269"/>
                </a:lnTo>
                <a:lnTo>
                  <a:pt x="6570" y="20147"/>
                </a:lnTo>
                <a:lnTo>
                  <a:pt x="6375" y="19904"/>
                </a:lnTo>
                <a:lnTo>
                  <a:pt x="6132" y="19685"/>
                </a:lnTo>
                <a:lnTo>
                  <a:pt x="5864" y="19515"/>
                </a:lnTo>
                <a:lnTo>
                  <a:pt x="5889" y="18736"/>
                </a:lnTo>
                <a:lnTo>
                  <a:pt x="5937" y="17958"/>
                </a:lnTo>
                <a:lnTo>
                  <a:pt x="6059" y="16376"/>
                </a:lnTo>
                <a:lnTo>
                  <a:pt x="6132" y="15597"/>
                </a:lnTo>
                <a:lnTo>
                  <a:pt x="6156" y="14819"/>
                </a:lnTo>
                <a:lnTo>
                  <a:pt x="6180" y="14040"/>
                </a:lnTo>
                <a:lnTo>
                  <a:pt x="6180" y="13261"/>
                </a:lnTo>
                <a:lnTo>
                  <a:pt x="6180" y="12604"/>
                </a:lnTo>
                <a:lnTo>
                  <a:pt x="6156" y="11923"/>
                </a:lnTo>
                <a:lnTo>
                  <a:pt x="6253" y="12069"/>
                </a:lnTo>
                <a:lnTo>
                  <a:pt x="6399" y="12166"/>
                </a:lnTo>
                <a:lnTo>
                  <a:pt x="6521" y="12215"/>
                </a:lnTo>
                <a:lnTo>
                  <a:pt x="6643" y="12215"/>
                </a:lnTo>
                <a:lnTo>
                  <a:pt x="6764" y="12191"/>
                </a:lnTo>
                <a:lnTo>
                  <a:pt x="6886" y="12142"/>
                </a:lnTo>
                <a:lnTo>
                  <a:pt x="6983" y="12069"/>
                </a:lnTo>
                <a:lnTo>
                  <a:pt x="7081" y="11972"/>
                </a:lnTo>
                <a:lnTo>
                  <a:pt x="7178" y="11899"/>
                </a:lnTo>
                <a:lnTo>
                  <a:pt x="7227" y="11777"/>
                </a:lnTo>
                <a:lnTo>
                  <a:pt x="7300" y="11631"/>
                </a:lnTo>
                <a:lnTo>
                  <a:pt x="7324" y="11412"/>
                </a:lnTo>
                <a:lnTo>
                  <a:pt x="7300" y="11193"/>
                </a:lnTo>
                <a:lnTo>
                  <a:pt x="7251" y="10974"/>
                </a:lnTo>
                <a:lnTo>
                  <a:pt x="7275" y="10974"/>
                </a:lnTo>
                <a:lnTo>
                  <a:pt x="7348" y="10390"/>
                </a:lnTo>
                <a:lnTo>
                  <a:pt x="7397" y="9806"/>
                </a:lnTo>
                <a:lnTo>
                  <a:pt x="7397" y="9198"/>
                </a:lnTo>
                <a:lnTo>
                  <a:pt x="7348" y="8614"/>
                </a:lnTo>
                <a:lnTo>
                  <a:pt x="7251" y="8006"/>
                </a:lnTo>
                <a:lnTo>
                  <a:pt x="7129" y="7446"/>
                </a:lnTo>
                <a:lnTo>
                  <a:pt x="6959" y="6862"/>
                </a:lnTo>
                <a:lnTo>
                  <a:pt x="6764" y="6327"/>
                </a:lnTo>
                <a:lnTo>
                  <a:pt x="6545" y="5913"/>
                </a:lnTo>
                <a:lnTo>
                  <a:pt x="6302" y="5499"/>
                </a:lnTo>
                <a:lnTo>
                  <a:pt x="6010" y="5134"/>
                </a:lnTo>
                <a:lnTo>
                  <a:pt x="5840" y="4964"/>
                </a:lnTo>
                <a:lnTo>
                  <a:pt x="5670" y="4794"/>
                </a:lnTo>
                <a:lnTo>
                  <a:pt x="5499" y="4648"/>
                </a:lnTo>
                <a:lnTo>
                  <a:pt x="5305" y="4526"/>
                </a:lnTo>
                <a:lnTo>
                  <a:pt x="5110" y="4404"/>
                </a:lnTo>
                <a:lnTo>
                  <a:pt x="4891" y="4331"/>
                </a:lnTo>
                <a:lnTo>
                  <a:pt x="4672" y="4258"/>
                </a:lnTo>
                <a:lnTo>
                  <a:pt x="4453" y="4210"/>
                </a:lnTo>
                <a:lnTo>
                  <a:pt x="4210" y="4210"/>
                </a:lnTo>
                <a:lnTo>
                  <a:pt x="3966" y="4234"/>
                </a:lnTo>
                <a:lnTo>
                  <a:pt x="3966" y="4210"/>
                </a:lnTo>
                <a:lnTo>
                  <a:pt x="3966" y="4185"/>
                </a:lnTo>
                <a:lnTo>
                  <a:pt x="3966" y="4137"/>
                </a:lnTo>
                <a:lnTo>
                  <a:pt x="3942" y="4039"/>
                </a:lnTo>
                <a:lnTo>
                  <a:pt x="3918" y="3966"/>
                </a:lnTo>
                <a:lnTo>
                  <a:pt x="4064" y="3942"/>
                </a:lnTo>
                <a:lnTo>
                  <a:pt x="4210" y="3893"/>
                </a:lnTo>
                <a:lnTo>
                  <a:pt x="4356" y="3845"/>
                </a:lnTo>
                <a:lnTo>
                  <a:pt x="4477" y="3772"/>
                </a:lnTo>
                <a:lnTo>
                  <a:pt x="4721" y="3602"/>
                </a:lnTo>
                <a:lnTo>
                  <a:pt x="4940" y="3383"/>
                </a:lnTo>
                <a:lnTo>
                  <a:pt x="5110" y="3115"/>
                </a:lnTo>
                <a:lnTo>
                  <a:pt x="5232" y="2847"/>
                </a:lnTo>
                <a:lnTo>
                  <a:pt x="5353" y="2531"/>
                </a:lnTo>
                <a:lnTo>
                  <a:pt x="5402" y="2215"/>
                </a:lnTo>
                <a:lnTo>
                  <a:pt x="5426" y="2069"/>
                </a:lnTo>
                <a:lnTo>
                  <a:pt x="5402" y="1898"/>
                </a:lnTo>
                <a:lnTo>
                  <a:pt x="5378" y="1704"/>
                </a:lnTo>
                <a:lnTo>
                  <a:pt x="5329" y="1485"/>
                </a:lnTo>
                <a:lnTo>
                  <a:pt x="5280" y="1290"/>
                </a:lnTo>
                <a:lnTo>
                  <a:pt x="5183" y="1095"/>
                </a:lnTo>
                <a:lnTo>
                  <a:pt x="5086" y="876"/>
                </a:lnTo>
                <a:lnTo>
                  <a:pt x="4988" y="682"/>
                </a:lnTo>
                <a:lnTo>
                  <a:pt x="4867" y="511"/>
                </a:lnTo>
                <a:lnTo>
                  <a:pt x="4721" y="365"/>
                </a:lnTo>
                <a:lnTo>
                  <a:pt x="4575" y="219"/>
                </a:lnTo>
                <a:lnTo>
                  <a:pt x="4429" y="122"/>
                </a:lnTo>
                <a:lnTo>
                  <a:pt x="4258" y="49"/>
                </a:lnTo>
                <a:lnTo>
                  <a:pt x="4088" y="0"/>
                </a:lnTo>
                <a:close/>
              </a:path>
            </a:pathLst>
          </a:custGeom>
          <a:solidFill>
            <a:srgbClr val="25212A">
              <a:alpha val="7115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56" name="Google Shape;856;p88"/>
          <p:cNvSpPr/>
          <p:nvPr/>
        </p:nvSpPr>
        <p:spPr>
          <a:xfrm>
            <a:off x="6333081" y="3040200"/>
            <a:ext cx="188629" cy="465345"/>
          </a:xfrm>
          <a:custGeom>
            <a:rect b="b" l="l" r="r" t="t"/>
            <a:pathLst>
              <a:path extrusionOk="0" h="21073" w="8542">
                <a:moveTo>
                  <a:pt x="4478" y="487"/>
                </a:moveTo>
                <a:lnTo>
                  <a:pt x="4673" y="536"/>
                </a:lnTo>
                <a:lnTo>
                  <a:pt x="4600" y="584"/>
                </a:lnTo>
                <a:lnTo>
                  <a:pt x="4527" y="657"/>
                </a:lnTo>
                <a:lnTo>
                  <a:pt x="4527" y="730"/>
                </a:lnTo>
                <a:lnTo>
                  <a:pt x="4527" y="755"/>
                </a:lnTo>
                <a:lnTo>
                  <a:pt x="4697" y="755"/>
                </a:lnTo>
                <a:lnTo>
                  <a:pt x="4819" y="730"/>
                </a:lnTo>
                <a:lnTo>
                  <a:pt x="4892" y="682"/>
                </a:lnTo>
                <a:lnTo>
                  <a:pt x="4965" y="633"/>
                </a:lnTo>
                <a:lnTo>
                  <a:pt x="5038" y="682"/>
                </a:lnTo>
                <a:lnTo>
                  <a:pt x="4965" y="730"/>
                </a:lnTo>
                <a:lnTo>
                  <a:pt x="4916" y="779"/>
                </a:lnTo>
                <a:lnTo>
                  <a:pt x="4819" y="925"/>
                </a:lnTo>
                <a:lnTo>
                  <a:pt x="4819" y="949"/>
                </a:lnTo>
                <a:lnTo>
                  <a:pt x="4843" y="974"/>
                </a:lnTo>
                <a:lnTo>
                  <a:pt x="4867" y="998"/>
                </a:lnTo>
                <a:lnTo>
                  <a:pt x="4892" y="974"/>
                </a:lnTo>
                <a:lnTo>
                  <a:pt x="5038" y="876"/>
                </a:lnTo>
                <a:lnTo>
                  <a:pt x="5111" y="828"/>
                </a:lnTo>
                <a:lnTo>
                  <a:pt x="5208" y="803"/>
                </a:lnTo>
                <a:lnTo>
                  <a:pt x="5330" y="901"/>
                </a:lnTo>
                <a:lnTo>
                  <a:pt x="5451" y="1022"/>
                </a:lnTo>
                <a:lnTo>
                  <a:pt x="5281" y="1120"/>
                </a:lnTo>
                <a:lnTo>
                  <a:pt x="5208" y="1193"/>
                </a:lnTo>
                <a:lnTo>
                  <a:pt x="5111" y="1266"/>
                </a:lnTo>
                <a:lnTo>
                  <a:pt x="4965" y="1436"/>
                </a:lnTo>
                <a:lnTo>
                  <a:pt x="4965" y="1460"/>
                </a:lnTo>
                <a:lnTo>
                  <a:pt x="4965" y="1485"/>
                </a:lnTo>
                <a:lnTo>
                  <a:pt x="5013" y="1485"/>
                </a:lnTo>
                <a:lnTo>
                  <a:pt x="5111" y="1436"/>
                </a:lnTo>
                <a:lnTo>
                  <a:pt x="5208" y="1387"/>
                </a:lnTo>
                <a:lnTo>
                  <a:pt x="5403" y="1314"/>
                </a:lnTo>
                <a:lnTo>
                  <a:pt x="5573" y="1217"/>
                </a:lnTo>
                <a:lnTo>
                  <a:pt x="5695" y="1412"/>
                </a:lnTo>
                <a:lnTo>
                  <a:pt x="5768" y="1631"/>
                </a:lnTo>
                <a:lnTo>
                  <a:pt x="5719" y="1631"/>
                </a:lnTo>
                <a:lnTo>
                  <a:pt x="5597" y="1679"/>
                </a:lnTo>
                <a:lnTo>
                  <a:pt x="5451" y="1728"/>
                </a:lnTo>
                <a:lnTo>
                  <a:pt x="5184" y="1874"/>
                </a:lnTo>
                <a:lnTo>
                  <a:pt x="4989" y="1996"/>
                </a:lnTo>
                <a:lnTo>
                  <a:pt x="4892" y="2069"/>
                </a:lnTo>
                <a:lnTo>
                  <a:pt x="4819" y="2166"/>
                </a:lnTo>
                <a:lnTo>
                  <a:pt x="4819" y="2190"/>
                </a:lnTo>
                <a:lnTo>
                  <a:pt x="4843" y="2215"/>
                </a:lnTo>
                <a:lnTo>
                  <a:pt x="4940" y="2239"/>
                </a:lnTo>
                <a:lnTo>
                  <a:pt x="5038" y="2239"/>
                </a:lnTo>
                <a:lnTo>
                  <a:pt x="5232" y="2166"/>
                </a:lnTo>
                <a:lnTo>
                  <a:pt x="5524" y="2069"/>
                </a:lnTo>
                <a:lnTo>
                  <a:pt x="5816" y="1947"/>
                </a:lnTo>
                <a:lnTo>
                  <a:pt x="5841" y="1947"/>
                </a:lnTo>
                <a:lnTo>
                  <a:pt x="5841" y="1971"/>
                </a:lnTo>
                <a:lnTo>
                  <a:pt x="5841" y="2142"/>
                </a:lnTo>
                <a:lnTo>
                  <a:pt x="5816" y="2312"/>
                </a:lnTo>
                <a:lnTo>
                  <a:pt x="5743" y="2312"/>
                </a:lnTo>
                <a:lnTo>
                  <a:pt x="5622" y="2361"/>
                </a:lnTo>
                <a:lnTo>
                  <a:pt x="5476" y="2385"/>
                </a:lnTo>
                <a:lnTo>
                  <a:pt x="5208" y="2434"/>
                </a:lnTo>
                <a:lnTo>
                  <a:pt x="4916" y="2507"/>
                </a:lnTo>
                <a:lnTo>
                  <a:pt x="4794" y="2555"/>
                </a:lnTo>
                <a:lnTo>
                  <a:pt x="4648" y="2604"/>
                </a:lnTo>
                <a:lnTo>
                  <a:pt x="4648" y="2653"/>
                </a:lnTo>
                <a:lnTo>
                  <a:pt x="4673" y="2653"/>
                </a:lnTo>
                <a:lnTo>
                  <a:pt x="5208" y="2701"/>
                </a:lnTo>
                <a:lnTo>
                  <a:pt x="5476" y="2701"/>
                </a:lnTo>
                <a:lnTo>
                  <a:pt x="5719" y="2653"/>
                </a:lnTo>
                <a:lnTo>
                  <a:pt x="5646" y="2847"/>
                </a:lnTo>
                <a:lnTo>
                  <a:pt x="5524" y="3042"/>
                </a:lnTo>
                <a:lnTo>
                  <a:pt x="4697" y="3042"/>
                </a:lnTo>
                <a:lnTo>
                  <a:pt x="4624" y="3018"/>
                </a:lnTo>
                <a:lnTo>
                  <a:pt x="4575" y="2993"/>
                </a:lnTo>
                <a:lnTo>
                  <a:pt x="4551" y="2993"/>
                </a:lnTo>
                <a:lnTo>
                  <a:pt x="4551" y="3018"/>
                </a:lnTo>
                <a:lnTo>
                  <a:pt x="4600" y="3091"/>
                </a:lnTo>
                <a:lnTo>
                  <a:pt x="4673" y="3164"/>
                </a:lnTo>
                <a:lnTo>
                  <a:pt x="4746" y="3212"/>
                </a:lnTo>
                <a:lnTo>
                  <a:pt x="4843" y="3261"/>
                </a:lnTo>
                <a:lnTo>
                  <a:pt x="5086" y="3310"/>
                </a:lnTo>
                <a:lnTo>
                  <a:pt x="5330" y="3310"/>
                </a:lnTo>
                <a:lnTo>
                  <a:pt x="5159" y="3456"/>
                </a:lnTo>
                <a:lnTo>
                  <a:pt x="4989" y="3577"/>
                </a:lnTo>
                <a:lnTo>
                  <a:pt x="4892" y="3529"/>
                </a:lnTo>
                <a:lnTo>
                  <a:pt x="4746" y="3504"/>
                </a:lnTo>
                <a:lnTo>
                  <a:pt x="4259" y="3504"/>
                </a:lnTo>
                <a:lnTo>
                  <a:pt x="4235" y="3529"/>
                </a:lnTo>
                <a:lnTo>
                  <a:pt x="4210" y="3577"/>
                </a:lnTo>
                <a:lnTo>
                  <a:pt x="4210" y="3626"/>
                </a:lnTo>
                <a:lnTo>
                  <a:pt x="4235" y="3699"/>
                </a:lnTo>
                <a:lnTo>
                  <a:pt x="4283" y="3748"/>
                </a:lnTo>
                <a:lnTo>
                  <a:pt x="4429" y="3796"/>
                </a:lnTo>
                <a:lnTo>
                  <a:pt x="4283" y="3821"/>
                </a:lnTo>
                <a:lnTo>
                  <a:pt x="3967" y="3821"/>
                </a:lnTo>
                <a:lnTo>
                  <a:pt x="3821" y="3772"/>
                </a:lnTo>
                <a:lnTo>
                  <a:pt x="3675" y="3723"/>
                </a:lnTo>
                <a:lnTo>
                  <a:pt x="3529" y="3650"/>
                </a:lnTo>
                <a:lnTo>
                  <a:pt x="3407" y="3577"/>
                </a:lnTo>
                <a:lnTo>
                  <a:pt x="3310" y="3456"/>
                </a:lnTo>
                <a:lnTo>
                  <a:pt x="3213" y="3358"/>
                </a:lnTo>
                <a:lnTo>
                  <a:pt x="3115" y="3237"/>
                </a:lnTo>
                <a:lnTo>
                  <a:pt x="2969" y="2945"/>
                </a:lnTo>
                <a:lnTo>
                  <a:pt x="2848" y="2653"/>
                </a:lnTo>
                <a:lnTo>
                  <a:pt x="2775" y="2361"/>
                </a:lnTo>
                <a:lnTo>
                  <a:pt x="2750" y="2069"/>
                </a:lnTo>
                <a:lnTo>
                  <a:pt x="2750" y="1898"/>
                </a:lnTo>
                <a:lnTo>
                  <a:pt x="2775" y="1728"/>
                </a:lnTo>
                <a:lnTo>
                  <a:pt x="2823" y="1558"/>
                </a:lnTo>
                <a:lnTo>
                  <a:pt x="2896" y="1412"/>
                </a:lnTo>
                <a:lnTo>
                  <a:pt x="3067" y="1120"/>
                </a:lnTo>
                <a:lnTo>
                  <a:pt x="3261" y="852"/>
                </a:lnTo>
                <a:lnTo>
                  <a:pt x="3359" y="755"/>
                </a:lnTo>
                <a:lnTo>
                  <a:pt x="3480" y="682"/>
                </a:lnTo>
                <a:lnTo>
                  <a:pt x="3699" y="560"/>
                </a:lnTo>
                <a:lnTo>
                  <a:pt x="3772" y="584"/>
                </a:lnTo>
                <a:lnTo>
                  <a:pt x="3845" y="560"/>
                </a:lnTo>
                <a:lnTo>
                  <a:pt x="4064" y="511"/>
                </a:lnTo>
                <a:lnTo>
                  <a:pt x="4259" y="487"/>
                </a:lnTo>
                <a:close/>
                <a:moveTo>
                  <a:pt x="4600" y="4818"/>
                </a:moveTo>
                <a:lnTo>
                  <a:pt x="4940" y="4842"/>
                </a:lnTo>
                <a:lnTo>
                  <a:pt x="4746" y="4915"/>
                </a:lnTo>
                <a:lnTo>
                  <a:pt x="4600" y="5037"/>
                </a:lnTo>
                <a:lnTo>
                  <a:pt x="4600" y="5061"/>
                </a:lnTo>
                <a:lnTo>
                  <a:pt x="4600" y="5086"/>
                </a:lnTo>
                <a:lnTo>
                  <a:pt x="4624" y="5110"/>
                </a:lnTo>
                <a:lnTo>
                  <a:pt x="4648" y="5134"/>
                </a:lnTo>
                <a:lnTo>
                  <a:pt x="4770" y="5110"/>
                </a:lnTo>
                <a:lnTo>
                  <a:pt x="4867" y="5086"/>
                </a:lnTo>
                <a:lnTo>
                  <a:pt x="5086" y="5013"/>
                </a:lnTo>
                <a:lnTo>
                  <a:pt x="5305" y="4964"/>
                </a:lnTo>
                <a:lnTo>
                  <a:pt x="5403" y="4940"/>
                </a:lnTo>
                <a:lnTo>
                  <a:pt x="5500" y="4915"/>
                </a:lnTo>
                <a:lnTo>
                  <a:pt x="5573" y="4940"/>
                </a:lnTo>
                <a:lnTo>
                  <a:pt x="5719" y="4964"/>
                </a:lnTo>
                <a:lnTo>
                  <a:pt x="5695" y="4988"/>
                </a:lnTo>
                <a:lnTo>
                  <a:pt x="5427" y="5086"/>
                </a:lnTo>
                <a:lnTo>
                  <a:pt x="5281" y="5159"/>
                </a:lnTo>
                <a:lnTo>
                  <a:pt x="5232" y="5207"/>
                </a:lnTo>
                <a:lnTo>
                  <a:pt x="5184" y="5256"/>
                </a:lnTo>
                <a:lnTo>
                  <a:pt x="5208" y="5280"/>
                </a:lnTo>
                <a:lnTo>
                  <a:pt x="5281" y="5329"/>
                </a:lnTo>
                <a:lnTo>
                  <a:pt x="5403" y="5353"/>
                </a:lnTo>
                <a:lnTo>
                  <a:pt x="5524" y="5353"/>
                </a:lnTo>
                <a:lnTo>
                  <a:pt x="5622" y="5329"/>
                </a:lnTo>
                <a:lnTo>
                  <a:pt x="5938" y="5256"/>
                </a:lnTo>
                <a:lnTo>
                  <a:pt x="6254" y="5183"/>
                </a:lnTo>
                <a:lnTo>
                  <a:pt x="6425" y="5305"/>
                </a:lnTo>
                <a:lnTo>
                  <a:pt x="6254" y="5329"/>
                </a:lnTo>
                <a:lnTo>
                  <a:pt x="6035" y="5378"/>
                </a:lnTo>
                <a:lnTo>
                  <a:pt x="5841" y="5451"/>
                </a:lnTo>
                <a:lnTo>
                  <a:pt x="5743" y="5475"/>
                </a:lnTo>
                <a:lnTo>
                  <a:pt x="5670" y="5548"/>
                </a:lnTo>
                <a:lnTo>
                  <a:pt x="5573" y="5597"/>
                </a:lnTo>
                <a:lnTo>
                  <a:pt x="5500" y="5645"/>
                </a:lnTo>
                <a:lnTo>
                  <a:pt x="5476" y="5670"/>
                </a:lnTo>
                <a:lnTo>
                  <a:pt x="5500" y="5694"/>
                </a:lnTo>
                <a:lnTo>
                  <a:pt x="5573" y="5694"/>
                </a:lnTo>
                <a:lnTo>
                  <a:pt x="5622" y="5718"/>
                </a:lnTo>
                <a:lnTo>
                  <a:pt x="5670" y="5718"/>
                </a:lnTo>
                <a:lnTo>
                  <a:pt x="5743" y="5743"/>
                </a:lnTo>
                <a:lnTo>
                  <a:pt x="5889" y="5718"/>
                </a:lnTo>
                <a:lnTo>
                  <a:pt x="6035" y="5694"/>
                </a:lnTo>
                <a:lnTo>
                  <a:pt x="6230" y="5645"/>
                </a:lnTo>
                <a:lnTo>
                  <a:pt x="6400" y="5621"/>
                </a:lnTo>
                <a:lnTo>
                  <a:pt x="6571" y="5621"/>
                </a:lnTo>
                <a:lnTo>
                  <a:pt x="6668" y="5645"/>
                </a:lnTo>
                <a:lnTo>
                  <a:pt x="6741" y="5670"/>
                </a:lnTo>
                <a:lnTo>
                  <a:pt x="6668" y="5694"/>
                </a:lnTo>
                <a:lnTo>
                  <a:pt x="6498" y="5718"/>
                </a:lnTo>
                <a:lnTo>
                  <a:pt x="6352" y="5767"/>
                </a:lnTo>
                <a:lnTo>
                  <a:pt x="6206" y="5840"/>
                </a:lnTo>
                <a:lnTo>
                  <a:pt x="6133" y="5913"/>
                </a:lnTo>
                <a:lnTo>
                  <a:pt x="6108" y="5962"/>
                </a:lnTo>
                <a:lnTo>
                  <a:pt x="6084" y="6010"/>
                </a:lnTo>
                <a:lnTo>
                  <a:pt x="6108" y="6059"/>
                </a:lnTo>
                <a:lnTo>
                  <a:pt x="6133" y="6083"/>
                </a:lnTo>
                <a:lnTo>
                  <a:pt x="6181" y="6108"/>
                </a:lnTo>
                <a:lnTo>
                  <a:pt x="6279" y="6108"/>
                </a:lnTo>
                <a:lnTo>
                  <a:pt x="6400" y="6083"/>
                </a:lnTo>
                <a:lnTo>
                  <a:pt x="6619" y="6010"/>
                </a:lnTo>
                <a:lnTo>
                  <a:pt x="7130" y="6010"/>
                </a:lnTo>
                <a:lnTo>
                  <a:pt x="7203" y="6108"/>
                </a:lnTo>
                <a:lnTo>
                  <a:pt x="7276" y="6229"/>
                </a:lnTo>
                <a:lnTo>
                  <a:pt x="7106" y="6278"/>
                </a:lnTo>
                <a:lnTo>
                  <a:pt x="6936" y="6351"/>
                </a:lnTo>
                <a:lnTo>
                  <a:pt x="6790" y="6473"/>
                </a:lnTo>
                <a:lnTo>
                  <a:pt x="6668" y="6594"/>
                </a:lnTo>
                <a:lnTo>
                  <a:pt x="6668" y="6619"/>
                </a:lnTo>
                <a:lnTo>
                  <a:pt x="6887" y="6619"/>
                </a:lnTo>
                <a:lnTo>
                  <a:pt x="7082" y="6594"/>
                </a:lnTo>
                <a:lnTo>
                  <a:pt x="7471" y="6570"/>
                </a:lnTo>
                <a:lnTo>
                  <a:pt x="7544" y="6765"/>
                </a:lnTo>
                <a:lnTo>
                  <a:pt x="7130" y="6862"/>
                </a:lnTo>
                <a:lnTo>
                  <a:pt x="6984" y="6935"/>
                </a:lnTo>
                <a:lnTo>
                  <a:pt x="6936" y="6959"/>
                </a:lnTo>
                <a:lnTo>
                  <a:pt x="6911" y="6984"/>
                </a:lnTo>
                <a:lnTo>
                  <a:pt x="6960" y="7057"/>
                </a:lnTo>
                <a:lnTo>
                  <a:pt x="7033" y="7081"/>
                </a:lnTo>
                <a:lnTo>
                  <a:pt x="7106" y="7105"/>
                </a:lnTo>
                <a:lnTo>
                  <a:pt x="7203" y="7105"/>
                </a:lnTo>
                <a:lnTo>
                  <a:pt x="7422" y="7081"/>
                </a:lnTo>
                <a:lnTo>
                  <a:pt x="7641" y="7032"/>
                </a:lnTo>
                <a:lnTo>
                  <a:pt x="7714" y="7227"/>
                </a:lnTo>
                <a:lnTo>
                  <a:pt x="7544" y="7276"/>
                </a:lnTo>
                <a:lnTo>
                  <a:pt x="7349" y="7349"/>
                </a:lnTo>
                <a:lnTo>
                  <a:pt x="7203" y="7422"/>
                </a:lnTo>
                <a:lnTo>
                  <a:pt x="7155" y="7470"/>
                </a:lnTo>
                <a:lnTo>
                  <a:pt x="7106" y="7543"/>
                </a:lnTo>
                <a:lnTo>
                  <a:pt x="7106" y="7568"/>
                </a:lnTo>
                <a:lnTo>
                  <a:pt x="7106" y="7592"/>
                </a:lnTo>
                <a:lnTo>
                  <a:pt x="7130" y="7616"/>
                </a:lnTo>
                <a:lnTo>
                  <a:pt x="7155" y="7616"/>
                </a:lnTo>
                <a:lnTo>
                  <a:pt x="7228" y="7568"/>
                </a:lnTo>
                <a:lnTo>
                  <a:pt x="7325" y="7543"/>
                </a:lnTo>
                <a:lnTo>
                  <a:pt x="7495" y="7519"/>
                </a:lnTo>
                <a:lnTo>
                  <a:pt x="7763" y="7470"/>
                </a:lnTo>
                <a:lnTo>
                  <a:pt x="7836" y="7762"/>
                </a:lnTo>
                <a:lnTo>
                  <a:pt x="7812" y="7787"/>
                </a:lnTo>
                <a:lnTo>
                  <a:pt x="7568" y="7811"/>
                </a:lnTo>
                <a:lnTo>
                  <a:pt x="7349" y="7884"/>
                </a:lnTo>
                <a:lnTo>
                  <a:pt x="7301" y="7933"/>
                </a:lnTo>
                <a:lnTo>
                  <a:pt x="7301" y="7981"/>
                </a:lnTo>
                <a:lnTo>
                  <a:pt x="7301" y="8030"/>
                </a:lnTo>
                <a:lnTo>
                  <a:pt x="7349" y="8054"/>
                </a:lnTo>
                <a:lnTo>
                  <a:pt x="7447" y="8079"/>
                </a:lnTo>
                <a:lnTo>
                  <a:pt x="7568" y="8079"/>
                </a:lnTo>
                <a:lnTo>
                  <a:pt x="7763" y="8054"/>
                </a:lnTo>
                <a:lnTo>
                  <a:pt x="7885" y="8030"/>
                </a:lnTo>
                <a:lnTo>
                  <a:pt x="7933" y="8273"/>
                </a:lnTo>
                <a:lnTo>
                  <a:pt x="7690" y="8346"/>
                </a:lnTo>
                <a:lnTo>
                  <a:pt x="7593" y="8395"/>
                </a:lnTo>
                <a:lnTo>
                  <a:pt x="7495" y="8468"/>
                </a:lnTo>
                <a:lnTo>
                  <a:pt x="7495" y="8492"/>
                </a:lnTo>
                <a:lnTo>
                  <a:pt x="7739" y="8541"/>
                </a:lnTo>
                <a:lnTo>
                  <a:pt x="7958" y="8541"/>
                </a:lnTo>
                <a:lnTo>
                  <a:pt x="7982" y="8809"/>
                </a:lnTo>
                <a:lnTo>
                  <a:pt x="7860" y="8833"/>
                </a:lnTo>
                <a:lnTo>
                  <a:pt x="7739" y="8857"/>
                </a:lnTo>
                <a:lnTo>
                  <a:pt x="7641" y="8930"/>
                </a:lnTo>
                <a:lnTo>
                  <a:pt x="7568" y="9003"/>
                </a:lnTo>
                <a:lnTo>
                  <a:pt x="7544" y="9052"/>
                </a:lnTo>
                <a:lnTo>
                  <a:pt x="7568" y="9101"/>
                </a:lnTo>
                <a:lnTo>
                  <a:pt x="7690" y="9125"/>
                </a:lnTo>
                <a:lnTo>
                  <a:pt x="7787" y="9125"/>
                </a:lnTo>
                <a:lnTo>
                  <a:pt x="8006" y="9101"/>
                </a:lnTo>
                <a:lnTo>
                  <a:pt x="8006" y="9320"/>
                </a:lnTo>
                <a:lnTo>
                  <a:pt x="7933" y="9344"/>
                </a:lnTo>
                <a:lnTo>
                  <a:pt x="7860" y="9368"/>
                </a:lnTo>
                <a:lnTo>
                  <a:pt x="7787" y="9417"/>
                </a:lnTo>
                <a:lnTo>
                  <a:pt x="7666" y="9490"/>
                </a:lnTo>
                <a:lnTo>
                  <a:pt x="7641" y="9539"/>
                </a:lnTo>
                <a:lnTo>
                  <a:pt x="7666" y="9563"/>
                </a:lnTo>
                <a:lnTo>
                  <a:pt x="7787" y="9587"/>
                </a:lnTo>
                <a:lnTo>
                  <a:pt x="7933" y="9612"/>
                </a:lnTo>
                <a:lnTo>
                  <a:pt x="8031" y="9612"/>
                </a:lnTo>
                <a:lnTo>
                  <a:pt x="8031" y="9855"/>
                </a:lnTo>
                <a:lnTo>
                  <a:pt x="7909" y="9879"/>
                </a:lnTo>
                <a:lnTo>
                  <a:pt x="7787" y="9928"/>
                </a:lnTo>
                <a:lnTo>
                  <a:pt x="7690" y="10001"/>
                </a:lnTo>
                <a:lnTo>
                  <a:pt x="7666" y="10025"/>
                </a:lnTo>
                <a:lnTo>
                  <a:pt x="7666" y="10050"/>
                </a:lnTo>
                <a:lnTo>
                  <a:pt x="7714" y="10098"/>
                </a:lnTo>
                <a:lnTo>
                  <a:pt x="8031" y="10098"/>
                </a:lnTo>
                <a:lnTo>
                  <a:pt x="8006" y="10415"/>
                </a:lnTo>
                <a:lnTo>
                  <a:pt x="7885" y="10439"/>
                </a:lnTo>
                <a:lnTo>
                  <a:pt x="7739" y="10488"/>
                </a:lnTo>
                <a:lnTo>
                  <a:pt x="7714" y="10512"/>
                </a:lnTo>
                <a:lnTo>
                  <a:pt x="7714" y="10536"/>
                </a:lnTo>
                <a:lnTo>
                  <a:pt x="7739" y="10585"/>
                </a:lnTo>
                <a:lnTo>
                  <a:pt x="7763" y="10609"/>
                </a:lnTo>
                <a:lnTo>
                  <a:pt x="7885" y="10634"/>
                </a:lnTo>
                <a:lnTo>
                  <a:pt x="7982" y="10634"/>
                </a:lnTo>
                <a:lnTo>
                  <a:pt x="7958" y="10901"/>
                </a:lnTo>
                <a:lnTo>
                  <a:pt x="7909" y="10926"/>
                </a:lnTo>
                <a:lnTo>
                  <a:pt x="7860" y="10926"/>
                </a:lnTo>
                <a:lnTo>
                  <a:pt x="7812" y="10950"/>
                </a:lnTo>
                <a:lnTo>
                  <a:pt x="7787" y="10950"/>
                </a:lnTo>
                <a:lnTo>
                  <a:pt x="7787" y="10999"/>
                </a:lnTo>
                <a:lnTo>
                  <a:pt x="7860" y="11047"/>
                </a:lnTo>
                <a:lnTo>
                  <a:pt x="7933" y="11072"/>
                </a:lnTo>
                <a:lnTo>
                  <a:pt x="7958" y="11145"/>
                </a:lnTo>
                <a:lnTo>
                  <a:pt x="7982" y="11193"/>
                </a:lnTo>
                <a:lnTo>
                  <a:pt x="8079" y="11266"/>
                </a:lnTo>
                <a:lnTo>
                  <a:pt x="8055" y="11437"/>
                </a:lnTo>
                <a:lnTo>
                  <a:pt x="8006" y="11583"/>
                </a:lnTo>
                <a:lnTo>
                  <a:pt x="7933" y="11729"/>
                </a:lnTo>
                <a:lnTo>
                  <a:pt x="7812" y="11826"/>
                </a:lnTo>
                <a:lnTo>
                  <a:pt x="7690" y="11899"/>
                </a:lnTo>
                <a:lnTo>
                  <a:pt x="7520" y="11899"/>
                </a:lnTo>
                <a:lnTo>
                  <a:pt x="7447" y="11850"/>
                </a:lnTo>
                <a:lnTo>
                  <a:pt x="7398" y="11802"/>
                </a:lnTo>
                <a:lnTo>
                  <a:pt x="7325" y="11729"/>
                </a:lnTo>
                <a:lnTo>
                  <a:pt x="7301" y="11656"/>
                </a:lnTo>
                <a:lnTo>
                  <a:pt x="7276" y="11583"/>
                </a:lnTo>
                <a:lnTo>
                  <a:pt x="7276" y="11388"/>
                </a:lnTo>
                <a:lnTo>
                  <a:pt x="7301" y="11242"/>
                </a:lnTo>
                <a:lnTo>
                  <a:pt x="7398" y="11096"/>
                </a:lnTo>
                <a:lnTo>
                  <a:pt x="7422" y="11023"/>
                </a:lnTo>
                <a:lnTo>
                  <a:pt x="7447" y="10974"/>
                </a:lnTo>
                <a:lnTo>
                  <a:pt x="7447" y="10828"/>
                </a:lnTo>
                <a:lnTo>
                  <a:pt x="7374" y="10561"/>
                </a:lnTo>
                <a:lnTo>
                  <a:pt x="7301" y="10074"/>
                </a:lnTo>
                <a:lnTo>
                  <a:pt x="7252" y="9612"/>
                </a:lnTo>
                <a:lnTo>
                  <a:pt x="7179" y="9125"/>
                </a:lnTo>
                <a:lnTo>
                  <a:pt x="7106" y="8906"/>
                </a:lnTo>
                <a:lnTo>
                  <a:pt x="7033" y="8663"/>
                </a:lnTo>
                <a:lnTo>
                  <a:pt x="6765" y="7957"/>
                </a:lnTo>
                <a:lnTo>
                  <a:pt x="6449" y="7276"/>
                </a:lnTo>
                <a:lnTo>
                  <a:pt x="6400" y="7203"/>
                </a:lnTo>
                <a:lnTo>
                  <a:pt x="6352" y="7105"/>
                </a:lnTo>
                <a:lnTo>
                  <a:pt x="6327" y="7057"/>
                </a:lnTo>
                <a:lnTo>
                  <a:pt x="6206" y="7057"/>
                </a:lnTo>
                <a:lnTo>
                  <a:pt x="6157" y="7081"/>
                </a:lnTo>
                <a:lnTo>
                  <a:pt x="6133" y="7105"/>
                </a:lnTo>
                <a:lnTo>
                  <a:pt x="6133" y="7154"/>
                </a:lnTo>
                <a:lnTo>
                  <a:pt x="6133" y="7227"/>
                </a:lnTo>
                <a:lnTo>
                  <a:pt x="5987" y="7227"/>
                </a:lnTo>
                <a:lnTo>
                  <a:pt x="5816" y="7251"/>
                </a:lnTo>
                <a:lnTo>
                  <a:pt x="5743" y="7276"/>
                </a:lnTo>
                <a:lnTo>
                  <a:pt x="5670" y="7300"/>
                </a:lnTo>
                <a:lnTo>
                  <a:pt x="5646" y="7349"/>
                </a:lnTo>
                <a:lnTo>
                  <a:pt x="5646" y="7397"/>
                </a:lnTo>
                <a:lnTo>
                  <a:pt x="5670" y="7422"/>
                </a:lnTo>
                <a:lnTo>
                  <a:pt x="5695" y="7470"/>
                </a:lnTo>
                <a:lnTo>
                  <a:pt x="5743" y="7495"/>
                </a:lnTo>
                <a:lnTo>
                  <a:pt x="5816" y="7519"/>
                </a:lnTo>
                <a:lnTo>
                  <a:pt x="6133" y="7519"/>
                </a:lnTo>
                <a:lnTo>
                  <a:pt x="6133" y="7714"/>
                </a:lnTo>
                <a:lnTo>
                  <a:pt x="6084" y="7714"/>
                </a:lnTo>
                <a:lnTo>
                  <a:pt x="5768" y="7738"/>
                </a:lnTo>
                <a:lnTo>
                  <a:pt x="5597" y="7787"/>
                </a:lnTo>
                <a:lnTo>
                  <a:pt x="5451" y="7860"/>
                </a:lnTo>
                <a:lnTo>
                  <a:pt x="5427" y="7884"/>
                </a:lnTo>
                <a:lnTo>
                  <a:pt x="5451" y="7933"/>
                </a:lnTo>
                <a:lnTo>
                  <a:pt x="5573" y="7981"/>
                </a:lnTo>
                <a:lnTo>
                  <a:pt x="5719" y="8006"/>
                </a:lnTo>
                <a:lnTo>
                  <a:pt x="6157" y="8006"/>
                </a:lnTo>
                <a:lnTo>
                  <a:pt x="6157" y="8298"/>
                </a:lnTo>
                <a:lnTo>
                  <a:pt x="5962" y="8298"/>
                </a:lnTo>
                <a:lnTo>
                  <a:pt x="5792" y="8322"/>
                </a:lnTo>
                <a:lnTo>
                  <a:pt x="5646" y="8322"/>
                </a:lnTo>
                <a:lnTo>
                  <a:pt x="5500" y="8371"/>
                </a:lnTo>
                <a:lnTo>
                  <a:pt x="5354" y="8444"/>
                </a:lnTo>
                <a:lnTo>
                  <a:pt x="5232" y="8541"/>
                </a:lnTo>
                <a:lnTo>
                  <a:pt x="5232" y="8565"/>
                </a:lnTo>
                <a:lnTo>
                  <a:pt x="5232" y="8590"/>
                </a:lnTo>
                <a:lnTo>
                  <a:pt x="5378" y="8638"/>
                </a:lnTo>
                <a:lnTo>
                  <a:pt x="5524" y="8663"/>
                </a:lnTo>
                <a:lnTo>
                  <a:pt x="5987" y="8663"/>
                </a:lnTo>
                <a:lnTo>
                  <a:pt x="6157" y="8638"/>
                </a:lnTo>
                <a:lnTo>
                  <a:pt x="6157" y="8784"/>
                </a:lnTo>
                <a:lnTo>
                  <a:pt x="6084" y="8760"/>
                </a:lnTo>
                <a:lnTo>
                  <a:pt x="5987" y="8784"/>
                </a:lnTo>
                <a:lnTo>
                  <a:pt x="5816" y="8809"/>
                </a:lnTo>
                <a:lnTo>
                  <a:pt x="5549" y="8833"/>
                </a:lnTo>
                <a:lnTo>
                  <a:pt x="5403" y="8857"/>
                </a:lnTo>
                <a:lnTo>
                  <a:pt x="5281" y="8906"/>
                </a:lnTo>
                <a:lnTo>
                  <a:pt x="5257" y="8930"/>
                </a:lnTo>
                <a:lnTo>
                  <a:pt x="5281" y="8955"/>
                </a:lnTo>
                <a:lnTo>
                  <a:pt x="5403" y="9028"/>
                </a:lnTo>
                <a:lnTo>
                  <a:pt x="5549" y="9052"/>
                </a:lnTo>
                <a:lnTo>
                  <a:pt x="5670" y="9076"/>
                </a:lnTo>
                <a:lnTo>
                  <a:pt x="5816" y="9101"/>
                </a:lnTo>
                <a:lnTo>
                  <a:pt x="5987" y="9101"/>
                </a:lnTo>
                <a:lnTo>
                  <a:pt x="6084" y="9076"/>
                </a:lnTo>
                <a:lnTo>
                  <a:pt x="6181" y="9076"/>
                </a:lnTo>
                <a:lnTo>
                  <a:pt x="6181" y="9320"/>
                </a:lnTo>
                <a:lnTo>
                  <a:pt x="5962" y="9295"/>
                </a:lnTo>
                <a:lnTo>
                  <a:pt x="5743" y="9320"/>
                </a:lnTo>
                <a:lnTo>
                  <a:pt x="5500" y="9344"/>
                </a:lnTo>
                <a:lnTo>
                  <a:pt x="5378" y="9393"/>
                </a:lnTo>
                <a:lnTo>
                  <a:pt x="5281" y="9441"/>
                </a:lnTo>
                <a:lnTo>
                  <a:pt x="5257" y="9466"/>
                </a:lnTo>
                <a:lnTo>
                  <a:pt x="5257" y="9514"/>
                </a:lnTo>
                <a:lnTo>
                  <a:pt x="5305" y="9563"/>
                </a:lnTo>
                <a:lnTo>
                  <a:pt x="5378" y="9587"/>
                </a:lnTo>
                <a:lnTo>
                  <a:pt x="5476" y="9612"/>
                </a:lnTo>
                <a:lnTo>
                  <a:pt x="5914" y="9612"/>
                </a:lnTo>
                <a:lnTo>
                  <a:pt x="6181" y="9636"/>
                </a:lnTo>
                <a:lnTo>
                  <a:pt x="6157" y="9855"/>
                </a:lnTo>
                <a:lnTo>
                  <a:pt x="6060" y="9855"/>
                </a:lnTo>
                <a:lnTo>
                  <a:pt x="5670" y="9928"/>
                </a:lnTo>
                <a:lnTo>
                  <a:pt x="5500" y="9952"/>
                </a:lnTo>
                <a:lnTo>
                  <a:pt x="5427" y="10001"/>
                </a:lnTo>
                <a:lnTo>
                  <a:pt x="5403" y="10001"/>
                </a:lnTo>
                <a:lnTo>
                  <a:pt x="5378" y="10025"/>
                </a:lnTo>
                <a:lnTo>
                  <a:pt x="5378" y="10098"/>
                </a:lnTo>
                <a:lnTo>
                  <a:pt x="5403" y="10147"/>
                </a:lnTo>
                <a:lnTo>
                  <a:pt x="5451" y="10171"/>
                </a:lnTo>
                <a:lnTo>
                  <a:pt x="5500" y="10196"/>
                </a:lnTo>
                <a:lnTo>
                  <a:pt x="5622" y="10220"/>
                </a:lnTo>
                <a:lnTo>
                  <a:pt x="5743" y="10220"/>
                </a:lnTo>
                <a:lnTo>
                  <a:pt x="5938" y="10196"/>
                </a:lnTo>
                <a:lnTo>
                  <a:pt x="6133" y="10171"/>
                </a:lnTo>
                <a:lnTo>
                  <a:pt x="6157" y="10147"/>
                </a:lnTo>
                <a:lnTo>
                  <a:pt x="6157" y="10366"/>
                </a:lnTo>
                <a:lnTo>
                  <a:pt x="6011" y="10390"/>
                </a:lnTo>
                <a:lnTo>
                  <a:pt x="5889" y="10415"/>
                </a:lnTo>
                <a:lnTo>
                  <a:pt x="5573" y="10512"/>
                </a:lnTo>
                <a:lnTo>
                  <a:pt x="5403" y="10585"/>
                </a:lnTo>
                <a:lnTo>
                  <a:pt x="5354" y="10634"/>
                </a:lnTo>
                <a:lnTo>
                  <a:pt x="5354" y="10658"/>
                </a:lnTo>
                <a:lnTo>
                  <a:pt x="5403" y="10707"/>
                </a:lnTo>
                <a:lnTo>
                  <a:pt x="5451" y="10731"/>
                </a:lnTo>
                <a:lnTo>
                  <a:pt x="5573" y="10755"/>
                </a:lnTo>
                <a:lnTo>
                  <a:pt x="5841" y="10731"/>
                </a:lnTo>
                <a:lnTo>
                  <a:pt x="6157" y="10682"/>
                </a:lnTo>
                <a:lnTo>
                  <a:pt x="6157" y="10999"/>
                </a:lnTo>
                <a:lnTo>
                  <a:pt x="6133" y="10999"/>
                </a:lnTo>
                <a:lnTo>
                  <a:pt x="5938" y="11023"/>
                </a:lnTo>
                <a:lnTo>
                  <a:pt x="5743" y="11047"/>
                </a:lnTo>
                <a:lnTo>
                  <a:pt x="5549" y="11120"/>
                </a:lnTo>
                <a:lnTo>
                  <a:pt x="5378" y="11193"/>
                </a:lnTo>
                <a:lnTo>
                  <a:pt x="5354" y="11218"/>
                </a:lnTo>
                <a:lnTo>
                  <a:pt x="5354" y="11242"/>
                </a:lnTo>
                <a:lnTo>
                  <a:pt x="5354" y="11266"/>
                </a:lnTo>
                <a:lnTo>
                  <a:pt x="5378" y="11291"/>
                </a:lnTo>
                <a:lnTo>
                  <a:pt x="5573" y="11315"/>
                </a:lnTo>
                <a:lnTo>
                  <a:pt x="5768" y="11315"/>
                </a:lnTo>
                <a:lnTo>
                  <a:pt x="6133" y="11291"/>
                </a:lnTo>
                <a:lnTo>
                  <a:pt x="6157" y="11266"/>
                </a:lnTo>
                <a:lnTo>
                  <a:pt x="6157" y="11558"/>
                </a:lnTo>
                <a:lnTo>
                  <a:pt x="6011" y="11558"/>
                </a:lnTo>
                <a:lnTo>
                  <a:pt x="5841" y="11607"/>
                </a:lnTo>
                <a:lnTo>
                  <a:pt x="5573" y="11656"/>
                </a:lnTo>
                <a:lnTo>
                  <a:pt x="5330" y="11753"/>
                </a:lnTo>
                <a:lnTo>
                  <a:pt x="5305" y="11777"/>
                </a:lnTo>
                <a:lnTo>
                  <a:pt x="5305" y="11826"/>
                </a:lnTo>
                <a:lnTo>
                  <a:pt x="5330" y="11850"/>
                </a:lnTo>
                <a:lnTo>
                  <a:pt x="5378" y="11850"/>
                </a:lnTo>
                <a:lnTo>
                  <a:pt x="5622" y="11875"/>
                </a:lnTo>
                <a:lnTo>
                  <a:pt x="5865" y="11850"/>
                </a:lnTo>
                <a:lnTo>
                  <a:pt x="6011" y="11850"/>
                </a:lnTo>
                <a:lnTo>
                  <a:pt x="6084" y="11826"/>
                </a:lnTo>
                <a:lnTo>
                  <a:pt x="6157" y="11802"/>
                </a:lnTo>
                <a:lnTo>
                  <a:pt x="6157" y="12020"/>
                </a:lnTo>
                <a:lnTo>
                  <a:pt x="5962" y="12020"/>
                </a:lnTo>
                <a:lnTo>
                  <a:pt x="5743" y="12045"/>
                </a:lnTo>
                <a:lnTo>
                  <a:pt x="5549" y="12118"/>
                </a:lnTo>
                <a:lnTo>
                  <a:pt x="5476" y="12142"/>
                </a:lnTo>
                <a:lnTo>
                  <a:pt x="5378" y="12191"/>
                </a:lnTo>
                <a:lnTo>
                  <a:pt x="5378" y="12239"/>
                </a:lnTo>
                <a:lnTo>
                  <a:pt x="5378" y="12264"/>
                </a:lnTo>
                <a:lnTo>
                  <a:pt x="5476" y="12312"/>
                </a:lnTo>
                <a:lnTo>
                  <a:pt x="5549" y="12337"/>
                </a:lnTo>
                <a:lnTo>
                  <a:pt x="5743" y="12385"/>
                </a:lnTo>
                <a:lnTo>
                  <a:pt x="5962" y="12361"/>
                </a:lnTo>
                <a:lnTo>
                  <a:pt x="6157" y="12361"/>
                </a:lnTo>
                <a:lnTo>
                  <a:pt x="6157" y="12458"/>
                </a:lnTo>
                <a:lnTo>
                  <a:pt x="6157" y="12483"/>
                </a:lnTo>
                <a:lnTo>
                  <a:pt x="6011" y="12531"/>
                </a:lnTo>
                <a:lnTo>
                  <a:pt x="5889" y="12580"/>
                </a:lnTo>
                <a:lnTo>
                  <a:pt x="5622" y="12653"/>
                </a:lnTo>
                <a:lnTo>
                  <a:pt x="5500" y="12702"/>
                </a:lnTo>
                <a:lnTo>
                  <a:pt x="5403" y="12750"/>
                </a:lnTo>
                <a:lnTo>
                  <a:pt x="5378" y="12799"/>
                </a:lnTo>
                <a:lnTo>
                  <a:pt x="5378" y="12823"/>
                </a:lnTo>
                <a:lnTo>
                  <a:pt x="5403" y="12848"/>
                </a:lnTo>
                <a:lnTo>
                  <a:pt x="5500" y="12872"/>
                </a:lnTo>
                <a:lnTo>
                  <a:pt x="5622" y="12896"/>
                </a:lnTo>
                <a:lnTo>
                  <a:pt x="5743" y="12921"/>
                </a:lnTo>
                <a:lnTo>
                  <a:pt x="5865" y="12896"/>
                </a:lnTo>
                <a:lnTo>
                  <a:pt x="6011" y="12872"/>
                </a:lnTo>
                <a:lnTo>
                  <a:pt x="6181" y="12848"/>
                </a:lnTo>
                <a:lnTo>
                  <a:pt x="6181" y="13042"/>
                </a:lnTo>
                <a:lnTo>
                  <a:pt x="6108" y="13018"/>
                </a:lnTo>
                <a:lnTo>
                  <a:pt x="5962" y="13042"/>
                </a:lnTo>
                <a:lnTo>
                  <a:pt x="5841" y="13091"/>
                </a:lnTo>
                <a:lnTo>
                  <a:pt x="5719" y="13164"/>
                </a:lnTo>
                <a:lnTo>
                  <a:pt x="5573" y="13237"/>
                </a:lnTo>
                <a:lnTo>
                  <a:pt x="5549" y="13261"/>
                </a:lnTo>
                <a:lnTo>
                  <a:pt x="5573" y="13286"/>
                </a:lnTo>
                <a:lnTo>
                  <a:pt x="5597" y="13334"/>
                </a:lnTo>
                <a:lnTo>
                  <a:pt x="5622" y="13334"/>
                </a:lnTo>
                <a:lnTo>
                  <a:pt x="5743" y="13310"/>
                </a:lnTo>
                <a:lnTo>
                  <a:pt x="6157" y="13310"/>
                </a:lnTo>
                <a:lnTo>
                  <a:pt x="6206" y="13286"/>
                </a:lnTo>
                <a:lnTo>
                  <a:pt x="6206" y="13529"/>
                </a:lnTo>
                <a:lnTo>
                  <a:pt x="6035" y="13553"/>
                </a:lnTo>
                <a:lnTo>
                  <a:pt x="5865" y="13553"/>
                </a:lnTo>
                <a:lnTo>
                  <a:pt x="5719" y="13602"/>
                </a:lnTo>
                <a:lnTo>
                  <a:pt x="5573" y="13675"/>
                </a:lnTo>
                <a:lnTo>
                  <a:pt x="5524" y="13724"/>
                </a:lnTo>
                <a:lnTo>
                  <a:pt x="5476" y="13797"/>
                </a:lnTo>
                <a:lnTo>
                  <a:pt x="5476" y="13870"/>
                </a:lnTo>
                <a:lnTo>
                  <a:pt x="5476" y="13894"/>
                </a:lnTo>
                <a:lnTo>
                  <a:pt x="5500" y="13918"/>
                </a:lnTo>
                <a:lnTo>
                  <a:pt x="5646" y="13967"/>
                </a:lnTo>
                <a:lnTo>
                  <a:pt x="5792" y="13967"/>
                </a:lnTo>
                <a:lnTo>
                  <a:pt x="6108" y="13943"/>
                </a:lnTo>
                <a:lnTo>
                  <a:pt x="6254" y="13943"/>
                </a:lnTo>
                <a:lnTo>
                  <a:pt x="6279" y="14235"/>
                </a:lnTo>
                <a:lnTo>
                  <a:pt x="6011" y="14308"/>
                </a:lnTo>
                <a:lnTo>
                  <a:pt x="5841" y="14332"/>
                </a:lnTo>
                <a:lnTo>
                  <a:pt x="5670" y="14381"/>
                </a:lnTo>
                <a:lnTo>
                  <a:pt x="5622" y="14429"/>
                </a:lnTo>
                <a:lnTo>
                  <a:pt x="5597" y="14478"/>
                </a:lnTo>
                <a:lnTo>
                  <a:pt x="5622" y="14551"/>
                </a:lnTo>
                <a:lnTo>
                  <a:pt x="5670" y="14600"/>
                </a:lnTo>
                <a:lnTo>
                  <a:pt x="5719" y="14624"/>
                </a:lnTo>
                <a:lnTo>
                  <a:pt x="5792" y="14648"/>
                </a:lnTo>
                <a:lnTo>
                  <a:pt x="5962" y="14673"/>
                </a:lnTo>
                <a:lnTo>
                  <a:pt x="6133" y="14648"/>
                </a:lnTo>
                <a:lnTo>
                  <a:pt x="6303" y="14600"/>
                </a:lnTo>
                <a:lnTo>
                  <a:pt x="6303" y="14770"/>
                </a:lnTo>
                <a:lnTo>
                  <a:pt x="6133" y="14794"/>
                </a:lnTo>
                <a:lnTo>
                  <a:pt x="5962" y="14867"/>
                </a:lnTo>
                <a:lnTo>
                  <a:pt x="5841" y="14916"/>
                </a:lnTo>
                <a:lnTo>
                  <a:pt x="5719" y="14965"/>
                </a:lnTo>
                <a:lnTo>
                  <a:pt x="5646" y="15062"/>
                </a:lnTo>
                <a:lnTo>
                  <a:pt x="5597" y="15111"/>
                </a:lnTo>
                <a:lnTo>
                  <a:pt x="5573" y="15159"/>
                </a:lnTo>
                <a:lnTo>
                  <a:pt x="5573" y="15184"/>
                </a:lnTo>
                <a:lnTo>
                  <a:pt x="5597" y="15208"/>
                </a:lnTo>
                <a:lnTo>
                  <a:pt x="5670" y="15257"/>
                </a:lnTo>
                <a:lnTo>
                  <a:pt x="5768" y="15281"/>
                </a:lnTo>
                <a:lnTo>
                  <a:pt x="5962" y="15257"/>
                </a:lnTo>
                <a:lnTo>
                  <a:pt x="6352" y="15184"/>
                </a:lnTo>
                <a:lnTo>
                  <a:pt x="6376" y="15451"/>
                </a:lnTo>
                <a:lnTo>
                  <a:pt x="6133" y="15476"/>
                </a:lnTo>
                <a:lnTo>
                  <a:pt x="5865" y="15524"/>
                </a:lnTo>
                <a:lnTo>
                  <a:pt x="5743" y="15573"/>
                </a:lnTo>
                <a:lnTo>
                  <a:pt x="5646" y="15646"/>
                </a:lnTo>
                <a:lnTo>
                  <a:pt x="5622" y="15646"/>
                </a:lnTo>
                <a:lnTo>
                  <a:pt x="5622" y="15670"/>
                </a:lnTo>
                <a:lnTo>
                  <a:pt x="5695" y="15768"/>
                </a:lnTo>
                <a:lnTo>
                  <a:pt x="5792" y="15816"/>
                </a:lnTo>
                <a:lnTo>
                  <a:pt x="5889" y="15841"/>
                </a:lnTo>
                <a:lnTo>
                  <a:pt x="5987" y="15841"/>
                </a:lnTo>
                <a:lnTo>
                  <a:pt x="6206" y="15865"/>
                </a:lnTo>
                <a:lnTo>
                  <a:pt x="6400" y="15865"/>
                </a:lnTo>
                <a:lnTo>
                  <a:pt x="6400" y="15962"/>
                </a:lnTo>
                <a:lnTo>
                  <a:pt x="6133" y="16035"/>
                </a:lnTo>
                <a:lnTo>
                  <a:pt x="5938" y="16084"/>
                </a:lnTo>
                <a:lnTo>
                  <a:pt x="5792" y="16181"/>
                </a:lnTo>
                <a:lnTo>
                  <a:pt x="5768" y="16230"/>
                </a:lnTo>
                <a:lnTo>
                  <a:pt x="5768" y="16254"/>
                </a:lnTo>
                <a:lnTo>
                  <a:pt x="5816" y="16327"/>
                </a:lnTo>
                <a:lnTo>
                  <a:pt x="5889" y="16376"/>
                </a:lnTo>
                <a:lnTo>
                  <a:pt x="5987" y="16400"/>
                </a:lnTo>
                <a:lnTo>
                  <a:pt x="6181" y="16400"/>
                </a:lnTo>
                <a:lnTo>
                  <a:pt x="6425" y="16352"/>
                </a:lnTo>
                <a:lnTo>
                  <a:pt x="6449" y="16644"/>
                </a:lnTo>
                <a:lnTo>
                  <a:pt x="6230" y="16668"/>
                </a:lnTo>
                <a:lnTo>
                  <a:pt x="6035" y="16717"/>
                </a:lnTo>
                <a:lnTo>
                  <a:pt x="5962" y="16765"/>
                </a:lnTo>
                <a:lnTo>
                  <a:pt x="5865" y="16790"/>
                </a:lnTo>
                <a:lnTo>
                  <a:pt x="5841" y="16838"/>
                </a:lnTo>
                <a:lnTo>
                  <a:pt x="5841" y="16887"/>
                </a:lnTo>
                <a:lnTo>
                  <a:pt x="5841" y="16911"/>
                </a:lnTo>
                <a:lnTo>
                  <a:pt x="5889" y="16936"/>
                </a:lnTo>
                <a:lnTo>
                  <a:pt x="6084" y="16960"/>
                </a:lnTo>
                <a:lnTo>
                  <a:pt x="6279" y="16984"/>
                </a:lnTo>
                <a:lnTo>
                  <a:pt x="6449" y="16984"/>
                </a:lnTo>
                <a:lnTo>
                  <a:pt x="6449" y="17276"/>
                </a:lnTo>
                <a:lnTo>
                  <a:pt x="6206" y="17325"/>
                </a:lnTo>
                <a:lnTo>
                  <a:pt x="6011" y="17349"/>
                </a:lnTo>
                <a:lnTo>
                  <a:pt x="5938" y="17398"/>
                </a:lnTo>
                <a:lnTo>
                  <a:pt x="5865" y="17447"/>
                </a:lnTo>
                <a:lnTo>
                  <a:pt x="5841" y="17471"/>
                </a:lnTo>
                <a:lnTo>
                  <a:pt x="5841" y="17520"/>
                </a:lnTo>
                <a:lnTo>
                  <a:pt x="5841" y="17544"/>
                </a:lnTo>
                <a:lnTo>
                  <a:pt x="5865" y="17568"/>
                </a:lnTo>
                <a:lnTo>
                  <a:pt x="5987" y="17641"/>
                </a:lnTo>
                <a:lnTo>
                  <a:pt x="6133" y="17690"/>
                </a:lnTo>
                <a:lnTo>
                  <a:pt x="6303" y="17690"/>
                </a:lnTo>
                <a:lnTo>
                  <a:pt x="6449" y="17666"/>
                </a:lnTo>
                <a:lnTo>
                  <a:pt x="6449" y="17958"/>
                </a:lnTo>
                <a:lnTo>
                  <a:pt x="6303" y="17982"/>
                </a:lnTo>
                <a:lnTo>
                  <a:pt x="6181" y="18031"/>
                </a:lnTo>
                <a:lnTo>
                  <a:pt x="6011" y="18055"/>
                </a:lnTo>
                <a:lnTo>
                  <a:pt x="5914" y="18104"/>
                </a:lnTo>
                <a:lnTo>
                  <a:pt x="5841" y="18152"/>
                </a:lnTo>
                <a:lnTo>
                  <a:pt x="5816" y="18177"/>
                </a:lnTo>
                <a:lnTo>
                  <a:pt x="5816" y="18225"/>
                </a:lnTo>
                <a:lnTo>
                  <a:pt x="5841" y="18250"/>
                </a:lnTo>
                <a:lnTo>
                  <a:pt x="5865" y="18274"/>
                </a:lnTo>
                <a:lnTo>
                  <a:pt x="5987" y="18323"/>
                </a:lnTo>
                <a:lnTo>
                  <a:pt x="6157" y="18371"/>
                </a:lnTo>
                <a:lnTo>
                  <a:pt x="6303" y="18371"/>
                </a:lnTo>
                <a:lnTo>
                  <a:pt x="6449" y="18347"/>
                </a:lnTo>
                <a:lnTo>
                  <a:pt x="6473" y="18444"/>
                </a:lnTo>
                <a:lnTo>
                  <a:pt x="6303" y="18469"/>
                </a:lnTo>
                <a:lnTo>
                  <a:pt x="6157" y="18542"/>
                </a:lnTo>
                <a:lnTo>
                  <a:pt x="6035" y="18615"/>
                </a:lnTo>
                <a:lnTo>
                  <a:pt x="5914" y="18688"/>
                </a:lnTo>
                <a:lnTo>
                  <a:pt x="5889" y="18736"/>
                </a:lnTo>
                <a:lnTo>
                  <a:pt x="5889" y="18761"/>
                </a:lnTo>
                <a:lnTo>
                  <a:pt x="5914" y="18785"/>
                </a:lnTo>
                <a:lnTo>
                  <a:pt x="5962" y="18809"/>
                </a:lnTo>
                <a:lnTo>
                  <a:pt x="6108" y="18809"/>
                </a:lnTo>
                <a:lnTo>
                  <a:pt x="6279" y="18785"/>
                </a:lnTo>
                <a:lnTo>
                  <a:pt x="6498" y="18761"/>
                </a:lnTo>
                <a:lnTo>
                  <a:pt x="6522" y="18980"/>
                </a:lnTo>
                <a:lnTo>
                  <a:pt x="6376" y="19028"/>
                </a:lnTo>
                <a:lnTo>
                  <a:pt x="6254" y="19101"/>
                </a:lnTo>
                <a:lnTo>
                  <a:pt x="5987" y="19223"/>
                </a:lnTo>
                <a:lnTo>
                  <a:pt x="5962" y="19272"/>
                </a:lnTo>
                <a:lnTo>
                  <a:pt x="5962" y="19320"/>
                </a:lnTo>
                <a:lnTo>
                  <a:pt x="5987" y="19369"/>
                </a:lnTo>
                <a:lnTo>
                  <a:pt x="6011" y="19393"/>
                </a:lnTo>
                <a:lnTo>
                  <a:pt x="6425" y="19393"/>
                </a:lnTo>
                <a:lnTo>
                  <a:pt x="6595" y="19345"/>
                </a:lnTo>
                <a:lnTo>
                  <a:pt x="6619" y="19393"/>
                </a:lnTo>
                <a:lnTo>
                  <a:pt x="6571" y="19442"/>
                </a:lnTo>
                <a:lnTo>
                  <a:pt x="6522" y="19515"/>
                </a:lnTo>
                <a:lnTo>
                  <a:pt x="6254" y="19637"/>
                </a:lnTo>
                <a:lnTo>
                  <a:pt x="6230" y="19661"/>
                </a:lnTo>
                <a:lnTo>
                  <a:pt x="6206" y="19734"/>
                </a:lnTo>
                <a:lnTo>
                  <a:pt x="6230" y="19758"/>
                </a:lnTo>
                <a:lnTo>
                  <a:pt x="6279" y="19783"/>
                </a:lnTo>
                <a:lnTo>
                  <a:pt x="6595" y="19758"/>
                </a:lnTo>
                <a:lnTo>
                  <a:pt x="6668" y="19783"/>
                </a:lnTo>
                <a:lnTo>
                  <a:pt x="6887" y="19856"/>
                </a:lnTo>
                <a:lnTo>
                  <a:pt x="7106" y="19904"/>
                </a:lnTo>
                <a:lnTo>
                  <a:pt x="7203" y="19953"/>
                </a:lnTo>
                <a:lnTo>
                  <a:pt x="7252" y="20001"/>
                </a:lnTo>
                <a:lnTo>
                  <a:pt x="7276" y="20050"/>
                </a:lnTo>
                <a:lnTo>
                  <a:pt x="7276" y="20123"/>
                </a:lnTo>
                <a:lnTo>
                  <a:pt x="7252" y="20172"/>
                </a:lnTo>
                <a:lnTo>
                  <a:pt x="7203" y="20245"/>
                </a:lnTo>
                <a:lnTo>
                  <a:pt x="7057" y="20342"/>
                </a:lnTo>
                <a:lnTo>
                  <a:pt x="6936" y="20391"/>
                </a:lnTo>
                <a:lnTo>
                  <a:pt x="6814" y="20439"/>
                </a:lnTo>
                <a:lnTo>
                  <a:pt x="6692" y="20464"/>
                </a:lnTo>
                <a:lnTo>
                  <a:pt x="6571" y="20464"/>
                </a:lnTo>
                <a:lnTo>
                  <a:pt x="6303" y="20439"/>
                </a:lnTo>
                <a:lnTo>
                  <a:pt x="5889" y="20439"/>
                </a:lnTo>
                <a:lnTo>
                  <a:pt x="5768" y="20391"/>
                </a:lnTo>
                <a:lnTo>
                  <a:pt x="5670" y="20318"/>
                </a:lnTo>
                <a:lnTo>
                  <a:pt x="5597" y="20220"/>
                </a:lnTo>
                <a:lnTo>
                  <a:pt x="5524" y="20099"/>
                </a:lnTo>
                <a:lnTo>
                  <a:pt x="5476" y="19929"/>
                </a:lnTo>
                <a:lnTo>
                  <a:pt x="5403" y="19612"/>
                </a:lnTo>
                <a:lnTo>
                  <a:pt x="5354" y="19247"/>
                </a:lnTo>
                <a:lnTo>
                  <a:pt x="5330" y="18882"/>
                </a:lnTo>
                <a:lnTo>
                  <a:pt x="5305" y="18371"/>
                </a:lnTo>
                <a:lnTo>
                  <a:pt x="5184" y="16960"/>
                </a:lnTo>
                <a:lnTo>
                  <a:pt x="5111" y="16254"/>
                </a:lnTo>
                <a:lnTo>
                  <a:pt x="5038" y="15549"/>
                </a:lnTo>
                <a:lnTo>
                  <a:pt x="4965" y="15086"/>
                </a:lnTo>
                <a:lnTo>
                  <a:pt x="4867" y="14600"/>
                </a:lnTo>
                <a:lnTo>
                  <a:pt x="4624" y="13675"/>
                </a:lnTo>
                <a:lnTo>
                  <a:pt x="4527" y="13310"/>
                </a:lnTo>
                <a:lnTo>
                  <a:pt x="4454" y="13018"/>
                </a:lnTo>
                <a:lnTo>
                  <a:pt x="4405" y="12896"/>
                </a:lnTo>
                <a:lnTo>
                  <a:pt x="4356" y="12823"/>
                </a:lnTo>
                <a:lnTo>
                  <a:pt x="4356" y="12799"/>
                </a:lnTo>
                <a:lnTo>
                  <a:pt x="4332" y="12750"/>
                </a:lnTo>
                <a:lnTo>
                  <a:pt x="4283" y="12702"/>
                </a:lnTo>
                <a:lnTo>
                  <a:pt x="4235" y="12677"/>
                </a:lnTo>
                <a:lnTo>
                  <a:pt x="4186" y="12653"/>
                </a:lnTo>
                <a:lnTo>
                  <a:pt x="4113" y="12677"/>
                </a:lnTo>
                <a:lnTo>
                  <a:pt x="4040" y="12750"/>
                </a:lnTo>
                <a:lnTo>
                  <a:pt x="3991" y="12848"/>
                </a:lnTo>
                <a:lnTo>
                  <a:pt x="3918" y="13091"/>
                </a:lnTo>
                <a:lnTo>
                  <a:pt x="3870" y="13286"/>
                </a:lnTo>
                <a:lnTo>
                  <a:pt x="3772" y="13237"/>
                </a:lnTo>
                <a:lnTo>
                  <a:pt x="3675" y="13213"/>
                </a:lnTo>
                <a:lnTo>
                  <a:pt x="3626" y="13237"/>
                </a:lnTo>
                <a:lnTo>
                  <a:pt x="3602" y="13310"/>
                </a:lnTo>
                <a:lnTo>
                  <a:pt x="3626" y="13383"/>
                </a:lnTo>
                <a:lnTo>
                  <a:pt x="3675" y="13456"/>
                </a:lnTo>
                <a:lnTo>
                  <a:pt x="3748" y="13529"/>
                </a:lnTo>
                <a:lnTo>
                  <a:pt x="3821" y="13578"/>
                </a:lnTo>
                <a:lnTo>
                  <a:pt x="3797" y="13772"/>
                </a:lnTo>
                <a:lnTo>
                  <a:pt x="3651" y="13772"/>
                </a:lnTo>
                <a:lnTo>
                  <a:pt x="3505" y="13821"/>
                </a:lnTo>
                <a:lnTo>
                  <a:pt x="3480" y="13845"/>
                </a:lnTo>
                <a:lnTo>
                  <a:pt x="3505" y="13870"/>
                </a:lnTo>
                <a:lnTo>
                  <a:pt x="3651" y="13943"/>
                </a:lnTo>
                <a:lnTo>
                  <a:pt x="3772" y="14016"/>
                </a:lnTo>
                <a:lnTo>
                  <a:pt x="3724" y="14405"/>
                </a:lnTo>
                <a:lnTo>
                  <a:pt x="3505" y="14381"/>
                </a:lnTo>
                <a:lnTo>
                  <a:pt x="3407" y="14381"/>
                </a:lnTo>
                <a:lnTo>
                  <a:pt x="3310" y="14405"/>
                </a:lnTo>
                <a:lnTo>
                  <a:pt x="3286" y="14454"/>
                </a:lnTo>
                <a:lnTo>
                  <a:pt x="3286" y="14478"/>
                </a:lnTo>
                <a:lnTo>
                  <a:pt x="3286" y="14502"/>
                </a:lnTo>
                <a:lnTo>
                  <a:pt x="3383" y="14551"/>
                </a:lnTo>
                <a:lnTo>
                  <a:pt x="3480" y="14624"/>
                </a:lnTo>
                <a:lnTo>
                  <a:pt x="3675" y="14721"/>
                </a:lnTo>
                <a:lnTo>
                  <a:pt x="3675" y="14892"/>
                </a:lnTo>
                <a:lnTo>
                  <a:pt x="3480" y="14892"/>
                </a:lnTo>
                <a:lnTo>
                  <a:pt x="3286" y="14916"/>
                </a:lnTo>
                <a:lnTo>
                  <a:pt x="3213" y="14940"/>
                </a:lnTo>
                <a:lnTo>
                  <a:pt x="3140" y="14965"/>
                </a:lnTo>
                <a:lnTo>
                  <a:pt x="3115" y="15013"/>
                </a:lnTo>
                <a:lnTo>
                  <a:pt x="3115" y="15038"/>
                </a:lnTo>
                <a:lnTo>
                  <a:pt x="3140" y="15086"/>
                </a:lnTo>
                <a:lnTo>
                  <a:pt x="3188" y="15135"/>
                </a:lnTo>
                <a:lnTo>
                  <a:pt x="3310" y="15208"/>
                </a:lnTo>
                <a:lnTo>
                  <a:pt x="3456" y="15232"/>
                </a:lnTo>
                <a:lnTo>
                  <a:pt x="3626" y="15257"/>
                </a:lnTo>
                <a:lnTo>
                  <a:pt x="3578" y="15573"/>
                </a:lnTo>
                <a:lnTo>
                  <a:pt x="3334" y="15549"/>
                </a:lnTo>
                <a:lnTo>
                  <a:pt x="3018" y="15549"/>
                </a:lnTo>
                <a:lnTo>
                  <a:pt x="2921" y="15573"/>
                </a:lnTo>
                <a:lnTo>
                  <a:pt x="2896" y="15597"/>
                </a:lnTo>
                <a:lnTo>
                  <a:pt x="2896" y="15622"/>
                </a:lnTo>
                <a:lnTo>
                  <a:pt x="2945" y="15695"/>
                </a:lnTo>
                <a:lnTo>
                  <a:pt x="3018" y="15743"/>
                </a:lnTo>
                <a:lnTo>
                  <a:pt x="3164" y="15816"/>
                </a:lnTo>
                <a:lnTo>
                  <a:pt x="3359" y="15889"/>
                </a:lnTo>
                <a:lnTo>
                  <a:pt x="3553" y="15914"/>
                </a:lnTo>
                <a:lnTo>
                  <a:pt x="3529" y="16011"/>
                </a:lnTo>
                <a:lnTo>
                  <a:pt x="3261" y="16035"/>
                </a:lnTo>
                <a:lnTo>
                  <a:pt x="3115" y="16060"/>
                </a:lnTo>
                <a:lnTo>
                  <a:pt x="2994" y="16108"/>
                </a:lnTo>
                <a:lnTo>
                  <a:pt x="2969" y="16133"/>
                </a:lnTo>
                <a:lnTo>
                  <a:pt x="2969" y="16181"/>
                </a:lnTo>
                <a:lnTo>
                  <a:pt x="2969" y="16206"/>
                </a:lnTo>
                <a:lnTo>
                  <a:pt x="2994" y="16230"/>
                </a:lnTo>
                <a:lnTo>
                  <a:pt x="3115" y="16279"/>
                </a:lnTo>
                <a:lnTo>
                  <a:pt x="3237" y="16303"/>
                </a:lnTo>
                <a:lnTo>
                  <a:pt x="3480" y="16327"/>
                </a:lnTo>
                <a:lnTo>
                  <a:pt x="3432" y="16790"/>
                </a:lnTo>
                <a:lnTo>
                  <a:pt x="3261" y="16790"/>
                </a:lnTo>
                <a:lnTo>
                  <a:pt x="3115" y="16814"/>
                </a:lnTo>
                <a:lnTo>
                  <a:pt x="2872" y="16838"/>
                </a:lnTo>
                <a:lnTo>
                  <a:pt x="2775" y="16887"/>
                </a:lnTo>
                <a:lnTo>
                  <a:pt x="2677" y="16960"/>
                </a:lnTo>
                <a:lnTo>
                  <a:pt x="2653" y="17033"/>
                </a:lnTo>
                <a:lnTo>
                  <a:pt x="2677" y="17082"/>
                </a:lnTo>
                <a:lnTo>
                  <a:pt x="2702" y="17106"/>
                </a:lnTo>
                <a:lnTo>
                  <a:pt x="2799" y="17155"/>
                </a:lnTo>
                <a:lnTo>
                  <a:pt x="2896" y="17155"/>
                </a:lnTo>
                <a:lnTo>
                  <a:pt x="3091" y="17179"/>
                </a:lnTo>
                <a:lnTo>
                  <a:pt x="3383" y="17203"/>
                </a:lnTo>
                <a:lnTo>
                  <a:pt x="3359" y="17398"/>
                </a:lnTo>
                <a:lnTo>
                  <a:pt x="3188" y="17398"/>
                </a:lnTo>
                <a:lnTo>
                  <a:pt x="3042" y="17422"/>
                </a:lnTo>
                <a:lnTo>
                  <a:pt x="2750" y="17520"/>
                </a:lnTo>
                <a:lnTo>
                  <a:pt x="2702" y="17544"/>
                </a:lnTo>
                <a:lnTo>
                  <a:pt x="2677" y="17593"/>
                </a:lnTo>
                <a:lnTo>
                  <a:pt x="2702" y="17641"/>
                </a:lnTo>
                <a:lnTo>
                  <a:pt x="2750" y="17666"/>
                </a:lnTo>
                <a:lnTo>
                  <a:pt x="2896" y="17714"/>
                </a:lnTo>
                <a:lnTo>
                  <a:pt x="3018" y="17739"/>
                </a:lnTo>
                <a:lnTo>
                  <a:pt x="3310" y="17739"/>
                </a:lnTo>
                <a:lnTo>
                  <a:pt x="3310" y="17763"/>
                </a:lnTo>
                <a:lnTo>
                  <a:pt x="3286" y="17933"/>
                </a:lnTo>
                <a:lnTo>
                  <a:pt x="3018" y="17958"/>
                </a:lnTo>
                <a:lnTo>
                  <a:pt x="2799" y="17982"/>
                </a:lnTo>
                <a:lnTo>
                  <a:pt x="2702" y="18031"/>
                </a:lnTo>
                <a:lnTo>
                  <a:pt x="2629" y="18079"/>
                </a:lnTo>
                <a:lnTo>
                  <a:pt x="2604" y="18128"/>
                </a:lnTo>
                <a:lnTo>
                  <a:pt x="2604" y="18177"/>
                </a:lnTo>
                <a:lnTo>
                  <a:pt x="2653" y="18250"/>
                </a:lnTo>
                <a:lnTo>
                  <a:pt x="2702" y="18274"/>
                </a:lnTo>
                <a:lnTo>
                  <a:pt x="2775" y="18298"/>
                </a:lnTo>
                <a:lnTo>
                  <a:pt x="2848" y="18323"/>
                </a:lnTo>
                <a:lnTo>
                  <a:pt x="3018" y="18323"/>
                </a:lnTo>
                <a:lnTo>
                  <a:pt x="3164" y="18298"/>
                </a:lnTo>
                <a:lnTo>
                  <a:pt x="3237" y="18323"/>
                </a:lnTo>
                <a:lnTo>
                  <a:pt x="3213" y="18517"/>
                </a:lnTo>
                <a:lnTo>
                  <a:pt x="2848" y="18566"/>
                </a:lnTo>
                <a:lnTo>
                  <a:pt x="2677" y="18615"/>
                </a:lnTo>
                <a:lnTo>
                  <a:pt x="2604" y="18663"/>
                </a:lnTo>
                <a:lnTo>
                  <a:pt x="2531" y="18712"/>
                </a:lnTo>
                <a:lnTo>
                  <a:pt x="2507" y="18761"/>
                </a:lnTo>
                <a:lnTo>
                  <a:pt x="2507" y="18785"/>
                </a:lnTo>
                <a:lnTo>
                  <a:pt x="2531" y="18809"/>
                </a:lnTo>
                <a:lnTo>
                  <a:pt x="2556" y="18834"/>
                </a:lnTo>
                <a:lnTo>
                  <a:pt x="2702" y="18882"/>
                </a:lnTo>
                <a:lnTo>
                  <a:pt x="3164" y="18882"/>
                </a:lnTo>
                <a:lnTo>
                  <a:pt x="3115" y="19223"/>
                </a:lnTo>
                <a:lnTo>
                  <a:pt x="2799" y="19199"/>
                </a:lnTo>
                <a:lnTo>
                  <a:pt x="2677" y="19199"/>
                </a:lnTo>
                <a:lnTo>
                  <a:pt x="2580" y="19223"/>
                </a:lnTo>
                <a:lnTo>
                  <a:pt x="2483" y="19247"/>
                </a:lnTo>
                <a:lnTo>
                  <a:pt x="2410" y="19320"/>
                </a:lnTo>
                <a:lnTo>
                  <a:pt x="2410" y="19369"/>
                </a:lnTo>
                <a:lnTo>
                  <a:pt x="2410" y="19393"/>
                </a:lnTo>
                <a:lnTo>
                  <a:pt x="2483" y="19466"/>
                </a:lnTo>
                <a:lnTo>
                  <a:pt x="2580" y="19515"/>
                </a:lnTo>
                <a:lnTo>
                  <a:pt x="2702" y="19564"/>
                </a:lnTo>
                <a:lnTo>
                  <a:pt x="2799" y="19564"/>
                </a:lnTo>
                <a:lnTo>
                  <a:pt x="3042" y="19612"/>
                </a:lnTo>
                <a:lnTo>
                  <a:pt x="3018" y="19807"/>
                </a:lnTo>
                <a:lnTo>
                  <a:pt x="2896" y="19807"/>
                </a:lnTo>
                <a:lnTo>
                  <a:pt x="2556" y="19856"/>
                </a:lnTo>
                <a:lnTo>
                  <a:pt x="2483" y="19880"/>
                </a:lnTo>
                <a:lnTo>
                  <a:pt x="2434" y="19904"/>
                </a:lnTo>
                <a:lnTo>
                  <a:pt x="2337" y="20001"/>
                </a:lnTo>
                <a:lnTo>
                  <a:pt x="2312" y="20026"/>
                </a:lnTo>
                <a:lnTo>
                  <a:pt x="2337" y="20074"/>
                </a:lnTo>
                <a:lnTo>
                  <a:pt x="2434" y="20123"/>
                </a:lnTo>
                <a:lnTo>
                  <a:pt x="2531" y="20147"/>
                </a:lnTo>
                <a:lnTo>
                  <a:pt x="2726" y="20172"/>
                </a:lnTo>
                <a:lnTo>
                  <a:pt x="2507" y="20269"/>
                </a:lnTo>
                <a:lnTo>
                  <a:pt x="2288" y="20366"/>
                </a:lnTo>
                <a:lnTo>
                  <a:pt x="1801" y="20512"/>
                </a:lnTo>
                <a:lnTo>
                  <a:pt x="1655" y="20537"/>
                </a:lnTo>
                <a:lnTo>
                  <a:pt x="1485" y="20561"/>
                </a:lnTo>
                <a:lnTo>
                  <a:pt x="1315" y="20537"/>
                </a:lnTo>
                <a:lnTo>
                  <a:pt x="1145" y="20488"/>
                </a:lnTo>
                <a:lnTo>
                  <a:pt x="1120" y="20464"/>
                </a:lnTo>
                <a:lnTo>
                  <a:pt x="1096" y="20415"/>
                </a:lnTo>
                <a:lnTo>
                  <a:pt x="1096" y="20391"/>
                </a:lnTo>
                <a:lnTo>
                  <a:pt x="1096" y="20342"/>
                </a:lnTo>
                <a:lnTo>
                  <a:pt x="1145" y="20245"/>
                </a:lnTo>
                <a:lnTo>
                  <a:pt x="1242" y="20123"/>
                </a:lnTo>
                <a:lnTo>
                  <a:pt x="1485" y="19929"/>
                </a:lnTo>
                <a:lnTo>
                  <a:pt x="1631" y="19831"/>
                </a:lnTo>
                <a:lnTo>
                  <a:pt x="1680" y="19807"/>
                </a:lnTo>
                <a:lnTo>
                  <a:pt x="1704" y="19758"/>
                </a:lnTo>
                <a:lnTo>
                  <a:pt x="1704" y="19710"/>
                </a:lnTo>
                <a:lnTo>
                  <a:pt x="1704" y="19661"/>
                </a:lnTo>
                <a:lnTo>
                  <a:pt x="1728" y="19588"/>
                </a:lnTo>
                <a:lnTo>
                  <a:pt x="1826" y="18785"/>
                </a:lnTo>
                <a:lnTo>
                  <a:pt x="1923" y="18006"/>
                </a:lnTo>
                <a:lnTo>
                  <a:pt x="2045" y="16425"/>
                </a:lnTo>
                <a:lnTo>
                  <a:pt x="2142" y="14843"/>
                </a:lnTo>
                <a:lnTo>
                  <a:pt x="2264" y="13237"/>
                </a:lnTo>
                <a:lnTo>
                  <a:pt x="2410" y="11631"/>
                </a:lnTo>
                <a:lnTo>
                  <a:pt x="2531" y="10025"/>
                </a:lnTo>
                <a:lnTo>
                  <a:pt x="2556" y="9368"/>
                </a:lnTo>
                <a:lnTo>
                  <a:pt x="2580" y="8663"/>
                </a:lnTo>
                <a:lnTo>
                  <a:pt x="2580" y="8322"/>
                </a:lnTo>
                <a:lnTo>
                  <a:pt x="2580" y="7981"/>
                </a:lnTo>
                <a:lnTo>
                  <a:pt x="2531" y="7641"/>
                </a:lnTo>
                <a:lnTo>
                  <a:pt x="2483" y="7324"/>
                </a:lnTo>
                <a:lnTo>
                  <a:pt x="2483" y="7251"/>
                </a:lnTo>
                <a:lnTo>
                  <a:pt x="2458" y="7178"/>
                </a:lnTo>
                <a:lnTo>
                  <a:pt x="2434" y="7130"/>
                </a:lnTo>
                <a:lnTo>
                  <a:pt x="2410" y="7105"/>
                </a:lnTo>
                <a:lnTo>
                  <a:pt x="2337" y="7057"/>
                </a:lnTo>
                <a:lnTo>
                  <a:pt x="2239" y="7057"/>
                </a:lnTo>
                <a:lnTo>
                  <a:pt x="2166" y="7105"/>
                </a:lnTo>
                <a:lnTo>
                  <a:pt x="2020" y="7130"/>
                </a:lnTo>
                <a:lnTo>
                  <a:pt x="1899" y="7154"/>
                </a:lnTo>
                <a:lnTo>
                  <a:pt x="1826" y="7227"/>
                </a:lnTo>
                <a:lnTo>
                  <a:pt x="1801" y="7300"/>
                </a:lnTo>
                <a:lnTo>
                  <a:pt x="1801" y="7349"/>
                </a:lnTo>
                <a:lnTo>
                  <a:pt x="1801" y="7397"/>
                </a:lnTo>
                <a:lnTo>
                  <a:pt x="1874" y="7446"/>
                </a:lnTo>
                <a:lnTo>
                  <a:pt x="1923" y="7470"/>
                </a:lnTo>
                <a:lnTo>
                  <a:pt x="1899" y="7519"/>
                </a:lnTo>
                <a:lnTo>
                  <a:pt x="1704" y="7519"/>
                </a:lnTo>
                <a:lnTo>
                  <a:pt x="1631" y="7543"/>
                </a:lnTo>
                <a:lnTo>
                  <a:pt x="1558" y="7592"/>
                </a:lnTo>
                <a:lnTo>
                  <a:pt x="1534" y="7665"/>
                </a:lnTo>
                <a:lnTo>
                  <a:pt x="1534" y="7714"/>
                </a:lnTo>
                <a:lnTo>
                  <a:pt x="1558" y="7738"/>
                </a:lnTo>
                <a:lnTo>
                  <a:pt x="1631" y="7811"/>
                </a:lnTo>
                <a:lnTo>
                  <a:pt x="1753" y="7860"/>
                </a:lnTo>
                <a:lnTo>
                  <a:pt x="1728" y="7957"/>
                </a:lnTo>
                <a:lnTo>
                  <a:pt x="1582" y="7957"/>
                </a:lnTo>
                <a:lnTo>
                  <a:pt x="1461" y="8006"/>
                </a:lnTo>
                <a:lnTo>
                  <a:pt x="1412" y="8054"/>
                </a:lnTo>
                <a:lnTo>
                  <a:pt x="1388" y="8127"/>
                </a:lnTo>
                <a:lnTo>
                  <a:pt x="1412" y="8200"/>
                </a:lnTo>
                <a:lnTo>
                  <a:pt x="1461" y="8249"/>
                </a:lnTo>
                <a:lnTo>
                  <a:pt x="1534" y="8273"/>
                </a:lnTo>
                <a:lnTo>
                  <a:pt x="1631" y="8298"/>
                </a:lnTo>
                <a:lnTo>
                  <a:pt x="1582" y="8468"/>
                </a:lnTo>
                <a:lnTo>
                  <a:pt x="1437" y="8468"/>
                </a:lnTo>
                <a:lnTo>
                  <a:pt x="1364" y="8517"/>
                </a:lnTo>
                <a:lnTo>
                  <a:pt x="1291" y="8541"/>
                </a:lnTo>
                <a:lnTo>
                  <a:pt x="1291" y="8590"/>
                </a:lnTo>
                <a:lnTo>
                  <a:pt x="1291" y="8638"/>
                </a:lnTo>
                <a:lnTo>
                  <a:pt x="1339" y="8687"/>
                </a:lnTo>
                <a:lnTo>
                  <a:pt x="1388" y="8736"/>
                </a:lnTo>
                <a:lnTo>
                  <a:pt x="1509" y="8760"/>
                </a:lnTo>
                <a:lnTo>
                  <a:pt x="1485" y="8833"/>
                </a:lnTo>
                <a:lnTo>
                  <a:pt x="1461" y="8930"/>
                </a:lnTo>
                <a:lnTo>
                  <a:pt x="1315" y="8955"/>
                </a:lnTo>
                <a:lnTo>
                  <a:pt x="1242" y="8979"/>
                </a:lnTo>
                <a:lnTo>
                  <a:pt x="1193" y="9028"/>
                </a:lnTo>
                <a:lnTo>
                  <a:pt x="1169" y="9076"/>
                </a:lnTo>
                <a:lnTo>
                  <a:pt x="1169" y="9149"/>
                </a:lnTo>
                <a:lnTo>
                  <a:pt x="1218" y="9198"/>
                </a:lnTo>
                <a:lnTo>
                  <a:pt x="1242" y="9222"/>
                </a:lnTo>
                <a:lnTo>
                  <a:pt x="1364" y="9271"/>
                </a:lnTo>
                <a:lnTo>
                  <a:pt x="1364" y="9295"/>
                </a:lnTo>
                <a:lnTo>
                  <a:pt x="1315" y="9320"/>
                </a:lnTo>
                <a:lnTo>
                  <a:pt x="1169" y="9344"/>
                </a:lnTo>
                <a:lnTo>
                  <a:pt x="1096" y="9393"/>
                </a:lnTo>
                <a:lnTo>
                  <a:pt x="1047" y="9441"/>
                </a:lnTo>
                <a:lnTo>
                  <a:pt x="1023" y="9539"/>
                </a:lnTo>
                <a:lnTo>
                  <a:pt x="1047" y="9563"/>
                </a:lnTo>
                <a:lnTo>
                  <a:pt x="1072" y="9612"/>
                </a:lnTo>
                <a:lnTo>
                  <a:pt x="1120" y="9636"/>
                </a:lnTo>
                <a:lnTo>
                  <a:pt x="1169" y="9660"/>
                </a:lnTo>
                <a:lnTo>
                  <a:pt x="1291" y="9660"/>
                </a:lnTo>
                <a:lnTo>
                  <a:pt x="1266" y="9733"/>
                </a:lnTo>
                <a:lnTo>
                  <a:pt x="1145" y="9733"/>
                </a:lnTo>
                <a:lnTo>
                  <a:pt x="1072" y="9758"/>
                </a:lnTo>
                <a:lnTo>
                  <a:pt x="1023" y="9806"/>
                </a:lnTo>
                <a:lnTo>
                  <a:pt x="999" y="9879"/>
                </a:lnTo>
                <a:lnTo>
                  <a:pt x="1023" y="9952"/>
                </a:lnTo>
                <a:lnTo>
                  <a:pt x="1120" y="10001"/>
                </a:lnTo>
                <a:lnTo>
                  <a:pt x="1218" y="10025"/>
                </a:lnTo>
                <a:lnTo>
                  <a:pt x="1169" y="10269"/>
                </a:lnTo>
                <a:lnTo>
                  <a:pt x="1096" y="10244"/>
                </a:lnTo>
                <a:lnTo>
                  <a:pt x="1023" y="10269"/>
                </a:lnTo>
                <a:lnTo>
                  <a:pt x="974" y="10293"/>
                </a:lnTo>
                <a:lnTo>
                  <a:pt x="926" y="10342"/>
                </a:lnTo>
                <a:lnTo>
                  <a:pt x="926" y="10390"/>
                </a:lnTo>
                <a:lnTo>
                  <a:pt x="926" y="10439"/>
                </a:lnTo>
                <a:lnTo>
                  <a:pt x="950" y="10488"/>
                </a:lnTo>
                <a:lnTo>
                  <a:pt x="999" y="10536"/>
                </a:lnTo>
                <a:lnTo>
                  <a:pt x="1096" y="10609"/>
                </a:lnTo>
                <a:lnTo>
                  <a:pt x="1072" y="10634"/>
                </a:lnTo>
                <a:lnTo>
                  <a:pt x="1047" y="10682"/>
                </a:lnTo>
                <a:lnTo>
                  <a:pt x="1047" y="10755"/>
                </a:lnTo>
                <a:lnTo>
                  <a:pt x="1047" y="10804"/>
                </a:lnTo>
                <a:lnTo>
                  <a:pt x="1145" y="11096"/>
                </a:lnTo>
                <a:lnTo>
                  <a:pt x="1169" y="11291"/>
                </a:lnTo>
                <a:lnTo>
                  <a:pt x="1193" y="11461"/>
                </a:lnTo>
                <a:lnTo>
                  <a:pt x="1193" y="11631"/>
                </a:lnTo>
                <a:lnTo>
                  <a:pt x="1120" y="11777"/>
                </a:lnTo>
                <a:lnTo>
                  <a:pt x="1096" y="11826"/>
                </a:lnTo>
                <a:lnTo>
                  <a:pt x="1023" y="11875"/>
                </a:lnTo>
                <a:lnTo>
                  <a:pt x="950" y="11923"/>
                </a:lnTo>
                <a:lnTo>
                  <a:pt x="780" y="11923"/>
                </a:lnTo>
                <a:lnTo>
                  <a:pt x="707" y="11875"/>
                </a:lnTo>
                <a:lnTo>
                  <a:pt x="658" y="11826"/>
                </a:lnTo>
                <a:lnTo>
                  <a:pt x="609" y="11753"/>
                </a:lnTo>
                <a:lnTo>
                  <a:pt x="512" y="11607"/>
                </a:lnTo>
                <a:lnTo>
                  <a:pt x="463" y="11437"/>
                </a:lnTo>
                <a:lnTo>
                  <a:pt x="463" y="11315"/>
                </a:lnTo>
                <a:lnTo>
                  <a:pt x="463" y="11193"/>
                </a:lnTo>
                <a:lnTo>
                  <a:pt x="512" y="10974"/>
                </a:lnTo>
                <a:lnTo>
                  <a:pt x="585" y="10974"/>
                </a:lnTo>
                <a:lnTo>
                  <a:pt x="634" y="10950"/>
                </a:lnTo>
                <a:lnTo>
                  <a:pt x="658" y="10901"/>
                </a:lnTo>
                <a:lnTo>
                  <a:pt x="658" y="10853"/>
                </a:lnTo>
                <a:lnTo>
                  <a:pt x="609" y="10658"/>
                </a:lnTo>
                <a:lnTo>
                  <a:pt x="585" y="10463"/>
                </a:lnTo>
                <a:lnTo>
                  <a:pt x="561" y="10074"/>
                </a:lnTo>
                <a:lnTo>
                  <a:pt x="585" y="9660"/>
                </a:lnTo>
                <a:lnTo>
                  <a:pt x="634" y="9271"/>
                </a:lnTo>
                <a:lnTo>
                  <a:pt x="731" y="8882"/>
                </a:lnTo>
                <a:lnTo>
                  <a:pt x="828" y="8492"/>
                </a:lnTo>
                <a:lnTo>
                  <a:pt x="1072" y="7714"/>
                </a:lnTo>
                <a:lnTo>
                  <a:pt x="1218" y="7227"/>
                </a:lnTo>
                <a:lnTo>
                  <a:pt x="1412" y="6740"/>
                </a:lnTo>
                <a:lnTo>
                  <a:pt x="1631" y="6302"/>
                </a:lnTo>
                <a:lnTo>
                  <a:pt x="1753" y="6108"/>
                </a:lnTo>
                <a:lnTo>
                  <a:pt x="1899" y="5913"/>
                </a:lnTo>
                <a:lnTo>
                  <a:pt x="2045" y="5743"/>
                </a:lnTo>
                <a:lnTo>
                  <a:pt x="2215" y="5572"/>
                </a:lnTo>
                <a:lnTo>
                  <a:pt x="2385" y="5402"/>
                </a:lnTo>
                <a:lnTo>
                  <a:pt x="2580" y="5280"/>
                </a:lnTo>
                <a:lnTo>
                  <a:pt x="2799" y="5159"/>
                </a:lnTo>
                <a:lnTo>
                  <a:pt x="3042" y="5061"/>
                </a:lnTo>
                <a:lnTo>
                  <a:pt x="3286" y="4964"/>
                </a:lnTo>
                <a:lnTo>
                  <a:pt x="3553" y="4891"/>
                </a:lnTo>
                <a:lnTo>
                  <a:pt x="3845" y="4842"/>
                </a:lnTo>
                <a:lnTo>
                  <a:pt x="4113" y="4818"/>
                </a:lnTo>
                <a:lnTo>
                  <a:pt x="4162" y="4842"/>
                </a:lnTo>
                <a:lnTo>
                  <a:pt x="4259" y="4818"/>
                </a:lnTo>
                <a:close/>
                <a:moveTo>
                  <a:pt x="4259" y="0"/>
                </a:moveTo>
                <a:lnTo>
                  <a:pt x="4016" y="25"/>
                </a:lnTo>
                <a:lnTo>
                  <a:pt x="3797" y="98"/>
                </a:lnTo>
                <a:lnTo>
                  <a:pt x="3675" y="98"/>
                </a:lnTo>
                <a:lnTo>
                  <a:pt x="3578" y="146"/>
                </a:lnTo>
                <a:lnTo>
                  <a:pt x="3334" y="244"/>
                </a:lnTo>
                <a:lnTo>
                  <a:pt x="3140" y="390"/>
                </a:lnTo>
                <a:lnTo>
                  <a:pt x="2945" y="536"/>
                </a:lnTo>
                <a:lnTo>
                  <a:pt x="2799" y="682"/>
                </a:lnTo>
                <a:lnTo>
                  <a:pt x="2677" y="852"/>
                </a:lnTo>
                <a:lnTo>
                  <a:pt x="2556" y="1047"/>
                </a:lnTo>
                <a:lnTo>
                  <a:pt x="2458" y="1241"/>
                </a:lnTo>
                <a:lnTo>
                  <a:pt x="2385" y="1436"/>
                </a:lnTo>
                <a:lnTo>
                  <a:pt x="2337" y="1655"/>
                </a:lnTo>
                <a:lnTo>
                  <a:pt x="2288" y="1850"/>
                </a:lnTo>
                <a:lnTo>
                  <a:pt x="2264" y="2069"/>
                </a:lnTo>
                <a:lnTo>
                  <a:pt x="2264" y="2263"/>
                </a:lnTo>
                <a:lnTo>
                  <a:pt x="2288" y="2434"/>
                </a:lnTo>
                <a:lnTo>
                  <a:pt x="2312" y="2628"/>
                </a:lnTo>
                <a:lnTo>
                  <a:pt x="2361" y="2823"/>
                </a:lnTo>
                <a:lnTo>
                  <a:pt x="2434" y="2993"/>
                </a:lnTo>
                <a:lnTo>
                  <a:pt x="2507" y="3164"/>
                </a:lnTo>
                <a:lnTo>
                  <a:pt x="2604" y="3310"/>
                </a:lnTo>
                <a:lnTo>
                  <a:pt x="2702" y="3480"/>
                </a:lnTo>
                <a:lnTo>
                  <a:pt x="2823" y="3626"/>
                </a:lnTo>
                <a:lnTo>
                  <a:pt x="2945" y="3748"/>
                </a:lnTo>
                <a:lnTo>
                  <a:pt x="3067" y="3869"/>
                </a:lnTo>
                <a:lnTo>
                  <a:pt x="3213" y="3991"/>
                </a:lnTo>
                <a:lnTo>
                  <a:pt x="3383" y="4088"/>
                </a:lnTo>
                <a:lnTo>
                  <a:pt x="3553" y="4161"/>
                </a:lnTo>
                <a:lnTo>
                  <a:pt x="3724" y="4210"/>
                </a:lnTo>
                <a:lnTo>
                  <a:pt x="3894" y="4258"/>
                </a:lnTo>
                <a:lnTo>
                  <a:pt x="3894" y="4404"/>
                </a:lnTo>
                <a:lnTo>
                  <a:pt x="3553" y="4429"/>
                </a:lnTo>
                <a:lnTo>
                  <a:pt x="3261" y="4502"/>
                </a:lnTo>
                <a:lnTo>
                  <a:pt x="2969" y="4575"/>
                </a:lnTo>
                <a:lnTo>
                  <a:pt x="2702" y="4696"/>
                </a:lnTo>
                <a:lnTo>
                  <a:pt x="2458" y="4818"/>
                </a:lnTo>
                <a:lnTo>
                  <a:pt x="2239" y="4964"/>
                </a:lnTo>
                <a:lnTo>
                  <a:pt x="2020" y="5110"/>
                </a:lnTo>
                <a:lnTo>
                  <a:pt x="1826" y="5305"/>
                </a:lnTo>
                <a:lnTo>
                  <a:pt x="1655" y="5499"/>
                </a:lnTo>
                <a:lnTo>
                  <a:pt x="1485" y="5694"/>
                </a:lnTo>
                <a:lnTo>
                  <a:pt x="1339" y="5937"/>
                </a:lnTo>
                <a:lnTo>
                  <a:pt x="1193" y="6156"/>
                </a:lnTo>
                <a:lnTo>
                  <a:pt x="1072" y="6400"/>
                </a:lnTo>
                <a:lnTo>
                  <a:pt x="853" y="6935"/>
                </a:lnTo>
                <a:lnTo>
                  <a:pt x="658" y="7470"/>
                </a:lnTo>
                <a:lnTo>
                  <a:pt x="366" y="8492"/>
                </a:lnTo>
                <a:lnTo>
                  <a:pt x="244" y="9003"/>
                </a:lnTo>
                <a:lnTo>
                  <a:pt x="147" y="9514"/>
                </a:lnTo>
                <a:lnTo>
                  <a:pt x="123" y="9782"/>
                </a:lnTo>
                <a:lnTo>
                  <a:pt x="123" y="10098"/>
                </a:lnTo>
                <a:lnTo>
                  <a:pt x="147" y="10415"/>
                </a:lnTo>
                <a:lnTo>
                  <a:pt x="171" y="10561"/>
                </a:lnTo>
                <a:lnTo>
                  <a:pt x="220" y="10682"/>
                </a:lnTo>
                <a:lnTo>
                  <a:pt x="147" y="10755"/>
                </a:lnTo>
                <a:lnTo>
                  <a:pt x="74" y="10853"/>
                </a:lnTo>
                <a:lnTo>
                  <a:pt x="25" y="10974"/>
                </a:lnTo>
                <a:lnTo>
                  <a:pt x="1" y="11096"/>
                </a:lnTo>
                <a:lnTo>
                  <a:pt x="1" y="11339"/>
                </a:lnTo>
                <a:lnTo>
                  <a:pt x="25" y="11558"/>
                </a:lnTo>
                <a:lnTo>
                  <a:pt x="74" y="11704"/>
                </a:lnTo>
                <a:lnTo>
                  <a:pt x="123" y="11826"/>
                </a:lnTo>
                <a:lnTo>
                  <a:pt x="196" y="11972"/>
                </a:lnTo>
                <a:lnTo>
                  <a:pt x="269" y="12093"/>
                </a:lnTo>
                <a:lnTo>
                  <a:pt x="366" y="12191"/>
                </a:lnTo>
                <a:lnTo>
                  <a:pt x="488" y="12264"/>
                </a:lnTo>
                <a:lnTo>
                  <a:pt x="609" y="12337"/>
                </a:lnTo>
                <a:lnTo>
                  <a:pt x="755" y="12361"/>
                </a:lnTo>
                <a:lnTo>
                  <a:pt x="926" y="12385"/>
                </a:lnTo>
                <a:lnTo>
                  <a:pt x="1072" y="12361"/>
                </a:lnTo>
                <a:lnTo>
                  <a:pt x="1193" y="12312"/>
                </a:lnTo>
                <a:lnTo>
                  <a:pt x="1291" y="12264"/>
                </a:lnTo>
                <a:lnTo>
                  <a:pt x="1388" y="12166"/>
                </a:lnTo>
                <a:lnTo>
                  <a:pt x="1461" y="12069"/>
                </a:lnTo>
                <a:lnTo>
                  <a:pt x="1509" y="11947"/>
                </a:lnTo>
                <a:lnTo>
                  <a:pt x="1534" y="11802"/>
                </a:lnTo>
                <a:lnTo>
                  <a:pt x="1582" y="11510"/>
                </a:lnTo>
                <a:lnTo>
                  <a:pt x="1582" y="11218"/>
                </a:lnTo>
                <a:lnTo>
                  <a:pt x="1534" y="10950"/>
                </a:lnTo>
                <a:lnTo>
                  <a:pt x="1461" y="10707"/>
                </a:lnTo>
                <a:lnTo>
                  <a:pt x="1437" y="10658"/>
                </a:lnTo>
                <a:lnTo>
                  <a:pt x="1485" y="10536"/>
                </a:lnTo>
                <a:lnTo>
                  <a:pt x="1509" y="10488"/>
                </a:lnTo>
                <a:lnTo>
                  <a:pt x="1534" y="10269"/>
                </a:lnTo>
                <a:lnTo>
                  <a:pt x="1582" y="10025"/>
                </a:lnTo>
                <a:lnTo>
                  <a:pt x="1704" y="9539"/>
                </a:lnTo>
                <a:lnTo>
                  <a:pt x="1850" y="9028"/>
                </a:lnTo>
                <a:lnTo>
                  <a:pt x="2142" y="8103"/>
                </a:lnTo>
                <a:lnTo>
                  <a:pt x="2118" y="9344"/>
                </a:lnTo>
                <a:lnTo>
                  <a:pt x="2045" y="10585"/>
                </a:lnTo>
                <a:lnTo>
                  <a:pt x="1947" y="11826"/>
                </a:lnTo>
                <a:lnTo>
                  <a:pt x="1826" y="13067"/>
                </a:lnTo>
                <a:lnTo>
                  <a:pt x="1680" y="14648"/>
                </a:lnTo>
                <a:lnTo>
                  <a:pt x="1558" y="16254"/>
                </a:lnTo>
                <a:lnTo>
                  <a:pt x="1412" y="17860"/>
                </a:lnTo>
                <a:lnTo>
                  <a:pt x="1339" y="18663"/>
                </a:lnTo>
                <a:lnTo>
                  <a:pt x="1218" y="19442"/>
                </a:lnTo>
                <a:lnTo>
                  <a:pt x="1242" y="19564"/>
                </a:lnTo>
                <a:lnTo>
                  <a:pt x="1120" y="19612"/>
                </a:lnTo>
                <a:lnTo>
                  <a:pt x="1023" y="19661"/>
                </a:lnTo>
                <a:lnTo>
                  <a:pt x="950" y="19734"/>
                </a:lnTo>
                <a:lnTo>
                  <a:pt x="853" y="19831"/>
                </a:lnTo>
                <a:lnTo>
                  <a:pt x="731" y="20026"/>
                </a:lnTo>
                <a:lnTo>
                  <a:pt x="634" y="20245"/>
                </a:lnTo>
                <a:lnTo>
                  <a:pt x="634" y="20342"/>
                </a:lnTo>
                <a:lnTo>
                  <a:pt x="609" y="20464"/>
                </a:lnTo>
                <a:lnTo>
                  <a:pt x="634" y="20561"/>
                </a:lnTo>
                <a:lnTo>
                  <a:pt x="658" y="20683"/>
                </a:lnTo>
                <a:lnTo>
                  <a:pt x="731" y="20780"/>
                </a:lnTo>
                <a:lnTo>
                  <a:pt x="804" y="20853"/>
                </a:lnTo>
                <a:lnTo>
                  <a:pt x="901" y="20926"/>
                </a:lnTo>
                <a:lnTo>
                  <a:pt x="1023" y="20999"/>
                </a:lnTo>
                <a:lnTo>
                  <a:pt x="1145" y="21023"/>
                </a:lnTo>
                <a:lnTo>
                  <a:pt x="1266" y="21048"/>
                </a:lnTo>
                <a:lnTo>
                  <a:pt x="1558" y="21072"/>
                </a:lnTo>
                <a:lnTo>
                  <a:pt x="1874" y="21048"/>
                </a:lnTo>
                <a:lnTo>
                  <a:pt x="2191" y="20975"/>
                </a:lnTo>
                <a:lnTo>
                  <a:pt x="2483" y="20877"/>
                </a:lnTo>
                <a:lnTo>
                  <a:pt x="2775" y="20731"/>
                </a:lnTo>
                <a:lnTo>
                  <a:pt x="3042" y="20610"/>
                </a:lnTo>
                <a:lnTo>
                  <a:pt x="3261" y="20439"/>
                </a:lnTo>
                <a:lnTo>
                  <a:pt x="3334" y="20366"/>
                </a:lnTo>
                <a:lnTo>
                  <a:pt x="3359" y="20293"/>
                </a:lnTo>
                <a:lnTo>
                  <a:pt x="3383" y="20269"/>
                </a:lnTo>
                <a:lnTo>
                  <a:pt x="3456" y="20172"/>
                </a:lnTo>
                <a:lnTo>
                  <a:pt x="3480" y="20050"/>
                </a:lnTo>
                <a:lnTo>
                  <a:pt x="3529" y="19807"/>
                </a:lnTo>
                <a:lnTo>
                  <a:pt x="3699" y="18542"/>
                </a:lnTo>
                <a:lnTo>
                  <a:pt x="3870" y="16984"/>
                </a:lnTo>
                <a:lnTo>
                  <a:pt x="4040" y="15427"/>
                </a:lnTo>
                <a:lnTo>
                  <a:pt x="4064" y="15184"/>
                </a:lnTo>
                <a:lnTo>
                  <a:pt x="4089" y="15111"/>
                </a:lnTo>
                <a:lnTo>
                  <a:pt x="4089" y="15062"/>
                </a:lnTo>
                <a:lnTo>
                  <a:pt x="4186" y="14089"/>
                </a:lnTo>
                <a:lnTo>
                  <a:pt x="4186" y="14040"/>
                </a:lnTo>
                <a:lnTo>
                  <a:pt x="4186" y="13991"/>
                </a:lnTo>
                <a:lnTo>
                  <a:pt x="4186" y="13967"/>
                </a:lnTo>
                <a:lnTo>
                  <a:pt x="4210" y="13870"/>
                </a:lnTo>
                <a:lnTo>
                  <a:pt x="4308" y="14186"/>
                </a:lnTo>
                <a:lnTo>
                  <a:pt x="4454" y="14892"/>
                </a:lnTo>
                <a:lnTo>
                  <a:pt x="4575" y="15597"/>
                </a:lnTo>
                <a:lnTo>
                  <a:pt x="4673" y="16327"/>
                </a:lnTo>
                <a:lnTo>
                  <a:pt x="4721" y="17057"/>
                </a:lnTo>
                <a:lnTo>
                  <a:pt x="4843" y="18493"/>
                </a:lnTo>
                <a:lnTo>
                  <a:pt x="4916" y="19223"/>
                </a:lnTo>
                <a:lnTo>
                  <a:pt x="5013" y="19953"/>
                </a:lnTo>
                <a:lnTo>
                  <a:pt x="5038" y="20147"/>
                </a:lnTo>
                <a:lnTo>
                  <a:pt x="5111" y="20342"/>
                </a:lnTo>
                <a:lnTo>
                  <a:pt x="5208" y="20537"/>
                </a:lnTo>
                <a:lnTo>
                  <a:pt x="5354" y="20683"/>
                </a:lnTo>
                <a:lnTo>
                  <a:pt x="5500" y="20780"/>
                </a:lnTo>
                <a:lnTo>
                  <a:pt x="5670" y="20853"/>
                </a:lnTo>
                <a:lnTo>
                  <a:pt x="5865" y="20877"/>
                </a:lnTo>
                <a:lnTo>
                  <a:pt x="6084" y="20853"/>
                </a:lnTo>
                <a:lnTo>
                  <a:pt x="6303" y="20877"/>
                </a:lnTo>
                <a:lnTo>
                  <a:pt x="6522" y="20902"/>
                </a:lnTo>
                <a:lnTo>
                  <a:pt x="6741" y="20877"/>
                </a:lnTo>
                <a:lnTo>
                  <a:pt x="6936" y="20853"/>
                </a:lnTo>
                <a:lnTo>
                  <a:pt x="7155" y="20780"/>
                </a:lnTo>
                <a:lnTo>
                  <a:pt x="7325" y="20683"/>
                </a:lnTo>
                <a:lnTo>
                  <a:pt x="7495" y="20561"/>
                </a:lnTo>
                <a:lnTo>
                  <a:pt x="7666" y="20391"/>
                </a:lnTo>
                <a:lnTo>
                  <a:pt x="7714" y="20293"/>
                </a:lnTo>
                <a:lnTo>
                  <a:pt x="7739" y="20220"/>
                </a:lnTo>
                <a:lnTo>
                  <a:pt x="7739" y="20123"/>
                </a:lnTo>
                <a:lnTo>
                  <a:pt x="7739" y="20026"/>
                </a:lnTo>
                <a:lnTo>
                  <a:pt x="7739" y="19929"/>
                </a:lnTo>
                <a:lnTo>
                  <a:pt x="7690" y="19831"/>
                </a:lnTo>
                <a:lnTo>
                  <a:pt x="7666" y="19758"/>
                </a:lnTo>
                <a:lnTo>
                  <a:pt x="7593" y="19685"/>
                </a:lnTo>
                <a:lnTo>
                  <a:pt x="7495" y="19612"/>
                </a:lnTo>
                <a:lnTo>
                  <a:pt x="7374" y="19539"/>
                </a:lnTo>
                <a:lnTo>
                  <a:pt x="7130" y="19442"/>
                </a:lnTo>
                <a:lnTo>
                  <a:pt x="7130" y="19418"/>
                </a:lnTo>
                <a:lnTo>
                  <a:pt x="7057" y="19126"/>
                </a:lnTo>
                <a:lnTo>
                  <a:pt x="7009" y="18809"/>
                </a:lnTo>
                <a:lnTo>
                  <a:pt x="6984" y="18152"/>
                </a:lnTo>
                <a:lnTo>
                  <a:pt x="6936" y="16546"/>
                </a:lnTo>
                <a:lnTo>
                  <a:pt x="6863" y="15476"/>
                </a:lnTo>
                <a:lnTo>
                  <a:pt x="6765" y="14405"/>
                </a:lnTo>
                <a:lnTo>
                  <a:pt x="6668" y="13334"/>
                </a:lnTo>
                <a:lnTo>
                  <a:pt x="6595" y="12288"/>
                </a:lnTo>
                <a:lnTo>
                  <a:pt x="6571" y="10804"/>
                </a:lnTo>
                <a:lnTo>
                  <a:pt x="6546" y="9344"/>
                </a:lnTo>
                <a:lnTo>
                  <a:pt x="6546" y="8395"/>
                </a:lnTo>
                <a:lnTo>
                  <a:pt x="6644" y="8663"/>
                </a:lnTo>
                <a:lnTo>
                  <a:pt x="6765" y="8930"/>
                </a:lnTo>
                <a:lnTo>
                  <a:pt x="6814" y="9174"/>
                </a:lnTo>
                <a:lnTo>
                  <a:pt x="6887" y="9417"/>
                </a:lnTo>
                <a:lnTo>
                  <a:pt x="6936" y="9904"/>
                </a:lnTo>
                <a:lnTo>
                  <a:pt x="6984" y="10415"/>
                </a:lnTo>
                <a:lnTo>
                  <a:pt x="7057" y="10901"/>
                </a:lnTo>
                <a:lnTo>
                  <a:pt x="6960" y="11120"/>
                </a:lnTo>
                <a:lnTo>
                  <a:pt x="6911" y="11339"/>
                </a:lnTo>
                <a:lnTo>
                  <a:pt x="6887" y="11583"/>
                </a:lnTo>
                <a:lnTo>
                  <a:pt x="6936" y="11802"/>
                </a:lnTo>
                <a:lnTo>
                  <a:pt x="6960" y="11923"/>
                </a:lnTo>
                <a:lnTo>
                  <a:pt x="7009" y="12020"/>
                </a:lnTo>
                <a:lnTo>
                  <a:pt x="7057" y="12093"/>
                </a:lnTo>
                <a:lnTo>
                  <a:pt x="7130" y="12166"/>
                </a:lnTo>
                <a:lnTo>
                  <a:pt x="7228" y="12239"/>
                </a:lnTo>
                <a:lnTo>
                  <a:pt x="7325" y="12288"/>
                </a:lnTo>
                <a:lnTo>
                  <a:pt x="7447" y="12312"/>
                </a:lnTo>
                <a:lnTo>
                  <a:pt x="7714" y="12312"/>
                </a:lnTo>
                <a:lnTo>
                  <a:pt x="7860" y="12264"/>
                </a:lnTo>
                <a:lnTo>
                  <a:pt x="7982" y="12215"/>
                </a:lnTo>
                <a:lnTo>
                  <a:pt x="8104" y="12142"/>
                </a:lnTo>
                <a:lnTo>
                  <a:pt x="8201" y="12045"/>
                </a:lnTo>
                <a:lnTo>
                  <a:pt x="8298" y="11947"/>
                </a:lnTo>
                <a:lnTo>
                  <a:pt x="8371" y="11826"/>
                </a:lnTo>
                <a:lnTo>
                  <a:pt x="8444" y="11704"/>
                </a:lnTo>
                <a:lnTo>
                  <a:pt x="8517" y="11510"/>
                </a:lnTo>
                <a:lnTo>
                  <a:pt x="8542" y="11291"/>
                </a:lnTo>
                <a:lnTo>
                  <a:pt x="8517" y="11193"/>
                </a:lnTo>
                <a:lnTo>
                  <a:pt x="8493" y="11096"/>
                </a:lnTo>
                <a:lnTo>
                  <a:pt x="8469" y="10999"/>
                </a:lnTo>
                <a:lnTo>
                  <a:pt x="8396" y="10926"/>
                </a:lnTo>
                <a:lnTo>
                  <a:pt x="8469" y="10269"/>
                </a:lnTo>
                <a:lnTo>
                  <a:pt x="8493" y="9587"/>
                </a:lnTo>
                <a:lnTo>
                  <a:pt x="8469" y="8906"/>
                </a:lnTo>
                <a:lnTo>
                  <a:pt x="8396" y="8249"/>
                </a:lnTo>
                <a:lnTo>
                  <a:pt x="8323" y="7908"/>
                </a:lnTo>
                <a:lnTo>
                  <a:pt x="8250" y="7568"/>
                </a:lnTo>
                <a:lnTo>
                  <a:pt x="8177" y="7251"/>
                </a:lnTo>
                <a:lnTo>
                  <a:pt x="8079" y="6935"/>
                </a:lnTo>
                <a:lnTo>
                  <a:pt x="7958" y="6619"/>
                </a:lnTo>
                <a:lnTo>
                  <a:pt x="7812" y="6327"/>
                </a:lnTo>
                <a:lnTo>
                  <a:pt x="7666" y="6035"/>
                </a:lnTo>
                <a:lnTo>
                  <a:pt x="7495" y="5743"/>
                </a:lnTo>
                <a:lnTo>
                  <a:pt x="7349" y="5548"/>
                </a:lnTo>
                <a:lnTo>
                  <a:pt x="7203" y="5378"/>
                </a:lnTo>
                <a:lnTo>
                  <a:pt x="7057" y="5232"/>
                </a:lnTo>
                <a:lnTo>
                  <a:pt x="6887" y="5086"/>
                </a:lnTo>
                <a:lnTo>
                  <a:pt x="6717" y="4940"/>
                </a:lnTo>
                <a:lnTo>
                  <a:pt x="6522" y="4842"/>
                </a:lnTo>
                <a:lnTo>
                  <a:pt x="6327" y="4745"/>
                </a:lnTo>
                <a:lnTo>
                  <a:pt x="6133" y="4648"/>
                </a:lnTo>
                <a:lnTo>
                  <a:pt x="5719" y="4502"/>
                </a:lnTo>
                <a:lnTo>
                  <a:pt x="5305" y="4429"/>
                </a:lnTo>
                <a:lnTo>
                  <a:pt x="4867" y="4380"/>
                </a:lnTo>
                <a:lnTo>
                  <a:pt x="4405" y="4356"/>
                </a:lnTo>
                <a:lnTo>
                  <a:pt x="4405" y="4307"/>
                </a:lnTo>
                <a:lnTo>
                  <a:pt x="4405" y="4283"/>
                </a:lnTo>
                <a:lnTo>
                  <a:pt x="4600" y="4258"/>
                </a:lnTo>
                <a:lnTo>
                  <a:pt x="4794" y="4185"/>
                </a:lnTo>
                <a:lnTo>
                  <a:pt x="4965" y="4112"/>
                </a:lnTo>
                <a:lnTo>
                  <a:pt x="5159" y="4015"/>
                </a:lnTo>
                <a:lnTo>
                  <a:pt x="5305" y="3893"/>
                </a:lnTo>
                <a:lnTo>
                  <a:pt x="5451" y="3772"/>
                </a:lnTo>
                <a:lnTo>
                  <a:pt x="5597" y="3626"/>
                </a:lnTo>
                <a:lnTo>
                  <a:pt x="5719" y="3456"/>
                </a:lnTo>
                <a:lnTo>
                  <a:pt x="5841" y="3310"/>
                </a:lnTo>
                <a:lnTo>
                  <a:pt x="5938" y="3115"/>
                </a:lnTo>
                <a:lnTo>
                  <a:pt x="6035" y="2945"/>
                </a:lnTo>
                <a:lnTo>
                  <a:pt x="6108" y="2750"/>
                </a:lnTo>
                <a:lnTo>
                  <a:pt x="6181" y="2555"/>
                </a:lnTo>
                <a:lnTo>
                  <a:pt x="6230" y="2361"/>
                </a:lnTo>
                <a:lnTo>
                  <a:pt x="6254" y="2166"/>
                </a:lnTo>
                <a:lnTo>
                  <a:pt x="6279" y="1971"/>
                </a:lnTo>
                <a:lnTo>
                  <a:pt x="6254" y="1752"/>
                </a:lnTo>
                <a:lnTo>
                  <a:pt x="6230" y="1533"/>
                </a:lnTo>
                <a:lnTo>
                  <a:pt x="6157" y="1314"/>
                </a:lnTo>
                <a:lnTo>
                  <a:pt x="6060" y="1095"/>
                </a:lnTo>
                <a:lnTo>
                  <a:pt x="5962" y="925"/>
                </a:lnTo>
                <a:lnTo>
                  <a:pt x="5816" y="730"/>
                </a:lnTo>
                <a:lnTo>
                  <a:pt x="5670" y="584"/>
                </a:lnTo>
                <a:lnTo>
                  <a:pt x="5500" y="438"/>
                </a:lnTo>
                <a:lnTo>
                  <a:pt x="5305" y="292"/>
                </a:lnTo>
                <a:lnTo>
                  <a:pt x="5111" y="195"/>
                </a:lnTo>
                <a:lnTo>
                  <a:pt x="4892" y="98"/>
                </a:lnTo>
                <a:lnTo>
                  <a:pt x="4697" y="49"/>
                </a:lnTo>
                <a:lnTo>
                  <a:pt x="4478" y="25"/>
                </a:lnTo>
                <a:lnTo>
                  <a:pt x="4259" y="0"/>
                </a:lnTo>
                <a:close/>
              </a:path>
            </a:pathLst>
          </a:custGeom>
          <a:solidFill>
            <a:srgbClr val="25212A">
              <a:alpha val="7115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57" name="Google Shape;857;p88"/>
          <p:cNvSpPr/>
          <p:nvPr/>
        </p:nvSpPr>
        <p:spPr>
          <a:xfrm>
            <a:off x="6567153" y="3042896"/>
            <a:ext cx="163366" cy="459956"/>
          </a:xfrm>
          <a:custGeom>
            <a:rect b="b" l="l" r="r" t="t"/>
            <a:pathLst>
              <a:path extrusionOk="0" h="20829" w="7398">
                <a:moveTo>
                  <a:pt x="3991" y="584"/>
                </a:moveTo>
                <a:lnTo>
                  <a:pt x="3942" y="657"/>
                </a:lnTo>
                <a:lnTo>
                  <a:pt x="3893" y="730"/>
                </a:lnTo>
                <a:lnTo>
                  <a:pt x="3893" y="755"/>
                </a:lnTo>
                <a:lnTo>
                  <a:pt x="3918" y="779"/>
                </a:lnTo>
                <a:lnTo>
                  <a:pt x="3991" y="803"/>
                </a:lnTo>
                <a:lnTo>
                  <a:pt x="4064" y="779"/>
                </a:lnTo>
                <a:lnTo>
                  <a:pt x="4185" y="755"/>
                </a:lnTo>
                <a:lnTo>
                  <a:pt x="4283" y="706"/>
                </a:lnTo>
                <a:lnTo>
                  <a:pt x="4380" y="633"/>
                </a:lnTo>
                <a:lnTo>
                  <a:pt x="4453" y="730"/>
                </a:lnTo>
                <a:lnTo>
                  <a:pt x="4356" y="779"/>
                </a:lnTo>
                <a:lnTo>
                  <a:pt x="4210" y="852"/>
                </a:lnTo>
                <a:lnTo>
                  <a:pt x="4088" y="949"/>
                </a:lnTo>
                <a:lnTo>
                  <a:pt x="4088" y="974"/>
                </a:lnTo>
                <a:lnTo>
                  <a:pt x="4112" y="998"/>
                </a:lnTo>
                <a:lnTo>
                  <a:pt x="4283" y="998"/>
                </a:lnTo>
                <a:lnTo>
                  <a:pt x="4453" y="974"/>
                </a:lnTo>
                <a:lnTo>
                  <a:pt x="4623" y="901"/>
                </a:lnTo>
                <a:lnTo>
                  <a:pt x="4721" y="1071"/>
                </a:lnTo>
                <a:lnTo>
                  <a:pt x="4696" y="1071"/>
                </a:lnTo>
                <a:lnTo>
                  <a:pt x="4429" y="1193"/>
                </a:lnTo>
                <a:lnTo>
                  <a:pt x="4185" y="1314"/>
                </a:lnTo>
                <a:lnTo>
                  <a:pt x="4161" y="1339"/>
                </a:lnTo>
                <a:lnTo>
                  <a:pt x="4185" y="1339"/>
                </a:lnTo>
                <a:lnTo>
                  <a:pt x="4307" y="1387"/>
                </a:lnTo>
                <a:lnTo>
                  <a:pt x="4429" y="1387"/>
                </a:lnTo>
                <a:lnTo>
                  <a:pt x="4550" y="1363"/>
                </a:lnTo>
                <a:lnTo>
                  <a:pt x="4696" y="1314"/>
                </a:lnTo>
                <a:lnTo>
                  <a:pt x="4818" y="1266"/>
                </a:lnTo>
                <a:lnTo>
                  <a:pt x="4915" y="1533"/>
                </a:lnTo>
                <a:lnTo>
                  <a:pt x="4794" y="1582"/>
                </a:lnTo>
                <a:lnTo>
                  <a:pt x="4502" y="1679"/>
                </a:lnTo>
                <a:lnTo>
                  <a:pt x="4356" y="1728"/>
                </a:lnTo>
                <a:lnTo>
                  <a:pt x="4234" y="1825"/>
                </a:lnTo>
                <a:lnTo>
                  <a:pt x="4210" y="1850"/>
                </a:lnTo>
                <a:lnTo>
                  <a:pt x="4210" y="1874"/>
                </a:lnTo>
                <a:lnTo>
                  <a:pt x="4210" y="1898"/>
                </a:lnTo>
                <a:lnTo>
                  <a:pt x="4234" y="1898"/>
                </a:lnTo>
                <a:lnTo>
                  <a:pt x="4404" y="1947"/>
                </a:lnTo>
                <a:lnTo>
                  <a:pt x="4550" y="1923"/>
                </a:lnTo>
                <a:lnTo>
                  <a:pt x="4696" y="1898"/>
                </a:lnTo>
                <a:lnTo>
                  <a:pt x="4867" y="1874"/>
                </a:lnTo>
                <a:lnTo>
                  <a:pt x="4964" y="1850"/>
                </a:lnTo>
                <a:lnTo>
                  <a:pt x="4988" y="2069"/>
                </a:lnTo>
                <a:lnTo>
                  <a:pt x="4891" y="2093"/>
                </a:lnTo>
                <a:lnTo>
                  <a:pt x="4696" y="2142"/>
                </a:lnTo>
                <a:lnTo>
                  <a:pt x="4526" y="2190"/>
                </a:lnTo>
                <a:lnTo>
                  <a:pt x="4331" y="2263"/>
                </a:lnTo>
                <a:lnTo>
                  <a:pt x="4137" y="2336"/>
                </a:lnTo>
                <a:lnTo>
                  <a:pt x="4112" y="2361"/>
                </a:lnTo>
                <a:lnTo>
                  <a:pt x="4137" y="2385"/>
                </a:lnTo>
                <a:lnTo>
                  <a:pt x="4283" y="2385"/>
                </a:lnTo>
                <a:lnTo>
                  <a:pt x="4404" y="2409"/>
                </a:lnTo>
                <a:lnTo>
                  <a:pt x="4599" y="2385"/>
                </a:lnTo>
                <a:lnTo>
                  <a:pt x="4769" y="2361"/>
                </a:lnTo>
                <a:lnTo>
                  <a:pt x="4988" y="2336"/>
                </a:lnTo>
                <a:lnTo>
                  <a:pt x="4988" y="2434"/>
                </a:lnTo>
                <a:lnTo>
                  <a:pt x="4940" y="2604"/>
                </a:lnTo>
                <a:lnTo>
                  <a:pt x="4891" y="2750"/>
                </a:lnTo>
                <a:lnTo>
                  <a:pt x="4794" y="2726"/>
                </a:lnTo>
                <a:lnTo>
                  <a:pt x="4696" y="2726"/>
                </a:lnTo>
                <a:lnTo>
                  <a:pt x="4502" y="2750"/>
                </a:lnTo>
                <a:lnTo>
                  <a:pt x="4258" y="2750"/>
                </a:lnTo>
                <a:lnTo>
                  <a:pt x="4137" y="2774"/>
                </a:lnTo>
                <a:lnTo>
                  <a:pt x="4015" y="2847"/>
                </a:lnTo>
                <a:lnTo>
                  <a:pt x="4015" y="2872"/>
                </a:lnTo>
                <a:lnTo>
                  <a:pt x="4112" y="2945"/>
                </a:lnTo>
                <a:lnTo>
                  <a:pt x="4210" y="2993"/>
                </a:lnTo>
                <a:lnTo>
                  <a:pt x="4429" y="2993"/>
                </a:lnTo>
                <a:lnTo>
                  <a:pt x="4599" y="3018"/>
                </a:lnTo>
                <a:lnTo>
                  <a:pt x="4745" y="3018"/>
                </a:lnTo>
                <a:lnTo>
                  <a:pt x="4623" y="3164"/>
                </a:lnTo>
                <a:lnTo>
                  <a:pt x="4502" y="3310"/>
                </a:lnTo>
                <a:lnTo>
                  <a:pt x="4453" y="3285"/>
                </a:lnTo>
                <a:lnTo>
                  <a:pt x="4283" y="3237"/>
                </a:lnTo>
                <a:lnTo>
                  <a:pt x="4112" y="3212"/>
                </a:lnTo>
                <a:lnTo>
                  <a:pt x="3918" y="3212"/>
                </a:lnTo>
                <a:lnTo>
                  <a:pt x="3747" y="3237"/>
                </a:lnTo>
                <a:lnTo>
                  <a:pt x="3723" y="3237"/>
                </a:lnTo>
                <a:lnTo>
                  <a:pt x="3723" y="3261"/>
                </a:lnTo>
                <a:lnTo>
                  <a:pt x="3747" y="3310"/>
                </a:lnTo>
                <a:lnTo>
                  <a:pt x="3966" y="3407"/>
                </a:lnTo>
                <a:lnTo>
                  <a:pt x="4210" y="3480"/>
                </a:lnTo>
                <a:lnTo>
                  <a:pt x="3991" y="3529"/>
                </a:lnTo>
                <a:lnTo>
                  <a:pt x="3796" y="3553"/>
                </a:lnTo>
                <a:lnTo>
                  <a:pt x="3553" y="3553"/>
                </a:lnTo>
                <a:lnTo>
                  <a:pt x="3334" y="3504"/>
                </a:lnTo>
                <a:lnTo>
                  <a:pt x="3090" y="3407"/>
                </a:lnTo>
                <a:lnTo>
                  <a:pt x="2896" y="3285"/>
                </a:lnTo>
                <a:lnTo>
                  <a:pt x="2701" y="3115"/>
                </a:lnTo>
                <a:lnTo>
                  <a:pt x="2555" y="2945"/>
                </a:lnTo>
                <a:lnTo>
                  <a:pt x="2433" y="2726"/>
                </a:lnTo>
                <a:lnTo>
                  <a:pt x="2360" y="2507"/>
                </a:lnTo>
                <a:lnTo>
                  <a:pt x="2312" y="2288"/>
                </a:lnTo>
                <a:lnTo>
                  <a:pt x="2312" y="2020"/>
                </a:lnTo>
                <a:lnTo>
                  <a:pt x="2336" y="1874"/>
                </a:lnTo>
                <a:lnTo>
                  <a:pt x="2360" y="1704"/>
                </a:lnTo>
                <a:lnTo>
                  <a:pt x="2409" y="1558"/>
                </a:lnTo>
                <a:lnTo>
                  <a:pt x="2482" y="1412"/>
                </a:lnTo>
                <a:lnTo>
                  <a:pt x="2677" y="1120"/>
                </a:lnTo>
                <a:lnTo>
                  <a:pt x="2871" y="876"/>
                </a:lnTo>
                <a:lnTo>
                  <a:pt x="3017" y="755"/>
                </a:lnTo>
                <a:lnTo>
                  <a:pt x="3139" y="682"/>
                </a:lnTo>
                <a:lnTo>
                  <a:pt x="3261" y="633"/>
                </a:lnTo>
                <a:lnTo>
                  <a:pt x="3407" y="584"/>
                </a:lnTo>
                <a:close/>
                <a:moveTo>
                  <a:pt x="1898" y="7860"/>
                </a:moveTo>
                <a:lnTo>
                  <a:pt x="2020" y="7933"/>
                </a:lnTo>
                <a:lnTo>
                  <a:pt x="1995" y="8200"/>
                </a:lnTo>
                <a:lnTo>
                  <a:pt x="1995" y="8444"/>
                </a:lnTo>
                <a:lnTo>
                  <a:pt x="1971" y="8979"/>
                </a:lnTo>
                <a:lnTo>
                  <a:pt x="1971" y="9149"/>
                </a:lnTo>
                <a:lnTo>
                  <a:pt x="1922" y="9344"/>
                </a:lnTo>
                <a:lnTo>
                  <a:pt x="1801" y="9685"/>
                </a:lnTo>
                <a:lnTo>
                  <a:pt x="1655" y="10050"/>
                </a:lnTo>
                <a:lnTo>
                  <a:pt x="1509" y="10390"/>
                </a:lnTo>
                <a:lnTo>
                  <a:pt x="1436" y="10658"/>
                </a:lnTo>
                <a:lnTo>
                  <a:pt x="1363" y="10926"/>
                </a:lnTo>
                <a:lnTo>
                  <a:pt x="1314" y="10707"/>
                </a:lnTo>
                <a:lnTo>
                  <a:pt x="1265" y="10536"/>
                </a:lnTo>
                <a:lnTo>
                  <a:pt x="1241" y="10512"/>
                </a:lnTo>
                <a:lnTo>
                  <a:pt x="1290" y="10463"/>
                </a:lnTo>
                <a:lnTo>
                  <a:pt x="1314" y="10390"/>
                </a:lnTo>
                <a:lnTo>
                  <a:pt x="1363" y="9733"/>
                </a:lnTo>
                <a:lnTo>
                  <a:pt x="1460" y="9076"/>
                </a:lnTo>
                <a:lnTo>
                  <a:pt x="1533" y="8760"/>
                </a:lnTo>
                <a:lnTo>
                  <a:pt x="1606" y="8444"/>
                </a:lnTo>
                <a:lnTo>
                  <a:pt x="1728" y="8152"/>
                </a:lnTo>
                <a:lnTo>
                  <a:pt x="1898" y="7860"/>
                </a:lnTo>
                <a:close/>
                <a:moveTo>
                  <a:pt x="5499" y="7860"/>
                </a:moveTo>
                <a:lnTo>
                  <a:pt x="5670" y="8152"/>
                </a:lnTo>
                <a:lnTo>
                  <a:pt x="5791" y="8444"/>
                </a:lnTo>
                <a:lnTo>
                  <a:pt x="5864" y="8760"/>
                </a:lnTo>
                <a:lnTo>
                  <a:pt x="5937" y="9076"/>
                </a:lnTo>
                <a:lnTo>
                  <a:pt x="6010" y="9733"/>
                </a:lnTo>
                <a:lnTo>
                  <a:pt x="6083" y="10390"/>
                </a:lnTo>
                <a:lnTo>
                  <a:pt x="6107" y="10463"/>
                </a:lnTo>
                <a:lnTo>
                  <a:pt x="6156" y="10512"/>
                </a:lnTo>
                <a:lnTo>
                  <a:pt x="6132" y="10536"/>
                </a:lnTo>
                <a:lnTo>
                  <a:pt x="6083" y="10707"/>
                </a:lnTo>
                <a:lnTo>
                  <a:pt x="6034" y="10926"/>
                </a:lnTo>
                <a:lnTo>
                  <a:pt x="5961" y="10658"/>
                </a:lnTo>
                <a:lnTo>
                  <a:pt x="5889" y="10390"/>
                </a:lnTo>
                <a:lnTo>
                  <a:pt x="5743" y="10050"/>
                </a:lnTo>
                <a:lnTo>
                  <a:pt x="5597" y="9685"/>
                </a:lnTo>
                <a:lnTo>
                  <a:pt x="5475" y="9344"/>
                </a:lnTo>
                <a:lnTo>
                  <a:pt x="5426" y="9149"/>
                </a:lnTo>
                <a:lnTo>
                  <a:pt x="5426" y="8979"/>
                </a:lnTo>
                <a:lnTo>
                  <a:pt x="5402" y="8444"/>
                </a:lnTo>
                <a:lnTo>
                  <a:pt x="5402" y="8200"/>
                </a:lnTo>
                <a:lnTo>
                  <a:pt x="5378" y="7933"/>
                </a:lnTo>
                <a:lnTo>
                  <a:pt x="5499" y="7860"/>
                </a:lnTo>
                <a:close/>
                <a:moveTo>
                  <a:pt x="3869" y="4623"/>
                </a:moveTo>
                <a:lnTo>
                  <a:pt x="4161" y="4672"/>
                </a:lnTo>
                <a:lnTo>
                  <a:pt x="4453" y="4721"/>
                </a:lnTo>
                <a:lnTo>
                  <a:pt x="4380" y="4769"/>
                </a:lnTo>
                <a:lnTo>
                  <a:pt x="4283" y="4842"/>
                </a:lnTo>
                <a:lnTo>
                  <a:pt x="4283" y="4867"/>
                </a:lnTo>
                <a:lnTo>
                  <a:pt x="4307" y="4891"/>
                </a:lnTo>
                <a:lnTo>
                  <a:pt x="4696" y="4842"/>
                </a:lnTo>
                <a:lnTo>
                  <a:pt x="4842" y="4842"/>
                </a:lnTo>
                <a:lnTo>
                  <a:pt x="4915" y="4867"/>
                </a:lnTo>
                <a:lnTo>
                  <a:pt x="4818" y="4891"/>
                </a:lnTo>
                <a:lnTo>
                  <a:pt x="4696" y="4940"/>
                </a:lnTo>
                <a:lnTo>
                  <a:pt x="4599" y="4988"/>
                </a:lnTo>
                <a:lnTo>
                  <a:pt x="4550" y="5086"/>
                </a:lnTo>
                <a:lnTo>
                  <a:pt x="4550" y="5110"/>
                </a:lnTo>
                <a:lnTo>
                  <a:pt x="4575" y="5110"/>
                </a:lnTo>
                <a:lnTo>
                  <a:pt x="4818" y="5037"/>
                </a:lnTo>
                <a:lnTo>
                  <a:pt x="4964" y="5013"/>
                </a:lnTo>
                <a:lnTo>
                  <a:pt x="5086" y="4988"/>
                </a:lnTo>
                <a:lnTo>
                  <a:pt x="5159" y="4988"/>
                </a:lnTo>
                <a:lnTo>
                  <a:pt x="5329" y="5110"/>
                </a:lnTo>
                <a:lnTo>
                  <a:pt x="5086" y="5134"/>
                </a:lnTo>
                <a:lnTo>
                  <a:pt x="4964" y="5183"/>
                </a:lnTo>
                <a:lnTo>
                  <a:pt x="4867" y="5232"/>
                </a:lnTo>
                <a:lnTo>
                  <a:pt x="4867" y="5280"/>
                </a:lnTo>
                <a:lnTo>
                  <a:pt x="4867" y="5305"/>
                </a:lnTo>
                <a:lnTo>
                  <a:pt x="4988" y="5353"/>
                </a:lnTo>
                <a:lnTo>
                  <a:pt x="5110" y="5353"/>
                </a:lnTo>
                <a:lnTo>
                  <a:pt x="5378" y="5329"/>
                </a:lnTo>
                <a:lnTo>
                  <a:pt x="5548" y="5305"/>
                </a:lnTo>
                <a:lnTo>
                  <a:pt x="5694" y="5451"/>
                </a:lnTo>
                <a:lnTo>
                  <a:pt x="5572" y="5475"/>
                </a:lnTo>
                <a:lnTo>
                  <a:pt x="5378" y="5524"/>
                </a:lnTo>
                <a:lnTo>
                  <a:pt x="5305" y="5548"/>
                </a:lnTo>
                <a:lnTo>
                  <a:pt x="5232" y="5597"/>
                </a:lnTo>
                <a:lnTo>
                  <a:pt x="5232" y="5621"/>
                </a:lnTo>
                <a:lnTo>
                  <a:pt x="5232" y="5645"/>
                </a:lnTo>
                <a:lnTo>
                  <a:pt x="5402" y="5621"/>
                </a:lnTo>
                <a:lnTo>
                  <a:pt x="5572" y="5621"/>
                </a:lnTo>
                <a:lnTo>
                  <a:pt x="5791" y="5572"/>
                </a:lnTo>
                <a:lnTo>
                  <a:pt x="5889" y="5718"/>
                </a:lnTo>
                <a:lnTo>
                  <a:pt x="5840" y="5718"/>
                </a:lnTo>
                <a:lnTo>
                  <a:pt x="5621" y="5743"/>
                </a:lnTo>
                <a:lnTo>
                  <a:pt x="5499" y="5791"/>
                </a:lnTo>
                <a:lnTo>
                  <a:pt x="5426" y="5840"/>
                </a:lnTo>
                <a:lnTo>
                  <a:pt x="5426" y="5889"/>
                </a:lnTo>
                <a:lnTo>
                  <a:pt x="5524" y="5913"/>
                </a:lnTo>
                <a:lnTo>
                  <a:pt x="5621" y="5913"/>
                </a:lnTo>
                <a:lnTo>
                  <a:pt x="5791" y="5889"/>
                </a:lnTo>
                <a:lnTo>
                  <a:pt x="6010" y="5889"/>
                </a:lnTo>
                <a:lnTo>
                  <a:pt x="6107" y="6083"/>
                </a:lnTo>
                <a:lnTo>
                  <a:pt x="5937" y="6132"/>
                </a:lnTo>
                <a:lnTo>
                  <a:pt x="5840" y="6181"/>
                </a:lnTo>
                <a:lnTo>
                  <a:pt x="5767" y="6229"/>
                </a:lnTo>
                <a:lnTo>
                  <a:pt x="5864" y="6254"/>
                </a:lnTo>
                <a:lnTo>
                  <a:pt x="5986" y="6254"/>
                </a:lnTo>
                <a:lnTo>
                  <a:pt x="6205" y="6229"/>
                </a:lnTo>
                <a:lnTo>
                  <a:pt x="6302" y="6448"/>
                </a:lnTo>
                <a:lnTo>
                  <a:pt x="6253" y="6473"/>
                </a:lnTo>
                <a:lnTo>
                  <a:pt x="6083" y="6521"/>
                </a:lnTo>
                <a:lnTo>
                  <a:pt x="5937" y="6619"/>
                </a:lnTo>
                <a:lnTo>
                  <a:pt x="5937" y="6643"/>
                </a:lnTo>
                <a:lnTo>
                  <a:pt x="6083" y="6643"/>
                </a:lnTo>
                <a:lnTo>
                  <a:pt x="6229" y="6619"/>
                </a:lnTo>
                <a:lnTo>
                  <a:pt x="6351" y="6594"/>
                </a:lnTo>
                <a:lnTo>
                  <a:pt x="6448" y="6813"/>
                </a:lnTo>
                <a:lnTo>
                  <a:pt x="6448" y="6838"/>
                </a:lnTo>
                <a:lnTo>
                  <a:pt x="6375" y="6862"/>
                </a:lnTo>
                <a:lnTo>
                  <a:pt x="6229" y="6935"/>
                </a:lnTo>
                <a:lnTo>
                  <a:pt x="6107" y="7008"/>
                </a:lnTo>
                <a:lnTo>
                  <a:pt x="6107" y="7032"/>
                </a:lnTo>
                <a:lnTo>
                  <a:pt x="6132" y="7057"/>
                </a:lnTo>
                <a:lnTo>
                  <a:pt x="6399" y="7008"/>
                </a:lnTo>
                <a:lnTo>
                  <a:pt x="6497" y="6984"/>
                </a:lnTo>
                <a:lnTo>
                  <a:pt x="6545" y="7130"/>
                </a:lnTo>
                <a:lnTo>
                  <a:pt x="6472" y="7154"/>
                </a:lnTo>
                <a:lnTo>
                  <a:pt x="6302" y="7178"/>
                </a:lnTo>
                <a:lnTo>
                  <a:pt x="6205" y="7203"/>
                </a:lnTo>
                <a:lnTo>
                  <a:pt x="6132" y="7227"/>
                </a:lnTo>
                <a:lnTo>
                  <a:pt x="6107" y="7276"/>
                </a:lnTo>
                <a:lnTo>
                  <a:pt x="6083" y="7300"/>
                </a:lnTo>
                <a:lnTo>
                  <a:pt x="6107" y="7349"/>
                </a:lnTo>
                <a:lnTo>
                  <a:pt x="6132" y="7373"/>
                </a:lnTo>
                <a:lnTo>
                  <a:pt x="6205" y="7422"/>
                </a:lnTo>
                <a:lnTo>
                  <a:pt x="6278" y="7422"/>
                </a:lnTo>
                <a:lnTo>
                  <a:pt x="6424" y="7397"/>
                </a:lnTo>
                <a:lnTo>
                  <a:pt x="6618" y="7397"/>
                </a:lnTo>
                <a:lnTo>
                  <a:pt x="6667" y="7519"/>
                </a:lnTo>
                <a:lnTo>
                  <a:pt x="6424" y="7592"/>
                </a:lnTo>
                <a:lnTo>
                  <a:pt x="6278" y="7641"/>
                </a:lnTo>
                <a:lnTo>
                  <a:pt x="6253" y="7665"/>
                </a:lnTo>
                <a:lnTo>
                  <a:pt x="6278" y="7689"/>
                </a:lnTo>
                <a:lnTo>
                  <a:pt x="6375" y="7714"/>
                </a:lnTo>
                <a:lnTo>
                  <a:pt x="6472" y="7738"/>
                </a:lnTo>
                <a:lnTo>
                  <a:pt x="6667" y="7714"/>
                </a:lnTo>
                <a:lnTo>
                  <a:pt x="6716" y="7714"/>
                </a:lnTo>
                <a:lnTo>
                  <a:pt x="6740" y="7860"/>
                </a:lnTo>
                <a:lnTo>
                  <a:pt x="6667" y="7884"/>
                </a:lnTo>
                <a:lnTo>
                  <a:pt x="6570" y="7933"/>
                </a:lnTo>
                <a:lnTo>
                  <a:pt x="6448" y="7981"/>
                </a:lnTo>
                <a:lnTo>
                  <a:pt x="6424" y="8030"/>
                </a:lnTo>
                <a:lnTo>
                  <a:pt x="6448" y="8030"/>
                </a:lnTo>
                <a:lnTo>
                  <a:pt x="6545" y="8079"/>
                </a:lnTo>
                <a:lnTo>
                  <a:pt x="6691" y="8079"/>
                </a:lnTo>
                <a:lnTo>
                  <a:pt x="6789" y="8054"/>
                </a:lnTo>
                <a:lnTo>
                  <a:pt x="6813" y="8249"/>
                </a:lnTo>
                <a:lnTo>
                  <a:pt x="6740" y="8249"/>
                </a:lnTo>
                <a:lnTo>
                  <a:pt x="6570" y="8298"/>
                </a:lnTo>
                <a:lnTo>
                  <a:pt x="6424" y="8371"/>
                </a:lnTo>
                <a:lnTo>
                  <a:pt x="6399" y="8395"/>
                </a:lnTo>
                <a:lnTo>
                  <a:pt x="6424" y="8419"/>
                </a:lnTo>
                <a:lnTo>
                  <a:pt x="6472" y="8444"/>
                </a:lnTo>
                <a:lnTo>
                  <a:pt x="6545" y="8468"/>
                </a:lnTo>
                <a:lnTo>
                  <a:pt x="6837" y="8468"/>
                </a:lnTo>
                <a:lnTo>
                  <a:pt x="6862" y="8638"/>
                </a:lnTo>
                <a:lnTo>
                  <a:pt x="6764" y="8663"/>
                </a:lnTo>
                <a:lnTo>
                  <a:pt x="6667" y="8711"/>
                </a:lnTo>
                <a:lnTo>
                  <a:pt x="6570" y="8784"/>
                </a:lnTo>
                <a:lnTo>
                  <a:pt x="6570" y="8809"/>
                </a:lnTo>
                <a:lnTo>
                  <a:pt x="6886" y="8809"/>
                </a:lnTo>
                <a:lnTo>
                  <a:pt x="6910" y="9052"/>
                </a:lnTo>
                <a:lnTo>
                  <a:pt x="6764" y="9101"/>
                </a:lnTo>
                <a:lnTo>
                  <a:pt x="6691" y="9125"/>
                </a:lnTo>
                <a:lnTo>
                  <a:pt x="6618" y="9174"/>
                </a:lnTo>
                <a:lnTo>
                  <a:pt x="6618" y="9198"/>
                </a:lnTo>
                <a:lnTo>
                  <a:pt x="6667" y="9222"/>
                </a:lnTo>
                <a:lnTo>
                  <a:pt x="6691" y="9222"/>
                </a:lnTo>
                <a:lnTo>
                  <a:pt x="6789" y="9247"/>
                </a:lnTo>
                <a:lnTo>
                  <a:pt x="6910" y="9222"/>
                </a:lnTo>
                <a:lnTo>
                  <a:pt x="6910" y="9466"/>
                </a:lnTo>
                <a:lnTo>
                  <a:pt x="6570" y="9587"/>
                </a:lnTo>
                <a:lnTo>
                  <a:pt x="6545" y="9612"/>
                </a:lnTo>
                <a:lnTo>
                  <a:pt x="6545" y="9636"/>
                </a:lnTo>
                <a:lnTo>
                  <a:pt x="6594" y="9685"/>
                </a:lnTo>
                <a:lnTo>
                  <a:pt x="6764" y="9709"/>
                </a:lnTo>
                <a:lnTo>
                  <a:pt x="6910" y="9709"/>
                </a:lnTo>
                <a:lnTo>
                  <a:pt x="6910" y="9831"/>
                </a:lnTo>
                <a:lnTo>
                  <a:pt x="6813" y="9855"/>
                </a:lnTo>
                <a:lnTo>
                  <a:pt x="6667" y="9928"/>
                </a:lnTo>
                <a:lnTo>
                  <a:pt x="6643" y="9952"/>
                </a:lnTo>
                <a:lnTo>
                  <a:pt x="6643" y="10001"/>
                </a:lnTo>
                <a:lnTo>
                  <a:pt x="6667" y="10025"/>
                </a:lnTo>
                <a:lnTo>
                  <a:pt x="6716" y="10050"/>
                </a:lnTo>
                <a:lnTo>
                  <a:pt x="6910" y="10074"/>
                </a:lnTo>
                <a:lnTo>
                  <a:pt x="6886" y="10293"/>
                </a:lnTo>
                <a:lnTo>
                  <a:pt x="6789" y="10293"/>
                </a:lnTo>
                <a:lnTo>
                  <a:pt x="6691" y="10317"/>
                </a:lnTo>
                <a:lnTo>
                  <a:pt x="6667" y="10342"/>
                </a:lnTo>
                <a:lnTo>
                  <a:pt x="6667" y="10366"/>
                </a:lnTo>
                <a:lnTo>
                  <a:pt x="6667" y="10390"/>
                </a:lnTo>
                <a:lnTo>
                  <a:pt x="6691" y="10415"/>
                </a:lnTo>
                <a:lnTo>
                  <a:pt x="6789" y="10439"/>
                </a:lnTo>
                <a:lnTo>
                  <a:pt x="6862" y="10439"/>
                </a:lnTo>
                <a:lnTo>
                  <a:pt x="6837" y="10682"/>
                </a:lnTo>
                <a:lnTo>
                  <a:pt x="6813" y="10658"/>
                </a:lnTo>
                <a:lnTo>
                  <a:pt x="6764" y="10658"/>
                </a:lnTo>
                <a:lnTo>
                  <a:pt x="6764" y="10682"/>
                </a:lnTo>
                <a:lnTo>
                  <a:pt x="6740" y="10682"/>
                </a:lnTo>
                <a:lnTo>
                  <a:pt x="6764" y="10755"/>
                </a:lnTo>
                <a:lnTo>
                  <a:pt x="6813" y="10804"/>
                </a:lnTo>
                <a:lnTo>
                  <a:pt x="6813" y="10828"/>
                </a:lnTo>
                <a:lnTo>
                  <a:pt x="6813" y="10926"/>
                </a:lnTo>
                <a:lnTo>
                  <a:pt x="6837" y="10974"/>
                </a:lnTo>
                <a:lnTo>
                  <a:pt x="6862" y="11047"/>
                </a:lnTo>
                <a:lnTo>
                  <a:pt x="6910" y="11096"/>
                </a:lnTo>
                <a:lnTo>
                  <a:pt x="6935" y="11339"/>
                </a:lnTo>
                <a:lnTo>
                  <a:pt x="6935" y="11461"/>
                </a:lnTo>
                <a:lnTo>
                  <a:pt x="6886" y="11583"/>
                </a:lnTo>
                <a:lnTo>
                  <a:pt x="6837" y="11656"/>
                </a:lnTo>
                <a:lnTo>
                  <a:pt x="6740" y="11729"/>
                </a:lnTo>
                <a:lnTo>
                  <a:pt x="6643" y="11801"/>
                </a:lnTo>
                <a:lnTo>
                  <a:pt x="6594" y="11801"/>
                </a:lnTo>
                <a:lnTo>
                  <a:pt x="6570" y="11753"/>
                </a:lnTo>
                <a:lnTo>
                  <a:pt x="6521" y="11656"/>
                </a:lnTo>
                <a:lnTo>
                  <a:pt x="6472" y="11534"/>
                </a:lnTo>
                <a:lnTo>
                  <a:pt x="6424" y="11266"/>
                </a:lnTo>
                <a:lnTo>
                  <a:pt x="6448" y="10999"/>
                </a:lnTo>
                <a:lnTo>
                  <a:pt x="6472" y="10853"/>
                </a:lnTo>
                <a:lnTo>
                  <a:pt x="6521" y="10755"/>
                </a:lnTo>
                <a:lnTo>
                  <a:pt x="6521" y="10658"/>
                </a:lnTo>
                <a:lnTo>
                  <a:pt x="6521" y="10585"/>
                </a:lnTo>
                <a:lnTo>
                  <a:pt x="6472" y="10512"/>
                </a:lnTo>
                <a:lnTo>
                  <a:pt x="6424" y="10463"/>
                </a:lnTo>
                <a:lnTo>
                  <a:pt x="6424" y="10390"/>
                </a:lnTo>
                <a:lnTo>
                  <a:pt x="6448" y="10025"/>
                </a:lnTo>
                <a:lnTo>
                  <a:pt x="6448" y="9660"/>
                </a:lnTo>
                <a:lnTo>
                  <a:pt x="6399" y="9271"/>
                </a:lnTo>
                <a:lnTo>
                  <a:pt x="6326" y="8906"/>
                </a:lnTo>
                <a:lnTo>
                  <a:pt x="6253" y="8541"/>
                </a:lnTo>
                <a:lnTo>
                  <a:pt x="6132" y="8200"/>
                </a:lnTo>
                <a:lnTo>
                  <a:pt x="5961" y="7860"/>
                </a:lnTo>
                <a:lnTo>
                  <a:pt x="5791" y="7568"/>
                </a:lnTo>
                <a:lnTo>
                  <a:pt x="5767" y="7543"/>
                </a:lnTo>
                <a:lnTo>
                  <a:pt x="5864" y="7300"/>
                </a:lnTo>
                <a:lnTo>
                  <a:pt x="5937" y="7081"/>
                </a:lnTo>
                <a:lnTo>
                  <a:pt x="5937" y="6935"/>
                </a:lnTo>
                <a:lnTo>
                  <a:pt x="5937" y="6789"/>
                </a:lnTo>
                <a:lnTo>
                  <a:pt x="5889" y="6619"/>
                </a:lnTo>
                <a:lnTo>
                  <a:pt x="5840" y="6473"/>
                </a:lnTo>
                <a:lnTo>
                  <a:pt x="5767" y="6327"/>
                </a:lnTo>
                <a:lnTo>
                  <a:pt x="5670" y="6229"/>
                </a:lnTo>
                <a:lnTo>
                  <a:pt x="5597" y="6205"/>
                </a:lnTo>
                <a:lnTo>
                  <a:pt x="5524" y="6181"/>
                </a:lnTo>
                <a:lnTo>
                  <a:pt x="5451" y="6181"/>
                </a:lnTo>
                <a:lnTo>
                  <a:pt x="5378" y="6205"/>
                </a:lnTo>
                <a:lnTo>
                  <a:pt x="5305" y="6254"/>
                </a:lnTo>
                <a:lnTo>
                  <a:pt x="5280" y="6327"/>
                </a:lnTo>
                <a:lnTo>
                  <a:pt x="5280" y="6400"/>
                </a:lnTo>
                <a:lnTo>
                  <a:pt x="5305" y="6473"/>
                </a:lnTo>
                <a:lnTo>
                  <a:pt x="5426" y="6570"/>
                </a:lnTo>
                <a:lnTo>
                  <a:pt x="5475" y="6643"/>
                </a:lnTo>
                <a:lnTo>
                  <a:pt x="5524" y="6716"/>
                </a:lnTo>
                <a:lnTo>
                  <a:pt x="5524" y="6886"/>
                </a:lnTo>
                <a:lnTo>
                  <a:pt x="5499" y="7057"/>
                </a:lnTo>
                <a:lnTo>
                  <a:pt x="5451" y="7227"/>
                </a:lnTo>
                <a:lnTo>
                  <a:pt x="5353" y="7373"/>
                </a:lnTo>
                <a:lnTo>
                  <a:pt x="5305" y="7446"/>
                </a:lnTo>
                <a:lnTo>
                  <a:pt x="5256" y="7519"/>
                </a:lnTo>
                <a:lnTo>
                  <a:pt x="5183" y="7543"/>
                </a:lnTo>
                <a:lnTo>
                  <a:pt x="5086" y="7568"/>
                </a:lnTo>
                <a:lnTo>
                  <a:pt x="5013" y="7592"/>
                </a:lnTo>
                <a:lnTo>
                  <a:pt x="4964" y="7616"/>
                </a:lnTo>
                <a:lnTo>
                  <a:pt x="4915" y="7665"/>
                </a:lnTo>
                <a:lnTo>
                  <a:pt x="4891" y="7738"/>
                </a:lnTo>
                <a:lnTo>
                  <a:pt x="4867" y="7811"/>
                </a:lnTo>
                <a:lnTo>
                  <a:pt x="4891" y="7860"/>
                </a:lnTo>
                <a:lnTo>
                  <a:pt x="4915" y="7933"/>
                </a:lnTo>
                <a:lnTo>
                  <a:pt x="4964" y="7981"/>
                </a:lnTo>
                <a:lnTo>
                  <a:pt x="4842" y="7981"/>
                </a:lnTo>
                <a:lnTo>
                  <a:pt x="4648" y="8006"/>
                </a:lnTo>
                <a:lnTo>
                  <a:pt x="4575" y="8054"/>
                </a:lnTo>
                <a:lnTo>
                  <a:pt x="4550" y="8079"/>
                </a:lnTo>
                <a:lnTo>
                  <a:pt x="4550" y="8103"/>
                </a:lnTo>
                <a:lnTo>
                  <a:pt x="4550" y="8152"/>
                </a:lnTo>
                <a:lnTo>
                  <a:pt x="4599" y="8176"/>
                </a:lnTo>
                <a:lnTo>
                  <a:pt x="4696" y="8225"/>
                </a:lnTo>
                <a:lnTo>
                  <a:pt x="5013" y="8225"/>
                </a:lnTo>
                <a:lnTo>
                  <a:pt x="5013" y="8346"/>
                </a:lnTo>
                <a:lnTo>
                  <a:pt x="4842" y="8371"/>
                </a:lnTo>
                <a:lnTo>
                  <a:pt x="4696" y="8395"/>
                </a:lnTo>
                <a:lnTo>
                  <a:pt x="4526" y="8419"/>
                </a:lnTo>
                <a:lnTo>
                  <a:pt x="4477" y="8468"/>
                </a:lnTo>
                <a:lnTo>
                  <a:pt x="4453" y="8517"/>
                </a:lnTo>
                <a:lnTo>
                  <a:pt x="4477" y="8565"/>
                </a:lnTo>
                <a:lnTo>
                  <a:pt x="4526" y="8590"/>
                </a:lnTo>
                <a:lnTo>
                  <a:pt x="4745" y="8638"/>
                </a:lnTo>
                <a:lnTo>
                  <a:pt x="5013" y="8638"/>
                </a:lnTo>
                <a:lnTo>
                  <a:pt x="5013" y="8687"/>
                </a:lnTo>
                <a:lnTo>
                  <a:pt x="4891" y="8711"/>
                </a:lnTo>
                <a:lnTo>
                  <a:pt x="4672" y="8736"/>
                </a:lnTo>
                <a:lnTo>
                  <a:pt x="4575" y="8760"/>
                </a:lnTo>
                <a:lnTo>
                  <a:pt x="4477" y="8809"/>
                </a:lnTo>
                <a:lnTo>
                  <a:pt x="4453" y="8833"/>
                </a:lnTo>
                <a:lnTo>
                  <a:pt x="4477" y="8882"/>
                </a:lnTo>
                <a:lnTo>
                  <a:pt x="4550" y="8906"/>
                </a:lnTo>
                <a:lnTo>
                  <a:pt x="4648" y="8930"/>
                </a:lnTo>
                <a:lnTo>
                  <a:pt x="5013" y="8930"/>
                </a:lnTo>
                <a:lnTo>
                  <a:pt x="5013" y="9028"/>
                </a:lnTo>
                <a:lnTo>
                  <a:pt x="4794" y="9052"/>
                </a:lnTo>
                <a:lnTo>
                  <a:pt x="4623" y="9076"/>
                </a:lnTo>
                <a:lnTo>
                  <a:pt x="4550" y="9125"/>
                </a:lnTo>
                <a:lnTo>
                  <a:pt x="4550" y="9149"/>
                </a:lnTo>
                <a:lnTo>
                  <a:pt x="4550" y="9198"/>
                </a:lnTo>
                <a:lnTo>
                  <a:pt x="4599" y="9247"/>
                </a:lnTo>
                <a:lnTo>
                  <a:pt x="4696" y="9271"/>
                </a:lnTo>
                <a:lnTo>
                  <a:pt x="5037" y="9271"/>
                </a:lnTo>
                <a:lnTo>
                  <a:pt x="5061" y="9344"/>
                </a:lnTo>
                <a:lnTo>
                  <a:pt x="5013" y="9344"/>
                </a:lnTo>
                <a:lnTo>
                  <a:pt x="4794" y="9393"/>
                </a:lnTo>
                <a:lnTo>
                  <a:pt x="4623" y="9490"/>
                </a:lnTo>
                <a:lnTo>
                  <a:pt x="4599" y="9514"/>
                </a:lnTo>
                <a:lnTo>
                  <a:pt x="4623" y="9539"/>
                </a:lnTo>
                <a:lnTo>
                  <a:pt x="4818" y="9563"/>
                </a:lnTo>
                <a:lnTo>
                  <a:pt x="5037" y="9539"/>
                </a:lnTo>
                <a:lnTo>
                  <a:pt x="5110" y="9539"/>
                </a:lnTo>
                <a:lnTo>
                  <a:pt x="5134" y="9587"/>
                </a:lnTo>
                <a:lnTo>
                  <a:pt x="5037" y="9612"/>
                </a:lnTo>
                <a:lnTo>
                  <a:pt x="4940" y="9612"/>
                </a:lnTo>
                <a:lnTo>
                  <a:pt x="4794" y="9660"/>
                </a:lnTo>
                <a:lnTo>
                  <a:pt x="4745" y="9709"/>
                </a:lnTo>
                <a:lnTo>
                  <a:pt x="4696" y="9758"/>
                </a:lnTo>
                <a:lnTo>
                  <a:pt x="4696" y="9806"/>
                </a:lnTo>
                <a:lnTo>
                  <a:pt x="4721" y="9855"/>
                </a:lnTo>
                <a:lnTo>
                  <a:pt x="4794" y="9879"/>
                </a:lnTo>
                <a:lnTo>
                  <a:pt x="4964" y="9879"/>
                </a:lnTo>
                <a:lnTo>
                  <a:pt x="5086" y="9855"/>
                </a:lnTo>
                <a:lnTo>
                  <a:pt x="5207" y="9831"/>
                </a:lnTo>
                <a:lnTo>
                  <a:pt x="5256" y="9904"/>
                </a:lnTo>
                <a:lnTo>
                  <a:pt x="5134" y="9928"/>
                </a:lnTo>
                <a:lnTo>
                  <a:pt x="5013" y="9977"/>
                </a:lnTo>
                <a:lnTo>
                  <a:pt x="4915" y="10074"/>
                </a:lnTo>
                <a:lnTo>
                  <a:pt x="4915" y="10098"/>
                </a:lnTo>
                <a:lnTo>
                  <a:pt x="5037" y="10171"/>
                </a:lnTo>
                <a:lnTo>
                  <a:pt x="5159" y="10171"/>
                </a:lnTo>
                <a:lnTo>
                  <a:pt x="5329" y="10147"/>
                </a:lnTo>
                <a:lnTo>
                  <a:pt x="5402" y="10317"/>
                </a:lnTo>
                <a:lnTo>
                  <a:pt x="5329" y="10342"/>
                </a:lnTo>
                <a:lnTo>
                  <a:pt x="5207" y="10390"/>
                </a:lnTo>
                <a:lnTo>
                  <a:pt x="5086" y="10415"/>
                </a:lnTo>
                <a:lnTo>
                  <a:pt x="5086" y="10439"/>
                </a:lnTo>
                <a:lnTo>
                  <a:pt x="5207" y="10463"/>
                </a:lnTo>
                <a:lnTo>
                  <a:pt x="5305" y="10488"/>
                </a:lnTo>
                <a:lnTo>
                  <a:pt x="5475" y="10488"/>
                </a:lnTo>
                <a:lnTo>
                  <a:pt x="5524" y="10658"/>
                </a:lnTo>
                <a:lnTo>
                  <a:pt x="5378" y="10707"/>
                </a:lnTo>
                <a:lnTo>
                  <a:pt x="5232" y="10755"/>
                </a:lnTo>
                <a:lnTo>
                  <a:pt x="5207" y="10780"/>
                </a:lnTo>
                <a:lnTo>
                  <a:pt x="5232" y="10780"/>
                </a:lnTo>
                <a:lnTo>
                  <a:pt x="5353" y="10804"/>
                </a:lnTo>
                <a:lnTo>
                  <a:pt x="5548" y="10804"/>
                </a:lnTo>
                <a:lnTo>
                  <a:pt x="5572" y="10950"/>
                </a:lnTo>
                <a:lnTo>
                  <a:pt x="5524" y="10974"/>
                </a:lnTo>
                <a:lnTo>
                  <a:pt x="5402" y="10999"/>
                </a:lnTo>
                <a:lnTo>
                  <a:pt x="5280" y="11047"/>
                </a:lnTo>
                <a:lnTo>
                  <a:pt x="5280" y="11072"/>
                </a:lnTo>
                <a:lnTo>
                  <a:pt x="5280" y="11096"/>
                </a:lnTo>
                <a:lnTo>
                  <a:pt x="5451" y="11145"/>
                </a:lnTo>
                <a:lnTo>
                  <a:pt x="5621" y="11169"/>
                </a:lnTo>
                <a:lnTo>
                  <a:pt x="5645" y="11339"/>
                </a:lnTo>
                <a:lnTo>
                  <a:pt x="5548" y="11364"/>
                </a:lnTo>
                <a:lnTo>
                  <a:pt x="5426" y="11412"/>
                </a:lnTo>
                <a:lnTo>
                  <a:pt x="5426" y="11437"/>
                </a:lnTo>
                <a:lnTo>
                  <a:pt x="5451" y="11461"/>
                </a:lnTo>
                <a:lnTo>
                  <a:pt x="5548" y="11485"/>
                </a:lnTo>
                <a:lnTo>
                  <a:pt x="5670" y="11485"/>
                </a:lnTo>
                <a:lnTo>
                  <a:pt x="5694" y="11607"/>
                </a:lnTo>
                <a:lnTo>
                  <a:pt x="5548" y="11631"/>
                </a:lnTo>
                <a:lnTo>
                  <a:pt x="5426" y="11656"/>
                </a:lnTo>
                <a:lnTo>
                  <a:pt x="5378" y="11704"/>
                </a:lnTo>
                <a:lnTo>
                  <a:pt x="5353" y="11777"/>
                </a:lnTo>
                <a:lnTo>
                  <a:pt x="5378" y="11850"/>
                </a:lnTo>
                <a:lnTo>
                  <a:pt x="5402" y="11874"/>
                </a:lnTo>
                <a:lnTo>
                  <a:pt x="5426" y="11874"/>
                </a:lnTo>
                <a:lnTo>
                  <a:pt x="5548" y="11899"/>
                </a:lnTo>
                <a:lnTo>
                  <a:pt x="5718" y="11899"/>
                </a:lnTo>
                <a:lnTo>
                  <a:pt x="5718" y="12045"/>
                </a:lnTo>
                <a:lnTo>
                  <a:pt x="5548" y="12093"/>
                </a:lnTo>
                <a:lnTo>
                  <a:pt x="5402" y="12166"/>
                </a:lnTo>
                <a:lnTo>
                  <a:pt x="5402" y="12191"/>
                </a:lnTo>
                <a:lnTo>
                  <a:pt x="5548" y="12264"/>
                </a:lnTo>
                <a:lnTo>
                  <a:pt x="5645" y="12288"/>
                </a:lnTo>
                <a:lnTo>
                  <a:pt x="5718" y="12288"/>
                </a:lnTo>
                <a:lnTo>
                  <a:pt x="5718" y="12434"/>
                </a:lnTo>
                <a:lnTo>
                  <a:pt x="5597" y="12434"/>
                </a:lnTo>
                <a:lnTo>
                  <a:pt x="5451" y="12458"/>
                </a:lnTo>
                <a:lnTo>
                  <a:pt x="5378" y="12483"/>
                </a:lnTo>
                <a:lnTo>
                  <a:pt x="5305" y="12556"/>
                </a:lnTo>
                <a:lnTo>
                  <a:pt x="5280" y="12604"/>
                </a:lnTo>
                <a:lnTo>
                  <a:pt x="5280" y="12653"/>
                </a:lnTo>
                <a:lnTo>
                  <a:pt x="5305" y="12677"/>
                </a:lnTo>
                <a:lnTo>
                  <a:pt x="5353" y="12726"/>
                </a:lnTo>
                <a:lnTo>
                  <a:pt x="5499" y="12726"/>
                </a:lnTo>
                <a:lnTo>
                  <a:pt x="5645" y="12702"/>
                </a:lnTo>
                <a:lnTo>
                  <a:pt x="5743" y="12702"/>
                </a:lnTo>
                <a:lnTo>
                  <a:pt x="5718" y="13018"/>
                </a:lnTo>
                <a:lnTo>
                  <a:pt x="5621" y="13018"/>
                </a:lnTo>
                <a:lnTo>
                  <a:pt x="5451" y="13067"/>
                </a:lnTo>
                <a:lnTo>
                  <a:pt x="5305" y="13115"/>
                </a:lnTo>
                <a:lnTo>
                  <a:pt x="5280" y="13140"/>
                </a:lnTo>
                <a:lnTo>
                  <a:pt x="5280" y="13164"/>
                </a:lnTo>
                <a:lnTo>
                  <a:pt x="5305" y="13188"/>
                </a:lnTo>
                <a:lnTo>
                  <a:pt x="5670" y="13213"/>
                </a:lnTo>
                <a:lnTo>
                  <a:pt x="5718" y="13213"/>
                </a:lnTo>
                <a:lnTo>
                  <a:pt x="5718" y="13407"/>
                </a:lnTo>
                <a:lnTo>
                  <a:pt x="5597" y="13432"/>
                </a:lnTo>
                <a:lnTo>
                  <a:pt x="5475" y="13432"/>
                </a:lnTo>
                <a:lnTo>
                  <a:pt x="5378" y="13480"/>
                </a:lnTo>
                <a:lnTo>
                  <a:pt x="5305" y="13578"/>
                </a:lnTo>
                <a:lnTo>
                  <a:pt x="5305" y="13602"/>
                </a:lnTo>
                <a:lnTo>
                  <a:pt x="5329" y="13651"/>
                </a:lnTo>
                <a:lnTo>
                  <a:pt x="5451" y="13675"/>
                </a:lnTo>
                <a:lnTo>
                  <a:pt x="5572" y="13699"/>
                </a:lnTo>
                <a:lnTo>
                  <a:pt x="5718" y="13724"/>
                </a:lnTo>
                <a:lnTo>
                  <a:pt x="5718" y="13870"/>
                </a:lnTo>
                <a:lnTo>
                  <a:pt x="5621" y="13894"/>
                </a:lnTo>
                <a:lnTo>
                  <a:pt x="5353" y="13943"/>
                </a:lnTo>
                <a:lnTo>
                  <a:pt x="5305" y="13967"/>
                </a:lnTo>
                <a:lnTo>
                  <a:pt x="5280" y="14016"/>
                </a:lnTo>
                <a:lnTo>
                  <a:pt x="5305" y="14064"/>
                </a:lnTo>
                <a:lnTo>
                  <a:pt x="5329" y="14089"/>
                </a:lnTo>
                <a:lnTo>
                  <a:pt x="5402" y="14137"/>
                </a:lnTo>
                <a:lnTo>
                  <a:pt x="5499" y="14162"/>
                </a:lnTo>
                <a:lnTo>
                  <a:pt x="5718" y="14186"/>
                </a:lnTo>
                <a:lnTo>
                  <a:pt x="5694" y="14381"/>
                </a:lnTo>
                <a:lnTo>
                  <a:pt x="5524" y="14405"/>
                </a:lnTo>
                <a:lnTo>
                  <a:pt x="5378" y="14454"/>
                </a:lnTo>
                <a:lnTo>
                  <a:pt x="5305" y="14502"/>
                </a:lnTo>
                <a:lnTo>
                  <a:pt x="5232" y="14551"/>
                </a:lnTo>
                <a:lnTo>
                  <a:pt x="5232" y="14575"/>
                </a:lnTo>
                <a:lnTo>
                  <a:pt x="5256" y="14624"/>
                </a:lnTo>
                <a:lnTo>
                  <a:pt x="5402" y="14648"/>
                </a:lnTo>
                <a:lnTo>
                  <a:pt x="5694" y="14648"/>
                </a:lnTo>
                <a:lnTo>
                  <a:pt x="5694" y="14819"/>
                </a:lnTo>
                <a:lnTo>
                  <a:pt x="5475" y="14819"/>
                </a:lnTo>
                <a:lnTo>
                  <a:pt x="5402" y="14843"/>
                </a:lnTo>
                <a:lnTo>
                  <a:pt x="5329" y="14867"/>
                </a:lnTo>
                <a:lnTo>
                  <a:pt x="5305" y="14916"/>
                </a:lnTo>
                <a:lnTo>
                  <a:pt x="5280" y="14940"/>
                </a:lnTo>
                <a:lnTo>
                  <a:pt x="5280" y="14989"/>
                </a:lnTo>
                <a:lnTo>
                  <a:pt x="5305" y="15038"/>
                </a:lnTo>
                <a:lnTo>
                  <a:pt x="5378" y="15086"/>
                </a:lnTo>
                <a:lnTo>
                  <a:pt x="5475" y="15111"/>
                </a:lnTo>
                <a:lnTo>
                  <a:pt x="5572" y="15135"/>
                </a:lnTo>
                <a:lnTo>
                  <a:pt x="5670" y="15159"/>
                </a:lnTo>
                <a:lnTo>
                  <a:pt x="5670" y="15354"/>
                </a:lnTo>
                <a:lnTo>
                  <a:pt x="5548" y="15354"/>
                </a:lnTo>
                <a:lnTo>
                  <a:pt x="5451" y="15330"/>
                </a:lnTo>
                <a:lnTo>
                  <a:pt x="5353" y="15378"/>
                </a:lnTo>
                <a:lnTo>
                  <a:pt x="5329" y="15403"/>
                </a:lnTo>
                <a:lnTo>
                  <a:pt x="5305" y="15427"/>
                </a:lnTo>
                <a:lnTo>
                  <a:pt x="5329" y="15500"/>
                </a:lnTo>
                <a:lnTo>
                  <a:pt x="5378" y="15524"/>
                </a:lnTo>
                <a:lnTo>
                  <a:pt x="5426" y="15549"/>
                </a:lnTo>
                <a:lnTo>
                  <a:pt x="5524" y="15573"/>
                </a:lnTo>
                <a:lnTo>
                  <a:pt x="5645" y="15597"/>
                </a:lnTo>
                <a:lnTo>
                  <a:pt x="5645" y="15719"/>
                </a:lnTo>
                <a:lnTo>
                  <a:pt x="5305" y="15768"/>
                </a:lnTo>
                <a:lnTo>
                  <a:pt x="5280" y="15792"/>
                </a:lnTo>
                <a:lnTo>
                  <a:pt x="5280" y="15816"/>
                </a:lnTo>
                <a:lnTo>
                  <a:pt x="5280" y="15841"/>
                </a:lnTo>
                <a:lnTo>
                  <a:pt x="5305" y="15865"/>
                </a:lnTo>
                <a:lnTo>
                  <a:pt x="5621" y="15889"/>
                </a:lnTo>
                <a:lnTo>
                  <a:pt x="5621" y="16108"/>
                </a:lnTo>
                <a:lnTo>
                  <a:pt x="5524" y="16133"/>
                </a:lnTo>
                <a:lnTo>
                  <a:pt x="5378" y="16157"/>
                </a:lnTo>
                <a:lnTo>
                  <a:pt x="5305" y="16181"/>
                </a:lnTo>
                <a:lnTo>
                  <a:pt x="5256" y="16230"/>
                </a:lnTo>
                <a:lnTo>
                  <a:pt x="5232" y="16254"/>
                </a:lnTo>
                <a:lnTo>
                  <a:pt x="5256" y="16279"/>
                </a:lnTo>
                <a:lnTo>
                  <a:pt x="5305" y="16327"/>
                </a:lnTo>
                <a:lnTo>
                  <a:pt x="5353" y="16352"/>
                </a:lnTo>
                <a:lnTo>
                  <a:pt x="5475" y="16376"/>
                </a:lnTo>
                <a:lnTo>
                  <a:pt x="5597" y="16376"/>
                </a:lnTo>
                <a:lnTo>
                  <a:pt x="5572" y="16571"/>
                </a:lnTo>
                <a:lnTo>
                  <a:pt x="5572" y="16668"/>
                </a:lnTo>
                <a:lnTo>
                  <a:pt x="5280" y="16668"/>
                </a:lnTo>
                <a:lnTo>
                  <a:pt x="5207" y="16692"/>
                </a:lnTo>
                <a:lnTo>
                  <a:pt x="5159" y="16741"/>
                </a:lnTo>
                <a:lnTo>
                  <a:pt x="5159" y="16790"/>
                </a:lnTo>
                <a:lnTo>
                  <a:pt x="5207" y="16838"/>
                </a:lnTo>
                <a:lnTo>
                  <a:pt x="5256" y="16863"/>
                </a:lnTo>
                <a:lnTo>
                  <a:pt x="5402" y="16887"/>
                </a:lnTo>
                <a:lnTo>
                  <a:pt x="5548" y="16887"/>
                </a:lnTo>
                <a:lnTo>
                  <a:pt x="5524" y="17082"/>
                </a:lnTo>
                <a:lnTo>
                  <a:pt x="5426" y="17106"/>
                </a:lnTo>
                <a:lnTo>
                  <a:pt x="5280" y="17130"/>
                </a:lnTo>
                <a:lnTo>
                  <a:pt x="5207" y="17155"/>
                </a:lnTo>
                <a:lnTo>
                  <a:pt x="5134" y="17203"/>
                </a:lnTo>
                <a:lnTo>
                  <a:pt x="5134" y="17228"/>
                </a:lnTo>
                <a:lnTo>
                  <a:pt x="5134" y="17252"/>
                </a:lnTo>
                <a:lnTo>
                  <a:pt x="5207" y="17276"/>
                </a:lnTo>
                <a:lnTo>
                  <a:pt x="5280" y="17276"/>
                </a:lnTo>
                <a:lnTo>
                  <a:pt x="5426" y="17301"/>
                </a:lnTo>
                <a:lnTo>
                  <a:pt x="5499" y="17301"/>
                </a:lnTo>
                <a:lnTo>
                  <a:pt x="5475" y="17544"/>
                </a:lnTo>
                <a:lnTo>
                  <a:pt x="5378" y="17544"/>
                </a:lnTo>
                <a:lnTo>
                  <a:pt x="5256" y="17593"/>
                </a:lnTo>
                <a:lnTo>
                  <a:pt x="5183" y="17641"/>
                </a:lnTo>
                <a:lnTo>
                  <a:pt x="5183" y="17666"/>
                </a:lnTo>
                <a:lnTo>
                  <a:pt x="5183" y="17690"/>
                </a:lnTo>
                <a:lnTo>
                  <a:pt x="5207" y="17739"/>
                </a:lnTo>
                <a:lnTo>
                  <a:pt x="5256" y="17763"/>
                </a:lnTo>
                <a:lnTo>
                  <a:pt x="5378" y="17787"/>
                </a:lnTo>
                <a:lnTo>
                  <a:pt x="5451" y="17812"/>
                </a:lnTo>
                <a:lnTo>
                  <a:pt x="5426" y="17982"/>
                </a:lnTo>
                <a:lnTo>
                  <a:pt x="5329" y="17982"/>
                </a:lnTo>
                <a:lnTo>
                  <a:pt x="5086" y="18006"/>
                </a:lnTo>
                <a:lnTo>
                  <a:pt x="5037" y="18031"/>
                </a:lnTo>
                <a:lnTo>
                  <a:pt x="5013" y="18055"/>
                </a:lnTo>
                <a:lnTo>
                  <a:pt x="5013" y="18104"/>
                </a:lnTo>
                <a:lnTo>
                  <a:pt x="5061" y="18152"/>
                </a:lnTo>
                <a:lnTo>
                  <a:pt x="5159" y="18201"/>
                </a:lnTo>
                <a:lnTo>
                  <a:pt x="5280" y="18225"/>
                </a:lnTo>
                <a:lnTo>
                  <a:pt x="5402" y="18225"/>
                </a:lnTo>
                <a:lnTo>
                  <a:pt x="5402" y="18420"/>
                </a:lnTo>
                <a:lnTo>
                  <a:pt x="5353" y="18420"/>
                </a:lnTo>
                <a:lnTo>
                  <a:pt x="5207" y="18444"/>
                </a:lnTo>
                <a:lnTo>
                  <a:pt x="5134" y="18469"/>
                </a:lnTo>
                <a:lnTo>
                  <a:pt x="5086" y="18517"/>
                </a:lnTo>
                <a:lnTo>
                  <a:pt x="5061" y="18566"/>
                </a:lnTo>
                <a:lnTo>
                  <a:pt x="5086" y="18615"/>
                </a:lnTo>
                <a:lnTo>
                  <a:pt x="5134" y="18663"/>
                </a:lnTo>
                <a:lnTo>
                  <a:pt x="5183" y="18688"/>
                </a:lnTo>
                <a:lnTo>
                  <a:pt x="5329" y="18712"/>
                </a:lnTo>
                <a:lnTo>
                  <a:pt x="5378" y="18712"/>
                </a:lnTo>
                <a:lnTo>
                  <a:pt x="5353" y="18907"/>
                </a:lnTo>
                <a:lnTo>
                  <a:pt x="5280" y="18907"/>
                </a:lnTo>
                <a:lnTo>
                  <a:pt x="5183" y="18955"/>
                </a:lnTo>
                <a:lnTo>
                  <a:pt x="5159" y="18980"/>
                </a:lnTo>
                <a:lnTo>
                  <a:pt x="5159" y="19004"/>
                </a:lnTo>
                <a:lnTo>
                  <a:pt x="5159" y="19053"/>
                </a:lnTo>
                <a:lnTo>
                  <a:pt x="5183" y="19077"/>
                </a:lnTo>
                <a:lnTo>
                  <a:pt x="5256" y="19126"/>
                </a:lnTo>
                <a:lnTo>
                  <a:pt x="5353" y="19126"/>
                </a:lnTo>
                <a:lnTo>
                  <a:pt x="5353" y="19539"/>
                </a:lnTo>
                <a:lnTo>
                  <a:pt x="5353" y="19637"/>
                </a:lnTo>
                <a:lnTo>
                  <a:pt x="5402" y="19710"/>
                </a:lnTo>
                <a:lnTo>
                  <a:pt x="5475" y="19758"/>
                </a:lnTo>
                <a:lnTo>
                  <a:pt x="5548" y="19783"/>
                </a:lnTo>
                <a:lnTo>
                  <a:pt x="5572" y="19807"/>
                </a:lnTo>
                <a:lnTo>
                  <a:pt x="5718" y="19953"/>
                </a:lnTo>
                <a:lnTo>
                  <a:pt x="5840" y="20074"/>
                </a:lnTo>
                <a:lnTo>
                  <a:pt x="5986" y="20220"/>
                </a:lnTo>
                <a:lnTo>
                  <a:pt x="6132" y="20366"/>
                </a:lnTo>
                <a:lnTo>
                  <a:pt x="5961" y="20366"/>
                </a:lnTo>
                <a:lnTo>
                  <a:pt x="5816" y="20342"/>
                </a:lnTo>
                <a:lnTo>
                  <a:pt x="5670" y="20318"/>
                </a:lnTo>
                <a:lnTo>
                  <a:pt x="5524" y="20269"/>
                </a:lnTo>
                <a:lnTo>
                  <a:pt x="5378" y="20196"/>
                </a:lnTo>
                <a:lnTo>
                  <a:pt x="5232" y="20099"/>
                </a:lnTo>
                <a:lnTo>
                  <a:pt x="5086" y="20001"/>
                </a:lnTo>
                <a:lnTo>
                  <a:pt x="4940" y="19928"/>
                </a:lnTo>
                <a:lnTo>
                  <a:pt x="4818" y="19539"/>
                </a:lnTo>
                <a:lnTo>
                  <a:pt x="4721" y="19126"/>
                </a:lnTo>
                <a:lnTo>
                  <a:pt x="4672" y="18712"/>
                </a:lnTo>
                <a:lnTo>
                  <a:pt x="4623" y="18274"/>
                </a:lnTo>
                <a:lnTo>
                  <a:pt x="4575" y="17447"/>
                </a:lnTo>
                <a:lnTo>
                  <a:pt x="4526" y="16619"/>
                </a:lnTo>
                <a:lnTo>
                  <a:pt x="4477" y="15670"/>
                </a:lnTo>
                <a:lnTo>
                  <a:pt x="4429" y="14721"/>
                </a:lnTo>
                <a:lnTo>
                  <a:pt x="4404" y="14235"/>
                </a:lnTo>
                <a:lnTo>
                  <a:pt x="4380" y="13894"/>
                </a:lnTo>
                <a:lnTo>
                  <a:pt x="4331" y="13505"/>
                </a:lnTo>
                <a:lnTo>
                  <a:pt x="4258" y="13140"/>
                </a:lnTo>
                <a:lnTo>
                  <a:pt x="4161" y="12775"/>
                </a:lnTo>
                <a:lnTo>
                  <a:pt x="4112" y="12629"/>
                </a:lnTo>
                <a:lnTo>
                  <a:pt x="4039" y="12483"/>
                </a:lnTo>
                <a:lnTo>
                  <a:pt x="3966" y="12361"/>
                </a:lnTo>
                <a:lnTo>
                  <a:pt x="3893" y="12288"/>
                </a:lnTo>
                <a:lnTo>
                  <a:pt x="3820" y="12264"/>
                </a:lnTo>
                <a:lnTo>
                  <a:pt x="3577" y="12264"/>
                </a:lnTo>
                <a:lnTo>
                  <a:pt x="3504" y="12288"/>
                </a:lnTo>
                <a:lnTo>
                  <a:pt x="3407" y="12385"/>
                </a:lnTo>
                <a:lnTo>
                  <a:pt x="3334" y="12507"/>
                </a:lnTo>
                <a:lnTo>
                  <a:pt x="3309" y="12483"/>
                </a:lnTo>
                <a:lnTo>
                  <a:pt x="3188" y="12483"/>
                </a:lnTo>
                <a:lnTo>
                  <a:pt x="3066" y="12531"/>
                </a:lnTo>
                <a:lnTo>
                  <a:pt x="3042" y="12556"/>
                </a:lnTo>
                <a:lnTo>
                  <a:pt x="3042" y="12604"/>
                </a:lnTo>
                <a:lnTo>
                  <a:pt x="3066" y="12653"/>
                </a:lnTo>
                <a:lnTo>
                  <a:pt x="3115" y="12677"/>
                </a:lnTo>
                <a:lnTo>
                  <a:pt x="3236" y="12702"/>
                </a:lnTo>
                <a:lnTo>
                  <a:pt x="3261" y="12702"/>
                </a:lnTo>
                <a:lnTo>
                  <a:pt x="3212" y="12848"/>
                </a:lnTo>
                <a:lnTo>
                  <a:pt x="3042" y="12872"/>
                </a:lnTo>
                <a:lnTo>
                  <a:pt x="2871" y="12921"/>
                </a:lnTo>
                <a:lnTo>
                  <a:pt x="2871" y="12945"/>
                </a:lnTo>
                <a:lnTo>
                  <a:pt x="2871" y="12969"/>
                </a:lnTo>
                <a:lnTo>
                  <a:pt x="3017" y="13018"/>
                </a:lnTo>
                <a:lnTo>
                  <a:pt x="3163" y="13042"/>
                </a:lnTo>
                <a:lnTo>
                  <a:pt x="3139" y="13140"/>
                </a:lnTo>
                <a:lnTo>
                  <a:pt x="2969" y="13140"/>
                </a:lnTo>
                <a:lnTo>
                  <a:pt x="2847" y="13164"/>
                </a:lnTo>
                <a:lnTo>
                  <a:pt x="2725" y="13213"/>
                </a:lnTo>
                <a:lnTo>
                  <a:pt x="2701" y="13237"/>
                </a:lnTo>
                <a:lnTo>
                  <a:pt x="2701" y="13261"/>
                </a:lnTo>
                <a:lnTo>
                  <a:pt x="2701" y="13286"/>
                </a:lnTo>
                <a:lnTo>
                  <a:pt x="2725" y="13310"/>
                </a:lnTo>
                <a:lnTo>
                  <a:pt x="2847" y="13359"/>
                </a:lnTo>
                <a:lnTo>
                  <a:pt x="2969" y="13383"/>
                </a:lnTo>
                <a:lnTo>
                  <a:pt x="3090" y="13383"/>
                </a:lnTo>
                <a:lnTo>
                  <a:pt x="3066" y="13529"/>
                </a:lnTo>
                <a:lnTo>
                  <a:pt x="2847" y="13553"/>
                </a:lnTo>
                <a:lnTo>
                  <a:pt x="2750" y="13602"/>
                </a:lnTo>
                <a:lnTo>
                  <a:pt x="2652" y="13651"/>
                </a:lnTo>
                <a:lnTo>
                  <a:pt x="2628" y="13699"/>
                </a:lnTo>
                <a:lnTo>
                  <a:pt x="2652" y="13724"/>
                </a:lnTo>
                <a:lnTo>
                  <a:pt x="2847" y="13748"/>
                </a:lnTo>
                <a:lnTo>
                  <a:pt x="3042" y="13772"/>
                </a:lnTo>
                <a:lnTo>
                  <a:pt x="3042" y="13870"/>
                </a:lnTo>
                <a:lnTo>
                  <a:pt x="2920" y="13870"/>
                </a:lnTo>
                <a:lnTo>
                  <a:pt x="2774" y="13918"/>
                </a:lnTo>
                <a:lnTo>
                  <a:pt x="2701" y="13943"/>
                </a:lnTo>
                <a:lnTo>
                  <a:pt x="2628" y="13991"/>
                </a:lnTo>
                <a:lnTo>
                  <a:pt x="2628" y="14016"/>
                </a:lnTo>
                <a:lnTo>
                  <a:pt x="2701" y="14064"/>
                </a:lnTo>
                <a:lnTo>
                  <a:pt x="2798" y="14113"/>
                </a:lnTo>
                <a:lnTo>
                  <a:pt x="2896" y="14137"/>
                </a:lnTo>
                <a:lnTo>
                  <a:pt x="3017" y="14137"/>
                </a:lnTo>
                <a:lnTo>
                  <a:pt x="2993" y="14283"/>
                </a:lnTo>
                <a:lnTo>
                  <a:pt x="2871" y="14283"/>
                </a:lnTo>
                <a:lnTo>
                  <a:pt x="2725" y="14308"/>
                </a:lnTo>
                <a:lnTo>
                  <a:pt x="2677" y="14332"/>
                </a:lnTo>
                <a:lnTo>
                  <a:pt x="2604" y="14381"/>
                </a:lnTo>
                <a:lnTo>
                  <a:pt x="2604" y="14405"/>
                </a:lnTo>
                <a:lnTo>
                  <a:pt x="2579" y="14429"/>
                </a:lnTo>
                <a:lnTo>
                  <a:pt x="2604" y="14502"/>
                </a:lnTo>
                <a:lnTo>
                  <a:pt x="2677" y="14551"/>
                </a:lnTo>
                <a:lnTo>
                  <a:pt x="2725" y="14575"/>
                </a:lnTo>
                <a:lnTo>
                  <a:pt x="2871" y="14600"/>
                </a:lnTo>
                <a:lnTo>
                  <a:pt x="2969" y="14600"/>
                </a:lnTo>
                <a:lnTo>
                  <a:pt x="2969" y="14721"/>
                </a:lnTo>
                <a:lnTo>
                  <a:pt x="2969" y="14794"/>
                </a:lnTo>
                <a:lnTo>
                  <a:pt x="2774" y="14819"/>
                </a:lnTo>
                <a:lnTo>
                  <a:pt x="2628" y="14843"/>
                </a:lnTo>
                <a:lnTo>
                  <a:pt x="2555" y="14892"/>
                </a:lnTo>
                <a:lnTo>
                  <a:pt x="2506" y="14940"/>
                </a:lnTo>
                <a:lnTo>
                  <a:pt x="2482" y="14989"/>
                </a:lnTo>
                <a:lnTo>
                  <a:pt x="2506" y="15013"/>
                </a:lnTo>
                <a:lnTo>
                  <a:pt x="2579" y="15038"/>
                </a:lnTo>
                <a:lnTo>
                  <a:pt x="2652" y="15062"/>
                </a:lnTo>
                <a:lnTo>
                  <a:pt x="2823" y="15062"/>
                </a:lnTo>
                <a:lnTo>
                  <a:pt x="2944" y="15038"/>
                </a:lnTo>
                <a:lnTo>
                  <a:pt x="2944" y="15232"/>
                </a:lnTo>
                <a:lnTo>
                  <a:pt x="2871" y="15232"/>
                </a:lnTo>
                <a:lnTo>
                  <a:pt x="2677" y="15257"/>
                </a:lnTo>
                <a:lnTo>
                  <a:pt x="2506" y="15305"/>
                </a:lnTo>
                <a:lnTo>
                  <a:pt x="2506" y="15330"/>
                </a:lnTo>
                <a:lnTo>
                  <a:pt x="2506" y="15354"/>
                </a:lnTo>
                <a:lnTo>
                  <a:pt x="2701" y="15378"/>
                </a:lnTo>
                <a:lnTo>
                  <a:pt x="2920" y="15403"/>
                </a:lnTo>
                <a:lnTo>
                  <a:pt x="2920" y="15622"/>
                </a:lnTo>
                <a:lnTo>
                  <a:pt x="2798" y="15646"/>
                </a:lnTo>
                <a:lnTo>
                  <a:pt x="2652" y="15695"/>
                </a:lnTo>
                <a:lnTo>
                  <a:pt x="2506" y="15768"/>
                </a:lnTo>
                <a:lnTo>
                  <a:pt x="2506" y="15792"/>
                </a:lnTo>
                <a:lnTo>
                  <a:pt x="2506" y="15816"/>
                </a:lnTo>
                <a:lnTo>
                  <a:pt x="2798" y="15841"/>
                </a:lnTo>
                <a:lnTo>
                  <a:pt x="2896" y="15841"/>
                </a:lnTo>
                <a:lnTo>
                  <a:pt x="2896" y="15914"/>
                </a:lnTo>
                <a:lnTo>
                  <a:pt x="2750" y="15938"/>
                </a:lnTo>
                <a:lnTo>
                  <a:pt x="2604" y="15987"/>
                </a:lnTo>
                <a:lnTo>
                  <a:pt x="2482" y="16060"/>
                </a:lnTo>
                <a:lnTo>
                  <a:pt x="2433" y="16108"/>
                </a:lnTo>
                <a:lnTo>
                  <a:pt x="2433" y="16157"/>
                </a:lnTo>
                <a:lnTo>
                  <a:pt x="2433" y="16181"/>
                </a:lnTo>
                <a:lnTo>
                  <a:pt x="2506" y="16230"/>
                </a:lnTo>
                <a:lnTo>
                  <a:pt x="2579" y="16254"/>
                </a:lnTo>
                <a:lnTo>
                  <a:pt x="2725" y="16254"/>
                </a:lnTo>
                <a:lnTo>
                  <a:pt x="2896" y="16230"/>
                </a:lnTo>
                <a:lnTo>
                  <a:pt x="2871" y="16425"/>
                </a:lnTo>
                <a:lnTo>
                  <a:pt x="2628" y="16473"/>
                </a:lnTo>
                <a:lnTo>
                  <a:pt x="2506" y="16498"/>
                </a:lnTo>
                <a:lnTo>
                  <a:pt x="2409" y="16546"/>
                </a:lnTo>
                <a:lnTo>
                  <a:pt x="2409" y="16571"/>
                </a:lnTo>
                <a:lnTo>
                  <a:pt x="2409" y="16595"/>
                </a:lnTo>
                <a:lnTo>
                  <a:pt x="2506" y="16644"/>
                </a:lnTo>
                <a:lnTo>
                  <a:pt x="2628" y="16668"/>
                </a:lnTo>
                <a:lnTo>
                  <a:pt x="2871" y="16692"/>
                </a:lnTo>
                <a:lnTo>
                  <a:pt x="2847" y="16936"/>
                </a:lnTo>
                <a:lnTo>
                  <a:pt x="2701" y="16936"/>
                </a:lnTo>
                <a:lnTo>
                  <a:pt x="2555" y="16960"/>
                </a:lnTo>
                <a:lnTo>
                  <a:pt x="2458" y="16984"/>
                </a:lnTo>
                <a:lnTo>
                  <a:pt x="2409" y="17033"/>
                </a:lnTo>
                <a:lnTo>
                  <a:pt x="2385" y="17057"/>
                </a:lnTo>
                <a:lnTo>
                  <a:pt x="2433" y="17106"/>
                </a:lnTo>
                <a:lnTo>
                  <a:pt x="2482" y="17130"/>
                </a:lnTo>
                <a:lnTo>
                  <a:pt x="2604" y="17155"/>
                </a:lnTo>
                <a:lnTo>
                  <a:pt x="2847" y="17155"/>
                </a:lnTo>
                <a:lnTo>
                  <a:pt x="2823" y="17349"/>
                </a:lnTo>
                <a:lnTo>
                  <a:pt x="2701" y="17398"/>
                </a:lnTo>
                <a:lnTo>
                  <a:pt x="2604" y="17447"/>
                </a:lnTo>
                <a:lnTo>
                  <a:pt x="2506" y="17495"/>
                </a:lnTo>
                <a:lnTo>
                  <a:pt x="2458" y="17568"/>
                </a:lnTo>
                <a:lnTo>
                  <a:pt x="2433" y="17593"/>
                </a:lnTo>
                <a:lnTo>
                  <a:pt x="2458" y="17641"/>
                </a:lnTo>
                <a:lnTo>
                  <a:pt x="2458" y="17666"/>
                </a:lnTo>
                <a:lnTo>
                  <a:pt x="2506" y="17690"/>
                </a:lnTo>
                <a:lnTo>
                  <a:pt x="2652" y="17690"/>
                </a:lnTo>
                <a:lnTo>
                  <a:pt x="2823" y="17641"/>
                </a:lnTo>
                <a:lnTo>
                  <a:pt x="2798" y="17860"/>
                </a:lnTo>
                <a:lnTo>
                  <a:pt x="2628" y="17933"/>
                </a:lnTo>
                <a:lnTo>
                  <a:pt x="2506" y="17958"/>
                </a:lnTo>
                <a:lnTo>
                  <a:pt x="2482" y="17958"/>
                </a:lnTo>
                <a:lnTo>
                  <a:pt x="2458" y="17982"/>
                </a:lnTo>
                <a:lnTo>
                  <a:pt x="2458" y="18006"/>
                </a:lnTo>
                <a:lnTo>
                  <a:pt x="2482" y="18031"/>
                </a:lnTo>
                <a:lnTo>
                  <a:pt x="2628" y="18055"/>
                </a:lnTo>
                <a:lnTo>
                  <a:pt x="2798" y="18055"/>
                </a:lnTo>
                <a:lnTo>
                  <a:pt x="2774" y="18298"/>
                </a:lnTo>
                <a:lnTo>
                  <a:pt x="2725" y="18298"/>
                </a:lnTo>
                <a:lnTo>
                  <a:pt x="2628" y="18323"/>
                </a:lnTo>
                <a:lnTo>
                  <a:pt x="2506" y="18371"/>
                </a:lnTo>
                <a:lnTo>
                  <a:pt x="2482" y="18396"/>
                </a:lnTo>
                <a:lnTo>
                  <a:pt x="2482" y="18420"/>
                </a:lnTo>
                <a:lnTo>
                  <a:pt x="2482" y="18444"/>
                </a:lnTo>
                <a:lnTo>
                  <a:pt x="2506" y="18444"/>
                </a:lnTo>
                <a:lnTo>
                  <a:pt x="2604" y="18493"/>
                </a:lnTo>
                <a:lnTo>
                  <a:pt x="2725" y="18542"/>
                </a:lnTo>
                <a:lnTo>
                  <a:pt x="2750" y="18542"/>
                </a:lnTo>
                <a:lnTo>
                  <a:pt x="2725" y="18688"/>
                </a:lnTo>
                <a:lnTo>
                  <a:pt x="2628" y="18712"/>
                </a:lnTo>
                <a:lnTo>
                  <a:pt x="2506" y="18712"/>
                </a:lnTo>
                <a:lnTo>
                  <a:pt x="2458" y="18736"/>
                </a:lnTo>
                <a:lnTo>
                  <a:pt x="2409" y="18761"/>
                </a:lnTo>
                <a:lnTo>
                  <a:pt x="2385" y="18809"/>
                </a:lnTo>
                <a:lnTo>
                  <a:pt x="2385" y="18858"/>
                </a:lnTo>
                <a:lnTo>
                  <a:pt x="2433" y="18882"/>
                </a:lnTo>
                <a:lnTo>
                  <a:pt x="2482" y="18931"/>
                </a:lnTo>
                <a:lnTo>
                  <a:pt x="2604" y="18955"/>
                </a:lnTo>
                <a:lnTo>
                  <a:pt x="2701" y="18955"/>
                </a:lnTo>
                <a:lnTo>
                  <a:pt x="2677" y="19053"/>
                </a:lnTo>
                <a:lnTo>
                  <a:pt x="2604" y="19077"/>
                </a:lnTo>
                <a:lnTo>
                  <a:pt x="2555" y="19101"/>
                </a:lnTo>
                <a:lnTo>
                  <a:pt x="2433" y="19174"/>
                </a:lnTo>
                <a:lnTo>
                  <a:pt x="2433" y="19199"/>
                </a:lnTo>
                <a:lnTo>
                  <a:pt x="2433" y="19223"/>
                </a:lnTo>
                <a:lnTo>
                  <a:pt x="2531" y="19272"/>
                </a:lnTo>
                <a:lnTo>
                  <a:pt x="2628" y="19320"/>
                </a:lnTo>
                <a:lnTo>
                  <a:pt x="2604" y="19466"/>
                </a:lnTo>
                <a:lnTo>
                  <a:pt x="2458" y="19466"/>
                </a:lnTo>
                <a:lnTo>
                  <a:pt x="2360" y="19515"/>
                </a:lnTo>
                <a:lnTo>
                  <a:pt x="2336" y="19564"/>
                </a:lnTo>
                <a:lnTo>
                  <a:pt x="2360" y="19612"/>
                </a:lnTo>
                <a:lnTo>
                  <a:pt x="2385" y="19661"/>
                </a:lnTo>
                <a:lnTo>
                  <a:pt x="2433" y="19685"/>
                </a:lnTo>
                <a:lnTo>
                  <a:pt x="2531" y="19734"/>
                </a:lnTo>
                <a:lnTo>
                  <a:pt x="2458" y="19928"/>
                </a:lnTo>
                <a:lnTo>
                  <a:pt x="2312" y="20001"/>
                </a:lnTo>
                <a:lnTo>
                  <a:pt x="2166" y="20099"/>
                </a:lnTo>
                <a:lnTo>
                  <a:pt x="2020" y="20196"/>
                </a:lnTo>
                <a:lnTo>
                  <a:pt x="1874" y="20269"/>
                </a:lnTo>
                <a:lnTo>
                  <a:pt x="1728" y="20318"/>
                </a:lnTo>
                <a:lnTo>
                  <a:pt x="1582" y="20342"/>
                </a:lnTo>
                <a:lnTo>
                  <a:pt x="1436" y="20366"/>
                </a:lnTo>
                <a:lnTo>
                  <a:pt x="1265" y="20366"/>
                </a:lnTo>
                <a:lnTo>
                  <a:pt x="1411" y="20220"/>
                </a:lnTo>
                <a:lnTo>
                  <a:pt x="1557" y="20074"/>
                </a:lnTo>
                <a:lnTo>
                  <a:pt x="1679" y="19953"/>
                </a:lnTo>
                <a:lnTo>
                  <a:pt x="1825" y="19807"/>
                </a:lnTo>
                <a:lnTo>
                  <a:pt x="1849" y="19783"/>
                </a:lnTo>
                <a:lnTo>
                  <a:pt x="1922" y="19758"/>
                </a:lnTo>
                <a:lnTo>
                  <a:pt x="1995" y="19710"/>
                </a:lnTo>
                <a:lnTo>
                  <a:pt x="2020" y="19637"/>
                </a:lnTo>
                <a:lnTo>
                  <a:pt x="2044" y="19539"/>
                </a:lnTo>
                <a:lnTo>
                  <a:pt x="2020" y="18785"/>
                </a:lnTo>
                <a:lnTo>
                  <a:pt x="1971" y="18055"/>
                </a:lnTo>
                <a:lnTo>
                  <a:pt x="1825" y="16571"/>
                </a:lnTo>
                <a:lnTo>
                  <a:pt x="1752" y="15792"/>
                </a:lnTo>
                <a:lnTo>
                  <a:pt x="1703" y="15013"/>
                </a:lnTo>
                <a:lnTo>
                  <a:pt x="1679" y="13456"/>
                </a:lnTo>
                <a:lnTo>
                  <a:pt x="1655" y="12702"/>
                </a:lnTo>
                <a:lnTo>
                  <a:pt x="1679" y="11947"/>
                </a:lnTo>
                <a:lnTo>
                  <a:pt x="1703" y="11583"/>
                </a:lnTo>
                <a:lnTo>
                  <a:pt x="1752" y="11218"/>
                </a:lnTo>
                <a:lnTo>
                  <a:pt x="1825" y="10853"/>
                </a:lnTo>
                <a:lnTo>
                  <a:pt x="1922" y="10488"/>
                </a:lnTo>
                <a:lnTo>
                  <a:pt x="2044" y="10171"/>
                </a:lnTo>
                <a:lnTo>
                  <a:pt x="2166" y="9855"/>
                </a:lnTo>
                <a:lnTo>
                  <a:pt x="2287" y="9539"/>
                </a:lnTo>
                <a:lnTo>
                  <a:pt x="2360" y="9198"/>
                </a:lnTo>
                <a:lnTo>
                  <a:pt x="2385" y="8906"/>
                </a:lnTo>
                <a:lnTo>
                  <a:pt x="2385" y="8590"/>
                </a:lnTo>
                <a:lnTo>
                  <a:pt x="2385" y="8006"/>
                </a:lnTo>
                <a:lnTo>
                  <a:pt x="2458" y="7957"/>
                </a:lnTo>
                <a:lnTo>
                  <a:pt x="2482" y="7908"/>
                </a:lnTo>
                <a:lnTo>
                  <a:pt x="2506" y="7835"/>
                </a:lnTo>
                <a:lnTo>
                  <a:pt x="2506" y="7762"/>
                </a:lnTo>
                <a:lnTo>
                  <a:pt x="2506" y="7689"/>
                </a:lnTo>
                <a:lnTo>
                  <a:pt x="2458" y="7641"/>
                </a:lnTo>
                <a:lnTo>
                  <a:pt x="2385" y="7592"/>
                </a:lnTo>
                <a:lnTo>
                  <a:pt x="2312" y="7568"/>
                </a:lnTo>
                <a:lnTo>
                  <a:pt x="2214" y="7543"/>
                </a:lnTo>
                <a:lnTo>
                  <a:pt x="2141" y="7519"/>
                </a:lnTo>
                <a:lnTo>
                  <a:pt x="2093" y="7446"/>
                </a:lnTo>
                <a:lnTo>
                  <a:pt x="2044" y="7373"/>
                </a:lnTo>
                <a:lnTo>
                  <a:pt x="1947" y="7227"/>
                </a:lnTo>
                <a:lnTo>
                  <a:pt x="1898" y="7057"/>
                </a:lnTo>
                <a:lnTo>
                  <a:pt x="1874" y="6886"/>
                </a:lnTo>
                <a:lnTo>
                  <a:pt x="1874" y="6716"/>
                </a:lnTo>
                <a:lnTo>
                  <a:pt x="1898" y="6643"/>
                </a:lnTo>
                <a:lnTo>
                  <a:pt x="1971" y="6570"/>
                </a:lnTo>
                <a:lnTo>
                  <a:pt x="2093" y="6473"/>
                </a:lnTo>
                <a:lnTo>
                  <a:pt x="2117" y="6400"/>
                </a:lnTo>
                <a:lnTo>
                  <a:pt x="2117" y="6327"/>
                </a:lnTo>
                <a:lnTo>
                  <a:pt x="2093" y="6254"/>
                </a:lnTo>
                <a:lnTo>
                  <a:pt x="2020" y="6205"/>
                </a:lnTo>
                <a:lnTo>
                  <a:pt x="1947" y="6181"/>
                </a:lnTo>
                <a:lnTo>
                  <a:pt x="1849" y="6181"/>
                </a:lnTo>
                <a:lnTo>
                  <a:pt x="1801" y="6205"/>
                </a:lnTo>
                <a:lnTo>
                  <a:pt x="1728" y="6229"/>
                </a:lnTo>
                <a:lnTo>
                  <a:pt x="1630" y="6327"/>
                </a:lnTo>
                <a:lnTo>
                  <a:pt x="1557" y="6473"/>
                </a:lnTo>
                <a:lnTo>
                  <a:pt x="1484" y="6619"/>
                </a:lnTo>
                <a:lnTo>
                  <a:pt x="1460" y="6789"/>
                </a:lnTo>
                <a:lnTo>
                  <a:pt x="1460" y="6935"/>
                </a:lnTo>
                <a:lnTo>
                  <a:pt x="1460" y="7081"/>
                </a:lnTo>
                <a:lnTo>
                  <a:pt x="1533" y="7300"/>
                </a:lnTo>
                <a:lnTo>
                  <a:pt x="1630" y="7543"/>
                </a:lnTo>
                <a:lnTo>
                  <a:pt x="1606" y="7568"/>
                </a:lnTo>
                <a:lnTo>
                  <a:pt x="1533" y="7519"/>
                </a:lnTo>
                <a:lnTo>
                  <a:pt x="1411" y="7470"/>
                </a:lnTo>
                <a:lnTo>
                  <a:pt x="1363" y="7446"/>
                </a:lnTo>
                <a:lnTo>
                  <a:pt x="1290" y="7446"/>
                </a:lnTo>
                <a:lnTo>
                  <a:pt x="1265" y="7470"/>
                </a:lnTo>
                <a:lnTo>
                  <a:pt x="1241" y="7495"/>
                </a:lnTo>
                <a:lnTo>
                  <a:pt x="1241" y="7568"/>
                </a:lnTo>
                <a:lnTo>
                  <a:pt x="1290" y="7616"/>
                </a:lnTo>
                <a:lnTo>
                  <a:pt x="1363" y="7689"/>
                </a:lnTo>
                <a:lnTo>
                  <a:pt x="1460" y="7787"/>
                </a:lnTo>
                <a:lnTo>
                  <a:pt x="1436" y="7860"/>
                </a:lnTo>
                <a:lnTo>
                  <a:pt x="1314" y="7811"/>
                </a:lnTo>
                <a:lnTo>
                  <a:pt x="1192" y="7762"/>
                </a:lnTo>
                <a:lnTo>
                  <a:pt x="1071" y="7738"/>
                </a:lnTo>
                <a:lnTo>
                  <a:pt x="1022" y="7762"/>
                </a:lnTo>
                <a:lnTo>
                  <a:pt x="998" y="7811"/>
                </a:lnTo>
                <a:lnTo>
                  <a:pt x="1022" y="7835"/>
                </a:lnTo>
                <a:lnTo>
                  <a:pt x="1071" y="7908"/>
                </a:lnTo>
                <a:lnTo>
                  <a:pt x="1144" y="7981"/>
                </a:lnTo>
                <a:lnTo>
                  <a:pt x="1314" y="8103"/>
                </a:lnTo>
                <a:lnTo>
                  <a:pt x="1265" y="8249"/>
                </a:lnTo>
                <a:lnTo>
                  <a:pt x="1168" y="8225"/>
                </a:lnTo>
                <a:lnTo>
                  <a:pt x="1095" y="8200"/>
                </a:lnTo>
                <a:lnTo>
                  <a:pt x="998" y="8225"/>
                </a:lnTo>
                <a:lnTo>
                  <a:pt x="949" y="8249"/>
                </a:lnTo>
                <a:lnTo>
                  <a:pt x="949" y="8273"/>
                </a:lnTo>
                <a:lnTo>
                  <a:pt x="949" y="8322"/>
                </a:lnTo>
                <a:lnTo>
                  <a:pt x="1022" y="8371"/>
                </a:lnTo>
                <a:lnTo>
                  <a:pt x="1095" y="8419"/>
                </a:lnTo>
                <a:lnTo>
                  <a:pt x="1192" y="8444"/>
                </a:lnTo>
                <a:lnTo>
                  <a:pt x="1168" y="8468"/>
                </a:lnTo>
                <a:lnTo>
                  <a:pt x="973" y="8468"/>
                </a:lnTo>
                <a:lnTo>
                  <a:pt x="900" y="8492"/>
                </a:lnTo>
                <a:lnTo>
                  <a:pt x="852" y="8541"/>
                </a:lnTo>
                <a:lnTo>
                  <a:pt x="827" y="8565"/>
                </a:lnTo>
                <a:lnTo>
                  <a:pt x="803" y="8614"/>
                </a:lnTo>
                <a:lnTo>
                  <a:pt x="827" y="8663"/>
                </a:lnTo>
                <a:lnTo>
                  <a:pt x="852" y="8711"/>
                </a:lnTo>
                <a:lnTo>
                  <a:pt x="949" y="8760"/>
                </a:lnTo>
                <a:lnTo>
                  <a:pt x="1071" y="8784"/>
                </a:lnTo>
                <a:lnTo>
                  <a:pt x="1095" y="8784"/>
                </a:lnTo>
                <a:lnTo>
                  <a:pt x="1046" y="8979"/>
                </a:lnTo>
                <a:lnTo>
                  <a:pt x="803" y="8979"/>
                </a:lnTo>
                <a:lnTo>
                  <a:pt x="779" y="9028"/>
                </a:lnTo>
                <a:lnTo>
                  <a:pt x="779" y="9052"/>
                </a:lnTo>
                <a:lnTo>
                  <a:pt x="779" y="9101"/>
                </a:lnTo>
                <a:lnTo>
                  <a:pt x="827" y="9149"/>
                </a:lnTo>
                <a:lnTo>
                  <a:pt x="876" y="9174"/>
                </a:lnTo>
                <a:lnTo>
                  <a:pt x="973" y="9198"/>
                </a:lnTo>
                <a:lnTo>
                  <a:pt x="998" y="9222"/>
                </a:lnTo>
                <a:lnTo>
                  <a:pt x="998" y="9368"/>
                </a:lnTo>
                <a:lnTo>
                  <a:pt x="852" y="9368"/>
                </a:lnTo>
                <a:lnTo>
                  <a:pt x="803" y="9393"/>
                </a:lnTo>
                <a:lnTo>
                  <a:pt x="754" y="9417"/>
                </a:lnTo>
                <a:lnTo>
                  <a:pt x="730" y="9490"/>
                </a:lnTo>
                <a:lnTo>
                  <a:pt x="730" y="9539"/>
                </a:lnTo>
                <a:lnTo>
                  <a:pt x="730" y="9563"/>
                </a:lnTo>
                <a:lnTo>
                  <a:pt x="779" y="9612"/>
                </a:lnTo>
                <a:lnTo>
                  <a:pt x="827" y="9636"/>
                </a:lnTo>
                <a:lnTo>
                  <a:pt x="949" y="9660"/>
                </a:lnTo>
                <a:lnTo>
                  <a:pt x="949" y="9806"/>
                </a:lnTo>
                <a:lnTo>
                  <a:pt x="876" y="9806"/>
                </a:lnTo>
                <a:lnTo>
                  <a:pt x="803" y="9831"/>
                </a:lnTo>
                <a:lnTo>
                  <a:pt x="730" y="9879"/>
                </a:lnTo>
                <a:lnTo>
                  <a:pt x="681" y="9904"/>
                </a:lnTo>
                <a:lnTo>
                  <a:pt x="681" y="9952"/>
                </a:lnTo>
                <a:lnTo>
                  <a:pt x="681" y="10001"/>
                </a:lnTo>
                <a:lnTo>
                  <a:pt x="730" y="10050"/>
                </a:lnTo>
                <a:lnTo>
                  <a:pt x="827" y="10074"/>
                </a:lnTo>
                <a:lnTo>
                  <a:pt x="949" y="10074"/>
                </a:lnTo>
                <a:lnTo>
                  <a:pt x="949" y="10123"/>
                </a:lnTo>
                <a:lnTo>
                  <a:pt x="852" y="10147"/>
                </a:lnTo>
                <a:lnTo>
                  <a:pt x="803" y="10196"/>
                </a:lnTo>
                <a:lnTo>
                  <a:pt x="754" y="10244"/>
                </a:lnTo>
                <a:lnTo>
                  <a:pt x="754" y="10269"/>
                </a:lnTo>
                <a:lnTo>
                  <a:pt x="779" y="10293"/>
                </a:lnTo>
                <a:lnTo>
                  <a:pt x="876" y="10342"/>
                </a:lnTo>
                <a:lnTo>
                  <a:pt x="949" y="10342"/>
                </a:lnTo>
                <a:lnTo>
                  <a:pt x="973" y="10390"/>
                </a:lnTo>
                <a:lnTo>
                  <a:pt x="973" y="10463"/>
                </a:lnTo>
                <a:lnTo>
                  <a:pt x="925" y="10512"/>
                </a:lnTo>
                <a:lnTo>
                  <a:pt x="876" y="10585"/>
                </a:lnTo>
                <a:lnTo>
                  <a:pt x="852" y="10658"/>
                </a:lnTo>
                <a:lnTo>
                  <a:pt x="876" y="10755"/>
                </a:lnTo>
                <a:lnTo>
                  <a:pt x="925" y="10853"/>
                </a:lnTo>
                <a:lnTo>
                  <a:pt x="949" y="10999"/>
                </a:lnTo>
                <a:lnTo>
                  <a:pt x="973" y="11266"/>
                </a:lnTo>
                <a:lnTo>
                  <a:pt x="925" y="11534"/>
                </a:lnTo>
                <a:lnTo>
                  <a:pt x="876" y="11656"/>
                </a:lnTo>
                <a:lnTo>
                  <a:pt x="827" y="11753"/>
                </a:lnTo>
                <a:lnTo>
                  <a:pt x="803" y="11801"/>
                </a:lnTo>
                <a:lnTo>
                  <a:pt x="754" y="11801"/>
                </a:lnTo>
                <a:lnTo>
                  <a:pt x="657" y="11729"/>
                </a:lnTo>
                <a:lnTo>
                  <a:pt x="560" y="11656"/>
                </a:lnTo>
                <a:lnTo>
                  <a:pt x="511" y="11583"/>
                </a:lnTo>
                <a:lnTo>
                  <a:pt x="462" y="11461"/>
                </a:lnTo>
                <a:lnTo>
                  <a:pt x="462" y="11339"/>
                </a:lnTo>
                <a:lnTo>
                  <a:pt x="487" y="11096"/>
                </a:lnTo>
                <a:lnTo>
                  <a:pt x="535" y="11047"/>
                </a:lnTo>
                <a:lnTo>
                  <a:pt x="560" y="10974"/>
                </a:lnTo>
                <a:lnTo>
                  <a:pt x="584" y="10926"/>
                </a:lnTo>
                <a:lnTo>
                  <a:pt x="584" y="10828"/>
                </a:lnTo>
                <a:lnTo>
                  <a:pt x="511" y="10342"/>
                </a:lnTo>
                <a:lnTo>
                  <a:pt x="462" y="9831"/>
                </a:lnTo>
                <a:lnTo>
                  <a:pt x="462" y="9320"/>
                </a:lnTo>
                <a:lnTo>
                  <a:pt x="511" y="8809"/>
                </a:lnTo>
                <a:lnTo>
                  <a:pt x="584" y="8298"/>
                </a:lnTo>
                <a:lnTo>
                  <a:pt x="681" y="7787"/>
                </a:lnTo>
                <a:lnTo>
                  <a:pt x="803" y="7300"/>
                </a:lnTo>
                <a:lnTo>
                  <a:pt x="949" y="6813"/>
                </a:lnTo>
                <a:lnTo>
                  <a:pt x="1119" y="6400"/>
                </a:lnTo>
                <a:lnTo>
                  <a:pt x="1314" y="6010"/>
                </a:lnTo>
                <a:lnTo>
                  <a:pt x="1557" y="5621"/>
                </a:lnTo>
                <a:lnTo>
                  <a:pt x="1703" y="5451"/>
                </a:lnTo>
                <a:lnTo>
                  <a:pt x="1849" y="5280"/>
                </a:lnTo>
                <a:lnTo>
                  <a:pt x="2044" y="5134"/>
                </a:lnTo>
                <a:lnTo>
                  <a:pt x="2214" y="4988"/>
                </a:lnTo>
                <a:lnTo>
                  <a:pt x="2409" y="4891"/>
                </a:lnTo>
                <a:lnTo>
                  <a:pt x="2628" y="4794"/>
                </a:lnTo>
                <a:lnTo>
                  <a:pt x="2823" y="4745"/>
                </a:lnTo>
                <a:lnTo>
                  <a:pt x="3066" y="4696"/>
                </a:lnTo>
                <a:lnTo>
                  <a:pt x="3528" y="4623"/>
                </a:lnTo>
                <a:close/>
                <a:moveTo>
                  <a:pt x="3893" y="0"/>
                </a:moveTo>
                <a:lnTo>
                  <a:pt x="3699" y="73"/>
                </a:lnTo>
                <a:lnTo>
                  <a:pt x="3382" y="73"/>
                </a:lnTo>
                <a:lnTo>
                  <a:pt x="3212" y="122"/>
                </a:lnTo>
                <a:lnTo>
                  <a:pt x="3066" y="195"/>
                </a:lnTo>
                <a:lnTo>
                  <a:pt x="2896" y="268"/>
                </a:lnTo>
                <a:lnTo>
                  <a:pt x="2774" y="365"/>
                </a:lnTo>
                <a:lnTo>
                  <a:pt x="2628" y="487"/>
                </a:lnTo>
                <a:lnTo>
                  <a:pt x="2506" y="609"/>
                </a:lnTo>
                <a:lnTo>
                  <a:pt x="2287" y="901"/>
                </a:lnTo>
                <a:lnTo>
                  <a:pt x="2093" y="1217"/>
                </a:lnTo>
                <a:lnTo>
                  <a:pt x="1947" y="1533"/>
                </a:lnTo>
                <a:lnTo>
                  <a:pt x="1874" y="1850"/>
                </a:lnTo>
                <a:lnTo>
                  <a:pt x="1849" y="2044"/>
                </a:lnTo>
                <a:lnTo>
                  <a:pt x="1849" y="2215"/>
                </a:lnTo>
                <a:lnTo>
                  <a:pt x="1874" y="2409"/>
                </a:lnTo>
                <a:lnTo>
                  <a:pt x="1898" y="2580"/>
                </a:lnTo>
                <a:lnTo>
                  <a:pt x="1947" y="2750"/>
                </a:lnTo>
                <a:lnTo>
                  <a:pt x="2020" y="2896"/>
                </a:lnTo>
                <a:lnTo>
                  <a:pt x="2093" y="3066"/>
                </a:lnTo>
                <a:lnTo>
                  <a:pt x="2214" y="3212"/>
                </a:lnTo>
                <a:lnTo>
                  <a:pt x="2312" y="3358"/>
                </a:lnTo>
                <a:lnTo>
                  <a:pt x="2433" y="3480"/>
                </a:lnTo>
                <a:lnTo>
                  <a:pt x="2579" y="3577"/>
                </a:lnTo>
                <a:lnTo>
                  <a:pt x="2725" y="3699"/>
                </a:lnTo>
                <a:lnTo>
                  <a:pt x="2871" y="3772"/>
                </a:lnTo>
                <a:lnTo>
                  <a:pt x="3042" y="3845"/>
                </a:lnTo>
                <a:lnTo>
                  <a:pt x="3212" y="3918"/>
                </a:lnTo>
                <a:lnTo>
                  <a:pt x="3407" y="3966"/>
                </a:lnTo>
                <a:lnTo>
                  <a:pt x="3553" y="3966"/>
                </a:lnTo>
                <a:lnTo>
                  <a:pt x="3528" y="4039"/>
                </a:lnTo>
                <a:lnTo>
                  <a:pt x="3504" y="4234"/>
                </a:lnTo>
                <a:lnTo>
                  <a:pt x="3431" y="4234"/>
                </a:lnTo>
                <a:lnTo>
                  <a:pt x="3188" y="4210"/>
                </a:lnTo>
                <a:lnTo>
                  <a:pt x="2944" y="4210"/>
                </a:lnTo>
                <a:lnTo>
                  <a:pt x="2725" y="4258"/>
                </a:lnTo>
                <a:lnTo>
                  <a:pt x="2506" y="4331"/>
                </a:lnTo>
                <a:lnTo>
                  <a:pt x="2287" y="4404"/>
                </a:lnTo>
                <a:lnTo>
                  <a:pt x="2093" y="4526"/>
                </a:lnTo>
                <a:lnTo>
                  <a:pt x="1898" y="4648"/>
                </a:lnTo>
                <a:lnTo>
                  <a:pt x="1728" y="4794"/>
                </a:lnTo>
                <a:lnTo>
                  <a:pt x="1557" y="4964"/>
                </a:lnTo>
                <a:lnTo>
                  <a:pt x="1387" y="5134"/>
                </a:lnTo>
                <a:lnTo>
                  <a:pt x="1095" y="5499"/>
                </a:lnTo>
                <a:lnTo>
                  <a:pt x="852" y="5913"/>
                </a:lnTo>
                <a:lnTo>
                  <a:pt x="633" y="6327"/>
                </a:lnTo>
                <a:lnTo>
                  <a:pt x="438" y="6862"/>
                </a:lnTo>
                <a:lnTo>
                  <a:pt x="268" y="7446"/>
                </a:lnTo>
                <a:lnTo>
                  <a:pt x="122" y="8006"/>
                </a:lnTo>
                <a:lnTo>
                  <a:pt x="49" y="8614"/>
                </a:lnTo>
                <a:lnTo>
                  <a:pt x="0" y="9198"/>
                </a:lnTo>
                <a:lnTo>
                  <a:pt x="0" y="9806"/>
                </a:lnTo>
                <a:lnTo>
                  <a:pt x="49" y="10390"/>
                </a:lnTo>
                <a:lnTo>
                  <a:pt x="122" y="10974"/>
                </a:lnTo>
                <a:lnTo>
                  <a:pt x="146" y="10974"/>
                </a:lnTo>
                <a:lnTo>
                  <a:pt x="97" y="11193"/>
                </a:lnTo>
                <a:lnTo>
                  <a:pt x="73" y="11412"/>
                </a:lnTo>
                <a:lnTo>
                  <a:pt x="97" y="11631"/>
                </a:lnTo>
                <a:lnTo>
                  <a:pt x="170" y="11777"/>
                </a:lnTo>
                <a:lnTo>
                  <a:pt x="219" y="11899"/>
                </a:lnTo>
                <a:lnTo>
                  <a:pt x="316" y="11972"/>
                </a:lnTo>
                <a:lnTo>
                  <a:pt x="414" y="12069"/>
                </a:lnTo>
                <a:lnTo>
                  <a:pt x="511" y="12142"/>
                </a:lnTo>
                <a:lnTo>
                  <a:pt x="633" y="12191"/>
                </a:lnTo>
                <a:lnTo>
                  <a:pt x="754" y="12215"/>
                </a:lnTo>
                <a:lnTo>
                  <a:pt x="876" y="12215"/>
                </a:lnTo>
                <a:lnTo>
                  <a:pt x="998" y="12166"/>
                </a:lnTo>
                <a:lnTo>
                  <a:pt x="1144" y="12069"/>
                </a:lnTo>
                <a:lnTo>
                  <a:pt x="1241" y="11923"/>
                </a:lnTo>
                <a:lnTo>
                  <a:pt x="1217" y="12604"/>
                </a:lnTo>
                <a:lnTo>
                  <a:pt x="1217" y="13261"/>
                </a:lnTo>
                <a:lnTo>
                  <a:pt x="1217" y="14040"/>
                </a:lnTo>
                <a:lnTo>
                  <a:pt x="1241" y="14819"/>
                </a:lnTo>
                <a:lnTo>
                  <a:pt x="1265" y="15597"/>
                </a:lnTo>
                <a:lnTo>
                  <a:pt x="1314" y="16376"/>
                </a:lnTo>
                <a:lnTo>
                  <a:pt x="1460" y="17958"/>
                </a:lnTo>
                <a:lnTo>
                  <a:pt x="1509" y="18736"/>
                </a:lnTo>
                <a:lnTo>
                  <a:pt x="1509" y="19515"/>
                </a:lnTo>
                <a:lnTo>
                  <a:pt x="1265" y="19685"/>
                </a:lnTo>
                <a:lnTo>
                  <a:pt x="1022" y="19904"/>
                </a:lnTo>
                <a:lnTo>
                  <a:pt x="827" y="20147"/>
                </a:lnTo>
                <a:lnTo>
                  <a:pt x="730" y="20269"/>
                </a:lnTo>
                <a:lnTo>
                  <a:pt x="681" y="20415"/>
                </a:lnTo>
                <a:lnTo>
                  <a:pt x="633" y="20512"/>
                </a:lnTo>
                <a:lnTo>
                  <a:pt x="657" y="20634"/>
                </a:lnTo>
                <a:lnTo>
                  <a:pt x="706" y="20707"/>
                </a:lnTo>
                <a:lnTo>
                  <a:pt x="803" y="20756"/>
                </a:lnTo>
                <a:lnTo>
                  <a:pt x="1119" y="20829"/>
                </a:lnTo>
                <a:lnTo>
                  <a:pt x="1411" y="20829"/>
                </a:lnTo>
                <a:lnTo>
                  <a:pt x="1703" y="20804"/>
                </a:lnTo>
                <a:lnTo>
                  <a:pt x="1995" y="20731"/>
                </a:lnTo>
                <a:lnTo>
                  <a:pt x="2214" y="20634"/>
                </a:lnTo>
                <a:lnTo>
                  <a:pt x="2458" y="20512"/>
                </a:lnTo>
                <a:lnTo>
                  <a:pt x="2555" y="20439"/>
                </a:lnTo>
                <a:lnTo>
                  <a:pt x="2652" y="20366"/>
                </a:lnTo>
                <a:lnTo>
                  <a:pt x="2750" y="20269"/>
                </a:lnTo>
                <a:lnTo>
                  <a:pt x="2798" y="20172"/>
                </a:lnTo>
                <a:lnTo>
                  <a:pt x="2847" y="20123"/>
                </a:lnTo>
                <a:lnTo>
                  <a:pt x="2871" y="20074"/>
                </a:lnTo>
                <a:lnTo>
                  <a:pt x="2969" y="19783"/>
                </a:lnTo>
                <a:lnTo>
                  <a:pt x="3042" y="19466"/>
                </a:lnTo>
                <a:lnTo>
                  <a:pt x="3090" y="19150"/>
                </a:lnTo>
                <a:lnTo>
                  <a:pt x="3139" y="18809"/>
                </a:lnTo>
                <a:lnTo>
                  <a:pt x="3188" y="18152"/>
                </a:lnTo>
                <a:lnTo>
                  <a:pt x="3236" y="17520"/>
                </a:lnTo>
                <a:lnTo>
                  <a:pt x="3285" y="16425"/>
                </a:lnTo>
                <a:lnTo>
                  <a:pt x="3334" y="15330"/>
                </a:lnTo>
                <a:lnTo>
                  <a:pt x="3407" y="14502"/>
                </a:lnTo>
                <a:lnTo>
                  <a:pt x="3480" y="13651"/>
                </a:lnTo>
                <a:lnTo>
                  <a:pt x="3528" y="13164"/>
                </a:lnTo>
                <a:lnTo>
                  <a:pt x="3601" y="12872"/>
                </a:lnTo>
                <a:lnTo>
                  <a:pt x="3650" y="12750"/>
                </a:lnTo>
                <a:lnTo>
                  <a:pt x="3699" y="12629"/>
                </a:lnTo>
                <a:lnTo>
                  <a:pt x="3747" y="12750"/>
                </a:lnTo>
                <a:lnTo>
                  <a:pt x="3796" y="12872"/>
                </a:lnTo>
                <a:lnTo>
                  <a:pt x="3845" y="13164"/>
                </a:lnTo>
                <a:lnTo>
                  <a:pt x="3918" y="13651"/>
                </a:lnTo>
                <a:lnTo>
                  <a:pt x="3991" y="14502"/>
                </a:lnTo>
                <a:lnTo>
                  <a:pt x="4064" y="15330"/>
                </a:lnTo>
                <a:lnTo>
                  <a:pt x="4112" y="16425"/>
                </a:lnTo>
                <a:lnTo>
                  <a:pt x="4161" y="17520"/>
                </a:lnTo>
                <a:lnTo>
                  <a:pt x="4210" y="18152"/>
                </a:lnTo>
                <a:lnTo>
                  <a:pt x="4258" y="18809"/>
                </a:lnTo>
                <a:lnTo>
                  <a:pt x="4307" y="19150"/>
                </a:lnTo>
                <a:lnTo>
                  <a:pt x="4356" y="19466"/>
                </a:lnTo>
                <a:lnTo>
                  <a:pt x="4429" y="19783"/>
                </a:lnTo>
                <a:lnTo>
                  <a:pt x="4526" y="20074"/>
                </a:lnTo>
                <a:lnTo>
                  <a:pt x="4550" y="20123"/>
                </a:lnTo>
                <a:lnTo>
                  <a:pt x="4599" y="20172"/>
                </a:lnTo>
                <a:lnTo>
                  <a:pt x="4648" y="20269"/>
                </a:lnTo>
                <a:lnTo>
                  <a:pt x="4745" y="20366"/>
                </a:lnTo>
                <a:lnTo>
                  <a:pt x="4842" y="20439"/>
                </a:lnTo>
                <a:lnTo>
                  <a:pt x="4940" y="20512"/>
                </a:lnTo>
                <a:lnTo>
                  <a:pt x="5183" y="20634"/>
                </a:lnTo>
                <a:lnTo>
                  <a:pt x="5402" y="20731"/>
                </a:lnTo>
                <a:lnTo>
                  <a:pt x="5694" y="20804"/>
                </a:lnTo>
                <a:lnTo>
                  <a:pt x="5986" y="20829"/>
                </a:lnTo>
                <a:lnTo>
                  <a:pt x="6278" y="20829"/>
                </a:lnTo>
                <a:lnTo>
                  <a:pt x="6594" y="20756"/>
                </a:lnTo>
                <a:lnTo>
                  <a:pt x="6691" y="20707"/>
                </a:lnTo>
                <a:lnTo>
                  <a:pt x="6740" y="20634"/>
                </a:lnTo>
                <a:lnTo>
                  <a:pt x="6740" y="20512"/>
                </a:lnTo>
                <a:lnTo>
                  <a:pt x="6716" y="20415"/>
                </a:lnTo>
                <a:lnTo>
                  <a:pt x="6667" y="20269"/>
                </a:lnTo>
                <a:lnTo>
                  <a:pt x="6570" y="20147"/>
                </a:lnTo>
                <a:lnTo>
                  <a:pt x="6375" y="19904"/>
                </a:lnTo>
                <a:lnTo>
                  <a:pt x="6132" y="19685"/>
                </a:lnTo>
                <a:lnTo>
                  <a:pt x="5864" y="19515"/>
                </a:lnTo>
                <a:lnTo>
                  <a:pt x="5889" y="18736"/>
                </a:lnTo>
                <a:lnTo>
                  <a:pt x="5937" y="17958"/>
                </a:lnTo>
                <a:lnTo>
                  <a:pt x="6059" y="16376"/>
                </a:lnTo>
                <a:lnTo>
                  <a:pt x="6132" y="15597"/>
                </a:lnTo>
                <a:lnTo>
                  <a:pt x="6156" y="14819"/>
                </a:lnTo>
                <a:lnTo>
                  <a:pt x="6180" y="14040"/>
                </a:lnTo>
                <a:lnTo>
                  <a:pt x="6180" y="13261"/>
                </a:lnTo>
                <a:lnTo>
                  <a:pt x="6180" y="12604"/>
                </a:lnTo>
                <a:lnTo>
                  <a:pt x="6156" y="11923"/>
                </a:lnTo>
                <a:lnTo>
                  <a:pt x="6253" y="12069"/>
                </a:lnTo>
                <a:lnTo>
                  <a:pt x="6399" y="12166"/>
                </a:lnTo>
                <a:lnTo>
                  <a:pt x="6521" y="12215"/>
                </a:lnTo>
                <a:lnTo>
                  <a:pt x="6643" y="12215"/>
                </a:lnTo>
                <a:lnTo>
                  <a:pt x="6764" y="12191"/>
                </a:lnTo>
                <a:lnTo>
                  <a:pt x="6886" y="12142"/>
                </a:lnTo>
                <a:lnTo>
                  <a:pt x="6983" y="12069"/>
                </a:lnTo>
                <a:lnTo>
                  <a:pt x="7081" y="11972"/>
                </a:lnTo>
                <a:lnTo>
                  <a:pt x="7178" y="11899"/>
                </a:lnTo>
                <a:lnTo>
                  <a:pt x="7227" y="11777"/>
                </a:lnTo>
                <a:lnTo>
                  <a:pt x="7300" y="11631"/>
                </a:lnTo>
                <a:lnTo>
                  <a:pt x="7324" y="11412"/>
                </a:lnTo>
                <a:lnTo>
                  <a:pt x="7300" y="11193"/>
                </a:lnTo>
                <a:lnTo>
                  <a:pt x="7251" y="10974"/>
                </a:lnTo>
                <a:lnTo>
                  <a:pt x="7275" y="10974"/>
                </a:lnTo>
                <a:lnTo>
                  <a:pt x="7348" y="10390"/>
                </a:lnTo>
                <a:lnTo>
                  <a:pt x="7397" y="9806"/>
                </a:lnTo>
                <a:lnTo>
                  <a:pt x="7397" y="9198"/>
                </a:lnTo>
                <a:lnTo>
                  <a:pt x="7348" y="8614"/>
                </a:lnTo>
                <a:lnTo>
                  <a:pt x="7251" y="8006"/>
                </a:lnTo>
                <a:lnTo>
                  <a:pt x="7129" y="7446"/>
                </a:lnTo>
                <a:lnTo>
                  <a:pt x="6959" y="6862"/>
                </a:lnTo>
                <a:lnTo>
                  <a:pt x="6764" y="6327"/>
                </a:lnTo>
                <a:lnTo>
                  <a:pt x="6545" y="5913"/>
                </a:lnTo>
                <a:lnTo>
                  <a:pt x="6302" y="5499"/>
                </a:lnTo>
                <a:lnTo>
                  <a:pt x="6010" y="5134"/>
                </a:lnTo>
                <a:lnTo>
                  <a:pt x="5840" y="4964"/>
                </a:lnTo>
                <a:lnTo>
                  <a:pt x="5670" y="4794"/>
                </a:lnTo>
                <a:lnTo>
                  <a:pt x="5499" y="4648"/>
                </a:lnTo>
                <a:lnTo>
                  <a:pt x="5305" y="4526"/>
                </a:lnTo>
                <a:lnTo>
                  <a:pt x="5110" y="4404"/>
                </a:lnTo>
                <a:lnTo>
                  <a:pt x="4891" y="4331"/>
                </a:lnTo>
                <a:lnTo>
                  <a:pt x="4672" y="4258"/>
                </a:lnTo>
                <a:lnTo>
                  <a:pt x="4453" y="4210"/>
                </a:lnTo>
                <a:lnTo>
                  <a:pt x="4210" y="4210"/>
                </a:lnTo>
                <a:lnTo>
                  <a:pt x="3966" y="4234"/>
                </a:lnTo>
                <a:lnTo>
                  <a:pt x="3966" y="4210"/>
                </a:lnTo>
                <a:lnTo>
                  <a:pt x="3966" y="4185"/>
                </a:lnTo>
                <a:lnTo>
                  <a:pt x="3966" y="4137"/>
                </a:lnTo>
                <a:lnTo>
                  <a:pt x="3942" y="4039"/>
                </a:lnTo>
                <a:lnTo>
                  <a:pt x="3918" y="3966"/>
                </a:lnTo>
                <a:lnTo>
                  <a:pt x="4064" y="3942"/>
                </a:lnTo>
                <a:lnTo>
                  <a:pt x="4210" y="3893"/>
                </a:lnTo>
                <a:lnTo>
                  <a:pt x="4356" y="3845"/>
                </a:lnTo>
                <a:lnTo>
                  <a:pt x="4477" y="3772"/>
                </a:lnTo>
                <a:lnTo>
                  <a:pt x="4721" y="3602"/>
                </a:lnTo>
                <a:lnTo>
                  <a:pt x="4940" y="3383"/>
                </a:lnTo>
                <a:lnTo>
                  <a:pt x="5110" y="3115"/>
                </a:lnTo>
                <a:lnTo>
                  <a:pt x="5232" y="2847"/>
                </a:lnTo>
                <a:lnTo>
                  <a:pt x="5353" y="2531"/>
                </a:lnTo>
                <a:lnTo>
                  <a:pt x="5402" y="2215"/>
                </a:lnTo>
                <a:lnTo>
                  <a:pt x="5426" y="2069"/>
                </a:lnTo>
                <a:lnTo>
                  <a:pt x="5402" y="1898"/>
                </a:lnTo>
                <a:lnTo>
                  <a:pt x="5378" y="1704"/>
                </a:lnTo>
                <a:lnTo>
                  <a:pt x="5329" y="1485"/>
                </a:lnTo>
                <a:lnTo>
                  <a:pt x="5280" y="1290"/>
                </a:lnTo>
                <a:lnTo>
                  <a:pt x="5183" y="1095"/>
                </a:lnTo>
                <a:lnTo>
                  <a:pt x="5086" y="876"/>
                </a:lnTo>
                <a:lnTo>
                  <a:pt x="4988" y="682"/>
                </a:lnTo>
                <a:lnTo>
                  <a:pt x="4867" y="511"/>
                </a:lnTo>
                <a:lnTo>
                  <a:pt x="4721" y="365"/>
                </a:lnTo>
                <a:lnTo>
                  <a:pt x="4575" y="219"/>
                </a:lnTo>
                <a:lnTo>
                  <a:pt x="4429" y="122"/>
                </a:lnTo>
                <a:lnTo>
                  <a:pt x="4258" y="49"/>
                </a:lnTo>
                <a:lnTo>
                  <a:pt x="4088" y="0"/>
                </a:lnTo>
                <a:close/>
              </a:path>
            </a:pathLst>
          </a:custGeom>
          <a:solidFill>
            <a:srgbClr val="25212A">
              <a:alpha val="7115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58" name="Google Shape;858;p88"/>
          <p:cNvSpPr/>
          <p:nvPr/>
        </p:nvSpPr>
        <p:spPr>
          <a:xfrm>
            <a:off x="5993970" y="3235047"/>
            <a:ext cx="188629" cy="465345"/>
          </a:xfrm>
          <a:custGeom>
            <a:rect b="b" l="l" r="r" t="t"/>
            <a:pathLst>
              <a:path extrusionOk="0" h="21073" w="8542">
                <a:moveTo>
                  <a:pt x="4478" y="487"/>
                </a:moveTo>
                <a:lnTo>
                  <a:pt x="4673" y="536"/>
                </a:lnTo>
                <a:lnTo>
                  <a:pt x="4600" y="584"/>
                </a:lnTo>
                <a:lnTo>
                  <a:pt x="4527" y="657"/>
                </a:lnTo>
                <a:lnTo>
                  <a:pt x="4527" y="730"/>
                </a:lnTo>
                <a:lnTo>
                  <a:pt x="4527" y="755"/>
                </a:lnTo>
                <a:lnTo>
                  <a:pt x="4697" y="755"/>
                </a:lnTo>
                <a:lnTo>
                  <a:pt x="4819" y="730"/>
                </a:lnTo>
                <a:lnTo>
                  <a:pt x="4892" y="682"/>
                </a:lnTo>
                <a:lnTo>
                  <a:pt x="4965" y="633"/>
                </a:lnTo>
                <a:lnTo>
                  <a:pt x="5038" y="682"/>
                </a:lnTo>
                <a:lnTo>
                  <a:pt x="4965" y="730"/>
                </a:lnTo>
                <a:lnTo>
                  <a:pt x="4916" y="779"/>
                </a:lnTo>
                <a:lnTo>
                  <a:pt x="4819" y="925"/>
                </a:lnTo>
                <a:lnTo>
                  <a:pt x="4819" y="949"/>
                </a:lnTo>
                <a:lnTo>
                  <a:pt x="4843" y="974"/>
                </a:lnTo>
                <a:lnTo>
                  <a:pt x="4867" y="998"/>
                </a:lnTo>
                <a:lnTo>
                  <a:pt x="4892" y="974"/>
                </a:lnTo>
                <a:lnTo>
                  <a:pt x="5038" y="876"/>
                </a:lnTo>
                <a:lnTo>
                  <a:pt x="5111" y="828"/>
                </a:lnTo>
                <a:lnTo>
                  <a:pt x="5208" y="803"/>
                </a:lnTo>
                <a:lnTo>
                  <a:pt x="5330" y="901"/>
                </a:lnTo>
                <a:lnTo>
                  <a:pt x="5451" y="1022"/>
                </a:lnTo>
                <a:lnTo>
                  <a:pt x="5281" y="1120"/>
                </a:lnTo>
                <a:lnTo>
                  <a:pt x="5208" y="1193"/>
                </a:lnTo>
                <a:lnTo>
                  <a:pt x="5111" y="1266"/>
                </a:lnTo>
                <a:lnTo>
                  <a:pt x="4965" y="1436"/>
                </a:lnTo>
                <a:lnTo>
                  <a:pt x="4965" y="1460"/>
                </a:lnTo>
                <a:lnTo>
                  <a:pt x="4965" y="1485"/>
                </a:lnTo>
                <a:lnTo>
                  <a:pt x="5013" y="1485"/>
                </a:lnTo>
                <a:lnTo>
                  <a:pt x="5111" y="1436"/>
                </a:lnTo>
                <a:lnTo>
                  <a:pt x="5208" y="1387"/>
                </a:lnTo>
                <a:lnTo>
                  <a:pt x="5403" y="1314"/>
                </a:lnTo>
                <a:lnTo>
                  <a:pt x="5573" y="1217"/>
                </a:lnTo>
                <a:lnTo>
                  <a:pt x="5695" y="1412"/>
                </a:lnTo>
                <a:lnTo>
                  <a:pt x="5768" y="1631"/>
                </a:lnTo>
                <a:lnTo>
                  <a:pt x="5719" y="1631"/>
                </a:lnTo>
                <a:lnTo>
                  <a:pt x="5597" y="1679"/>
                </a:lnTo>
                <a:lnTo>
                  <a:pt x="5451" y="1728"/>
                </a:lnTo>
                <a:lnTo>
                  <a:pt x="5184" y="1874"/>
                </a:lnTo>
                <a:lnTo>
                  <a:pt x="4989" y="1996"/>
                </a:lnTo>
                <a:lnTo>
                  <a:pt x="4892" y="2069"/>
                </a:lnTo>
                <a:lnTo>
                  <a:pt x="4819" y="2166"/>
                </a:lnTo>
                <a:lnTo>
                  <a:pt x="4819" y="2190"/>
                </a:lnTo>
                <a:lnTo>
                  <a:pt x="4843" y="2215"/>
                </a:lnTo>
                <a:lnTo>
                  <a:pt x="4940" y="2239"/>
                </a:lnTo>
                <a:lnTo>
                  <a:pt x="5038" y="2239"/>
                </a:lnTo>
                <a:lnTo>
                  <a:pt x="5232" y="2166"/>
                </a:lnTo>
                <a:lnTo>
                  <a:pt x="5524" y="2069"/>
                </a:lnTo>
                <a:lnTo>
                  <a:pt x="5816" y="1947"/>
                </a:lnTo>
                <a:lnTo>
                  <a:pt x="5841" y="1947"/>
                </a:lnTo>
                <a:lnTo>
                  <a:pt x="5841" y="1971"/>
                </a:lnTo>
                <a:lnTo>
                  <a:pt x="5841" y="2142"/>
                </a:lnTo>
                <a:lnTo>
                  <a:pt x="5816" y="2312"/>
                </a:lnTo>
                <a:lnTo>
                  <a:pt x="5743" y="2312"/>
                </a:lnTo>
                <a:lnTo>
                  <a:pt x="5622" y="2361"/>
                </a:lnTo>
                <a:lnTo>
                  <a:pt x="5476" y="2385"/>
                </a:lnTo>
                <a:lnTo>
                  <a:pt x="5208" y="2434"/>
                </a:lnTo>
                <a:lnTo>
                  <a:pt x="4916" y="2507"/>
                </a:lnTo>
                <a:lnTo>
                  <a:pt x="4794" y="2555"/>
                </a:lnTo>
                <a:lnTo>
                  <a:pt x="4648" y="2604"/>
                </a:lnTo>
                <a:lnTo>
                  <a:pt x="4648" y="2653"/>
                </a:lnTo>
                <a:lnTo>
                  <a:pt x="4673" y="2653"/>
                </a:lnTo>
                <a:lnTo>
                  <a:pt x="5208" y="2701"/>
                </a:lnTo>
                <a:lnTo>
                  <a:pt x="5476" y="2701"/>
                </a:lnTo>
                <a:lnTo>
                  <a:pt x="5719" y="2653"/>
                </a:lnTo>
                <a:lnTo>
                  <a:pt x="5646" y="2847"/>
                </a:lnTo>
                <a:lnTo>
                  <a:pt x="5524" y="3042"/>
                </a:lnTo>
                <a:lnTo>
                  <a:pt x="4697" y="3042"/>
                </a:lnTo>
                <a:lnTo>
                  <a:pt x="4624" y="3018"/>
                </a:lnTo>
                <a:lnTo>
                  <a:pt x="4575" y="2993"/>
                </a:lnTo>
                <a:lnTo>
                  <a:pt x="4551" y="2993"/>
                </a:lnTo>
                <a:lnTo>
                  <a:pt x="4551" y="3018"/>
                </a:lnTo>
                <a:lnTo>
                  <a:pt x="4600" y="3091"/>
                </a:lnTo>
                <a:lnTo>
                  <a:pt x="4673" y="3164"/>
                </a:lnTo>
                <a:lnTo>
                  <a:pt x="4746" y="3212"/>
                </a:lnTo>
                <a:lnTo>
                  <a:pt x="4843" y="3261"/>
                </a:lnTo>
                <a:lnTo>
                  <a:pt x="5086" y="3310"/>
                </a:lnTo>
                <a:lnTo>
                  <a:pt x="5330" y="3310"/>
                </a:lnTo>
                <a:lnTo>
                  <a:pt x="5159" y="3456"/>
                </a:lnTo>
                <a:lnTo>
                  <a:pt x="4989" y="3577"/>
                </a:lnTo>
                <a:lnTo>
                  <a:pt x="4892" y="3529"/>
                </a:lnTo>
                <a:lnTo>
                  <a:pt x="4746" y="3504"/>
                </a:lnTo>
                <a:lnTo>
                  <a:pt x="4259" y="3504"/>
                </a:lnTo>
                <a:lnTo>
                  <a:pt x="4235" y="3529"/>
                </a:lnTo>
                <a:lnTo>
                  <a:pt x="4210" y="3577"/>
                </a:lnTo>
                <a:lnTo>
                  <a:pt x="4210" y="3626"/>
                </a:lnTo>
                <a:lnTo>
                  <a:pt x="4235" y="3699"/>
                </a:lnTo>
                <a:lnTo>
                  <a:pt x="4283" y="3748"/>
                </a:lnTo>
                <a:lnTo>
                  <a:pt x="4429" y="3796"/>
                </a:lnTo>
                <a:lnTo>
                  <a:pt x="4283" y="3821"/>
                </a:lnTo>
                <a:lnTo>
                  <a:pt x="3967" y="3821"/>
                </a:lnTo>
                <a:lnTo>
                  <a:pt x="3821" y="3772"/>
                </a:lnTo>
                <a:lnTo>
                  <a:pt x="3675" y="3723"/>
                </a:lnTo>
                <a:lnTo>
                  <a:pt x="3529" y="3650"/>
                </a:lnTo>
                <a:lnTo>
                  <a:pt x="3407" y="3577"/>
                </a:lnTo>
                <a:lnTo>
                  <a:pt x="3310" y="3456"/>
                </a:lnTo>
                <a:lnTo>
                  <a:pt x="3213" y="3358"/>
                </a:lnTo>
                <a:lnTo>
                  <a:pt x="3115" y="3237"/>
                </a:lnTo>
                <a:lnTo>
                  <a:pt x="2969" y="2945"/>
                </a:lnTo>
                <a:lnTo>
                  <a:pt x="2848" y="2653"/>
                </a:lnTo>
                <a:lnTo>
                  <a:pt x="2775" y="2361"/>
                </a:lnTo>
                <a:lnTo>
                  <a:pt x="2750" y="2069"/>
                </a:lnTo>
                <a:lnTo>
                  <a:pt x="2750" y="1898"/>
                </a:lnTo>
                <a:lnTo>
                  <a:pt x="2775" y="1728"/>
                </a:lnTo>
                <a:lnTo>
                  <a:pt x="2823" y="1558"/>
                </a:lnTo>
                <a:lnTo>
                  <a:pt x="2896" y="1412"/>
                </a:lnTo>
                <a:lnTo>
                  <a:pt x="3067" y="1120"/>
                </a:lnTo>
                <a:lnTo>
                  <a:pt x="3261" y="852"/>
                </a:lnTo>
                <a:lnTo>
                  <a:pt x="3359" y="755"/>
                </a:lnTo>
                <a:lnTo>
                  <a:pt x="3480" y="682"/>
                </a:lnTo>
                <a:lnTo>
                  <a:pt x="3699" y="560"/>
                </a:lnTo>
                <a:lnTo>
                  <a:pt x="3772" y="584"/>
                </a:lnTo>
                <a:lnTo>
                  <a:pt x="3845" y="560"/>
                </a:lnTo>
                <a:lnTo>
                  <a:pt x="4064" y="511"/>
                </a:lnTo>
                <a:lnTo>
                  <a:pt x="4259" y="487"/>
                </a:lnTo>
                <a:close/>
                <a:moveTo>
                  <a:pt x="4600" y="4818"/>
                </a:moveTo>
                <a:lnTo>
                  <a:pt x="4940" y="4842"/>
                </a:lnTo>
                <a:lnTo>
                  <a:pt x="4746" y="4915"/>
                </a:lnTo>
                <a:lnTo>
                  <a:pt x="4600" y="5037"/>
                </a:lnTo>
                <a:lnTo>
                  <a:pt x="4600" y="5061"/>
                </a:lnTo>
                <a:lnTo>
                  <a:pt x="4600" y="5086"/>
                </a:lnTo>
                <a:lnTo>
                  <a:pt x="4624" y="5110"/>
                </a:lnTo>
                <a:lnTo>
                  <a:pt x="4648" y="5134"/>
                </a:lnTo>
                <a:lnTo>
                  <a:pt x="4770" y="5110"/>
                </a:lnTo>
                <a:lnTo>
                  <a:pt x="4867" y="5086"/>
                </a:lnTo>
                <a:lnTo>
                  <a:pt x="5086" y="5013"/>
                </a:lnTo>
                <a:lnTo>
                  <a:pt x="5305" y="4964"/>
                </a:lnTo>
                <a:lnTo>
                  <a:pt x="5403" y="4940"/>
                </a:lnTo>
                <a:lnTo>
                  <a:pt x="5500" y="4915"/>
                </a:lnTo>
                <a:lnTo>
                  <a:pt x="5573" y="4940"/>
                </a:lnTo>
                <a:lnTo>
                  <a:pt x="5719" y="4964"/>
                </a:lnTo>
                <a:lnTo>
                  <a:pt x="5695" y="4988"/>
                </a:lnTo>
                <a:lnTo>
                  <a:pt x="5427" y="5086"/>
                </a:lnTo>
                <a:lnTo>
                  <a:pt x="5281" y="5159"/>
                </a:lnTo>
                <a:lnTo>
                  <a:pt x="5232" y="5207"/>
                </a:lnTo>
                <a:lnTo>
                  <a:pt x="5184" y="5256"/>
                </a:lnTo>
                <a:lnTo>
                  <a:pt x="5208" y="5280"/>
                </a:lnTo>
                <a:lnTo>
                  <a:pt x="5281" y="5329"/>
                </a:lnTo>
                <a:lnTo>
                  <a:pt x="5403" y="5353"/>
                </a:lnTo>
                <a:lnTo>
                  <a:pt x="5524" y="5353"/>
                </a:lnTo>
                <a:lnTo>
                  <a:pt x="5622" y="5329"/>
                </a:lnTo>
                <a:lnTo>
                  <a:pt x="5938" y="5256"/>
                </a:lnTo>
                <a:lnTo>
                  <a:pt x="6254" y="5183"/>
                </a:lnTo>
                <a:lnTo>
                  <a:pt x="6425" y="5305"/>
                </a:lnTo>
                <a:lnTo>
                  <a:pt x="6254" y="5329"/>
                </a:lnTo>
                <a:lnTo>
                  <a:pt x="6035" y="5378"/>
                </a:lnTo>
                <a:lnTo>
                  <a:pt x="5841" y="5451"/>
                </a:lnTo>
                <a:lnTo>
                  <a:pt x="5743" y="5475"/>
                </a:lnTo>
                <a:lnTo>
                  <a:pt x="5670" y="5548"/>
                </a:lnTo>
                <a:lnTo>
                  <a:pt x="5573" y="5597"/>
                </a:lnTo>
                <a:lnTo>
                  <a:pt x="5500" y="5645"/>
                </a:lnTo>
                <a:lnTo>
                  <a:pt x="5476" y="5670"/>
                </a:lnTo>
                <a:lnTo>
                  <a:pt x="5500" y="5694"/>
                </a:lnTo>
                <a:lnTo>
                  <a:pt x="5573" y="5694"/>
                </a:lnTo>
                <a:lnTo>
                  <a:pt x="5622" y="5718"/>
                </a:lnTo>
                <a:lnTo>
                  <a:pt x="5670" y="5718"/>
                </a:lnTo>
                <a:lnTo>
                  <a:pt x="5743" y="5743"/>
                </a:lnTo>
                <a:lnTo>
                  <a:pt x="5889" y="5718"/>
                </a:lnTo>
                <a:lnTo>
                  <a:pt x="6035" y="5694"/>
                </a:lnTo>
                <a:lnTo>
                  <a:pt x="6230" y="5645"/>
                </a:lnTo>
                <a:lnTo>
                  <a:pt x="6400" y="5621"/>
                </a:lnTo>
                <a:lnTo>
                  <a:pt x="6571" y="5621"/>
                </a:lnTo>
                <a:lnTo>
                  <a:pt x="6668" y="5645"/>
                </a:lnTo>
                <a:lnTo>
                  <a:pt x="6741" y="5670"/>
                </a:lnTo>
                <a:lnTo>
                  <a:pt x="6668" y="5694"/>
                </a:lnTo>
                <a:lnTo>
                  <a:pt x="6498" y="5718"/>
                </a:lnTo>
                <a:lnTo>
                  <a:pt x="6352" y="5767"/>
                </a:lnTo>
                <a:lnTo>
                  <a:pt x="6206" y="5840"/>
                </a:lnTo>
                <a:lnTo>
                  <a:pt x="6133" y="5913"/>
                </a:lnTo>
                <a:lnTo>
                  <a:pt x="6108" y="5962"/>
                </a:lnTo>
                <a:lnTo>
                  <a:pt x="6084" y="6010"/>
                </a:lnTo>
                <a:lnTo>
                  <a:pt x="6108" y="6059"/>
                </a:lnTo>
                <a:lnTo>
                  <a:pt x="6133" y="6083"/>
                </a:lnTo>
                <a:lnTo>
                  <a:pt x="6181" y="6108"/>
                </a:lnTo>
                <a:lnTo>
                  <a:pt x="6279" y="6108"/>
                </a:lnTo>
                <a:lnTo>
                  <a:pt x="6400" y="6083"/>
                </a:lnTo>
                <a:lnTo>
                  <a:pt x="6619" y="6010"/>
                </a:lnTo>
                <a:lnTo>
                  <a:pt x="7130" y="6010"/>
                </a:lnTo>
                <a:lnTo>
                  <a:pt x="7203" y="6108"/>
                </a:lnTo>
                <a:lnTo>
                  <a:pt x="7276" y="6229"/>
                </a:lnTo>
                <a:lnTo>
                  <a:pt x="7106" y="6278"/>
                </a:lnTo>
                <a:lnTo>
                  <a:pt x="6936" y="6351"/>
                </a:lnTo>
                <a:lnTo>
                  <a:pt x="6790" y="6473"/>
                </a:lnTo>
                <a:lnTo>
                  <a:pt x="6668" y="6594"/>
                </a:lnTo>
                <a:lnTo>
                  <a:pt x="6668" y="6619"/>
                </a:lnTo>
                <a:lnTo>
                  <a:pt x="6887" y="6619"/>
                </a:lnTo>
                <a:lnTo>
                  <a:pt x="7082" y="6594"/>
                </a:lnTo>
                <a:lnTo>
                  <a:pt x="7471" y="6570"/>
                </a:lnTo>
                <a:lnTo>
                  <a:pt x="7544" y="6765"/>
                </a:lnTo>
                <a:lnTo>
                  <a:pt x="7130" y="6862"/>
                </a:lnTo>
                <a:lnTo>
                  <a:pt x="6984" y="6935"/>
                </a:lnTo>
                <a:lnTo>
                  <a:pt x="6936" y="6959"/>
                </a:lnTo>
                <a:lnTo>
                  <a:pt x="6911" y="6984"/>
                </a:lnTo>
                <a:lnTo>
                  <a:pt x="6960" y="7057"/>
                </a:lnTo>
                <a:lnTo>
                  <a:pt x="7033" y="7081"/>
                </a:lnTo>
                <a:lnTo>
                  <a:pt x="7106" y="7105"/>
                </a:lnTo>
                <a:lnTo>
                  <a:pt x="7203" y="7105"/>
                </a:lnTo>
                <a:lnTo>
                  <a:pt x="7422" y="7081"/>
                </a:lnTo>
                <a:lnTo>
                  <a:pt x="7641" y="7032"/>
                </a:lnTo>
                <a:lnTo>
                  <a:pt x="7714" y="7227"/>
                </a:lnTo>
                <a:lnTo>
                  <a:pt x="7544" y="7276"/>
                </a:lnTo>
                <a:lnTo>
                  <a:pt x="7349" y="7349"/>
                </a:lnTo>
                <a:lnTo>
                  <a:pt x="7203" y="7422"/>
                </a:lnTo>
                <a:lnTo>
                  <a:pt x="7155" y="7470"/>
                </a:lnTo>
                <a:lnTo>
                  <a:pt x="7106" y="7543"/>
                </a:lnTo>
                <a:lnTo>
                  <a:pt x="7106" y="7568"/>
                </a:lnTo>
                <a:lnTo>
                  <a:pt x="7106" y="7592"/>
                </a:lnTo>
                <a:lnTo>
                  <a:pt x="7130" y="7616"/>
                </a:lnTo>
                <a:lnTo>
                  <a:pt x="7155" y="7616"/>
                </a:lnTo>
                <a:lnTo>
                  <a:pt x="7228" y="7568"/>
                </a:lnTo>
                <a:lnTo>
                  <a:pt x="7325" y="7543"/>
                </a:lnTo>
                <a:lnTo>
                  <a:pt x="7495" y="7519"/>
                </a:lnTo>
                <a:lnTo>
                  <a:pt x="7763" y="7470"/>
                </a:lnTo>
                <a:lnTo>
                  <a:pt x="7836" y="7762"/>
                </a:lnTo>
                <a:lnTo>
                  <a:pt x="7812" y="7787"/>
                </a:lnTo>
                <a:lnTo>
                  <a:pt x="7568" y="7811"/>
                </a:lnTo>
                <a:lnTo>
                  <a:pt x="7349" y="7884"/>
                </a:lnTo>
                <a:lnTo>
                  <a:pt x="7301" y="7933"/>
                </a:lnTo>
                <a:lnTo>
                  <a:pt x="7301" y="7981"/>
                </a:lnTo>
                <a:lnTo>
                  <a:pt x="7301" y="8030"/>
                </a:lnTo>
                <a:lnTo>
                  <a:pt x="7349" y="8054"/>
                </a:lnTo>
                <a:lnTo>
                  <a:pt x="7447" y="8079"/>
                </a:lnTo>
                <a:lnTo>
                  <a:pt x="7568" y="8079"/>
                </a:lnTo>
                <a:lnTo>
                  <a:pt x="7763" y="8054"/>
                </a:lnTo>
                <a:lnTo>
                  <a:pt x="7885" y="8030"/>
                </a:lnTo>
                <a:lnTo>
                  <a:pt x="7933" y="8273"/>
                </a:lnTo>
                <a:lnTo>
                  <a:pt x="7690" y="8346"/>
                </a:lnTo>
                <a:lnTo>
                  <a:pt x="7593" y="8395"/>
                </a:lnTo>
                <a:lnTo>
                  <a:pt x="7495" y="8468"/>
                </a:lnTo>
                <a:lnTo>
                  <a:pt x="7495" y="8492"/>
                </a:lnTo>
                <a:lnTo>
                  <a:pt x="7739" y="8541"/>
                </a:lnTo>
                <a:lnTo>
                  <a:pt x="7958" y="8541"/>
                </a:lnTo>
                <a:lnTo>
                  <a:pt x="7982" y="8809"/>
                </a:lnTo>
                <a:lnTo>
                  <a:pt x="7860" y="8833"/>
                </a:lnTo>
                <a:lnTo>
                  <a:pt x="7739" y="8857"/>
                </a:lnTo>
                <a:lnTo>
                  <a:pt x="7641" y="8930"/>
                </a:lnTo>
                <a:lnTo>
                  <a:pt x="7568" y="9003"/>
                </a:lnTo>
                <a:lnTo>
                  <a:pt x="7544" y="9052"/>
                </a:lnTo>
                <a:lnTo>
                  <a:pt x="7568" y="9101"/>
                </a:lnTo>
                <a:lnTo>
                  <a:pt x="7690" y="9125"/>
                </a:lnTo>
                <a:lnTo>
                  <a:pt x="7787" y="9125"/>
                </a:lnTo>
                <a:lnTo>
                  <a:pt x="8006" y="9101"/>
                </a:lnTo>
                <a:lnTo>
                  <a:pt x="8006" y="9320"/>
                </a:lnTo>
                <a:lnTo>
                  <a:pt x="7933" y="9344"/>
                </a:lnTo>
                <a:lnTo>
                  <a:pt x="7860" y="9368"/>
                </a:lnTo>
                <a:lnTo>
                  <a:pt x="7787" y="9417"/>
                </a:lnTo>
                <a:lnTo>
                  <a:pt x="7666" y="9490"/>
                </a:lnTo>
                <a:lnTo>
                  <a:pt x="7641" y="9539"/>
                </a:lnTo>
                <a:lnTo>
                  <a:pt x="7666" y="9563"/>
                </a:lnTo>
                <a:lnTo>
                  <a:pt x="7787" y="9587"/>
                </a:lnTo>
                <a:lnTo>
                  <a:pt x="7933" y="9612"/>
                </a:lnTo>
                <a:lnTo>
                  <a:pt x="8031" y="9612"/>
                </a:lnTo>
                <a:lnTo>
                  <a:pt x="8031" y="9855"/>
                </a:lnTo>
                <a:lnTo>
                  <a:pt x="7909" y="9879"/>
                </a:lnTo>
                <a:lnTo>
                  <a:pt x="7787" y="9928"/>
                </a:lnTo>
                <a:lnTo>
                  <a:pt x="7690" y="10001"/>
                </a:lnTo>
                <a:lnTo>
                  <a:pt x="7666" y="10025"/>
                </a:lnTo>
                <a:lnTo>
                  <a:pt x="7666" y="10050"/>
                </a:lnTo>
                <a:lnTo>
                  <a:pt x="7714" y="10098"/>
                </a:lnTo>
                <a:lnTo>
                  <a:pt x="8031" y="10098"/>
                </a:lnTo>
                <a:lnTo>
                  <a:pt x="8006" y="10415"/>
                </a:lnTo>
                <a:lnTo>
                  <a:pt x="7885" y="10439"/>
                </a:lnTo>
                <a:lnTo>
                  <a:pt x="7739" y="10488"/>
                </a:lnTo>
                <a:lnTo>
                  <a:pt x="7714" y="10512"/>
                </a:lnTo>
                <a:lnTo>
                  <a:pt x="7714" y="10536"/>
                </a:lnTo>
                <a:lnTo>
                  <a:pt x="7739" y="10585"/>
                </a:lnTo>
                <a:lnTo>
                  <a:pt x="7763" y="10609"/>
                </a:lnTo>
                <a:lnTo>
                  <a:pt x="7885" y="10634"/>
                </a:lnTo>
                <a:lnTo>
                  <a:pt x="7982" y="10634"/>
                </a:lnTo>
                <a:lnTo>
                  <a:pt x="7958" y="10901"/>
                </a:lnTo>
                <a:lnTo>
                  <a:pt x="7909" y="10926"/>
                </a:lnTo>
                <a:lnTo>
                  <a:pt x="7860" y="10926"/>
                </a:lnTo>
                <a:lnTo>
                  <a:pt x="7812" y="10950"/>
                </a:lnTo>
                <a:lnTo>
                  <a:pt x="7787" y="10950"/>
                </a:lnTo>
                <a:lnTo>
                  <a:pt x="7787" y="10999"/>
                </a:lnTo>
                <a:lnTo>
                  <a:pt x="7860" y="11047"/>
                </a:lnTo>
                <a:lnTo>
                  <a:pt x="7933" y="11072"/>
                </a:lnTo>
                <a:lnTo>
                  <a:pt x="7958" y="11145"/>
                </a:lnTo>
                <a:lnTo>
                  <a:pt x="7982" y="11193"/>
                </a:lnTo>
                <a:lnTo>
                  <a:pt x="8079" y="11266"/>
                </a:lnTo>
                <a:lnTo>
                  <a:pt x="8055" y="11437"/>
                </a:lnTo>
                <a:lnTo>
                  <a:pt x="8006" y="11583"/>
                </a:lnTo>
                <a:lnTo>
                  <a:pt x="7933" y="11729"/>
                </a:lnTo>
                <a:lnTo>
                  <a:pt x="7812" y="11826"/>
                </a:lnTo>
                <a:lnTo>
                  <a:pt x="7690" y="11899"/>
                </a:lnTo>
                <a:lnTo>
                  <a:pt x="7520" y="11899"/>
                </a:lnTo>
                <a:lnTo>
                  <a:pt x="7447" y="11850"/>
                </a:lnTo>
                <a:lnTo>
                  <a:pt x="7398" y="11802"/>
                </a:lnTo>
                <a:lnTo>
                  <a:pt x="7325" y="11729"/>
                </a:lnTo>
                <a:lnTo>
                  <a:pt x="7301" y="11656"/>
                </a:lnTo>
                <a:lnTo>
                  <a:pt x="7276" y="11583"/>
                </a:lnTo>
                <a:lnTo>
                  <a:pt x="7276" y="11388"/>
                </a:lnTo>
                <a:lnTo>
                  <a:pt x="7301" y="11242"/>
                </a:lnTo>
                <a:lnTo>
                  <a:pt x="7398" y="11096"/>
                </a:lnTo>
                <a:lnTo>
                  <a:pt x="7422" y="11023"/>
                </a:lnTo>
                <a:lnTo>
                  <a:pt x="7447" y="10974"/>
                </a:lnTo>
                <a:lnTo>
                  <a:pt x="7447" y="10828"/>
                </a:lnTo>
                <a:lnTo>
                  <a:pt x="7374" y="10561"/>
                </a:lnTo>
                <a:lnTo>
                  <a:pt x="7301" y="10074"/>
                </a:lnTo>
                <a:lnTo>
                  <a:pt x="7252" y="9612"/>
                </a:lnTo>
                <a:lnTo>
                  <a:pt x="7179" y="9125"/>
                </a:lnTo>
                <a:lnTo>
                  <a:pt x="7106" y="8906"/>
                </a:lnTo>
                <a:lnTo>
                  <a:pt x="7033" y="8663"/>
                </a:lnTo>
                <a:lnTo>
                  <a:pt x="6765" y="7957"/>
                </a:lnTo>
                <a:lnTo>
                  <a:pt x="6449" y="7276"/>
                </a:lnTo>
                <a:lnTo>
                  <a:pt x="6400" y="7203"/>
                </a:lnTo>
                <a:lnTo>
                  <a:pt x="6352" y="7105"/>
                </a:lnTo>
                <a:lnTo>
                  <a:pt x="6327" y="7057"/>
                </a:lnTo>
                <a:lnTo>
                  <a:pt x="6206" y="7057"/>
                </a:lnTo>
                <a:lnTo>
                  <a:pt x="6157" y="7081"/>
                </a:lnTo>
                <a:lnTo>
                  <a:pt x="6133" y="7105"/>
                </a:lnTo>
                <a:lnTo>
                  <a:pt x="6133" y="7154"/>
                </a:lnTo>
                <a:lnTo>
                  <a:pt x="6133" y="7227"/>
                </a:lnTo>
                <a:lnTo>
                  <a:pt x="5987" y="7227"/>
                </a:lnTo>
                <a:lnTo>
                  <a:pt x="5816" y="7251"/>
                </a:lnTo>
                <a:lnTo>
                  <a:pt x="5743" y="7276"/>
                </a:lnTo>
                <a:lnTo>
                  <a:pt x="5670" y="7300"/>
                </a:lnTo>
                <a:lnTo>
                  <a:pt x="5646" y="7349"/>
                </a:lnTo>
                <a:lnTo>
                  <a:pt x="5646" y="7397"/>
                </a:lnTo>
                <a:lnTo>
                  <a:pt x="5670" y="7422"/>
                </a:lnTo>
                <a:lnTo>
                  <a:pt x="5695" y="7470"/>
                </a:lnTo>
                <a:lnTo>
                  <a:pt x="5743" y="7495"/>
                </a:lnTo>
                <a:lnTo>
                  <a:pt x="5816" y="7519"/>
                </a:lnTo>
                <a:lnTo>
                  <a:pt x="6133" y="7519"/>
                </a:lnTo>
                <a:lnTo>
                  <a:pt x="6133" y="7714"/>
                </a:lnTo>
                <a:lnTo>
                  <a:pt x="6084" y="7714"/>
                </a:lnTo>
                <a:lnTo>
                  <a:pt x="5768" y="7738"/>
                </a:lnTo>
                <a:lnTo>
                  <a:pt x="5597" y="7787"/>
                </a:lnTo>
                <a:lnTo>
                  <a:pt x="5451" y="7860"/>
                </a:lnTo>
                <a:lnTo>
                  <a:pt x="5427" y="7884"/>
                </a:lnTo>
                <a:lnTo>
                  <a:pt x="5451" y="7933"/>
                </a:lnTo>
                <a:lnTo>
                  <a:pt x="5573" y="7981"/>
                </a:lnTo>
                <a:lnTo>
                  <a:pt x="5719" y="8006"/>
                </a:lnTo>
                <a:lnTo>
                  <a:pt x="6157" y="8006"/>
                </a:lnTo>
                <a:lnTo>
                  <a:pt x="6157" y="8298"/>
                </a:lnTo>
                <a:lnTo>
                  <a:pt x="5962" y="8298"/>
                </a:lnTo>
                <a:lnTo>
                  <a:pt x="5792" y="8322"/>
                </a:lnTo>
                <a:lnTo>
                  <a:pt x="5646" y="8322"/>
                </a:lnTo>
                <a:lnTo>
                  <a:pt x="5500" y="8371"/>
                </a:lnTo>
                <a:lnTo>
                  <a:pt x="5354" y="8444"/>
                </a:lnTo>
                <a:lnTo>
                  <a:pt x="5232" y="8541"/>
                </a:lnTo>
                <a:lnTo>
                  <a:pt x="5232" y="8565"/>
                </a:lnTo>
                <a:lnTo>
                  <a:pt x="5232" y="8590"/>
                </a:lnTo>
                <a:lnTo>
                  <a:pt x="5378" y="8638"/>
                </a:lnTo>
                <a:lnTo>
                  <a:pt x="5524" y="8663"/>
                </a:lnTo>
                <a:lnTo>
                  <a:pt x="5987" y="8663"/>
                </a:lnTo>
                <a:lnTo>
                  <a:pt x="6157" y="8638"/>
                </a:lnTo>
                <a:lnTo>
                  <a:pt x="6157" y="8784"/>
                </a:lnTo>
                <a:lnTo>
                  <a:pt x="6084" y="8760"/>
                </a:lnTo>
                <a:lnTo>
                  <a:pt x="5987" y="8784"/>
                </a:lnTo>
                <a:lnTo>
                  <a:pt x="5816" y="8809"/>
                </a:lnTo>
                <a:lnTo>
                  <a:pt x="5549" y="8833"/>
                </a:lnTo>
                <a:lnTo>
                  <a:pt x="5403" y="8857"/>
                </a:lnTo>
                <a:lnTo>
                  <a:pt x="5281" y="8906"/>
                </a:lnTo>
                <a:lnTo>
                  <a:pt x="5257" y="8930"/>
                </a:lnTo>
                <a:lnTo>
                  <a:pt x="5281" y="8955"/>
                </a:lnTo>
                <a:lnTo>
                  <a:pt x="5403" y="9028"/>
                </a:lnTo>
                <a:lnTo>
                  <a:pt x="5549" y="9052"/>
                </a:lnTo>
                <a:lnTo>
                  <a:pt x="5670" y="9076"/>
                </a:lnTo>
                <a:lnTo>
                  <a:pt x="5816" y="9101"/>
                </a:lnTo>
                <a:lnTo>
                  <a:pt x="5987" y="9101"/>
                </a:lnTo>
                <a:lnTo>
                  <a:pt x="6084" y="9076"/>
                </a:lnTo>
                <a:lnTo>
                  <a:pt x="6181" y="9076"/>
                </a:lnTo>
                <a:lnTo>
                  <a:pt x="6181" y="9320"/>
                </a:lnTo>
                <a:lnTo>
                  <a:pt x="5962" y="9295"/>
                </a:lnTo>
                <a:lnTo>
                  <a:pt x="5743" y="9320"/>
                </a:lnTo>
                <a:lnTo>
                  <a:pt x="5500" y="9344"/>
                </a:lnTo>
                <a:lnTo>
                  <a:pt x="5378" y="9393"/>
                </a:lnTo>
                <a:lnTo>
                  <a:pt x="5281" y="9441"/>
                </a:lnTo>
                <a:lnTo>
                  <a:pt x="5257" y="9466"/>
                </a:lnTo>
                <a:lnTo>
                  <a:pt x="5257" y="9514"/>
                </a:lnTo>
                <a:lnTo>
                  <a:pt x="5305" y="9563"/>
                </a:lnTo>
                <a:lnTo>
                  <a:pt x="5378" y="9587"/>
                </a:lnTo>
                <a:lnTo>
                  <a:pt x="5476" y="9612"/>
                </a:lnTo>
                <a:lnTo>
                  <a:pt x="5914" y="9612"/>
                </a:lnTo>
                <a:lnTo>
                  <a:pt x="6181" y="9636"/>
                </a:lnTo>
                <a:lnTo>
                  <a:pt x="6157" y="9855"/>
                </a:lnTo>
                <a:lnTo>
                  <a:pt x="6060" y="9855"/>
                </a:lnTo>
                <a:lnTo>
                  <a:pt x="5670" y="9928"/>
                </a:lnTo>
                <a:lnTo>
                  <a:pt x="5500" y="9952"/>
                </a:lnTo>
                <a:lnTo>
                  <a:pt x="5427" y="10001"/>
                </a:lnTo>
                <a:lnTo>
                  <a:pt x="5403" y="10001"/>
                </a:lnTo>
                <a:lnTo>
                  <a:pt x="5378" y="10025"/>
                </a:lnTo>
                <a:lnTo>
                  <a:pt x="5378" y="10098"/>
                </a:lnTo>
                <a:lnTo>
                  <a:pt x="5403" y="10147"/>
                </a:lnTo>
                <a:lnTo>
                  <a:pt x="5451" y="10171"/>
                </a:lnTo>
                <a:lnTo>
                  <a:pt x="5500" y="10196"/>
                </a:lnTo>
                <a:lnTo>
                  <a:pt x="5622" y="10220"/>
                </a:lnTo>
                <a:lnTo>
                  <a:pt x="5743" y="10220"/>
                </a:lnTo>
                <a:lnTo>
                  <a:pt x="5938" y="10196"/>
                </a:lnTo>
                <a:lnTo>
                  <a:pt x="6133" y="10171"/>
                </a:lnTo>
                <a:lnTo>
                  <a:pt x="6157" y="10147"/>
                </a:lnTo>
                <a:lnTo>
                  <a:pt x="6157" y="10366"/>
                </a:lnTo>
                <a:lnTo>
                  <a:pt x="6011" y="10390"/>
                </a:lnTo>
                <a:lnTo>
                  <a:pt x="5889" y="10415"/>
                </a:lnTo>
                <a:lnTo>
                  <a:pt x="5573" y="10512"/>
                </a:lnTo>
                <a:lnTo>
                  <a:pt x="5403" y="10585"/>
                </a:lnTo>
                <a:lnTo>
                  <a:pt x="5354" y="10634"/>
                </a:lnTo>
                <a:lnTo>
                  <a:pt x="5354" y="10658"/>
                </a:lnTo>
                <a:lnTo>
                  <a:pt x="5403" y="10707"/>
                </a:lnTo>
                <a:lnTo>
                  <a:pt x="5451" y="10731"/>
                </a:lnTo>
                <a:lnTo>
                  <a:pt x="5573" y="10755"/>
                </a:lnTo>
                <a:lnTo>
                  <a:pt x="5841" y="10731"/>
                </a:lnTo>
                <a:lnTo>
                  <a:pt x="6157" y="10682"/>
                </a:lnTo>
                <a:lnTo>
                  <a:pt x="6157" y="10999"/>
                </a:lnTo>
                <a:lnTo>
                  <a:pt x="6133" y="10999"/>
                </a:lnTo>
                <a:lnTo>
                  <a:pt x="5938" y="11023"/>
                </a:lnTo>
                <a:lnTo>
                  <a:pt x="5743" y="11047"/>
                </a:lnTo>
                <a:lnTo>
                  <a:pt x="5549" y="11120"/>
                </a:lnTo>
                <a:lnTo>
                  <a:pt x="5378" y="11193"/>
                </a:lnTo>
                <a:lnTo>
                  <a:pt x="5354" y="11218"/>
                </a:lnTo>
                <a:lnTo>
                  <a:pt x="5354" y="11242"/>
                </a:lnTo>
                <a:lnTo>
                  <a:pt x="5354" y="11266"/>
                </a:lnTo>
                <a:lnTo>
                  <a:pt x="5378" y="11291"/>
                </a:lnTo>
                <a:lnTo>
                  <a:pt x="5573" y="11315"/>
                </a:lnTo>
                <a:lnTo>
                  <a:pt x="5768" y="11315"/>
                </a:lnTo>
                <a:lnTo>
                  <a:pt x="6133" y="11291"/>
                </a:lnTo>
                <a:lnTo>
                  <a:pt x="6157" y="11266"/>
                </a:lnTo>
                <a:lnTo>
                  <a:pt x="6157" y="11558"/>
                </a:lnTo>
                <a:lnTo>
                  <a:pt x="6011" y="11558"/>
                </a:lnTo>
                <a:lnTo>
                  <a:pt x="5841" y="11607"/>
                </a:lnTo>
                <a:lnTo>
                  <a:pt x="5573" y="11656"/>
                </a:lnTo>
                <a:lnTo>
                  <a:pt x="5330" y="11753"/>
                </a:lnTo>
                <a:lnTo>
                  <a:pt x="5305" y="11777"/>
                </a:lnTo>
                <a:lnTo>
                  <a:pt x="5305" y="11826"/>
                </a:lnTo>
                <a:lnTo>
                  <a:pt x="5330" y="11850"/>
                </a:lnTo>
                <a:lnTo>
                  <a:pt x="5378" y="11850"/>
                </a:lnTo>
                <a:lnTo>
                  <a:pt x="5622" y="11875"/>
                </a:lnTo>
                <a:lnTo>
                  <a:pt x="5865" y="11850"/>
                </a:lnTo>
                <a:lnTo>
                  <a:pt x="6011" y="11850"/>
                </a:lnTo>
                <a:lnTo>
                  <a:pt x="6084" y="11826"/>
                </a:lnTo>
                <a:lnTo>
                  <a:pt x="6157" y="11802"/>
                </a:lnTo>
                <a:lnTo>
                  <a:pt x="6157" y="12020"/>
                </a:lnTo>
                <a:lnTo>
                  <a:pt x="5962" y="12020"/>
                </a:lnTo>
                <a:lnTo>
                  <a:pt x="5743" y="12045"/>
                </a:lnTo>
                <a:lnTo>
                  <a:pt x="5549" y="12118"/>
                </a:lnTo>
                <a:lnTo>
                  <a:pt x="5476" y="12142"/>
                </a:lnTo>
                <a:lnTo>
                  <a:pt x="5378" y="12191"/>
                </a:lnTo>
                <a:lnTo>
                  <a:pt x="5378" y="12239"/>
                </a:lnTo>
                <a:lnTo>
                  <a:pt x="5378" y="12264"/>
                </a:lnTo>
                <a:lnTo>
                  <a:pt x="5476" y="12312"/>
                </a:lnTo>
                <a:lnTo>
                  <a:pt x="5549" y="12337"/>
                </a:lnTo>
                <a:lnTo>
                  <a:pt x="5743" y="12385"/>
                </a:lnTo>
                <a:lnTo>
                  <a:pt x="5962" y="12361"/>
                </a:lnTo>
                <a:lnTo>
                  <a:pt x="6157" y="12361"/>
                </a:lnTo>
                <a:lnTo>
                  <a:pt x="6157" y="12458"/>
                </a:lnTo>
                <a:lnTo>
                  <a:pt x="6157" y="12483"/>
                </a:lnTo>
                <a:lnTo>
                  <a:pt x="6011" y="12531"/>
                </a:lnTo>
                <a:lnTo>
                  <a:pt x="5889" y="12580"/>
                </a:lnTo>
                <a:lnTo>
                  <a:pt x="5622" y="12653"/>
                </a:lnTo>
                <a:lnTo>
                  <a:pt x="5500" y="12702"/>
                </a:lnTo>
                <a:lnTo>
                  <a:pt x="5403" y="12750"/>
                </a:lnTo>
                <a:lnTo>
                  <a:pt x="5378" y="12799"/>
                </a:lnTo>
                <a:lnTo>
                  <a:pt x="5378" y="12823"/>
                </a:lnTo>
                <a:lnTo>
                  <a:pt x="5403" y="12848"/>
                </a:lnTo>
                <a:lnTo>
                  <a:pt x="5500" y="12872"/>
                </a:lnTo>
                <a:lnTo>
                  <a:pt x="5622" y="12896"/>
                </a:lnTo>
                <a:lnTo>
                  <a:pt x="5743" y="12921"/>
                </a:lnTo>
                <a:lnTo>
                  <a:pt x="5865" y="12896"/>
                </a:lnTo>
                <a:lnTo>
                  <a:pt x="6011" y="12872"/>
                </a:lnTo>
                <a:lnTo>
                  <a:pt x="6181" y="12848"/>
                </a:lnTo>
                <a:lnTo>
                  <a:pt x="6181" y="13042"/>
                </a:lnTo>
                <a:lnTo>
                  <a:pt x="6108" y="13018"/>
                </a:lnTo>
                <a:lnTo>
                  <a:pt x="5962" y="13042"/>
                </a:lnTo>
                <a:lnTo>
                  <a:pt x="5841" y="13091"/>
                </a:lnTo>
                <a:lnTo>
                  <a:pt x="5719" y="13164"/>
                </a:lnTo>
                <a:lnTo>
                  <a:pt x="5573" y="13237"/>
                </a:lnTo>
                <a:lnTo>
                  <a:pt x="5549" y="13261"/>
                </a:lnTo>
                <a:lnTo>
                  <a:pt x="5573" y="13286"/>
                </a:lnTo>
                <a:lnTo>
                  <a:pt x="5597" y="13334"/>
                </a:lnTo>
                <a:lnTo>
                  <a:pt x="5622" y="13334"/>
                </a:lnTo>
                <a:lnTo>
                  <a:pt x="5743" y="13310"/>
                </a:lnTo>
                <a:lnTo>
                  <a:pt x="6157" y="13310"/>
                </a:lnTo>
                <a:lnTo>
                  <a:pt x="6206" y="13286"/>
                </a:lnTo>
                <a:lnTo>
                  <a:pt x="6206" y="13529"/>
                </a:lnTo>
                <a:lnTo>
                  <a:pt x="6035" y="13553"/>
                </a:lnTo>
                <a:lnTo>
                  <a:pt x="5865" y="13553"/>
                </a:lnTo>
                <a:lnTo>
                  <a:pt x="5719" y="13602"/>
                </a:lnTo>
                <a:lnTo>
                  <a:pt x="5573" y="13675"/>
                </a:lnTo>
                <a:lnTo>
                  <a:pt x="5524" y="13724"/>
                </a:lnTo>
                <a:lnTo>
                  <a:pt x="5476" y="13797"/>
                </a:lnTo>
                <a:lnTo>
                  <a:pt x="5476" y="13870"/>
                </a:lnTo>
                <a:lnTo>
                  <a:pt x="5476" y="13894"/>
                </a:lnTo>
                <a:lnTo>
                  <a:pt x="5500" y="13918"/>
                </a:lnTo>
                <a:lnTo>
                  <a:pt x="5646" y="13967"/>
                </a:lnTo>
                <a:lnTo>
                  <a:pt x="5792" y="13967"/>
                </a:lnTo>
                <a:lnTo>
                  <a:pt x="6108" y="13943"/>
                </a:lnTo>
                <a:lnTo>
                  <a:pt x="6254" y="13943"/>
                </a:lnTo>
                <a:lnTo>
                  <a:pt x="6279" y="14235"/>
                </a:lnTo>
                <a:lnTo>
                  <a:pt x="6011" y="14308"/>
                </a:lnTo>
                <a:lnTo>
                  <a:pt x="5841" y="14332"/>
                </a:lnTo>
                <a:lnTo>
                  <a:pt x="5670" y="14381"/>
                </a:lnTo>
                <a:lnTo>
                  <a:pt x="5622" y="14429"/>
                </a:lnTo>
                <a:lnTo>
                  <a:pt x="5597" y="14478"/>
                </a:lnTo>
                <a:lnTo>
                  <a:pt x="5622" y="14551"/>
                </a:lnTo>
                <a:lnTo>
                  <a:pt x="5670" y="14600"/>
                </a:lnTo>
                <a:lnTo>
                  <a:pt x="5719" y="14624"/>
                </a:lnTo>
                <a:lnTo>
                  <a:pt x="5792" y="14648"/>
                </a:lnTo>
                <a:lnTo>
                  <a:pt x="5962" y="14673"/>
                </a:lnTo>
                <a:lnTo>
                  <a:pt x="6133" y="14648"/>
                </a:lnTo>
                <a:lnTo>
                  <a:pt x="6303" y="14600"/>
                </a:lnTo>
                <a:lnTo>
                  <a:pt x="6303" y="14770"/>
                </a:lnTo>
                <a:lnTo>
                  <a:pt x="6133" y="14794"/>
                </a:lnTo>
                <a:lnTo>
                  <a:pt x="5962" y="14867"/>
                </a:lnTo>
                <a:lnTo>
                  <a:pt x="5841" y="14916"/>
                </a:lnTo>
                <a:lnTo>
                  <a:pt x="5719" y="14965"/>
                </a:lnTo>
                <a:lnTo>
                  <a:pt x="5646" y="15062"/>
                </a:lnTo>
                <a:lnTo>
                  <a:pt x="5597" y="15111"/>
                </a:lnTo>
                <a:lnTo>
                  <a:pt x="5573" y="15159"/>
                </a:lnTo>
                <a:lnTo>
                  <a:pt x="5573" y="15184"/>
                </a:lnTo>
                <a:lnTo>
                  <a:pt x="5597" y="15208"/>
                </a:lnTo>
                <a:lnTo>
                  <a:pt x="5670" y="15257"/>
                </a:lnTo>
                <a:lnTo>
                  <a:pt x="5768" y="15281"/>
                </a:lnTo>
                <a:lnTo>
                  <a:pt x="5962" y="15257"/>
                </a:lnTo>
                <a:lnTo>
                  <a:pt x="6352" y="15184"/>
                </a:lnTo>
                <a:lnTo>
                  <a:pt x="6376" y="15451"/>
                </a:lnTo>
                <a:lnTo>
                  <a:pt x="6133" y="15476"/>
                </a:lnTo>
                <a:lnTo>
                  <a:pt x="5865" y="15524"/>
                </a:lnTo>
                <a:lnTo>
                  <a:pt x="5743" y="15573"/>
                </a:lnTo>
                <a:lnTo>
                  <a:pt x="5646" y="15646"/>
                </a:lnTo>
                <a:lnTo>
                  <a:pt x="5622" y="15646"/>
                </a:lnTo>
                <a:lnTo>
                  <a:pt x="5622" y="15670"/>
                </a:lnTo>
                <a:lnTo>
                  <a:pt x="5695" y="15768"/>
                </a:lnTo>
                <a:lnTo>
                  <a:pt x="5792" y="15816"/>
                </a:lnTo>
                <a:lnTo>
                  <a:pt x="5889" y="15841"/>
                </a:lnTo>
                <a:lnTo>
                  <a:pt x="5987" y="15841"/>
                </a:lnTo>
                <a:lnTo>
                  <a:pt x="6206" y="15865"/>
                </a:lnTo>
                <a:lnTo>
                  <a:pt x="6400" y="15865"/>
                </a:lnTo>
                <a:lnTo>
                  <a:pt x="6400" y="15962"/>
                </a:lnTo>
                <a:lnTo>
                  <a:pt x="6133" y="16035"/>
                </a:lnTo>
                <a:lnTo>
                  <a:pt x="5938" y="16084"/>
                </a:lnTo>
                <a:lnTo>
                  <a:pt x="5792" y="16181"/>
                </a:lnTo>
                <a:lnTo>
                  <a:pt x="5768" y="16230"/>
                </a:lnTo>
                <a:lnTo>
                  <a:pt x="5768" y="16254"/>
                </a:lnTo>
                <a:lnTo>
                  <a:pt x="5816" y="16327"/>
                </a:lnTo>
                <a:lnTo>
                  <a:pt x="5889" y="16376"/>
                </a:lnTo>
                <a:lnTo>
                  <a:pt x="5987" y="16400"/>
                </a:lnTo>
                <a:lnTo>
                  <a:pt x="6181" y="16400"/>
                </a:lnTo>
                <a:lnTo>
                  <a:pt x="6425" y="16352"/>
                </a:lnTo>
                <a:lnTo>
                  <a:pt x="6449" y="16644"/>
                </a:lnTo>
                <a:lnTo>
                  <a:pt x="6230" y="16668"/>
                </a:lnTo>
                <a:lnTo>
                  <a:pt x="6035" y="16717"/>
                </a:lnTo>
                <a:lnTo>
                  <a:pt x="5962" y="16765"/>
                </a:lnTo>
                <a:lnTo>
                  <a:pt x="5865" y="16790"/>
                </a:lnTo>
                <a:lnTo>
                  <a:pt x="5841" y="16838"/>
                </a:lnTo>
                <a:lnTo>
                  <a:pt x="5841" y="16887"/>
                </a:lnTo>
                <a:lnTo>
                  <a:pt x="5841" y="16911"/>
                </a:lnTo>
                <a:lnTo>
                  <a:pt x="5889" y="16936"/>
                </a:lnTo>
                <a:lnTo>
                  <a:pt x="6084" y="16960"/>
                </a:lnTo>
                <a:lnTo>
                  <a:pt x="6279" y="16984"/>
                </a:lnTo>
                <a:lnTo>
                  <a:pt x="6449" y="16984"/>
                </a:lnTo>
                <a:lnTo>
                  <a:pt x="6449" y="17276"/>
                </a:lnTo>
                <a:lnTo>
                  <a:pt x="6206" y="17325"/>
                </a:lnTo>
                <a:lnTo>
                  <a:pt x="6011" y="17349"/>
                </a:lnTo>
                <a:lnTo>
                  <a:pt x="5938" y="17398"/>
                </a:lnTo>
                <a:lnTo>
                  <a:pt x="5865" y="17447"/>
                </a:lnTo>
                <a:lnTo>
                  <a:pt x="5841" y="17471"/>
                </a:lnTo>
                <a:lnTo>
                  <a:pt x="5841" y="17520"/>
                </a:lnTo>
                <a:lnTo>
                  <a:pt x="5841" y="17544"/>
                </a:lnTo>
                <a:lnTo>
                  <a:pt x="5865" y="17568"/>
                </a:lnTo>
                <a:lnTo>
                  <a:pt x="5987" y="17641"/>
                </a:lnTo>
                <a:lnTo>
                  <a:pt x="6133" y="17690"/>
                </a:lnTo>
                <a:lnTo>
                  <a:pt x="6303" y="17690"/>
                </a:lnTo>
                <a:lnTo>
                  <a:pt x="6449" y="17666"/>
                </a:lnTo>
                <a:lnTo>
                  <a:pt x="6449" y="17958"/>
                </a:lnTo>
                <a:lnTo>
                  <a:pt x="6303" y="17982"/>
                </a:lnTo>
                <a:lnTo>
                  <a:pt x="6181" y="18031"/>
                </a:lnTo>
                <a:lnTo>
                  <a:pt x="6011" y="18055"/>
                </a:lnTo>
                <a:lnTo>
                  <a:pt x="5914" y="18104"/>
                </a:lnTo>
                <a:lnTo>
                  <a:pt x="5841" y="18152"/>
                </a:lnTo>
                <a:lnTo>
                  <a:pt x="5816" y="18177"/>
                </a:lnTo>
                <a:lnTo>
                  <a:pt x="5816" y="18225"/>
                </a:lnTo>
                <a:lnTo>
                  <a:pt x="5841" y="18250"/>
                </a:lnTo>
                <a:lnTo>
                  <a:pt x="5865" y="18274"/>
                </a:lnTo>
                <a:lnTo>
                  <a:pt x="5987" y="18323"/>
                </a:lnTo>
                <a:lnTo>
                  <a:pt x="6157" y="18371"/>
                </a:lnTo>
                <a:lnTo>
                  <a:pt x="6303" y="18371"/>
                </a:lnTo>
                <a:lnTo>
                  <a:pt x="6449" y="18347"/>
                </a:lnTo>
                <a:lnTo>
                  <a:pt x="6473" y="18444"/>
                </a:lnTo>
                <a:lnTo>
                  <a:pt x="6303" y="18469"/>
                </a:lnTo>
                <a:lnTo>
                  <a:pt x="6157" y="18542"/>
                </a:lnTo>
                <a:lnTo>
                  <a:pt x="6035" y="18615"/>
                </a:lnTo>
                <a:lnTo>
                  <a:pt x="5914" y="18688"/>
                </a:lnTo>
                <a:lnTo>
                  <a:pt x="5889" y="18736"/>
                </a:lnTo>
                <a:lnTo>
                  <a:pt x="5889" y="18761"/>
                </a:lnTo>
                <a:lnTo>
                  <a:pt x="5914" y="18785"/>
                </a:lnTo>
                <a:lnTo>
                  <a:pt x="5962" y="18809"/>
                </a:lnTo>
                <a:lnTo>
                  <a:pt x="6108" y="18809"/>
                </a:lnTo>
                <a:lnTo>
                  <a:pt x="6279" y="18785"/>
                </a:lnTo>
                <a:lnTo>
                  <a:pt x="6498" y="18761"/>
                </a:lnTo>
                <a:lnTo>
                  <a:pt x="6522" y="18980"/>
                </a:lnTo>
                <a:lnTo>
                  <a:pt x="6376" y="19028"/>
                </a:lnTo>
                <a:lnTo>
                  <a:pt x="6254" y="19101"/>
                </a:lnTo>
                <a:lnTo>
                  <a:pt x="5987" y="19223"/>
                </a:lnTo>
                <a:lnTo>
                  <a:pt x="5962" y="19272"/>
                </a:lnTo>
                <a:lnTo>
                  <a:pt x="5962" y="19320"/>
                </a:lnTo>
                <a:lnTo>
                  <a:pt x="5987" y="19369"/>
                </a:lnTo>
                <a:lnTo>
                  <a:pt x="6011" y="19393"/>
                </a:lnTo>
                <a:lnTo>
                  <a:pt x="6425" y="19393"/>
                </a:lnTo>
                <a:lnTo>
                  <a:pt x="6595" y="19345"/>
                </a:lnTo>
                <a:lnTo>
                  <a:pt x="6619" y="19393"/>
                </a:lnTo>
                <a:lnTo>
                  <a:pt x="6571" y="19442"/>
                </a:lnTo>
                <a:lnTo>
                  <a:pt x="6522" y="19515"/>
                </a:lnTo>
                <a:lnTo>
                  <a:pt x="6254" y="19637"/>
                </a:lnTo>
                <a:lnTo>
                  <a:pt x="6230" y="19661"/>
                </a:lnTo>
                <a:lnTo>
                  <a:pt x="6206" y="19734"/>
                </a:lnTo>
                <a:lnTo>
                  <a:pt x="6230" y="19758"/>
                </a:lnTo>
                <a:lnTo>
                  <a:pt x="6279" y="19783"/>
                </a:lnTo>
                <a:lnTo>
                  <a:pt x="6595" y="19758"/>
                </a:lnTo>
                <a:lnTo>
                  <a:pt x="6668" y="19783"/>
                </a:lnTo>
                <a:lnTo>
                  <a:pt x="6887" y="19856"/>
                </a:lnTo>
                <a:lnTo>
                  <a:pt x="7106" y="19904"/>
                </a:lnTo>
                <a:lnTo>
                  <a:pt x="7203" y="19953"/>
                </a:lnTo>
                <a:lnTo>
                  <a:pt x="7252" y="20001"/>
                </a:lnTo>
                <a:lnTo>
                  <a:pt x="7276" y="20050"/>
                </a:lnTo>
                <a:lnTo>
                  <a:pt x="7276" y="20123"/>
                </a:lnTo>
                <a:lnTo>
                  <a:pt x="7252" y="20172"/>
                </a:lnTo>
                <a:lnTo>
                  <a:pt x="7203" y="20245"/>
                </a:lnTo>
                <a:lnTo>
                  <a:pt x="7057" y="20342"/>
                </a:lnTo>
                <a:lnTo>
                  <a:pt x="6936" y="20391"/>
                </a:lnTo>
                <a:lnTo>
                  <a:pt x="6814" y="20439"/>
                </a:lnTo>
                <a:lnTo>
                  <a:pt x="6692" y="20464"/>
                </a:lnTo>
                <a:lnTo>
                  <a:pt x="6571" y="20464"/>
                </a:lnTo>
                <a:lnTo>
                  <a:pt x="6303" y="20439"/>
                </a:lnTo>
                <a:lnTo>
                  <a:pt x="5889" y="20439"/>
                </a:lnTo>
                <a:lnTo>
                  <a:pt x="5768" y="20391"/>
                </a:lnTo>
                <a:lnTo>
                  <a:pt x="5670" y="20318"/>
                </a:lnTo>
                <a:lnTo>
                  <a:pt x="5597" y="20220"/>
                </a:lnTo>
                <a:lnTo>
                  <a:pt x="5524" y="20099"/>
                </a:lnTo>
                <a:lnTo>
                  <a:pt x="5476" y="19929"/>
                </a:lnTo>
                <a:lnTo>
                  <a:pt x="5403" y="19612"/>
                </a:lnTo>
                <a:lnTo>
                  <a:pt x="5354" y="19247"/>
                </a:lnTo>
                <a:lnTo>
                  <a:pt x="5330" y="18882"/>
                </a:lnTo>
                <a:lnTo>
                  <a:pt x="5305" y="18371"/>
                </a:lnTo>
                <a:lnTo>
                  <a:pt x="5184" y="16960"/>
                </a:lnTo>
                <a:lnTo>
                  <a:pt x="5111" y="16254"/>
                </a:lnTo>
                <a:lnTo>
                  <a:pt x="5038" y="15549"/>
                </a:lnTo>
                <a:lnTo>
                  <a:pt x="4965" y="15086"/>
                </a:lnTo>
                <a:lnTo>
                  <a:pt x="4867" y="14600"/>
                </a:lnTo>
                <a:lnTo>
                  <a:pt x="4624" y="13675"/>
                </a:lnTo>
                <a:lnTo>
                  <a:pt x="4527" y="13310"/>
                </a:lnTo>
                <a:lnTo>
                  <a:pt x="4454" y="13018"/>
                </a:lnTo>
                <a:lnTo>
                  <a:pt x="4405" y="12896"/>
                </a:lnTo>
                <a:lnTo>
                  <a:pt x="4356" y="12823"/>
                </a:lnTo>
                <a:lnTo>
                  <a:pt x="4356" y="12799"/>
                </a:lnTo>
                <a:lnTo>
                  <a:pt x="4332" y="12750"/>
                </a:lnTo>
                <a:lnTo>
                  <a:pt x="4283" y="12702"/>
                </a:lnTo>
                <a:lnTo>
                  <a:pt x="4235" y="12677"/>
                </a:lnTo>
                <a:lnTo>
                  <a:pt x="4186" y="12653"/>
                </a:lnTo>
                <a:lnTo>
                  <a:pt x="4113" y="12677"/>
                </a:lnTo>
                <a:lnTo>
                  <a:pt x="4040" y="12750"/>
                </a:lnTo>
                <a:lnTo>
                  <a:pt x="3991" y="12848"/>
                </a:lnTo>
                <a:lnTo>
                  <a:pt x="3918" y="13091"/>
                </a:lnTo>
                <a:lnTo>
                  <a:pt x="3870" y="13286"/>
                </a:lnTo>
                <a:lnTo>
                  <a:pt x="3772" y="13237"/>
                </a:lnTo>
                <a:lnTo>
                  <a:pt x="3675" y="13213"/>
                </a:lnTo>
                <a:lnTo>
                  <a:pt x="3626" y="13237"/>
                </a:lnTo>
                <a:lnTo>
                  <a:pt x="3602" y="13310"/>
                </a:lnTo>
                <a:lnTo>
                  <a:pt x="3626" y="13383"/>
                </a:lnTo>
                <a:lnTo>
                  <a:pt x="3675" y="13456"/>
                </a:lnTo>
                <a:lnTo>
                  <a:pt x="3748" y="13529"/>
                </a:lnTo>
                <a:lnTo>
                  <a:pt x="3821" y="13578"/>
                </a:lnTo>
                <a:lnTo>
                  <a:pt x="3797" y="13772"/>
                </a:lnTo>
                <a:lnTo>
                  <a:pt x="3651" y="13772"/>
                </a:lnTo>
                <a:lnTo>
                  <a:pt x="3505" y="13821"/>
                </a:lnTo>
                <a:lnTo>
                  <a:pt x="3480" y="13845"/>
                </a:lnTo>
                <a:lnTo>
                  <a:pt x="3505" y="13870"/>
                </a:lnTo>
                <a:lnTo>
                  <a:pt x="3651" y="13943"/>
                </a:lnTo>
                <a:lnTo>
                  <a:pt x="3772" y="14016"/>
                </a:lnTo>
                <a:lnTo>
                  <a:pt x="3724" y="14405"/>
                </a:lnTo>
                <a:lnTo>
                  <a:pt x="3505" y="14381"/>
                </a:lnTo>
                <a:lnTo>
                  <a:pt x="3407" y="14381"/>
                </a:lnTo>
                <a:lnTo>
                  <a:pt x="3310" y="14405"/>
                </a:lnTo>
                <a:lnTo>
                  <a:pt x="3286" y="14454"/>
                </a:lnTo>
                <a:lnTo>
                  <a:pt x="3286" y="14478"/>
                </a:lnTo>
                <a:lnTo>
                  <a:pt x="3286" y="14502"/>
                </a:lnTo>
                <a:lnTo>
                  <a:pt x="3383" y="14551"/>
                </a:lnTo>
                <a:lnTo>
                  <a:pt x="3480" y="14624"/>
                </a:lnTo>
                <a:lnTo>
                  <a:pt x="3675" y="14721"/>
                </a:lnTo>
                <a:lnTo>
                  <a:pt x="3675" y="14892"/>
                </a:lnTo>
                <a:lnTo>
                  <a:pt x="3480" y="14892"/>
                </a:lnTo>
                <a:lnTo>
                  <a:pt x="3286" y="14916"/>
                </a:lnTo>
                <a:lnTo>
                  <a:pt x="3213" y="14940"/>
                </a:lnTo>
                <a:lnTo>
                  <a:pt x="3140" y="14965"/>
                </a:lnTo>
                <a:lnTo>
                  <a:pt x="3115" y="15013"/>
                </a:lnTo>
                <a:lnTo>
                  <a:pt x="3115" y="15038"/>
                </a:lnTo>
                <a:lnTo>
                  <a:pt x="3140" y="15086"/>
                </a:lnTo>
                <a:lnTo>
                  <a:pt x="3188" y="15135"/>
                </a:lnTo>
                <a:lnTo>
                  <a:pt x="3310" y="15208"/>
                </a:lnTo>
                <a:lnTo>
                  <a:pt x="3456" y="15232"/>
                </a:lnTo>
                <a:lnTo>
                  <a:pt x="3626" y="15257"/>
                </a:lnTo>
                <a:lnTo>
                  <a:pt x="3578" y="15573"/>
                </a:lnTo>
                <a:lnTo>
                  <a:pt x="3334" y="15549"/>
                </a:lnTo>
                <a:lnTo>
                  <a:pt x="3018" y="15549"/>
                </a:lnTo>
                <a:lnTo>
                  <a:pt x="2921" y="15573"/>
                </a:lnTo>
                <a:lnTo>
                  <a:pt x="2896" y="15597"/>
                </a:lnTo>
                <a:lnTo>
                  <a:pt x="2896" y="15622"/>
                </a:lnTo>
                <a:lnTo>
                  <a:pt x="2945" y="15695"/>
                </a:lnTo>
                <a:lnTo>
                  <a:pt x="3018" y="15743"/>
                </a:lnTo>
                <a:lnTo>
                  <a:pt x="3164" y="15816"/>
                </a:lnTo>
                <a:lnTo>
                  <a:pt x="3359" y="15889"/>
                </a:lnTo>
                <a:lnTo>
                  <a:pt x="3553" y="15914"/>
                </a:lnTo>
                <a:lnTo>
                  <a:pt x="3529" y="16011"/>
                </a:lnTo>
                <a:lnTo>
                  <a:pt x="3261" y="16035"/>
                </a:lnTo>
                <a:lnTo>
                  <a:pt x="3115" y="16060"/>
                </a:lnTo>
                <a:lnTo>
                  <a:pt x="2994" y="16108"/>
                </a:lnTo>
                <a:lnTo>
                  <a:pt x="2969" y="16133"/>
                </a:lnTo>
                <a:lnTo>
                  <a:pt x="2969" y="16181"/>
                </a:lnTo>
                <a:lnTo>
                  <a:pt x="2969" y="16206"/>
                </a:lnTo>
                <a:lnTo>
                  <a:pt x="2994" y="16230"/>
                </a:lnTo>
                <a:lnTo>
                  <a:pt x="3115" y="16279"/>
                </a:lnTo>
                <a:lnTo>
                  <a:pt x="3237" y="16303"/>
                </a:lnTo>
                <a:lnTo>
                  <a:pt x="3480" y="16327"/>
                </a:lnTo>
                <a:lnTo>
                  <a:pt x="3432" y="16790"/>
                </a:lnTo>
                <a:lnTo>
                  <a:pt x="3261" y="16790"/>
                </a:lnTo>
                <a:lnTo>
                  <a:pt x="3115" y="16814"/>
                </a:lnTo>
                <a:lnTo>
                  <a:pt x="2872" y="16838"/>
                </a:lnTo>
                <a:lnTo>
                  <a:pt x="2775" y="16887"/>
                </a:lnTo>
                <a:lnTo>
                  <a:pt x="2677" y="16960"/>
                </a:lnTo>
                <a:lnTo>
                  <a:pt x="2653" y="17033"/>
                </a:lnTo>
                <a:lnTo>
                  <a:pt x="2677" y="17082"/>
                </a:lnTo>
                <a:lnTo>
                  <a:pt x="2702" y="17106"/>
                </a:lnTo>
                <a:lnTo>
                  <a:pt x="2799" y="17155"/>
                </a:lnTo>
                <a:lnTo>
                  <a:pt x="2896" y="17155"/>
                </a:lnTo>
                <a:lnTo>
                  <a:pt x="3091" y="17179"/>
                </a:lnTo>
                <a:lnTo>
                  <a:pt x="3383" y="17203"/>
                </a:lnTo>
                <a:lnTo>
                  <a:pt x="3359" y="17398"/>
                </a:lnTo>
                <a:lnTo>
                  <a:pt x="3188" y="17398"/>
                </a:lnTo>
                <a:lnTo>
                  <a:pt x="3042" y="17422"/>
                </a:lnTo>
                <a:lnTo>
                  <a:pt x="2750" y="17520"/>
                </a:lnTo>
                <a:lnTo>
                  <a:pt x="2702" y="17544"/>
                </a:lnTo>
                <a:lnTo>
                  <a:pt x="2677" y="17593"/>
                </a:lnTo>
                <a:lnTo>
                  <a:pt x="2702" y="17641"/>
                </a:lnTo>
                <a:lnTo>
                  <a:pt x="2750" y="17666"/>
                </a:lnTo>
                <a:lnTo>
                  <a:pt x="2896" y="17714"/>
                </a:lnTo>
                <a:lnTo>
                  <a:pt x="3018" y="17739"/>
                </a:lnTo>
                <a:lnTo>
                  <a:pt x="3310" y="17739"/>
                </a:lnTo>
                <a:lnTo>
                  <a:pt x="3310" y="17763"/>
                </a:lnTo>
                <a:lnTo>
                  <a:pt x="3286" y="17933"/>
                </a:lnTo>
                <a:lnTo>
                  <a:pt x="3018" y="17958"/>
                </a:lnTo>
                <a:lnTo>
                  <a:pt x="2799" y="17982"/>
                </a:lnTo>
                <a:lnTo>
                  <a:pt x="2702" y="18031"/>
                </a:lnTo>
                <a:lnTo>
                  <a:pt x="2629" y="18079"/>
                </a:lnTo>
                <a:lnTo>
                  <a:pt x="2604" y="18128"/>
                </a:lnTo>
                <a:lnTo>
                  <a:pt x="2604" y="18177"/>
                </a:lnTo>
                <a:lnTo>
                  <a:pt x="2653" y="18250"/>
                </a:lnTo>
                <a:lnTo>
                  <a:pt x="2702" y="18274"/>
                </a:lnTo>
                <a:lnTo>
                  <a:pt x="2775" y="18298"/>
                </a:lnTo>
                <a:lnTo>
                  <a:pt x="2848" y="18323"/>
                </a:lnTo>
                <a:lnTo>
                  <a:pt x="3018" y="18323"/>
                </a:lnTo>
                <a:lnTo>
                  <a:pt x="3164" y="18298"/>
                </a:lnTo>
                <a:lnTo>
                  <a:pt x="3237" y="18323"/>
                </a:lnTo>
                <a:lnTo>
                  <a:pt x="3213" y="18517"/>
                </a:lnTo>
                <a:lnTo>
                  <a:pt x="2848" y="18566"/>
                </a:lnTo>
                <a:lnTo>
                  <a:pt x="2677" y="18615"/>
                </a:lnTo>
                <a:lnTo>
                  <a:pt x="2604" y="18663"/>
                </a:lnTo>
                <a:lnTo>
                  <a:pt x="2531" y="18712"/>
                </a:lnTo>
                <a:lnTo>
                  <a:pt x="2507" y="18761"/>
                </a:lnTo>
                <a:lnTo>
                  <a:pt x="2507" y="18785"/>
                </a:lnTo>
                <a:lnTo>
                  <a:pt x="2531" y="18809"/>
                </a:lnTo>
                <a:lnTo>
                  <a:pt x="2556" y="18834"/>
                </a:lnTo>
                <a:lnTo>
                  <a:pt x="2702" y="18882"/>
                </a:lnTo>
                <a:lnTo>
                  <a:pt x="3164" y="18882"/>
                </a:lnTo>
                <a:lnTo>
                  <a:pt x="3115" y="19223"/>
                </a:lnTo>
                <a:lnTo>
                  <a:pt x="2799" y="19199"/>
                </a:lnTo>
                <a:lnTo>
                  <a:pt x="2677" y="19199"/>
                </a:lnTo>
                <a:lnTo>
                  <a:pt x="2580" y="19223"/>
                </a:lnTo>
                <a:lnTo>
                  <a:pt x="2483" y="19247"/>
                </a:lnTo>
                <a:lnTo>
                  <a:pt x="2410" y="19320"/>
                </a:lnTo>
                <a:lnTo>
                  <a:pt x="2410" y="19369"/>
                </a:lnTo>
                <a:lnTo>
                  <a:pt x="2410" y="19393"/>
                </a:lnTo>
                <a:lnTo>
                  <a:pt x="2483" y="19466"/>
                </a:lnTo>
                <a:lnTo>
                  <a:pt x="2580" y="19515"/>
                </a:lnTo>
                <a:lnTo>
                  <a:pt x="2702" y="19564"/>
                </a:lnTo>
                <a:lnTo>
                  <a:pt x="2799" y="19564"/>
                </a:lnTo>
                <a:lnTo>
                  <a:pt x="3042" y="19612"/>
                </a:lnTo>
                <a:lnTo>
                  <a:pt x="3018" y="19807"/>
                </a:lnTo>
                <a:lnTo>
                  <a:pt x="2896" y="19807"/>
                </a:lnTo>
                <a:lnTo>
                  <a:pt x="2556" y="19856"/>
                </a:lnTo>
                <a:lnTo>
                  <a:pt x="2483" y="19880"/>
                </a:lnTo>
                <a:lnTo>
                  <a:pt x="2434" y="19904"/>
                </a:lnTo>
                <a:lnTo>
                  <a:pt x="2337" y="20001"/>
                </a:lnTo>
                <a:lnTo>
                  <a:pt x="2312" y="20026"/>
                </a:lnTo>
                <a:lnTo>
                  <a:pt x="2337" y="20074"/>
                </a:lnTo>
                <a:lnTo>
                  <a:pt x="2434" y="20123"/>
                </a:lnTo>
                <a:lnTo>
                  <a:pt x="2531" y="20147"/>
                </a:lnTo>
                <a:lnTo>
                  <a:pt x="2726" y="20172"/>
                </a:lnTo>
                <a:lnTo>
                  <a:pt x="2507" y="20269"/>
                </a:lnTo>
                <a:lnTo>
                  <a:pt x="2288" y="20366"/>
                </a:lnTo>
                <a:lnTo>
                  <a:pt x="1801" y="20512"/>
                </a:lnTo>
                <a:lnTo>
                  <a:pt x="1655" y="20537"/>
                </a:lnTo>
                <a:lnTo>
                  <a:pt x="1485" y="20561"/>
                </a:lnTo>
                <a:lnTo>
                  <a:pt x="1315" y="20537"/>
                </a:lnTo>
                <a:lnTo>
                  <a:pt x="1145" y="20488"/>
                </a:lnTo>
                <a:lnTo>
                  <a:pt x="1120" y="20464"/>
                </a:lnTo>
                <a:lnTo>
                  <a:pt x="1096" y="20415"/>
                </a:lnTo>
                <a:lnTo>
                  <a:pt x="1096" y="20391"/>
                </a:lnTo>
                <a:lnTo>
                  <a:pt x="1096" y="20342"/>
                </a:lnTo>
                <a:lnTo>
                  <a:pt x="1145" y="20245"/>
                </a:lnTo>
                <a:lnTo>
                  <a:pt x="1242" y="20123"/>
                </a:lnTo>
                <a:lnTo>
                  <a:pt x="1485" y="19929"/>
                </a:lnTo>
                <a:lnTo>
                  <a:pt x="1631" y="19831"/>
                </a:lnTo>
                <a:lnTo>
                  <a:pt x="1680" y="19807"/>
                </a:lnTo>
                <a:lnTo>
                  <a:pt x="1704" y="19758"/>
                </a:lnTo>
                <a:lnTo>
                  <a:pt x="1704" y="19710"/>
                </a:lnTo>
                <a:lnTo>
                  <a:pt x="1704" y="19661"/>
                </a:lnTo>
                <a:lnTo>
                  <a:pt x="1728" y="19588"/>
                </a:lnTo>
                <a:lnTo>
                  <a:pt x="1826" y="18785"/>
                </a:lnTo>
                <a:lnTo>
                  <a:pt x="1923" y="18006"/>
                </a:lnTo>
                <a:lnTo>
                  <a:pt x="2045" y="16425"/>
                </a:lnTo>
                <a:lnTo>
                  <a:pt x="2142" y="14843"/>
                </a:lnTo>
                <a:lnTo>
                  <a:pt x="2264" y="13237"/>
                </a:lnTo>
                <a:lnTo>
                  <a:pt x="2410" y="11631"/>
                </a:lnTo>
                <a:lnTo>
                  <a:pt x="2531" y="10025"/>
                </a:lnTo>
                <a:lnTo>
                  <a:pt x="2556" y="9368"/>
                </a:lnTo>
                <a:lnTo>
                  <a:pt x="2580" y="8663"/>
                </a:lnTo>
                <a:lnTo>
                  <a:pt x="2580" y="8322"/>
                </a:lnTo>
                <a:lnTo>
                  <a:pt x="2580" y="7981"/>
                </a:lnTo>
                <a:lnTo>
                  <a:pt x="2531" y="7641"/>
                </a:lnTo>
                <a:lnTo>
                  <a:pt x="2483" y="7324"/>
                </a:lnTo>
                <a:lnTo>
                  <a:pt x="2483" y="7251"/>
                </a:lnTo>
                <a:lnTo>
                  <a:pt x="2458" y="7178"/>
                </a:lnTo>
                <a:lnTo>
                  <a:pt x="2434" y="7130"/>
                </a:lnTo>
                <a:lnTo>
                  <a:pt x="2410" y="7105"/>
                </a:lnTo>
                <a:lnTo>
                  <a:pt x="2337" y="7057"/>
                </a:lnTo>
                <a:lnTo>
                  <a:pt x="2239" y="7057"/>
                </a:lnTo>
                <a:lnTo>
                  <a:pt x="2166" y="7105"/>
                </a:lnTo>
                <a:lnTo>
                  <a:pt x="2020" y="7130"/>
                </a:lnTo>
                <a:lnTo>
                  <a:pt x="1899" y="7154"/>
                </a:lnTo>
                <a:lnTo>
                  <a:pt x="1826" y="7227"/>
                </a:lnTo>
                <a:lnTo>
                  <a:pt x="1801" y="7300"/>
                </a:lnTo>
                <a:lnTo>
                  <a:pt x="1801" y="7349"/>
                </a:lnTo>
                <a:lnTo>
                  <a:pt x="1801" y="7397"/>
                </a:lnTo>
                <a:lnTo>
                  <a:pt x="1874" y="7446"/>
                </a:lnTo>
                <a:lnTo>
                  <a:pt x="1923" y="7470"/>
                </a:lnTo>
                <a:lnTo>
                  <a:pt x="1899" y="7519"/>
                </a:lnTo>
                <a:lnTo>
                  <a:pt x="1704" y="7519"/>
                </a:lnTo>
                <a:lnTo>
                  <a:pt x="1631" y="7543"/>
                </a:lnTo>
                <a:lnTo>
                  <a:pt x="1558" y="7592"/>
                </a:lnTo>
                <a:lnTo>
                  <a:pt x="1534" y="7665"/>
                </a:lnTo>
                <a:lnTo>
                  <a:pt x="1534" y="7714"/>
                </a:lnTo>
                <a:lnTo>
                  <a:pt x="1558" y="7738"/>
                </a:lnTo>
                <a:lnTo>
                  <a:pt x="1631" y="7811"/>
                </a:lnTo>
                <a:lnTo>
                  <a:pt x="1753" y="7860"/>
                </a:lnTo>
                <a:lnTo>
                  <a:pt x="1728" y="7957"/>
                </a:lnTo>
                <a:lnTo>
                  <a:pt x="1582" y="7957"/>
                </a:lnTo>
                <a:lnTo>
                  <a:pt x="1461" y="8006"/>
                </a:lnTo>
                <a:lnTo>
                  <a:pt x="1412" y="8054"/>
                </a:lnTo>
                <a:lnTo>
                  <a:pt x="1388" y="8127"/>
                </a:lnTo>
                <a:lnTo>
                  <a:pt x="1412" y="8200"/>
                </a:lnTo>
                <a:lnTo>
                  <a:pt x="1461" y="8249"/>
                </a:lnTo>
                <a:lnTo>
                  <a:pt x="1534" y="8273"/>
                </a:lnTo>
                <a:lnTo>
                  <a:pt x="1631" y="8298"/>
                </a:lnTo>
                <a:lnTo>
                  <a:pt x="1582" y="8468"/>
                </a:lnTo>
                <a:lnTo>
                  <a:pt x="1437" y="8468"/>
                </a:lnTo>
                <a:lnTo>
                  <a:pt x="1364" y="8517"/>
                </a:lnTo>
                <a:lnTo>
                  <a:pt x="1291" y="8541"/>
                </a:lnTo>
                <a:lnTo>
                  <a:pt x="1291" y="8590"/>
                </a:lnTo>
                <a:lnTo>
                  <a:pt x="1291" y="8638"/>
                </a:lnTo>
                <a:lnTo>
                  <a:pt x="1339" y="8687"/>
                </a:lnTo>
                <a:lnTo>
                  <a:pt x="1388" y="8736"/>
                </a:lnTo>
                <a:lnTo>
                  <a:pt x="1509" y="8760"/>
                </a:lnTo>
                <a:lnTo>
                  <a:pt x="1485" y="8833"/>
                </a:lnTo>
                <a:lnTo>
                  <a:pt x="1461" y="8930"/>
                </a:lnTo>
                <a:lnTo>
                  <a:pt x="1315" y="8955"/>
                </a:lnTo>
                <a:lnTo>
                  <a:pt x="1242" y="8979"/>
                </a:lnTo>
                <a:lnTo>
                  <a:pt x="1193" y="9028"/>
                </a:lnTo>
                <a:lnTo>
                  <a:pt x="1169" y="9076"/>
                </a:lnTo>
                <a:lnTo>
                  <a:pt x="1169" y="9149"/>
                </a:lnTo>
                <a:lnTo>
                  <a:pt x="1218" y="9198"/>
                </a:lnTo>
                <a:lnTo>
                  <a:pt x="1242" y="9222"/>
                </a:lnTo>
                <a:lnTo>
                  <a:pt x="1364" y="9271"/>
                </a:lnTo>
                <a:lnTo>
                  <a:pt x="1364" y="9295"/>
                </a:lnTo>
                <a:lnTo>
                  <a:pt x="1315" y="9320"/>
                </a:lnTo>
                <a:lnTo>
                  <a:pt x="1169" y="9344"/>
                </a:lnTo>
                <a:lnTo>
                  <a:pt x="1096" y="9393"/>
                </a:lnTo>
                <a:lnTo>
                  <a:pt x="1047" y="9441"/>
                </a:lnTo>
                <a:lnTo>
                  <a:pt x="1023" y="9539"/>
                </a:lnTo>
                <a:lnTo>
                  <a:pt x="1047" y="9563"/>
                </a:lnTo>
                <a:lnTo>
                  <a:pt x="1072" y="9612"/>
                </a:lnTo>
                <a:lnTo>
                  <a:pt x="1120" y="9636"/>
                </a:lnTo>
                <a:lnTo>
                  <a:pt x="1169" y="9660"/>
                </a:lnTo>
                <a:lnTo>
                  <a:pt x="1291" y="9660"/>
                </a:lnTo>
                <a:lnTo>
                  <a:pt x="1266" y="9733"/>
                </a:lnTo>
                <a:lnTo>
                  <a:pt x="1145" y="9733"/>
                </a:lnTo>
                <a:lnTo>
                  <a:pt x="1072" y="9758"/>
                </a:lnTo>
                <a:lnTo>
                  <a:pt x="1023" y="9806"/>
                </a:lnTo>
                <a:lnTo>
                  <a:pt x="999" y="9879"/>
                </a:lnTo>
                <a:lnTo>
                  <a:pt x="1023" y="9952"/>
                </a:lnTo>
                <a:lnTo>
                  <a:pt x="1120" y="10001"/>
                </a:lnTo>
                <a:lnTo>
                  <a:pt x="1218" y="10025"/>
                </a:lnTo>
                <a:lnTo>
                  <a:pt x="1169" y="10269"/>
                </a:lnTo>
                <a:lnTo>
                  <a:pt x="1096" y="10244"/>
                </a:lnTo>
                <a:lnTo>
                  <a:pt x="1023" y="10269"/>
                </a:lnTo>
                <a:lnTo>
                  <a:pt x="974" y="10293"/>
                </a:lnTo>
                <a:lnTo>
                  <a:pt x="926" y="10342"/>
                </a:lnTo>
                <a:lnTo>
                  <a:pt x="926" y="10390"/>
                </a:lnTo>
                <a:lnTo>
                  <a:pt x="926" y="10439"/>
                </a:lnTo>
                <a:lnTo>
                  <a:pt x="950" y="10488"/>
                </a:lnTo>
                <a:lnTo>
                  <a:pt x="999" y="10536"/>
                </a:lnTo>
                <a:lnTo>
                  <a:pt x="1096" y="10609"/>
                </a:lnTo>
                <a:lnTo>
                  <a:pt x="1072" y="10634"/>
                </a:lnTo>
                <a:lnTo>
                  <a:pt x="1047" y="10682"/>
                </a:lnTo>
                <a:lnTo>
                  <a:pt x="1047" y="10755"/>
                </a:lnTo>
                <a:lnTo>
                  <a:pt x="1047" y="10804"/>
                </a:lnTo>
                <a:lnTo>
                  <a:pt x="1145" y="11096"/>
                </a:lnTo>
                <a:lnTo>
                  <a:pt x="1169" y="11291"/>
                </a:lnTo>
                <a:lnTo>
                  <a:pt x="1193" y="11461"/>
                </a:lnTo>
                <a:lnTo>
                  <a:pt x="1193" y="11631"/>
                </a:lnTo>
                <a:lnTo>
                  <a:pt x="1120" y="11777"/>
                </a:lnTo>
                <a:lnTo>
                  <a:pt x="1096" y="11826"/>
                </a:lnTo>
                <a:lnTo>
                  <a:pt x="1023" y="11875"/>
                </a:lnTo>
                <a:lnTo>
                  <a:pt x="950" y="11923"/>
                </a:lnTo>
                <a:lnTo>
                  <a:pt x="780" y="11923"/>
                </a:lnTo>
                <a:lnTo>
                  <a:pt x="707" y="11875"/>
                </a:lnTo>
                <a:lnTo>
                  <a:pt x="658" y="11826"/>
                </a:lnTo>
                <a:lnTo>
                  <a:pt x="609" y="11753"/>
                </a:lnTo>
                <a:lnTo>
                  <a:pt x="512" y="11607"/>
                </a:lnTo>
                <a:lnTo>
                  <a:pt x="463" y="11437"/>
                </a:lnTo>
                <a:lnTo>
                  <a:pt x="463" y="11315"/>
                </a:lnTo>
                <a:lnTo>
                  <a:pt x="463" y="11193"/>
                </a:lnTo>
                <a:lnTo>
                  <a:pt x="512" y="10974"/>
                </a:lnTo>
                <a:lnTo>
                  <a:pt x="585" y="10974"/>
                </a:lnTo>
                <a:lnTo>
                  <a:pt x="634" y="10950"/>
                </a:lnTo>
                <a:lnTo>
                  <a:pt x="658" y="10901"/>
                </a:lnTo>
                <a:lnTo>
                  <a:pt x="658" y="10853"/>
                </a:lnTo>
                <a:lnTo>
                  <a:pt x="609" y="10658"/>
                </a:lnTo>
                <a:lnTo>
                  <a:pt x="585" y="10463"/>
                </a:lnTo>
                <a:lnTo>
                  <a:pt x="561" y="10074"/>
                </a:lnTo>
                <a:lnTo>
                  <a:pt x="585" y="9660"/>
                </a:lnTo>
                <a:lnTo>
                  <a:pt x="634" y="9271"/>
                </a:lnTo>
                <a:lnTo>
                  <a:pt x="731" y="8882"/>
                </a:lnTo>
                <a:lnTo>
                  <a:pt x="828" y="8492"/>
                </a:lnTo>
                <a:lnTo>
                  <a:pt x="1072" y="7714"/>
                </a:lnTo>
                <a:lnTo>
                  <a:pt x="1218" y="7227"/>
                </a:lnTo>
                <a:lnTo>
                  <a:pt x="1412" y="6740"/>
                </a:lnTo>
                <a:lnTo>
                  <a:pt x="1631" y="6302"/>
                </a:lnTo>
                <a:lnTo>
                  <a:pt x="1753" y="6108"/>
                </a:lnTo>
                <a:lnTo>
                  <a:pt x="1899" y="5913"/>
                </a:lnTo>
                <a:lnTo>
                  <a:pt x="2045" y="5743"/>
                </a:lnTo>
                <a:lnTo>
                  <a:pt x="2215" y="5572"/>
                </a:lnTo>
                <a:lnTo>
                  <a:pt x="2385" y="5402"/>
                </a:lnTo>
                <a:lnTo>
                  <a:pt x="2580" y="5280"/>
                </a:lnTo>
                <a:lnTo>
                  <a:pt x="2799" y="5159"/>
                </a:lnTo>
                <a:lnTo>
                  <a:pt x="3042" y="5061"/>
                </a:lnTo>
                <a:lnTo>
                  <a:pt x="3286" y="4964"/>
                </a:lnTo>
                <a:lnTo>
                  <a:pt x="3553" y="4891"/>
                </a:lnTo>
                <a:lnTo>
                  <a:pt x="3845" y="4842"/>
                </a:lnTo>
                <a:lnTo>
                  <a:pt x="4113" y="4818"/>
                </a:lnTo>
                <a:lnTo>
                  <a:pt x="4162" y="4842"/>
                </a:lnTo>
                <a:lnTo>
                  <a:pt x="4259" y="4818"/>
                </a:lnTo>
                <a:close/>
                <a:moveTo>
                  <a:pt x="4259" y="0"/>
                </a:moveTo>
                <a:lnTo>
                  <a:pt x="4016" y="25"/>
                </a:lnTo>
                <a:lnTo>
                  <a:pt x="3797" y="98"/>
                </a:lnTo>
                <a:lnTo>
                  <a:pt x="3675" y="98"/>
                </a:lnTo>
                <a:lnTo>
                  <a:pt x="3578" y="146"/>
                </a:lnTo>
                <a:lnTo>
                  <a:pt x="3334" y="244"/>
                </a:lnTo>
                <a:lnTo>
                  <a:pt x="3140" y="390"/>
                </a:lnTo>
                <a:lnTo>
                  <a:pt x="2945" y="536"/>
                </a:lnTo>
                <a:lnTo>
                  <a:pt x="2799" y="682"/>
                </a:lnTo>
                <a:lnTo>
                  <a:pt x="2677" y="852"/>
                </a:lnTo>
                <a:lnTo>
                  <a:pt x="2556" y="1047"/>
                </a:lnTo>
                <a:lnTo>
                  <a:pt x="2458" y="1241"/>
                </a:lnTo>
                <a:lnTo>
                  <a:pt x="2385" y="1436"/>
                </a:lnTo>
                <a:lnTo>
                  <a:pt x="2337" y="1655"/>
                </a:lnTo>
                <a:lnTo>
                  <a:pt x="2288" y="1850"/>
                </a:lnTo>
                <a:lnTo>
                  <a:pt x="2264" y="2069"/>
                </a:lnTo>
                <a:lnTo>
                  <a:pt x="2264" y="2263"/>
                </a:lnTo>
                <a:lnTo>
                  <a:pt x="2288" y="2434"/>
                </a:lnTo>
                <a:lnTo>
                  <a:pt x="2312" y="2628"/>
                </a:lnTo>
                <a:lnTo>
                  <a:pt x="2361" y="2823"/>
                </a:lnTo>
                <a:lnTo>
                  <a:pt x="2434" y="2993"/>
                </a:lnTo>
                <a:lnTo>
                  <a:pt x="2507" y="3164"/>
                </a:lnTo>
                <a:lnTo>
                  <a:pt x="2604" y="3310"/>
                </a:lnTo>
                <a:lnTo>
                  <a:pt x="2702" y="3480"/>
                </a:lnTo>
                <a:lnTo>
                  <a:pt x="2823" y="3626"/>
                </a:lnTo>
                <a:lnTo>
                  <a:pt x="2945" y="3748"/>
                </a:lnTo>
                <a:lnTo>
                  <a:pt x="3067" y="3869"/>
                </a:lnTo>
                <a:lnTo>
                  <a:pt x="3213" y="3991"/>
                </a:lnTo>
                <a:lnTo>
                  <a:pt x="3383" y="4088"/>
                </a:lnTo>
                <a:lnTo>
                  <a:pt x="3553" y="4161"/>
                </a:lnTo>
                <a:lnTo>
                  <a:pt x="3724" y="4210"/>
                </a:lnTo>
                <a:lnTo>
                  <a:pt x="3894" y="4258"/>
                </a:lnTo>
                <a:lnTo>
                  <a:pt x="3894" y="4404"/>
                </a:lnTo>
                <a:lnTo>
                  <a:pt x="3553" y="4429"/>
                </a:lnTo>
                <a:lnTo>
                  <a:pt x="3261" y="4502"/>
                </a:lnTo>
                <a:lnTo>
                  <a:pt x="2969" y="4575"/>
                </a:lnTo>
                <a:lnTo>
                  <a:pt x="2702" y="4696"/>
                </a:lnTo>
                <a:lnTo>
                  <a:pt x="2458" y="4818"/>
                </a:lnTo>
                <a:lnTo>
                  <a:pt x="2239" y="4964"/>
                </a:lnTo>
                <a:lnTo>
                  <a:pt x="2020" y="5110"/>
                </a:lnTo>
                <a:lnTo>
                  <a:pt x="1826" y="5305"/>
                </a:lnTo>
                <a:lnTo>
                  <a:pt x="1655" y="5499"/>
                </a:lnTo>
                <a:lnTo>
                  <a:pt x="1485" y="5694"/>
                </a:lnTo>
                <a:lnTo>
                  <a:pt x="1339" y="5937"/>
                </a:lnTo>
                <a:lnTo>
                  <a:pt x="1193" y="6156"/>
                </a:lnTo>
                <a:lnTo>
                  <a:pt x="1072" y="6400"/>
                </a:lnTo>
                <a:lnTo>
                  <a:pt x="853" y="6935"/>
                </a:lnTo>
                <a:lnTo>
                  <a:pt x="658" y="7470"/>
                </a:lnTo>
                <a:lnTo>
                  <a:pt x="366" y="8492"/>
                </a:lnTo>
                <a:lnTo>
                  <a:pt x="244" y="9003"/>
                </a:lnTo>
                <a:lnTo>
                  <a:pt x="147" y="9514"/>
                </a:lnTo>
                <a:lnTo>
                  <a:pt x="123" y="9782"/>
                </a:lnTo>
                <a:lnTo>
                  <a:pt x="123" y="10098"/>
                </a:lnTo>
                <a:lnTo>
                  <a:pt x="147" y="10415"/>
                </a:lnTo>
                <a:lnTo>
                  <a:pt x="171" y="10561"/>
                </a:lnTo>
                <a:lnTo>
                  <a:pt x="220" y="10682"/>
                </a:lnTo>
                <a:lnTo>
                  <a:pt x="147" y="10755"/>
                </a:lnTo>
                <a:lnTo>
                  <a:pt x="74" y="10853"/>
                </a:lnTo>
                <a:lnTo>
                  <a:pt x="25" y="10974"/>
                </a:lnTo>
                <a:lnTo>
                  <a:pt x="1" y="11096"/>
                </a:lnTo>
                <a:lnTo>
                  <a:pt x="1" y="11339"/>
                </a:lnTo>
                <a:lnTo>
                  <a:pt x="25" y="11558"/>
                </a:lnTo>
                <a:lnTo>
                  <a:pt x="74" y="11704"/>
                </a:lnTo>
                <a:lnTo>
                  <a:pt x="123" y="11826"/>
                </a:lnTo>
                <a:lnTo>
                  <a:pt x="196" y="11972"/>
                </a:lnTo>
                <a:lnTo>
                  <a:pt x="269" y="12093"/>
                </a:lnTo>
                <a:lnTo>
                  <a:pt x="366" y="12191"/>
                </a:lnTo>
                <a:lnTo>
                  <a:pt x="488" y="12264"/>
                </a:lnTo>
                <a:lnTo>
                  <a:pt x="609" y="12337"/>
                </a:lnTo>
                <a:lnTo>
                  <a:pt x="755" y="12361"/>
                </a:lnTo>
                <a:lnTo>
                  <a:pt x="926" y="12385"/>
                </a:lnTo>
                <a:lnTo>
                  <a:pt x="1072" y="12361"/>
                </a:lnTo>
                <a:lnTo>
                  <a:pt x="1193" y="12312"/>
                </a:lnTo>
                <a:lnTo>
                  <a:pt x="1291" y="12264"/>
                </a:lnTo>
                <a:lnTo>
                  <a:pt x="1388" y="12166"/>
                </a:lnTo>
                <a:lnTo>
                  <a:pt x="1461" y="12069"/>
                </a:lnTo>
                <a:lnTo>
                  <a:pt x="1509" y="11947"/>
                </a:lnTo>
                <a:lnTo>
                  <a:pt x="1534" y="11802"/>
                </a:lnTo>
                <a:lnTo>
                  <a:pt x="1582" y="11510"/>
                </a:lnTo>
                <a:lnTo>
                  <a:pt x="1582" y="11218"/>
                </a:lnTo>
                <a:lnTo>
                  <a:pt x="1534" y="10950"/>
                </a:lnTo>
                <a:lnTo>
                  <a:pt x="1461" y="10707"/>
                </a:lnTo>
                <a:lnTo>
                  <a:pt x="1437" y="10658"/>
                </a:lnTo>
                <a:lnTo>
                  <a:pt x="1485" y="10536"/>
                </a:lnTo>
                <a:lnTo>
                  <a:pt x="1509" y="10488"/>
                </a:lnTo>
                <a:lnTo>
                  <a:pt x="1534" y="10269"/>
                </a:lnTo>
                <a:lnTo>
                  <a:pt x="1582" y="10025"/>
                </a:lnTo>
                <a:lnTo>
                  <a:pt x="1704" y="9539"/>
                </a:lnTo>
                <a:lnTo>
                  <a:pt x="1850" y="9028"/>
                </a:lnTo>
                <a:lnTo>
                  <a:pt x="2142" y="8103"/>
                </a:lnTo>
                <a:lnTo>
                  <a:pt x="2118" y="9344"/>
                </a:lnTo>
                <a:lnTo>
                  <a:pt x="2045" y="10585"/>
                </a:lnTo>
                <a:lnTo>
                  <a:pt x="1947" y="11826"/>
                </a:lnTo>
                <a:lnTo>
                  <a:pt x="1826" y="13067"/>
                </a:lnTo>
                <a:lnTo>
                  <a:pt x="1680" y="14648"/>
                </a:lnTo>
                <a:lnTo>
                  <a:pt x="1558" y="16254"/>
                </a:lnTo>
                <a:lnTo>
                  <a:pt x="1412" y="17860"/>
                </a:lnTo>
                <a:lnTo>
                  <a:pt x="1339" y="18663"/>
                </a:lnTo>
                <a:lnTo>
                  <a:pt x="1218" y="19442"/>
                </a:lnTo>
                <a:lnTo>
                  <a:pt x="1242" y="19564"/>
                </a:lnTo>
                <a:lnTo>
                  <a:pt x="1120" y="19612"/>
                </a:lnTo>
                <a:lnTo>
                  <a:pt x="1023" y="19661"/>
                </a:lnTo>
                <a:lnTo>
                  <a:pt x="950" y="19734"/>
                </a:lnTo>
                <a:lnTo>
                  <a:pt x="853" y="19831"/>
                </a:lnTo>
                <a:lnTo>
                  <a:pt x="731" y="20026"/>
                </a:lnTo>
                <a:lnTo>
                  <a:pt x="634" y="20245"/>
                </a:lnTo>
                <a:lnTo>
                  <a:pt x="634" y="20342"/>
                </a:lnTo>
                <a:lnTo>
                  <a:pt x="609" y="20464"/>
                </a:lnTo>
                <a:lnTo>
                  <a:pt x="634" y="20561"/>
                </a:lnTo>
                <a:lnTo>
                  <a:pt x="658" y="20683"/>
                </a:lnTo>
                <a:lnTo>
                  <a:pt x="731" y="20780"/>
                </a:lnTo>
                <a:lnTo>
                  <a:pt x="804" y="20853"/>
                </a:lnTo>
                <a:lnTo>
                  <a:pt x="901" y="20926"/>
                </a:lnTo>
                <a:lnTo>
                  <a:pt x="1023" y="20999"/>
                </a:lnTo>
                <a:lnTo>
                  <a:pt x="1145" y="21023"/>
                </a:lnTo>
                <a:lnTo>
                  <a:pt x="1266" y="21048"/>
                </a:lnTo>
                <a:lnTo>
                  <a:pt x="1558" y="21072"/>
                </a:lnTo>
                <a:lnTo>
                  <a:pt x="1874" y="21048"/>
                </a:lnTo>
                <a:lnTo>
                  <a:pt x="2191" y="20975"/>
                </a:lnTo>
                <a:lnTo>
                  <a:pt x="2483" y="20877"/>
                </a:lnTo>
                <a:lnTo>
                  <a:pt x="2775" y="20731"/>
                </a:lnTo>
                <a:lnTo>
                  <a:pt x="3042" y="20610"/>
                </a:lnTo>
                <a:lnTo>
                  <a:pt x="3261" y="20439"/>
                </a:lnTo>
                <a:lnTo>
                  <a:pt x="3334" y="20366"/>
                </a:lnTo>
                <a:lnTo>
                  <a:pt x="3359" y="20293"/>
                </a:lnTo>
                <a:lnTo>
                  <a:pt x="3383" y="20269"/>
                </a:lnTo>
                <a:lnTo>
                  <a:pt x="3456" y="20172"/>
                </a:lnTo>
                <a:lnTo>
                  <a:pt x="3480" y="20050"/>
                </a:lnTo>
                <a:lnTo>
                  <a:pt x="3529" y="19807"/>
                </a:lnTo>
                <a:lnTo>
                  <a:pt x="3699" y="18542"/>
                </a:lnTo>
                <a:lnTo>
                  <a:pt x="3870" y="16984"/>
                </a:lnTo>
                <a:lnTo>
                  <a:pt x="4040" y="15427"/>
                </a:lnTo>
                <a:lnTo>
                  <a:pt x="4064" y="15184"/>
                </a:lnTo>
                <a:lnTo>
                  <a:pt x="4089" y="15111"/>
                </a:lnTo>
                <a:lnTo>
                  <a:pt x="4089" y="15062"/>
                </a:lnTo>
                <a:lnTo>
                  <a:pt x="4186" y="14089"/>
                </a:lnTo>
                <a:lnTo>
                  <a:pt x="4186" y="14040"/>
                </a:lnTo>
                <a:lnTo>
                  <a:pt x="4186" y="13991"/>
                </a:lnTo>
                <a:lnTo>
                  <a:pt x="4186" y="13967"/>
                </a:lnTo>
                <a:lnTo>
                  <a:pt x="4210" y="13870"/>
                </a:lnTo>
                <a:lnTo>
                  <a:pt x="4308" y="14186"/>
                </a:lnTo>
                <a:lnTo>
                  <a:pt x="4454" y="14892"/>
                </a:lnTo>
                <a:lnTo>
                  <a:pt x="4575" y="15597"/>
                </a:lnTo>
                <a:lnTo>
                  <a:pt x="4673" y="16327"/>
                </a:lnTo>
                <a:lnTo>
                  <a:pt x="4721" y="17057"/>
                </a:lnTo>
                <a:lnTo>
                  <a:pt x="4843" y="18493"/>
                </a:lnTo>
                <a:lnTo>
                  <a:pt x="4916" y="19223"/>
                </a:lnTo>
                <a:lnTo>
                  <a:pt x="5013" y="19953"/>
                </a:lnTo>
                <a:lnTo>
                  <a:pt x="5038" y="20147"/>
                </a:lnTo>
                <a:lnTo>
                  <a:pt x="5111" y="20342"/>
                </a:lnTo>
                <a:lnTo>
                  <a:pt x="5208" y="20537"/>
                </a:lnTo>
                <a:lnTo>
                  <a:pt x="5354" y="20683"/>
                </a:lnTo>
                <a:lnTo>
                  <a:pt x="5500" y="20780"/>
                </a:lnTo>
                <a:lnTo>
                  <a:pt x="5670" y="20853"/>
                </a:lnTo>
                <a:lnTo>
                  <a:pt x="5865" y="20877"/>
                </a:lnTo>
                <a:lnTo>
                  <a:pt x="6084" y="20853"/>
                </a:lnTo>
                <a:lnTo>
                  <a:pt x="6303" y="20877"/>
                </a:lnTo>
                <a:lnTo>
                  <a:pt x="6522" y="20902"/>
                </a:lnTo>
                <a:lnTo>
                  <a:pt x="6741" y="20877"/>
                </a:lnTo>
                <a:lnTo>
                  <a:pt x="6936" y="20853"/>
                </a:lnTo>
                <a:lnTo>
                  <a:pt x="7155" y="20780"/>
                </a:lnTo>
                <a:lnTo>
                  <a:pt x="7325" y="20683"/>
                </a:lnTo>
                <a:lnTo>
                  <a:pt x="7495" y="20561"/>
                </a:lnTo>
                <a:lnTo>
                  <a:pt x="7666" y="20391"/>
                </a:lnTo>
                <a:lnTo>
                  <a:pt x="7714" y="20293"/>
                </a:lnTo>
                <a:lnTo>
                  <a:pt x="7739" y="20220"/>
                </a:lnTo>
                <a:lnTo>
                  <a:pt x="7739" y="20123"/>
                </a:lnTo>
                <a:lnTo>
                  <a:pt x="7739" y="20026"/>
                </a:lnTo>
                <a:lnTo>
                  <a:pt x="7739" y="19929"/>
                </a:lnTo>
                <a:lnTo>
                  <a:pt x="7690" y="19831"/>
                </a:lnTo>
                <a:lnTo>
                  <a:pt x="7666" y="19758"/>
                </a:lnTo>
                <a:lnTo>
                  <a:pt x="7593" y="19685"/>
                </a:lnTo>
                <a:lnTo>
                  <a:pt x="7495" y="19612"/>
                </a:lnTo>
                <a:lnTo>
                  <a:pt x="7374" y="19539"/>
                </a:lnTo>
                <a:lnTo>
                  <a:pt x="7130" y="19442"/>
                </a:lnTo>
                <a:lnTo>
                  <a:pt x="7130" y="19418"/>
                </a:lnTo>
                <a:lnTo>
                  <a:pt x="7057" y="19126"/>
                </a:lnTo>
                <a:lnTo>
                  <a:pt x="7009" y="18809"/>
                </a:lnTo>
                <a:lnTo>
                  <a:pt x="6984" y="18152"/>
                </a:lnTo>
                <a:lnTo>
                  <a:pt x="6936" y="16546"/>
                </a:lnTo>
                <a:lnTo>
                  <a:pt x="6863" y="15476"/>
                </a:lnTo>
                <a:lnTo>
                  <a:pt x="6765" y="14405"/>
                </a:lnTo>
                <a:lnTo>
                  <a:pt x="6668" y="13334"/>
                </a:lnTo>
                <a:lnTo>
                  <a:pt x="6595" y="12288"/>
                </a:lnTo>
                <a:lnTo>
                  <a:pt x="6571" y="10804"/>
                </a:lnTo>
                <a:lnTo>
                  <a:pt x="6546" y="9344"/>
                </a:lnTo>
                <a:lnTo>
                  <a:pt x="6546" y="8395"/>
                </a:lnTo>
                <a:lnTo>
                  <a:pt x="6644" y="8663"/>
                </a:lnTo>
                <a:lnTo>
                  <a:pt x="6765" y="8930"/>
                </a:lnTo>
                <a:lnTo>
                  <a:pt x="6814" y="9174"/>
                </a:lnTo>
                <a:lnTo>
                  <a:pt x="6887" y="9417"/>
                </a:lnTo>
                <a:lnTo>
                  <a:pt x="6936" y="9904"/>
                </a:lnTo>
                <a:lnTo>
                  <a:pt x="6984" y="10415"/>
                </a:lnTo>
                <a:lnTo>
                  <a:pt x="7057" y="10901"/>
                </a:lnTo>
                <a:lnTo>
                  <a:pt x="6960" y="11120"/>
                </a:lnTo>
                <a:lnTo>
                  <a:pt x="6911" y="11339"/>
                </a:lnTo>
                <a:lnTo>
                  <a:pt x="6887" y="11583"/>
                </a:lnTo>
                <a:lnTo>
                  <a:pt x="6936" y="11802"/>
                </a:lnTo>
                <a:lnTo>
                  <a:pt x="6960" y="11923"/>
                </a:lnTo>
                <a:lnTo>
                  <a:pt x="7009" y="12020"/>
                </a:lnTo>
                <a:lnTo>
                  <a:pt x="7057" y="12093"/>
                </a:lnTo>
                <a:lnTo>
                  <a:pt x="7130" y="12166"/>
                </a:lnTo>
                <a:lnTo>
                  <a:pt x="7228" y="12239"/>
                </a:lnTo>
                <a:lnTo>
                  <a:pt x="7325" y="12288"/>
                </a:lnTo>
                <a:lnTo>
                  <a:pt x="7447" y="12312"/>
                </a:lnTo>
                <a:lnTo>
                  <a:pt x="7714" y="12312"/>
                </a:lnTo>
                <a:lnTo>
                  <a:pt x="7860" y="12264"/>
                </a:lnTo>
                <a:lnTo>
                  <a:pt x="7982" y="12215"/>
                </a:lnTo>
                <a:lnTo>
                  <a:pt x="8104" y="12142"/>
                </a:lnTo>
                <a:lnTo>
                  <a:pt x="8201" y="12045"/>
                </a:lnTo>
                <a:lnTo>
                  <a:pt x="8298" y="11947"/>
                </a:lnTo>
                <a:lnTo>
                  <a:pt x="8371" y="11826"/>
                </a:lnTo>
                <a:lnTo>
                  <a:pt x="8444" y="11704"/>
                </a:lnTo>
                <a:lnTo>
                  <a:pt x="8517" y="11510"/>
                </a:lnTo>
                <a:lnTo>
                  <a:pt x="8542" y="11291"/>
                </a:lnTo>
                <a:lnTo>
                  <a:pt x="8517" y="11193"/>
                </a:lnTo>
                <a:lnTo>
                  <a:pt x="8493" y="11096"/>
                </a:lnTo>
                <a:lnTo>
                  <a:pt x="8469" y="10999"/>
                </a:lnTo>
                <a:lnTo>
                  <a:pt x="8396" y="10926"/>
                </a:lnTo>
                <a:lnTo>
                  <a:pt x="8469" y="10269"/>
                </a:lnTo>
                <a:lnTo>
                  <a:pt x="8493" y="9587"/>
                </a:lnTo>
                <a:lnTo>
                  <a:pt x="8469" y="8906"/>
                </a:lnTo>
                <a:lnTo>
                  <a:pt x="8396" y="8249"/>
                </a:lnTo>
                <a:lnTo>
                  <a:pt x="8323" y="7908"/>
                </a:lnTo>
                <a:lnTo>
                  <a:pt x="8250" y="7568"/>
                </a:lnTo>
                <a:lnTo>
                  <a:pt x="8177" y="7251"/>
                </a:lnTo>
                <a:lnTo>
                  <a:pt x="8079" y="6935"/>
                </a:lnTo>
                <a:lnTo>
                  <a:pt x="7958" y="6619"/>
                </a:lnTo>
                <a:lnTo>
                  <a:pt x="7812" y="6327"/>
                </a:lnTo>
                <a:lnTo>
                  <a:pt x="7666" y="6035"/>
                </a:lnTo>
                <a:lnTo>
                  <a:pt x="7495" y="5743"/>
                </a:lnTo>
                <a:lnTo>
                  <a:pt x="7349" y="5548"/>
                </a:lnTo>
                <a:lnTo>
                  <a:pt x="7203" y="5378"/>
                </a:lnTo>
                <a:lnTo>
                  <a:pt x="7057" y="5232"/>
                </a:lnTo>
                <a:lnTo>
                  <a:pt x="6887" y="5086"/>
                </a:lnTo>
                <a:lnTo>
                  <a:pt x="6717" y="4940"/>
                </a:lnTo>
                <a:lnTo>
                  <a:pt x="6522" y="4842"/>
                </a:lnTo>
                <a:lnTo>
                  <a:pt x="6327" y="4745"/>
                </a:lnTo>
                <a:lnTo>
                  <a:pt x="6133" y="4648"/>
                </a:lnTo>
                <a:lnTo>
                  <a:pt x="5719" y="4502"/>
                </a:lnTo>
                <a:lnTo>
                  <a:pt x="5305" y="4429"/>
                </a:lnTo>
                <a:lnTo>
                  <a:pt x="4867" y="4380"/>
                </a:lnTo>
                <a:lnTo>
                  <a:pt x="4405" y="4356"/>
                </a:lnTo>
                <a:lnTo>
                  <a:pt x="4405" y="4307"/>
                </a:lnTo>
                <a:lnTo>
                  <a:pt x="4405" y="4283"/>
                </a:lnTo>
                <a:lnTo>
                  <a:pt x="4600" y="4258"/>
                </a:lnTo>
                <a:lnTo>
                  <a:pt x="4794" y="4185"/>
                </a:lnTo>
                <a:lnTo>
                  <a:pt x="4965" y="4112"/>
                </a:lnTo>
                <a:lnTo>
                  <a:pt x="5159" y="4015"/>
                </a:lnTo>
                <a:lnTo>
                  <a:pt x="5305" y="3893"/>
                </a:lnTo>
                <a:lnTo>
                  <a:pt x="5451" y="3772"/>
                </a:lnTo>
                <a:lnTo>
                  <a:pt x="5597" y="3626"/>
                </a:lnTo>
                <a:lnTo>
                  <a:pt x="5719" y="3456"/>
                </a:lnTo>
                <a:lnTo>
                  <a:pt x="5841" y="3310"/>
                </a:lnTo>
                <a:lnTo>
                  <a:pt x="5938" y="3115"/>
                </a:lnTo>
                <a:lnTo>
                  <a:pt x="6035" y="2945"/>
                </a:lnTo>
                <a:lnTo>
                  <a:pt x="6108" y="2750"/>
                </a:lnTo>
                <a:lnTo>
                  <a:pt x="6181" y="2555"/>
                </a:lnTo>
                <a:lnTo>
                  <a:pt x="6230" y="2361"/>
                </a:lnTo>
                <a:lnTo>
                  <a:pt x="6254" y="2166"/>
                </a:lnTo>
                <a:lnTo>
                  <a:pt x="6279" y="1971"/>
                </a:lnTo>
                <a:lnTo>
                  <a:pt x="6254" y="1752"/>
                </a:lnTo>
                <a:lnTo>
                  <a:pt x="6230" y="1533"/>
                </a:lnTo>
                <a:lnTo>
                  <a:pt x="6157" y="1314"/>
                </a:lnTo>
                <a:lnTo>
                  <a:pt x="6060" y="1095"/>
                </a:lnTo>
                <a:lnTo>
                  <a:pt x="5962" y="925"/>
                </a:lnTo>
                <a:lnTo>
                  <a:pt x="5816" y="730"/>
                </a:lnTo>
                <a:lnTo>
                  <a:pt x="5670" y="584"/>
                </a:lnTo>
                <a:lnTo>
                  <a:pt x="5500" y="438"/>
                </a:lnTo>
                <a:lnTo>
                  <a:pt x="5305" y="292"/>
                </a:lnTo>
                <a:lnTo>
                  <a:pt x="5111" y="195"/>
                </a:lnTo>
                <a:lnTo>
                  <a:pt x="4892" y="98"/>
                </a:lnTo>
                <a:lnTo>
                  <a:pt x="4697" y="49"/>
                </a:lnTo>
                <a:lnTo>
                  <a:pt x="4478" y="25"/>
                </a:lnTo>
                <a:lnTo>
                  <a:pt x="4259" y="0"/>
                </a:lnTo>
                <a:close/>
              </a:path>
            </a:pathLst>
          </a:custGeom>
          <a:solidFill>
            <a:srgbClr val="25212A">
              <a:alpha val="7115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59" name="Google Shape;859;p88"/>
          <p:cNvSpPr/>
          <p:nvPr/>
        </p:nvSpPr>
        <p:spPr>
          <a:xfrm>
            <a:off x="6228042" y="3237744"/>
            <a:ext cx="163366" cy="459956"/>
          </a:xfrm>
          <a:custGeom>
            <a:rect b="b" l="l" r="r" t="t"/>
            <a:pathLst>
              <a:path extrusionOk="0" h="20829" w="7398">
                <a:moveTo>
                  <a:pt x="3991" y="584"/>
                </a:moveTo>
                <a:lnTo>
                  <a:pt x="3942" y="657"/>
                </a:lnTo>
                <a:lnTo>
                  <a:pt x="3893" y="730"/>
                </a:lnTo>
                <a:lnTo>
                  <a:pt x="3893" y="755"/>
                </a:lnTo>
                <a:lnTo>
                  <a:pt x="3918" y="779"/>
                </a:lnTo>
                <a:lnTo>
                  <a:pt x="3991" y="803"/>
                </a:lnTo>
                <a:lnTo>
                  <a:pt x="4064" y="779"/>
                </a:lnTo>
                <a:lnTo>
                  <a:pt x="4185" y="755"/>
                </a:lnTo>
                <a:lnTo>
                  <a:pt x="4283" y="706"/>
                </a:lnTo>
                <a:lnTo>
                  <a:pt x="4380" y="633"/>
                </a:lnTo>
                <a:lnTo>
                  <a:pt x="4453" y="730"/>
                </a:lnTo>
                <a:lnTo>
                  <a:pt x="4356" y="779"/>
                </a:lnTo>
                <a:lnTo>
                  <a:pt x="4210" y="852"/>
                </a:lnTo>
                <a:lnTo>
                  <a:pt x="4088" y="949"/>
                </a:lnTo>
                <a:lnTo>
                  <a:pt x="4088" y="974"/>
                </a:lnTo>
                <a:lnTo>
                  <a:pt x="4112" y="998"/>
                </a:lnTo>
                <a:lnTo>
                  <a:pt x="4283" y="998"/>
                </a:lnTo>
                <a:lnTo>
                  <a:pt x="4453" y="974"/>
                </a:lnTo>
                <a:lnTo>
                  <a:pt x="4623" y="901"/>
                </a:lnTo>
                <a:lnTo>
                  <a:pt x="4721" y="1071"/>
                </a:lnTo>
                <a:lnTo>
                  <a:pt x="4696" y="1071"/>
                </a:lnTo>
                <a:lnTo>
                  <a:pt x="4429" y="1193"/>
                </a:lnTo>
                <a:lnTo>
                  <a:pt x="4185" y="1314"/>
                </a:lnTo>
                <a:lnTo>
                  <a:pt x="4161" y="1339"/>
                </a:lnTo>
                <a:lnTo>
                  <a:pt x="4185" y="1339"/>
                </a:lnTo>
                <a:lnTo>
                  <a:pt x="4307" y="1387"/>
                </a:lnTo>
                <a:lnTo>
                  <a:pt x="4429" y="1387"/>
                </a:lnTo>
                <a:lnTo>
                  <a:pt x="4550" y="1363"/>
                </a:lnTo>
                <a:lnTo>
                  <a:pt x="4696" y="1314"/>
                </a:lnTo>
                <a:lnTo>
                  <a:pt x="4818" y="1266"/>
                </a:lnTo>
                <a:lnTo>
                  <a:pt x="4915" y="1533"/>
                </a:lnTo>
                <a:lnTo>
                  <a:pt x="4794" y="1582"/>
                </a:lnTo>
                <a:lnTo>
                  <a:pt x="4502" y="1679"/>
                </a:lnTo>
                <a:lnTo>
                  <a:pt x="4356" y="1728"/>
                </a:lnTo>
                <a:lnTo>
                  <a:pt x="4234" y="1825"/>
                </a:lnTo>
                <a:lnTo>
                  <a:pt x="4210" y="1850"/>
                </a:lnTo>
                <a:lnTo>
                  <a:pt x="4210" y="1874"/>
                </a:lnTo>
                <a:lnTo>
                  <a:pt x="4210" y="1898"/>
                </a:lnTo>
                <a:lnTo>
                  <a:pt x="4234" y="1898"/>
                </a:lnTo>
                <a:lnTo>
                  <a:pt x="4404" y="1947"/>
                </a:lnTo>
                <a:lnTo>
                  <a:pt x="4550" y="1923"/>
                </a:lnTo>
                <a:lnTo>
                  <a:pt x="4696" y="1898"/>
                </a:lnTo>
                <a:lnTo>
                  <a:pt x="4867" y="1874"/>
                </a:lnTo>
                <a:lnTo>
                  <a:pt x="4964" y="1850"/>
                </a:lnTo>
                <a:lnTo>
                  <a:pt x="4988" y="2069"/>
                </a:lnTo>
                <a:lnTo>
                  <a:pt x="4891" y="2093"/>
                </a:lnTo>
                <a:lnTo>
                  <a:pt x="4696" y="2142"/>
                </a:lnTo>
                <a:lnTo>
                  <a:pt x="4526" y="2190"/>
                </a:lnTo>
                <a:lnTo>
                  <a:pt x="4331" y="2263"/>
                </a:lnTo>
                <a:lnTo>
                  <a:pt x="4137" y="2336"/>
                </a:lnTo>
                <a:lnTo>
                  <a:pt x="4112" y="2361"/>
                </a:lnTo>
                <a:lnTo>
                  <a:pt x="4137" y="2385"/>
                </a:lnTo>
                <a:lnTo>
                  <a:pt x="4283" y="2385"/>
                </a:lnTo>
                <a:lnTo>
                  <a:pt x="4404" y="2409"/>
                </a:lnTo>
                <a:lnTo>
                  <a:pt x="4599" y="2385"/>
                </a:lnTo>
                <a:lnTo>
                  <a:pt x="4769" y="2361"/>
                </a:lnTo>
                <a:lnTo>
                  <a:pt x="4988" y="2336"/>
                </a:lnTo>
                <a:lnTo>
                  <a:pt x="4988" y="2434"/>
                </a:lnTo>
                <a:lnTo>
                  <a:pt x="4940" y="2604"/>
                </a:lnTo>
                <a:lnTo>
                  <a:pt x="4891" y="2750"/>
                </a:lnTo>
                <a:lnTo>
                  <a:pt x="4794" y="2726"/>
                </a:lnTo>
                <a:lnTo>
                  <a:pt x="4696" y="2726"/>
                </a:lnTo>
                <a:lnTo>
                  <a:pt x="4502" y="2750"/>
                </a:lnTo>
                <a:lnTo>
                  <a:pt x="4258" y="2750"/>
                </a:lnTo>
                <a:lnTo>
                  <a:pt x="4137" y="2774"/>
                </a:lnTo>
                <a:lnTo>
                  <a:pt x="4015" y="2847"/>
                </a:lnTo>
                <a:lnTo>
                  <a:pt x="4015" y="2872"/>
                </a:lnTo>
                <a:lnTo>
                  <a:pt x="4112" y="2945"/>
                </a:lnTo>
                <a:lnTo>
                  <a:pt x="4210" y="2993"/>
                </a:lnTo>
                <a:lnTo>
                  <a:pt x="4429" y="2993"/>
                </a:lnTo>
                <a:lnTo>
                  <a:pt x="4599" y="3018"/>
                </a:lnTo>
                <a:lnTo>
                  <a:pt x="4745" y="3018"/>
                </a:lnTo>
                <a:lnTo>
                  <a:pt x="4623" y="3164"/>
                </a:lnTo>
                <a:lnTo>
                  <a:pt x="4502" y="3310"/>
                </a:lnTo>
                <a:lnTo>
                  <a:pt x="4453" y="3285"/>
                </a:lnTo>
                <a:lnTo>
                  <a:pt x="4283" y="3237"/>
                </a:lnTo>
                <a:lnTo>
                  <a:pt x="4112" y="3212"/>
                </a:lnTo>
                <a:lnTo>
                  <a:pt x="3918" y="3212"/>
                </a:lnTo>
                <a:lnTo>
                  <a:pt x="3747" y="3237"/>
                </a:lnTo>
                <a:lnTo>
                  <a:pt x="3723" y="3237"/>
                </a:lnTo>
                <a:lnTo>
                  <a:pt x="3723" y="3261"/>
                </a:lnTo>
                <a:lnTo>
                  <a:pt x="3747" y="3310"/>
                </a:lnTo>
                <a:lnTo>
                  <a:pt x="3966" y="3407"/>
                </a:lnTo>
                <a:lnTo>
                  <a:pt x="4210" y="3480"/>
                </a:lnTo>
                <a:lnTo>
                  <a:pt x="3991" y="3529"/>
                </a:lnTo>
                <a:lnTo>
                  <a:pt x="3796" y="3553"/>
                </a:lnTo>
                <a:lnTo>
                  <a:pt x="3553" y="3553"/>
                </a:lnTo>
                <a:lnTo>
                  <a:pt x="3334" y="3504"/>
                </a:lnTo>
                <a:lnTo>
                  <a:pt x="3090" y="3407"/>
                </a:lnTo>
                <a:lnTo>
                  <a:pt x="2896" y="3285"/>
                </a:lnTo>
                <a:lnTo>
                  <a:pt x="2701" y="3115"/>
                </a:lnTo>
                <a:lnTo>
                  <a:pt x="2555" y="2945"/>
                </a:lnTo>
                <a:lnTo>
                  <a:pt x="2433" y="2726"/>
                </a:lnTo>
                <a:lnTo>
                  <a:pt x="2360" y="2507"/>
                </a:lnTo>
                <a:lnTo>
                  <a:pt x="2312" y="2288"/>
                </a:lnTo>
                <a:lnTo>
                  <a:pt x="2312" y="2020"/>
                </a:lnTo>
                <a:lnTo>
                  <a:pt x="2336" y="1874"/>
                </a:lnTo>
                <a:lnTo>
                  <a:pt x="2360" y="1704"/>
                </a:lnTo>
                <a:lnTo>
                  <a:pt x="2409" y="1558"/>
                </a:lnTo>
                <a:lnTo>
                  <a:pt x="2482" y="1412"/>
                </a:lnTo>
                <a:lnTo>
                  <a:pt x="2677" y="1120"/>
                </a:lnTo>
                <a:lnTo>
                  <a:pt x="2871" y="876"/>
                </a:lnTo>
                <a:lnTo>
                  <a:pt x="3017" y="755"/>
                </a:lnTo>
                <a:lnTo>
                  <a:pt x="3139" y="682"/>
                </a:lnTo>
                <a:lnTo>
                  <a:pt x="3261" y="633"/>
                </a:lnTo>
                <a:lnTo>
                  <a:pt x="3407" y="584"/>
                </a:lnTo>
                <a:close/>
                <a:moveTo>
                  <a:pt x="1898" y="7860"/>
                </a:moveTo>
                <a:lnTo>
                  <a:pt x="2020" y="7933"/>
                </a:lnTo>
                <a:lnTo>
                  <a:pt x="1995" y="8200"/>
                </a:lnTo>
                <a:lnTo>
                  <a:pt x="1995" y="8444"/>
                </a:lnTo>
                <a:lnTo>
                  <a:pt x="1971" y="8979"/>
                </a:lnTo>
                <a:lnTo>
                  <a:pt x="1971" y="9149"/>
                </a:lnTo>
                <a:lnTo>
                  <a:pt x="1922" y="9344"/>
                </a:lnTo>
                <a:lnTo>
                  <a:pt x="1801" y="9685"/>
                </a:lnTo>
                <a:lnTo>
                  <a:pt x="1655" y="10050"/>
                </a:lnTo>
                <a:lnTo>
                  <a:pt x="1509" y="10390"/>
                </a:lnTo>
                <a:lnTo>
                  <a:pt x="1436" y="10658"/>
                </a:lnTo>
                <a:lnTo>
                  <a:pt x="1363" y="10926"/>
                </a:lnTo>
                <a:lnTo>
                  <a:pt x="1314" y="10707"/>
                </a:lnTo>
                <a:lnTo>
                  <a:pt x="1265" y="10536"/>
                </a:lnTo>
                <a:lnTo>
                  <a:pt x="1241" y="10512"/>
                </a:lnTo>
                <a:lnTo>
                  <a:pt x="1290" y="10463"/>
                </a:lnTo>
                <a:lnTo>
                  <a:pt x="1314" y="10390"/>
                </a:lnTo>
                <a:lnTo>
                  <a:pt x="1363" y="9733"/>
                </a:lnTo>
                <a:lnTo>
                  <a:pt x="1460" y="9076"/>
                </a:lnTo>
                <a:lnTo>
                  <a:pt x="1533" y="8760"/>
                </a:lnTo>
                <a:lnTo>
                  <a:pt x="1606" y="8444"/>
                </a:lnTo>
                <a:lnTo>
                  <a:pt x="1728" y="8152"/>
                </a:lnTo>
                <a:lnTo>
                  <a:pt x="1898" y="7860"/>
                </a:lnTo>
                <a:close/>
                <a:moveTo>
                  <a:pt x="5499" y="7860"/>
                </a:moveTo>
                <a:lnTo>
                  <a:pt x="5670" y="8152"/>
                </a:lnTo>
                <a:lnTo>
                  <a:pt x="5791" y="8444"/>
                </a:lnTo>
                <a:lnTo>
                  <a:pt x="5864" y="8760"/>
                </a:lnTo>
                <a:lnTo>
                  <a:pt x="5937" y="9076"/>
                </a:lnTo>
                <a:lnTo>
                  <a:pt x="6010" y="9733"/>
                </a:lnTo>
                <a:lnTo>
                  <a:pt x="6083" y="10390"/>
                </a:lnTo>
                <a:lnTo>
                  <a:pt x="6107" y="10463"/>
                </a:lnTo>
                <a:lnTo>
                  <a:pt x="6156" y="10512"/>
                </a:lnTo>
                <a:lnTo>
                  <a:pt x="6132" y="10536"/>
                </a:lnTo>
                <a:lnTo>
                  <a:pt x="6083" y="10707"/>
                </a:lnTo>
                <a:lnTo>
                  <a:pt x="6034" y="10926"/>
                </a:lnTo>
                <a:lnTo>
                  <a:pt x="5961" y="10658"/>
                </a:lnTo>
                <a:lnTo>
                  <a:pt x="5889" y="10390"/>
                </a:lnTo>
                <a:lnTo>
                  <a:pt x="5743" y="10050"/>
                </a:lnTo>
                <a:lnTo>
                  <a:pt x="5597" y="9685"/>
                </a:lnTo>
                <a:lnTo>
                  <a:pt x="5475" y="9344"/>
                </a:lnTo>
                <a:lnTo>
                  <a:pt x="5426" y="9149"/>
                </a:lnTo>
                <a:lnTo>
                  <a:pt x="5426" y="8979"/>
                </a:lnTo>
                <a:lnTo>
                  <a:pt x="5402" y="8444"/>
                </a:lnTo>
                <a:lnTo>
                  <a:pt x="5402" y="8200"/>
                </a:lnTo>
                <a:lnTo>
                  <a:pt x="5378" y="7933"/>
                </a:lnTo>
                <a:lnTo>
                  <a:pt x="5499" y="7860"/>
                </a:lnTo>
                <a:close/>
                <a:moveTo>
                  <a:pt x="3869" y="4623"/>
                </a:moveTo>
                <a:lnTo>
                  <a:pt x="4161" y="4672"/>
                </a:lnTo>
                <a:lnTo>
                  <a:pt x="4453" y="4721"/>
                </a:lnTo>
                <a:lnTo>
                  <a:pt x="4380" y="4769"/>
                </a:lnTo>
                <a:lnTo>
                  <a:pt x="4283" y="4842"/>
                </a:lnTo>
                <a:lnTo>
                  <a:pt x="4283" y="4867"/>
                </a:lnTo>
                <a:lnTo>
                  <a:pt x="4307" y="4891"/>
                </a:lnTo>
                <a:lnTo>
                  <a:pt x="4696" y="4842"/>
                </a:lnTo>
                <a:lnTo>
                  <a:pt x="4842" y="4842"/>
                </a:lnTo>
                <a:lnTo>
                  <a:pt x="4915" y="4867"/>
                </a:lnTo>
                <a:lnTo>
                  <a:pt x="4818" y="4891"/>
                </a:lnTo>
                <a:lnTo>
                  <a:pt x="4696" y="4940"/>
                </a:lnTo>
                <a:lnTo>
                  <a:pt x="4599" y="4988"/>
                </a:lnTo>
                <a:lnTo>
                  <a:pt x="4550" y="5086"/>
                </a:lnTo>
                <a:lnTo>
                  <a:pt x="4550" y="5110"/>
                </a:lnTo>
                <a:lnTo>
                  <a:pt x="4575" y="5110"/>
                </a:lnTo>
                <a:lnTo>
                  <a:pt x="4818" y="5037"/>
                </a:lnTo>
                <a:lnTo>
                  <a:pt x="4964" y="5013"/>
                </a:lnTo>
                <a:lnTo>
                  <a:pt x="5086" y="4988"/>
                </a:lnTo>
                <a:lnTo>
                  <a:pt x="5159" y="4988"/>
                </a:lnTo>
                <a:lnTo>
                  <a:pt x="5329" y="5110"/>
                </a:lnTo>
                <a:lnTo>
                  <a:pt x="5086" y="5134"/>
                </a:lnTo>
                <a:lnTo>
                  <a:pt x="4964" y="5183"/>
                </a:lnTo>
                <a:lnTo>
                  <a:pt x="4867" y="5232"/>
                </a:lnTo>
                <a:lnTo>
                  <a:pt x="4867" y="5280"/>
                </a:lnTo>
                <a:lnTo>
                  <a:pt x="4867" y="5305"/>
                </a:lnTo>
                <a:lnTo>
                  <a:pt x="4988" y="5353"/>
                </a:lnTo>
                <a:lnTo>
                  <a:pt x="5110" y="5353"/>
                </a:lnTo>
                <a:lnTo>
                  <a:pt x="5378" y="5329"/>
                </a:lnTo>
                <a:lnTo>
                  <a:pt x="5548" y="5305"/>
                </a:lnTo>
                <a:lnTo>
                  <a:pt x="5694" y="5451"/>
                </a:lnTo>
                <a:lnTo>
                  <a:pt x="5572" y="5475"/>
                </a:lnTo>
                <a:lnTo>
                  <a:pt x="5378" y="5524"/>
                </a:lnTo>
                <a:lnTo>
                  <a:pt x="5305" y="5548"/>
                </a:lnTo>
                <a:lnTo>
                  <a:pt x="5232" y="5597"/>
                </a:lnTo>
                <a:lnTo>
                  <a:pt x="5232" y="5621"/>
                </a:lnTo>
                <a:lnTo>
                  <a:pt x="5232" y="5645"/>
                </a:lnTo>
                <a:lnTo>
                  <a:pt x="5402" y="5621"/>
                </a:lnTo>
                <a:lnTo>
                  <a:pt x="5572" y="5621"/>
                </a:lnTo>
                <a:lnTo>
                  <a:pt x="5791" y="5572"/>
                </a:lnTo>
                <a:lnTo>
                  <a:pt x="5889" y="5718"/>
                </a:lnTo>
                <a:lnTo>
                  <a:pt x="5840" y="5718"/>
                </a:lnTo>
                <a:lnTo>
                  <a:pt x="5621" y="5743"/>
                </a:lnTo>
                <a:lnTo>
                  <a:pt x="5499" y="5791"/>
                </a:lnTo>
                <a:lnTo>
                  <a:pt x="5426" y="5840"/>
                </a:lnTo>
                <a:lnTo>
                  <a:pt x="5426" y="5889"/>
                </a:lnTo>
                <a:lnTo>
                  <a:pt x="5524" y="5913"/>
                </a:lnTo>
                <a:lnTo>
                  <a:pt x="5621" y="5913"/>
                </a:lnTo>
                <a:lnTo>
                  <a:pt x="5791" y="5889"/>
                </a:lnTo>
                <a:lnTo>
                  <a:pt x="6010" y="5889"/>
                </a:lnTo>
                <a:lnTo>
                  <a:pt x="6107" y="6083"/>
                </a:lnTo>
                <a:lnTo>
                  <a:pt x="5937" y="6132"/>
                </a:lnTo>
                <a:lnTo>
                  <a:pt x="5840" y="6181"/>
                </a:lnTo>
                <a:lnTo>
                  <a:pt x="5767" y="6229"/>
                </a:lnTo>
                <a:lnTo>
                  <a:pt x="5864" y="6254"/>
                </a:lnTo>
                <a:lnTo>
                  <a:pt x="5986" y="6254"/>
                </a:lnTo>
                <a:lnTo>
                  <a:pt x="6205" y="6229"/>
                </a:lnTo>
                <a:lnTo>
                  <a:pt x="6302" y="6448"/>
                </a:lnTo>
                <a:lnTo>
                  <a:pt x="6253" y="6473"/>
                </a:lnTo>
                <a:lnTo>
                  <a:pt x="6083" y="6521"/>
                </a:lnTo>
                <a:lnTo>
                  <a:pt x="5937" y="6619"/>
                </a:lnTo>
                <a:lnTo>
                  <a:pt x="5937" y="6643"/>
                </a:lnTo>
                <a:lnTo>
                  <a:pt x="6083" y="6643"/>
                </a:lnTo>
                <a:lnTo>
                  <a:pt x="6229" y="6619"/>
                </a:lnTo>
                <a:lnTo>
                  <a:pt x="6351" y="6594"/>
                </a:lnTo>
                <a:lnTo>
                  <a:pt x="6448" y="6813"/>
                </a:lnTo>
                <a:lnTo>
                  <a:pt x="6448" y="6838"/>
                </a:lnTo>
                <a:lnTo>
                  <a:pt x="6375" y="6862"/>
                </a:lnTo>
                <a:lnTo>
                  <a:pt x="6229" y="6935"/>
                </a:lnTo>
                <a:lnTo>
                  <a:pt x="6107" y="7008"/>
                </a:lnTo>
                <a:lnTo>
                  <a:pt x="6107" y="7032"/>
                </a:lnTo>
                <a:lnTo>
                  <a:pt x="6132" y="7057"/>
                </a:lnTo>
                <a:lnTo>
                  <a:pt x="6399" y="7008"/>
                </a:lnTo>
                <a:lnTo>
                  <a:pt x="6497" y="6984"/>
                </a:lnTo>
                <a:lnTo>
                  <a:pt x="6545" y="7130"/>
                </a:lnTo>
                <a:lnTo>
                  <a:pt x="6472" y="7154"/>
                </a:lnTo>
                <a:lnTo>
                  <a:pt x="6302" y="7178"/>
                </a:lnTo>
                <a:lnTo>
                  <a:pt x="6205" y="7203"/>
                </a:lnTo>
                <a:lnTo>
                  <a:pt x="6132" y="7227"/>
                </a:lnTo>
                <a:lnTo>
                  <a:pt x="6107" y="7276"/>
                </a:lnTo>
                <a:lnTo>
                  <a:pt x="6083" y="7300"/>
                </a:lnTo>
                <a:lnTo>
                  <a:pt x="6107" y="7349"/>
                </a:lnTo>
                <a:lnTo>
                  <a:pt x="6132" y="7373"/>
                </a:lnTo>
                <a:lnTo>
                  <a:pt x="6205" y="7422"/>
                </a:lnTo>
                <a:lnTo>
                  <a:pt x="6278" y="7422"/>
                </a:lnTo>
                <a:lnTo>
                  <a:pt x="6424" y="7397"/>
                </a:lnTo>
                <a:lnTo>
                  <a:pt x="6618" y="7397"/>
                </a:lnTo>
                <a:lnTo>
                  <a:pt x="6667" y="7519"/>
                </a:lnTo>
                <a:lnTo>
                  <a:pt x="6424" y="7592"/>
                </a:lnTo>
                <a:lnTo>
                  <a:pt x="6278" y="7641"/>
                </a:lnTo>
                <a:lnTo>
                  <a:pt x="6253" y="7665"/>
                </a:lnTo>
                <a:lnTo>
                  <a:pt x="6278" y="7689"/>
                </a:lnTo>
                <a:lnTo>
                  <a:pt x="6375" y="7714"/>
                </a:lnTo>
                <a:lnTo>
                  <a:pt x="6472" y="7738"/>
                </a:lnTo>
                <a:lnTo>
                  <a:pt x="6667" y="7714"/>
                </a:lnTo>
                <a:lnTo>
                  <a:pt x="6716" y="7714"/>
                </a:lnTo>
                <a:lnTo>
                  <a:pt x="6740" y="7860"/>
                </a:lnTo>
                <a:lnTo>
                  <a:pt x="6667" y="7884"/>
                </a:lnTo>
                <a:lnTo>
                  <a:pt x="6570" y="7933"/>
                </a:lnTo>
                <a:lnTo>
                  <a:pt x="6448" y="7981"/>
                </a:lnTo>
                <a:lnTo>
                  <a:pt x="6424" y="8030"/>
                </a:lnTo>
                <a:lnTo>
                  <a:pt x="6448" y="8030"/>
                </a:lnTo>
                <a:lnTo>
                  <a:pt x="6545" y="8079"/>
                </a:lnTo>
                <a:lnTo>
                  <a:pt x="6691" y="8079"/>
                </a:lnTo>
                <a:lnTo>
                  <a:pt x="6789" y="8054"/>
                </a:lnTo>
                <a:lnTo>
                  <a:pt x="6813" y="8249"/>
                </a:lnTo>
                <a:lnTo>
                  <a:pt x="6740" y="8249"/>
                </a:lnTo>
                <a:lnTo>
                  <a:pt x="6570" y="8298"/>
                </a:lnTo>
                <a:lnTo>
                  <a:pt x="6424" y="8371"/>
                </a:lnTo>
                <a:lnTo>
                  <a:pt x="6399" y="8395"/>
                </a:lnTo>
                <a:lnTo>
                  <a:pt x="6424" y="8419"/>
                </a:lnTo>
                <a:lnTo>
                  <a:pt x="6472" y="8444"/>
                </a:lnTo>
                <a:lnTo>
                  <a:pt x="6545" y="8468"/>
                </a:lnTo>
                <a:lnTo>
                  <a:pt x="6837" y="8468"/>
                </a:lnTo>
                <a:lnTo>
                  <a:pt x="6862" y="8638"/>
                </a:lnTo>
                <a:lnTo>
                  <a:pt x="6764" y="8663"/>
                </a:lnTo>
                <a:lnTo>
                  <a:pt x="6667" y="8711"/>
                </a:lnTo>
                <a:lnTo>
                  <a:pt x="6570" y="8784"/>
                </a:lnTo>
                <a:lnTo>
                  <a:pt x="6570" y="8809"/>
                </a:lnTo>
                <a:lnTo>
                  <a:pt x="6886" y="8809"/>
                </a:lnTo>
                <a:lnTo>
                  <a:pt x="6910" y="9052"/>
                </a:lnTo>
                <a:lnTo>
                  <a:pt x="6764" y="9101"/>
                </a:lnTo>
                <a:lnTo>
                  <a:pt x="6691" y="9125"/>
                </a:lnTo>
                <a:lnTo>
                  <a:pt x="6618" y="9174"/>
                </a:lnTo>
                <a:lnTo>
                  <a:pt x="6618" y="9198"/>
                </a:lnTo>
                <a:lnTo>
                  <a:pt x="6667" y="9222"/>
                </a:lnTo>
                <a:lnTo>
                  <a:pt x="6691" y="9222"/>
                </a:lnTo>
                <a:lnTo>
                  <a:pt x="6789" y="9247"/>
                </a:lnTo>
                <a:lnTo>
                  <a:pt x="6910" y="9222"/>
                </a:lnTo>
                <a:lnTo>
                  <a:pt x="6910" y="9466"/>
                </a:lnTo>
                <a:lnTo>
                  <a:pt x="6570" y="9587"/>
                </a:lnTo>
                <a:lnTo>
                  <a:pt x="6545" y="9612"/>
                </a:lnTo>
                <a:lnTo>
                  <a:pt x="6545" y="9636"/>
                </a:lnTo>
                <a:lnTo>
                  <a:pt x="6594" y="9685"/>
                </a:lnTo>
                <a:lnTo>
                  <a:pt x="6764" y="9709"/>
                </a:lnTo>
                <a:lnTo>
                  <a:pt x="6910" y="9709"/>
                </a:lnTo>
                <a:lnTo>
                  <a:pt x="6910" y="9831"/>
                </a:lnTo>
                <a:lnTo>
                  <a:pt x="6813" y="9855"/>
                </a:lnTo>
                <a:lnTo>
                  <a:pt x="6667" y="9928"/>
                </a:lnTo>
                <a:lnTo>
                  <a:pt x="6643" y="9952"/>
                </a:lnTo>
                <a:lnTo>
                  <a:pt x="6643" y="10001"/>
                </a:lnTo>
                <a:lnTo>
                  <a:pt x="6667" y="10025"/>
                </a:lnTo>
                <a:lnTo>
                  <a:pt x="6716" y="10050"/>
                </a:lnTo>
                <a:lnTo>
                  <a:pt x="6910" y="10074"/>
                </a:lnTo>
                <a:lnTo>
                  <a:pt x="6886" y="10293"/>
                </a:lnTo>
                <a:lnTo>
                  <a:pt x="6789" y="10293"/>
                </a:lnTo>
                <a:lnTo>
                  <a:pt x="6691" y="10317"/>
                </a:lnTo>
                <a:lnTo>
                  <a:pt x="6667" y="10342"/>
                </a:lnTo>
                <a:lnTo>
                  <a:pt x="6667" y="10366"/>
                </a:lnTo>
                <a:lnTo>
                  <a:pt x="6667" y="10390"/>
                </a:lnTo>
                <a:lnTo>
                  <a:pt x="6691" y="10415"/>
                </a:lnTo>
                <a:lnTo>
                  <a:pt x="6789" y="10439"/>
                </a:lnTo>
                <a:lnTo>
                  <a:pt x="6862" y="10439"/>
                </a:lnTo>
                <a:lnTo>
                  <a:pt x="6837" y="10682"/>
                </a:lnTo>
                <a:lnTo>
                  <a:pt x="6813" y="10658"/>
                </a:lnTo>
                <a:lnTo>
                  <a:pt x="6764" y="10658"/>
                </a:lnTo>
                <a:lnTo>
                  <a:pt x="6764" y="10682"/>
                </a:lnTo>
                <a:lnTo>
                  <a:pt x="6740" y="10682"/>
                </a:lnTo>
                <a:lnTo>
                  <a:pt x="6764" y="10755"/>
                </a:lnTo>
                <a:lnTo>
                  <a:pt x="6813" y="10804"/>
                </a:lnTo>
                <a:lnTo>
                  <a:pt x="6813" y="10828"/>
                </a:lnTo>
                <a:lnTo>
                  <a:pt x="6813" y="10926"/>
                </a:lnTo>
                <a:lnTo>
                  <a:pt x="6837" y="10974"/>
                </a:lnTo>
                <a:lnTo>
                  <a:pt x="6862" y="11047"/>
                </a:lnTo>
                <a:lnTo>
                  <a:pt x="6910" y="11096"/>
                </a:lnTo>
                <a:lnTo>
                  <a:pt x="6935" y="11339"/>
                </a:lnTo>
                <a:lnTo>
                  <a:pt x="6935" y="11461"/>
                </a:lnTo>
                <a:lnTo>
                  <a:pt x="6886" y="11583"/>
                </a:lnTo>
                <a:lnTo>
                  <a:pt x="6837" y="11656"/>
                </a:lnTo>
                <a:lnTo>
                  <a:pt x="6740" y="11729"/>
                </a:lnTo>
                <a:lnTo>
                  <a:pt x="6643" y="11801"/>
                </a:lnTo>
                <a:lnTo>
                  <a:pt x="6594" y="11801"/>
                </a:lnTo>
                <a:lnTo>
                  <a:pt x="6570" y="11753"/>
                </a:lnTo>
                <a:lnTo>
                  <a:pt x="6521" y="11656"/>
                </a:lnTo>
                <a:lnTo>
                  <a:pt x="6472" y="11534"/>
                </a:lnTo>
                <a:lnTo>
                  <a:pt x="6424" y="11266"/>
                </a:lnTo>
                <a:lnTo>
                  <a:pt x="6448" y="10999"/>
                </a:lnTo>
                <a:lnTo>
                  <a:pt x="6472" y="10853"/>
                </a:lnTo>
                <a:lnTo>
                  <a:pt x="6521" y="10755"/>
                </a:lnTo>
                <a:lnTo>
                  <a:pt x="6521" y="10658"/>
                </a:lnTo>
                <a:lnTo>
                  <a:pt x="6521" y="10585"/>
                </a:lnTo>
                <a:lnTo>
                  <a:pt x="6472" y="10512"/>
                </a:lnTo>
                <a:lnTo>
                  <a:pt x="6424" y="10463"/>
                </a:lnTo>
                <a:lnTo>
                  <a:pt x="6424" y="10390"/>
                </a:lnTo>
                <a:lnTo>
                  <a:pt x="6448" y="10025"/>
                </a:lnTo>
                <a:lnTo>
                  <a:pt x="6448" y="9660"/>
                </a:lnTo>
                <a:lnTo>
                  <a:pt x="6399" y="9271"/>
                </a:lnTo>
                <a:lnTo>
                  <a:pt x="6326" y="8906"/>
                </a:lnTo>
                <a:lnTo>
                  <a:pt x="6253" y="8541"/>
                </a:lnTo>
                <a:lnTo>
                  <a:pt x="6132" y="8200"/>
                </a:lnTo>
                <a:lnTo>
                  <a:pt x="5961" y="7860"/>
                </a:lnTo>
                <a:lnTo>
                  <a:pt x="5791" y="7568"/>
                </a:lnTo>
                <a:lnTo>
                  <a:pt x="5767" y="7543"/>
                </a:lnTo>
                <a:lnTo>
                  <a:pt x="5864" y="7300"/>
                </a:lnTo>
                <a:lnTo>
                  <a:pt x="5937" y="7081"/>
                </a:lnTo>
                <a:lnTo>
                  <a:pt x="5937" y="6935"/>
                </a:lnTo>
                <a:lnTo>
                  <a:pt x="5937" y="6789"/>
                </a:lnTo>
                <a:lnTo>
                  <a:pt x="5889" y="6619"/>
                </a:lnTo>
                <a:lnTo>
                  <a:pt x="5840" y="6473"/>
                </a:lnTo>
                <a:lnTo>
                  <a:pt x="5767" y="6327"/>
                </a:lnTo>
                <a:lnTo>
                  <a:pt x="5670" y="6229"/>
                </a:lnTo>
                <a:lnTo>
                  <a:pt x="5597" y="6205"/>
                </a:lnTo>
                <a:lnTo>
                  <a:pt x="5524" y="6181"/>
                </a:lnTo>
                <a:lnTo>
                  <a:pt x="5451" y="6181"/>
                </a:lnTo>
                <a:lnTo>
                  <a:pt x="5378" y="6205"/>
                </a:lnTo>
                <a:lnTo>
                  <a:pt x="5305" y="6254"/>
                </a:lnTo>
                <a:lnTo>
                  <a:pt x="5280" y="6327"/>
                </a:lnTo>
                <a:lnTo>
                  <a:pt x="5280" y="6400"/>
                </a:lnTo>
                <a:lnTo>
                  <a:pt x="5305" y="6473"/>
                </a:lnTo>
                <a:lnTo>
                  <a:pt x="5426" y="6570"/>
                </a:lnTo>
                <a:lnTo>
                  <a:pt x="5475" y="6643"/>
                </a:lnTo>
                <a:lnTo>
                  <a:pt x="5524" y="6716"/>
                </a:lnTo>
                <a:lnTo>
                  <a:pt x="5524" y="6886"/>
                </a:lnTo>
                <a:lnTo>
                  <a:pt x="5499" y="7057"/>
                </a:lnTo>
                <a:lnTo>
                  <a:pt x="5451" y="7227"/>
                </a:lnTo>
                <a:lnTo>
                  <a:pt x="5353" y="7373"/>
                </a:lnTo>
                <a:lnTo>
                  <a:pt x="5305" y="7446"/>
                </a:lnTo>
                <a:lnTo>
                  <a:pt x="5256" y="7519"/>
                </a:lnTo>
                <a:lnTo>
                  <a:pt x="5183" y="7543"/>
                </a:lnTo>
                <a:lnTo>
                  <a:pt x="5086" y="7568"/>
                </a:lnTo>
                <a:lnTo>
                  <a:pt x="5013" y="7592"/>
                </a:lnTo>
                <a:lnTo>
                  <a:pt x="4964" y="7616"/>
                </a:lnTo>
                <a:lnTo>
                  <a:pt x="4915" y="7665"/>
                </a:lnTo>
                <a:lnTo>
                  <a:pt x="4891" y="7738"/>
                </a:lnTo>
                <a:lnTo>
                  <a:pt x="4867" y="7811"/>
                </a:lnTo>
                <a:lnTo>
                  <a:pt x="4891" y="7860"/>
                </a:lnTo>
                <a:lnTo>
                  <a:pt x="4915" y="7933"/>
                </a:lnTo>
                <a:lnTo>
                  <a:pt x="4964" y="7981"/>
                </a:lnTo>
                <a:lnTo>
                  <a:pt x="4842" y="7981"/>
                </a:lnTo>
                <a:lnTo>
                  <a:pt x="4648" y="8006"/>
                </a:lnTo>
                <a:lnTo>
                  <a:pt x="4575" y="8054"/>
                </a:lnTo>
                <a:lnTo>
                  <a:pt x="4550" y="8079"/>
                </a:lnTo>
                <a:lnTo>
                  <a:pt x="4550" y="8103"/>
                </a:lnTo>
                <a:lnTo>
                  <a:pt x="4550" y="8152"/>
                </a:lnTo>
                <a:lnTo>
                  <a:pt x="4599" y="8176"/>
                </a:lnTo>
                <a:lnTo>
                  <a:pt x="4696" y="8225"/>
                </a:lnTo>
                <a:lnTo>
                  <a:pt x="5013" y="8225"/>
                </a:lnTo>
                <a:lnTo>
                  <a:pt x="5013" y="8346"/>
                </a:lnTo>
                <a:lnTo>
                  <a:pt x="4842" y="8371"/>
                </a:lnTo>
                <a:lnTo>
                  <a:pt x="4696" y="8395"/>
                </a:lnTo>
                <a:lnTo>
                  <a:pt x="4526" y="8419"/>
                </a:lnTo>
                <a:lnTo>
                  <a:pt x="4477" y="8468"/>
                </a:lnTo>
                <a:lnTo>
                  <a:pt x="4453" y="8517"/>
                </a:lnTo>
                <a:lnTo>
                  <a:pt x="4477" y="8565"/>
                </a:lnTo>
                <a:lnTo>
                  <a:pt x="4526" y="8590"/>
                </a:lnTo>
                <a:lnTo>
                  <a:pt x="4745" y="8638"/>
                </a:lnTo>
                <a:lnTo>
                  <a:pt x="5013" y="8638"/>
                </a:lnTo>
                <a:lnTo>
                  <a:pt x="5013" y="8687"/>
                </a:lnTo>
                <a:lnTo>
                  <a:pt x="4891" y="8711"/>
                </a:lnTo>
                <a:lnTo>
                  <a:pt x="4672" y="8736"/>
                </a:lnTo>
                <a:lnTo>
                  <a:pt x="4575" y="8760"/>
                </a:lnTo>
                <a:lnTo>
                  <a:pt x="4477" y="8809"/>
                </a:lnTo>
                <a:lnTo>
                  <a:pt x="4453" y="8833"/>
                </a:lnTo>
                <a:lnTo>
                  <a:pt x="4477" y="8882"/>
                </a:lnTo>
                <a:lnTo>
                  <a:pt x="4550" y="8906"/>
                </a:lnTo>
                <a:lnTo>
                  <a:pt x="4648" y="8930"/>
                </a:lnTo>
                <a:lnTo>
                  <a:pt x="5013" y="8930"/>
                </a:lnTo>
                <a:lnTo>
                  <a:pt x="5013" y="9028"/>
                </a:lnTo>
                <a:lnTo>
                  <a:pt x="4794" y="9052"/>
                </a:lnTo>
                <a:lnTo>
                  <a:pt x="4623" y="9076"/>
                </a:lnTo>
                <a:lnTo>
                  <a:pt x="4550" y="9125"/>
                </a:lnTo>
                <a:lnTo>
                  <a:pt x="4550" y="9149"/>
                </a:lnTo>
                <a:lnTo>
                  <a:pt x="4550" y="9198"/>
                </a:lnTo>
                <a:lnTo>
                  <a:pt x="4599" y="9247"/>
                </a:lnTo>
                <a:lnTo>
                  <a:pt x="4696" y="9271"/>
                </a:lnTo>
                <a:lnTo>
                  <a:pt x="5037" y="9271"/>
                </a:lnTo>
                <a:lnTo>
                  <a:pt x="5061" y="9344"/>
                </a:lnTo>
                <a:lnTo>
                  <a:pt x="5013" y="9344"/>
                </a:lnTo>
                <a:lnTo>
                  <a:pt x="4794" y="9393"/>
                </a:lnTo>
                <a:lnTo>
                  <a:pt x="4623" y="9490"/>
                </a:lnTo>
                <a:lnTo>
                  <a:pt x="4599" y="9514"/>
                </a:lnTo>
                <a:lnTo>
                  <a:pt x="4623" y="9539"/>
                </a:lnTo>
                <a:lnTo>
                  <a:pt x="4818" y="9563"/>
                </a:lnTo>
                <a:lnTo>
                  <a:pt x="5037" y="9539"/>
                </a:lnTo>
                <a:lnTo>
                  <a:pt x="5110" y="9539"/>
                </a:lnTo>
                <a:lnTo>
                  <a:pt x="5134" y="9587"/>
                </a:lnTo>
                <a:lnTo>
                  <a:pt x="5037" y="9612"/>
                </a:lnTo>
                <a:lnTo>
                  <a:pt x="4940" y="9612"/>
                </a:lnTo>
                <a:lnTo>
                  <a:pt x="4794" y="9660"/>
                </a:lnTo>
                <a:lnTo>
                  <a:pt x="4745" y="9709"/>
                </a:lnTo>
                <a:lnTo>
                  <a:pt x="4696" y="9758"/>
                </a:lnTo>
                <a:lnTo>
                  <a:pt x="4696" y="9806"/>
                </a:lnTo>
                <a:lnTo>
                  <a:pt x="4721" y="9855"/>
                </a:lnTo>
                <a:lnTo>
                  <a:pt x="4794" y="9879"/>
                </a:lnTo>
                <a:lnTo>
                  <a:pt x="4964" y="9879"/>
                </a:lnTo>
                <a:lnTo>
                  <a:pt x="5086" y="9855"/>
                </a:lnTo>
                <a:lnTo>
                  <a:pt x="5207" y="9831"/>
                </a:lnTo>
                <a:lnTo>
                  <a:pt x="5256" y="9904"/>
                </a:lnTo>
                <a:lnTo>
                  <a:pt x="5134" y="9928"/>
                </a:lnTo>
                <a:lnTo>
                  <a:pt x="5013" y="9977"/>
                </a:lnTo>
                <a:lnTo>
                  <a:pt x="4915" y="10074"/>
                </a:lnTo>
                <a:lnTo>
                  <a:pt x="4915" y="10098"/>
                </a:lnTo>
                <a:lnTo>
                  <a:pt x="5037" y="10171"/>
                </a:lnTo>
                <a:lnTo>
                  <a:pt x="5159" y="10171"/>
                </a:lnTo>
                <a:lnTo>
                  <a:pt x="5329" y="10147"/>
                </a:lnTo>
                <a:lnTo>
                  <a:pt x="5402" y="10317"/>
                </a:lnTo>
                <a:lnTo>
                  <a:pt x="5329" y="10342"/>
                </a:lnTo>
                <a:lnTo>
                  <a:pt x="5207" y="10390"/>
                </a:lnTo>
                <a:lnTo>
                  <a:pt x="5086" y="10415"/>
                </a:lnTo>
                <a:lnTo>
                  <a:pt x="5086" y="10439"/>
                </a:lnTo>
                <a:lnTo>
                  <a:pt x="5207" y="10463"/>
                </a:lnTo>
                <a:lnTo>
                  <a:pt x="5305" y="10488"/>
                </a:lnTo>
                <a:lnTo>
                  <a:pt x="5475" y="10488"/>
                </a:lnTo>
                <a:lnTo>
                  <a:pt x="5524" y="10658"/>
                </a:lnTo>
                <a:lnTo>
                  <a:pt x="5378" y="10707"/>
                </a:lnTo>
                <a:lnTo>
                  <a:pt x="5232" y="10755"/>
                </a:lnTo>
                <a:lnTo>
                  <a:pt x="5207" y="10780"/>
                </a:lnTo>
                <a:lnTo>
                  <a:pt x="5232" y="10780"/>
                </a:lnTo>
                <a:lnTo>
                  <a:pt x="5353" y="10804"/>
                </a:lnTo>
                <a:lnTo>
                  <a:pt x="5548" y="10804"/>
                </a:lnTo>
                <a:lnTo>
                  <a:pt x="5572" y="10950"/>
                </a:lnTo>
                <a:lnTo>
                  <a:pt x="5524" y="10974"/>
                </a:lnTo>
                <a:lnTo>
                  <a:pt x="5402" y="10999"/>
                </a:lnTo>
                <a:lnTo>
                  <a:pt x="5280" y="11047"/>
                </a:lnTo>
                <a:lnTo>
                  <a:pt x="5280" y="11072"/>
                </a:lnTo>
                <a:lnTo>
                  <a:pt x="5280" y="11096"/>
                </a:lnTo>
                <a:lnTo>
                  <a:pt x="5451" y="11145"/>
                </a:lnTo>
                <a:lnTo>
                  <a:pt x="5621" y="11169"/>
                </a:lnTo>
                <a:lnTo>
                  <a:pt x="5645" y="11339"/>
                </a:lnTo>
                <a:lnTo>
                  <a:pt x="5548" y="11364"/>
                </a:lnTo>
                <a:lnTo>
                  <a:pt x="5426" y="11412"/>
                </a:lnTo>
                <a:lnTo>
                  <a:pt x="5426" y="11437"/>
                </a:lnTo>
                <a:lnTo>
                  <a:pt x="5451" y="11461"/>
                </a:lnTo>
                <a:lnTo>
                  <a:pt x="5548" y="11485"/>
                </a:lnTo>
                <a:lnTo>
                  <a:pt x="5670" y="11485"/>
                </a:lnTo>
                <a:lnTo>
                  <a:pt x="5694" y="11607"/>
                </a:lnTo>
                <a:lnTo>
                  <a:pt x="5548" y="11631"/>
                </a:lnTo>
                <a:lnTo>
                  <a:pt x="5426" y="11656"/>
                </a:lnTo>
                <a:lnTo>
                  <a:pt x="5378" y="11704"/>
                </a:lnTo>
                <a:lnTo>
                  <a:pt x="5353" y="11777"/>
                </a:lnTo>
                <a:lnTo>
                  <a:pt x="5378" y="11850"/>
                </a:lnTo>
                <a:lnTo>
                  <a:pt x="5402" y="11874"/>
                </a:lnTo>
                <a:lnTo>
                  <a:pt x="5426" y="11874"/>
                </a:lnTo>
                <a:lnTo>
                  <a:pt x="5548" y="11899"/>
                </a:lnTo>
                <a:lnTo>
                  <a:pt x="5718" y="11899"/>
                </a:lnTo>
                <a:lnTo>
                  <a:pt x="5718" y="12045"/>
                </a:lnTo>
                <a:lnTo>
                  <a:pt x="5548" y="12093"/>
                </a:lnTo>
                <a:lnTo>
                  <a:pt x="5402" y="12166"/>
                </a:lnTo>
                <a:lnTo>
                  <a:pt x="5402" y="12191"/>
                </a:lnTo>
                <a:lnTo>
                  <a:pt x="5548" y="12264"/>
                </a:lnTo>
                <a:lnTo>
                  <a:pt x="5645" y="12288"/>
                </a:lnTo>
                <a:lnTo>
                  <a:pt x="5718" y="12288"/>
                </a:lnTo>
                <a:lnTo>
                  <a:pt x="5718" y="12434"/>
                </a:lnTo>
                <a:lnTo>
                  <a:pt x="5597" y="12434"/>
                </a:lnTo>
                <a:lnTo>
                  <a:pt x="5451" y="12458"/>
                </a:lnTo>
                <a:lnTo>
                  <a:pt x="5378" y="12483"/>
                </a:lnTo>
                <a:lnTo>
                  <a:pt x="5305" y="12556"/>
                </a:lnTo>
                <a:lnTo>
                  <a:pt x="5280" y="12604"/>
                </a:lnTo>
                <a:lnTo>
                  <a:pt x="5280" y="12653"/>
                </a:lnTo>
                <a:lnTo>
                  <a:pt x="5305" y="12677"/>
                </a:lnTo>
                <a:lnTo>
                  <a:pt x="5353" y="12726"/>
                </a:lnTo>
                <a:lnTo>
                  <a:pt x="5499" y="12726"/>
                </a:lnTo>
                <a:lnTo>
                  <a:pt x="5645" y="12702"/>
                </a:lnTo>
                <a:lnTo>
                  <a:pt x="5743" y="12702"/>
                </a:lnTo>
                <a:lnTo>
                  <a:pt x="5718" y="13018"/>
                </a:lnTo>
                <a:lnTo>
                  <a:pt x="5621" y="13018"/>
                </a:lnTo>
                <a:lnTo>
                  <a:pt x="5451" y="13067"/>
                </a:lnTo>
                <a:lnTo>
                  <a:pt x="5305" y="13115"/>
                </a:lnTo>
                <a:lnTo>
                  <a:pt x="5280" y="13140"/>
                </a:lnTo>
                <a:lnTo>
                  <a:pt x="5280" y="13164"/>
                </a:lnTo>
                <a:lnTo>
                  <a:pt x="5305" y="13188"/>
                </a:lnTo>
                <a:lnTo>
                  <a:pt x="5670" y="13213"/>
                </a:lnTo>
                <a:lnTo>
                  <a:pt x="5718" y="13213"/>
                </a:lnTo>
                <a:lnTo>
                  <a:pt x="5718" y="13407"/>
                </a:lnTo>
                <a:lnTo>
                  <a:pt x="5597" y="13432"/>
                </a:lnTo>
                <a:lnTo>
                  <a:pt x="5475" y="13432"/>
                </a:lnTo>
                <a:lnTo>
                  <a:pt x="5378" y="13480"/>
                </a:lnTo>
                <a:lnTo>
                  <a:pt x="5305" y="13578"/>
                </a:lnTo>
                <a:lnTo>
                  <a:pt x="5305" y="13602"/>
                </a:lnTo>
                <a:lnTo>
                  <a:pt x="5329" y="13651"/>
                </a:lnTo>
                <a:lnTo>
                  <a:pt x="5451" y="13675"/>
                </a:lnTo>
                <a:lnTo>
                  <a:pt x="5572" y="13699"/>
                </a:lnTo>
                <a:lnTo>
                  <a:pt x="5718" y="13724"/>
                </a:lnTo>
                <a:lnTo>
                  <a:pt x="5718" y="13870"/>
                </a:lnTo>
                <a:lnTo>
                  <a:pt x="5621" y="13894"/>
                </a:lnTo>
                <a:lnTo>
                  <a:pt x="5353" y="13943"/>
                </a:lnTo>
                <a:lnTo>
                  <a:pt x="5305" y="13967"/>
                </a:lnTo>
                <a:lnTo>
                  <a:pt x="5280" y="14016"/>
                </a:lnTo>
                <a:lnTo>
                  <a:pt x="5305" y="14064"/>
                </a:lnTo>
                <a:lnTo>
                  <a:pt x="5329" y="14089"/>
                </a:lnTo>
                <a:lnTo>
                  <a:pt x="5402" y="14137"/>
                </a:lnTo>
                <a:lnTo>
                  <a:pt x="5499" y="14162"/>
                </a:lnTo>
                <a:lnTo>
                  <a:pt x="5718" y="14186"/>
                </a:lnTo>
                <a:lnTo>
                  <a:pt x="5694" y="14381"/>
                </a:lnTo>
                <a:lnTo>
                  <a:pt x="5524" y="14405"/>
                </a:lnTo>
                <a:lnTo>
                  <a:pt x="5378" y="14454"/>
                </a:lnTo>
                <a:lnTo>
                  <a:pt x="5305" y="14502"/>
                </a:lnTo>
                <a:lnTo>
                  <a:pt x="5232" y="14551"/>
                </a:lnTo>
                <a:lnTo>
                  <a:pt x="5232" y="14575"/>
                </a:lnTo>
                <a:lnTo>
                  <a:pt x="5256" y="14624"/>
                </a:lnTo>
                <a:lnTo>
                  <a:pt x="5402" y="14648"/>
                </a:lnTo>
                <a:lnTo>
                  <a:pt x="5694" y="14648"/>
                </a:lnTo>
                <a:lnTo>
                  <a:pt x="5694" y="14819"/>
                </a:lnTo>
                <a:lnTo>
                  <a:pt x="5475" y="14819"/>
                </a:lnTo>
                <a:lnTo>
                  <a:pt x="5402" y="14843"/>
                </a:lnTo>
                <a:lnTo>
                  <a:pt x="5329" y="14867"/>
                </a:lnTo>
                <a:lnTo>
                  <a:pt x="5305" y="14916"/>
                </a:lnTo>
                <a:lnTo>
                  <a:pt x="5280" y="14940"/>
                </a:lnTo>
                <a:lnTo>
                  <a:pt x="5280" y="14989"/>
                </a:lnTo>
                <a:lnTo>
                  <a:pt x="5305" y="15038"/>
                </a:lnTo>
                <a:lnTo>
                  <a:pt x="5378" y="15086"/>
                </a:lnTo>
                <a:lnTo>
                  <a:pt x="5475" y="15111"/>
                </a:lnTo>
                <a:lnTo>
                  <a:pt x="5572" y="15135"/>
                </a:lnTo>
                <a:lnTo>
                  <a:pt x="5670" y="15159"/>
                </a:lnTo>
                <a:lnTo>
                  <a:pt x="5670" y="15354"/>
                </a:lnTo>
                <a:lnTo>
                  <a:pt x="5548" y="15354"/>
                </a:lnTo>
                <a:lnTo>
                  <a:pt x="5451" y="15330"/>
                </a:lnTo>
                <a:lnTo>
                  <a:pt x="5353" y="15378"/>
                </a:lnTo>
                <a:lnTo>
                  <a:pt x="5329" y="15403"/>
                </a:lnTo>
                <a:lnTo>
                  <a:pt x="5305" y="15427"/>
                </a:lnTo>
                <a:lnTo>
                  <a:pt x="5329" y="15500"/>
                </a:lnTo>
                <a:lnTo>
                  <a:pt x="5378" y="15524"/>
                </a:lnTo>
                <a:lnTo>
                  <a:pt x="5426" y="15549"/>
                </a:lnTo>
                <a:lnTo>
                  <a:pt x="5524" y="15573"/>
                </a:lnTo>
                <a:lnTo>
                  <a:pt x="5645" y="15597"/>
                </a:lnTo>
                <a:lnTo>
                  <a:pt x="5645" y="15719"/>
                </a:lnTo>
                <a:lnTo>
                  <a:pt x="5305" y="15768"/>
                </a:lnTo>
                <a:lnTo>
                  <a:pt x="5280" y="15792"/>
                </a:lnTo>
                <a:lnTo>
                  <a:pt x="5280" y="15816"/>
                </a:lnTo>
                <a:lnTo>
                  <a:pt x="5280" y="15841"/>
                </a:lnTo>
                <a:lnTo>
                  <a:pt x="5305" y="15865"/>
                </a:lnTo>
                <a:lnTo>
                  <a:pt x="5621" y="15889"/>
                </a:lnTo>
                <a:lnTo>
                  <a:pt x="5621" y="16108"/>
                </a:lnTo>
                <a:lnTo>
                  <a:pt x="5524" y="16133"/>
                </a:lnTo>
                <a:lnTo>
                  <a:pt x="5378" y="16157"/>
                </a:lnTo>
                <a:lnTo>
                  <a:pt x="5305" y="16181"/>
                </a:lnTo>
                <a:lnTo>
                  <a:pt x="5256" y="16230"/>
                </a:lnTo>
                <a:lnTo>
                  <a:pt x="5232" y="16254"/>
                </a:lnTo>
                <a:lnTo>
                  <a:pt x="5256" y="16279"/>
                </a:lnTo>
                <a:lnTo>
                  <a:pt x="5305" y="16327"/>
                </a:lnTo>
                <a:lnTo>
                  <a:pt x="5353" y="16352"/>
                </a:lnTo>
                <a:lnTo>
                  <a:pt x="5475" y="16376"/>
                </a:lnTo>
                <a:lnTo>
                  <a:pt x="5597" y="16376"/>
                </a:lnTo>
                <a:lnTo>
                  <a:pt x="5572" y="16571"/>
                </a:lnTo>
                <a:lnTo>
                  <a:pt x="5572" y="16668"/>
                </a:lnTo>
                <a:lnTo>
                  <a:pt x="5280" y="16668"/>
                </a:lnTo>
                <a:lnTo>
                  <a:pt x="5207" y="16692"/>
                </a:lnTo>
                <a:lnTo>
                  <a:pt x="5159" y="16741"/>
                </a:lnTo>
                <a:lnTo>
                  <a:pt x="5159" y="16790"/>
                </a:lnTo>
                <a:lnTo>
                  <a:pt x="5207" y="16838"/>
                </a:lnTo>
                <a:lnTo>
                  <a:pt x="5256" y="16863"/>
                </a:lnTo>
                <a:lnTo>
                  <a:pt x="5402" y="16887"/>
                </a:lnTo>
                <a:lnTo>
                  <a:pt x="5548" y="16887"/>
                </a:lnTo>
                <a:lnTo>
                  <a:pt x="5524" y="17082"/>
                </a:lnTo>
                <a:lnTo>
                  <a:pt x="5426" y="17106"/>
                </a:lnTo>
                <a:lnTo>
                  <a:pt x="5280" y="17130"/>
                </a:lnTo>
                <a:lnTo>
                  <a:pt x="5207" y="17155"/>
                </a:lnTo>
                <a:lnTo>
                  <a:pt x="5134" y="17203"/>
                </a:lnTo>
                <a:lnTo>
                  <a:pt x="5134" y="17228"/>
                </a:lnTo>
                <a:lnTo>
                  <a:pt x="5134" y="17252"/>
                </a:lnTo>
                <a:lnTo>
                  <a:pt x="5207" y="17276"/>
                </a:lnTo>
                <a:lnTo>
                  <a:pt x="5280" y="17276"/>
                </a:lnTo>
                <a:lnTo>
                  <a:pt x="5426" y="17301"/>
                </a:lnTo>
                <a:lnTo>
                  <a:pt x="5499" y="17301"/>
                </a:lnTo>
                <a:lnTo>
                  <a:pt x="5475" y="17544"/>
                </a:lnTo>
                <a:lnTo>
                  <a:pt x="5378" y="17544"/>
                </a:lnTo>
                <a:lnTo>
                  <a:pt x="5256" y="17593"/>
                </a:lnTo>
                <a:lnTo>
                  <a:pt x="5183" y="17641"/>
                </a:lnTo>
                <a:lnTo>
                  <a:pt x="5183" y="17666"/>
                </a:lnTo>
                <a:lnTo>
                  <a:pt x="5183" y="17690"/>
                </a:lnTo>
                <a:lnTo>
                  <a:pt x="5207" y="17739"/>
                </a:lnTo>
                <a:lnTo>
                  <a:pt x="5256" y="17763"/>
                </a:lnTo>
                <a:lnTo>
                  <a:pt x="5378" y="17787"/>
                </a:lnTo>
                <a:lnTo>
                  <a:pt x="5451" y="17812"/>
                </a:lnTo>
                <a:lnTo>
                  <a:pt x="5426" y="17982"/>
                </a:lnTo>
                <a:lnTo>
                  <a:pt x="5329" y="17982"/>
                </a:lnTo>
                <a:lnTo>
                  <a:pt x="5086" y="18006"/>
                </a:lnTo>
                <a:lnTo>
                  <a:pt x="5037" y="18031"/>
                </a:lnTo>
                <a:lnTo>
                  <a:pt x="5013" y="18055"/>
                </a:lnTo>
                <a:lnTo>
                  <a:pt x="5013" y="18104"/>
                </a:lnTo>
                <a:lnTo>
                  <a:pt x="5061" y="18152"/>
                </a:lnTo>
                <a:lnTo>
                  <a:pt x="5159" y="18201"/>
                </a:lnTo>
                <a:lnTo>
                  <a:pt x="5280" y="18225"/>
                </a:lnTo>
                <a:lnTo>
                  <a:pt x="5402" y="18225"/>
                </a:lnTo>
                <a:lnTo>
                  <a:pt x="5402" y="18420"/>
                </a:lnTo>
                <a:lnTo>
                  <a:pt x="5353" y="18420"/>
                </a:lnTo>
                <a:lnTo>
                  <a:pt x="5207" y="18444"/>
                </a:lnTo>
                <a:lnTo>
                  <a:pt x="5134" y="18469"/>
                </a:lnTo>
                <a:lnTo>
                  <a:pt x="5086" y="18517"/>
                </a:lnTo>
                <a:lnTo>
                  <a:pt x="5061" y="18566"/>
                </a:lnTo>
                <a:lnTo>
                  <a:pt x="5086" y="18615"/>
                </a:lnTo>
                <a:lnTo>
                  <a:pt x="5134" y="18663"/>
                </a:lnTo>
                <a:lnTo>
                  <a:pt x="5183" y="18688"/>
                </a:lnTo>
                <a:lnTo>
                  <a:pt x="5329" y="18712"/>
                </a:lnTo>
                <a:lnTo>
                  <a:pt x="5378" y="18712"/>
                </a:lnTo>
                <a:lnTo>
                  <a:pt x="5353" y="18907"/>
                </a:lnTo>
                <a:lnTo>
                  <a:pt x="5280" y="18907"/>
                </a:lnTo>
                <a:lnTo>
                  <a:pt x="5183" y="18955"/>
                </a:lnTo>
                <a:lnTo>
                  <a:pt x="5159" y="18980"/>
                </a:lnTo>
                <a:lnTo>
                  <a:pt x="5159" y="19004"/>
                </a:lnTo>
                <a:lnTo>
                  <a:pt x="5159" y="19053"/>
                </a:lnTo>
                <a:lnTo>
                  <a:pt x="5183" y="19077"/>
                </a:lnTo>
                <a:lnTo>
                  <a:pt x="5256" y="19126"/>
                </a:lnTo>
                <a:lnTo>
                  <a:pt x="5353" y="19126"/>
                </a:lnTo>
                <a:lnTo>
                  <a:pt x="5353" y="19539"/>
                </a:lnTo>
                <a:lnTo>
                  <a:pt x="5353" y="19637"/>
                </a:lnTo>
                <a:lnTo>
                  <a:pt x="5402" y="19710"/>
                </a:lnTo>
                <a:lnTo>
                  <a:pt x="5475" y="19758"/>
                </a:lnTo>
                <a:lnTo>
                  <a:pt x="5548" y="19783"/>
                </a:lnTo>
                <a:lnTo>
                  <a:pt x="5572" y="19807"/>
                </a:lnTo>
                <a:lnTo>
                  <a:pt x="5718" y="19953"/>
                </a:lnTo>
                <a:lnTo>
                  <a:pt x="5840" y="20074"/>
                </a:lnTo>
                <a:lnTo>
                  <a:pt x="5986" y="20220"/>
                </a:lnTo>
                <a:lnTo>
                  <a:pt x="6132" y="20366"/>
                </a:lnTo>
                <a:lnTo>
                  <a:pt x="5961" y="20366"/>
                </a:lnTo>
                <a:lnTo>
                  <a:pt x="5816" y="20342"/>
                </a:lnTo>
                <a:lnTo>
                  <a:pt x="5670" y="20318"/>
                </a:lnTo>
                <a:lnTo>
                  <a:pt x="5524" y="20269"/>
                </a:lnTo>
                <a:lnTo>
                  <a:pt x="5378" y="20196"/>
                </a:lnTo>
                <a:lnTo>
                  <a:pt x="5232" y="20099"/>
                </a:lnTo>
                <a:lnTo>
                  <a:pt x="5086" y="20001"/>
                </a:lnTo>
                <a:lnTo>
                  <a:pt x="4940" y="19928"/>
                </a:lnTo>
                <a:lnTo>
                  <a:pt x="4818" y="19539"/>
                </a:lnTo>
                <a:lnTo>
                  <a:pt x="4721" y="19126"/>
                </a:lnTo>
                <a:lnTo>
                  <a:pt x="4672" y="18712"/>
                </a:lnTo>
                <a:lnTo>
                  <a:pt x="4623" y="18274"/>
                </a:lnTo>
                <a:lnTo>
                  <a:pt x="4575" y="17447"/>
                </a:lnTo>
                <a:lnTo>
                  <a:pt x="4526" y="16619"/>
                </a:lnTo>
                <a:lnTo>
                  <a:pt x="4477" y="15670"/>
                </a:lnTo>
                <a:lnTo>
                  <a:pt x="4429" y="14721"/>
                </a:lnTo>
                <a:lnTo>
                  <a:pt x="4404" y="14235"/>
                </a:lnTo>
                <a:lnTo>
                  <a:pt x="4380" y="13894"/>
                </a:lnTo>
                <a:lnTo>
                  <a:pt x="4331" y="13505"/>
                </a:lnTo>
                <a:lnTo>
                  <a:pt x="4258" y="13140"/>
                </a:lnTo>
                <a:lnTo>
                  <a:pt x="4161" y="12775"/>
                </a:lnTo>
                <a:lnTo>
                  <a:pt x="4112" y="12629"/>
                </a:lnTo>
                <a:lnTo>
                  <a:pt x="4039" y="12483"/>
                </a:lnTo>
                <a:lnTo>
                  <a:pt x="3966" y="12361"/>
                </a:lnTo>
                <a:lnTo>
                  <a:pt x="3893" y="12288"/>
                </a:lnTo>
                <a:lnTo>
                  <a:pt x="3820" y="12264"/>
                </a:lnTo>
                <a:lnTo>
                  <a:pt x="3577" y="12264"/>
                </a:lnTo>
                <a:lnTo>
                  <a:pt x="3504" y="12288"/>
                </a:lnTo>
                <a:lnTo>
                  <a:pt x="3407" y="12385"/>
                </a:lnTo>
                <a:lnTo>
                  <a:pt x="3334" y="12507"/>
                </a:lnTo>
                <a:lnTo>
                  <a:pt x="3309" y="12483"/>
                </a:lnTo>
                <a:lnTo>
                  <a:pt x="3188" y="12483"/>
                </a:lnTo>
                <a:lnTo>
                  <a:pt x="3066" y="12531"/>
                </a:lnTo>
                <a:lnTo>
                  <a:pt x="3042" y="12556"/>
                </a:lnTo>
                <a:lnTo>
                  <a:pt x="3042" y="12604"/>
                </a:lnTo>
                <a:lnTo>
                  <a:pt x="3066" y="12653"/>
                </a:lnTo>
                <a:lnTo>
                  <a:pt x="3115" y="12677"/>
                </a:lnTo>
                <a:lnTo>
                  <a:pt x="3236" y="12702"/>
                </a:lnTo>
                <a:lnTo>
                  <a:pt x="3261" y="12702"/>
                </a:lnTo>
                <a:lnTo>
                  <a:pt x="3212" y="12848"/>
                </a:lnTo>
                <a:lnTo>
                  <a:pt x="3042" y="12872"/>
                </a:lnTo>
                <a:lnTo>
                  <a:pt x="2871" y="12921"/>
                </a:lnTo>
                <a:lnTo>
                  <a:pt x="2871" y="12945"/>
                </a:lnTo>
                <a:lnTo>
                  <a:pt x="2871" y="12969"/>
                </a:lnTo>
                <a:lnTo>
                  <a:pt x="3017" y="13018"/>
                </a:lnTo>
                <a:lnTo>
                  <a:pt x="3163" y="13042"/>
                </a:lnTo>
                <a:lnTo>
                  <a:pt x="3139" y="13140"/>
                </a:lnTo>
                <a:lnTo>
                  <a:pt x="2969" y="13140"/>
                </a:lnTo>
                <a:lnTo>
                  <a:pt x="2847" y="13164"/>
                </a:lnTo>
                <a:lnTo>
                  <a:pt x="2725" y="13213"/>
                </a:lnTo>
                <a:lnTo>
                  <a:pt x="2701" y="13237"/>
                </a:lnTo>
                <a:lnTo>
                  <a:pt x="2701" y="13261"/>
                </a:lnTo>
                <a:lnTo>
                  <a:pt x="2701" y="13286"/>
                </a:lnTo>
                <a:lnTo>
                  <a:pt x="2725" y="13310"/>
                </a:lnTo>
                <a:lnTo>
                  <a:pt x="2847" y="13359"/>
                </a:lnTo>
                <a:lnTo>
                  <a:pt x="2969" y="13383"/>
                </a:lnTo>
                <a:lnTo>
                  <a:pt x="3090" y="13383"/>
                </a:lnTo>
                <a:lnTo>
                  <a:pt x="3066" y="13529"/>
                </a:lnTo>
                <a:lnTo>
                  <a:pt x="2847" y="13553"/>
                </a:lnTo>
                <a:lnTo>
                  <a:pt x="2750" y="13602"/>
                </a:lnTo>
                <a:lnTo>
                  <a:pt x="2652" y="13651"/>
                </a:lnTo>
                <a:lnTo>
                  <a:pt x="2628" y="13699"/>
                </a:lnTo>
                <a:lnTo>
                  <a:pt x="2652" y="13724"/>
                </a:lnTo>
                <a:lnTo>
                  <a:pt x="2847" y="13748"/>
                </a:lnTo>
                <a:lnTo>
                  <a:pt x="3042" y="13772"/>
                </a:lnTo>
                <a:lnTo>
                  <a:pt x="3042" y="13870"/>
                </a:lnTo>
                <a:lnTo>
                  <a:pt x="2920" y="13870"/>
                </a:lnTo>
                <a:lnTo>
                  <a:pt x="2774" y="13918"/>
                </a:lnTo>
                <a:lnTo>
                  <a:pt x="2701" y="13943"/>
                </a:lnTo>
                <a:lnTo>
                  <a:pt x="2628" y="13991"/>
                </a:lnTo>
                <a:lnTo>
                  <a:pt x="2628" y="14016"/>
                </a:lnTo>
                <a:lnTo>
                  <a:pt x="2701" y="14064"/>
                </a:lnTo>
                <a:lnTo>
                  <a:pt x="2798" y="14113"/>
                </a:lnTo>
                <a:lnTo>
                  <a:pt x="2896" y="14137"/>
                </a:lnTo>
                <a:lnTo>
                  <a:pt x="3017" y="14137"/>
                </a:lnTo>
                <a:lnTo>
                  <a:pt x="2993" y="14283"/>
                </a:lnTo>
                <a:lnTo>
                  <a:pt x="2871" y="14283"/>
                </a:lnTo>
                <a:lnTo>
                  <a:pt x="2725" y="14308"/>
                </a:lnTo>
                <a:lnTo>
                  <a:pt x="2677" y="14332"/>
                </a:lnTo>
                <a:lnTo>
                  <a:pt x="2604" y="14381"/>
                </a:lnTo>
                <a:lnTo>
                  <a:pt x="2604" y="14405"/>
                </a:lnTo>
                <a:lnTo>
                  <a:pt x="2579" y="14429"/>
                </a:lnTo>
                <a:lnTo>
                  <a:pt x="2604" y="14502"/>
                </a:lnTo>
                <a:lnTo>
                  <a:pt x="2677" y="14551"/>
                </a:lnTo>
                <a:lnTo>
                  <a:pt x="2725" y="14575"/>
                </a:lnTo>
                <a:lnTo>
                  <a:pt x="2871" y="14600"/>
                </a:lnTo>
                <a:lnTo>
                  <a:pt x="2969" y="14600"/>
                </a:lnTo>
                <a:lnTo>
                  <a:pt x="2969" y="14721"/>
                </a:lnTo>
                <a:lnTo>
                  <a:pt x="2969" y="14794"/>
                </a:lnTo>
                <a:lnTo>
                  <a:pt x="2774" y="14819"/>
                </a:lnTo>
                <a:lnTo>
                  <a:pt x="2628" y="14843"/>
                </a:lnTo>
                <a:lnTo>
                  <a:pt x="2555" y="14892"/>
                </a:lnTo>
                <a:lnTo>
                  <a:pt x="2506" y="14940"/>
                </a:lnTo>
                <a:lnTo>
                  <a:pt x="2482" y="14989"/>
                </a:lnTo>
                <a:lnTo>
                  <a:pt x="2506" y="15013"/>
                </a:lnTo>
                <a:lnTo>
                  <a:pt x="2579" y="15038"/>
                </a:lnTo>
                <a:lnTo>
                  <a:pt x="2652" y="15062"/>
                </a:lnTo>
                <a:lnTo>
                  <a:pt x="2823" y="15062"/>
                </a:lnTo>
                <a:lnTo>
                  <a:pt x="2944" y="15038"/>
                </a:lnTo>
                <a:lnTo>
                  <a:pt x="2944" y="15232"/>
                </a:lnTo>
                <a:lnTo>
                  <a:pt x="2871" y="15232"/>
                </a:lnTo>
                <a:lnTo>
                  <a:pt x="2677" y="15257"/>
                </a:lnTo>
                <a:lnTo>
                  <a:pt x="2506" y="15305"/>
                </a:lnTo>
                <a:lnTo>
                  <a:pt x="2506" y="15330"/>
                </a:lnTo>
                <a:lnTo>
                  <a:pt x="2506" y="15354"/>
                </a:lnTo>
                <a:lnTo>
                  <a:pt x="2701" y="15378"/>
                </a:lnTo>
                <a:lnTo>
                  <a:pt x="2920" y="15403"/>
                </a:lnTo>
                <a:lnTo>
                  <a:pt x="2920" y="15622"/>
                </a:lnTo>
                <a:lnTo>
                  <a:pt x="2798" y="15646"/>
                </a:lnTo>
                <a:lnTo>
                  <a:pt x="2652" y="15695"/>
                </a:lnTo>
                <a:lnTo>
                  <a:pt x="2506" y="15768"/>
                </a:lnTo>
                <a:lnTo>
                  <a:pt x="2506" y="15792"/>
                </a:lnTo>
                <a:lnTo>
                  <a:pt x="2506" y="15816"/>
                </a:lnTo>
                <a:lnTo>
                  <a:pt x="2798" y="15841"/>
                </a:lnTo>
                <a:lnTo>
                  <a:pt x="2896" y="15841"/>
                </a:lnTo>
                <a:lnTo>
                  <a:pt x="2896" y="15914"/>
                </a:lnTo>
                <a:lnTo>
                  <a:pt x="2750" y="15938"/>
                </a:lnTo>
                <a:lnTo>
                  <a:pt x="2604" y="15987"/>
                </a:lnTo>
                <a:lnTo>
                  <a:pt x="2482" y="16060"/>
                </a:lnTo>
                <a:lnTo>
                  <a:pt x="2433" y="16108"/>
                </a:lnTo>
                <a:lnTo>
                  <a:pt x="2433" y="16157"/>
                </a:lnTo>
                <a:lnTo>
                  <a:pt x="2433" y="16181"/>
                </a:lnTo>
                <a:lnTo>
                  <a:pt x="2506" y="16230"/>
                </a:lnTo>
                <a:lnTo>
                  <a:pt x="2579" y="16254"/>
                </a:lnTo>
                <a:lnTo>
                  <a:pt x="2725" y="16254"/>
                </a:lnTo>
                <a:lnTo>
                  <a:pt x="2896" y="16230"/>
                </a:lnTo>
                <a:lnTo>
                  <a:pt x="2871" y="16425"/>
                </a:lnTo>
                <a:lnTo>
                  <a:pt x="2628" y="16473"/>
                </a:lnTo>
                <a:lnTo>
                  <a:pt x="2506" y="16498"/>
                </a:lnTo>
                <a:lnTo>
                  <a:pt x="2409" y="16546"/>
                </a:lnTo>
                <a:lnTo>
                  <a:pt x="2409" y="16571"/>
                </a:lnTo>
                <a:lnTo>
                  <a:pt x="2409" y="16595"/>
                </a:lnTo>
                <a:lnTo>
                  <a:pt x="2506" y="16644"/>
                </a:lnTo>
                <a:lnTo>
                  <a:pt x="2628" y="16668"/>
                </a:lnTo>
                <a:lnTo>
                  <a:pt x="2871" y="16692"/>
                </a:lnTo>
                <a:lnTo>
                  <a:pt x="2847" y="16936"/>
                </a:lnTo>
                <a:lnTo>
                  <a:pt x="2701" y="16936"/>
                </a:lnTo>
                <a:lnTo>
                  <a:pt x="2555" y="16960"/>
                </a:lnTo>
                <a:lnTo>
                  <a:pt x="2458" y="16984"/>
                </a:lnTo>
                <a:lnTo>
                  <a:pt x="2409" y="17033"/>
                </a:lnTo>
                <a:lnTo>
                  <a:pt x="2385" y="17057"/>
                </a:lnTo>
                <a:lnTo>
                  <a:pt x="2433" y="17106"/>
                </a:lnTo>
                <a:lnTo>
                  <a:pt x="2482" y="17130"/>
                </a:lnTo>
                <a:lnTo>
                  <a:pt x="2604" y="17155"/>
                </a:lnTo>
                <a:lnTo>
                  <a:pt x="2847" y="17155"/>
                </a:lnTo>
                <a:lnTo>
                  <a:pt x="2823" y="17349"/>
                </a:lnTo>
                <a:lnTo>
                  <a:pt x="2701" y="17398"/>
                </a:lnTo>
                <a:lnTo>
                  <a:pt x="2604" y="17447"/>
                </a:lnTo>
                <a:lnTo>
                  <a:pt x="2506" y="17495"/>
                </a:lnTo>
                <a:lnTo>
                  <a:pt x="2458" y="17568"/>
                </a:lnTo>
                <a:lnTo>
                  <a:pt x="2433" y="17593"/>
                </a:lnTo>
                <a:lnTo>
                  <a:pt x="2458" y="17641"/>
                </a:lnTo>
                <a:lnTo>
                  <a:pt x="2458" y="17666"/>
                </a:lnTo>
                <a:lnTo>
                  <a:pt x="2506" y="17690"/>
                </a:lnTo>
                <a:lnTo>
                  <a:pt x="2652" y="17690"/>
                </a:lnTo>
                <a:lnTo>
                  <a:pt x="2823" y="17641"/>
                </a:lnTo>
                <a:lnTo>
                  <a:pt x="2798" y="17860"/>
                </a:lnTo>
                <a:lnTo>
                  <a:pt x="2628" y="17933"/>
                </a:lnTo>
                <a:lnTo>
                  <a:pt x="2506" y="17958"/>
                </a:lnTo>
                <a:lnTo>
                  <a:pt x="2482" y="17958"/>
                </a:lnTo>
                <a:lnTo>
                  <a:pt x="2458" y="17982"/>
                </a:lnTo>
                <a:lnTo>
                  <a:pt x="2458" y="18006"/>
                </a:lnTo>
                <a:lnTo>
                  <a:pt x="2482" y="18031"/>
                </a:lnTo>
                <a:lnTo>
                  <a:pt x="2628" y="18055"/>
                </a:lnTo>
                <a:lnTo>
                  <a:pt x="2798" y="18055"/>
                </a:lnTo>
                <a:lnTo>
                  <a:pt x="2774" y="18298"/>
                </a:lnTo>
                <a:lnTo>
                  <a:pt x="2725" y="18298"/>
                </a:lnTo>
                <a:lnTo>
                  <a:pt x="2628" y="18323"/>
                </a:lnTo>
                <a:lnTo>
                  <a:pt x="2506" y="18371"/>
                </a:lnTo>
                <a:lnTo>
                  <a:pt x="2482" y="18396"/>
                </a:lnTo>
                <a:lnTo>
                  <a:pt x="2482" y="18420"/>
                </a:lnTo>
                <a:lnTo>
                  <a:pt x="2482" y="18444"/>
                </a:lnTo>
                <a:lnTo>
                  <a:pt x="2506" y="18444"/>
                </a:lnTo>
                <a:lnTo>
                  <a:pt x="2604" y="18493"/>
                </a:lnTo>
                <a:lnTo>
                  <a:pt x="2725" y="18542"/>
                </a:lnTo>
                <a:lnTo>
                  <a:pt x="2750" y="18542"/>
                </a:lnTo>
                <a:lnTo>
                  <a:pt x="2725" y="18688"/>
                </a:lnTo>
                <a:lnTo>
                  <a:pt x="2628" y="18712"/>
                </a:lnTo>
                <a:lnTo>
                  <a:pt x="2506" y="18712"/>
                </a:lnTo>
                <a:lnTo>
                  <a:pt x="2458" y="18736"/>
                </a:lnTo>
                <a:lnTo>
                  <a:pt x="2409" y="18761"/>
                </a:lnTo>
                <a:lnTo>
                  <a:pt x="2385" y="18809"/>
                </a:lnTo>
                <a:lnTo>
                  <a:pt x="2385" y="18858"/>
                </a:lnTo>
                <a:lnTo>
                  <a:pt x="2433" y="18882"/>
                </a:lnTo>
                <a:lnTo>
                  <a:pt x="2482" y="18931"/>
                </a:lnTo>
                <a:lnTo>
                  <a:pt x="2604" y="18955"/>
                </a:lnTo>
                <a:lnTo>
                  <a:pt x="2701" y="18955"/>
                </a:lnTo>
                <a:lnTo>
                  <a:pt x="2677" y="19053"/>
                </a:lnTo>
                <a:lnTo>
                  <a:pt x="2604" y="19077"/>
                </a:lnTo>
                <a:lnTo>
                  <a:pt x="2555" y="19101"/>
                </a:lnTo>
                <a:lnTo>
                  <a:pt x="2433" y="19174"/>
                </a:lnTo>
                <a:lnTo>
                  <a:pt x="2433" y="19199"/>
                </a:lnTo>
                <a:lnTo>
                  <a:pt x="2433" y="19223"/>
                </a:lnTo>
                <a:lnTo>
                  <a:pt x="2531" y="19272"/>
                </a:lnTo>
                <a:lnTo>
                  <a:pt x="2628" y="19320"/>
                </a:lnTo>
                <a:lnTo>
                  <a:pt x="2604" y="19466"/>
                </a:lnTo>
                <a:lnTo>
                  <a:pt x="2458" y="19466"/>
                </a:lnTo>
                <a:lnTo>
                  <a:pt x="2360" y="19515"/>
                </a:lnTo>
                <a:lnTo>
                  <a:pt x="2336" y="19564"/>
                </a:lnTo>
                <a:lnTo>
                  <a:pt x="2360" y="19612"/>
                </a:lnTo>
                <a:lnTo>
                  <a:pt x="2385" y="19661"/>
                </a:lnTo>
                <a:lnTo>
                  <a:pt x="2433" y="19685"/>
                </a:lnTo>
                <a:lnTo>
                  <a:pt x="2531" y="19734"/>
                </a:lnTo>
                <a:lnTo>
                  <a:pt x="2458" y="19928"/>
                </a:lnTo>
                <a:lnTo>
                  <a:pt x="2312" y="20001"/>
                </a:lnTo>
                <a:lnTo>
                  <a:pt x="2166" y="20099"/>
                </a:lnTo>
                <a:lnTo>
                  <a:pt x="2020" y="20196"/>
                </a:lnTo>
                <a:lnTo>
                  <a:pt x="1874" y="20269"/>
                </a:lnTo>
                <a:lnTo>
                  <a:pt x="1728" y="20318"/>
                </a:lnTo>
                <a:lnTo>
                  <a:pt x="1582" y="20342"/>
                </a:lnTo>
                <a:lnTo>
                  <a:pt x="1436" y="20366"/>
                </a:lnTo>
                <a:lnTo>
                  <a:pt x="1265" y="20366"/>
                </a:lnTo>
                <a:lnTo>
                  <a:pt x="1411" y="20220"/>
                </a:lnTo>
                <a:lnTo>
                  <a:pt x="1557" y="20074"/>
                </a:lnTo>
                <a:lnTo>
                  <a:pt x="1679" y="19953"/>
                </a:lnTo>
                <a:lnTo>
                  <a:pt x="1825" y="19807"/>
                </a:lnTo>
                <a:lnTo>
                  <a:pt x="1849" y="19783"/>
                </a:lnTo>
                <a:lnTo>
                  <a:pt x="1922" y="19758"/>
                </a:lnTo>
                <a:lnTo>
                  <a:pt x="1995" y="19710"/>
                </a:lnTo>
                <a:lnTo>
                  <a:pt x="2020" y="19637"/>
                </a:lnTo>
                <a:lnTo>
                  <a:pt x="2044" y="19539"/>
                </a:lnTo>
                <a:lnTo>
                  <a:pt x="2020" y="18785"/>
                </a:lnTo>
                <a:lnTo>
                  <a:pt x="1971" y="18055"/>
                </a:lnTo>
                <a:lnTo>
                  <a:pt x="1825" y="16571"/>
                </a:lnTo>
                <a:lnTo>
                  <a:pt x="1752" y="15792"/>
                </a:lnTo>
                <a:lnTo>
                  <a:pt x="1703" y="15013"/>
                </a:lnTo>
                <a:lnTo>
                  <a:pt x="1679" y="13456"/>
                </a:lnTo>
                <a:lnTo>
                  <a:pt x="1655" y="12702"/>
                </a:lnTo>
                <a:lnTo>
                  <a:pt x="1679" y="11947"/>
                </a:lnTo>
                <a:lnTo>
                  <a:pt x="1703" y="11583"/>
                </a:lnTo>
                <a:lnTo>
                  <a:pt x="1752" y="11218"/>
                </a:lnTo>
                <a:lnTo>
                  <a:pt x="1825" y="10853"/>
                </a:lnTo>
                <a:lnTo>
                  <a:pt x="1922" y="10488"/>
                </a:lnTo>
                <a:lnTo>
                  <a:pt x="2044" y="10171"/>
                </a:lnTo>
                <a:lnTo>
                  <a:pt x="2166" y="9855"/>
                </a:lnTo>
                <a:lnTo>
                  <a:pt x="2287" y="9539"/>
                </a:lnTo>
                <a:lnTo>
                  <a:pt x="2360" y="9198"/>
                </a:lnTo>
                <a:lnTo>
                  <a:pt x="2385" y="8906"/>
                </a:lnTo>
                <a:lnTo>
                  <a:pt x="2385" y="8590"/>
                </a:lnTo>
                <a:lnTo>
                  <a:pt x="2385" y="8006"/>
                </a:lnTo>
                <a:lnTo>
                  <a:pt x="2458" y="7957"/>
                </a:lnTo>
                <a:lnTo>
                  <a:pt x="2482" y="7908"/>
                </a:lnTo>
                <a:lnTo>
                  <a:pt x="2506" y="7835"/>
                </a:lnTo>
                <a:lnTo>
                  <a:pt x="2506" y="7762"/>
                </a:lnTo>
                <a:lnTo>
                  <a:pt x="2506" y="7689"/>
                </a:lnTo>
                <a:lnTo>
                  <a:pt x="2458" y="7641"/>
                </a:lnTo>
                <a:lnTo>
                  <a:pt x="2385" y="7592"/>
                </a:lnTo>
                <a:lnTo>
                  <a:pt x="2312" y="7568"/>
                </a:lnTo>
                <a:lnTo>
                  <a:pt x="2214" y="7543"/>
                </a:lnTo>
                <a:lnTo>
                  <a:pt x="2141" y="7519"/>
                </a:lnTo>
                <a:lnTo>
                  <a:pt x="2093" y="7446"/>
                </a:lnTo>
                <a:lnTo>
                  <a:pt x="2044" y="7373"/>
                </a:lnTo>
                <a:lnTo>
                  <a:pt x="1947" y="7227"/>
                </a:lnTo>
                <a:lnTo>
                  <a:pt x="1898" y="7057"/>
                </a:lnTo>
                <a:lnTo>
                  <a:pt x="1874" y="6886"/>
                </a:lnTo>
                <a:lnTo>
                  <a:pt x="1874" y="6716"/>
                </a:lnTo>
                <a:lnTo>
                  <a:pt x="1898" y="6643"/>
                </a:lnTo>
                <a:lnTo>
                  <a:pt x="1971" y="6570"/>
                </a:lnTo>
                <a:lnTo>
                  <a:pt x="2093" y="6473"/>
                </a:lnTo>
                <a:lnTo>
                  <a:pt x="2117" y="6400"/>
                </a:lnTo>
                <a:lnTo>
                  <a:pt x="2117" y="6327"/>
                </a:lnTo>
                <a:lnTo>
                  <a:pt x="2093" y="6254"/>
                </a:lnTo>
                <a:lnTo>
                  <a:pt x="2020" y="6205"/>
                </a:lnTo>
                <a:lnTo>
                  <a:pt x="1947" y="6181"/>
                </a:lnTo>
                <a:lnTo>
                  <a:pt x="1849" y="6181"/>
                </a:lnTo>
                <a:lnTo>
                  <a:pt x="1801" y="6205"/>
                </a:lnTo>
                <a:lnTo>
                  <a:pt x="1728" y="6229"/>
                </a:lnTo>
                <a:lnTo>
                  <a:pt x="1630" y="6327"/>
                </a:lnTo>
                <a:lnTo>
                  <a:pt x="1557" y="6473"/>
                </a:lnTo>
                <a:lnTo>
                  <a:pt x="1484" y="6619"/>
                </a:lnTo>
                <a:lnTo>
                  <a:pt x="1460" y="6789"/>
                </a:lnTo>
                <a:lnTo>
                  <a:pt x="1460" y="6935"/>
                </a:lnTo>
                <a:lnTo>
                  <a:pt x="1460" y="7081"/>
                </a:lnTo>
                <a:lnTo>
                  <a:pt x="1533" y="7300"/>
                </a:lnTo>
                <a:lnTo>
                  <a:pt x="1630" y="7543"/>
                </a:lnTo>
                <a:lnTo>
                  <a:pt x="1606" y="7568"/>
                </a:lnTo>
                <a:lnTo>
                  <a:pt x="1533" y="7519"/>
                </a:lnTo>
                <a:lnTo>
                  <a:pt x="1411" y="7470"/>
                </a:lnTo>
                <a:lnTo>
                  <a:pt x="1363" y="7446"/>
                </a:lnTo>
                <a:lnTo>
                  <a:pt x="1290" y="7446"/>
                </a:lnTo>
                <a:lnTo>
                  <a:pt x="1265" y="7470"/>
                </a:lnTo>
                <a:lnTo>
                  <a:pt x="1241" y="7495"/>
                </a:lnTo>
                <a:lnTo>
                  <a:pt x="1241" y="7568"/>
                </a:lnTo>
                <a:lnTo>
                  <a:pt x="1290" y="7616"/>
                </a:lnTo>
                <a:lnTo>
                  <a:pt x="1363" y="7689"/>
                </a:lnTo>
                <a:lnTo>
                  <a:pt x="1460" y="7787"/>
                </a:lnTo>
                <a:lnTo>
                  <a:pt x="1436" y="7860"/>
                </a:lnTo>
                <a:lnTo>
                  <a:pt x="1314" y="7811"/>
                </a:lnTo>
                <a:lnTo>
                  <a:pt x="1192" y="7762"/>
                </a:lnTo>
                <a:lnTo>
                  <a:pt x="1071" y="7738"/>
                </a:lnTo>
                <a:lnTo>
                  <a:pt x="1022" y="7762"/>
                </a:lnTo>
                <a:lnTo>
                  <a:pt x="998" y="7811"/>
                </a:lnTo>
                <a:lnTo>
                  <a:pt x="1022" y="7835"/>
                </a:lnTo>
                <a:lnTo>
                  <a:pt x="1071" y="7908"/>
                </a:lnTo>
                <a:lnTo>
                  <a:pt x="1144" y="7981"/>
                </a:lnTo>
                <a:lnTo>
                  <a:pt x="1314" y="8103"/>
                </a:lnTo>
                <a:lnTo>
                  <a:pt x="1265" y="8249"/>
                </a:lnTo>
                <a:lnTo>
                  <a:pt x="1168" y="8225"/>
                </a:lnTo>
                <a:lnTo>
                  <a:pt x="1095" y="8200"/>
                </a:lnTo>
                <a:lnTo>
                  <a:pt x="998" y="8225"/>
                </a:lnTo>
                <a:lnTo>
                  <a:pt x="949" y="8249"/>
                </a:lnTo>
                <a:lnTo>
                  <a:pt x="949" y="8273"/>
                </a:lnTo>
                <a:lnTo>
                  <a:pt x="949" y="8322"/>
                </a:lnTo>
                <a:lnTo>
                  <a:pt x="1022" y="8371"/>
                </a:lnTo>
                <a:lnTo>
                  <a:pt x="1095" y="8419"/>
                </a:lnTo>
                <a:lnTo>
                  <a:pt x="1192" y="8444"/>
                </a:lnTo>
                <a:lnTo>
                  <a:pt x="1168" y="8468"/>
                </a:lnTo>
                <a:lnTo>
                  <a:pt x="973" y="8468"/>
                </a:lnTo>
                <a:lnTo>
                  <a:pt x="900" y="8492"/>
                </a:lnTo>
                <a:lnTo>
                  <a:pt x="852" y="8541"/>
                </a:lnTo>
                <a:lnTo>
                  <a:pt x="827" y="8565"/>
                </a:lnTo>
                <a:lnTo>
                  <a:pt x="803" y="8614"/>
                </a:lnTo>
                <a:lnTo>
                  <a:pt x="827" y="8663"/>
                </a:lnTo>
                <a:lnTo>
                  <a:pt x="852" y="8711"/>
                </a:lnTo>
                <a:lnTo>
                  <a:pt x="949" y="8760"/>
                </a:lnTo>
                <a:lnTo>
                  <a:pt x="1071" y="8784"/>
                </a:lnTo>
                <a:lnTo>
                  <a:pt x="1095" y="8784"/>
                </a:lnTo>
                <a:lnTo>
                  <a:pt x="1046" y="8979"/>
                </a:lnTo>
                <a:lnTo>
                  <a:pt x="803" y="8979"/>
                </a:lnTo>
                <a:lnTo>
                  <a:pt x="779" y="9028"/>
                </a:lnTo>
                <a:lnTo>
                  <a:pt x="779" y="9052"/>
                </a:lnTo>
                <a:lnTo>
                  <a:pt x="779" y="9101"/>
                </a:lnTo>
                <a:lnTo>
                  <a:pt x="827" y="9149"/>
                </a:lnTo>
                <a:lnTo>
                  <a:pt x="876" y="9174"/>
                </a:lnTo>
                <a:lnTo>
                  <a:pt x="973" y="9198"/>
                </a:lnTo>
                <a:lnTo>
                  <a:pt x="998" y="9222"/>
                </a:lnTo>
                <a:lnTo>
                  <a:pt x="998" y="9368"/>
                </a:lnTo>
                <a:lnTo>
                  <a:pt x="852" y="9368"/>
                </a:lnTo>
                <a:lnTo>
                  <a:pt x="803" y="9393"/>
                </a:lnTo>
                <a:lnTo>
                  <a:pt x="754" y="9417"/>
                </a:lnTo>
                <a:lnTo>
                  <a:pt x="730" y="9490"/>
                </a:lnTo>
                <a:lnTo>
                  <a:pt x="730" y="9539"/>
                </a:lnTo>
                <a:lnTo>
                  <a:pt x="730" y="9563"/>
                </a:lnTo>
                <a:lnTo>
                  <a:pt x="779" y="9612"/>
                </a:lnTo>
                <a:lnTo>
                  <a:pt x="827" y="9636"/>
                </a:lnTo>
                <a:lnTo>
                  <a:pt x="949" y="9660"/>
                </a:lnTo>
                <a:lnTo>
                  <a:pt x="949" y="9806"/>
                </a:lnTo>
                <a:lnTo>
                  <a:pt x="876" y="9806"/>
                </a:lnTo>
                <a:lnTo>
                  <a:pt x="803" y="9831"/>
                </a:lnTo>
                <a:lnTo>
                  <a:pt x="730" y="9879"/>
                </a:lnTo>
                <a:lnTo>
                  <a:pt x="681" y="9904"/>
                </a:lnTo>
                <a:lnTo>
                  <a:pt x="681" y="9952"/>
                </a:lnTo>
                <a:lnTo>
                  <a:pt x="681" y="10001"/>
                </a:lnTo>
                <a:lnTo>
                  <a:pt x="730" y="10050"/>
                </a:lnTo>
                <a:lnTo>
                  <a:pt x="827" y="10074"/>
                </a:lnTo>
                <a:lnTo>
                  <a:pt x="949" y="10074"/>
                </a:lnTo>
                <a:lnTo>
                  <a:pt x="949" y="10123"/>
                </a:lnTo>
                <a:lnTo>
                  <a:pt x="852" y="10147"/>
                </a:lnTo>
                <a:lnTo>
                  <a:pt x="803" y="10196"/>
                </a:lnTo>
                <a:lnTo>
                  <a:pt x="754" y="10244"/>
                </a:lnTo>
                <a:lnTo>
                  <a:pt x="754" y="10269"/>
                </a:lnTo>
                <a:lnTo>
                  <a:pt x="779" y="10293"/>
                </a:lnTo>
                <a:lnTo>
                  <a:pt x="876" y="10342"/>
                </a:lnTo>
                <a:lnTo>
                  <a:pt x="949" y="10342"/>
                </a:lnTo>
                <a:lnTo>
                  <a:pt x="973" y="10390"/>
                </a:lnTo>
                <a:lnTo>
                  <a:pt x="973" y="10463"/>
                </a:lnTo>
                <a:lnTo>
                  <a:pt x="925" y="10512"/>
                </a:lnTo>
                <a:lnTo>
                  <a:pt x="876" y="10585"/>
                </a:lnTo>
                <a:lnTo>
                  <a:pt x="852" y="10658"/>
                </a:lnTo>
                <a:lnTo>
                  <a:pt x="876" y="10755"/>
                </a:lnTo>
                <a:lnTo>
                  <a:pt x="925" y="10853"/>
                </a:lnTo>
                <a:lnTo>
                  <a:pt x="949" y="10999"/>
                </a:lnTo>
                <a:lnTo>
                  <a:pt x="973" y="11266"/>
                </a:lnTo>
                <a:lnTo>
                  <a:pt x="925" y="11534"/>
                </a:lnTo>
                <a:lnTo>
                  <a:pt x="876" y="11656"/>
                </a:lnTo>
                <a:lnTo>
                  <a:pt x="827" y="11753"/>
                </a:lnTo>
                <a:lnTo>
                  <a:pt x="803" y="11801"/>
                </a:lnTo>
                <a:lnTo>
                  <a:pt x="754" y="11801"/>
                </a:lnTo>
                <a:lnTo>
                  <a:pt x="657" y="11729"/>
                </a:lnTo>
                <a:lnTo>
                  <a:pt x="560" y="11656"/>
                </a:lnTo>
                <a:lnTo>
                  <a:pt x="511" y="11583"/>
                </a:lnTo>
                <a:lnTo>
                  <a:pt x="462" y="11461"/>
                </a:lnTo>
                <a:lnTo>
                  <a:pt x="462" y="11339"/>
                </a:lnTo>
                <a:lnTo>
                  <a:pt x="487" y="11096"/>
                </a:lnTo>
                <a:lnTo>
                  <a:pt x="535" y="11047"/>
                </a:lnTo>
                <a:lnTo>
                  <a:pt x="560" y="10974"/>
                </a:lnTo>
                <a:lnTo>
                  <a:pt x="584" y="10926"/>
                </a:lnTo>
                <a:lnTo>
                  <a:pt x="584" y="10828"/>
                </a:lnTo>
                <a:lnTo>
                  <a:pt x="511" y="10342"/>
                </a:lnTo>
                <a:lnTo>
                  <a:pt x="462" y="9831"/>
                </a:lnTo>
                <a:lnTo>
                  <a:pt x="462" y="9320"/>
                </a:lnTo>
                <a:lnTo>
                  <a:pt x="511" y="8809"/>
                </a:lnTo>
                <a:lnTo>
                  <a:pt x="584" y="8298"/>
                </a:lnTo>
                <a:lnTo>
                  <a:pt x="681" y="7787"/>
                </a:lnTo>
                <a:lnTo>
                  <a:pt x="803" y="7300"/>
                </a:lnTo>
                <a:lnTo>
                  <a:pt x="949" y="6813"/>
                </a:lnTo>
                <a:lnTo>
                  <a:pt x="1119" y="6400"/>
                </a:lnTo>
                <a:lnTo>
                  <a:pt x="1314" y="6010"/>
                </a:lnTo>
                <a:lnTo>
                  <a:pt x="1557" y="5621"/>
                </a:lnTo>
                <a:lnTo>
                  <a:pt x="1703" y="5451"/>
                </a:lnTo>
                <a:lnTo>
                  <a:pt x="1849" y="5280"/>
                </a:lnTo>
                <a:lnTo>
                  <a:pt x="2044" y="5134"/>
                </a:lnTo>
                <a:lnTo>
                  <a:pt x="2214" y="4988"/>
                </a:lnTo>
                <a:lnTo>
                  <a:pt x="2409" y="4891"/>
                </a:lnTo>
                <a:lnTo>
                  <a:pt x="2628" y="4794"/>
                </a:lnTo>
                <a:lnTo>
                  <a:pt x="2823" y="4745"/>
                </a:lnTo>
                <a:lnTo>
                  <a:pt x="3066" y="4696"/>
                </a:lnTo>
                <a:lnTo>
                  <a:pt x="3528" y="4623"/>
                </a:lnTo>
                <a:close/>
                <a:moveTo>
                  <a:pt x="3893" y="0"/>
                </a:moveTo>
                <a:lnTo>
                  <a:pt x="3699" y="73"/>
                </a:lnTo>
                <a:lnTo>
                  <a:pt x="3382" y="73"/>
                </a:lnTo>
                <a:lnTo>
                  <a:pt x="3212" y="122"/>
                </a:lnTo>
                <a:lnTo>
                  <a:pt x="3066" y="195"/>
                </a:lnTo>
                <a:lnTo>
                  <a:pt x="2896" y="268"/>
                </a:lnTo>
                <a:lnTo>
                  <a:pt x="2774" y="365"/>
                </a:lnTo>
                <a:lnTo>
                  <a:pt x="2628" y="487"/>
                </a:lnTo>
                <a:lnTo>
                  <a:pt x="2506" y="609"/>
                </a:lnTo>
                <a:lnTo>
                  <a:pt x="2287" y="901"/>
                </a:lnTo>
                <a:lnTo>
                  <a:pt x="2093" y="1217"/>
                </a:lnTo>
                <a:lnTo>
                  <a:pt x="1947" y="1533"/>
                </a:lnTo>
                <a:lnTo>
                  <a:pt x="1874" y="1850"/>
                </a:lnTo>
                <a:lnTo>
                  <a:pt x="1849" y="2044"/>
                </a:lnTo>
                <a:lnTo>
                  <a:pt x="1849" y="2215"/>
                </a:lnTo>
                <a:lnTo>
                  <a:pt x="1874" y="2409"/>
                </a:lnTo>
                <a:lnTo>
                  <a:pt x="1898" y="2580"/>
                </a:lnTo>
                <a:lnTo>
                  <a:pt x="1947" y="2750"/>
                </a:lnTo>
                <a:lnTo>
                  <a:pt x="2020" y="2896"/>
                </a:lnTo>
                <a:lnTo>
                  <a:pt x="2093" y="3066"/>
                </a:lnTo>
                <a:lnTo>
                  <a:pt x="2214" y="3212"/>
                </a:lnTo>
                <a:lnTo>
                  <a:pt x="2312" y="3358"/>
                </a:lnTo>
                <a:lnTo>
                  <a:pt x="2433" y="3480"/>
                </a:lnTo>
                <a:lnTo>
                  <a:pt x="2579" y="3577"/>
                </a:lnTo>
                <a:lnTo>
                  <a:pt x="2725" y="3699"/>
                </a:lnTo>
                <a:lnTo>
                  <a:pt x="2871" y="3772"/>
                </a:lnTo>
                <a:lnTo>
                  <a:pt x="3042" y="3845"/>
                </a:lnTo>
                <a:lnTo>
                  <a:pt x="3212" y="3918"/>
                </a:lnTo>
                <a:lnTo>
                  <a:pt x="3407" y="3966"/>
                </a:lnTo>
                <a:lnTo>
                  <a:pt x="3553" y="3966"/>
                </a:lnTo>
                <a:lnTo>
                  <a:pt x="3528" y="4039"/>
                </a:lnTo>
                <a:lnTo>
                  <a:pt x="3504" y="4234"/>
                </a:lnTo>
                <a:lnTo>
                  <a:pt x="3431" y="4234"/>
                </a:lnTo>
                <a:lnTo>
                  <a:pt x="3188" y="4210"/>
                </a:lnTo>
                <a:lnTo>
                  <a:pt x="2944" y="4210"/>
                </a:lnTo>
                <a:lnTo>
                  <a:pt x="2725" y="4258"/>
                </a:lnTo>
                <a:lnTo>
                  <a:pt x="2506" y="4331"/>
                </a:lnTo>
                <a:lnTo>
                  <a:pt x="2287" y="4404"/>
                </a:lnTo>
                <a:lnTo>
                  <a:pt x="2093" y="4526"/>
                </a:lnTo>
                <a:lnTo>
                  <a:pt x="1898" y="4648"/>
                </a:lnTo>
                <a:lnTo>
                  <a:pt x="1728" y="4794"/>
                </a:lnTo>
                <a:lnTo>
                  <a:pt x="1557" y="4964"/>
                </a:lnTo>
                <a:lnTo>
                  <a:pt x="1387" y="5134"/>
                </a:lnTo>
                <a:lnTo>
                  <a:pt x="1095" y="5499"/>
                </a:lnTo>
                <a:lnTo>
                  <a:pt x="852" y="5913"/>
                </a:lnTo>
                <a:lnTo>
                  <a:pt x="633" y="6327"/>
                </a:lnTo>
                <a:lnTo>
                  <a:pt x="438" y="6862"/>
                </a:lnTo>
                <a:lnTo>
                  <a:pt x="268" y="7446"/>
                </a:lnTo>
                <a:lnTo>
                  <a:pt x="122" y="8006"/>
                </a:lnTo>
                <a:lnTo>
                  <a:pt x="49" y="8614"/>
                </a:lnTo>
                <a:lnTo>
                  <a:pt x="0" y="9198"/>
                </a:lnTo>
                <a:lnTo>
                  <a:pt x="0" y="9806"/>
                </a:lnTo>
                <a:lnTo>
                  <a:pt x="49" y="10390"/>
                </a:lnTo>
                <a:lnTo>
                  <a:pt x="122" y="10974"/>
                </a:lnTo>
                <a:lnTo>
                  <a:pt x="146" y="10974"/>
                </a:lnTo>
                <a:lnTo>
                  <a:pt x="97" y="11193"/>
                </a:lnTo>
                <a:lnTo>
                  <a:pt x="73" y="11412"/>
                </a:lnTo>
                <a:lnTo>
                  <a:pt x="97" y="11631"/>
                </a:lnTo>
                <a:lnTo>
                  <a:pt x="170" y="11777"/>
                </a:lnTo>
                <a:lnTo>
                  <a:pt x="219" y="11899"/>
                </a:lnTo>
                <a:lnTo>
                  <a:pt x="316" y="11972"/>
                </a:lnTo>
                <a:lnTo>
                  <a:pt x="414" y="12069"/>
                </a:lnTo>
                <a:lnTo>
                  <a:pt x="511" y="12142"/>
                </a:lnTo>
                <a:lnTo>
                  <a:pt x="633" y="12191"/>
                </a:lnTo>
                <a:lnTo>
                  <a:pt x="754" y="12215"/>
                </a:lnTo>
                <a:lnTo>
                  <a:pt x="876" y="12215"/>
                </a:lnTo>
                <a:lnTo>
                  <a:pt x="998" y="12166"/>
                </a:lnTo>
                <a:lnTo>
                  <a:pt x="1144" y="12069"/>
                </a:lnTo>
                <a:lnTo>
                  <a:pt x="1241" y="11923"/>
                </a:lnTo>
                <a:lnTo>
                  <a:pt x="1217" y="12604"/>
                </a:lnTo>
                <a:lnTo>
                  <a:pt x="1217" y="13261"/>
                </a:lnTo>
                <a:lnTo>
                  <a:pt x="1217" y="14040"/>
                </a:lnTo>
                <a:lnTo>
                  <a:pt x="1241" y="14819"/>
                </a:lnTo>
                <a:lnTo>
                  <a:pt x="1265" y="15597"/>
                </a:lnTo>
                <a:lnTo>
                  <a:pt x="1314" y="16376"/>
                </a:lnTo>
                <a:lnTo>
                  <a:pt x="1460" y="17958"/>
                </a:lnTo>
                <a:lnTo>
                  <a:pt x="1509" y="18736"/>
                </a:lnTo>
                <a:lnTo>
                  <a:pt x="1509" y="19515"/>
                </a:lnTo>
                <a:lnTo>
                  <a:pt x="1265" y="19685"/>
                </a:lnTo>
                <a:lnTo>
                  <a:pt x="1022" y="19904"/>
                </a:lnTo>
                <a:lnTo>
                  <a:pt x="827" y="20147"/>
                </a:lnTo>
                <a:lnTo>
                  <a:pt x="730" y="20269"/>
                </a:lnTo>
                <a:lnTo>
                  <a:pt x="681" y="20415"/>
                </a:lnTo>
                <a:lnTo>
                  <a:pt x="633" y="20512"/>
                </a:lnTo>
                <a:lnTo>
                  <a:pt x="657" y="20634"/>
                </a:lnTo>
                <a:lnTo>
                  <a:pt x="706" y="20707"/>
                </a:lnTo>
                <a:lnTo>
                  <a:pt x="803" y="20756"/>
                </a:lnTo>
                <a:lnTo>
                  <a:pt x="1119" y="20829"/>
                </a:lnTo>
                <a:lnTo>
                  <a:pt x="1411" y="20829"/>
                </a:lnTo>
                <a:lnTo>
                  <a:pt x="1703" y="20804"/>
                </a:lnTo>
                <a:lnTo>
                  <a:pt x="1995" y="20731"/>
                </a:lnTo>
                <a:lnTo>
                  <a:pt x="2214" y="20634"/>
                </a:lnTo>
                <a:lnTo>
                  <a:pt x="2458" y="20512"/>
                </a:lnTo>
                <a:lnTo>
                  <a:pt x="2555" y="20439"/>
                </a:lnTo>
                <a:lnTo>
                  <a:pt x="2652" y="20366"/>
                </a:lnTo>
                <a:lnTo>
                  <a:pt x="2750" y="20269"/>
                </a:lnTo>
                <a:lnTo>
                  <a:pt x="2798" y="20172"/>
                </a:lnTo>
                <a:lnTo>
                  <a:pt x="2847" y="20123"/>
                </a:lnTo>
                <a:lnTo>
                  <a:pt x="2871" y="20074"/>
                </a:lnTo>
                <a:lnTo>
                  <a:pt x="2969" y="19783"/>
                </a:lnTo>
                <a:lnTo>
                  <a:pt x="3042" y="19466"/>
                </a:lnTo>
                <a:lnTo>
                  <a:pt x="3090" y="19150"/>
                </a:lnTo>
                <a:lnTo>
                  <a:pt x="3139" y="18809"/>
                </a:lnTo>
                <a:lnTo>
                  <a:pt x="3188" y="18152"/>
                </a:lnTo>
                <a:lnTo>
                  <a:pt x="3236" y="17520"/>
                </a:lnTo>
                <a:lnTo>
                  <a:pt x="3285" y="16425"/>
                </a:lnTo>
                <a:lnTo>
                  <a:pt x="3334" y="15330"/>
                </a:lnTo>
                <a:lnTo>
                  <a:pt x="3407" y="14502"/>
                </a:lnTo>
                <a:lnTo>
                  <a:pt x="3480" y="13651"/>
                </a:lnTo>
                <a:lnTo>
                  <a:pt x="3528" y="13164"/>
                </a:lnTo>
                <a:lnTo>
                  <a:pt x="3601" y="12872"/>
                </a:lnTo>
                <a:lnTo>
                  <a:pt x="3650" y="12750"/>
                </a:lnTo>
                <a:lnTo>
                  <a:pt x="3699" y="12629"/>
                </a:lnTo>
                <a:lnTo>
                  <a:pt x="3747" y="12750"/>
                </a:lnTo>
                <a:lnTo>
                  <a:pt x="3796" y="12872"/>
                </a:lnTo>
                <a:lnTo>
                  <a:pt x="3845" y="13164"/>
                </a:lnTo>
                <a:lnTo>
                  <a:pt x="3918" y="13651"/>
                </a:lnTo>
                <a:lnTo>
                  <a:pt x="3991" y="14502"/>
                </a:lnTo>
                <a:lnTo>
                  <a:pt x="4064" y="15330"/>
                </a:lnTo>
                <a:lnTo>
                  <a:pt x="4112" y="16425"/>
                </a:lnTo>
                <a:lnTo>
                  <a:pt x="4161" y="17520"/>
                </a:lnTo>
                <a:lnTo>
                  <a:pt x="4210" y="18152"/>
                </a:lnTo>
                <a:lnTo>
                  <a:pt x="4258" y="18809"/>
                </a:lnTo>
                <a:lnTo>
                  <a:pt x="4307" y="19150"/>
                </a:lnTo>
                <a:lnTo>
                  <a:pt x="4356" y="19466"/>
                </a:lnTo>
                <a:lnTo>
                  <a:pt x="4429" y="19783"/>
                </a:lnTo>
                <a:lnTo>
                  <a:pt x="4526" y="20074"/>
                </a:lnTo>
                <a:lnTo>
                  <a:pt x="4550" y="20123"/>
                </a:lnTo>
                <a:lnTo>
                  <a:pt x="4599" y="20172"/>
                </a:lnTo>
                <a:lnTo>
                  <a:pt x="4648" y="20269"/>
                </a:lnTo>
                <a:lnTo>
                  <a:pt x="4745" y="20366"/>
                </a:lnTo>
                <a:lnTo>
                  <a:pt x="4842" y="20439"/>
                </a:lnTo>
                <a:lnTo>
                  <a:pt x="4940" y="20512"/>
                </a:lnTo>
                <a:lnTo>
                  <a:pt x="5183" y="20634"/>
                </a:lnTo>
                <a:lnTo>
                  <a:pt x="5402" y="20731"/>
                </a:lnTo>
                <a:lnTo>
                  <a:pt x="5694" y="20804"/>
                </a:lnTo>
                <a:lnTo>
                  <a:pt x="5986" y="20829"/>
                </a:lnTo>
                <a:lnTo>
                  <a:pt x="6278" y="20829"/>
                </a:lnTo>
                <a:lnTo>
                  <a:pt x="6594" y="20756"/>
                </a:lnTo>
                <a:lnTo>
                  <a:pt x="6691" y="20707"/>
                </a:lnTo>
                <a:lnTo>
                  <a:pt x="6740" y="20634"/>
                </a:lnTo>
                <a:lnTo>
                  <a:pt x="6740" y="20512"/>
                </a:lnTo>
                <a:lnTo>
                  <a:pt x="6716" y="20415"/>
                </a:lnTo>
                <a:lnTo>
                  <a:pt x="6667" y="20269"/>
                </a:lnTo>
                <a:lnTo>
                  <a:pt x="6570" y="20147"/>
                </a:lnTo>
                <a:lnTo>
                  <a:pt x="6375" y="19904"/>
                </a:lnTo>
                <a:lnTo>
                  <a:pt x="6132" y="19685"/>
                </a:lnTo>
                <a:lnTo>
                  <a:pt x="5864" y="19515"/>
                </a:lnTo>
                <a:lnTo>
                  <a:pt x="5889" y="18736"/>
                </a:lnTo>
                <a:lnTo>
                  <a:pt x="5937" y="17958"/>
                </a:lnTo>
                <a:lnTo>
                  <a:pt x="6059" y="16376"/>
                </a:lnTo>
                <a:lnTo>
                  <a:pt x="6132" y="15597"/>
                </a:lnTo>
                <a:lnTo>
                  <a:pt x="6156" y="14819"/>
                </a:lnTo>
                <a:lnTo>
                  <a:pt x="6180" y="14040"/>
                </a:lnTo>
                <a:lnTo>
                  <a:pt x="6180" y="13261"/>
                </a:lnTo>
                <a:lnTo>
                  <a:pt x="6180" y="12604"/>
                </a:lnTo>
                <a:lnTo>
                  <a:pt x="6156" y="11923"/>
                </a:lnTo>
                <a:lnTo>
                  <a:pt x="6253" y="12069"/>
                </a:lnTo>
                <a:lnTo>
                  <a:pt x="6399" y="12166"/>
                </a:lnTo>
                <a:lnTo>
                  <a:pt x="6521" y="12215"/>
                </a:lnTo>
                <a:lnTo>
                  <a:pt x="6643" y="12215"/>
                </a:lnTo>
                <a:lnTo>
                  <a:pt x="6764" y="12191"/>
                </a:lnTo>
                <a:lnTo>
                  <a:pt x="6886" y="12142"/>
                </a:lnTo>
                <a:lnTo>
                  <a:pt x="6983" y="12069"/>
                </a:lnTo>
                <a:lnTo>
                  <a:pt x="7081" y="11972"/>
                </a:lnTo>
                <a:lnTo>
                  <a:pt x="7178" y="11899"/>
                </a:lnTo>
                <a:lnTo>
                  <a:pt x="7227" y="11777"/>
                </a:lnTo>
                <a:lnTo>
                  <a:pt x="7300" y="11631"/>
                </a:lnTo>
                <a:lnTo>
                  <a:pt x="7324" y="11412"/>
                </a:lnTo>
                <a:lnTo>
                  <a:pt x="7300" y="11193"/>
                </a:lnTo>
                <a:lnTo>
                  <a:pt x="7251" y="10974"/>
                </a:lnTo>
                <a:lnTo>
                  <a:pt x="7275" y="10974"/>
                </a:lnTo>
                <a:lnTo>
                  <a:pt x="7348" y="10390"/>
                </a:lnTo>
                <a:lnTo>
                  <a:pt x="7397" y="9806"/>
                </a:lnTo>
                <a:lnTo>
                  <a:pt x="7397" y="9198"/>
                </a:lnTo>
                <a:lnTo>
                  <a:pt x="7348" y="8614"/>
                </a:lnTo>
                <a:lnTo>
                  <a:pt x="7251" y="8006"/>
                </a:lnTo>
                <a:lnTo>
                  <a:pt x="7129" y="7446"/>
                </a:lnTo>
                <a:lnTo>
                  <a:pt x="6959" y="6862"/>
                </a:lnTo>
                <a:lnTo>
                  <a:pt x="6764" y="6327"/>
                </a:lnTo>
                <a:lnTo>
                  <a:pt x="6545" y="5913"/>
                </a:lnTo>
                <a:lnTo>
                  <a:pt x="6302" y="5499"/>
                </a:lnTo>
                <a:lnTo>
                  <a:pt x="6010" y="5134"/>
                </a:lnTo>
                <a:lnTo>
                  <a:pt x="5840" y="4964"/>
                </a:lnTo>
                <a:lnTo>
                  <a:pt x="5670" y="4794"/>
                </a:lnTo>
                <a:lnTo>
                  <a:pt x="5499" y="4648"/>
                </a:lnTo>
                <a:lnTo>
                  <a:pt x="5305" y="4526"/>
                </a:lnTo>
                <a:lnTo>
                  <a:pt x="5110" y="4404"/>
                </a:lnTo>
                <a:lnTo>
                  <a:pt x="4891" y="4331"/>
                </a:lnTo>
                <a:lnTo>
                  <a:pt x="4672" y="4258"/>
                </a:lnTo>
                <a:lnTo>
                  <a:pt x="4453" y="4210"/>
                </a:lnTo>
                <a:lnTo>
                  <a:pt x="4210" y="4210"/>
                </a:lnTo>
                <a:lnTo>
                  <a:pt x="3966" y="4234"/>
                </a:lnTo>
                <a:lnTo>
                  <a:pt x="3966" y="4210"/>
                </a:lnTo>
                <a:lnTo>
                  <a:pt x="3966" y="4185"/>
                </a:lnTo>
                <a:lnTo>
                  <a:pt x="3966" y="4137"/>
                </a:lnTo>
                <a:lnTo>
                  <a:pt x="3942" y="4039"/>
                </a:lnTo>
                <a:lnTo>
                  <a:pt x="3918" y="3966"/>
                </a:lnTo>
                <a:lnTo>
                  <a:pt x="4064" y="3942"/>
                </a:lnTo>
                <a:lnTo>
                  <a:pt x="4210" y="3893"/>
                </a:lnTo>
                <a:lnTo>
                  <a:pt x="4356" y="3845"/>
                </a:lnTo>
                <a:lnTo>
                  <a:pt x="4477" y="3772"/>
                </a:lnTo>
                <a:lnTo>
                  <a:pt x="4721" y="3602"/>
                </a:lnTo>
                <a:lnTo>
                  <a:pt x="4940" y="3383"/>
                </a:lnTo>
                <a:lnTo>
                  <a:pt x="5110" y="3115"/>
                </a:lnTo>
                <a:lnTo>
                  <a:pt x="5232" y="2847"/>
                </a:lnTo>
                <a:lnTo>
                  <a:pt x="5353" y="2531"/>
                </a:lnTo>
                <a:lnTo>
                  <a:pt x="5402" y="2215"/>
                </a:lnTo>
                <a:lnTo>
                  <a:pt x="5426" y="2069"/>
                </a:lnTo>
                <a:lnTo>
                  <a:pt x="5402" y="1898"/>
                </a:lnTo>
                <a:lnTo>
                  <a:pt x="5378" y="1704"/>
                </a:lnTo>
                <a:lnTo>
                  <a:pt x="5329" y="1485"/>
                </a:lnTo>
                <a:lnTo>
                  <a:pt x="5280" y="1290"/>
                </a:lnTo>
                <a:lnTo>
                  <a:pt x="5183" y="1095"/>
                </a:lnTo>
                <a:lnTo>
                  <a:pt x="5086" y="876"/>
                </a:lnTo>
                <a:lnTo>
                  <a:pt x="4988" y="682"/>
                </a:lnTo>
                <a:lnTo>
                  <a:pt x="4867" y="511"/>
                </a:lnTo>
                <a:lnTo>
                  <a:pt x="4721" y="365"/>
                </a:lnTo>
                <a:lnTo>
                  <a:pt x="4575" y="219"/>
                </a:lnTo>
                <a:lnTo>
                  <a:pt x="4429" y="122"/>
                </a:lnTo>
                <a:lnTo>
                  <a:pt x="4258" y="49"/>
                </a:lnTo>
                <a:lnTo>
                  <a:pt x="4088" y="0"/>
                </a:lnTo>
                <a:close/>
              </a:path>
            </a:pathLst>
          </a:custGeom>
          <a:solidFill>
            <a:srgbClr val="25212A">
              <a:alpha val="7115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60" name="Google Shape;860;p88"/>
          <p:cNvSpPr/>
          <p:nvPr/>
        </p:nvSpPr>
        <p:spPr>
          <a:xfrm>
            <a:off x="6469729" y="3237744"/>
            <a:ext cx="163366" cy="459956"/>
          </a:xfrm>
          <a:custGeom>
            <a:rect b="b" l="l" r="r" t="t"/>
            <a:pathLst>
              <a:path extrusionOk="0" h="20829" w="7398">
                <a:moveTo>
                  <a:pt x="3991" y="584"/>
                </a:moveTo>
                <a:lnTo>
                  <a:pt x="3942" y="657"/>
                </a:lnTo>
                <a:lnTo>
                  <a:pt x="3893" y="730"/>
                </a:lnTo>
                <a:lnTo>
                  <a:pt x="3893" y="755"/>
                </a:lnTo>
                <a:lnTo>
                  <a:pt x="3918" y="779"/>
                </a:lnTo>
                <a:lnTo>
                  <a:pt x="3991" y="803"/>
                </a:lnTo>
                <a:lnTo>
                  <a:pt x="4064" y="779"/>
                </a:lnTo>
                <a:lnTo>
                  <a:pt x="4185" y="755"/>
                </a:lnTo>
                <a:lnTo>
                  <a:pt x="4283" y="706"/>
                </a:lnTo>
                <a:lnTo>
                  <a:pt x="4380" y="633"/>
                </a:lnTo>
                <a:lnTo>
                  <a:pt x="4453" y="730"/>
                </a:lnTo>
                <a:lnTo>
                  <a:pt x="4356" y="779"/>
                </a:lnTo>
                <a:lnTo>
                  <a:pt x="4210" y="852"/>
                </a:lnTo>
                <a:lnTo>
                  <a:pt x="4088" y="949"/>
                </a:lnTo>
                <a:lnTo>
                  <a:pt x="4088" y="974"/>
                </a:lnTo>
                <a:lnTo>
                  <a:pt x="4112" y="998"/>
                </a:lnTo>
                <a:lnTo>
                  <a:pt x="4283" y="998"/>
                </a:lnTo>
                <a:lnTo>
                  <a:pt x="4453" y="974"/>
                </a:lnTo>
                <a:lnTo>
                  <a:pt x="4623" y="901"/>
                </a:lnTo>
                <a:lnTo>
                  <a:pt x="4721" y="1071"/>
                </a:lnTo>
                <a:lnTo>
                  <a:pt x="4696" y="1071"/>
                </a:lnTo>
                <a:lnTo>
                  <a:pt x="4429" y="1193"/>
                </a:lnTo>
                <a:lnTo>
                  <a:pt x="4185" y="1314"/>
                </a:lnTo>
                <a:lnTo>
                  <a:pt x="4161" y="1339"/>
                </a:lnTo>
                <a:lnTo>
                  <a:pt x="4185" y="1339"/>
                </a:lnTo>
                <a:lnTo>
                  <a:pt x="4307" y="1387"/>
                </a:lnTo>
                <a:lnTo>
                  <a:pt x="4429" y="1387"/>
                </a:lnTo>
                <a:lnTo>
                  <a:pt x="4550" y="1363"/>
                </a:lnTo>
                <a:lnTo>
                  <a:pt x="4696" y="1314"/>
                </a:lnTo>
                <a:lnTo>
                  <a:pt x="4818" y="1266"/>
                </a:lnTo>
                <a:lnTo>
                  <a:pt x="4915" y="1533"/>
                </a:lnTo>
                <a:lnTo>
                  <a:pt x="4794" y="1582"/>
                </a:lnTo>
                <a:lnTo>
                  <a:pt x="4502" y="1679"/>
                </a:lnTo>
                <a:lnTo>
                  <a:pt x="4356" y="1728"/>
                </a:lnTo>
                <a:lnTo>
                  <a:pt x="4234" y="1825"/>
                </a:lnTo>
                <a:lnTo>
                  <a:pt x="4210" y="1850"/>
                </a:lnTo>
                <a:lnTo>
                  <a:pt x="4210" y="1874"/>
                </a:lnTo>
                <a:lnTo>
                  <a:pt x="4210" y="1898"/>
                </a:lnTo>
                <a:lnTo>
                  <a:pt x="4234" y="1898"/>
                </a:lnTo>
                <a:lnTo>
                  <a:pt x="4404" y="1947"/>
                </a:lnTo>
                <a:lnTo>
                  <a:pt x="4550" y="1923"/>
                </a:lnTo>
                <a:lnTo>
                  <a:pt x="4696" y="1898"/>
                </a:lnTo>
                <a:lnTo>
                  <a:pt x="4867" y="1874"/>
                </a:lnTo>
                <a:lnTo>
                  <a:pt x="4964" y="1850"/>
                </a:lnTo>
                <a:lnTo>
                  <a:pt x="4988" y="2069"/>
                </a:lnTo>
                <a:lnTo>
                  <a:pt x="4891" y="2093"/>
                </a:lnTo>
                <a:lnTo>
                  <a:pt x="4696" y="2142"/>
                </a:lnTo>
                <a:lnTo>
                  <a:pt x="4526" y="2190"/>
                </a:lnTo>
                <a:lnTo>
                  <a:pt x="4331" y="2263"/>
                </a:lnTo>
                <a:lnTo>
                  <a:pt x="4137" y="2336"/>
                </a:lnTo>
                <a:lnTo>
                  <a:pt x="4112" y="2361"/>
                </a:lnTo>
                <a:lnTo>
                  <a:pt x="4137" y="2385"/>
                </a:lnTo>
                <a:lnTo>
                  <a:pt x="4283" y="2385"/>
                </a:lnTo>
                <a:lnTo>
                  <a:pt x="4404" y="2409"/>
                </a:lnTo>
                <a:lnTo>
                  <a:pt x="4599" y="2385"/>
                </a:lnTo>
                <a:lnTo>
                  <a:pt x="4769" y="2361"/>
                </a:lnTo>
                <a:lnTo>
                  <a:pt x="4988" y="2336"/>
                </a:lnTo>
                <a:lnTo>
                  <a:pt x="4988" y="2434"/>
                </a:lnTo>
                <a:lnTo>
                  <a:pt x="4940" y="2604"/>
                </a:lnTo>
                <a:lnTo>
                  <a:pt x="4891" y="2750"/>
                </a:lnTo>
                <a:lnTo>
                  <a:pt x="4794" y="2726"/>
                </a:lnTo>
                <a:lnTo>
                  <a:pt x="4696" y="2726"/>
                </a:lnTo>
                <a:lnTo>
                  <a:pt x="4502" y="2750"/>
                </a:lnTo>
                <a:lnTo>
                  <a:pt x="4258" y="2750"/>
                </a:lnTo>
                <a:lnTo>
                  <a:pt x="4137" y="2774"/>
                </a:lnTo>
                <a:lnTo>
                  <a:pt x="4015" y="2847"/>
                </a:lnTo>
                <a:lnTo>
                  <a:pt x="4015" y="2872"/>
                </a:lnTo>
                <a:lnTo>
                  <a:pt x="4112" y="2945"/>
                </a:lnTo>
                <a:lnTo>
                  <a:pt x="4210" y="2993"/>
                </a:lnTo>
                <a:lnTo>
                  <a:pt x="4429" y="2993"/>
                </a:lnTo>
                <a:lnTo>
                  <a:pt x="4599" y="3018"/>
                </a:lnTo>
                <a:lnTo>
                  <a:pt x="4745" y="3018"/>
                </a:lnTo>
                <a:lnTo>
                  <a:pt x="4623" y="3164"/>
                </a:lnTo>
                <a:lnTo>
                  <a:pt x="4502" y="3310"/>
                </a:lnTo>
                <a:lnTo>
                  <a:pt x="4453" y="3285"/>
                </a:lnTo>
                <a:lnTo>
                  <a:pt x="4283" y="3237"/>
                </a:lnTo>
                <a:lnTo>
                  <a:pt x="4112" y="3212"/>
                </a:lnTo>
                <a:lnTo>
                  <a:pt x="3918" y="3212"/>
                </a:lnTo>
                <a:lnTo>
                  <a:pt x="3747" y="3237"/>
                </a:lnTo>
                <a:lnTo>
                  <a:pt x="3723" y="3237"/>
                </a:lnTo>
                <a:lnTo>
                  <a:pt x="3723" y="3261"/>
                </a:lnTo>
                <a:lnTo>
                  <a:pt x="3747" y="3310"/>
                </a:lnTo>
                <a:lnTo>
                  <a:pt x="3966" y="3407"/>
                </a:lnTo>
                <a:lnTo>
                  <a:pt x="4210" y="3480"/>
                </a:lnTo>
                <a:lnTo>
                  <a:pt x="3991" y="3529"/>
                </a:lnTo>
                <a:lnTo>
                  <a:pt x="3796" y="3553"/>
                </a:lnTo>
                <a:lnTo>
                  <a:pt x="3553" y="3553"/>
                </a:lnTo>
                <a:lnTo>
                  <a:pt x="3334" y="3504"/>
                </a:lnTo>
                <a:lnTo>
                  <a:pt x="3090" y="3407"/>
                </a:lnTo>
                <a:lnTo>
                  <a:pt x="2896" y="3285"/>
                </a:lnTo>
                <a:lnTo>
                  <a:pt x="2701" y="3115"/>
                </a:lnTo>
                <a:lnTo>
                  <a:pt x="2555" y="2945"/>
                </a:lnTo>
                <a:lnTo>
                  <a:pt x="2433" y="2726"/>
                </a:lnTo>
                <a:lnTo>
                  <a:pt x="2360" y="2507"/>
                </a:lnTo>
                <a:lnTo>
                  <a:pt x="2312" y="2288"/>
                </a:lnTo>
                <a:lnTo>
                  <a:pt x="2312" y="2020"/>
                </a:lnTo>
                <a:lnTo>
                  <a:pt x="2336" y="1874"/>
                </a:lnTo>
                <a:lnTo>
                  <a:pt x="2360" y="1704"/>
                </a:lnTo>
                <a:lnTo>
                  <a:pt x="2409" y="1558"/>
                </a:lnTo>
                <a:lnTo>
                  <a:pt x="2482" y="1412"/>
                </a:lnTo>
                <a:lnTo>
                  <a:pt x="2677" y="1120"/>
                </a:lnTo>
                <a:lnTo>
                  <a:pt x="2871" y="876"/>
                </a:lnTo>
                <a:lnTo>
                  <a:pt x="3017" y="755"/>
                </a:lnTo>
                <a:lnTo>
                  <a:pt x="3139" y="682"/>
                </a:lnTo>
                <a:lnTo>
                  <a:pt x="3261" y="633"/>
                </a:lnTo>
                <a:lnTo>
                  <a:pt x="3407" y="584"/>
                </a:lnTo>
                <a:close/>
                <a:moveTo>
                  <a:pt x="1898" y="7860"/>
                </a:moveTo>
                <a:lnTo>
                  <a:pt x="2020" y="7933"/>
                </a:lnTo>
                <a:lnTo>
                  <a:pt x="1995" y="8200"/>
                </a:lnTo>
                <a:lnTo>
                  <a:pt x="1995" y="8444"/>
                </a:lnTo>
                <a:lnTo>
                  <a:pt x="1971" y="8979"/>
                </a:lnTo>
                <a:lnTo>
                  <a:pt x="1971" y="9149"/>
                </a:lnTo>
                <a:lnTo>
                  <a:pt x="1922" y="9344"/>
                </a:lnTo>
                <a:lnTo>
                  <a:pt x="1801" y="9685"/>
                </a:lnTo>
                <a:lnTo>
                  <a:pt x="1655" y="10050"/>
                </a:lnTo>
                <a:lnTo>
                  <a:pt x="1509" y="10390"/>
                </a:lnTo>
                <a:lnTo>
                  <a:pt x="1436" y="10658"/>
                </a:lnTo>
                <a:lnTo>
                  <a:pt x="1363" y="10926"/>
                </a:lnTo>
                <a:lnTo>
                  <a:pt x="1314" y="10707"/>
                </a:lnTo>
                <a:lnTo>
                  <a:pt x="1265" y="10536"/>
                </a:lnTo>
                <a:lnTo>
                  <a:pt x="1241" y="10512"/>
                </a:lnTo>
                <a:lnTo>
                  <a:pt x="1290" y="10463"/>
                </a:lnTo>
                <a:lnTo>
                  <a:pt x="1314" y="10390"/>
                </a:lnTo>
                <a:lnTo>
                  <a:pt x="1363" y="9733"/>
                </a:lnTo>
                <a:lnTo>
                  <a:pt x="1460" y="9076"/>
                </a:lnTo>
                <a:lnTo>
                  <a:pt x="1533" y="8760"/>
                </a:lnTo>
                <a:lnTo>
                  <a:pt x="1606" y="8444"/>
                </a:lnTo>
                <a:lnTo>
                  <a:pt x="1728" y="8152"/>
                </a:lnTo>
                <a:lnTo>
                  <a:pt x="1898" y="7860"/>
                </a:lnTo>
                <a:close/>
                <a:moveTo>
                  <a:pt x="5499" y="7860"/>
                </a:moveTo>
                <a:lnTo>
                  <a:pt x="5670" y="8152"/>
                </a:lnTo>
                <a:lnTo>
                  <a:pt x="5791" y="8444"/>
                </a:lnTo>
                <a:lnTo>
                  <a:pt x="5864" y="8760"/>
                </a:lnTo>
                <a:lnTo>
                  <a:pt x="5937" y="9076"/>
                </a:lnTo>
                <a:lnTo>
                  <a:pt x="6010" y="9733"/>
                </a:lnTo>
                <a:lnTo>
                  <a:pt x="6083" y="10390"/>
                </a:lnTo>
                <a:lnTo>
                  <a:pt x="6107" y="10463"/>
                </a:lnTo>
                <a:lnTo>
                  <a:pt x="6156" y="10512"/>
                </a:lnTo>
                <a:lnTo>
                  <a:pt x="6132" y="10536"/>
                </a:lnTo>
                <a:lnTo>
                  <a:pt x="6083" y="10707"/>
                </a:lnTo>
                <a:lnTo>
                  <a:pt x="6034" y="10926"/>
                </a:lnTo>
                <a:lnTo>
                  <a:pt x="5961" y="10658"/>
                </a:lnTo>
                <a:lnTo>
                  <a:pt x="5889" y="10390"/>
                </a:lnTo>
                <a:lnTo>
                  <a:pt x="5743" y="10050"/>
                </a:lnTo>
                <a:lnTo>
                  <a:pt x="5597" y="9685"/>
                </a:lnTo>
                <a:lnTo>
                  <a:pt x="5475" y="9344"/>
                </a:lnTo>
                <a:lnTo>
                  <a:pt x="5426" y="9149"/>
                </a:lnTo>
                <a:lnTo>
                  <a:pt x="5426" y="8979"/>
                </a:lnTo>
                <a:lnTo>
                  <a:pt x="5402" y="8444"/>
                </a:lnTo>
                <a:lnTo>
                  <a:pt x="5402" y="8200"/>
                </a:lnTo>
                <a:lnTo>
                  <a:pt x="5378" y="7933"/>
                </a:lnTo>
                <a:lnTo>
                  <a:pt x="5499" y="7860"/>
                </a:lnTo>
                <a:close/>
                <a:moveTo>
                  <a:pt x="3869" y="4623"/>
                </a:moveTo>
                <a:lnTo>
                  <a:pt x="4161" y="4672"/>
                </a:lnTo>
                <a:lnTo>
                  <a:pt x="4453" y="4721"/>
                </a:lnTo>
                <a:lnTo>
                  <a:pt x="4380" y="4769"/>
                </a:lnTo>
                <a:lnTo>
                  <a:pt x="4283" y="4842"/>
                </a:lnTo>
                <a:lnTo>
                  <a:pt x="4283" y="4867"/>
                </a:lnTo>
                <a:lnTo>
                  <a:pt x="4307" y="4891"/>
                </a:lnTo>
                <a:lnTo>
                  <a:pt x="4696" y="4842"/>
                </a:lnTo>
                <a:lnTo>
                  <a:pt x="4842" y="4842"/>
                </a:lnTo>
                <a:lnTo>
                  <a:pt x="4915" y="4867"/>
                </a:lnTo>
                <a:lnTo>
                  <a:pt x="4818" y="4891"/>
                </a:lnTo>
                <a:lnTo>
                  <a:pt x="4696" y="4940"/>
                </a:lnTo>
                <a:lnTo>
                  <a:pt x="4599" y="4988"/>
                </a:lnTo>
                <a:lnTo>
                  <a:pt x="4550" y="5086"/>
                </a:lnTo>
                <a:lnTo>
                  <a:pt x="4550" y="5110"/>
                </a:lnTo>
                <a:lnTo>
                  <a:pt x="4575" y="5110"/>
                </a:lnTo>
                <a:lnTo>
                  <a:pt x="4818" y="5037"/>
                </a:lnTo>
                <a:lnTo>
                  <a:pt x="4964" y="5013"/>
                </a:lnTo>
                <a:lnTo>
                  <a:pt x="5086" y="4988"/>
                </a:lnTo>
                <a:lnTo>
                  <a:pt x="5159" y="4988"/>
                </a:lnTo>
                <a:lnTo>
                  <a:pt x="5329" y="5110"/>
                </a:lnTo>
                <a:lnTo>
                  <a:pt x="5086" y="5134"/>
                </a:lnTo>
                <a:lnTo>
                  <a:pt x="4964" y="5183"/>
                </a:lnTo>
                <a:lnTo>
                  <a:pt x="4867" y="5232"/>
                </a:lnTo>
                <a:lnTo>
                  <a:pt x="4867" y="5280"/>
                </a:lnTo>
                <a:lnTo>
                  <a:pt x="4867" y="5305"/>
                </a:lnTo>
                <a:lnTo>
                  <a:pt x="4988" y="5353"/>
                </a:lnTo>
                <a:lnTo>
                  <a:pt x="5110" y="5353"/>
                </a:lnTo>
                <a:lnTo>
                  <a:pt x="5378" y="5329"/>
                </a:lnTo>
                <a:lnTo>
                  <a:pt x="5548" y="5305"/>
                </a:lnTo>
                <a:lnTo>
                  <a:pt x="5694" y="5451"/>
                </a:lnTo>
                <a:lnTo>
                  <a:pt x="5572" y="5475"/>
                </a:lnTo>
                <a:lnTo>
                  <a:pt x="5378" y="5524"/>
                </a:lnTo>
                <a:lnTo>
                  <a:pt x="5305" y="5548"/>
                </a:lnTo>
                <a:lnTo>
                  <a:pt x="5232" y="5597"/>
                </a:lnTo>
                <a:lnTo>
                  <a:pt x="5232" y="5621"/>
                </a:lnTo>
                <a:lnTo>
                  <a:pt x="5232" y="5645"/>
                </a:lnTo>
                <a:lnTo>
                  <a:pt x="5402" y="5621"/>
                </a:lnTo>
                <a:lnTo>
                  <a:pt x="5572" y="5621"/>
                </a:lnTo>
                <a:lnTo>
                  <a:pt x="5791" y="5572"/>
                </a:lnTo>
                <a:lnTo>
                  <a:pt x="5889" y="5718"/>
                </a:lnTo>
                <a:lnTo>
                  <a:pt x="5840" y="5718"/>
                </a:lnTo>
                <a:lnTo>
                  <a:pt x="5621" y="5743"/>
                </a:lnTo>
                <a:lnTo>
                  <a:pt x="5499" y="5791"/>
                </a:lnTo>
                <a:lnTo>
                  <a:pt x="5426" y="5840"/>
                </a:lnTo>
                <a:lnTo>
                  <a:pt x="5426" y="5889"/>
                </a:lnTo>
                <a:lnTo>
                  <a:pt x="5524" y="5913"/>
                </a:lnTo>
                <a:lnTo>
                  <a:pt x="5621" y="5913"/>
                </a:lnTo>
                <a:lnTo>
                  <a:pt x="5791" y="5889"/>
                </a:lnTo>
                <a:lnTo>
                  <a:pt x="6010" y="5889"/>
                </a:lnTo>
                <a:lnTo>
                  <a:pt x="6107" y="6083"/>
                </a:lnTo>
                <a:lnTo>
                  <a:pt x="5937" y="6132"/>
                </a:lnTo>
                <a:lnTo>
                  <a:pt x="5840" y="6181"/>
                </a:lnTo>
                <a:lnTo>
                  <a:pt x="5767" y="6229"/>
                </a:lnTo>
                <a:lnTo>
                  <a:pt x="5864" y="6254"/>
                </a:lnTo>
                <a:lnTo>
                  <a:pt x="5986" y="6254"/>
                </a:lnTo>
                <a:lnTo>
                  <a:pt x="6205" y="6229"/>
                </a:lnTo>
                <a:lnTo>
                  <a:pt x="6302" y="6448"/>
                </a:lnTo>
                <a:lnTo>
                  <a:pt x="6253" y="6473"/>
                </a:lnTo>
                <a:lnTo>
                  <a:pt x="6083" y="6521"/>
                </a:lnTo>
                <a:lnTo>
                  <a:pt x="5937" y="6619"/>
                </a:lnTo>
                <a:lnTo>
                  <a:pt x="5937" y="6643"/>
                </a:lnTo>
                <a:lnTo>
                  <a:pt x="6083" y="6643"/>
                </a:lnTo>
                <a:lnTo>
                  <a:pt x="6229" y="6619"/>
                </a:lnTo>
                <a:lnTo>
                  <a:pt x="6351" y="6594"/>
                </a:lnTo>
                <a:lnTo>
                  <a:pt x="6448" y="6813"/>
                </a:lnTo>
                <a:lnTo>
                  <a:pt x="6448" y="6838"/>
                </a:lnTo>
                <a:lnTo>
                  <a:pt x="6375" y="6862"/>
                </a:lnTo>
                <a:lnTo>
                  <a:pt x="6229" y="6935"/>
                </a:lnTo>
                <a:lnTo>
                  <a:pt x="6107" y="7008"/>
                </a:lnTo>
                <a:lnTo>
                  <a:pt x="6107" y="7032"/>
                </a:lnTo>
                <a:lnTo>
                  <a:pt x="6132" y="7057"/>
                </a:lnTo>
                <a:lnTo>
                  <a:pt x="6399" y="7008"/>
                </a:lnTo>
                <a:lnTo>
                  <a:pt x="6497" y="6984"/>
                </a:lnTo>
                <a:lnTo>
                  <a:pt x="6545" y="7130"/>
                </a:lnTo>
                <a:lnTo>
                  <a:pt x="6472" y="7154"/>
                </a:lnTo>
                <a:lnTo>
                  <a:pt x="6302" y="7178"/>
                </a:lnTo>
                <a:lnTo>
                  <a:pt x="6205" y="7203"/>
                </a:lnTo>
                <a:lnTo>
                  <a:pt x="6132" y="7227"/>
                </a:lnTo>
                <a:lnTo>
                  <a:pt x="6107" y="7276"/>
                </a:lnTo>
                <a:lnTo>
                  <a:pt x="6083" y="7300"/>
                </a:lnTo>
                <a:lnTo>
                  <a:pt x="6107" y="7349"/>
                </a:lnTo>
                <a:lnTo>
                  <a:pt x="6132" y="7373"/>
                </a:lnTo>
                <a:lnTo>
                  <a:pt x="6205" y="7422"/>
                </a:lnTo>
                <a:lnTo>
                  <a:pt x="6278" y="7422"/>
                </a:lnTo>
                <a:lnTo>
                  <a:pt x="6424" y="7397"/>
                </a:lnTo>
                <a:lnTo>
                  <a:pt x="6618" y="7397"/>
                </a:lnTo>
                <a:lnTo>
                  <a:pt x="6667" y="7519"/>
                </a:lnTo>
                <a:lnTo>
                  <a:pt x="6424" y="7592"/>
                </a:lnTo>
                <a:lnTo>
                  <a:pt x="6278" y="7641"/>
                </a:lnTo>
                <a:lnTo>
                  <a:pt x="6253" y="7665"/>
                </a:lnTo>
                <a:lnTo>
                  <a:pt x="6278" y="7689"/>
                </a:lnTo>
                <a:lnTo>
                  <a:pt x="6375" y="7714"/>
                </a:lnTo>
                <a:lnTo>
                  <a:pt x="6472" y="7738"/>
                </a:lnTo>
                <a:lnTo>
                  <a:pt x="6667" y="7714"/>
                </a:lnTo>
                <a:lnTo>
                  <a:pt x="6716" y="7714"/>
                </a:lnTo>
                <a:lnTo>
                  <a:pt x="6740" y="7860"/>
                </a:lnTo>
                <a:lnTo>
                  <a:pt x="6667" y="7884"/>
                </a:lnTo>
                <a:lnTo>
                  <a:pt x="6570" y="7933"/>
                </a:lnTo>
                <a:lnTo>
                  <a:pt x="6448" y="7981"/>
                </a:lnTo>
                <a:lnTo>
                  <a:pt x="6424" y="8030"/>
                </a:lnTo>
                <a:lnTo>
                  <a:pt x="6448" y="8030"/>
                </a:lnTo>
                <a:lnTo>
                  <a:pt x="6545" y="8079"/>
                </a:lnTo>
                <a:lnTo>
                  <a:pt x="6691" y="8079"/>
                </a:lnTo>
                <a:lnTo>
                  <a:pt x="6789" y="8054"/>
                </a:lnTo>
                <a:lnTo>
                  <a:pt x="6813" y="8249"/>
                </a:lnTo>
                <a:lnTo>
                  <a:pt x="6740" y="8249"/>
                </a:lnTo>
                <a:lnTo>
                  <a:pt x="6570" y="8298"/>
                </a:lnTo>
                <a:lnTo>
                  <a:pt x="6424" y="8371"/>
                </a:lnTo>
                <a:lnTo>
                  <a:pt x="6399" y="8395"/>
                </a:lnTo>
                <a:lnTo>
                  <a:pt x="6424" y="8419"/>
                </a:lnTo>
                <a:lnTo>
                  <a:pt x="6472" y="8444"/>
                </a:lnTo>
                <a:lnTo>
                  <a:pt x="6545" y="8468"/>
                </a:lnTo>
                <a:lnTo>
                  <a:pt x="6837" y="8468"/>
                </a:lnTo>
                <a:lnTo>
                  <a:pt x="6862" y="8638"/>
                </a:lnTo>
                <a:lnTo>
                  <a:pt x="6764" y="8663"/>
                </a:lnTo>
                <a:lnTo>
                  <a:pt x="6667" y="8711"/>
                </a:lnTo>
                <a:lnTo>
                  <a:pt x="6570" y="8784"/>
                </a:lnTo>
                <a:lnTo>
                  <a:pt x="6570" y="8809"/>
                </a:lnTo>
                <a:lnTo>
                  <a:pt x="6886" y="8809"/>
                </a:lnTo>
                <a:lnTo>
                  <a:pt x="6910" y="9052"/>
                </a:lnTo>
                <a:lnTo>
                  <a:pt x="6764" y="9101"/>
                </a:lnTo>
                <a:lnTo>
                  <a:pt x="6691" y="9125"/>
                </a:lnTo>
                <a:lnTo>
                  <a:pt x="6618" y="9174"/>
                </a:lnTo>
                <a:lnTo>
                  <a:pt x="6618" y="9198"/>
                </a:lnTo>
                <a:lnTo>
                  <a:pt x="6667" y="9222"/>
                </a:lnTo>
                <a:lnTo>
                  <a:pt x="6691" y="9222"/>
                </a:lnTo>
                <a:lnTo>
                  <a:pt x="6789" y="9247"/>
                </a:lnTo>
                <a:lnTo>
                  <a:pt x="6910" y="9222"/>
                </a:lnTo>
                <a:lnTo>
                  <a:pt x="6910" y="9466"/>
                </a:lnTo>
                <a:lnTo>
                  <a:pt x="6570" y="9587"/>
                </a:lnTo>
                <a:lnTo>
                  <a:pt x="6545" y="9612"/>
                </a:lnTo>
                <a:lnTo>
                  <a:pt x="6545" y="9636"/>
                </a:lnTo>
                <a:lnTo>
                  <a:pt x="6594" y="9685"/>
                </a:lnTo>
                <a:lnTo>
                  <a:pt x="6764" y="9709"/>
                </a:lnTo>
                <a:lnTo>
                  <a:pt x="6910" y="9709"/>
                </a:lnTo>
                <a:lnTo>
                  <a:pt x="6910" y="9831"/>
                </a:lnTo>
                <a:lnTo>
                  <a:pt x="6813" y="9855"/>
                </a:lnTo>
                <a:lnTo>
                  <a:pt x="6667" y="9928"/>
                </a:lnTo>
                <a:lnTo>
                  <a:pt x="6643" y="9952"/>
                </a:lnTo>
                <a:lnTo>
                  <a:pt x="6643" y="10001"/>
                </a:lnTo>
                <a:lnTo>
                  <a:pt x="6667" y="10025"/>
                </a:lnTo>
                <a:lnTo>
                  <a:pt x="6716" y="10050"/>
                </a:lnTo>
                <a:lnTo>
                  <a:pt x="6910" y="10074"/>
                </a:lnTo>
                <a:lnTo>
                  <a:pt x="6886" y="10293"/>
                </a:lnTo>
                <a:lnTo>
                  <a:pt x="6789" y="10293"/>
                </a:lnTo>
                <a:lnTo>
                  <a:pt x="6691" y="10317"/>
                </a:lnTo>
                <a:lnTo>
                  <a:pt x="6667" y="10342"/>
                </a:lnTo>
                <a:lnTo>
                  <a:pt x="6667" y="10366"/>
                </a:lnTo>
                <a:lnTo>
                  <a:pt x="6667" y="10390"/>
                </a:lnTo>
                <a:lnTo>
                  <a:pt x="6691" y="10415"/>
                </a:lnTo>
                <a:lnTo>
                  <a:pt x="6789" y="10439"/>
                </a:lnTo>
                <a:lnTo>
                  <a:pt x="6862" y="10439"/>
                </a:lnTo>
                <a:lnTo>
                  <a:pt x="6837" y="10682"/>
                </a:lnTo>
                <a:lnTo>
                  <a:pt x="6813" y="10658"/>
                </a:lnTo>
                <a:lnTo>
                  <a:pt x="6764" y="10658"/>
                </a:lnTo>
                <a:lnTo>
                  <a:pt x="6764" y="10682"/>
                </a:lnTo>
                <a:lnTo>
                  <a:pt x="6740" y="10682"/>
                </a:lnTo>
                <a:lnTo>
                  <a:pt x="6764" y="10755"/>
                </a:lnTo>
                <a:lnTo>
                  <a:pt x="6813" y="10804"/>
                </a:lnTo>
                <a:lnTo>
                  <a:pt x="6813" y="10828"/>
                </a:lnTo>
                <a:lnTo>
                  <a:pt x="6813" y="10926"/>
                </a:lnTo>
                <a:lnTo>
                  <a:pt x="6837" y="10974"/>
                </a:lnTo>
                <a:lnTo>
                  <a:pt x="6862" y="11047"/>
                </a:lnTo>
                <a:lnTo>
                  <a:pt x="6910" y="11096"/>
                </a:lnTo>
                <a:lnTo>
                  <a:pt x="6935" y="11339"/>
                </a:lnTo>
                <a:lnTo>
                  <a:pt x="6935" y="11461"/>
                </a:lnTo>
                <a:lnTo>
                  <a:pt x="6886" y="11583"/>
                </a:lnTo>
                <a:lnTo>
                  <a:pt x="6837" y="11656"/>
                </a:lnTo>
                <a:lnTo>
                  <a:pt x="6740" y="11729"/>
                </a:lnTo>
                <a:lnTo>
                  <a:pt x="6643" y="11801"/>
                </a:lnTo>
                <a:lnTo>
                  <a:pt x="6594" y="11801"/>
                </a:lnTo>
                <a:lnTo>
                  <a:pt x="6570" y="11753"/>
                </a:lnTo>
                <a:lnTo>
                  <a:pt x="6521" y="11656"/>
                </a:lnTo>
                <a:lnTo>
                  <a:pt x="6472" y="11534"/>
                </a:lnTo>
                <a:lnTo>
                  <a:pt x="6424" y="11266"/>
                </a:lnTo>
                <a:lnTo>
                  <a:pt x="6448" y="10999"/>
                </a:lnTo>
                <a:lnTo>
                  <a:pt x="6472" y="10853"/>
                </a:lnTo>
                <a:lnTo>
                  <a:pt x="6521" y="10755"/>
                </a:lnTo>
                <a:lnTo>
                  <a:pt x="6521" y="10658"/>
                </a:lnTo>
                <a:lnTo>
                  <a:pt x="6521" y="10585"/>
                </a:lnTo>
                <a:lnTo>
                  <a:pt x="6472" y="10512"/>
                </a:lnTo>
                <a:lnTo>
                  <a:pt x="6424" y="10463"/>
                </a:lnTo>
                <a:lnTo>
                  <a:pt x="6424" y="10390"/>
                </a:lnTo>
                <a:lnTo>
                  <a:pt x="6448" y="10025"/>
                </a:lnTo>
                <a:lnTo>
                  <a:pt x="6448" y="9660"/>
                </a:lnTo>
                <a:lnTo>
                  <a:pt x="6399" y="9271"/>
                </a:lnTo>
                <a:lnTo>
                  <a:pt x="6326" y="8906"/>
                </a:lnTo>
                <a:lnTo>
                  <a:pt x="6253" y="8541"/>
                </a:lnTo>
                <a:lnTo>
                  <a:pt x="6132" y="8200"/>
                </a:lnTo>
                <a:lnTo>
                  <a:pt x="5961" y="7860"/>
                </a:lnTo>
                <a:lnTo>
                  <a:pt x="5791" y="7568"/>
                </a:lnTo>
                <a:lnTo>
                  <a:pt x="5767" y="7543"/>
                </a:lnTo>
                <a:lnTo>
                  <a:pt x="5864" y="7300"/>
                </a:lnTo>
                <a:lnTo>
                  <a:pt x="5937" y="7081"/>
                </a:lnTo>
                <a:lnTo>
                  <a:pt x="5937" y="6935"/>
                </a:lnTo>
                <a:lnTo>
                  <a:pt x="5937" y="6789"/>
                </a:lnTo>
                <a:lnTo>
                  <a:pt x="5889" y="6619"/>
                </a:lnTo>
                <a:lnTo>
                  <a:pt x="5840" y="6473"/>
                </a:lnTo>
                <a:lnTo>
                  <a:pt x="5767" y="6327"/>
                </a:lnTo>
                <a:lnTo>
                  <a:pt x="5670" y="6229"/>
                </a:lnTo>
                <a:lnTo>
                  <a:pt x="5597" y="6205"/>
                </a:lnTo>
                <a:lnTo>
                  <a:pt x="5524" y="6181"/>
                </a:lnTo>
                <a:lnTo>
                  <a:pt x="5451" y="6181"/>
                </a:lnTo>
                <a:lnTo>
                  <a:pt x="5378" y="6205"/>
                </a:lnTo>
                <a:lnTo>
                  <a:pt x="5305" y="6254"/>
                </a:lnTo>
                <a:lnTo>
                  <a:pt x="5280" y="6327"/>
                </a:lnTo>
                <a:lnTo>
                  <a:pt x="5280" y="6400"/>
                </a:lnTo>
                <a:lnTo>
                  <a:pt x="5305" y="6473"/>
                </a:lnTo>
                <a:lnTo>
                  <a:pt x="5426" y="6570"/>
                </a:lnTo>
                <a:lnTo>
                  <a:pt x="5475" y="6643"/>
                </a:lnTo>
                <a:lnTo>
                  <a:pt x="5524" y="6716"/>
                </a:lnTo>
                <a:lnTo>
                  <a:pt x="5524" y="6886"/>
                </a:lnTo>
                <a:lnTo>
                  <a:pt x="5499" y="7057"/>
                </a:lnTo>
                <a:lnTo>
                  <a:pt x="5451" y="7227"/>
                </a:lnTo>
                <a:lnTo>
                  <a:pt x="5353" y="7373"/>
                </a:lnTo>
                <a:lnTo>
                  <a:pt x="5305" y="7446"/>
                </a:lnTo>
                <a:lnTo>
                  <a:pt x="5256" y="7519"/>
                </a:lnTo>
                <a:lnTo>
                  <a:pt x="5183" y="7543"/>
                </a:lnTo>
                <a:lnTo>
                  <a:pt x="5086" y="7568"/>
                </a:lnTo>
                <a:lnTo>
                  <a:pt x="5013" y="7592"/>
                </a:lnTo>
                <a:lnTo>
                  <a:pt x="4964" y="7616"/>
                </a:lnTo>
                <a:lnTo>
                  <a:pt x="4915" y="7665"/>
                </a:lnTo>
                <a:lnTo>
                  <a:pt x="4891" y="7738"/>
                </a:lnTo>
                <a:lnTo>
                  <a:pt x="4867" y="7811"/>
                </a:lnTo>
                <a:lnTo>
                  <a:pt x="4891" y="7860"/>
                </a:lnTo>
                <a:lnTo>
                  <a:pt x="4915" y="7933"/>
                </a:lnTo>
                <a:lnTo>
                  <a:pt x="4964" y="7981"/>
                </a:lnTo>
                <a:lnTo>
                  <a:pt x="4842" y="7981"/>
                </a:lnTo>
                <a:lnTo>
                  <a:pt x="4648" y="8006"/>
                </a:lnTo>
                <a:lnTo>
                  <a:pt x="4575" y="8054"/>
                </a:lnTo>
                <a:lnTo>
                  <a:pt x="4550" y="8079"/>
                </a:lnTo>
                <a:lnTo>
                  <a:pt x="4550" y="8103"/>
                </a:lnTo>
                <a:lnTo>
                  <a:pt x="4550" y="8152"/>
                </a:lnTo>
                <a:lnTo>
                  <a:pt x="4599" y="8176"/>
                </a:lnTo>
                <a:lnTo>
                  <a:pt x="4696" y="8225"/>
                </a:lnTo>
                <a:lnTo>
                  <a:pt x="5013" y="8225"/>
                </a:lnTo>
                <a:lnTo>
                  <a:pt x="5013" y="8346"/>
                </a:lnTo>
                <a:lnTo>
                  <a:pt x="4842" y="8371"/>
                </a:lnTo>
                <a:lnTo>
                  <a:pt x="4696" y="8395"/>
                </a:lnTo>
                <a:lnTo>
                  <a:pt x="4526" y="8419"/>
                </a:lnTo>
                <a:lnTo>
                  <a:pt x="4477" y="8468"/>
                </a:lnTo>
                <a:lnTo>
                  <a:pt x="4453" y="8517"/>
                </a:lnTo>
                <a:lnTo>
                  <a:pt x="4477" y="8565"/>
                </a:lnTo>
                <a:lnTo>
                  <a:pt x="4526" y="8590"/>
                </a:lnTo>
                <a:lnTo>
                  <a:pt x="4745" y="8638"/>
                </a:lnTo>
                <a:lnTo>
                  <a:pt x="5013" y="8638"/>
                </a:lnTo>
                <a:lnTo>
                  <a:pt x="5013" y="8687"/>
                </a:lnTo>
                <a:lnTo>
                  <a:pt x="4891" y="8711"/>
                </a:lnTo>
                <a:lnTo>
                  <a:pt x="4672" y="8736"/>
                </a:lnTo>
                <a:lnTo>
                  <a:pt x="4575" y="8760"/>
                </a:lnTo>
                <a:lnTo>
                  <a:pt x="4477" y="8809"/>
                </a:lnTo>
                <a:lnTo>
                  <a:pt x="4453" y="8833"/>
                </a:lnTo>
                <a:lnTo>
                  <a:pt x="4477" y="8882"/>
                </a:lnTo>
                <a:lnTo>
                  <a:pt x="4550" y="8906"/>
                </a:lnTo>
                <a:lnTo>
                  <a:pt x="4648" y="8930"/>
                </a:lnTo>
                <a:lnTo>
                  <a:pt x="5013" y="8930"/>
                </a:lnTo>
                <a:lnTo>
                  <a:pt x="5013" y="9028"/>
                </a:lnTo>
                <a:lnTo>
                  <a:pt x="4794" y="9052"/>
                </a:lnTo>
                <a:lnTo>
                  <a:pt x="4623" y="9076"/>
                </a:lnTo>
                <a:lnTo>
                  <a:pt x="4550" y="9125"/>
                </a:lnTo>
                <a:lnTo>
                  <a:pt x="4550" y="9149"/>
                </a:lnTo>
                <a:lnTo>
                  <a:pt x="4550" y="9198"/>
                </a:lnTo>
                <a:lnTo>
                  <a:pt x="4599" y="9247"/>
                </a:lnTo>
                <a:lnTo>
                  <a:pt x="4696" y="9271"/>
                </a:lnTo>
                <a:lnTo>
                  <a:pt x="5037" y="9271"/>
                </a:lnTo>
                <a:lnTo>
                  <a:pt x="5061" y="9344"/>
                </a:lnTo>
                <a:lnTo>
                  <a:pt x="5013" y="9344"/>
                </a:lnTo>
                <a:lnTo>
                  <a:pt x="4794" y="9393"/>
                </a:lnTo>
                <a:lnTo>
                  <a:pt x="4623" y="9490"/>
                </a:lnTo>
                <a:lnTo>
                  <a:pt x="4599" y="9514"/>
                </a:lnTo>
                <a:lnTo>
                  <a:pt x="4623" y="9539"/>
                </a:lnTo>
                <a:lnTo>
                  <a:pt x="4818" y="9563"/>
                </a:lnTo>
                <a:lnTo>
                  <a:pt x="5037" y="9539"/>
                </a:lnTo>
                <a:lnTo>
                  <a:pt x="5110" y="9539"/>
                </a:lnTo>
                <a:lnTo>
                  <a:pt x="5134" y="9587"/>
                </a:lnTo>
                <a:lnTo>
                  <a:pt x="5037" y="9612"/>
                </a:lnTo>
                <a:lnTo>
                  <a:pt x="4940" y="9612"/>
                </a:lnTo>
                <a:lnTo>
                  <a:pt x="4794" y="9660"/>
                </a:lnTo>
                <a:lnTo>
                  <a:pt x="4745" y="9709"/>
                </a:lnTo>
                <a:lnTo>
                  <a:pt x="4696" y="9758"/>
                </a:lnTo>
                <a:lnTo>
                  <a:pt x="4696" y="9806"/>
                </a:lnTo>
                <a:lnTo>
                  <a:pt x="4721" y="9855"/>
                </a:lnTo>
                <a:lnTo>
                  <a:pt x="4794" y="9879"/>
                </a:lnTo>
                <a:lnTo>
                  <a:pt x="4964" y="9879"/>
                </a:lnTo>
                <a:lnTo>
                  <a:pt x="5086" y="9855"/>
                </a:lnTo>
                <a:lnTo>
                  <a:pt x="5207" y="9831"/>
                </a:lnTo>
                <a:lnTo>
                  <a:pt x="5256" y="9904"/>
                </a:lnTo>
                <a:lnTo>
                  <a:pt x="5134" y="9928"/>
                </a:lnTo>
                <a:lnTo>
                  <a:pt x="5013" y="9977"/>
                </a:lnTo>
                <a:lnTo>
                  <a:pt x="4915" y="10074"/>
                </a:lnTo>
                <a:lnTo>
                  <a:pt x="4915" y="10098"/>
                </a:lnTo>
                <a:lnTo>
                  <a:pt x="5037" y="10171"/>
                </a:lnTo>
                <a:lnTo>
                  <a:pt x="5159" y="10171"/>
                </a:lnTo>
                <a:lnTo>
                  <a:pt x="5329" y="10147"/>
                </a:lnTo>
                <a:lnTo>
                  <a:pt x="5402" y="10317"/>
                </a:lnTo>
                <a:lnTo>
                  <a:pt x="5329" y="10342"/>
                </a:lnTo>
                <a:lnTo>
                  <a:pt x="5207" y="10390"/>
                </a:lnTo>
                <a:lnTo>
                  <a:pt x="5086" y="10415"/>
                </a:lnTo>
                <a:lnTo>
                  <a:pt x="5086" y="10439"/>
                </a:lnTo>
                <a:lnTo>
                  <a:pt x="5207" y="10463"/>
                </a:lnTo>
                <a:lnTo>
                  <a:pt x="5305" y="10488"/>
                </a:lnTo>
                <a:lnTo>
                  <a:pt x="5475" y="10488"/>
                </a:lnTo>
                <a:lnTo>
                  <a:pt x="5524" y="10658"/>
                </a:lnTo>
                <a:lnTo>
                  <a:pt x="5378" y="10707"/>
                </a:lnTo>
                <a:lnTo>
                  <a:pt x="5232" y="10755"/>
                </a:lnTo>
                <a:lnTo>
                  <a:pt x="5207" y="10780"/>
                </a:lnTo>
                <a:lnTo>
                  <a:pt x="5232" y="10780"/>
                </a:lnTo>
                <a:lnTo>
                  <a:pt x="5353" y="10804"/>
                </a:lnTo>
                <a:lnTo>
                  <a:pt x="5548" y="10804"/>
                </a:lnTo>
                <a:lnTo>
                  <a:pt x="5572" y="10950"/>
                </a:lnTo>
                <a:lnTo>
                  <a:pt x="5524" y="10974"/>
                </a:lnTo>
                <a:lnTo>
                  <a:pt x="5402" y="10999"/>
                </a:lnTo>
                <a:lnTo>
                  <a:pt x="5280" y="11047"/>
                </a:lnTo>
                <a:lnTo>
                  <a:pt x="5280" y="11072"/>
                </a:lnTo>
                <a:lnTo>
                  <a:pt x="5280" y="11096"/>
                </a:lnTo>
                <a:lnTo>
                  <a:pt x="5451" y="11145"/>
                </a:lnTo>
                <a:lnTo>
                  <a:pt x="5621" y="11169"/>
                </a:lnTo>
                <a:lnTo>
                  <a:pt x="5645" y="11339"/>
                </a:lnTo>
                <a:lnTo>
                  <a:pt x="5548" y="11364"/>
                </a:lnTo>
                <a:lnTo>
                  <a:pt x="5426" y="11412"/>
                </a:lnTo>
                <a:lnTo>
                  <a:pt x="5426" y="11437"/>
                </a:lnTo>
                <a:lnTo>
                  <a:pt x="5451" y="11461"/>
                </a:lnTo>
                <a:lnTo>
                  <a:pt x="5548" y="11485"/>
                </a:lnTo>
                <a:lnTo>
                  <a:pt x="5670" y="11485"/>
                </a:lnTo>
                <a:lnTo>
                  <a:pt x="5694" y="11607"/>
                </a:lnTo>
                <a:lnTo>
                  <a:pt x="5548" y="11631"/>
                </a:lnTo>
                <a:lnTo>
                  <a:pt x="5426" y="11656"/>
                </a:lnTo>
                <a:lnTo>
                  <a:pt x="5378" y="11704"/>
                </a:lnTo>
                <a:lnTo>
                  <a:pt x="5353" y="11777"/>
                </a:lnTo>
                <a:lnTo>
                  <a:pt x="5378" y="11850"/>
                </a:lnTo>
                <a:lnTo>
                  <a:pt x="5402" y="11874"/>
                </a:lnTo>
                <a:lnTo>
                  <a:pt x="5426" y="11874"/>
                </a:lnTo>
                <a:lnTo>
                  <a:pt x="5548" y="11899"/>
                </a:lnTo>
                <a:lnTo>
                  <a:pt x="5718" y="11899"/>
                </a:lnTo>
                <a:lnTo>
                  <a:pt x="5718" y="12045"/>
                </a:lnTo>
                <a:lnTo>
                  <a:pt x="5548" y="12093"/>
                </a:lnTo>
                <a:lnTo>
                  <a:pt x="5402" y="12166"/>
                </a:lnTo>
                <a:lnTo>
                  <a:pt x="5402" y="12191"/>
                </a:lnTo>
                <a:lnTo>
                  <a:pt x="5548" y="12264"/>
                </a:lnTo>
                <a:lnTo>
                  <a:pt x="5645" y="12288"/>
                </a:lnTo>
                <a:lnTo>
                  <a:pt x="5718" y="12288"/>
                </a:lnTo>
                <a:lnTo>
                  <a:pt x="5718" y="12434"/>
                </a:lnTo>
                <a:lnTo>
                  <a:pt x="5597" y="12434"/>
                </a:lnTo>
                <a:lnTo>
                  <a:pt x="5451" y="12458"/>
                </a:lnTo>
                <a:lnTo>
                  <a:pt x="5378" y="12483"/>
                </a:lnTo>
                <a:lnTo>
                  <a:pt x="5305" y="12556"/>
                </a:lnTo>
                <a:lnTo>
                  <a:pt x="5280" y="12604"/>
                </a:lnTo>
                <a:lnTo>
                  <a:pt x="5280" y="12653"/>
                </a:lnTo>
                <a:lnTo>
                  <a:pt x="5305" y="12677"/>
                </a:lnTo>
                <a:lnTo>
                  <a:pt x="5353" y="12726"/>
                </a:lnTo>
                <a:lnTo>
                  <a:pt x="5499" y="12726"/>
                </a:lnTo>
                <a:lnTo>
                  <a:pt x="5645" y="12702"/>
                </a:lnTo>
                <a:lnTo>
                  <a:pt x="5743" y="12702"/>
                </a:lnTo>
                <a:lnTo>
                  <a:pt x="5718" y="13018"/>
                </a:lnTo>
                <a:lnTo>
                  <a:pt x="5621" y="13018"/>
                </a:lnTo>
                <a:lnTo>
                  <a:pt x="5451" y="13067"/>
                </a:lnTo>
                <a:lnTo>
                  <a:pt x="5305" y="13115"/>
                </a:lnTo>
                <a:lnTo>
                  <a:pt x="5280" y="13140"/>
                </a:lnTo>
                <a:lnTo>
                  <a:pt x="5280" y="13164"/>
                </a:lnTo>
                <a:lnTo>
                  <a:pt x="5305" y="13188"/>
                </a:lnTo>
                <a:lnTo>
                  <a:pt x="5670" y="13213"/>
                </a:lnTo>
                <a:lnTo>
                  <a:pt x="5718" y="13213"/>
                </a:lnTo>
                <a:lnTo>
                  <a:pt x="5718" y="13407"/>
                </a:lnTo>
                <a:lnTo>
                  <a:pt x="5597" y="13432"/>
                </a:lnTo>
                <a:lnTo>
                  <a:pt x="5475" y="13432"/>
                </a:lnTo>
                <a:lnTo>
                  <a:pt x="5378" y="13480"/>
                </a:lnTo>
                <a:lnTo>
                  <a:pt x="5305" y="13578"/>
                </a:lnTo>
                <a:lnTo>
                  <a:pt x="5305" y="13602"/>
                </a:lnTo>
                <a:lnTo>
                  <a:pt x="5329" y="13651"/>
                </a:lnTo>
                <a:lnTo>
                  <a:pt x="5451" y="13675"/>
                </a:lnTo>
                <a:lnTo>
                  <a:pt x="5572" y="13699"/>
                </a:lnTo>
                <a:lnTo>
                  <a:pt x="5718" y="13724"/>
                </a:lnTo>
                <a:lnTo>
                  <a:pt x="5718" y="13870"/>
                </a:lnTo>
                <a:lnTo>
                  <a:pt x="5621" y="13894"/>
                </a:lnTo>
                <a:lnTo>
                  <a:pt x="5353" y="13943"/>
                </a:lnTo>
                <a:lnTo>
                  <a:pt x="5305" y="13967"/>
                </a:lnTo>
                <a:lnTo>
                  <a:pt x="5280" y="14016"/>
                </a:lnTo>
                <a:lnTo>
                  <a:pt x="5305" y="14064"/>
                </a:lnTo>
                <a:lnTo>
                  <a:pt x="5329" y="14089"/>
                </a:lnTo>
                <a:lnTo>
                  <a:pt x="5402" y="14137"/>
                </a:lnTo>
                <a:lnTo>
                  <a:pt x="5499" y="14162"/>
                </a:lnTo>
                <a:lnTo>
                  <a:pt x="5718" y="14186"/>
                </a:lnTo>
                <a:lnTo>
                  <a:pt x="5694" y="14381"/>
                </a:lnTo>
                <a:lnTo>
                  <a:pt x="5524" y="14405"/>
                </a:lnTo>
                <a:lnTo>
                  <a:pt x="5378" y="14454"/>
                </a:lnTo>
                <a:lnTo>
                  <a:pt x="5305" y="14502"/>
                </a:lnTo>
                <a:lnTo>
                  <a:pt x="5232" y="14551"/>
                </a:lnTo>
                <a:lnTo>
                  <a:pt x="5232" y="14575"/>
                </a:lnTo>
                <a:lnTo>
                  <a:pt x="5256" y="14624"/>
                </a:lnTo>
                <a:lnTo>
                  <a:pt x="5402" y="14648"/>
                </a:lnTo>
                <a:lnTo>
                  <a:pt x="5694" y="14648"/>
                </a:lnTo>
                <a:lnTo>
                  <a:pt x="5694" y="14819"/>
                </a:lnTo>
                <a:lnTo>
                  <a:pt x="5475" y="14819"/>
                </a:lnTo>
                <a:lnTo>
                  <a:pt x="5402" y="14843"/>
                </a:lnTo>
                <a:lnTo>
                  <a:pt x="5329" y="14867"/>
                </a:lnTo>
                <a:lnTo>
                  <a:pt x="5305" y="14916"/>
                </a:lnTo>
                <a:lnTo>
                  <a:pt x="5280" y="14940"/>
                </a:lnTo>
                <a:lnTo>
                  <a:pt x="5280" y="14989"/>
                </a:lnTo>
                <a:lnTo>
                  <a:pt x="5305" y="15038"/>
                </a:lnTo>
                <a:lnTo>
                  <a:pt x="5378" y="15086"/>
                </a:lnTo>
                <a:lnTo>
                  <a:pt x="5475" y="15111"/>
                </a:lnTo>
                <a:lnTo>
                  <a:pt x="5572" y="15135"/>
                </a:lnTo>
                <a:lnTo>
                  <a:pt x="5670" y="15159"/>
                </a:lnTo>
                <a:lnTo>
                  <a:pt x="5670" y="15354"/>
                </a:lnTo>
                <a:lnTo>
                  <a:pt x="5548" y="15354"/>
                </a:lnTo>
                <a:lnTo>
                  <a:pt x="5451" y="15330"/>
                </a:lnTo>
                <a:lnTo>
                  <a:pt x="5353" y="15378"/>
                </a:lnTo>
                <a:lnTo>
                  <a:pt x="5329" y="15403"/>
                </a:lnTo>
                <a:lnTo>
                  <a:pt x="5305" y="15427"/>
                </a:lnTo>
                <a:lnTo>
                  <a:pt x="5329" y="15500"/>
                </a:lnTo>
                <a:lnTo>
                  <a:pt x="5378" y="15524"/>
                </a:lnTo>
                <a:lnTo>
                  <a:pt x="5426" y="15549"/>
                </a:lnTo>
                <a:lnTo>
                  <a:pt x="5524" y="15573"/>
                </a:lnTo>
                <a:lnTo>
                  <a:pt x="5645" y="15597"/>
                </a:lnTo>
                <a:lnTo>
                  <a:pt x="5645" y="15719"/>
                </a:lnTo>
                <a:lnTo>
                  <a:pt x="5305" y="15768"/>
                </a:lnTo>
                <a:lnTo>
                  <a:pt x="5280" y="15792"/>
                </a:lnTo>
                <a:lnTo>
                  <a:pt x="5280" y="15816"/>
                </a:lnTo>
                <a:lnTo>
                  <a:pt x="5280" y="15841"/>
                </a:lnTo>
                <a:lnTo>
                  <a:pt x="5305" y="15865"/>
                </a:lnTo>
                <a:lnTo>
                  <a:pt x="5621" y="15889"/>
                </a:lnTo>
                <a:lnTo>
                  <a:pt x="5621" y="16108"/>
                </a:lnTo>
                <a:lnTo>
                  <a:pt x="5524" y="16133"/>
                </a:lnTo>
                <a:lnTo>
                  <a:pt x="5378" y="16157"/>
                </a:lnTo>
                <a:lnTo>
                  <a:pt x="5305" y="16181"/>
                </a:lnTo>
                <a:lnTo>
                  <a:pt x="5256" y="16230"/>
                </a:lnTo>
                <a:lnTo>
                  <a:pt x="5232" y="16254"/>
                </a:lnTo>
                <a:lnTo>
                  <a:pt x="5256" y="16279"/>
                </a:lnTo>
                <a:lnTo>
                  <a:pt x="5305" y="16327"/>
                </a:lnTo>
                <a:lnTo>
                  <a:pt x="5353" y="16352"/>
                </a:lnTo>
                <a:lnTo>
                  <a:pt x="5475" y="16376"/>
                </a:lnTo>
                <a:lnTo>
                  <a:pt x="5597" y="16376"/>
                </a:lnTo>
                <a:lnTo>
                  <a:pt x="5572" y="16571"/>
                </a:lnTo>
                <a:lnTo>
                  <a:pt x="5572" y="16668"/>
                </a:lnTo>
                <a:lnTo>
                  <a:pt x="5280" y="16668"/>
                </a:lnTo>
                <a:lnTo>
                  <a:pt x="5207" y="16692"/>
                </a:lnTo>
                <a:lnTo>
                  <a:pt x="5159" y="16741"/>
                </a:lnTo>
                <a:lnTo>
                  <a:pt x="5159" y="16790"/>
                </a:lnTo>
                <a:lnTo>
                  <a:pt x="5207" y="16838"/>
                </a:lnTo>
                <a:lnTo>
                  <a:pt x="5256" y="16863"/>
                </a:lnTo>
                <a:lnTo>
                  <a:pt x="5402" y="16887"/>
                </a:lnTo>
                <a:lnTo>
                  <a:pt x="5548" y="16887"/>
                </a:lnTo>
                <a:lnTo>
                  <a:pt x="5524" y="17082"/>
                </a:lnTo>
                <a:lnTo>
                  <a:pt x="5426" y="17106"/>
                </a:lnTo>
                <a:lnTo>
                  <a:pt x="5280" y="17130"/>
                </a:lnTo>
                <a:lnTo>
                  <a:pt x="5207" y="17155"/>
                </a:lnTo>
                <a:lnTo>
                  <a:pt x="5134" y="17203"/>
                </a:lnTo>
                <a:lnTo>
                  <a:pt x="5134" y="17228"/>
                </a:lnTo>
                <a:lnTo>
                  <a:pt x="5134" y="17252"/>
                </a:lnTo>
                <a:lnTo>
                  <a:pt x="5207" y="17276"/>
                </a:lnTo>
                <a:lnTo>
                  <a:pt x="5280" y="17276"/>
                </a:lnTo>
                <a:lnTo>
                  <a:pt x="5426" y="17301"/>
                </a:lnTo>
                <a:lnTo>
                  <a:pt x="5499" y="17301"/>
                </a:lnTo>
                <a:lnTo>
                  <a:pt x="5475" y="17544"/>
                </a:lnTo>
                <a:lnTo>
                  <a:pt x="5378" y="17544"/>
                </a:lnTo>
                <a:lnTo>
                  <a:pt x="5256" y="17593"/>
                </a:lnTo>
                <a:lnTo>
                  <a:pt x="5183" y="17641"/>
                </a:lnTo>
                <a:lnTo>
                  <a:pt x="5183" y="17666"/>
                </a:lnTo>
                <a:lnTo>
                  <a:pt x="5183" y="17690"/>
                </a:lnTo>
                <a:lnTo>
                  <a:pt x="5207" y="17739"/>
                </a:lnTo>
                <a:lnTo>
                  <a:pt x="5256" y="17763"/>
                </a:lnTo>
                <a:lnTo>
                  <a:pt x="5378" y="17787"/>
                </a:lnTo>
                <a:lnTo>
                  <a:pt x="5451" y="17812"/>
                </a:lnTo>
                <a:lnTo>
                  <a:pt x="5426" y="17982"/>
                </a:lnTo>
                <a:lnTo>
                  <a:pt x="5329" y="17982"/>
                </a:lnTo>
                <a:lnTo>
                  <a:pt x="5086" y="18006"/>
                </a:lnTo>
                <a:lnTo>
                  <a:pt x="5037" y="18031"/>
                </a:lnTo>
                <a:lnTo>
                  <a:pt x="5013" y="18055"/>
                </a:lnTo>
                <a:lnTo>
                  <a:pt x="5013" y="18104"/>
                </a:lnTo>
                <a:lnTo>
                  <a:pt x="5061" y="18152"/>
                </a:lnTo>
                <a:lnTo>
                  <a:pt x="5159" y="18201"/>
                </a:lnTo>
                <a:lnTo>
                  <a:pt x="5280" y="18225"/>
                </a:lnTo>
                <a:lnTo>
                  <a:pt x="5402" y="18225"/>
                </a:lnTo>
                <a:lnTo>
                  <a:pt x="5402" y="18420"/>
                </a:lnTo>
                <a:lnTo>
                  <a:pt x="5353" y="18420"/>
                </a:lnTo>
                <a:lnTo>
                  <a:pt x="5207" y="18444"/>
                </a:lnTo>
                <a:lnTo>
                  <a:pt x="5134" y="18469"/>
                </a:lnTo>
                <a:lnTo>
                  <a:pt x="5086" y="18517"/>
                </a:lnTo>
                <a:lnTo>
                  <a:pt x="5061" y="18566"/>
                </a:lnTo>
                <a:lnTo>
                  <a:pt x="5086" y="18615"/>
                </a:lnTo>
                <a:lnTo>
                  <a:pt x="5134" y="18663"/>
                </a:lnTo>
                <a:lnTo>
                  <a:pt x="5183" y="18688"/>
                </a:lnTo>
                <a:lnTo>
                  <a:pt x="5329" y="18712"/>
                </a:lnTo>
                <a:lnTo>
                  <a:pt x="5378" y="18712"/>
                </a:lnTo>
                <a:lnTo>
                  <a:pt x="5353" y="18907"/>
                </a:lnTo>
                <a:lnTo>
                  <a:pt x="5280" y="18907"/>
                </a:lnTo>
                <a:lnTo>
                  <a:pt x="5183" y="18955"/>
                </a:lnTo>
                <a:lnTo>
                  <a:pt x="5159" y="18980"/>
                </a:lnTo>
                <a:lnTo>
                  <a:pt x="5159" y="19004"/>
                </a:lnTo>
                <a:lnTo>
                  <a:pt x="5159" y="19053"/>
                </a:lnTo>
                <a:lnTo>
                  <a:pt x="5183" y="19077"/>
                </a:lnTo>
                <a:lnTo>
                  <a:pt x="5256" y="19126"/>
                </a:lnTo>
                <a:lnTo>
                  <a:pt x="5353" y="19126"/>
                </a:lnTo>
                <a:lnTo>
                  <a:pt x="5353" y="19539"/>
                </a:lnTo>
                <a:lnTo>
                  <a:pt x="5353" y="19637"/>
                </a:lnTo>
                <a:lnTo>
                  <a:pt x="5402" y="19710"/>
                </a:lnTo>
                <a:lnTo>
                  <a:pt x="5475" y="19758"/>
                </a:lnTo>
                <a:lnTo>
                  <a:pt x="5548" y="19783"/>
                </a:lnTo>
                <a:lnTo>
                  <a:pt x="5572" y="19807"/>
                </a:lnTo>
                <a:lnTo>
                  <a:pt x="5718" y="19953"/>
                </a:lnTo>
                <a:lnTo>
                  <a:pt x="5840" y="20074"/>
                </a:lnTo>
                <a:lnTo>
                  <a:pt x="5986" y="20220"/>
                </a:lnTo>
                <a:lnTo>
                  <a:pt x="6132" y="20366"/>
                </a:lnTo>
                <a:lnTo>
                  <a:pt x="5961" y="20366"/>
                </a:lnTo>
                <a:lnTo>
                  <a:pt x="5816" y="20342"/>
                </a:lnTo>
                <a:lnTo>
                  <a:pt x="5670" y="20318"/>
                </a:lnTo>
                <a:lnTo>
                  <a:pt x="5524" y="20269"/>
                </a:lnTo>
                <a:lnTo>
                  <a:pt x="5378" y="20196"/>
                </a:lnTo>
                <a:lnTo>
                  <a:pt x="5232" y="20099"/>
                </a:lnTo>
                <a:lnTo>
                  <a:pt x="5086" y="20001"/>
                </a:lnTo>
                <a:lnTo>
                  <a:pt x="4940" y="19928"/>
                </a:lnTo>
                <a:lnTo>
                  <a:pt x="4818" y="19539"/>
                </a:lnTo>
                <a:lnTo>
                  <a:pt x="4721" y="19126"/>
                </a:lnTo>
                <a:lnTo>
                  <a:pt x="4672" y="18712"/>
                </a:lnTo>
                <a:lnTo>
                  <a:pt x="4623" y="18274"/>
                </a:lnTo>
                <a:lnTo>
                  <a:pt x="4575" y="17447"/>
                </a:lnTo>
                <a:lnTo>
                  <a:pt x="4526" y="16619"/>
                </a:lnTo>
                <a:lnTo>
                  <a:pt x="4477" y="15670"/>
                </a:lnTo>
                <a:lnTo>
                  <a:pt x="4429" y="14721"/>
                </a:lnTo>
                <a:lnTo>
                  <a:pt x="4404" y="14235"/>
                </a:lnTo>
                <a:lnTo>
                  <a:pt x="4380" y="13894"/>
                </a:lnTo>
                <a:lnTo>
                  <a:pt x="4331" y="13505"/>
                </a:lnTo>
                <a:lnTo>
                  <a:pt x="4258" y="13140"/>
                </a:lnTo>
                <a:lnTo>
                  <a:pt x="4161" y="12775"/>
                </a:lnTo>
                <a:lnTo>
                  <a:pt x="4112" y="12629"/>
                </a:lnTo>
                <a:lnTo>
                  <a:pt x="4039" y="12483"/>
                </a:lnTo>
                <a:lnTo>
                  <a:pt x="3966" y="12361"/>
                </a:lnTo>
                <a:lnTo>
                  <a:pt x="3893" y="12288"/>
                </a:lnTo>
                <a:lnTo>
                  <a:pt x="3820" y="12264"/>
                </a:lnTo>
                <a:lnTo>
                  <a:pt x="3577" y="12264"/>
                </a:lnTo>
                <a:lnTo>
                  <a:pt x="3504" y="12288"/>
                </a:lnTo>
                <a:lnTo>
                  <a:pt x="3407" y="12385"/>
                </a:lnTo>
                <a:lnTo>
                  <a:pt x="3334" y="12507"/>
                </a:lnTo>
                <a:lnTo>
                  <a:pt x="3309" y="12483"/>
                </a:lnTo>
                <a:lnTo>
                  <a:pt x="3188" y="12483"/>
                </a:lnTo>
                <a:lnTo>
                  <a:pt x="3066" y="12531"/>
                </a:lnTo>
                <a:lnTo>
                  <a:pt x="3042" y="12556"/>
                </a:lnTo>
                <a:lnTo>
                  <a:pt x="3042" y="12604"/>
                </a:lnTo>
                <a:lnTo>
                  <a:pt x="3066" y="12653"/>
                </a:lnTo>
                <a:lnTo>
                  <a:pt x="3115" y="12677"/>
                </a:lnTo>
                <a:lnTo>
                  <a:pt x="3236" y="12702"/>
                </a:lnTo>
                <a:lnTo>
                  <a:pt x="3261" y="12702"/>
                </a:lnTo>
                <a:lnTo>
                  <a:pt x="3212" y="12848"/>
                </a:lnTo>
                <a:lnTo>
                  <a:pt x="3042" y="12872"/>
                </a:lnTo>
                <a:lnTo>
                  <a:pt x="2871" y="12921"/>
                </a:lnTo>
                <a:lnTo>
                  <a:pt x="2871" y="12945"/>
                </a:lnTo>
                <a:lnTo>
                  <a:pt x="2871" y="12969"/>
                </a:lnTo>
                <a:lnTo>
                  <a:pt x="3017" y="13018"/>
                </a:lnTo>
                <a:lnTo>
                  <a:pt x="3163" y="13042"/>
                </a:lnTo>
                <a:lnTo>
                  <a:pt x="3139" y="13140"/>
                </a:lnTo>
                <a:lnTo>
                  <a:pt x="2969" y="13140"/>
                </a:lnTo>
                <a:lnTo>
                  <a:pt x="2847" y="13164"/>
                </a:lnTo>
                <a:lnTo>
                  <a:pt x="2725" y="13213"/>
                </a:lnTo>
                <a:lnTo>
                  <a:pt x="2701" y="13237"/>
                </a:lnTo>
                <a:lnTo>
                  <a:pt x="2701" y="13261"/>
                </a:lnTo>
                <a:lnTo>
                  <a:pt x="2701" y="13286"/>
                </a:lnTo>
                <a:lnTo>
                  <a:pt x="2725" y="13310"/>
                </a:lnTo>
                <a:lnTo>
                  <a:pt x="2847" y="13359"/>
                </a:lnTo>
                <a:lnTo>
                  <a:pt x="2969" y="13383"/>
                </a:lnTo>
                <a:lnTo>
                  <a:pt x="3090" y="13383"/>
                </a:lnTo>
                <a:lnTo>
                  <a:pt x="3066" y="13529"/>
                </a:lnTo>
                <a:lnTo>
                  <a:pt x="2847" y="13553"/>
                </a:lnTo>
                <a:lnTo>
                  <a:pt x="2750" y="13602"/>
                </a:lnTo>
                <a:lnTo>
                  <a:pt x="2652" y="13651"/>
                </a:lnTo>
                <a:lnTo>
                  <a:pt x="2628" y="13699"/>
                </a:lnTo>
                <a:lnTo>
                  <a:pt x="2652" y="13724"/>
                </a:lnTo>
                <a:lnTo>
                  <a:pt x="2847" y="13748"/>
                </a:lnTo>
                <a:lnTo>
                  <a:pt x="3042" y="13772"/>
                </a:lnTo>
                <a:lnTo>
                  <a:pt x="3042" y="13870"/>
                </a:lnTo>
                <a:lnTo>
                  <a:pt x="2920" y="13870"/>
                </a:lnTo>
                <a:lnTo>
                  <a:pt x="2774" y="13918"/>
                </a:lnTo>
                <a:lnTo>
                  <a:pt x="2701" y="13943"/>
                </a:lnTo>
                <a:lnTo>
                  <a:pt x="2628" y="13991"/>
                </a:lnTo>
                <a:lnTo>
                  <a:pt x="2628" y="14016"/>
                </a:lnTo>
                <a:lnTo>
                  <a:pt x="2701" y="14064"/>
                </a:lnTo>
                <a:lnTo>
                  <a:pt x="2798" y="14113"/>
                </a:lnTo>
                <a:lnTo>
                  <a:pt x="2896" y="14137"/>
                </a:lnTo>
                <a:lnTo>
                  <a:pt x="3017" y="14137"/>
                </a:lnTo>
                <a:lnTo>
                  <a:pt x="2993" y="14283"/>
                </a:lnTo>
                <a:lnTo>
                  <a:pt x="2871" y="14283"/>
                </a:lnTo>
                <a:lnTo>
                  <a:pt x="2725" y="14308"/>
                </a:lnTo>
                <a:lnTo>
                  <a:pt x="2677" y="14332"/>
                </a:lnTo>
                <a:lnTo>
                  <a:pt x="2604" y="14381"/>
                </a:lnTo>
                <a:lnTo>
                  <a:pt x="2604" y="14405"/>
                </a:lnTo>
                <a:lnTo>
                  <a:pt x="2579" y="14429"/>
                </a:lnTo>
                <a:lnTo>
                  <a:pt x="2604" y="14502"/>
                </a:lnTo>
                <a:lnTo>
                  <a:pt x="2677" y="14551"/>
                </a:lnTo>
                <a:lnTo>
                  <a:pt x="2725" y="14575"/>
                </a:lnTo>
                <a:lnTo>
                  <a:pt x="2871" y="14600"/>
                </a:lnTo>
                <a:lnTo>
                  <a:pt x="2969" y="14600"/>
                </a:lnTo>
                <a:lnTo>
                  <a:pt x="2969" y="14721"/>
                </a:lnTo>
                <a:lnTo>
                  <a:pt x="2969" y="14794"/>
                </a:lnTo>
                <a:lnTo>
                  <a:pt x="2774" y="14819"/>
                </a:lnTo>
                <a:lnTo>
                  <a:pt x="2628" y="14843"/>
                </a:lnTo>
                <a:lnTo>
                  <a:pt x="2555" y="14892"/>
                </a:lnTo>
                <a:lnTo>
                  <a:pt x="2506" y="14940"/>
                </a:lnTo>
                <a:lnTo>
                  <a:pt x="2482" y="14989"/>
                </a:lnTo>
                <a:lnTo>
                  <a:pt x="2506" y="15013"/>
                </a:lnTo>
                <a:lnTo>
                  <a:pt x="2579" y="15038"/>
                </a:lnTo>
                <a:lnTo>
                  <a:pt x="2652" y="15062"/>
                </a:lnTo>
                <a:lnTo>
                  <a:pt x="2823" y="15062"/>
                </a:lnTo>
                <a:lnTo>
                  <a:pt x="2944" y="15038"/>
                </a:lnTo>
                <a:lnTo>
                  <a:pt x="2944" y="15232"/>
                </a:lnTo>
                <a:lnTo>
                  <a:pt x="2871" y="15232"/>
                </a:lnTo>
                <a:lnTo>
                  <a:pt x="2677" y="15257"/>
                </a:lnTo>
                <a:lnTo>
                  <a:pt x="2506" y="15305"/>
                </a:lnTo>
                <a:lnTo>
                  <a:pt x="2506" y="15330"/>
                </a:lnTo>
                <a:lnTo>
                  <a:pt x="2506" y="15354"/>
                </a:lnTo>
                <a:lnTo>
                  <a:pt x="2701" y="15378"/>
                </a:lnTo>
                <a:lnTo>
                  <a:pt x="2920" y="15403"/>
                </a:lnTo>
                <a:lnTo>
                  <a:pt x="2920" y="15622"/>
                </a:lnTo>
                <a:lnTo>
                  <a:pt x="2798" y="15646"/>
                </a:lnTo>
                <a:lnTo>
                  <a:pt x="2652" y="15695"/>
                </a:lnTo>
                <a:lnTo>
                  <a:pt x="2506" y="15768"/>
                </a:lnTo>
                <a:lnTo>
                  <a:pt x="2506" y="15792"/>
                </a:lnTo>
                <a:lnTo>
                  <a:pt x="2506" y="15816"/>
                </a:lnTo>
                <a:lnTo>
                  <a:pt x="2798" y="15841"/>
                </a:lnTo>
                <a:lnTo>
                  <a:pt x="2896" y="15841"/>
                </a:lnTo>
                <a:lnTo>
                  <a:pt x="2896" y="15914"/>
                </a:lnTo>
                <a:lnTo>
                  <a:pt x="2750" y="15938"/>
                </a:lnTo>
                <a:lnTo>
                  <a:pt x="2604" y="15987"/>
                </a:lnTo>
                <a:lnTo>
                  <a:pt x="2482" y="16060"/>
                </a:lnTo>
                <a:lnTo>
                  <a:pt x="2433" y="16108"/>
                </a:lnTo>
                <a:lnTo>
                  <a:pt x="2433" y="16157"/>
                </a:lnTo>
                <a:lnTo>
                  <a:pt x="2433" y="16181"/>
                </a:lnTo>
                <a:lnTo>
                  <a:pt x="2506" y="16230"/>
                </a:lnTo>
                <a:lnTo>
                  <a:pt x="2579" y="16254"/>
                </a:lnTo>
                <a:lnTo>
                  <a:pt x="2725" y="16254"/>
                </a:lnTo>
                <a:lnTo>
                  <a:pt x="2896" y="16230"/>
                </a:lnTo>
                <a:lnTo>
                  <a:pt x="2871" y="16425"/>
                </a:lnTo>
                <a:lnTo>
                  <a:pt x="2628" y="16473"/>
                </a:lnTo>
                <a:lnTo>
                  <a:pt x="2506" y="16498"/>
                </a:lnTo>
                <a:lnTo>
                  <a:pt x="2409" y="16546"/>
                </a:lnTo>
                <a:lnTo>
                  <a:pt x="2409" y="16571"/>
                </a:lnTo>
                <a:lnTo>
                  <a:pt x="2409" y="16595"/>
                </a:lnTo>
                <a:lnTo>
                  <a:pt x="2506" y="16644"/>
                </a:lnTo>
                <a:lnTo>
                  <a:pt x="2628" y="16668"/>
                </a:lnTo>
                <a:lnTo>
                  <a:pt x="2871" y="16692"/>
                </a:lnTo>
                <a:lnTo>
                  <a:pt x="2847" y="16936"/>
                </a:lnTo>
                <a:lnTo>
                  <a:pt x="2701" y="16936"/>
                </a:lnTo>
                <a:lnTo>
                  <a:pt x="2555" y="16960"/>
                </a:lnTo>
                <a:lnTo>
                  <a:pt x="2458" y="16984"/>
                </a:lnTo>
                <a:lnTo>
                  <a:pt x="2409" y="17033"/>
                </a:lnTo>
                <a:lnTo>
                  <a:pt x="2385" y="17057"/>
                </a:lnTo>
                <a:lnTo>
                  <a:pt x="2433" y="17106"/>
                </a:lnTo>
                <a:lnTo>
                  <a:pt x="2482" y="17130"/>
                </a:lnTo>
                <a:lnTo>
                  <a:pt x="2604" y="17155"/>
                </a:lnTo>
                <a:lnTo>
                  <a:pt x="2847" y="17155"/>
                </a:lnTo>
                <a:lnTo>
                  <a:pt x="2823" y="17349"/>
                </a:lnTo>
                <a:lnTo>
                  <a:pt x="2701" y="17398"/>
                </a:lnTo>
                <a:lnTo>
                  <a:pt x="2604" y="17447"/>
                </a:lnTo>
                <a:lnTo>
                  <a:pt x="2506" y="17495"/>
                </a:lnTo>
                <a:lnTo>
                  <a:pt x="2458" y="17568"/>
                </a:lnTo>
                <a:lnTo>
                  <a:pt x="2433" y="17593"/>
                </a:lnTo>
                <a:lnTo>
                  <a:pt x="2458" y="17641"/>
                </a:lnTo>
                <a:lnTo>
                  <a:pt x="2458" y="17666"/>
                </a:lnTo>
                <a:lnTo>
                  <a:pt x="2506" y="17690"/>
                </a:lnTo>
                <a:lnTo>
                  <a:pt x="2652" y="17690"/>
                </a:lnTo>
                <a:lnTo>
                  <a:pt x="2823" y="17641"/>
                </a:lnTo>
                <a:lnTo>
                  <a:pt x="2798" y="17860"/>
                </a:lnTo>
                <a:lnTo>
                  <a:pt x="2628" y="17933"/>
                </a:lnTo>
                <a:lnTo>
                  <a:pt x="2506" y="17958"/>
                </a:lnTo>
                <a:lnTo>
                  <a:pt x="2482" y="17958"/>
                </a:lnTo>
                <a:lnTo>
                  <a:pt x="2458" y="17982"/>
                </a:lnTo>
                <a:lnTo>
                  <a:pt x="2458" y="18006"/>
                </a:lnTo>
                <a:lnTo>
                  <a:pt x="2482" y="18031"/>
                </a:lnTo>
                <a:lnTo>
                  <a:pt x="2628" y="18055"/>
                </a:lnTo>
                <a:lnTo>
                  <a:pt x="2798" y="18055"/>
                </a:lnTo>
                <a:lnTo>
                  <a:pt x="2774" y="18298"/>
                </a:lnTo>
                <a:lnTo>
                  <a:pt x="2725" y="18298"/>
                </a:lnTo>
                <a:lnTo>
                  <a:pt x="2628" y="18323"/>
                </a:lnTo>
                <a:lnTo>
                  <a:pt x="2506" y="18371"/>
                </a:lnTo>
                <a:lnTo>
                  <a:pt x="2482" y="18396"/>
                </a:lnTo>
                <a:lnTo>
                  <a:pt x="2482" y="18420"/>
                </a:lnTo>
                <a:lnTo>
                  <a:pt x="2482" y="18444"/>
                </a:lnTo>
                <a:lnTo>
                  <a:pt x="2506" y="18444"/>
                </a:lnTo>
                <a:lnTo>
                  <a:pt x="2604" y="18493"/>
                </a:lnTo>
                <a:lnTo>
                  <a:pt x="2725" y="18542"/>
                </a:lnTo>
                <a:lnTo>
                  <a:pt x="2750" y="18542"/>
                </a:lnTo>
                <a:lnTo>
                  <a:pt x="2725" y="18688"/>
                </a:lnTo>
                <a:lnTo>
                  <a:pt x="2628" y="18712"/>
                </a:lnTo>
                <a:lnTo>
                  <a:pt x="2506" y="18712"/>
                </a:lnTo>
                <a:lnTo>
                  <a:pt x="2458" y="18736"/>
                </a:lnTo>
                <a:lnTo>
                  <a:pt x="2409" y="18761"/>
                </a:lnTo>
                <a:lnTo>
                  <a:pt x="2385" y="18809"/>
                </a:lnTo>
                <a:lnTo>
                  <a:pt x="2385" y="18858"/>
                </a:lnTo>
                <a:lnTo>
                  <a:pt x="2433" y="18882"/>
                </a:lnTo>
                <a:lnTo>
                  <a:pt x="2482" y="18931"/>
                </a:lnTo>
                <a:lnTo>
                  <a:pt x="2604" y="18955"/>
                </a:lnTo>
                <a:lnTo>
                  <a:pt x="2701" y="18955"/>
                </a:lnTo>
                <a:lnTo>
                  <a:pt x="2677" y="19053"/>
                </a:lnTo>
                <a:lnTo>
                  <a:pt x="2604" y="19077"/>
                </a:lnTo>
                <a:lnTo>
                  <a:pt x="2555" y="19101"/>
                </a:lnTo>
                <a:lnTo>
                  <a:pt x="2433" y="19174"/>
                </a:lnTo>
                <a:lnTo>
                  <a:pt x="2433" y="19199"/>
                </a:lnTo>
                <a:lnTo>
                  <a:pt x="2433" y="19223"/>
                </a:lnTo>
                <a:lnTo>
                  <a:pt x="2531" y="19272"/>
                </a:lnTo>
                <a:lnTo>
                  <a:pt x="2628" y="19320"/>
                </a:lnTo>
                <a:lnTo>
                  <a:pt x="2604" y="19466"/>
                </a:lnTo>
                <a:lnTo>
                  <a:pt x="2458" y="19466"/>
                </a:lnTo>
                <a:lnTo>
                  <a:pt x="2360" y="19515"/>
                </a:lnTo>
                <a:lnTo>
                  <a:pt x="2336" y="19564"/>
                </a:lnTo>
                <a:lnTo>
                  <a:pt x="2360" y="19612"/>
                </a:lnTo>
                <a:lnTo>
                  <a:pt x="2385" y="19661"/>
                </a:lnTo>
                <a:lnTo>
                  <a:pt x="2433" y="19685"/>
                </a:lnTo>
                <a:lnTo>
                  <a:pt x="2531" y="19734"/>
                </a:lnTo>
                <a:lnTo>
                  <a:pt x="2458" y="19928"/>
                </a:lnTo>
                <a:lnTo>
                  <a:pt x="2312" y="20001"/>
                </a:lnTo>
                <a:lnTo>
                  <a:pt x="2166" y="20099"/>
                </a:lnTo>
                <a:lnTo>
                  <a:pt x="2020" y="20196"/>
                </a:lnTo>
                <a:lnTo>
                  <a:pt x="1874" y="20269"/>
                </a:lnTo>
                <a:lnTo>
                  <a:pt x="1728" y="20318"/>
                </a:lnTo>
                <a:lnTo>
                  <a:pt x="1582" y="20342"/>
                </a:lnTo>
                <a:lnTo>
                  <a:pt x="1436" y="20366"/>
                </a:lnTo>
                <a:lnTo>
                  <a:pt x="1265" y="20366"/>
                </a:lnTo>
                <a:lnTo>
                  <a:pt x="1411" y="20220"/>
                </a:lnTo>
                <a:lnTo>
                  <a:pt x="1557" y="20074"/>
                </a:lnTo>
                <a:lnTo>
                  <a:pt x="1679" y="19953"/>
                </a:lnTo>
                <a:lnTo>
                  <a:pt x="1825" y="19807"/>
                </a:lnTo>
                <a:lnTo>
                  <a:pt x="1849" y="19783"/>
                </a:lnTo>
                <a:lnTo>
                  <a:pt x="1922" y="19758"/>
                </a:lnTo>
                <a:lnTo>
                  <a:pt x="1995" y="19710"/>
                </a:lnTo>
                <a:lnTo>
                  <a:pt x="2020" y="19637"/>
                </a:lnTo>
                <a:lnTo>
                  <a:pt x="2044" y="19539"/>
                </a:lnTo>
                <a:lnTo>
                  <a:pt x="2020" y="18785"/>
                </a:lnTo>
                <a:lnTo>
                  <a:pt x="1971" y="18055"/>
                </a:lnTo>
                <a:lnTo>
                  <a:pt x="1825" y="16571"/>
                </a:lnTo>
                <a:lnTo>
                  <a:pt x="1752" y="15792"/>
                </a:lnTo>
                <a:lnTo>
                  <a:pt x="1703" y="15013"/>
                </a:lnTo>
                <a:lnTo>
                  <a:pt x="1679" y="13456"/>
                </a:lnTo>
                <a:lnTo>
                  <a:pt x="1655" y="12702"/>
                </a:lnTo>
                <a:lnTo>
                  <a:pt x="1679" y="11947"/>
                </a:lnTo>
                <a:lnTo>
                  <a:pt x="1703" y="11583"/>
                </a:lnTo>
                <a:lnTo>
                  <a:pt x="1752" y="11218"/>
                </a:lnTo>
                <a:lnTo>
                  <a:pt x="1825" y="10853"/>
                </a:lnTo>
                <a:lnTo>
                  <a:pt x="1922" y="10488"/>
                </a:lnTo>
                <a:lnTo>
                  <a:pt x="2044" y="10171"/>
                </a:lnTo>
                <a:lnTo>
                  <a:pt x="2166" y="9855"/>
                </a:lnTo>
                <a:lnTo>
                  <a:pt x="2287" y="9539"/>
                </a:lnTo>
                <a:lnTo>
                  <a:pt x="2360" y="9198"/>
                </a:lnTo>
                <a:lnTo>
                  <a:pt x="2385" y="8906"/>
                </a:lnTo>
                <a:lnTo>
                  <a:pt x="2385" y="8590"/>
                </a:lnTo>
                <a:lnTo>
                  <a:pt x="2385" y="8006"/>
                </a:lnTo>
                <a:lnTo>
                  <a:pt x="2458" y="7957"/>
                </a:lnTo>
                <a:lnTo>
                  <a:pt x="2482" y="7908"/>
                </a:lnTo>
                <a:lnTo>
                  <a:pt x="2506" y="7835"/>
                </a:lnTo>
                <a:lnTo>
                  <a:pt x="2506" y="7762"/>
                </a:lnTo>
                <a:lnTo>
                  <a:pt x="2506" y="7689"/>
                </a:lnTo>
                <a:lnTo>
                  <a:pt x="2458" y="7641"/>
                </a:lnTo>
                <a:lnTo>
                  <a:pt x="2385" y="7592"/>
                </a:lnTo>
                <a:lnTo>
                  <a:pt x="2312" y="7568"/>
                </a:lnTo>
                <a:lnTo>
                  <a:pt x="2214" y="7543"/>
                </a:lnTo>
                <a:lnTo>
                  <a:pt x="2141" y="7519"/>
                </a:lnTo>
                <a:lnTo>
                  <a:pt x="2093" y="7446"/>
                </a:lnTo>
                <a:lnTo>
                  <a:pt x="2044" y="7373"/>
                </a:lnTo>
                <a:lnTo>
                  <a:pt x="1947" y="7227"/>
                </a:lnTo>
                <a:lnTo>
                  <a:pt x="1898" y="7057"/>
                </a:lnTo>
                <a:lnTo>
                  <a:pt x="1874" y="6886"/>
                </a:lnTo>
                <a:lnTo>
                  <a:pt x="1874" y="6716"/>
                </a:lnTo>
                <a:lnTo>
                  <a:pt x="1898" y="6643"/>
                </a:lnTo>
                <a:lnTo>
                  <a:pt x="1971" y="6570"/>
                </a:lnTo>
                <a:lnTo>
                  <a:pt x="2093" y="6473"/>
                </a:lnTo>
                <a:lnTo>
                  <a:pt x="2117" y="6400"/>
                </a:lnTo>
                <a:lnTo>
                  <a:pt x="2117" y="6327"/>
                </a:lnTo>
                <a:lnTo>
                  <a:pt x="2093" y="6254"/>
                </a:lnTo>
                <a:lnTo>
                  <a:pt x="2020" y="6205"/>
                </a:lnTo>
                <a:lnTo>
                  <a:pt x="1947" y="6181"/>
                </a:lnTo>
                <a:lnTo>
                  <a:pt x="1849" y="6181"/>
                </a:lnTo>
                <a:lnTo>
                  <a:pt x="1801" y="6205"/>
                </a:lnTo>
                <a:lnTo>
                  <a:pt x="1728" y="6229"/>
                </a:lnTo>
                <a:lnTo>
                  <a:pt x="1630" y="6327"/>
                </a:lnTo>
                <a:lnTo>
                  <a:pt x="1557" y="6473"/>
                </a:lnTo>
                <a:lnTo>
                  <a:pt x="1484" y="6619"/>
                </a:lnTo>
                <a:lnTo>
                  <a:pt x="1460" y="6789"/>
                </a:lnTo>
                <a:lnTo>
                  <a:pt x="1460" y="6935"/>
                </a:lnTo>
                <a:lnTo>
                  <a:pt x="1460" y="7081"/>
                </a:lnTo>
                <a:lnTo>
                  <a:pt x="1533" y="7300"/>
                </a:lnTo>
                <a:lnTo>
                  <a:pt x="1630" y="7543"/>
                </a:lnTo>
                <a:lnTo>
                  <a:pt x="1606" y="7568"/>
                </a:lnTo>
                <a:lnTo>
                  <a:pt x="1533" y="7519"/>
                </a:lnTo>
                <a:lnTo>
                  <a:pt x="1411" y="7470"/>
                </a:lnTo>
                <a:lnTo>
                  <a:pt x="1363" y="7446"/>
                </a:lnTo>
                <a:lnTo>
                  <a:pt x="1290" y="7446"/>
                </a:lnTo>
                <a:lnTo>
                  <a:pt x="1265" y="7470"/>
                </a:lnTo>
                <a:lnTo>
                  <a:pt x="1241" y="7495"/>
                </a:lnTo>
                <a:lnTo>
                  <a:pt x="1241" y="7568"/>
                </a:lnTo>
                <a:lnTo>
                  <a:pt x="1290" y="7616"/>
                </a:lnTo>
                <a:lnTo>
                  <a:pt x="1363" y="7689"/>
                </a:lnTo>
                <a:lnTo>
                  <a:pt x="1460" y="7787"/>
                </a:lnTo>
                <a:lnTo>
                  <a:pt x="1436" y="7860"/>
                </a:lnTo>
                <a:lnTo>
                  <a:pt x="1314" y="7811"/>
                </a:lnTo>
                <a:lnTo>
                  <a:pt x="1192" y="7762"/>
                </a:lnTo>
                <a:lnTo>
                  <a:pt x="1071" y="7738"/>
                </a:lnTo>
                <a:lnTo>
                  <a:pt x="1022" y="7762"/>
                </a:lnTo>
                <a:lnTo>
                  <a:pt x="998" y="7811"/>
                </a:lnTo>
                <a:lnTo>
                  <a:pt x="1022" y="7835"/>
                </a:lnTo>
                <a:lnTo>
                  <a:pt x="1071" y="7908"/>
                </a:lnTo>
                <a:lnTo>
                  <a:pt x="1144" y="7981"/>
                </a:lnTo>
                <a:lnTo>
                  <a:pt x="1314" y="8103"/>
                </a:lnTo>
                <a:lnTo>
                  <a:pt x="1265" y="8249"/>
                </a:lnTo>
                <a:lnTo>
                  <a:pt x="1168" y="8225"/>
                </a:lnTo>
                <a:lnTo>
                  <a:pt x="1095" y="8200"/>
                </a:lnTo>
                <a:lnTo>
                  <a:pt x="998" y="8225"/>
                </a:lnTo>
                <a:lnTo>
                  <a:pt x="949" y="8249"/>
                </a:lnTo>
                <a:lnTo>
                  <a:pt x="949" y="8273"/>
                </a:lnTo>
                <a:lnTo>
                  <a:pt x="949" y="8322"/>
                </a:lnTo>
                <a:lnTo>
                  <a:pt x="1022" y="8371"/>
                </a:lnTo>
                <a:lnTo>
                  <a:pt x="1095" y="8419"/>
                </a:lnTo>
                <a:lnTo>
                  <a:pt x="1192" y="8444"/>
                </a:lnTo>
                <a:lnTo>
                  <a:pt x="1168" y="8468"/>
                </a:lnTo>
                <a:lnTo>
                  <a:pt x="973" y="8468"/>
                </a:lnTo>
                <a:lnTo>
                  <a:pt x="900" y="8492"/>
                </a:lnTo>
                <a:lnTo>
                  <a:pt x="852" y="8541"/>
                </a:lnTo>
                <a:lnTo>
                  <a:pt x="827" y="8565"/>
                </a:lnTo>
                <a:lnTo>
                  <a:pt x="803" y="8614"/>
                </a:lnTo>
                <a:lnTo>
                  <a:pt x="827" y="8663"/>
                </a:lnTo>
                <a:lnTo>
                  <a:pt x="852" y="8711"/>
                </a:lnTo>
                <a:lnTo>
                  <a:pt x="949" y="8760"/>
                </a:lnTo>
                <a:lnTo>
                  <a:pt x="1071" y="8784"/>
                </a:lnTo>
                <a:lnTo>
                  <a:pt x="1095" y="8784"/>
                </a:lnTo>
                <a:lnTo>
                  <a:pt x="1046" y="8979"/>
                </a:lnTo>
                <a:lnTo>
                  <a:pt x="803" y="8979"/>
                </a:lnTo>
                <a:lnTo>
                  <a:pt x="779" y="9028"/>
                </a:lnTo>
                <a:lnTo>
                  <a:pt x="779" y="9052"/>
                </a:lnTo>
                <a:lnTo>
                  <a:pt x="779" y="9101"/>
                </a:lnTo>
                <a:lnTo>
                  <a:pt x="827" y="9149"/>
                </a:lnTo>
                <a:lnTo>
                  <a:pt x="876" y="9174"/>
                </a:lnTo>
                <a:lnTo>
                  <a:pt x="973" y="9198"/>
                </a:lnTo>
                <a:lnTo>
                  <a:pt x="998" y="9222"/>
                </a:lnTo>
                <a:lnTo>
                  <a:pt x="998" y="9368"/>
                </a:lnTo>
                <a:lnTo>
                  <a:pt x="852" y="9368"/>
                </a:lnTo>
                <a:lnTo>
                  <a:pt x="803" y="9393"/>
                </a:lnTo>
                <a:lnTo>
                  <a:pt x="754" y="9417"/>
                </a:lnTo>
                <a:lnTo>
                  <a:pt x="730" y="9490"/>
                </a:lnTo>
                <a:lnTo>
                  <a:pt x="730" y="9539"/>
                </a:lnTo>
                <a:lnTo>
                  <a:pt x="730" y="9563"/>
                </a:lnTo>
                <a:lnTo>
                  <a:pt x="779" y="9612"/>
                </a:lnTo>
                <a:lnTo>
                  <a:pt x="827" y="9636"/>
                </a:lnTo>
                <a:lnTo>
                  <a:pt x="949" y="9660"/>
                </a:lnTo>
                <a:lnTo>
                  <a:pt x="949" y="9806"/>
                </a:lnTo>
                <a:lnTo>
                  <a:pt x="876" y="9806"/>
                </a:lnTo>
                <a:lnTo>
                  <a:pt x="803" y="9831"/>
                </a:lnTo>
                <a:lnTo>
                  <a:pt x="730" y="9879"/>
                </a:lnTo>
                <a:lnTo>
                  <a:pt x="681" y="9904"/>
                </a:lnTo>
                <a:lnTo>
                  <a:pt x="681" y="9952"/>
                </a:lnTo>
                <a:lnTo>
                  <a:pt x="681" y="10001"/>
                </a:lnTo>
                <a:lnTo>
                  <a:pt x="730" y="10050"/>
                </a:lnTo>
                <a:lnTo>
                  <a:pt x="827" y="10074"/>
                </a:lnTo>
                <a:lnTo>
                  <a:pt x="949" y="10074"/>
                </a:lnTo>
                <a:lnTo>
                  <a:pt x="949" y="10123"/>
                </a:lnTo>
                <a:lnTo>
                  <a:pt x="852" y="10147"/>
                </a:lnTo>
                <a:lnTo>
                  <a:pt x="803" y="10196"/>
                </a:lnTo>
                <a:lnTo>
                  <a:pt x="754" y="10244"/>
                </a:lnTo>
                <a:lnTo>
                  <a:pt x="754" y="10269"/>
                </a:lnTo>
                <a:lnTo>
                  <a:pt x="779" y="10293"/>
                </a:lnTo>
                <a:lnTo>
                  <a:pt x="876" y="10342"/>
                </a:lnTo>
                <a:lnTo>
                  <a:pt x="949" y="10342"/>
                </a:lnTo>
                <a:lnTo>
                  <a:pt x="973" y="10390"/>
                </a:lnTo>
                <a:lnTo>
                  <a:pt x="973" y="10463"/>
                </a:lnTo>
                <a:lnTo>
                  <a:pt x="925" y="10512"/>
                </a:lnTo>
                <a:lnTo>
                  <a:pt x="876" y="10585"/>
                </a:lnTo>
                <a:lnTo>
                  <a:pt x="852" y="10658"/>
                </a:lnTo>
                <a:lnTo>
                  <a:pt x="876" y="10755"/>
                </a:lnTo>
                <a:lnTo>
                  <a:pt x="925" y="10853"/>
                </a:lnTo>
                <a:lnTo>
                  <a:pt x="949" y="10999"/>
                </a:lnTo>
                <a:lnTo>
                  <a:pt x="973" y="11266"/>
                </a:lnTo>
                <a:lnTo>
                  <a:pt x="925" y="11534"/>
                </a:lnTo>
                <a:lnTo>
                  <a:pt x="876" y="11656"/>
                </a:lnTo>
                <a:lnTo>
                  <a:pt x="827" y="11753"/>
                </a:lnTo>
                <a:lnTo>
                  <a:pt x="803" y="11801"/>
                </a:lnTo>
                <a:lnTo>
                  <a:pt x="754" y="11801"/>
                </a:lnTo>
                <a:lnTo>
                  <a:pt x="657" y="11729"/>
                </a:lnTo>
                <a:lnTo>
                  <a:pt x="560" y="11656"/>
                </a:lnTo>
                <a:lnTo>
                  <a:pt x="511" y="11583"/>
                </a:lnTo>
                <a:lnTo>
                  <a:pt x="462" y="11461"/>
                </a:lnTo>
                <a:lnTo>
                  <a:pt x="462" y="11339"/>
                </a:lnTo>
                <a:lnTo>
                  <a:pt x="487" y="11096"/>
                </a:lnTo>
                <a:lnTo>
                  <a:pt x="535" y="11047"/>
                </a:lnTo>
                <a:lnTo>
                  <a:pt x="560" y="10974"/>
                </a:lnTo>
                <a:lnTo>
                  <a:pt x="584" y="10926"/>
                </a:lnTo>
                <a:lnTo>
                  <a:pt x="584" y="10828"/>
                </a:lnTo>
                <a:lnTo>
                  <a:pt x="511" y="10342"/>
                </a:lnTo>
                <a:lnTo>
                  <a:pt x="462" y="9831"/>
                </a:lnTo>
                <a:lnTo>
                  <a:pt x="462" y="9320"/>
                </a:lnTo>
                <a:lnTo>
                  <a:pt x="511" y="8809"/>
                </a:lnTo>
                <a:lnTo>
                  <a:pt x="584" y="8298"/>
                </a:lnTo>
                <a:lnTo>
                  <a:pt x="681" y="7787"/>
                </a:lnTo>
                <a:lnTo>
                  <a:pt x="803" y="7300"/>
                </a:lnTo>
                <a:lnTo>
                  <a:pt x="949" y="6813"/>
                </a:lnTo>
                <a:lnTo>
                  <a:pt x="1119" y="6400"/>
                </a:lnTo>
                <a:lnTo>
                  <a:pt x="1314" y="6010"/>
                </a:lnTo>
                <a:lnTo>
                  <a:pt x="1557" y="5621"/>
                </a:lnTo>
                <a:lnTo>
                  <a:pt x="1703" y="5451"/>
                </a:lnTo>
                <a:lnTo>
                  <a:pt x="1849" y="5280"/>
                </a:lnTo>
                <a:lnTo>
                  <a:pt x="2044" y="5134"/>
                </a:lnTo>
                <a:lnTo>
                  <a:pt x="2214" y="4988"/>
                </a:lnTo>
                <a:lnTo>
                  <a:pt x="2409" y="4891"/>
                </a:lnTo>
                <a:lnTo>
                  <a:pt x="2628" y="4794"/>
                </a:lnTo>
                <a:lnTo>
                  <a:pt x="2823" y="4745"/>
                </a:lnTo>
                <a:lnTo>
                  <a:pt x="3066" y="4696"/>
                </a:lnTo>
                <a:lnTo>
                  <a:pt x="3528" y="4623"/>
                </a:lnTo>
                <a:close/>
                <a:moveTo>
                  <a:pt x="3893" y="0"/>
                </a:moveTo>
                <a:lnTo>
                  <a:pt x="3699" y="73"/>
                </a:lnTo>
                <a:lnTo>
                  <a:pt x="3382" y="73"/>
                </a:lnTo>
                <a:lnTo>
                  <a:pt x="3212" y="122"/>
                </a:lnTo>
                <a:lnTo>
                  <a:pt x="3066" y="195"/>
                </a:lnTo>
                <a:lnTo>
                  <a:pt x="2896" y="268"/>
                </a:lnTo>
                <a:lnTo>
                  <a:pt x="2774" y="365"/>
                </a:lnTo>
                <a:lnTo>
                  <a:pt x="2628" y="487"/>
                </a:lnTo>
                <a:lnTo>
                  <a:pt x="2506" y="609"/>
                </a:lnTo>
                <a:lnTo>
                  <a:pt x="2287" y="901"/>
                </a:lnTo>
                <a:lnTo>
                  <a:pt x="2093" y="1217"/>
                </a:lnTo>
                <a:lnTo>
                  <a:pt x="1947" y="1533"/>
                </a:lnTo>
                <a:lnTo>
                  <a:pt x="1874" y="1850"/>
                </a:lnTo>
                <a:lnTo>
                  <a:pt x="1849" y="2044"/>
                </a:lnTo>
                <a:lnTo>
                  <a:pt x="1849" y="2215"/>
                </a:lnTo>
                <a:lnTo>
                  <a:pt x="1874" y="2409"/>
                </a:lnTo>
                <a:lnTo>
                  <a:pt x="1898" y="2580"/>
                </a:lnTo>
                <a:lnTo>
                  <a:pt x="1947" y="2750"/>
                </a:lnTo>
                <a:lnTo>
                  <a:pt x="2020" y="2896"/>
                </a:lnTo>
                <a:lnTo>
                  <a:pt x="2093" y="3066"/>
                </a:lnTo>
                <a:lnTo>
                  <a:pt x="2214" y="3212"/>
                </a:lnTo>
                <a:lnTo>
                  <a:pt x="2312" y="3358"/>
                </a:lnTo>
                <a:lnTo>
                  <a:pt x="2433" y="3480"/>
                </a:lnTo>
                <a:lnTo>
                  <a:pt x="2579" y="3577"/>
                </a:lnTo>
                <a:lnTo>
                  <a:pt x="2725" y="3699"/>
                </a:lnTo>
                <a:lnTo>
                  <a:pt x="2871" y="3772"/>
                </a:lnTo>
                <a:lnTo>
                  <a:pt x="3042" y="3845"/>
                </a:lnTo>
                <a:lnTo>
                  <a:pt x="3212" y="3918"/>
                </a:lnTo>
                <a:lnTo>
                  <a:pt x="3407" y="3966"/>
                </a:lnTo>
                <a:lnTo>
                  <a:pt x="3553" y="3966"/>
                </a:lnTo>
                <a:lnTo>
                  <a:pt x="3528" y="4039"/>
                </a:lnTo>
                <a:lnTo>
                  <a:pt x="3504" y="4234"/>
                </a:lnTo>
                <a:lnTo>
                  <a:pt x="3431" y="4234"/>
                </a:lnTo>
                <a:lnTo>
                  <a:pt x="3188" y="4210"/>
                </a:lnTo>
                <a:lnTo>
                  <a:pt x="2944" y="4210"/>
                </a:lnTo>
                <a:lnTo>
                  <a:pt x="2725" y="4258"/>
                </a:lnTo>
                <a:lnTo>
                  <a:pt x="2506" y="4331"/>
                </a:lnTo>
                <a:lnTo>
                  <a:pt x="2287" y="4404"/>
                </a:lnTo>
                <a:lnTo>
                  <a:pt x="2093" y="4526"/>
                </a:lnTo>
                <a:lnTo>
                  <a:pt x="1898" y="4648"/>
                </a:lnTo>
                <a:lnTo>
                  <a:pt x="1728" y="4794"/>
                </a:lnTo>
                <a:lnTo>
                  <a:pt x="1557" y="4964"/>
                </a:lnTo>
                <a:lnTo>
                  <a:pt x="1387" y="5134"/>
                </a:lnTo>
                <a:lnTo>
                  <a:pt x="1095" y="5499"/>
                </a:lnTo>
                <a:lnTo>
                  <a:pt x="852" y="5913"/>
                </a:lnTo>
                <a:lnTo>
                  <a:pt x="633" y="6327"/>
                </a:lnTo>
                <a:lnTo>
                  <a:pt x="438" y="6862"/>
                </a:lnTo>
                <a:lnTo>
                  <a:pt x="268" y="7446"/>
                </a:lnTo>
                <a:lnTo>
                  <a:pt x="122" y="8006"/>
                </a:lnTo>
                <a:lnTo>
                  <a:pt x="49" y="8614"/>
                </a:lnTo>
                <a:lnTo>
                  <a:pt x="0" y="9198"/>
                </a:lnTo>
                <a:lnTo>
                  <a:pt x="0" y="9806"/>
                </a:lnTo>
                <a:lnTo>
                  <a:pt x="49" y="10390"/>
                </a:lnTo>
                <a:lnTo>
                  <a:pt x="122" y="10974"/>
                </a:lnTo>
                <a:lnTo>
                  <a:pt x="146" y="10974"/>
                </a:lnTo>
                <a:lnTo>
                  <a:pt x="97" y="11193"/>
                </a:lnTo>
                <a:lnTo>
                  <a:pt x="73" y="11412"/>
                </a:lnTo>
                <a:lnTo>
                  <a:pt x="97" y="11631"/>
                </a:lnTo>
                <a:lnTo>
                  <a:pt x="170" y="11777"/>
                </a:lnTo>
                <a:lnTo>
                  <a:pt x="219" y="11899"/>
                </a:lnTo>
                <a:lnTo>
                  <a:pt x="316" y="11972"/>
                </a:lnTo>
                <a:lnTo>
                  <a:pt x="414" y="12069"/>
                </a:lnTo>
                <a:lnTo>
                  <a:pt x="511" y="12142"/>
                </a:lnTo>
                <a:lnTo>
                  <a:pt x="633" y="12191"/>
                </a:lnTo>
                <a:lnTo>
                  <a:pt x="754" y="12215"/>
                </a:lnTo>
                <a:lnTo>
                  <a:pt x="876" y="12215"/>
                </a:lnTo>
                <a:lnTo>
                  <a:pt x="998" y="12166"/>
                </a:lnTo>
                <a:lnTo>
                  <a:pt x="1144" y="12069"/>
                </a:lnTo>
                <a:lnTo>
                  <a:pt x="1241" y="11923"/>
                </a:lnTo>
                <a:lnTo>
                  <a:pt x="1217" y="12604"/>
                </a:lnTo>
                <a:lnTo>
                  <a:pt x="1217" y="13261"/>
                </a:lnTo>
                <a:lnTo>
                  <a:pt x="1217" y="14040"/>
                </a:lnTo>
                <a:lnTo>
                  <a:pt x="1241" y="14819"/>
                </a:lnTo>
                <a:lnTo>
                  <a:pt x="1265" y="15597"/>
                </a:lnTo>
                <a:lnTo>
                  <a:pt x="1314" y="16376"/>
                </a:lnTo>
                <a:lnTo>
                  <a:pt x="1460" y="17958"/>
                </a:lnTo>
                <a:lnTo>
                  <a:pt x="1509" y="18736"/>
                </a:lnTo>
                <a:lnTo>
                  <a:pt x="1509" y="19515"/>
                </a:lnTo>
                <a:lnTo>
                  <a:pt x="1265" y="19685"/>
                </a:lnTo>
                <a:lnTo>
                  <a:pt x="1022" y="19904"/>
                </a:lnTo>
                <a:lnTo>
                  <a:pt x="827" y="20147"/>
                </a:lnTo>
                <a:lnTo>
                  <a:pt x="730" y="20269"/>
                </a:lnTo>
                <a:lnTo>
                  <a:pt x="681" y="20415"/>
                </a:lnTo>
                <a:lnTo>
                  <a:pt x="633" y="20512"/>
                </a:lnTo>
                <a:lnTo>
                  <a:pt x="657" y="20634"/>
                </a:lnTo>
                <a:lnTo>
                  <a:pt x="706" y="20707"/>
                </a:lnTo>
                <a:lnTo>
                  <a:pt x="803" y="20756"/>
                </a:lnTo>
                <a:lnTo>
                  <a:pt x="1119" y="20829"/>
                </a:lnTo>
                <a:lnTo>
                  <a:pt x="1411" y="20829"/>
                </a:lnTo>
                <a:lnTo>
                  <a:pt x="1703" y="20804"/>
                </a:lnTo>
                <a:lnTo>
                  <a:pt x="1995" y="20731"/>
                </a:lnTo>
                <a:lnTo>
                  <a:pt x="2214" y="20634"/>
                </a:lnTo>
                <a:lnTo>
                  <a:pt x="2458" y="20512"/>
                </a:lnTo>
                <a:lnTo>
                  <a:pt x="2555" y="20439"/>
                </a:lnTo>
                <a:lnTo>
                  <a:pt x="2652" y="20366"/>
                </a:lnTo>
                <a:lnTo>
                  <a:pt x="2750" y="20269"/>
                </a:lnTo>
                <a:lnTo>
                  <a:pt x="2798" y="20172"/>
                </a:lnTo>
                <a:lnTo>
                  <a:pt x="2847" y="20123"/>
                </a:lnTo>
                <a:lnTo>
                  <a:pt x="2871" y="20074"/>
                </a:lnTo>
                <a:lnTo>
                  <a:pt x="2969" y="19783"/>
                </a:lnTo>
                <a:lnTo>
                  <a:pt x="3042" y="19466"/>
                </a:lnTo>
                <a:lnTo>
                  <a:pt x="3090" y="19150"/>
                </a:lnTo>
                <a:lnTo>
                  <a:pt x="3139" y="18809"/>
                </a:lnTo>
                <a:lnTo>
                  <a:pt x="3188" y="18152"/>
                </a:lnTo>
                <a:lnTo>
                  <a:pt x="3236" y="17520"/>
                </a:lnTo>
                <a:lnTo>
                  <a:pt x="3285" y="16425"/>
                </a:lnTo>
                <a:lnTo>
                  <a:pt x="3334" y="15330"/>
                </a:lnTo>
                <a:lnTo>
                  <a:pt x="3407" y="14502"/>
                </a:lnTo>
                <a:lnTo>
                  <a:pt x="3480" y="13651"/>
                </a:lnTo>
                <a:lnTo>
                  <a:pt x="3528" y="13164"/>
                </a:lnTo>
                <a:lnTo>
                  <a:pt x="3601" y="12872"/>
                </a:lnTo>
                <a:lnTo>
                  <a:pt x="3650" y="12750"/>
                </a:lnTo>
                <a:lnTo>
                  <a:pt x="3699" y="12629"/>
                </a:lnTo>
                <a:lnTo>
                  <a:pt x="3747" y="12750"/>
                </a:lnTo>
                <a:lnTo>
                  <a:pt x="3796" y="12872"/>
                </a:lnTo>
                <a:lnTo>
                  <a:pt x="3845" y="13164"/>
                </a:lnTo>
                <a:lnTo>
                  <a:pt x="3918" y="13651"/>
                </a:lnTo>
                <a:lnTo>
                  <a:pt x="3991" y="14502"/>
                </a:lnTo>
                <a:lnTo>
                  <a:pt x="4064" y="15330"/>
                </a:lnTo>
                <a:lnTo>
                  <a:pt x="4112" y="16425"/>
                </a:lnTo>
                <a:lnTo>
                  <a:pt x="4161" y="17520"/>
                </a:lnTo>
                <a:lnTo>
                  <a:pt x="4210" y="18152"/>
                </a:lnTo>
                <a:lnTo>
                  <a:pt x="4258" y="18809"/>
                </a:lnTo>
                <a:lnTo>
                  <a:pt x="4307" y="19150"/>
                </a:lnTo>
                <a:lnTo>
                  <a:pt x="4356" y="19466"/>
                </a:lnTo>
                <a:lnTo>
                  <a:pt x="4429" y="19783"/>
                </a:lnTo>
                <a:lnTo>
                  <a:pt x="4526" y="20074"/>
                </a:lnTo>
                <a:lnTo>
                  <a:pt x="4550" y="20123"/>
                </a:lnTo>
                <a:lnTo>
                  <a:pt x="4599" y="20172"/>
                </a:lnTo>
                <a:lnTo>
                  <a:pt x="4648" y="20269"/>
                </a:lnTo>
                <a:lnTo>
                  <a:pt x="4745" y="20366"/>
                </a:lnTo>
                <a:lnTo>
                  <a:pt x="4842" y="20439"/>
                </a:lnTo>
                <a:lnTo>
                  <a:pt x="4940" y="20512"/>
                </a:lnTo>
                <a:lnTo>
                  <a:pt x="5183" y="20634"/>
                </a:lnTo>
                <a:lnTo>
                  <a:pt x="5402" y="20731"/>
                </a:lnTo>
                <a:lnTo>
                  <a:pt x="5694" y="20804"/>
                </a:lnTo>
                <a:lnTo>
                  <a:pt x="5986" y="20829"/>
                </a:lnTo>
                <a:lnTo>
                  <a:pt x="6278" y="20829"/>
                </a:lnTo>
                <a:lnTo>
                  <a:pt x="6594" y="20756"/>
                </a:lnTo>
                <a:lnTo>
                  <a:pt x="6691" y="20707"/>
                </a:lnTo>
                <a:lnTo>
                  <a:pt x="6740" y="20634"/>
                </a:lnTo>
                <a:lnTo>
                  <a:pt x="6740" y="20512"/>
                </a:lnTo>
                <a:lnTo>
                  <a:pt x="6716" y="20415"/>
                </a:lnTo>
                <a:lnTo>
                  <a:pt x="6667" y="20269"/>
                </a:lnTo>
                <a:lnTo>
                  <a:pt x="6570" y="20147"/>
                </a:lnTo>
                <a:lnTo>
                  <a:pt x="6375" y="19904"/>
                </a:lnTo>
                <a:lnTo>
                  <a:pt x="6132" y="19685"/>
                </a:lnTo>
                <a:lnTo>
                  <a:pt x="5864" y="19515"/>
                </a:lnTo>
                <a:lnTo>
                  <a:pt x="5889" y="18736"/>
                </a:lnTo>
                <a:lnTo>
                  <a:pt x="5937" y="17958"/>
                </a:lnTo>
                <a:lnTo>
                  <a:pt x="6059" y="16376"/>
                </a:lnTo>
                <a:lnTo>
                  <a:pt x="6132" y="15597"/>
                </a:lnTo>
                <a:lnTo>
                  <a:pt x="6156" y="14819"/>
                </a:lnTo>
                <a:lnTo>
                  <a:pt x="6180" y="14040"/>
                </a:lnTo>
                <a:lnTo>
                  <a:pt x="6180" y="13261"/>
                </a:lnTo>
                <a:lnTo>
                  <a:pt x="6180" y="12604"/>
                </a:lnTo>
                <a:lnTo>
                  <a:pt x="6156" y="11923"/>
                </a:lnTo>
                <a:lnTo>
                  <a:pt x="6253" y="12069"/>
                </a:lnTo>
                <a:lnTo>
                  <a:pt x="6399" y="12166"/>
                </a:lnTo>
                <a:lnTo>
                  <a:pt x="6521" y="12215"/>
                </a:lnTo>
                <a:lnTo>
                  <a:pt x="6643" y="12215"/>
                </a:lnTo>
                <a:lnTo>
                  <a:pt x="6764" y="12191"/>
                </a:lnTo>
                <a:lnTo>
                  <a:pt x="6886" y="12142"/>
                </a:lnTo>
                <a:lnTo>
                  <a:pt x="6983" y="12069"/>
                </a:lnTo>
                <a:lnTo>
                  <a:pt x="7081" y="11972"/>
                </a:lnTo>
                <a:lnTo>
                  <a:pt x="7178" y="11899"/>
                </a:lnTo>
                <a:lnTo>
                  <a:pt x="7227" y="11777"/>
                </a:lnTo>
                <a:lnTo>
                  <a:pt x="7300" y="11631"/>
                </a:lnTo>
                <a:lnTo>
                  <a:pt x="7324" y="11412"/>
                </a:lnTo>
                <a:lnTo>
                  <a:pt x="7300" y="11193"/>
                </a:lnTo>
                <a:lnTo>
                  <a:pt x="7251" y="10974"/>
                </a:lnTo>
                <a:lnTo>
                  <a:pt x="7275" y="10974"/>
                </a:lnTo>
                <a:lnTo>
                  <a:pt x="7348" y="10390"/>
                </a:lnTo>
                <a:lnTo>
                  <a:pt x="7397" y="9806"/>
                </a:lnTo>
                <a:lnTo>
                  <a:pt x="7397" y="9198"/>
                </a:lnTo>
                <a:lnTo>
                  <a:pt x="7348" y="8614"/>
                </a:lnTo>
                <a:lnTo>
                  <a:pt x="7251" y="8006"/>
                </a:lnTo>
                <a:lnTo>
                  <a:pt x="7129" y="7446"/>
                </a:lnTo>
                <a:lnTo>
                  <a:pt x="6959" y="6862"/>
                </a:lnTo>
                <a:lnTo>
                  <a:pt x="6764" y="6327"/>
                </a:lnTo>
                <a:lnTo>
                  <a:pt x="6545" y="5913"/>
                </a:lnTo>
                <a:lnTo>
                  <a:pt x="6302" y="5499"/>
                </a:lnTo>
                <a:lnTo>
                  <a:pt x="6010" y="5134"/>
                </a:lnTo>
                <a:lnTo>
                  <a:pt x="5840" y="4964"/>
                </a:lnTo>
                <a:lnTo>
                  <a:pt x="5670" y="4794"/>
                </a:lnTo>
                <a:lnTo>
                  <a:pt x="5499" y="4648"/>
                </a:lnTo>
                <a:lnTo>
                  <a:pt x="5305" y="4526"/>
                </a:lnTo>
                <a:lnTo>
                  <a:pt x="5110" y="4404"/>
                </a:lnTo>
                <a:lnTo>
                  <a:pt x="4891" y="4331"/>
                </a:lnTo>
                <a:lnTo>
                  <a:pt x="4672" y="4258"/>
                </a:lnTo>
                <a:lnTo>
                  <a:pt x="4453" y="4210"/>
                </a:lnTo>
                <a:lnTo>
                  <a:pt x="4210" y="4210"/>
                </a:lnTo>
                <a:lnTo>
                  <a:pt x="3966" y="4234"/>
                </a:lnTo>
                <a:lnTo>
                  <a:pt x="3966" y="4210"/>
                </a:lnTo>
                <a:lnTo>
                  <a:pt x="3966" y="4185"/>
                </a:lnTo>
                <a:lnTo>
                  <a:pt x="3966" y="4137"/>
                </a:lnTo>
                <a:lnTo>
                  <a:pt x="3942" y="4039"/>
                </a:lnTo>
                <a:lnTo>
                  <a:pt x="3918" y="3966"/>
                </a:lnTo>
                <a:lnTo>
                  <a:pt x="4064" y="3942"/>
                </a:lnTo>
                <a:lnTo>
                  <a:pt x="4210" y="3893"/>
                </a:lnTo>
                <a:lnTo>
                  <a:pt x="4356" y="3845"/>
                </a:lnTo>
                <a:lnTo>
                  <a:pt x="4477" y="3772"/>
                </a:lnTo>
                <a:lnTo>
                  <a:pt x="4721" y="3602"/>
                </a:lnTo>
                <a:lnTo>
                  <a:pt x="4940" y="3383"/>
                </a:lnTo>
                <a:lnTo>
                  <a:pt x="5110" y="3115"/>
                </a:lnTo>
                <a:lnTo>
                  <a:pt x="5232" y="2847"/>
                </a:lnTo>
                <a:lnTo>
                  <a:pt x="5353" y="2531"/>
                </a:lnTo>
                <a:lnTo>
                  <a:pt x="5402" y="2215"/>
                </a:lnTo>
                <a:lnTo>
                  <a:pt x="5426" y="2069"/>
                </a:lnTo>
                <a:lnTo>
                  <a:pt x="5402" y="1898"/>
                </a:lnTo>
                <a:lnTo>
                  <a:pt x="5378" y="1704"/>
                </a:lnTo>
                <a:lnTo>
                  <a:pt x="5329" y="1485"/>
                </a:lnTo>
                <a:lnTo>
                  <a:pt x="5280" y="1290"/>
                </a:lnTo>
                <a:lnTo>
                  <a:pt x="5183" y="1095"/>
                </a:lnTo>
                <a:lnTo>
                  <a:pt x="5086" y="876"/>
                </a:lnTo>
                <a:lnTo>
                  <a:pt x="4988" y="682"/>
                </a:lnTo>
                <a:lnTo>
                  <a:pt x="4867" y="511"/>
                </a:lnTo>
                <a:lnTo>
                  <a:pt x="4721" y="365"/>
                </a:lnTo>
                <a:lnTo>
                  <a:pt x="4575" y="219"/>
                </a:lnTo>
                <a:lnTo>
                  <a:pt x="4429" y="122"/>
                </a:lnTo>
                <a:lnTo>
                  <a:pt x="4258" y="49"/>
                </a:lnTo>
                <a:lnTo>
                  <a:pt x="4088" y="0"/>
                </a:lnTo>
                <a:close/>
              </a:path>
            </a:pathLst>
          </a:custGeom>
          <a:solidFill>
            <a:srgbClr val="25212A">
              <a:alpha val="7115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61" name="Google Shape;861;p88"/>
          <p:cNvSpPr txBox="1"/>
          <p:nvPr/>
        </p:nvSpPr>
        <p:spPr>
          <a:xfrm>
            <a:off x="4950601" y="2371450"/>
            <a:ext cx="2866800" cy="459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lang="es">
                <a:solidFill>
                  <a:srgbClr val="000000"/>
                </a:solidFill>
              </a:rPr>
              <a:t>7 estudiantes de </a:t>
            </a:r>
            <a:r>
              <a:rPr lang="es">
                <a:solidFill>
                  <a:srgbClr val="963334"/>
                </a:solidFill>
              </a:rPr>
              <a:t>pedagogía</a:t>
            </a:r>
            <a:endParaRPr>
              <a:solidFill>
                <a:srgbClr val="963334"/>
              </a:solidFill>
            </a:endParaRPr>
          </a:p>
        </p:txBody>
      </p:sp>
      <p:sp>
        <p:nvSpPr>
          <p:cNvPr id="862" name="Google Shape;862;p88"/>
          <p:cNvSpPr/>
          <p:nvPr/>
        </p:nvSpPr>
        <p:spPr>
          <a:xfrm>
            <a:off x="5128613" y="4145644"/>
            <a:ext cx="400864" cy="295552"/>
          </a:xfrm>
          <a:custGeom>
            <a:rect b="b" l="l" r="r" t="t"/>
            <a:pathLst>
              <a:path extrusionOk="0" h="13384" w="18153">
                <a:moveTo>
                  <a:pt x="15865" y="1752"/>
                </a:moveTo>
                <a:lnTo>
                  <a:pt x="15962" y="1801"/>
                </a:lnTo>
                <a:lnTo>
                  <a:pt x="16230" y="1801"/>
                </a:lnTo>
                <a:lnTo>
                  <a:pt x="16279" y="1825"/>
                </a:lnTo>
                <a:lnTo>
                  <a:pt x="16303" y="1850"/>
                </a:lnTo>
                <a:lnTo>
                  <a:pt x="16327" y="1923"/>
                </a:lnTo>
                <a:lnTo>
                  <a:pt x="16303" y="1971"/>
                </a:lnTo>
                <a:lnTo>
                  <a:pt x="16279" y="2117"/>
                </a:lnTo>
                <a:lnTo>
                  <a:pt x="16230" y="2190"/>
                </a:lnTo>
                <a:lnTo>
                  <a:pt x="16157" y="2288"/>
                </a:lnTo>
                <a:lnTo>
                  <a:pt x="16084" y="2336"/>
                </a:lnTo>
                <a:lnTo>
                  <a:pt x="16011" y="2361"/>
                </a:lnTo>
                <a:lnTo>
                  <a:pt x="15938" y="2336"/>
                </a:lnTo>
                <a:lnTo>
                  <a:pt x="15865" y="2239"/>
                </a:lnTo>
                <a:lnTo>
                  <a:pt x="15792" y="2142"/>
                </a:lnTo>
                <a:lnTo>
                  <a:pt x="15768" y="2020"/>
                </a:lnTo>
                <a:lnTo>
                  <a:pt x="15768" y="1923"/>
                </a:lnTo>
                <a:lnTo>
                  <a:pt x="15841" y="1801"/>
                </a:lnTo>
                <a:lnTo>
                  <a:pt x="15865" y="1752"/>
                </a:lnTo>
                <a:close/>
                <a:moveTo>
                  <a:pt x="10925" y="4015"/>
                </a:moveTo>
                <a:lnTo>
                  <a:pt x="11023" y="4039"/>
                </a:lnTo>
                <a:lnTo>
                  <a:pt x="11071" y="4064"/>
                </a:lnTo>
                <a:lnTo>
                  <a:pt x="11096" y="4064"/>
                </a:lnTo>
                <a:lnTo>
                  <a:pt x="11096" y="4088"/>
                </a:lnTo>
                <a:lnTo>
                  <a:pt x="11120" y="4112"/>
                </a:lnTo>
                <a:lnTo>
                  <a:pt x="11120" y="4137"/>
                </a:lnTo>
                <a:lnTo>
                  <a:pt x="11120" y="4185"/>
                </a:lnTo>
                <a:lnTo>
                  <a:pt x="11120" y="4210"/>
                </a:lnTo>
                <a:lnTo>
                  <a:pt x="11096" y="4283"/>
                </a:lnTo>
                <a:lnTo>
                  <a:pt x="11023" y="4380"/>
                </a:lnTo>
                <a:lnTo>
                  <a:pt x="10998" y="4429"/>
                </a:lnTo>
                <a:lnTo>
                  <a:pt x="10950" y="4477"/>
                </a:lnTo>
                <a:lnTo>
                  <a:pt x="10901" y="4477"/>
                </a:lnTo>
                <a:lnTo>
                  <a:pt x="10901" y="4453"/>
                </a:lnTo>
                <a:lnTo>
                  <a:pt x="10877" y="4453"/>
                </a:lnTo>
                <a:lnTo>
                  <a:pt x="10828" y="4380"/>
                </a:lnTo>
                <a:lnTo>
                  <a:pt x="10779" y="4307"/>
                </a:lnTo>
                <a:lnTo>
                  <a:pt x="10779" y="4234"/>
                </a:lnTo>
                <a:lnTo>
                  <a:pt x="10779" y="4137"/>
                </a:lnTo>
                <a:lnTo>
                  <a:pt x="10828" y="4064"/>
                </a:lnTo>
                <a:lnTo>
                  <a:pt x="10901" y="4015"/>
                </a:lnTo>
                <a:close/>
                <a:moveTo>
                  <a:pt x="12507" y="5159"/>
                </a:moveTo>
                <a:lnTo>
                  <a:pt x="12580" y="5183"/>
                </a:lnTo>
                <a:lnTo>
                  <a:pt x="12629" y="5256"/>
                </a:lnTo>
                <a:lnTo>
                  <a:pt x="12677" y="5329"/>
                </a:lnTo>
                <a:lnTo>
                  <a:pt x="12677" y="5451"/>
                </a:lnTo>
                <a:lnTo>
                  <a:pt x="12653" y="5548"/>
                </a:lnTo>
                <a:lnTo>
                  <a:pt x="12604" y="5645"/>
                </a:lnTo>
                <a:lnTo>
                  <a:pt x="12556" y="5743"/>
                </a:lnTo>
                <a:lnTo>
                  <a:pt x="12507" y="5767"/>
                </a:lnTo>
                <a:lnTo>
                  <a:pt x="12458" y="5791"/>
                </a:lnTo>
                <a:lnTo>
                  <a:pt x="12337" y="5767"/>
                </a:lnTo>
                <a:lnTo>
                  <a:pt x="12239" y="5718"/>
                </a:lnTo>
                <a:lnTo>
                  <a:pt x="12166" y="5645"/>
                </a:lnTo>
                <a:lnTo>
                  <a:pt x="12142" y="5572"/>
                </a:lnTo>
                <a:lnTo>
                  <a:pt x="12142" y="5499"/>
                </a:lnTo>
                <a:lnTo>
                  <a:pt x="12166" y="5426"/>
                </a:lnTo>
                <a:lnTo>
                  <a:pt x="12191" y="5353"/>
                </a:lnTo>
                <a:lnTo>
                  <a:pt x="12264" y="5329"/>
                </a:lnTo>
                <a:lnTo>
                  <a:pt x="12312" y="5305"/>
                </a:lnTo>
                <a:lnTo>
                  <a:pt x="12337" y="5256"/>
                </a:lnTo>
                <a:lnTo>
                  <a:pt x="12361" y="5183"/>
                </a:lnTo>
                <a:lnTo>
                  <a:pt x="12410" y="5159"/>
                </a:lnTo>
                <a:close/>
                <a:moveTo>
                  <a:pt x="5499" y="6229"/>
                </a:moveTo>
                <a:lnTo>
                  <a:pt x="5597" y="6302"/>
                </a:lnTo>
                <a:lnTo>
                  <a:pt x="5694" y="6351"/>
                </a:lnTo>
                <a:lnTo>
                  <a:pt x="5743" y="6424"/>
                </a:lnTo>
                <a:lnTo>
                  <a:pt x="5767" y="6546"/>
                </a:lnTo>
                <a:lnTo>
                  <a:pt x="5743" y="6643"/>
                </a:lnTo>
                <a:lnTo>
                  <a:pt x="5670" y="6740"/>
                </a:lnTo>
                <a:lnTo>
                  <a:pt x="5621" y="6813"/>
                </a:lnTo>
                <a:lnTo>
                  <a:pt x="5524" y="6838"/>
                </a:lnTo>
                <a:lnTo>
                  <a:pt x="5475" y="6862"/>
                </a:lnTo>
                <a:lnTo>
                  <a:pt x="5426" y="6862"/>
                </a:lnTo>
                <a:lnTo>
                  <a:pt x="5329" y="6789"/>
                </a:lnTo>
                <a:lnTo>
                  <a:pt x="5280" y="6716"/>
                </a:lnTo>
                <a:lnTo>
                  <a:pt x="5280" y="6643"/>
                </a:lnTo>
                <a:lnTo>
                  <a:pt x="5280" y="6594"/>
                </a:lnTo>
                <a:lnTo>
                  <a:pt x="5305" y="6497"/>
                </a:lnTo>
                <a:lnTo>
                  <a:pt x="5353" y="6400"/>
                </a:lnTo>
                <a:lnTo>
                  <a:pt x="5475" y="6254"/>
                </a:lnTo>
                <a:lnTo>
                  <a:pt x="5499" y="6229"/>
                </a:lnTo>
                <a:close/>
                <a:moveTo>
                  <a:pt x="7568" y="7470"/>
                </a:moveTo>
                <a:lnTo>
                  <a:pt x="7616" y="7519"/>
                </a:lnTo>
                <a:lnTo>
                  <a:pt x="7689" y="7519"/>
                </a:lnTo>
                <a:lnTo>
                  <a:pt x="7835" y="7543"/>
                </a:lnTo>
                <a:lnTo>
                  <a:pt x="7908" y="7568"/>
                </a:lnTo>
                <a:lnTo>
                  <a:pt x="7957" y="7592"/>
                </a:lnTo>
                <a:lnTo>
                  <a:pt x="7957" y="7616"/>
                </a:lnTo>
                <a:lnTo>
                  <a:pt x="7957" y="7641"/>
                </a:lnTo>
                <a:lnTo>
                  <a:pt x="7957" y="7665"/>
                </a:lnTo>
                <a:lnTo>
                  <a:pt x="7908" y="7714"/>
                </a:lnTo>
                <a:lnTo>
                  <a:pt x="7908" y="7738"/>
                </a:lnTo>
                <a:lnTo>
                  <a:pt x="7811" y="7811"/>
                </a:lnTo>
                <a:lnTo>
                  <a:pt x="7787" y="7835"/>
                </a:lnTo>
                <a:lnTo>
                  <a:pt x="7714" y="7884"/>
                </a:lnTo>
                <a:lnTo>
                  <a:pt x="7641" y="7884"/>
                </a:lnTo>
                <a:lnTo>
                  <a:pt x="7641" y="7908"/>
                </a:lnTo>
                <a:lnTo>
                  <a:pt x="7592" y="7908"/>
                </a:lnTo>
                <a:lnTo>
                  <a:pt x="7543" y="7884"/>
                </a:lnTo>
                <a:lnTo>
                  <a:pt x="7519" y="7884"/>
                </a:lnTo>
                <a:lnTo>
                  <a:pt x="7495" y="7860"/>
                </a:lnTo>
                <a:lnTo>
                  <a:pt x="7495" y="7835"/>
                </a:lnTo>
                <a:lnTo>
                  <a:pt x="7470" y="7811"/>
                </a:lnTo>
                <a:lnTo>
                  <a:pt x="7422" y="7689"/>
                </a:lnTo>
                <a:lnTo>
                  <a:pt x="7397" y="7616"/>
                </a:lnTo>
                <a:lnTo>
                  <a:pt x="7422" y="7543"/>
                </a:lnTo>
                <a:lnTo>
                  <a:pt x="7495" y="7519"/>
                </a:lnTo>
                <a:lnTo>
                  <a:pt x="7568" y="7470"/>
                </a:lnTo>
                <a:close/>
                <a:moveTo>
                  <a:pt x="16011" y="1363"/>
                </a:moveTo>
                <a:lnTo>
                  <a:pt x="15889" y="1387"/>
                </a:lnTo>
                <a:lnTo>
                  <a:pt x="15768" y="1436"/>
                </a:lnTo>
                <a:lnTo>
                  <a:pt x="15646" y="1509"/>
                </a:lnTo>
                <a:lnTo>
                  <a:pt x="15573" y="1582"/>
                </a:lnTo>
                <a:lnTo>
                  <a:pt x="15500" y="1655"/>
                </a:lnTo>
                <a:lnTo>
                  <a:pt x="15476" y="1752"/>
                </a:lnTo>
                <a:lnTo>
                  <a:pt x="15427" y="1825"/>
                </a:lnTo>
                <a:lnTo>
                  <a:pt x="15403" y="2020"/>
                </a:lnTo>
                <a:lnTo>
                  <a:pt x="15451" y="2215"/>
                </a:lnTo>
                <a:lnTo>
                  <a:pt x="15500" y="2361"/>
                </a:lnTo>
                <a:lnTo>
                  <a:pt x="15330" y="2458"/>
                </a:lnTo>
                <a:lnTo>
                  <a:pt x="15159" y="2579"/>
                </a:lnTo>
                <a:lnTo>
                  <a:pt x="14989" y="2725"/>
                </a:lnTo>
                <a:lnTo>
                  <a:pt x="14843" y="2896"/>
                </a:lnTo>
                <a:lnTo>
                  <a:pt x="14283" y="3528"/>
                </a:lnTo>
                <a:lnTo>
                  <a:pt x="13918" y="3893"/>
                </a:lnTo>
                <a:lnTo>
                  <a:pt x="13529" y="4234"/>
                </a:lnTo>
                <a:lnTo>
                  <a:pt x="13140" y="4599"/>
                </a:lnTo>
                <a:lnTo>
                  <a:pt x="12775" y="4964"/>
                </a:lnTo>
                <a:lnTo>
                  <a:pt x="12677" y="4891"/>
                </a:lnTo>
                <a:lnTo>
                  <a:pt x="12556" y="4842"/>
                </a:lnTo>
                <a:lnTo>
                  <a:pt x="12507" y="4842"/>
                </a:lnTo>
                <a:lnTo>
                  <a:pt x="12434" y="4818"/>
                </a:lnTo>
                <a:lnTo>
                  <a:pt x="12264" y="4818"/>
                </a:lnTo>
                <a:lnTo>
                  <a:pt x="12191" y="4867"/>
                </a:lnTo>
                <a:lnTo>
                  <a:pt x="12020" y="4696"/>
                </a:lnTo>
                <a:lnTo>
                  <a:pt x="11826" y="4502"/>
                </a:lnTo>
                <a:lnTo>
                  <a:pt x="11655" y="4331"/>
                </a:lnTo>
                <a:lnTo>
                  <a:pt x="11582" y="4307"/>
                </a:lnTo>
                <a:lnTo>
                  <a:pt x="11582" y="4161"/>
                </a:lnTo>
                <a:lnTo>
                  <a:pt x="11582" y="4039"/>
                </a:lnTo>
                <a:lnTo>
                  <a:pt x="11534" y="3918"/>
                </a:lnTo>
                <a:lnTo>
                  <a:pt x="11485" y="3820"/>
                </a:lnTo>
                <a:lnTo>
                  <a:pt x="11388" y="3723"/>
                </a:lnTo>
                <a:lnTo>
                  <a:pt x="11242" y="3626"/>
                </a:lnTo>
                <a:lnTo>
                  <a:pt x="11169" y="3577"/>
                </a:lnTo>
                <a:lnTo>
                  <a:pt x="11120" y="3528"/>
                </a:lnTo>
                <a:lnTo>
                  <a:pt x="11047" y="3504"/>
                </a:lnTo>
                <a:lnTo>
                  <a:pt x="10974" y="3504"/>
                </a:lnTo>
                <a:lnTo>
                  <a:pt x="10828" y="3528"/>
                </a:lnTo>
                <a:lnTo>
                  <a:pt x="10682" y="3601"/>
                </a:lnTo>
                <a:lnTo>
                  <a:pt x="10536" y="3723"/>
                </a:lnTo>
                <a:lnTo>
                  <a:pt x="10439" y="3869"/>
                </a:lnTo>
                <a:lnTo>
                  <a:pt x="10341" y="4039"/>
                </a:lnTo>
                <a:lnTo>
                  <a:pt x="10317" y="4234"/>
                </a:lnTo>
                <a:lnTo>
                  <a:pt x="10317" y="4380"/>
                </a:lnTo>
                <a:lnTo>
                  <a:pt x="10171" y="4477"/>
                </a:lnTo>
                <a:lnTo>
                  <a:pt x="10025" y="4575"/>
                </a:lnTo>
                <a:lnTo>
                  <a:pt x="9879" y="4721"/>
                </a:lnTo>
                <a:lnTo>
                  <a:pt x="9733" y="4867"/>
                </a:lnTo>
                <a:lnTo>
                  <a:pt x="9490" y="5159"/>
                </a:lnTo>
                <a:lnTo>
                  <a:pt x="9319" y="5402"/>
                </a:lnTo>
                <a:lnTo>
                  <a:pt x="8954" y="5864"/>
                </a:lnTo>
                <a:lnTo>
                  <a:pt x="8614" y="6375"/>
                </a:lnTo>
                <a:lnTo>
                  <a:pt x="8298" y="6789"/>
                </a:lnTo>
                <a:lnTo>
                  <a:pt x="8152" y="7008"/>
                </a:lnTo>
                <a:lnTo>
                  <a:pt x="8030" y="7227"/>
                </a:lnTo>
                <a:lnTo>
                  <a:pt x="7908" y="7203"/>
                </a:lnTo>
                <a:lnTo>
                  <a:pt x="7787" y="7178"/>
                </a:lnTo>
                <a:lnTo>
                  <a:pt x="7738" y="7154"/>
                </a:lnTo>
                <a:lnTo>
                  <a:pt x="7616" y="7130"/>
                </a:lnTo>
                <a:lnTo>
                  <a:pt x="7470" y="7130"/>
                </a:lnTo>
                <a:lnTo>
                  <a:pt x="7349" y="7178"/>
                </a:lnTo>
                <a:lnTo>
                  <a:pt x="7227" y="7251"/>
                </a:lnTo>
                <a:lnTo>
                  <a:pt x="7178" y="7203"/>
                </a:lnTo>
                <a:lnTo>
                  <a:pt x="6935" y="7081"/>
                </a:lnTo>
                <a:lnTo>
                  <a:pt x="6692" y="6935"/>
                </a:lnTo>
                <a:lnTo>
                  <a:pt x="6448" y="6765"/>
                </a:lnTo>
                <a:lnTo>
                  <a:pt x="6327" y="6716"/>
                </a:lnTo>
                <a:lnTo>
                  <a:pt x="6205" y="6667"/>
                </a:lnTo>
                <a:lnTo>
                  <a:pt x="6229" y="6546"/>
                </a:lnTo>
                <a:lnTo>
                  <a:pt x="6205" y="6424"/>
                </a:lnTo>
                <a:lnTo>
                  <a:pt x="6181" y="6278"/>
                </a:lnTo>
                <a:lnTo>
                  <a:pt x="6132" y="6181"/>
                </a:lnTo>
                <a:lnTo>
                  <a:pt x="6059" y="6059"/>
                </a:lnTo>
                <a:lnTo>
                  <a:pt x="5986" y="5962"/>
                </a:lnTo>
                <a:lnTo>
                  <a:pt x="5889" y="5889"/>
                </a:lnTo>
                <a:lnTo>
                  <a:pt x="5767" y="5840"/>
                </a:lnTo>
                <a:lnTo>
                  <a:pt x="5694" y="5816"/>
                </a:lnTo>
                <a:lnTo>
                  <a:pt x="5621" y="5791"/>
                </a:lnTo>
                <a:lnTo>
                  <a:pt x="5475" y="5791"/>
                </a:lnTo>
                <a:lnTo>
                  <a:pt x="5329" y="5840"/>
                </a:lnTo>
                <a:lnTo>
                  <a:pt x="5207" y="5913"/>
                </a:lnTo>
                <a:lnTo>
                  <a:pt x="5086" y="6010"/>
                </a:lnTo>
                <a:lnTo>
                  <a:pt x="4964" y="6156"/>
                </a:lnTo>
                <a:lnTo>
                  <a:pt x="4891" y="6302"/>
                </a:lnTo>
                <a:lnTo>
                  <a:pt x="4818" y="6473"/>
                </a:lnTo>
                <a:lnTo>
                  <a:pt x="4818" y="6570"/>
                </a:lnTo>
                <a:lnTo>
                  <a:pt x="4818" y="6692"/>
                </a:lnTo>
                <a:lnTo>
                  <a:pt x="4769" y="6716"/>
                </a:lnTo>
                <a:lnTo>
                  <a:pt x="3918" y="7714"/>
                </a:lnTo>
                <a:lnTo>
                  <a:pt x="3504" y="8225"/>
                </a:lnTo>
                <a:lnTo>
                  <a:pt x="3090" y="8760"/>
                </a:lnTo>
                <a:lnTo>
                  <a:pt x="2677" y="9271"/>
                </a:lnTo>
                <a:lnTo>
                  <a:pt x="2214" y="9782"/>
                </a:lnTo>
                <a:lnTo>
                  <a:pt x="2044" y="9952"/>
                </a:lnTo>
                <a:lnTo>
                  <a:pt x="1874" y="10147"/>
                </a:lnTo>
                <a:lnTo>
                  <a:pt x="1801" y="10244"/>
                </a:lnTo>
                <a:lnTo>
                  <a:pt x="1752" y="10366"/>
                </a:lnTo>
                <a:lnTo>
                  <a:pt x="1703" y="10488"/>
                </a:lnTo>
                <a:lnTo>
                  <a:pt x="1703" y="10609"/>
                </a:lnTo>
                <a:lnTo>
                  <a:pt x="1728" y="10682"/>
                </a:lnTo>
                <a:lnTo>
                  <a:pt x="1776" y="10731"/>
                </a:lnTo>
                <a:lnTo>
                  <a:pt x="1849" y="10755"/>
                </a:lnTo>
                <a:lnTo>
                  <a:pt x="1922" y="10731"/>
                </a:lnTo>
                <a:lnTo>
                  <a:pt x="2020" y="10682"/>
                </a:lnTo>
                <a:lnTo>
                  <a:pt x="2117" y="10633"/>
                </a:lnTo>
                <a:lnTo>
                  <a:pt x="2263" y="10463"/>
                </a:lnTo>
                <a:lnTo>
                  <a:pt x="2579" y="10123"/>
                </a:lnTo>
                <a:lnTo>
                  <a:pt x="2969" y="9733"/>
                </a:lnTo>
                <a:lnTo>
                  <a:pt x="3163" y="9514"/>
                </a:lnTo>
                <a:lnTo>
                  <a:pt x="3334" y="9295"/>
                </a:lnTo>
                <a:lnTo>
                  <a:pt x="3747" y="8760"/>
                </a:lnTo>
                <a:lnTo>
                  <a:pt x="4185" y="8225"/>
                </a:lnTo>
                <a:lnTo>
                  <a:pt x="4648" y="7714"/>
                </a:lnTo>
                <a:lnTo>
                  <a:pt x="5086" y="7203"/>
                </a:lnTo>
                <a:lnTo>
                  <a:pt x="5159" y="7251"/>
                </a:lnTo>
                <a:lnTo>
                  <a:pt x="5280" y="7300"/>
                </a:lnTo>
                <a:lnTo>
                  <a:pt x="5378" y="7324"/>
                </a:lnTo>
                <a:lnTo>
                  <a:pt x="5499" y="7324"/>
                </a:lnTo>
                <a:lnTo>
                  <a:pt x="5645" y="7300"/>
                </a:lnTo>
                <a:lnTo>
                  <a:pt x="5791" y="7251"/>
                </a:lnTo>
                <a:lnTo>
                  <a:pt x="5913" y="7154"/>
                </a:lnTo>
                <a:lnTo>
                  <a:pt x="6010" y="7057"/>
                </a:lnTo>
                <a:lnTo>
                  <a:pt x="6205" y="7178"/>
                </a:lnTo>
                <a:lnTo>
                  <a:pt x="6400" y="7300"/>
                </a:lnTo>
                <a:lnTo>
                  <a:pt x="6716" y="7519"/>
                </a:lnTo>
                <a:lnTo>
                  <a:pt x="6862" y="7616"/>
                </a:lnTo>
                <a:lnTo>
                  <a:pt x="7032" y="7689"/>
                </a:lnTo>
                <a:lnTo>
                  <a:pt x="7057" y="7811"/>
                </a:lnTo>
                <a:lnTo>
                  <a:pt x="7105" y="7933"/>
                </a:lnTo>
                <a:lnTo>
                  <a:pt x="7154" y="8030"/>
                </a:lnTo>
                <a:lnTo>
                  <a:pt x="7227" y="8127"/>
                </a:lnTo>
                <a:lnTo>
                  <a:pt x="7324" y="8176"/>
                </a:lnTo>
                <a:lnTo>
                  <a:pt x="7397" y="8225"/>
                </a:lnTo>
                <a:lnTo>
                  <a:pt x="7495" y="8273"/>
                </a:lnTo>
                <a:lnTo>
                  <a:pt x="7714" y="8273"/>
                </a:lnTo>
                <a:lnTo>
                  <a:pt x="7835" y="8225"/>
                </a:lnTo>
                <a:lnTo>
                  <a:pt x="8006" y="8127"/>
                </a:lnTo>
                <a:lnTo>
                  <a:pt x="8152" y="8006"/>
                </a:lnTo>
                <a:lnTo>
                  <a:pt x="8225" y="7908"/>
                </a:lnTo>
                <a:lnTo>
                  <a:pt x="8273" y="7835"/>
                </a:lnTo>
                <a:lnTo>
                  <a:pt x="8298" y="7738"/>
                </a:lnTo>
                <a:lnTo>
                  <a:pt x="8322" y="7641"/>
                </a:lnTo>
                <a:lnTo>
                  <a:pt x="8322" y="7543"/>
                </a:lnTo>
                <a:lnTo>
                  <a:pt x="8298" y="7470"/>
                </a:lnTo>
                <a:lnTo>
                  <a:pt x="8468" y="7300"/>
                </a:lnTo>
                <a:lnTo>
                  <a:pt x="8614" y="7130"/>
                </a:lnTo>
                <a:lnTo>
                  <a:pt x="8906" y="6740"/>
                </a:lnTo>
                <a:lnTo>
                  <a:pt x="9173" y="6327"/>
                </a:lnTo>
                <a:lnTo>
                  <a:pt x="9417" y="5962"/>
                </a:lnTo>
                <a:lnTo>
                  <a:pt x="9782" y="5499"/>
                </a:lnTo>
                <a:lnTo>
                  <a:pt x="10195" y="5086"/>
                </a:lnTo>
                <a:lnTo>
                  <a:pt x="10268" y="5013"/>
                </a:lnTo>
                <a:lnTo>
                  <a:pt x="10366" y="4940"/>
                </a:lnTo>
                <a:lnTo>
                  <a:pt x="10585" y="4818"/>
                </a:lnTo>
                <a:lnTo>
                  <a:pt x="10706" y="4891"/>
                </a:lnTo>
                <a:lnTo>
                  <a:pt x="10828" y="4915"/>
                </a:lnTo>
                <a:lnTo>
                  <a:pt x="10950" y="4940"/>
                </a:lnTo>
                <a:lnTo>
                  <a:pt x="11096" y="4915"/>
                </a:lnTo>
                <a:lnTo>
                  <a:pt x="11193" y="4867"/>
                </a:lnTo>
                <a:lnTo>
                  <a:pt x="11266" y="4794"/>
                </a:lnTo>
                <a:lnTo>
                  <a:pt x="11363" y="4721"/>
                </a:lnTo>
                <a:lnTo>
                  <a:pt x="11436" y="4648"/>
                </a:lnTo>
                <a:lnTo>
                  <a:pt x="11704" y="4964"/>
                </a:lnTo>
                <a:lnTo>
                  <a:pt x="11874" y="5183"/>
                </a:lnTo>
                <a:lnTo>
                  <a:pt x="11801" y="5305"/>
                </a:lnTo>
                <a:lnTo>
                  <a:pt x="11777" y="5426"/>
                </a:lnTo>
                <a:lnTo>
                  <a:pt x="11753" y="5548"/>
                </a:lnTo>
                <a:lnTo>
                  <a:pt x="11777" y="5694"/>
                </a:lnTo>
                <a:lnTo>
                  <a:pt x="11826" y="5816"/>
                </a:lnTo>
                <a:lnTo>
                  <a:pt x="11899" y="5913"/>
                </a:lnTo>
                <a:lnTo>
                  <a:pt x="12020" y="6010"/>
                </a:lnTo>
                <a:lnTo>
                  <a:pt x="12142" y="6059"/>
                </a:lnTo>
                <a:lnTo>
                  <a:pt x="12264" y="6108"/>
                </a:lnTo>
                <a:lnTo>
                  <a:pt x="12410" y="6108"/>
                </a:lnTo>
                <a:lnTo>
                  <a:pt x="12531" y="6083"/>
                </a:lnTo>
                <a:lnTo>
                  <a:pt x="12653" y="6035"/>
                </a:lnTo>
                <a:lnTo>
                  <a:pt x="12726" y="5986"/>
                </a:lnTo>
                <a:lnTo>
                  <a:pt x="12799" y="5913"/>
                </a:lnTo>
                <a:lnTo>
                  <a:pt x="12872" y="5840"/>
                </a:lnTo>
                <a:lnTo>
                  <a:pt x="12921" y="5743"/>
                </a:lnTo>
                <a:lnTo>
                  <a:pt x="12969" y="5548"/>
                </a:lnTo>
                <a:lnTo>
                  <a:pt x="12969" y="5329"/>
                </a:lnTo>
                <a:lnTo>
                  <a:pt x="12969" y="5280"/>
                </a:lnTo>
                <a:lnTo>
                  <a:pt x="13042" y="5256"/>
                </a:lnTo>
                <a:lnTo>
                  <a:pt x="13383" y="4915"/>
                </a:lnTo>
                <a:lnTo>
                  <a:pt x="13748" y="4575"/>
                </a:lnTo>
                <a:lnTo>
                  <a:pt x="14454" y="3942"/>
                </a:lnTo>
                <a:lnTo>
                  <a:pt x="15111" y="3309"/>
                </a:lnTo>
                <a:lnTo>
                  <a:pt x="15768" y="2677"/>
                </a:lnTo>
                <a:lnTo>
                  <a:pt x="15792" y="2652"/>
                </a:lnTo>
                <a:lnTo>
                  <a:pt x="15914" y="2701"/>
                </a:lnTo>
                <a:lnTo>
                  <a:pt x="16157" y="2701"/>
                </a:lnTo>
                <a:lnTo>
                  <a:pt x="16279" y="2652"/>
                </a:lnTo>
                <a:lnTo>
                  <a:pt x="16376" y="2579"/>
                </a:lnTo>
                <a:lnTo>
                  <a:pt x="16449" y="2506"/>
                </a:lnTo>
                <a:lnTo>
                  <a:pt x="16522" y="2409"/>
                </a:lnTo>
                <a:lnTo>
                  <a:pt x="16595" y="2312"/>
                </a:lnTo>
                <a:lnTo>
                  <a:pt x="16643" y="2215"/>
                </a:lnTo>
                <a:lnTo>
                  <a:pt x="16668" y="2093"/>
                </a:lnTo>
                <a:lnTo>
                  <a:pt x="16692" y="1996"/>
                </a:lnTo>
                <a:lnTo>
                  <a:pt x="16692" y="1874"/>
                </a:lnTo>
                <a:lnTo>
                  <a:pt x="16668" y="1777"/>
                </a:lnTo>
                <a:lnTo>
                  <a:pt x="16643" y="1679"/>
                </a:lnTo>
                <a:lnTo>
                  <a:pt x="16570" y="1606"/>
                </a:lnTo>
                <a:lnTo>
                  <a:pt x="16522" y="1533"/>
                </a:lnTo>
                <a:lnTo>
                  <a:pt x="16424" y="1460"/>
                </a:lnTo>
                <a:lnTo>
                  <a:pt x="16352" y="1436"/>
                </a:lnTo>
                <a:lnTo>
                  <a:pt x="16254" y="1412"/>
                </a:lnTo>
                <a:lnTo>
                  <a:pt x="16157" y="1387"/>
                </a:lnTo>
                <a:lnTo>
                  <a:pt x="16011" y="1363"/>
                </a:lnTo>
                <a:close/>
                <a:moveTo>
                  <a:pt x="195" y="0"/>
                </a:moveTo>
                <a:lnTo>
                  <a:pt x="146" y="49"/>
                </a:lnTo>
                <a:lnTo>
                  <a:pt x="98" y="73"/>
                </a:lnTo>
                <a:lnTo>
                  <a:pt x="49" y="195"/>
                </a:lnTo>
                <a:lnTo>
                  <a:pt x="0" y="317"/>
                </a:lnTo>
                <a:lnTo>
                  <a:pt x="0" y="438"/>
                </a:lnTo>
                <a:lnTo>
                  <a:pt x="0" y="584"/>
                </a:lnTo>
                <a:lnTo>
                  <a:pt x="25" y="876"/>
                </a:lnTo>
                <a:lnTo>
                  <a:pt x="49" y="1120"/>
                </a:lnTo>
                <a:lnTo>
                  <a:pt x="49" y="1947"/>
                </a:lnTo>
                <a:lnTo>
                  <a:pt x="25" y="2774"/>
                </a:lnTo>
                <a:lnTo>
                  <a:pt x="49" y="3601"/>
                </a:lnTo>
                <a:lnTo>
                  <a:pt x="25" y="4429"/>
                </a:lnTo>
                <a:lnTo>
                  <a:pt x="0" y="6108"/>
                </a:lnTo>
                <a:lnTo>
                  <a:pt x="0" y="6984"/>
                </a:lnTo>
                <a:lnTo>
                  <a:pt x="0" y="7860"/>
                </a:lnTo>
                <a:lnTo>
                  <a:pt x="73" y="9587"/>
                </a:lnTo>
                <a:lnTo>
                  <a:pt x="146" y="11315"/>
                </a:lnTo>
                <a:lnTo>
                  <a:pt x="171" y="12191"/>
                </a:lnTo>
                <a:lnTo>
                  <a:pt x="171" y="13067"/>
                </a:lnTo>
                <a:lnTo>
                  <a:pt x="195" y="13188"/>
                </a:lnTo>
                <a:lnTo>
                  <a:pt x="268" y="13261"/>
                </a:lnTo>
                <a:lnTo>
                  <a:pt x="317" y="13310"/>
                </a:lnTo>
                <a:lnTo>
                  <a:pt x="390" y="13310"/>
                </a:lnTo>
                <a:lnTo>
                  <a:pt x="900" y="13383"/>
                </a:lnTo>
                <a:lnTo>
                  <a:pt x="1898" y="13383"/>
                </a:lnTo>
                <a:lnTo>
                  <a:pt x="2409" y="13334"/>
                </a:lnTo>
                <a:lnTo>
                  <a:pt x="3431" y="13261"/>
                </a:lnTo>
                <a:lnTo>
                  <a:pt x="3942" y="13213"/>
                </a:lnTo>
                <a:lnTo>
                  <a:pt x="4453" y="13188"/>
                </a:lnTo>
                <a:lnTo>
                  <a:pt x="10025" y="13188"/>
                </a:lnTo>
                <a:lnTo>
                  <a:pt x="11169" y="13164"/>
                </a:lnTo>
                <a:lnTo>
                  <a:pt x="13432" y="13091"/>
                </a:lnTo>
                <a:lnTo>
                  <a:pt x="14575" y="13067"/>
                </a:lnTo>
                <a:lnTo>
                  <a:pt x="16741" y="13067"/>
                </a:lnTo>
                <a:lnTo>
                  <a:pt x="17276" y="13091"/>
                </a:lnTo>
                <a:lnTo>
                  <a:pt x="17544" y="13140"/>
                </a:lnTo>
                <a:lnTo>
                  <a:pt x="17811" y="13164"/>
                </a:lnTo>
                <a:lnTo>
                  <a:pt x="17933" y="13164"/>
                </a:lnTo>
                <a:lnTo>
                  <a:pt x="18030" y="13115"/>
                </a:lnTo>
                <a:lnTo>
                  <a:pt x="18103" y="13042"/>
                </a:lnTo>
                <a:lnTo>
                  <a:pt x="18152" y="12945"/>
                </a:lnTo>
                <a:lnTo>
                  <a:pt x="18152" y="12848"/>
                </a:lnTo>
                <a:lnTo>
                  <a:pt x="18128" y="12750"/>
                </a:lnTo>
                <a:lnTo>
                  <a:pt x="18055" y="12677"/>
                </a:lnTo>
                <a:lnTo>
                  <a:pt x="17957" y="12629"/>
                </a:lnTo>
                <a:lnTo>
                  <a:pt x="17495" y="12556"/>
                </a:lnTo>
                <a:lnTo>
                  <a:pt x="17008" y="12531"/>
                </a:lnTo>
                <a:lnTo>
                  <a:pt x="16084" y="12507"/>
                </a:lnTo>
                <a:lnTo>
                  <a:pt x="14940" y="12483"/>
                </a:lnTo>
                <a:lnTo>
                  <a:pt x="13821" y="12507"/>
                </a:lnTo>
                <a:lnTo>
                  <a:pt x="11534" y="12580"/>
                </a:lnTo>
                <a:lnTo>
                  <a:pt x="10414" y="12604"/>
                </a:lnTo>
                <a:lnTo>
                  <a:pt x="9271" y="12629"/>
                </a:lnTo>
                <a:lnTo>
                  <a:pt x="7032" y="12604"/>
                </a:lnTo>
                <a:lnTo>
                  <a:pt x="5913" y="12604"/>
                </a:lnTo>
                <a:lnTo>
                  <a:pt x="4818" y="12629"/>
                </a:lnTo>
                <a:lnTo>
                  <a:pt x="3796" y="12677"/>
                </a:lnTo>
                <a:lnTo>
                  <a:pt x="2774" y="12726"/>
                </a:lnTo>
                <a:lnTo>
                  <a:pt x="1752" y="12799"/>
                </a:lnTo>
                <a:lnTo>
                  <a:pt x="730" y="12848"/>
                </a:lnTo>
                <a:lnTo>
                  <a:pt x="681" y="11169"/>
                </a:lnTo>
                <a:lnTo>
                  <a:pt x="608" y="9490"/>
                </a:lnTo>
                <a:lnTo>
                  <a:pt x="535" y="7787"/>
                </a:lnTo>
                <a:lnTo>
                  <a:pt x="535" y="6959"/>
                </a:lnTo>
                <a:lnTo>
                  <a:pt x="535" y="6108"/>
                </a:lnTo>
                <a:lnTo>
                  <a:pt x="560" y="4356"/>
                </a:lnTo>
                <a:lnTo>
                  <a:pt x="560" y="2579"/>
                </a:lnTo>
                <a:lnTo>
                  <a:pt x="560" y="1752"/>
                </a:lnTo>
                <a:lnTo>
                  <a:pt x="584" y="1363"/>
                </a:lnTo>
                <a:lnTo>
                  <a:pt x="584" y="949"/>
                </a:lnTo>
                <a:lnTo>
                  <a:pt x="560" y="706"/>
                </a:lnTo>
                <a:lnTo>
                  <a:pt x="535" y="438"/>
                </a:lnTo>
                <a:lnTo>
                  <a:pt x="511" y="317"/>
                </a:lnTo>
                <a:lnTo>
                  <a:pt x="463" y="219"/>
                </a:lnTo>
                <a:lnTo>
                  <a:pt x="390" y="98"/>
                </a:lnTo>
                <a:lnTo>
                  <a:pt x="317" y="25"/>
                </a:lnTo>
                <a:lnTo>
                  <a:pt x="244" y="0"/>
                </a:lnTo>
                <a:close/>
              </a:path>
            </a:pathLst>
          </a:custGeom>
          <a:solidFill>
            <a:srgbClr val="25212A">
              <a:alpha val="7115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63" name="Google Shape;863;p88"/>
          <p:cNvSpPr txBox="1"/>
          <p:nvPr/>
        </p:nvSpPr>
        <p:spPr>
          <a:xfrm>
            <a:off x="5564424" y="3993456"/>
            <a:ext cx="2866800" cy="459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lang="es">
                <a:solidFill>
                  <a:srgbClr val="000000"/>
                </a:solidFill>
              </a:rPr>
              <a:t>13 semanas = 13 diarios</a:t>
            </a:r>
            <a:endParaRPr>
              <a:solidFill>
                <a:srgbClr val="000000"/>
              </a:solidFill>
            </a:endParaRPr>
          </a:p>
        </p:txBody>
      </p:sp>
      <p:pic>
        <p:nvPicPr>
          <p:cNvPr id="864" name="Google Shape;864;p88"/>
          <p:cNvPicPr preferRelativeResize="0"/>
          <p:nvPr/>
        </p:nvPicPr>
        <p:blipFill rotWithShape="1">
          <a:blip r:embed="rId4">
            <a:alphaModFix/>
          </a:blip>
          <a:srcRect b="0" l="0" r="33052" t="0"/>
          <a:stretch/>
        </p:blipFill>
        <p:spPr>
          <a:xfrm>
            <a:off x="5128604" y="4786145"/>
            <a:ext cx="468600" cy="465300"/>
          </a:xfrm>
          <a:prstGeom prst="ellipse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865" name="Google Shape;865;p88"/>
          <p:cNvSpPr txBox="1"/>
          <p:nvPr/>
        </p:nvSpPr>
        <p:spPr>
          <a:xfrm>
            <a:off x="5581276" y="4746382"/>
            <a:ext cx="2866800" cy="459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lang="es">
                <a:solidFill>
                  <a:srgbClr val="000000"/>
                </a:solidFill>
              </a:rPr>
              <a:t>Evaluación 360º</a:t>
            </a:r>
            <a:endParaRPr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69" name="Shape 8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" name="Google Shape;870;p89"/>
          <p:cNvSpPr/>
          <p:nvPr/>
        </p:nvSpPr>
        <p:spPr>
          <a:xfrm>
            <a:off x="406950" y="545800"/>
            <a:ext cx="8330100" cy="5748000"/>
          </a:xfrm>
          <a:prstGeom prst="rect">
            <a:avLst/>
          </a:prstGeom>
          <a:noFill/>
          <a:ln cap="flat" cmpd="sng" w="38100">
            <a:solidFill>
              <a:srgbClr val="D2D7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871" name="Google Shape;871;p89"/>
          <p:cNvCxnSpPr/>
          <p:nvPr/>
        </p:nvCxnSpPr>
        <p:spPr>
          <a:xfrm>
            <a:off x="4233900" y="1631467"/>
            <a:ext cx="676200" cy="0"/>
          </a:xfrm>
          <a:prstGeom prst="straightConnector1">
            <a:avLst/>
          </a:prstGeom>
          <a:noFill/>
          <a:ln cap="flat" cmpd="sng" w="76200">
            <a:solidFill>
              <a:srgbClr val="93C01F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872" name="Google Shape;872;p89"/>
          <p:cNvSpPr txBox="1"/>
          <p:nvPr>
            <p:ph type="title"/>
          </p:nvPr>
        </p:nvSpPr>
        <p:spPr>
          <a:xfrm>
            <a:off x="0" y="288300"/>
            <a:ext cx="9144000" cy="1218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 sz="2400"/>
              <a:t>Diarios en prácticum en pedagogía</a:t>
            </a:r>
            <a:endParaRPr sz="2400">
              <a:solidFill>
                <a:srgbClr val="434343"/>
              </a:solidFill>
            </a:endParaRPr>
          </a:p>
        </p:txBody>
      </p:sp>
      <p:sp>
        <p:nvSpPr>
          <p:cNvPr id="873" name="Google Shape;873;p89"/>
          <p:cNvSpPr/>
          <p:nvPr/>
        </p:nvSpPr>
        <p:spPr>
          <a:xfrm>
            <a:off x="707625" y="2535625"/>
            <a:ext cx="1419900" cy="356400"/>
          </a:xfrm>
          <a:prstGeom prst="roundRect">
            <a:avLst>
              <a:gd fmla="val 13433" name="adj"/>
            </a:avLst>
          </a:prstGeom>
          <a:solidFill>
            <a:srgbClr val="85B016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s">
                <a:solidFill>
                  <a:srgbClr val="F3F3F3"/>
                </a:solidFill>
                <a:latin typeface="Tinos"/>
                <a:ea typeface="Tinos"/>
                <a:cs typeface="Tinos"/>
                <a:sym typeface="Tinos"/>
              </a:rPr>
              <a:t>Metodología</a:t>
            </a:r>
            <a:endParaRPr i="1">
              <a:solidFill>
                <a:srgbClr val="F3F3F3"/>
              </a:solidFill>
              <a:latin typeface="Tinos"/>
              <a:ea typeface="Tinos"/>
              <a:cs typeface="Tinos"/>
              <a:sym typeface="Tinos"/>
            </a:endParaRPr>
          </a:p>
        </p:txBody>
      </p:sp>
      <p:sp>
        <p:nvSpPr>
          <p:cNvPr id="874" name="Google Shape;874;p89"/>
          <p:cNvSpPr/>
          <p:nvPr/>
        </p:nvSpPr>
        <p:spPr>
          <a:xfrm>
            <a:off x="908226" y="4314968"/>
            <a:ext cx="823200" cy="728700"/>
          </a:xfrm>
          <a:prstGeom prst="rect">
            <a:avLst/>
          </a:prstGeom>
          <a:solidFill>
            <a:srgbClr val="FFF2CC"/>
          </a:solidFill>
          <a:ln cap="flat" cmpd="sng" w="19050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 sz="1000"/>
              <a:t>1º Diario</a:t>
            </a:r>
            <a:endParaRPr sz="1000"/>
          </a:p>
        </p:txBody>
      </p:sp>
      <p:sp>
        <p:nvSpPr>
          <p:cNvPr id="875" name="Google Shape;875;p89"/>
          <p:cNvSpPr/>
          <p:nvPr/>
        </p:nvSpPr>
        <p:spPr>
          <a:xfrm>
            <a:off x="2201367" y="3815586"/>
            <a:ext cx="1530900" cy="728700"/>
          </a:xfrm>
          <a:prstGeom prst="rect">
            <a:avLst/>
          </a:prstGeom>
          <a:solidFill>
            <a:srgbClr val="D0E0E3"/>
          </a:solidFill>
          <a:ln cap="flat" cmpd="sng" w="19050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 sz="1000"/>
              <a:t>Autoevaluación</a:t>
            </a:r>
            <a:endParaRPr sz="1000"/>
          </a:p>
        </p:txBody>
      </p:sp>
      <p:sp>
        <p:nvSpPr>
          <p:cNvPr id="876" name="Google Shape;876;p89"/>
          <p:cNvSpPr/>
          <p:nvPr/>
        </p:nvSpPr>
        <p:spPr>
          <a:xfrm>
            <a:off x="2201367" y="4954074"/>
            <a:ext cx="1530900" cy="728700"/>
          </a:xfrm>
          <a:prstGeom prst="rect">
            <a:avLst/>
          </a:prstGeom>
          <a:solidFill>
            <a:srgbClr val="D0E0E3"/>
          </a:solidFill>
          <a:ln cap="flat" cmpd="sng" w="19050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 sz="1000"/>
              <a:t>Evaluación de pares (1 a 1)</a:t>
            </a:r>
            <a:endParaRPr sz="1000"/>
          </a:p>
        </p:txBody>
      </p:sp>
      <p:sp>
        <p:nvSpPr>
          <p:cNvPr id="877" name="Google Shape;877;p89"/>
          <p:cNvSpPr/>
          <p:nvPr/>
        </p:nvSpPr>
        <p:spPr>
          <a:xfrm>
            <a:off x="4050487" y="4314968"/>
            <a:ext cx="823200" cy="728700"/>
          </a:xfrm>
          <a:prstGeom prst="rect">
            <a:avLst/>
          </a:prstGeom>
          <a:solidFill>
            <a:srgbClr val="FFF2CC"/>
          </a:solidFill>
          <a:ln cap="flat" cmpd="sng" w="19050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 sz="1000"/>
              <a:t>2º Diario</a:t>
            </a:r>
            <a:endParaRPr sz="1000"/>
          </a:p>
        </p:txBody>
      </p:sp>
      <p:sp>
        <p:nvSpPr>
          <p:cNvPr id="878" name="Google Shape;878;p89"/>
          <p:cNvSpPr/>
          <p:nvPr/>
        </p:nvSpPr>
        <p:spPr>
          <a:xfrm>
            <a:off x="5379350" y="3815586"/>
            <a:ext cx="1530900" cy="728700"/>
          </a:xfrm>
          <a:prstGeom prst="rect">
            <a:avLst/>
          </a:prstGeom>
          <a:solidFill>
            <a:srgbClr val="D0E0E3"/>
          </a:solidFill>
          <a:ln cap="flat" cmpd="sng" w="19050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s" sz="1000">
                <a:solidFill>
                  <a:srgbClr val="000000"/>
                </a:solidFill>
              </a:rPr>
              <a:t>Autoevaluación</a:t>
            </a:r>
            <a:endParaRPr sz="1000"/>
          </a:p>
        </p:txBody>
      </p:sp>
      <p:sp>
        <p:nvSpPr>
          <p:cNvPr id="879" name="Google Shape;879;p89"/>
          <p:cNvSpPr/>
          <p:nvPr/>
        </p:nvSpPr>
        <p:spPr>
          <a:xfrm>
            <a:off x="5379350" y="4954074"/>
            <a:ext cx="1530900" cy="728700"/>
          </a:xfrm>
          <a:prstGeom prst="rect">
            <a:avLst/>
          </a:prstGeom>
          <a:solidFill>
            <a:srgbClr val="D0E0E3"/>
          </a:solidFill>
          <a:ln cap="flat" cmpd="sng" w="19050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 sz="1000">
                <a:solidFill>
                  <a:srgbClr val="000000"/>
                </a:solidFill>
              </a:rPr>
              <a:t>Evaluación de pares (1 a 1)</a:t>
            </a:r>
            <a:endParaRPr sz="1000"/>
          </a:p>
        </p:txBody>
      </p:sp>
      <p:sp>
        <p:nvSpPr>
          <p:cNvPr id="880" name="Google Shape;880;p89"/>
          <p:cNvSpPr/>
          <p:nvPr/>
        </p:nvSpPr>
        <p:spPr>
          <a:xfrm>
            <a:off x="7254710" y="4314968"/>
            <a:ext cx="1181700" cy="728700"/>
          </a:xfrm>
          <a:prstGeom prst="rect">
            <a:avLst/>
          </a:prstGeom>
          <a:solidFill>
            <a:srgbClr val="FFF2CC"/>
          </a:solidFill>
          <a:ln cap="flat" cmpd="sng" w="19050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 sz="1000"/>
              <a:t>… (13 diarios) </a:t>
            </a:r>
            <a:endParaRPr sz="1000"/>
          </a:p>
        </p:txBody>
      </p:sp>
      <p:cxnSp>
        <p:nvCxnSpPr>
          <p:cNvPr id="881" name="Google Shape;881;p89"/>
          <p:cNvCxnSpPr>
            <a:stCxn id="874" idx="3"/>
            <a:endCxn id="875" idx="1"/>
          </p:cNvCxnSpPr>
          <p:nvPr/>
        </p:nvCxnSpPr>
        <p:spPr>
          <a:xfrm flipH="1" rot="10800000">
            <a:off x="1731426" y="4179818"/>
            <a:ext cx="469800" cy="499500"/>
          </a:xfrm>
          <a:prstGeom prst="curvedConnector3">
            <a:avLst>
              <a:gd fmla="val 50000" name="adj1"/>
            </a:avLst>
          </a:prstGeom>
          <a:noFill/>
          <a:ln cap="flat" cmpd="sng" w="19050">
            <a:solidFill>
              <a:srgbClr val="666666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882" name="Google Shape;882;p89"/>
          <p:cNvCxnSpPr>
            <a:stCxn id="874" idx="3"/>
            <a:endCxn id="876" idx="1"/>
          </p:cNvCxnSpPr>
          <p:nvPr/>
        </p:nvCxnSpPr>
        <p:spPr>
          <a:xfrm>
            <a:off x="1731426" y="4679318"/>
            <a:ext cx="469800" cy="639000"/>
          </a:xfrm>
          <a:prstGeom prst="curvedConnector3">
            <a:avLst>
              <a:gd fmla="val 50000" name="adj1"/>
            </a:avLst>
          </a:prstGeom>
          <a:noFill/>
          <a:ln cap="flat" cmpd="sng" w="19050">
            <a:solidFill>
              <a:srgbClr val="666666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883" name="Google Shape;883;p89"/>
          <p:cNvCxnSpPr>
            <a:stCxn id="874" idx="3"/>
            <a:endCxn id="877" idx="1"/>
          </p:cNvCxnSpPr>
          <p:nvPr/>
        </p:nvCxnSpPr>
        <p:spPr>
          <a:xfrm>
            <a:off x="1731426" y="4679318"/>
            <a:ext cx="2319000" cy="600"/>
          </a:xfrm>
          <a:prstGeom prst="curvedConnector3">
            <a:avLst>
              <a:gd fmla="val 50000" name="adj1"/>
            </a:avLst>
          </a:prstGeom>
          <a:noFill/>
          <a:ln cap="flat" cmpd="sng" w="19050">
            <a:solidFill>
              <a:srgbClr val="666666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884" name="Google Shape;884;p89"/>
          <p:cNvCxnSpPr>
            <a:stCxn id="877" idx="3"/>
            <a:endCxn id="878" idx="1"/>
          </p:cNvCxnSpPr>
          <p:nvPr/>
        </p:nvCxnSpPr>
        <p:spPr>
          <a:xfrm flipH="1" rot="10800000">
            <a:off x="4873687" y="4179818"/>
            <a:ext cx="505800" cy="499500"/>
          </a:xfrm>
          <a:prstGeom prst="curvedConnector3">
            <a:avLst>
              <a:gd fmla="val 49998" name="adj1"/>
            </a:avLst>
          </a:prstGeom>
          <a:noFill/>
          <a:ln cap="flat" cmpd="sng" w="19050">
            <a:solidFill>
              <a:srgbClr val="666666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885" name="Google Shape;885;p89"/>
          <p:cNvCxnSpPr>
            <a:stCxn id="877" idx="3"/>
            <a:endCxn id="879" idx="1"/>
          </p:cNvCxnSpPr>
          <p:nvPr/>
        </p:nvCxnSpPr>
        <p:spPr>
          <a:xfrm>
            <a:off x="4873687" y="4679318"/>
            <a:ext cx="505800" cy="639000"/>
          </a:xfrm>
          <a:prstGeom prst="curvedConnector3">
            <a:avLst>
              <a:gd fmla="val 49998" name="adj1"/>
            </a:avLst>
          </a:prstGeom>
          <a:noFill/>
          <a:ln cap="flat" cmpd="sng" w="19050">
            <a:solidFill>
              <a:srgbClr val="666666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886" name="Google Shape;886;p89"/>
          <p:cNvCxnSpPr>
            <a:stCxn id="877" idx="3"/>
            <a:endCxn id="880" idx="1"/>
          </p:cNvCxnSpPr>
          <p:nvPr/>
        </p:nvCxnSpPr>
        <p:spPr>
          <a:xfrm>
            <a:off x="4873687" y="4679318"/>
            <a:ext cx="2381100" cy="600"/>
          </a:xfrm>
          <a:prstGeom prst="curvedConnector3">
            <a:avLst>
              <a:gd fmla="val 50001" name="adj1"/>
            </a:avLst>
          </a:prstGeom>
          <a:noFill/>
          <a:ln cap="flat" cmpd="sng" w="19050">
            <a:solidFill>
              <a:srgbClr val="666666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887" name="Google Shape;887;p89"/>
          <p:cNvSpPr/>
          <p:nvPr/>
        </p:nvSpPr>
        <p:spPr>
          <a:xfrm>
            <a:off x="3988377" y="2693494"/>
            <a:ext cx="947400" cy="728700"/>
          </a:xfrm>
          <a:prstGeom prst="rect">
            <a:avLst/>
          </a:prstGeom>
          <a:solidFill>
            <a:srgbClr val="EAD1DC"/>
          </a:solidFill>
          <a:ln cap="flat" cmpd="sng" w="19050">
            <a:solidFill>
              <a:srgbClr val="96333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 sz="1000">
                <a:solidFill>
                  <a:srgbClr val="963334"/>
                </a:solidFill>
              </a:rPr>
              <a:t>Tutor académico</a:t>
            </a:r>
            <a:endParaRPr sz="1000">
              <a:solidFill>
                <a:srgbClr val="963334"/>
              </a:solidFill>
            </a:endParaRPr>
          </a:p>
        </p:txBody>
      </p:sp>
      <p:cxnSp>
        <p:nvCxnSpPr>
          <p:cNvPr id="888" name="Google Shape;888;p89"/>
          <p:cNvCxnSpPr>
            <a:stCxn id="887" idx="1"/>
            <a:endCxn id="874" idx="0"/>
          </p:cNvCxnSpPr>
          <p:nvPr/>
        </p:nvCxnSpPr>
        <p:spPr>
          <a:xfrm flipH="1">
            <a:off x="1319877" y="3057844"/>
            <a:ext cx="2668500" cy="1257000"/>
          </a:xfrm>
          <a:prstGeom prst="curvedConnector2">
            <a:avLst/>
          </a:prstGeom>
          <a:noFill/>
          <a:ln cap="flat" cmpd="sng" w="19050">
            <a:solidFill>
              <a:srgbClr val="963334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889" name="Google Shape;889;p89"/>
          <p:cNvCxnSpPr>
            <a:stCxn id="887" idx="2"/>
            <a:endCxn id="877" idx="0"/>
          </p:cNvCxnSpPr>
          <p:nvPr/>
        </p:nvCxnSpPr>
        <p:spPr>
          <a:xfrm flipH="1" rot="-5400000">
            <a:off x="4015977" y="3868294"/>
            <a:ext cx="892800" cy="600"/>
          </a:xfrm>
          <a:prstGeom prst="curvedConnector3">
            <a:avLst>
              <a:gd fmla="val 49995" name="adj1"/>
            </a:avLst>
          </a:prstGeom>
          <a:noFill/>
          <a:ln cap="flat" cmpd="sng" w="19050">
            <a:solidFill>
              <a:srgbClr val="963334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890" name="Google Shape;890;p89"/>
          <p:cNvCxnSpPr>
            <a:stCxn id="887" idx="3"/>
            <a:endCxn id="880" idx="0"/>
          </p:cNvCxnSpPr>
          <p:nvPr/>
        </p:nvCxnSpPr>
        <p:spPr>
          <a:xfrm>
            <a:off x="4935777" y="3057844"/>
            <a:ext cx="2909700" cy="1257000"/>
          </a:xfrm>
          <a:prstGeom prst="curvedConnector2">
            <a:avLst/>
          </a:prstGeom>
          <a:noFill/>
          <a:ln cap="flat" cmpd="sng" w="19050">
            <a:solidFill>
              <a:srgbClr val="963334"/>
            </a:solidFill>
            <a:prstDash val="solid"/>
            <a:round/>
            <a:headEnd len="med" w="med" type="none"/>
            <a:tailEnd len="med" w="med" type="triangle"/>
          </a:ln>
        </p:spPr>
      </p:cxnSp>
      <p:pic>
        <p:nvPicPr>
          <p:cNvPr id="891" name="Google Shape;891;p89"/>
          <p:cNvPicPr preferRelativeResize="0"/>
          <p:nvPr/>
        </p:nvPicPr>
        <p:blipFill rotWithShape="1">
          <a:blip r:embed="rId3">
            <a:alphaModFix/>
          </a:blip>
          <a:srcRect b="9247" l="16158" r="23458" t="0"/>
          <a:stretch/>
        </p:blipFill>
        <p:spPr>
          <a:xfrm>
            <a:off x="1826886" y="3125262"/>
            <a:ext cx="300582" cy="356376"/>
          </a:xfrm>
          <a:prstGeom prst="rect">
            <a:avLst/>
          </a:prstGeom>
          <a:noFill/>
          <a:ln>
            <a:noFill/>
          </a:ln>
        </p:spPr>
      </p:pic>
      <p:pic>
        <p:nvPicPr>
          <p:cNvPr id="892" name="Google Shape;892;p89"/>
          <p:cNvPicPr preferRelativeResize="0"/>
          <p:nvPr/>
        </p:nvPicPr>
        <p:blipFill rotWithShape="1">
          <a:blip r:embed="rId3">
            <a:alphaModFix/>
          </a:blip>
          <a:srcRect b="9247" l="16158" r="23458" t="0"/>
          <a:stretch/>
        </p:blipFill>
        <p:spPr>
          <a:xfrm>
            <a:off x="1776751" y="4130081"/>
            <a:ext cx="201877" cy="239353"/>
          </a:xfrm>
          <a:prstGeom prst="rect">
            <a:avLst/>
          </a:prstGeom>
          <a:noFill/>
          <a:ln>
            <a:noFill/>
          </a:ln>
        </p:spPr>
      </p:pic>
      <p:pic>
        <p:nvPicPr>
          <p:cNvPr id="893" name="Google Shape;893;p89"/>
          <p:cNvPicPr preferRelativeResize="0"/>
          <p:nvPr/>
        </p:nvPicPr>
        <p:blipFill rotWithShape="1">
          <a:blip r:embed="rId3">
            <a:alphaModFix/>
          </a:blip>
          <a:srcRect b="9247" l="16158" r="23458" t="0"/>
          <a:stretch/>
        </p:blipFill>
        <p:spPr>
          <a:xfrm>
            <a:off x="1776751" y="4979268"/>
            <a:ext cx="201877" cy="239353"/>
          </a:xfrm>
          <a:prstGeom prst="rect">
            <a:avLst/>
          </a:prstGeom>
          <a:noFill/>
          <a:ln>
            <a:noFill/>
          </a:ln>
        </p:spPr>
      </p:pic>
      <p:pic>
        <p:nvPicPr>
          <p:cNvPr id="894" name="Google Shape;894;p89"/>
          <p:cNvPicPr preferRelativeResize="0"/>
          <p:nvPr/>
        </p:nvPicPr>
        <p:blipFill rotWithShape="1">
          <a:blip r:embed="rId3">
            <a:alphaModFix/>
          </a:blip>
          <a:srcRect b="9247" l="16158" r="23458" t="0"/>
          <a:stretch/>
        </p:blipFill>
        <p:spPr>
          <a:xfrm>
            <a:off x="4935855" y="4143168"/>
            <a:ext cx="201877" cy="239353"/>
          </a:xfrm>
          <a:prstGeom prst="rect">
            <a:avLst/>
          </a:prstGeom>
          <a:noFill/>
          <a:ln>
            <a:noFill/>
          </a:ln>
        </p:spPr>
      </p:pic>
      <p:pic>
        <p:nvPicPr>
          <p:cNvPr id="895" name="Google Shape;895;p89"/>
          <p:cNvPicPr preferRelativeResize="0"/>
          <p:nvPr/>
        </p:nvPicPr>
        <p:blipFill rotWithShape="1">
          <a:blip r:embed="rId3">
            <a:alphaModFix/>
          </a:blip>
          <a:srcRect b="9247" l="16158" r="23458" t="0"/>
          <a:stretch/>
        </p:blipFill>
        <p:spPr>
          <a:xfrm>
            <a:off x="4935855" y="4992355"/>
            <a:ext cx="201877" cy="239353"/>
          </a:xfrm>
          <a:prstGeom prst="rect">
            <a:avLst/>
          </a:prstGeom>
          <a:noFill/>
          <a:ln>
            <a:noFill/>
          </a:ln>
        </p:spPr>
      </p:pic>
      <p:pic>
        <p:nvPicPr>
          <p:cNvPr id="896" name="Google Shape;896;p89"/>
          <p:cNvPicPr preferRelativeResize="0"/>
          <p:nvPr/>
        </p:nvPicPr>
        <p:blipFill rotWithShape="1">
          <a:blip r:embed="rId3">
            <a:alphaModFix/>
          </a:blip>
          <a:srcRect b="9247" l="16158" r="23458" t="0"/>
          <a:stretch/>
        </p:blipFill>
        <p:spPr>
          <a:xfrm>
            <a:off x="4093868" y="3608304"/>
            <a:ext cx="300582" cy="356376"/>
          </a:xfrm>
          <a:prstGeom prst="rect">
            <a:avLst/>
          </a:prstGeom>
          <a:noFill/>
          <a:ln>
            <a:noFill/>
          </a:ln>
        </p:spPr>
      </p:pic>
      <p:pic>
        <p:nvPicPr>
          <p:cNvPr id="897" name="Google Shape;897;p89"/>
          <p:cNvPicPr preferRelativeResize="0"/>
          <p:nvPr/>
        </p:nvPicPr>
        <p:blipFill rotWithShape="1">
          <a:blip r:embed="rId3">
            <a:alphaModFix/>
          </a:blip>
          <a:srcRect b="9247" l="16158" r="23458" t="0"/>
          <a:stretch/>
        </p:blipFill>
        <p:spPr>
          <a:xfrm>
            <a:off x="6796676" y="3049410"/>
            <a:ext cx="300582" cy="3563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01" name="Shape 9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2" name="Google Shape;902;p90"/>
          <p:cNvSpPr/>
          <p:nvPr/>
        </p:nvSpPr>
        <p:spPr>
          <a:xfrm>
            <a:off x="406950" y="545800"/>
            <a:ext cx="8330100" cy="5748000"/>
          </a:xfrm>
          <a:prstGeom prst="rect">
            <a:avLst/>
          </a:prstGeom>
          <a:noFill/>
          <a:ln cap="flat" cmpd="sng" w="38100">
            <a:solidFill>
              <a:srgbClr val="D2D7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903" name="Google Shape;903;p90"/>
          <p:cNvCxnSpPr/>
          <p:nvPr/>
        </p:nvCxnSpPr>
        <p:spPr>
          <a:xfrm>
            <a:off x="4233900" y="1631467"/>
            <a:ext cx="676200" cy="0"/>
          </a:xfrm>
          <a:prstGeom prst="straightConnector1">
            <a:avLst/>
          </a:prstGeom>
          <a:noFill/>
          <a:ln cap="flat" cmpd="sng" w="76200">
            <a:solidFill>
              <a:srgbClr val="93C01F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904" name="Google Shape;904;p90"/>
          <p:cNvSpPr txBox="1"/>
          <p:nvPr>
            <p:ph type="title"/>
          </p:nvPr>
        </p:nvSpPr>
        <p:spPr>
          <a:xfrm>
            <a:off x="0" y="288300"/>
            <a:ext cx="9144000" cy="1218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 sz="2400"/>
              <a:t>Diarios en prácticum en pedagogía</a:t>
            </a:r>
            <a:endParaRPr sz="2400">
              <a:solidFill>
                <a:srgbClr val="434343"/>
              </a:solidFill>
            </a:endParaRPr>
          </a:p>
        </p:txBody>
      </p:sp>
      <p:sp>
        <p:nvSpPr>
          <p:cNvPr id="905" name="Google Shape;905;p90"/>
          <p:cNvSpPr/>
          <p:nvPr/>
        </p:nvSpPr>
        <p:spPr>
          <a:xfrm>
            <a:off x="707625" y="2535625"/>
            <a:ext cx="1419900" cy="356400"/>
          </a:xfrm>
          <a:prstGeom prst="roundRect">
            <a:avLst>
              <a:gd fmla="val 13433" name="adj"/>
            </a:avLst>
          </a:prstGeom>
          <a:solidFill>
            <a:srgbClr val="85B016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s">
                <a:solidFill>
                  <a:srgbClr val="F3F3F3"/>
                </a:solidFill>
                <a:latin typeface="Tinos"/>
                <a:ea typeface="Tinos"/>
                <a:cs typeface="Tinos"/>
                <a:sym typeface="Tinos"/>
              </a:rPr>
              <a:t>Rúbrica</a:t>
            </a:r>
            <a:endParaRPr i="1">
              <a:solidFill>
                <a:srgbClr val="F3F3F3"/>
              </a:solidFill>
              <a:latin typeface="Tinos"/>
              <a:ea typeface="Tinos"/>
              <a:cs typeface="Tinos"/>
              <a:sym typeface="Tinos"/>
            </a:endParaRPr>
          </a:p>
        </p:txBody>
      </p:sp>
      <p:pic>
        <p:nvPicPr>
          <p:cNvPr id="906" name="Google Shape;906;p9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96162" y="3408500"/>
            <a:ext cx="7951676" cy="1737483"/>
          </a:xfrm>
          <a:prstGeom prst="rect">
            <a:avLst/>
          </a:prstGeom>
          <a:noFill/>
          <a:ln cap="flat" cmpd="sng" w="9525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907" name="Google Shape;907;p90"/>
          <p:cNvSpPr txBox="1"/>
          <p:nvPr/>
        </p:nvSpPr>
        <p:spPr>
          <a:xfrm>
            <a:off x="1134372" y="5406121"/>
            <a:ext cx="6564300" cy="4524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96333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u="sng">
                <a:solidFill>
                  <a:srgbClr val="1155CC"/>
                </a:solidFill>
                <a:latin typeface="Tinos"/>
                <a:ea typeface="Tinos"/>
                <a:cs typeface="Tinos"/>
                <a:sym typeface="Tinos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https://corubric.com/index.php?r=public-rubric/view&amp;id=70</a:t>
            </a:r>
            <a:r>
              <a:rPr lang="es">
                <a:solidFill>
                  <a:srgbClr val="963334"/>
                </a:solidFill>
                <a:latin typeface="Tinos"/>
                <a:ea typeface="Tinos"/>
                <a:cs typeface="Tinos"/>
                <a:sym typeface="Tinos"/>
              </a:rPr>
              <a:t> </a:t>
            </a:r>
            <a:endParaRPr>
              <a:solidFill>
                <a:srgbClr val="963334"/>
              </a:solidFill>
              <a:latin typeface="Tinos"/>
              <a:ea typeface="Tinos"/>
              <a:cs typeface="Tinos"/>
              <a:sym typeface="Tinos"/>
            </a:endParaRP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11" name="Shape 9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2" name="Google Shape;912;p91"/>
          <p:cNvSpPr/>
          <p:nvPr/>
        </p:nvSpPr>
        <p:spPr>
          <a:xfrm>
            <a:off x="406950" y="545800"/>
            <a:ext cx="8330100" cy="5748000"/>
          </a:xfrm>
          <a:prstGeom prst="rect">
            <a:avLst/>
          </a:prstGeom>
          <a:noFill/>
          <a:ln cap="flat" cmpd="sng" w="38100">
            <a:solidFill>
              <a:srgbClr val="D2D7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913" name="Google Shape;913;p91"/>
          <p:cNvCxnSpPr/>
          <p:nvPr/>
        </p:nvCxnSpPr>
        <p:spPr>
          <a:xfrm>
            <a:off x="4233900" y="1631467"/>
            <a:ext cx="676200" cy="0"/>
          </a:xfrm>
          <a:prstGeom prst="straightConnector1">
            <a:avLst/>
          </a:prstGeom>
          <a:noFill/>
          <a:ln cap="flat" cmpd="sng" w="76200">
            <a:solidFill>
              <a:srgbClr val="93C01F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914" name="Google Shape;914;p91"/>
          <p:cNvSpPr txBox="1"/>
          <p:nvPr>
            <p:ph type="title"/>
          </p:nvPr>
        </p:nvSpPr>
        <p:spPr>
          <a:xfrm>
            <a:off x="0" y="288300"/>
            <a:ext cx="9144000" cy="1218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 sz="2400"/>
              <a:t>Diarios en prácticum en pedagogía</a:t>
            </a:r>
            <a:endParaRPr sz="2400">
              <a:solidFill>
                <a:srgbClr val="434343"/>
              </a:solidFill>
            </a:endParaRPr>
          </a:p>
        </p:txBody>
      </p:sp>
      <p:pic>
        <p:nvPicPr>
          <p:cNvPr id="915" name="Google Shape;915;p91"/>
          <p:cNvPicPr preferRelativeResize="0"/>
          <p:nvPr/>
        </p:nvPicPr>
        <p:blipFill rotWithShape="1">
          <a:blip r:embed="rId3">
            <a:alphaModFix/>
          </a:blip>
          <a:srcRect b="9510" l="2865" r="0" t="0"/>
          <a:stretch/>
        </p:blipFill>
        <p:spPr>
          <a:xfrm>
            <a:off x="909088" y="2024425"/>
            <a:ext cx="7325823" cy="40554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19" name="Shape 9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0" name="Google Shape;920;p92"/>
          <p:cNvPicPr preferRelativeResize="0"/>
          <p:nvPr/>
        </p:nvPicPr>
        <p:blipFill rotWithShape="1">
          <a:blip r:embed="rId3">
            <a:alphaModFix/>
          </a:blip>
          <a:srcRect b="0" l="20554" r="20548" t="0"/>
          <a:stretch/>
        </p:blipFill>
        <p:spPr>
          <a:xfrm>
            <a:off x="200" y="0"/>
            <a:ext cx="4571999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921" name="Google Shape;921;p92"/>
          <p:cNvSpPr/>
          <p:nvPr/>
        </p:nvSpPr>
        <p:spPr>
          <a:xfrm>
            <a:off x="4572000" y="-131075"/>
            <a:ext cx="4654200" cy="7042200"/>
          </a:xfrm>
          <a:prstGeom prst="rect">
            <a:avLst/>
          </a:prstGeom>
          <a:solidFill>
            <a:srgbClr val="93C01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22" name="Google Shape;922;p92"/>
          <p:cNvSpPr txBox="1"/>
          <p:nvPr>
            <p:ph type="title"/>
          </p:nvPr>
        </p:nvSpPr>
        <p:spPr>
          <a:xfrm>
            <a:off x="5172950" y="1231600"/>
            <a:ext cx="3370500" cy="4394700"/>
          </a:xfrm>
          <a:prstGeom prst="rect">
            <a:avLst/>
          </a:prstGeom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latin typeface="Arial"/>
                <a:ea typeface="Arial"/>
                <a:cs typeface="Arial"/>
                <a:sym typeface="Arial"/>
              </a:rPr>
              <a:t>Memorias del</a:t>
            </a:r>
            <a:r>
              <a:rPr lang="es">
                <a:latin typeface="Arial"/>
                <a:ea typeface="Arial"/>
                <a:cs typeface="Arial"/>
                <a:sym typeface="Arial"/>
              </a:rPr>
              <a:t> prácticum en pedagogía </a:t>
            </a:r>
            <a:endParaRPr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2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48"/>
          <p:cNvSpPr/>
          <p:nvPr/>
        </p:nvSpPr>
        <p:spPr>
          <a:xfrm>
            <a:off x="406950" y="545800"/>
            <a:ext cx="8330100" cy="5748000"/>
          </a:xfrm>
          <a:prstGeom prst="rect">
            <a:avLst/>
          </a:prstGeom>
          <a:noFill/>
          <a:ln cap="flat" cmpd="sng" w="38100">
            <a:solidFill>
              <a:srgbClr val="93C01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4" name="Google Shape;244;p48"/>
          <p:cNvSpPr txBox="1"/>
          <p:nvPr/>
        </p:nvSpPr>
        <p:spPr>
          <a:xfrm>
            <a:off x="1355643" y="3474717"/>
            <a:ext cx="7440300" cy="74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600"/>
              </a:spcBef>
              <a:spcAft>
                <a:spcPts val="0"/>
              </a:spcAft>
              <a:buNone/>
            </a:pPr>
            <a:r>
              <a:rPr lang="es" sz="1300"/>
              <a:t>No hay aprendizaje ….</a:t>
            </a:r>
            <a:endParaRPr sz="1300"/>
          </a:p>
          <a:p>
            <a:pPr indent="0" lvl="0" marL="0" rtl="0" algn="ctr">
              <a:spcBef>
                <a:spcPts val="600"/>
              </a:spcBef>
              <a:spcAft>
                <a:spcPts val="0"/>
              </a:spcAft>
              <a:buNone/>
            </a:pPr>
            <a:r>
              <a:rPr lang="es" sz="1300"/>
              <a:t>sin</a:t>
            </a:r>
            <a:r>
              <a:rPr b="1" lang="es" sz="1300"/>
              <a:t> experiencias</a:t>
            </a:r>
            <a:r>
              <a:rPr lang="es" sz="1300"/>
              <a:t>, sin</a:t>
            </a:r>
            <a:r>
              <a:rPr b="1" lang="es" sz="1300"/>
              <a:t> evaluación</a:t>
            </a:r>
            <a:r>
              <a:rPr lang="es" sz="1300"/>
              <a:t>, sin </a:t>
            </a:r>
            <a:r>
              <a:rPr b="1" lang="es" sz="1300"/>
              <a:t>reflexión</a:t>
            </a:r>
            <a:r>
              <a:rPr lang="es" sz="1300"/>
              <a:t> y sin aplicación de lo aprendido a  </a:t>
            </a:r>
            <a:r>
              <a:rPr b="1" lang="es" sz="1300"/>
              <a:t>diferentes contextos</a:t>
            </a:r>
            <a:r>
              <a:rPr lang="es" sz="1300"/>
              <a:t> … </a:t>
            </a:r>
            <a:br>
              <a:rPr lang="es" sz="1300"/>
            </a:br>
            <a:r>
              <a:rPr lang="es" sz="1300"/>
              <a:t>(Incluso el entrenamiento automatizado del atleta al principio reflexiona y piensa en sus movimientos)</a:t>
            </a:r>
            <a:endParaRPr sz="1300"/>
          </a:p>
        </p:txBody>
      </p:sp>
      <p:grpSp>
        <p:nvGrpSpPr>
          <p:cNvPr id="245" name="Google Shape;245;p48"/>
          <p:cNvGrpSpPr/>
          <p:nvPr/>
        </p:nvGrpSpPr>
        <p:grpSpPr>
          <a:xfrm rot="1999686">
            <a:off x="2227457" y="1288712"/>
            <a:ext cx="1002813" cy="257580"/>
            <a:chOff x="271125" y="812725"/>
            <a:chExt cx="766525" cy="221725"/>
          </a:xfrm>
        </p:grpSpPr>
        <p:sp>
          <p:nvSpPr>
            <p:cNvPr id="246" name="Google Shape;246;p48"/>
            <p:cNvSpPr/>
            <p:nvPr/>
          </p:nvSpPr>
          <p:spPr>
            <a:xfrm>
              <a:off x="271125" y="921200"/>
              <a:ext cx="695775" cy="70775"/>
            </a:xfrm>
            <a:custGeom>
              <a:rect b="b" l="l" r="r" t="t"/>
              <a:pathLst>
                <a:path extrusionOk="0" h="2831" w="27831">
                  <a:moveTo>
                    <a:pt x="27264" y="944"/>
                  </a:moveTo>
                  <a:lnTo>
                    <a:pt x="27359" y="1086"/>
                  </a:lnTo>
                  <a:lnTo>
                    <a:pt x="27359" y="944"/>
                  </a:lnTo>
                  <a:close/>
                  <a:moveTo>
                    <a:pt x="27359" y="1086"/>
                  </a:moveTo>
                  <a:lnTo>
                    <a:pt x="27359" y="1133"/>
                  </a:lnTo>
                  <a:lnTo>
                    <a:pt x="27372" y="1106"/>
                  </a:lnTo>
                  <a:lnTo>
                    <a:pt x="27372" y="1106"/>
                  </a:lnTo>
                  <a:lnTo>
                    <a:pt x="27359" y="1086"/>
                  </a:lnTo>
                  <a:close/>
                  <a:moveTo>
                    <a:pt x="27453" y="944"/>
                  </a:moveTo>
                  <a:lnTo>
                    <a:pt x="27372" y="1106"/>
                  </a:lnTo>
                  <a:lnTo>
                    <a:pt x="27372" y="1106"/>
                  </a:lnTo>
                  <a:lnTo>
                    <a:pt x="27453" y="1227"/>
                  </a:lnTo>
                  <a:lnTo>
                    <a:pt x="27453" y="944"/>
                  </a:lnTo>
                  <a:close/>
                  <a:moveTo>
                    <a:pt x="27642" y="1039"/>
                  </a:moveTo>
                  <a:lnTo>
                    <a:pt x="27453" y="1227"/>
                  </a:lnTo>
                  <a:lnTo>
                    <a:pt x="27453" y="1322"/>
                  </a:lnTo>
                  <a:lnTo>
                    <a:pt x="27453" y="1416"/>
                  </a:lnTo>
                  <a:lnTo>
                    <a:pt x="27830" y="1416"/>
                  </a:lnTo>
                  <a:lnTo>
                    <a:pt x="27830" y="1227"/>
                  </a:lnTo>
                  <a:lnTo>
                    <a:pt x="27736" y="1322"/>
                  </a:lnTo>
                  <a:lnTo>
                    <a:pt x="27736" y="1227"/>
                  </a:lnTo>
                  <a:lnTo>
                    <a:pt x="27736" y="1133"/>
                  </a:lnTo>
                  <a:lnTo>
                    <a:pt x="27642" y="1039"/>
                  </a:lnTo>
                  <a:close/>
                  <a:moveTo>
                    <a:pt x="20189" y="1"/>
                  </a:moveTo>
                  <a:lnTo>
                    <a:pt x="20095" y="190"/>
                  </a:lnTo>
                  <a:lnTo>
                    <a:pt x="20000" y="95"/>
                  </a:lnTo>
                  <a:lnTo>
                    <a:pt x="19906" y="284"/>
                  </a:lnTo>
                  <a:lnTo>
                    <a:pt x="19812" y="473"/>
                  </a:lnTo>
                  <a:lnTo>
                    <a:pt x="19529" y="284"/>
                  </a:lnTo>
                  <a:lnTo>
                    <a:pt x="19340" y="95"/>
                  </a:lnTo>
                  <a:lnTo>
                    <a:pt x="19246" y="95"/>
                  </a:lnTo>
                  <a:lnTo>
                    <a:pt x="19246" y="190"/>
                  </a:lnTo>
                  <a:lnTo>
                    <a:pt x="19151" y="378"/>
                  </a:lnTo>
                  <a:lnTo>
                    <a:pt x="19434" y="190"/>
                  </a:lnTo>
                  <a:lnTo>
                    <a:pt x="19246" y="473"/>
                  </a:lnTo>
                  <a:lnTo>
                    <a:pt x="19434" y="378"/>
                  </a:lnTo>
                  <a:lnTo>
                    <a:pt x="19434" y="567"/>
                  </a:lnTo>
                  <a:lnTo>
                    <a:pt x="19151" y="567"/>
                  </a:lnTo>
                  <a:lnTo>
                    <a:pt x="19151" y="190"/>
                  </a:lnTo>
                  <a:lnTo>
                    <a:pt x="19057" y="95"/>
                  </a:lnTo>
                  <a:lnTo>
                    <a:pt x="18963" y="95"/>
                  </a:lnTo>
                  <a:lnTo>
                    <a:pt x="18774" y="284"/>
                  </a:lnTo>
                  <a:lnTo>
                    <a:pt x="18680" y="473"/>
                  </a:lnTo>
                  <a:lnTo>
                    <a:pt x="18585" y="378"/>
                  </a:lnTo>
                  <a:lnTo>
                    <a:pt x="18491" y="190"/>
                  </a:lnTo>
                  <a:lnTo>
                    <a:pt x="18397" y="378"/>
                  </a:lnTo>
                  <a:lnTo>
                    <a:pt x="17925" y="567"/>
                  </a:lnTo>
                  <a:lnTo>
                    <a:pt x="18019" y="284"/>
                  </a:lnTo>
                  <a:lnTo>
                    <a:pt x="17831" y="378"/>
                  </a:lnTo>
                  <a:lnTo>
                    <a:pt x="17642" y="567"/>
                  </a:lnTo>
                  <a:lnTo>
                    <a:pt x="17642" y="661"/>
                  </a:lnTo>
                  <a:lnTo>
                    <a:pt x="17453" y="567"/>
                  </a:lnTo>
                  <a:lnTo>
                    <a:pt x="17170" y="473"/>
                  </a:lnTo>
                  <a:lnTo>
                    <a:pt x="16699" y="473"/>
                  </a:lnTo>
                  <a:lnTo>
                    <a:pt x="16699" y="567"/>
                  </a:lnTo>
                  <a:lnTo>
                    <a:pt x="16604" y="661"/>
                  </a:lnTo>
                  <a:lnTo>
                    <a:pt x="16416" y="378"/>
                  </a:lnTo>
                  <a:lnTo>
                    <a:pt x="16227" y="378"/>
                  </a:lnTo>
                  <a:lnTo>
                    <a:pt x="15661" y="661"/>
                  </a:lnTo>
                  <a:lnTo>
                    <a:pt x="15661" y="473"/>
                  </a:lnTo>
                  <a:lnTo>
                    <a:pt x="15567" y="756"/>
                  </a:lnTo>
                  <a:lnTo>
                    <a:pt x="15378" y="473"/>
                  </a:lnTo>
                  <a:lnTo>
                    <a:pt x="15567" y="473"/>
                  </a:lnTo>
                  <a:lnTo>
                    <a:pt x="15472" y="378"/>
                  </a:lnTo>
                  <a:lnTo>
                    <a:pt x="15378" y="378"/>
                  </a:lnTo>
                  <a:lnTo>
                    <a:pt x="15189" y="473"/>
                  </a:lnTo>
                  <a:lnTo>
                    <a:pt x="15000" y="756"/>
                  </a:lnTo>
                  <a:lnTo>
                    <a:pt x="14906" y="661"/>
                  </a:lnTo>
                  <a:lnTo>
                    <a:pt x="14812" y="473"/>
                  </a:lnTo>
                  <a:lnTo>
                    <a:pt x="14529" y="756"/>
                  </a:lnTo>
                  <a:lnTo>
                    <a:pt x="14623" y="567"/>
                  </a:lnTo>
                  <a:lnTo>
                    <a:pt x="14529" y="661"/>
                  </a:lnTo>
                  <a:lnTo>
                    <a:pt x="14340" y="756"/>
                  </a:lnTo>
                  <a:lnTo>
                    <a:pt x="14340" y="567"/>
                  </a:lnTo>
                  <a:lnTo>
                    <a:pt x="14246" y="473"/>
                  </a:lnTo>
                  <a:lnTo>
                    <a:pt x="13963" y="378"/>
                  </a:lnTo>
                  <a:lnTo>
                    <a:pt x="13585" y="284"/>
                  </a:lnTo>
                  <a:lnTo>
                    <a:pt x="13302" y="284"/>
                  </a:lnTo>
                  <a:lnTo>
                    <a:pt x="13302" y="378"/>
                  </a:lnTo>
                  <a:lnTo>
                    <a:pt x="13302" y="473"/>
                  </a:lnTo>
                  <a:lnTo>
                    <a:pt x="13208" y="473"/>
                  </a:lnTo>
                  <a:lnTo>
                    <a:pt x="13208" y="661"/>
                  </a:lnTo>
                  <a:lnTo>
                    <a:pt x="13114" y="661"/>
                  </a:lnTo>
                  <a:lnTo>
                    <a:pt x="13019" y="567"/>
                  </a:lnTo>
                  <a:lnTo>
                    <a:pt x="12925" y="378"/>
                  </a:lnTo>
                  <a:lnTo>
                    <a:pt x="12831" y="95"/>
                  </a:lnTo>
                  <a:lnTo>
                    <a:pt x="12831" y="378"/>
                  </a:lnTo>
                  <a:lnTo>
                    <a:pt x="12736" y="378"/>
                  </a:lnTo>
                  <a:lnTo>
                    <a:pt x="12642" y="284"/>
                  </a:lnTo>
                  <a:lnTo>
                    <a:pt x="12548" y="190"/>
                  </a:lnTo>
                  <a:lnTo>
                    <a:pt x="12265" y="190"/>
                  </a:lnTo>
                  <a:lnTo>
                    <a:pt x="12170" y="473"/>
                  </a:lnTo>
                  <a:lnTo>
                    <a:pt x="12076" y="378"/>
                  </a:lnTo>
                  <a:lnTo>
                    <a:pt x="11887" y="284"/>
                  </a:lnTo>
                  <a:lnTo>
                    <a:pt x="11510" y="378"/>
                  </a:lnTo>
                  <a:lnTo>
                    <a:pt x="10755" y="661"/>
                  </a:lnTo>
                  <a:lnTo>
                    <a:pt x="10661" y="473"/>
                  </a:lnTo>
                  <a:lnTo>
                    <a:pt x="10567" y="378"/>
                  </a:lnTo>
                  <a:lnTo>
                    <a:pt x="10095" y="378"/>
                  </a:lnTo>
                  <a:lnTo>
                    <a:pt x="9529" y="473"/>
                  </a:lnTo>
                  <a:lnTo>
                    <a:pt x="9340" y="473"/>
                  </a:lnTo>
                  <a:lnTo>
                    <a:pt x="9152" y="378"/>
                  </a:lnTo>
                  <a:lnTo>
                    <a:pt x="9152" y="473"/>
                  </a:lnTo>
                  <a:lnTo>
                    <a:pt x="9152" y="567"/>
                  </a:lnTo>
                  <a:lnTo>
                    <a:pt x="8963" y="661"/>
                  </a:lnTo>
                  <a:lnTo>
                    <a:pt x="8869" y="567"/>
                  </a:lnTo>
                  <a:lnTo>
                    <a:pt x="8680" y="473"/>
                  </a:lnTo>
                  <a:lnTo>
                    <a:pt x="8680" y="756"/>
                  </a:lnTo>
                  <a:lnTo>
                    <a:pt x="8491" y="661"/>
                  </a:lnTo>
                  <a:lnTo>
                    <a:pt x="8208" y="567"/>
                  </a:lnTo>
                  <a:lnTo>
                    <a:pt x="7925" y="661"/>
                  </a:lnTo>
                  <a:lnTo>
                    <a:pt x="7831" y="756"/>
                  </a:lnTo>
                  <a:lnTo>
                    <a:pt x="7548" y="567"/>
                  </a:lnTo>
                  <a:lnTo>
                    <a:pt x="7359" y="473"/>
                  </a:lnTo>
                  <a:lnTo>
                    <a:pt x="7170" y="944"/>
                  </a:lnTo>
                  <a:lnTo>
                    <a:pt x="6982" y="661"/>
                  </a:lnTo>
                  <a:lnTo>
                    <a:pt x="6793" y="661"/>
                  </a:lnTo>
                  <a:lnTo>
                    <a:pt x="6604" y="756"/>
                  </a:lnTo>
                  <a:lnTo>
                    <a:pt x="6510" y="661"/>
                  </a:lnTo>
                  <a:lnTo>
                    <a:pt x="6416" y="756"/>
                  </a:lnTo>
                  <a:lnTo>
                    <a:pt x="6038" y="944"/>
                  </a:lnTo>
                  <a:lnTo>
                    <a:pt x="6038" y="1039"/>
                  </a:lnTo>
                  <a:lnTo>
                    <a:pt x="5850" y="1133"/>
                  </a:lnTo>
                  <a:lnTo>
                    <a:pt x="5850" y="1039"/>
                  </a:lnTo>
                  <a:lnTo>
                    <a:pt x="5755" y="1039"/>
                  </a:lnTo>
                  <a:lnTo>
                    <a:pt x="5567" y="1227"/>
                  </a:lnTo>
                  <a:lnTo>
                    <a:pt x="5472" y="1227"/>
                  </a:lnTo>
                  <a:lnTo>
                    <a:pt x="5378" y="1039"/>
                  </a:lnTo>
                  <a:lnTo>
                    <a:pt x="5378" y="1133"/>
                  </a:lnTo>
                  <a:lnTo>
                    <a:pt x="5189" y="1227"/>
                  </a:lnTo>
                  <a:lnTo>
                    <a:pt x="5095" y="1133"/>
                  </a:lnTo>
                  <a:lnTo>
                    <a:pt x="4906" y="1039"/>
                  </a:lnTo>
                  <a:lnTo>
                    <a:pt x="5189" y="1039"/>
                  </a:lnTo>
                  <a:lnTo>
                    <a:pt x="5095" y="944"/>
                  </a:lnTo>
                  <a:lnTo>
                    <a:pt x="5095" y="756"/>
                  </a:lnTo>
                  <a:lnTo>
                    <a:pt x="5001" y="944"/>
                  </a:lnTo>
                  <a:lnTo>
                    <a:pt x="4529" y="944"/>
                  </a:lnTo>
                  <a:lnTo>
                    <a:pt x="4529" y="1133"/>
                  </a:lnTo>
                  <a:lnTo>
                    <a:pt x="4718" y="1133"/>
                  </a:lnTo>
                  <a:lnTo>
                    <a:pt x="4623" y="1227"/>
                  </a:lnTo>
                  <a:lnTo>
                    <a:pt x="4623" y="1133"/>
                  </a:lnTo>
                  <a:lnTo>
                    <a:pt x="4529" y="1416"/>
                  </a:lnTo>
                  <a:lnTo>
                    <a:pt x="4340" y="1227"/>
                  </a:lnTo>
                  <a:lnTo>
                    <a:pt x="4152" y="1039"/>
                  </a:lnTo>
                  <a:lnTo>
                    <a:pt x="3963" y="1039"/>
                  </a:lnTo>
                  <a:lnTo>
                    <a:pt x="3774" y="1416"/>
                  </a:lnTo>
                  <a:lnTo>
                    <a:pt x="3774" y="1322"/>
                  </a:lnTo>
                  <a:lnTo>
                    <a:pt x="3774" y="1227"/>
                  </a:lnTo>
                  <a:lnTo>
                    <a:pt x="3680" y="1322"/>
                  </a:lnTo>
                  <a:lnTo>
                    <a:pt x="3586" y="1510"/>
                  </a:lnTo>
                  <a:lnTo>
                    <a:pt x="3208" y="1416"/>
                  </a:lnTo>
                  <a:lnTo>
                    <a:pt x="2454" y="1416"/>
                  </a:lnTo>
                  <a:lnTo>
                    <a:pt x="1793" y="1510"/>
                  </a:lnTo>
                  <a:lnTo>
                    <a:pt x="1510" y="1605"/>
                  </a:lnTo>
                  <a:lnTo>
                    <a:pt x="1321" y="1699"/>
                  </a:lnTo>
                  <a:lnTo>
                    <a:pt x="1321" y="1605"/>
                  </a:lnTo>
                  <a:lnTo>
                    <a:pt x="1038" y="1699"/>
                  </a:lnTo>
                  <a:lnTo>
                    <a:pt x="755" y="1793"/>
                  </a:lnTo>
                  <a:lnTo>
                    <a:pt x="567" y="1793"/>
                  </a:lnTo>
                  <a:lnTo>
                    <a:pt x="378" y="1888"/>
                  </a:lnTo>
                  <a:lnTo>
                    <a:pt x="284" y="1699"/>
                  </a:lnTo>
                  <a:lnTo>
                    <a:pt x="95" y="1605"/>
                  </a:lnTo>
                  <a:lnTo>
                    <a:pt x="1" y="1793"/>
                  </a:lnTo>
                  <a:lnTo>
                    <a:pt x="1" y="2076"/>
                  </a:lnTo>
                  <a:lnTo>
                    <a:pt x="95" y="2548"/>
                  </a:lnTo>
                  <a:lnTo>
                    <a:pt x="189" y="2831"/>
                  </a:lnTo>
                  <a:lnTo>
                    <a:pt x="284" y="2737"/>
                  </a:lnTo>
                  <a:lnTo>
                    <a:pt x="472" y="2831"/>
                  </a:lnTo>
                  <a:lnTo>
                    <a:pt x="567" y="2548"/>
                  </a:lnTo>
                  <a:lnTo>
                    <a:pt x="661" y="2642"/>
                  </a:lnTo>
                  <a:lnTo>
                    <a:pt x="661" y="2737"/>
                  </a:lnTo>
                  <a:lnTo>
                    <a:pt x="755" y="2642"/>
                  </a:lnTo>
                  <a:lnTo>
                    <a:pt x="944" y="2548"/>
                  </a:lnTo>
                  <a:lnTo>
                    <a:pt x="1227" y="2548"/>
                  </a:lnTo>
                  <a:lnTo>
                    <a:pt x="1227" y="2642"/>
                  </a:lnTo>
                  <a:lnTo>
                    <a:pt x="1321" y="2737"/>
                  </a:lnTo>
                  <a:lnTo>
                    <a:pt x="1416" y="2831"/>
                  </a:lnTo>
                  <a:lnTo>
                    <a:pt x="1510" y="2642"/>
                  </a:lnTo>
                  <a:lnTo>
                    <a:pt x="1793" y="2548"/>
                  </a:lnTo>
                  <a:lnTo>
                    <a:pt x="1699" y="2642"/>
                  </a:lnTo>
                  <a:lnTo>
                    <a:pt x="1887" y="2737"/>
                  </a:lnTo>
                  <a:lnTo>
                    <a:pt x="1887" y="2454"/>
                  </a:lnTo>
                  <a:lnTo>
                    <a:pt x="1982" y="2265"/>
                  </a:lnTo>
                  <a:lnTo>
                    <a:pt x="2076" y="2737"/>
                  </a:lnTo>
                  <a:lnTo>
                    <a:pt x="2171" y="2359"/>
                  </a:lnTo>
                  <a:lnTo>
                    <a:pt x="2265" y="2642"/>
                  </a:lnTo>
                  <a:lnTo>
                    <a:pt x="2265" y="2548"/>
                  </a:lnTo>
                  <a:lnTo>
                    <a:pt x="2359" y="2454"/>
                  </a:lnTo>
                  <a:lnTo>
                    <a:pt x="2454" y="2548"/>
                  </a:lnTo>
                  <a:lnTo>
                    <a:pt x="2454" y="2737"/>
                  </a:lnTo>
                  <a:lnTo>
                    <a:pt x="2548" y="2548"/>
                  </a:lnTo>
                  <a:lnTo>
                    <a:pt x="2548" y="2454"/>
                  </a:lnTo>
                  <a:lnTo>
                    <a:pt x="2642" y="2548"/>
                  </a:lnTo>
                  <a:lnTo>
                    <a:pt x="2642" y="2642"/>
                  </a:lnTo>
                  <a:lnTo>
                    <a:pt x="2831" y="2454"/>
                  </a:lnTo>
                  <a:lnTo>
                    <a:pt x="3020" y="2454"/>
                  </a:lnTo>
                  <a:lnTo>
                    <a:pt x="3114" y="2265"/>
                  </a:lnTo>
                  <a:lnTo>
                    <a:pt x="3114" y="2076"/>
                  </a:lnTo>
                  <a:lnTo>
                    <a:pt x="3208" y="1982"/>
                  </a:lnTo>
                  <a:lnTo>
                    <a:pt x="3208" y="2076"/>
                  </a:lnTo>
                  <a:lnTo>
                    <a:pt x="3208" y="2265"/>
                  </a:lnTo>
                  <a:lnTo>
                    <a:pt x="3303" y="2076"/>
                  </a:lnTo>
                  <a:lnTo>
                    <a:pt x="3491" y="2076"/>
                  </a:lnTo>
                  <a:lnTo>
                    <a:pt x="3491" y="2171"/>
                  </a:lnTo>
                  <a:lnTo>
                    <a:pt x="3397" y="2265"/>
                  </a:lnTo>
                  <a:lnTo>
                    <a:pt x="3303" y="2359"/>
                  </a:lnTo>
                  <a:lnTo>
                    <a:pt x="3303" y="2548"/>
                  </a:lnTo>
                  <a:lnTo>
                    <a:pt x="3491" y="2548"/>
                  </a:lnTo>
                  <a:lnTo>
                    <a:pt x="3586" y="2454"/>
                  </a:lnTo>
                  <a:lnTo>
                    <a:pt x="3680" y="2265"/>
                  </a:lnTo>
                  <a:lnTo>
                    <a:pt x="4152" y="2265"/>
                  </a:lnTo>
                  <a:lnTo>
                    <a:pt x="4152" y="2359"/>
                  </a:lnTo>
                  <a:lnTo>
                    <a:pt x="4246" y="2171"/>
                  </a:lnTo>
                  <a:lnTo>
                    <a:pt x="4340" y="2171"/>
                  </a:lnTo>
                  <a:lnTo>
                    <a:pt x="4246" y="2265"/>
                  </a:lnTo>
                  <a:lnTo>
                    <a:pt x="5284" y="2265"/>
                  </a:lnTo>
                  <a:lnTo>
                    <a:pt x="5567" y="2171"/>
                  </a:lnTo>
                  <a:lnTo>
                    <a:pt x="5755" y="2171"/>
                  </a:lnTo>
                  <a:lnTo>
                    <a:pt x="5755" y="2076"/>
                  </a:lnTo>
                  <a:lnTo>
                    <a:pt x="6416" y="2076"/>
                  </a:lnTo>
                  <a:lnTo>
                    <a:pt x="6510" y="1888"/>
                  </a:lnTo>
                  <a:lnTo>
                    <a:pt x="6604" y="1888"/>
                  </a:lnTo>
                  <a:lnTo>
                    <a:pt x="7170" y="1982"/>
                  </a:lnTo>
                  <a:lnTo>
                    <a:pt x="7453" y="1888"/>
                  </a:lnTo>
                  <a:lnTo>
                    <a:pt x="7548" y="1888"/>
                  </a:lnTo>
                  <a:lnTo>
                    <a:pt x="7642" y="1699"/>
                  </a:lnTo>
                  <a:lnTo>
                    <a:pt x="7736" y="1888"/>
                  </a:lnTo>
                  <a:lnTo>
                    <a:pt x="7925" y="2076"/>
                  </a:lnTo>
                  <a:lnTo>
                    <a:pt x="8114" y="1793"/>
                  </a:lnTo>
                  <a:lnTo>
                    <a:pt x="8114" y="1982"/>
                  </a:lnTo>
                  <a:lnTo>
                    <a:pt x="8208" y="1793"/>
                  </a:lnTo>
                  <a:lnTo>
                    <a:pt x="8302" y="1982"/>
                  </a:lnTo>
                  <a:lnTo>
                    <a:pt x="8302" y="1888"/>
                  </a:lnTo>
                  <a:lnTo>
                    <a:pt x="8302" y="1793"/>
                  </a:lnTo>
                  <a:lnTo>
                    <a:pt x="8491" y="1793"/>
                  </a:lnTo>
                  <a:lnTo>
                    <a:pt x="8585" y="1888"/>
                  </a:lnTo>
                  <a:lnTo>
                    <a:pt x="8774" y="1793"/>
                  </a:lnTo>
                  <a:lnTo>
                    <a:pt x="8774" y="1982"/>
                  </a:lnTo>
                  <a:lnTo>
                    <a:pt x="8869" y="1888"/>
                  </a:lnTo>
                  <a:lnTo>
                    <a:pt x="9718" y="1888"/>
                  </a:lnTo>
                  <a:lnTo>
                    <a:pt x="9623" y="1793"/>
                  </a:lnTo>
                  <a:lnTo>
                    <a:pt x="9718" y="1605"/>
                  </a:lnTo>
                  <a:lnTo>
                    <a:pt x="9812" y="1699"/>
                  </a:lnTo>
                  <a:lnTo>
                    <a:pt x="9812" y="1793"/>
                  </a:lnTo>
                  <a:lnTo>
                    <a:pt x="9906" y="1888"/>
                  </a:lnTo>
                  <a:lnTo>
                    <a:pt x="10095" y="1982"/>
                  </a:lnTo>
                  <a:lnTo>
                    <a:pt x="10661" y="1793"/>
                  </a:lnTo>
                  <a:lnTo>
                    <a:pt x="11038" y="1510"/>
                  </a:lnTo>
                  <a:lnTo>
                    <a:pt x="11133" y="1699"/>
                  </a:lnTo>
                  <a:lnTo>
                    <a:pt x="11321" y="1699"/>
                  </a:lnTo>
                  <a:lnTo>
                    <a:pt x="11510" y="1605"/>
                  </a:lnTo>
                  <a:lnTo>
                    <a:pt x="11604" y="1416"/>
                  </a:lnTo>
                  <a:lnTo>
                    <a:pt x="11982" y="1605"/>
                  </a:lnTo>
                  <a:lnTo>
                    <a:pt x="12453" y="1699"/>
                  </a:lnTo>
                  <a:lnTo>
                    <a:pt x="12642" y="1510"/>
                  </a:lnTo>
                  <a:lnTo>
                    <a:pt x="12642" y="1699"/>
                  </a:lnTo>
                  <a:lnTo>
                    <a:pt x="12925" y="1510"/>
                  </a:lnTo>
                  <a:lnTo>
                    <a:pt x="13208" y="1510"/>
                  </a:lnTo>
                  <a:lnTo>
                    <a:pt x="14057" y="1699"/>
                  </a:lnTo>
                  <a:lnTo>
                    <a:pt x="14434" y="1793"/>
                  </a:lnTo>
                  <a:lnTo>
                    <a:pt x="14812" y="1793"/>
                  </a:lnTo>
                  <a:lnTo>
                    <a:pt x="15095" y="1699"/>
                  </a:lnTo>
                  <a:lnTo>
                    <a:pt x="15378" y="1510"/>
                  </a:lnTo>
                  <a:lnTo>
                    <a:pt x="15472" y="1416"/>
                  </a:lnTo>
                  <a:lnTo>
                    <a:pt x="15472" y="1510"/>
                  </a:lnTo>
                  <a:lnTo>
                    <a:pt x="15472" y="1699"/>
                  </a:lnTo>
                  <a:lnTo>
                    <a:pt x="16416" y="1510"/>
                  </a:lnTo>
                  <a:lnTo>
                    <a:pt x="16416" y="1605"/>
                  </a:lnTo>
                  <a:lnTo>
                    <a:pt x="16510" y="1605"/>
                  </a:lnTo>
                  <a:lnTo>
                    <a:pt x="16604" y="1510"/>
                  </a:lnTo>
                  <a:lnTo>
                    <a:pt x="17642" y="1510"/>
                  </a:lnTo>
                  <a:lnTo>
                    <a:pt x="17736" y="1605"/>
                  </a:lnTo>
                  <a:lnTo>
                    <a:pt x="17831" y="1605"/>
                  </a:lnTo>
                  <a:lnTo>
                    <a:pt x="18397" y="1510"/>
                  </a:lnTo>
                  <a:lnTo>
                    <a:pt x="19057" y="1322"/>
                  </a:lnTo>
                  <a:lnTo>
                    <a:pt x="18774" y="1605"/>
                  </a:lnTo>
                  <a:lnTo>
                    <a:pt x="19151" y="1322"/>
                  </a:lnTo>
                  <a:lnTo>
                    <a:pt x="19340" y="1322"/>
                  </a:lnTo>
                  <a:lnTo>
                    <a:pt x="19340" y="1510"/>
                  </a:lnTo>
                  <a:lnTo>
                    <a:pt x="19529" y="1416"/>
                  </a:lnTo>
                  <a:lnTo>
                    <a:pt x="19906" y="1416"/>
                  </a:lnTo>
                  <a:lnTo>
                    <a:pt x="20000" y="1322"/>
                  </a:lnTo>
                  <a:lnTo>
                    <a:pt x="20095" y="944"/>
                  </a:lnTo>
                  <a:lnTo>
                    <a:pt x="20095" y="1133"/>
                  </a:lnTo>
                  <a:lnTo>
                    <a:pt x="20189" y="1227"/>
                  </a:lnTo>
                  <a:lnTo>
                    <a:pt x="20189" y="1416"/>
                  </a:lnTo>
                  <a:lnTo>
                    <a:pt x="20283" y="1322"/>
                  </a:lnTo>
                  <a:lnTo>
                    <a:pt x="20378" y="1322"/>
                  </a:lnTo>
                  <a:lnTo>
                    <a:pt x="20378" y="1416"/>
                  </a:lnTo>
                  <a:lnTo>
                    <a:pt x="20661" y="1227"/>
                  </a:lnTo>
                  <a:lnTo>
                    <a:pt x="20944" y="1133"/>
                  </a:lnTo>
                  <a:lnTo>
                    <a:pt x="21038" y="1133"/>
                  </a:lnTo>
                  <a:lnTo>
                    <a:pt x="21132" y="1416"/>
                  </a:lnTo>
                  <a:lnTo>
                    <a:pt x="21604" y="1227"/>
                  </a:lnTo>
                  <a:lnTo>
                    <a:pt x="21510" y="1039"/>
                  </a:lnTo>
                  <a:lnTo>
                    <a:pt x="21510" y="944"/>
                  </a:lnTo>
                  <a:lnTo>
                    <a:pt x="21698" y="944"/>
                  </a:lnTo>
                  <a:lnTo>
                    <a:pt x="21604" y="1039"/>
                  </a:lnTo>
                  <a:lnTo>
                    <a:pt x="21982" y="1039"/>
                  </a:lnTo>
                  <a:lnTo>
                    <a:pt x="21887" y="1227"/>
                  </a:lnTo>
                  <a:lnTo>
                    <a:pt x="21887" y="1227"/>
                  </a:lnTo>
                  <a:lnTo>
                    <a:pt x="22170" y="1039"/>
                  </a:lnTo>
                  <a:lnTo>
                    <a:pt x="22265" y="1227"/>
                  </a:lnTo>
                  <a:lnTo>
                    <a:pt x="22265" y="1133"/>
                  </a:lnTo>
                  <a:lnTo>
                    <a:pt x="22265" y="1039"/>
                  </a:lnTo>
                  <a:lnTo>
                    <a:pt x="22548" y="1039"/>
                  </a:lnTo>
                  <a:lnTo>
                    <a:pt x="22642" y="1322"/>
                  </a:lnTo>
                  <a:lnTo>
                    <a:pt x="23019" y="1227"/>
                  </a:lnTo>
                  <a:lnTo>
                    <a:pt x="23208" y="1133"/>
                  </a:lnTo>
                  <a:lnTo>
                    <a:pt x="23302" y="1039"/>
                  </a:lnTo>
                  <a:lnTo>
                    <a:pt x="23397" y="1133"/>
                  </a:lnTo>
                  <a:lnTo>
                    <a:pt x="23397" y="1227"/>
                  </a:lnTo>
                  <a:lnTo>
                    <a:pt x="23680" y="1227"/>
                  </a:lnTo>
                  <a:lnTo>
                    <a:pt x="23868" y="1133"/>
                  </a:lnTo>
                  <a:lnTo>
                    <a:pt x="24057" y="1227"/>
                  </a:lnTo>
                  <a:lnTo>
                    <a:pt x="24246" y="1227"/>
                  </a:lnTo>
                  <a:lnTo>
                    <a:pt x="24246" y="1133"/>
                  </a:lnTo>
                  <a:lnTo>
                    <a:pt x="24529" y="1227"/>
                  </a:lnTo>
                  <a:lnTo>
                    <a:pt x="24906" y="1322"/>
                  </a:lnTo>
                  <a:lnTo>
                    <a:pt x="25179" y="1048"/>
                  </a:lnTo>
                  <a:lnTo>
                    <a:pt x="25095" y="1133"/>
                  </a:lnTo>
                  <a:lnTo>
                    <a:pt x="25189" y="1227"/>
                  </a:lnTo>
                  <a:lnTo>
                    <a:pt x="25189" y="1133"/>
                  </a:lnTo>
                  <a:lnTo>
                    <a:pt x="25283" y="1039"/>
                  </a:lnTo>
                  <a:lnTo>
                    <a:pt x="25378" y="944"/>
                  </a:lnTo>
                  <a:lnTo>
                    <a:pt x="25472" y="944"/>
                  </a:lnTo>
                  <a:lnTo>
                    <a:pt x="25472" y="1133"/>
                  </a:lnTo>
                  <a:lnTo>
                    <a:pt x="25566" y="1039"/>
                  </a:lnTo>
                  <a:lnTo>
                    <a:pt x="25661" y="1039"/>
                  </a:lnTo>
                  <a:lnTo>
                    <a:pt x="25566" y="1133"/>
                  </a:lnTo>
                  <a:lnTo>
                    <a:pt x="25661" y="1227"/>
                  </a:lnTo>
                  <a:lnTo>
                    <a:pt x="25849" y="1322"/>
                  </a:lnTo>
                  <a:lnTo>
                    <a:pt x="25944" y="1133"/>
                  </a:lnTo>
                  <a:lnTo>
                    <a:pt x="26132" y="1039"/>
                  </a:lnTo>
                  <a:lnTo>
                    <a:pt x="26132" y="1039"/>
                  </a:lnTo>
                  <a:lnTo>
                    <a:pt x="26038" y="1227"/>
                  </a:lnTo>
                  <a:lnTo>
                    <a:pt x="26132" y="1322"/>
                  </a:lnTo>
                  <a:lnTo>
                    <a:pt x="26321" y="1416"/>
                  </a:lnTo>
                  <a:lnTo>
                    <a:pt x="26415" y="1416"/>
                  </a:lnTo>
                  <a:lnTo>
                    <a:pt x="26887" y="1227"/>
                  </a:lnTo>
                  <a:lnTo>
                    <a:pt x="27264" y="944"/>
                  </a:lnTo>
                  <a:lnTo>
                    <a:pt x="27170" y="944"/>
                  </a:lnTo>
                  <a:lnTo>
                    <a:pt x="27264" y="850"/>
                  </a:lnTo>
                  <a:lnTo>
                    <a:pt x="26981" y="756"/>
                  </a:lnTo>
                  <a:lnTo>
                    <a:pt x="26887" y="944"/>
                  </a:lnTo>
                  <a:lnTo>
                    <a:pt x="26793" y="1133"/>
                  </a:lnTo>
                  <a:lnTo>
                    <a:pt x="26793" y="661"/>
                  </a:lnTo>
                  <a:lnTo>
                    <a:pt x="26604" y="944"/>
                  </a:lnTo>
                  <a:lnTo>
                    <a:pt x="26510" y="850"/>
                  </a:lnTo>
                  <a:lnTo>
                    <a:pt x="26415" y="756"/>
                  </a:lnTo>
                  <a:lnTo>
                    <a:pt x="26321" y="944"/>
                  </a:lnTo>
                  <a:lnTo>
                    <a:pt x="26227" y="661"/>
                  </a:lnTo>
                  <a:lnTo>
                    <a:pt x="26038" y="756"/>
                  </a:lnTo>
                  <a:lnTo>
                    <a:pt x="25849" y="661"/>
                  </a:lnTo>
                  <a:lnTo>
                    <a:pt x="25378" y="567"/>
                  </a:lnTo>
                  <a:lnTo>
                    <a:pt x="25283" y="661"/>
                  </a:lnTo>
                  <a:lnTo>
                    <a:pt x="25095" y="756"/>
                  </a:lnTo>
                  <a:lnTo>
                    <a:pt x="25189" y="473"/>
                  </a:lnTo>
                  <a:lnTo>
                    <a:pt x="25000" y="661"/>
                  </a:lnTo>
                  <a:lnTo>
                    <a:pt x="25000" y="661"/>
                  </a:lnTo>
                  <a:lnTo>
                    <a:pt x="25095" y="473"/>
                  </a:lnTo>
                  <a:lnTo>
                    <a:pt x="24906" y="567"/>
                  </a:lnTo>
                  <a:lnTo>
                    <a:pt x="24717" y="567"/>
                  </a:lnTo>
                  <a:lnTo>
                    <a:pt x="24717" y="756"/>
                  </a:lnTo>
                  <a:lnTo>
                    <a:pt x="24623" y="1039"/>
                  </a:lnTo>
                  <a:lnTo>
                    <a:pt x="24623" y="850"/>
                  </a:lnTo>
                  <a:lnTo>
                    <a:pt x="24717" y="661"/>
                  </a:lnTo>
                  <a:lnTo>
                    <a:pt x="24623" y="756"/>
                  </a:lnTo>
                  <a:lnTo>
                    <a:pt x="24623" y="661"/>
                  </a:lnTo>
                  <a:lnTo>
                    <a:pt x="24529" y="473"/>
                  </a:lnTo>
                  <a:lnTo>
                    <a:pt x="24529" y="661"/>
                  </a:lnTo>
                  <a:lnTo>
                    <a:pt x="24434" y="567"/>
                  </a:lnTo>
                  <a:lnTo>
                    <a:pt x="24340" y="378"/>
                  </a:lnTo>
                  <a:lnTo>
                    <a:pt x="24246" y="567"/>
                  </a:lnTo>
                  <a:lnTo>
                    <a:pt x="23963" y="567"/>
                  </a:lnTo>
                  <a:lnTo>
                    <a:pt x="23397" y="661"/>
                  </a:lnTo>
                  <a:lnTo>
                    <a:pt x="23114" y="661"/>
                  </a:lnTo>
                  <a:lnTo>
                    <a:pt x="22925" y="567"/>
                  </a:lnTo>
                  <a:lnTo>
                    <a:pt x="22925" y="473"/>
                  </a:lnTo>
                  <a:lnTo>
                    <a:pt x="23019" y="473"/>
                  </a:lnTo>
                  <a:lnTo>
                    <a:pt x="22642" y="378"/>
                  </a:lnTo>
                  <a:lnTo>
                    <a:pt x="22736" y="473"/>
                  </a:lnTo>
                  <a:lnTo>
                    <a:pt x="22548" y="473"/>
                  </a:lnTo>
                  <a:lnTo>
                    <a:pt x="22642" y="284"/>
                  </a:lnTo>
                  <a:lnTo>
                    <a:pt x="22548" y="190"/>
                  </a:lnTo>
                  <a:lnTo>
                    <a:pt x="22453" y="190"/>
                  </a:lnTo>
                  <a:lnTo>
                    <a:pt x="22359" y="284"/>
                  </a:lnTo>
                  <a:lnTo>
                    <a:pt x="22170" y="378"/>
                  </a:lnTo>
                  <a:lnTo>
                    <a:pt x="22076" y="284"/>
                  </a:lnTo>
                  <a:lnTo>
                    <a:pt x="22170" y="473"/>
                  </a:lnTo>
                  <a:lnTo>
                    <a:pt x="21887" y="190"/>
                  </a:lnTo>
                  <a:lnTo>
                    <a:pt x="21793" y="190"/>
                  </a:lnTo>
                  <a:lnTo>
                    <a:pt x="21698" y="378"/>
                  </a:lnTo>
                  <a:lnTo>
                    <a:pt x="21604" y="756"/>
                  </a:lnTo>
                  <a:lnTo>
                    <a:pt x="21415" y="661"/>
                  </a:lnTo>
                  <a:lnTo>
                    <a:pt x="21510" y="473"/>
                  </a:lnTo>
                  <a:lnTo>
                    <a:pt x="21604" y="284"/>
                  </a:lnTo>
                  <a:lnTo>
                    <a:pt x="21415" y="284"/>
                  </a:lnTo>
                  <a:lnTo>
                    <a:pt x="21415" y="190"/>
                  </a:lnTo>
                  <a:lnTo>
                    <a:pt x="21227" y="378"/>
                  </a:lnTo>
                  <a:lnTo>
                    <a:pt x="20944" y="567"/>
                  </a:lnTo>
                  <a:lnTo>
                    <a:pt x="20566" y="1"/>
                  </a:lnTo>
                  <a:lnTo>
                    <a:pt x="20472" y="95"/>
                  </a:lnTo>
                  <a:lnTo>
                    <a:pt x="20472" y="190"/>
                  </a:lnTo>
                  <a:lnTo>
                    <a:pt x="20472" y="378"/>
                  </a:lnTo>
                  <a:lnTo>
                    <a:pt x="20283" y="284"/>
                  </a:lnTo>
                  <a:lnTo>
                    <a:pt x="20283" y="190"/>
                  </a:lnTo>
                  <a:lnTo>
                    <a:pt x="20378" y="95"/>
                  </a:lnTo>
                  <a:lnTo>
                    <a:pt x="20283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chemeClr val="accent5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7" name="Google Shape;247;p48"/>
            <p:cNvSpPr/>
            <p:nvPr/>
          </p:nvSpPr>
          <p:spPr>
            <a:xfrm>
              <a:off x="858375" y="812725"/>
              <a:ext cx="179275" cy="221725"/>
            </a:xfrm>
            <a:custGeom>
              <a:rect b="b" l="l" r="r" t="t"/>
              <a:pathLst>
                <a:path extrusionOk="0" h="8869" w="7171">
                  <a:moveTo>
                    <a:pt x="5756" y="6510"/>
                  </a:moveTo>
                  <a:lnTo>
                    <a:pt x="5756" y="6604"/>
                  </a:lnTo>
                  <a:lnTo>
                    <a:pt x="5850" y="6604"/>
                  </a:lnTo>
                  <a:lnTo>
                    <a:pt x="5756" y="6510"/>
                  </a:lnTo>
                  <a:close/>
                  <a:moveTo>
                    <a:pt x="2265" y="7925"/>
                  </a:moveTo>
                  <a:lnTo>
                    <a:pt x="2252" y="7965"/>
                  </a:lnTo>
                  <a:lnTo>
                    <a:pt x="2252" y="7965"/>
                  </a:lnTo>
                  <a:lnTo>
                    <a:pt x="2284" y="7953"/>
                  </a:lnTo>
                  <a:lnTo>
                    <a:pt x="2284" y="7953"/>
                  </a:lnTo>
                  <a:lnTo>
                    <a:pt x="2265" y="7925"/>
                  </a:lnTo>
                  <a:close/>
                  <a:moveTo>
                    <a:pt x="567" y="0"/>
                  </a:moveTo>
                  <a:lnTo>
                    <a:pt x="284" y="189"/>
                  </a:lnTo>
                  <a:lnTo>
                    <a:pt x="95" y="472"/>
                  </a:lnTo>
                  <a:lnTo>
                    <a:pt x="1" y="755"/>
                  </a:lnTo>
                  <a:lnTo>
                    <a:pt x="95" y="1038"/>
                  </a:lnTo>
                  <a:lnTo>
                    <a:pt x="190" y="1227"/>
                  </a:lnTo>
                  <a:lnTo>
                    <a:pt x="473" y="1415"/>
                  </a:lnTo>
                  <a:lnTo>
                    <a:pt x="850" y="1321"/>
                  </a:lnTo>
                  <a:lnTo>
                    <a:pt x="661" y="1604"/>
                  </a:lnTo>
                  <a:lnTo>
                    <a:pt x="756" y="1604"/>
                  </a:lnTo>
                  <a:lnTo>
                    <a:pt x="661" y="1793"/>
                  </a:lnTo>
                  <a:lnTo>
                    <a:pt x="661" y="1887"/>
                  </a:lnTo>
                  <a:lnTo>
                    <a:pt x="756" y="1793"/>
                  </a:lnTo>
                  <a:lnTo>
                    <a:pt x="1510" y="1604"/>
                  </a:lnTo>
                  <a:lnTo>
                    <a:pt x="1510" y="1604"/>
                  </a:lnTo>
                  <a:lnTo>
                    <a:pt x="1133" y="2076"/>
                  </a:lnTo>
                  <a:lnTo>
                    <a:pt x="1322" y="2453"/>
                  </a:lnTo>
                  <a:lnTo>
                    <a:pt x="1888" y="2830"/>
                  </a:lnTo>
                  <a:lnTo>
                    <a:pt x="3397" y="3774"/>
                  </a:lnTo>
                  <a:lnTo>
                    <a:pt x="5001" y="4623"/>
                  </a:lnTo>
                  <a:lnTo>
                    <a:pt x="5944" y="5095"/>
                  </a:lnTo>
                  <a:lnTo>
                    <a:pt x="5756" y="5189"/>
                  </a:lnTo>
                  <a:lnTo>
                    <a:pt x="5378" y="5378"/>
                  </a:lnTo>
                  <a:lnTo>
                    <a:pt x="5378" y="5283"/>
                  </a:lnTo>
                  <a:lnTo>
                    <a:pt x="5001" y="5661"/>
                  </a:lnTo>
                  <a:lnTo>
                    <a:pt x="4623" y="5944"/>
                  </a:lnTo>
                  <a:lnTo>
                    <a:pt x="4435" y="6321"/>
                  </a:lnTo>
                  <a:lnTo>
                    <a:pt x="4340" y="6510"/>
                  </a:lnTo>
                  <a:lnTo>
                    <a:pt x="4435" y="6698"/>
                  </a:lnTo>
                  <a:lnTo>
                    <a:pt x="4435" y="6698"/>
                  </a:lnTo>
                  <a:lnTo>
                    <a:pt x="4246" y="6415"/>
                  </a:lnTo>
                  <a:lnTo>
                    <a:pt x="4057" y="6321"/>
                  </a:lnTo>
                  <a:lnTo>
                    <a:pt x="3963" y="6415"/>
                  </a:lnTo>
                  <a:lnTo>
                    <a:pt x="3869" y="6510"/>
                  </a:lnTo>
                  <a:lnTo>
                    <a:pt x="3680" y="6887"/>
                  </a:lnTo>
                  <a:lnTo>
                    <a:pt x="3680" y="7076"/>
                  </a:lnTo>
                  <a:lnTo>
                    <a:pt x="3774" y="7076"/>
                  </a:lnTo>
                  <a:lnTo>
                    <a:pt x="3680" y="7264"/>
                  </a:lnTo>
                  <a:lnTo>
                    <a:pt x="3303" y="7453"/>
                  </a:lnTo>
                  <a:lnTo>
                    <a:pt x="2359" y="7925"/>
                  </a:lnTo>
                  <a:lnTo>
                    <a:pt x="2284" y="7953"/>
                  </a:lnTo>
                  <a:lnTo>
                    <a:pt x="2284" y="7953"/>
                  </a:lnTo>
                  <a:lnTo>
                    <a:pt x="2454" y="8208"/>
                  </a:lnTo>
                  <a:lnTo>
                    <a:pt x="2642" y="8396"/>
                  </a:lnTo>
                  <a:lnTo>
                    <a:pt x="2642" y="8302"/>
                  </a:lnTo>
                  <a:lnTo>
                    <a:pt x="2737" y="8396"/>
                  </a:lnTo>
                  <a:lnTo>
                    <a:pt x="2831" y="8113"/>
                  </a:lnTo>
                  <a:lnTo>
                    <a:pt x="2925" y="7925"/>
                  </a:lnTo>
                  <a:lnTo>
                    <a:pt x="3020" y="7830"/>
                  </a:lnTo>
                  <a:lnTo>
                    <a:pt x="3397" y="7830"/>
                  </a:lnTo>
                  <a:lnTo>
                    <a:pt x="3680" y="7736"/>
                  </a:lnTo>
                  <a:lnTo>
                    <a:pt x="3774" y="7547"/>
                  </a:lnTo>
                  <a:lnTo>
                    <a:pt x="3869" y="7264"/>
                  </a:lnTo>
                  <a:lnTo>
                    <a:pt x="4246" y="7453"/>
                  </a:lnTo>
                  <a:lnTo>
                    <a:pt x="4623" y="7642"/>
                  </a:lnTo>
                  <a:lnTo>
                    <a:pt x="4718" y="7547"/>
                  </a:lnTo>
                  <a:lnTo>
                    <a:pt x="4906" y="7359"/>
                  </a:lnTo>
                  <a:lnTo>
                    <a:pt x="5190" y="7170"/>
                  </a:lnTo>
                  <a:lnTo>
                    <a:pt x="5095" y="7076"/>
                  </a:lnTo>
                  <a:lnTo>
                    <a:pt x="4906" y="6793"/>
                  </a:lnTo>
                  <a:lnTo>
                    <a:pt x="4906" y="6793"/>
                  </a:lnTo>
                  <a:lnTo>
                    <a:pt x="5095" y="6887"/>
                  </a:lnTo>
                  <a:lnTo>
                    <a:pt x="5378" y="6793"/>
                  </a:lnTo>
                  <a:lnTo>
                    <a:pt x="5756" y="6510"/>
                  </a:lnTo>
                  <a:lnTo>
                    <a:pt x="6322" y="6132"/>
                  </a:lnTo>
                  <a:lnTo>
                    <a:pt x="6699" y="5566"/>
                  </a:lnTo>
                  <a:lnTo>
                    <a:pt x="7171" y="5095"/>
                  </a:lnTo>
                  <a:lnTo>
                    <a:pt x="7076" y="4717"/>
                  </a:lnTo>
                  <a:lnTo>
                    <a:pt x="6982" y="4434"/>
                  </a:lnTo>
                  <a:lnTo>
                    <a:pt x="6605" y="3963"/>
                  </a:lnTo>
                  <a:lnTo>
                    <a:pt x="6133" y="3491"/>
                  </a:lnTo>
                  <a:lnTo>
                    <a:pt x="5567" y="3113"/>
                  </a:lnTo>
                  <a:lnTo>
                    <a:pt x="4340" y="2547"/>
                  </a:lnTo>
                  <a:lnTo>
                    <a:pt x="3208" y="1887"/>
                  </a:lnTo>
                  <a:lnTo>
                    <a:pt x="2925" y="1698"/>
                  </a:lnTo>
                  <a:lnTo>
                    <a:pt x="2925" y="1604"/>
                  </a:lnTo>
                  <a:lnTo>
                    <a:pt x="2925" y="1510"/>
                  </a:lnTo>
                  <a:lnTo>
                    <a:pt x="2737" y="1698"/>
                  </a:lnTo>
                  <a:lnTo>
                    <a:pt x="2642" y="1698"/>
                  </a:lnTo>
                  <a:lnTo>
                    <a:pt x="2642" y="1604"/>
                  </a:lnTo>
                  <a:lnTo>
                    <a:pt x="2642" y="1510"/>
                  </a:lnTo>
                  <a:lnTo>
                    <a:pt x="2642" y="1415"/>
                  </a:lnTo>
                  <a:lnTo>
                    <a:pt x="2454" y="1604"/>
                  </a:lnTo>
                  <a:lnTo>
                    <a:pt x="2454" y="1698"/>
                  </a:lnTo>
                  <a:lnTo>
                    <a:pt x="2265" y="1887"/>
                  </a:lnTo>
                  <a:lnTo>
                    <a:pt x="2265" y="1604"/>
                  </a:lnTo>
                  <a:lnTo>
                    <a:pt x="2171" y="1415"/>
                  </a:lnTo>
                  <a:lnTo>
                    <a:pt x="1605" y="944"/>
                  </a:lnTo>
                  <a:lnTo>
                    <a:pt x="1227" y="755"/>
                  </a:lnTo>
                  <a:lnTo>
                    <a:pt x="1039" y="472"/>
                  </a:lnTo>
                  <a:lnTo>
                    <a:pt x="850" y="283"/>
                  </a:lnTo>
                  <a:lnTo>
                    <a:pt x="944" y="0"/>
                  </a:lnTo>
                  <a:close/>
                  <a:moveTo>
                    <a:pt x="2252" y="7965"/>
                  </a:moveTo>
                  <a:lnTo>
                    <a:pt x="850" y="8491"/>
                  </a:lnTo>
                  <a:lnTo>
                    <a:pt x="756" y="8491"/>
                  </a:lnTo>
                  <a:lnTo>
                    <a:pt x="756" y="8774"/>
                  </a:lnTo>
                  <a:lnTo>
                    <a:pt x="944" y="8868"/>
                  </a:lnTo>
                  <a:lnTo>
                    <a:pt x="1133" y="8868"/>
                  </a:lnTo>
                  <a:lnTo>
                    <a:pt x="1605" y="8774"/>
                  </a:lnTo>
                  <a:lnTo>
                    <a:pt x="1793" y="8679"/>
                  </a:lnTo>
                  <a:lnTo>
                    <a:pt x="2076" y="8491"/>
                  </a:lnTo>
                  <a:lnTo>
                    <a:pt x="2171" y="8208"/>
                  </a:lnTo>
                  <a:lnTo>
                    <a:pt x="2252" y="7965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chemeClr val="accent5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48" name="Google Shape;248;p48"/>
          <p:cNvSpPr txBox="1"/>
          <p:nvPr/>
        </p:nvSpPr>
        <p:spPr>
          <a:xfrm>
            <a:off x="406950" y="725640"/>
            <a:ext cx="1899600" cy="1457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600"/>
              </a:spcBef>
              <a:spcAft>
                <a:spcPts val="0"/>
              </a:spcAft>
              <a:buNone/>
            </a:pPr>
            <a:r>
              <a:rPr b="1" lang="es" sz="1300"/>
              <a:t>Aprendizaje</a:t>
            </a:r>
            <a:r>
              <a:rPr lang="es" sz="1300"/>
              <a:t> es un</a:t>
            </a:r>
            <a:r>
              <a:rPr b="1" lang="es" sz="1300"/>
              <a:t> cambio</a:t>
            </a:r>
            <a:r>
              <a:rPr lang="es" sz="1300"/>
              <a:t> relativamente permanente del comportamiento de un organismo </a:t>
            </a:r>
            <a:r>
              <a:rPr b="1" lang="es" sz="1300"/>
              <a:t>a causa</a:t>
            </a:r>
            <a:r>
              <a:rPr lang="es" sz="1300"/>
              <a:t> de la </a:t>
            </a:r>
            <a:r>
              <a:rPr b="1" lang="es" sz="1300"/>
              <a:t>experiencia</a:t>
            </a:r>
            <a:endParaRPr b="1" sz="1300"/>
          </a:p>
        </p:txBody>
      </p:sp>
      <p:pic>
        <p:nvPicPr>
          <p:cNvPr id="249" name="Google Shape;249;p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16746" y="1852756"/>
            <a:ext cx="1344381" cy="992788"/>
          </a:xfrm>
          <a:prstGeom prst="rect">
            <a:avLst/>
          </a:prstGeom>
          <a:noFill/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250" name="Google Shape;250;p4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30985" y="1852756"/>
            <a:ext cx="1533921" cy="992783"/>
          </a:xfrm>
          <a:prstGeom prst="rect">
            <a:avLst/>
          </a:prstGeom>
          <a:noFill/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251" name="Google Shape;251;p4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288235" y="892939"/>
            <a:ext cx="1159009" cy="1740719"/>
          </a:xfrm>
          <a:prstGeom prst="rect">
            <a:avLst/>
          </a:prstGeom>
          <a:noFill/>
          <a:ln>
            <a:noFill/>
          </a:ln>
        </p:spPr>
      </p:pic>
      <p:sp>
        <p:nvSpPr>
          <p:cNvPr id="252" name="Google Shape;252;p48"/>
          <p:cNvSpPr txBox="1"/>
          <p:nvPr/>
        </p:nvSpPr>
        <p:spPr>
          <a:xfrm>
            <a:off x="2936245" y="688675"/>
            <a:ext cx="3282600" cy="1457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600"/>
              </a:spcBef>
              <a:spcAft>
                <a:spcPts val="0"/>
              </a:spcAft>
              <a:buNone/>
            </a:pPr>
            <a:r>
              <a:rPr lang="es" sz="2400"/>
              <a:t>La reflexión es la base del aprendizaje</a:t>
            </a:r>
            <a:endParaRPr sz="2400"/>
          </a:p>
        </p:txBody>
      </p:sp>
      <p:grpSp>
        <p:nvGrpSpPr>
          <p:cNvPr id="253" name="Google Shape;253;p48"/>
          <p:cNvGrpSpPr/>
          <p:nvPr/>
        </p:nvGrpSpPr>
        <p:grpSpPr>
          <a:xfrm rot="-1319880">
            <a:off x="6149589" y="1461814"/>
            <a:ext cx="1003959" cy="257265"/>
            <a:chOff x="271125" y="812725"/>
            <a:chExt cx="766525" cy="221725"/>
          </a:xfrm>
        </p:grpSpPr>
        <p:sp>
          <p:nvSpPr>
            <p:cNvPr id="254" name="Google Shape;254;p48"/>
            <p:cNvSpPr/>
            <p:nvPr/>
          </p:nvSpPr>
          <p:spPr>
            <a:xfrm>
              <a:off x="271125" y="921200"/>
              <a:ext cx="695775" cy="70775"/>
            </a:xfrm>
            <a:custGeom>
              <a:rect b="b" l="l" r="r" t="t"/>
              <a:pathLst>
                <a:path extrusionOk="0" h="2831" w="27831">
                  <a:moveTo>
                    <a:pt x="27264" y="944"/>
                  </a:moveTo>
                  <a:lnTo>
                    <a:pt x="27359" y="1086"/>
                  </a:lnTo>
                  <a:lnTo>
                    <a:pt x="27359" y="944"/>
                  </a:lnTo>
                  <a:close/>
                  <a:moveTo>
                    <a:pt x="27359" y="1086"/>
                  </a:moveTo>
                  <a:lnTo>
                    <a:pt x="27359" y="1133"/>
                  </a:lnTo>
                  <a:lnTo>
                    <a:pt x="27372" y="1106"/>
                  </a:lnTo>
                  <a:lnTo>
                    <a:pt x="27372" y="1106"/>
                  </a:lnTo>
                  <a:lnTo>
                    <a:pt x="27359" y="1086"/>
                  </a:lnTo>
                  <a:close/>
                  <a:moveTo>
                    <a:pt x="27453" y="944"/>
                  </a:moveTo>
                  <a:lnTo>
                    <a:pt x="27372" y="1106"/>
                  </a:lnTo>
                  <a:lnTo>
                    <a:pt x="27372" y="1106"/>
                  </a:lnTo>
                  <a:lnTo>
                    <a:pt x="27453" y="1227"/>
                  </a:lnTo>
                  <a:lnTo>
                    <a:pt x="27453" y="944"/>
                  </a:lnTo>
                  <a:close/>
                  <a:moveTo>
                    <a:pt x="27642" y="1039"/>
                  </a:moveTo>
                  <a:lnTo>
                    <a:pt x="27453" y="1227"/>
                  </a:lnTo>
                  <a:lnTo>
                    <a:pt x="27453" y="1322"/>
                  </a:lnTo>
                  <a:lnTo>
                    <a:pt x="27453" y="1416"/>
                  </a:lnTo>
                  <a:lnTo>
                    <a:pt x="27830" y="1416"/>
                  </a:lnTo>
                  <a:lnTo>
                    <a:pt x="27830" y="1227"/>
                  </a:lnTo>
                  <a:lnTo>
                    <a:pt x="27736" y="1322"/>
                  </a:lnTo>
                  <a:lnTo>
                    <a:pt x="27736" y="1227"/>
                  </a:lnTo>
                  <a:lnTo>
                    <a:pt x="27736" y="1133"/>
                  </a:lnTo>
                  <a:lnTo>
                    <a:pt x="27642" y="1039"/>
                  </a:lnTo>
                  <a:close/>
                  <a:moveTo>
                    <a:pt x="20189" y="1"/>
                  </a:moveTo>
                  <a:lnTo>
                    <a:pt x="20095" y="190"/>
                  </a:lnTo>
                  <a:lnTo>
                    <a:pt x="20000" y="95"/>
                  </a:lnTo>
                  <a:lnTo>
                    <a:pt x="19906" y="284"/>
                  </a:lnTo>
                  <a:lnTo>
                    <a:pt x="19812" y="473"/>
                  </a:lnTo>
                  <a:lnTo>
                    <a:pt x="19529" y="284"/>
                  </a:lnTo>
                  <a:lnTo>
                    <a:pt x="19340" y="95"/>
                  </a:lnTo>
                  <a:lnTo>
                    <a:pt x="19246" y="95"/>
                  </a:lnTo>
                  <a:lnTo>
                    <a:pt x="19246" y="190"/>
                  </a:lnTo>
                  <a:lnTo>
                    <a:pt x="19151" y="378"/>
                  </a:lnTo>
                  <a:lnTo>
                    <a:pt x="19434" y="190"/>
                  </a:lnTo>
                  <a:lnTo>
                    <a:pt x="19246" y="473"/>
                  </a:lnTo>
                  <a:lnTo>
                    <a:pt x="19434" y="378"/>
                  </a:lnTo>
                  <a:lnTo>
                    <a:pt x="19434" y="567"/>
                  </a:lnTo>
                  <a:lnTo>
                    <a:pt x="19151" y="567"/>
                  </a:lnTo>
                  <a:lnTo>
                    <a:pt x="19151" y="190"/>
                  </a:lnTo>
                  <a:lnTo>
                    <a:pt x="19057" y="95"/>
                  </a:lnTo>
                  <a:lnTo>
                    <a:pt x="18963" y="95"/>
                  </a:lnTo>
                  <a:lnTo>
                    <a:pt x="18774" y="284"/>
                  </a:lnTo>
                  <a:lnTo>
                    <a:pt x="18680" y="473"/>
                  </a:lnTo>
                  <a:lnTo>
                    <a:pt x="18585" y="378"/>
                  </a:lnTo>
                  <a:lnTo>
                    <a:pt x="18491" y="190"/>
                  </a:lnTo>
                  <a:lnTo>
                    <a:pt x="18397" y="378"/>
                  </a:lnTo>
                  <a:lnTo>
                    <a:pt x="17925" y="567"/>
                  </a:lnTo>
                  <a:lnTo>
                    <a:pt x="18019" y="284"/>
                  </a:lnTo>
                  <a:lnTo>
                    <a:pt x="17831" y="378"/>
                  </a:lnTo>
                  <a:lnTo>
                    <a:pt x="17642" y="567"/>
                  </a:lnTo>
                  <a:lnTo>
                    <a:pt x="17642" y="661"/>
                  </a:lnTo>
                  <a:lnTo>
                    <a:pt x="17453" y="567"/>
                  </a:lnTo>
                  <a:lnTo>
                    <a:pt x="17170" y="473"/>
                  </a:lnTo>
                  <a:lnTo>
                    <a:pt x="16699" y="473"/>
                  </a:lnTo>
                  <a:lnTo>
                    <a:pt x="16699" y="567"/>
                  </a:lnTo>
                  <a:lnTo>
                    <a:pt x="16604" y="661"/>
                  </a:lnTo>
                  <a:lnTo>
                    <a:pt x="16416" y="378"/>
                  </a:lnTo>
                  <a:lnTo>
                    <a:pt x="16227" y="378"/>
                  </a:lnTo>
                  <a:lnTo>
                    <a:pt x="15661" y="661"/>
                  </a:lnTo>
                  <a:lnTo>
                    <a:pt x="15661" y="473"/>
                  </a:lnTo>
                  <a:lnTo>
                    <a:pt x="15567" y="756"/>
                  </a:lnTo>
                  <a:lnTo>
                    <a:pt x="15378" y="473"/>
                  </a:lnTo>
                  <a:lnTo>
                    <a:pt x="15567" y="473"/>
                  </a:lnTo>
                  <a:lnTo>
                    <a:pt x="15472" y="378"/>
                  </a:lnTo>
                  <a:lnTo>
                    <a:pt x="15378" y="378"/>
                  </a:lnTo>
                  <a:lnTo>
                    <a:pt x="15189" y="473"/>
                  </a:lnTo>
                  <a:lnTo>
                    <a:pt x="15000" y="756"/>
                  </a:lnTo>
                  <a:lnTo>
                    <a:pt x="14906" y="661"/>
                  </a:lnTo>
                  <a:lnTo>
                    <a:pt x="14812" y="473"/>
                  </a:lnTo>
                  <a:lnTo>
                    <a:pt x="14529" y="756"/>
                  </a:lnTo>
                  <a:lnTo>
                    <a:pt x="14623" y="567"/>
                  </a:lnTo>
                  <a:lnTo>
                    <a:pt x="14529" y="661"/>
                  </a:lnTo>
                  <a:lnTo>
                    <a:pt x="14340" y="756"/>
                  </a:lnTo>
                  <a:lnTo>
                    <a:pt x="14340" y="567"/>
                  </a:lnTo>
                  <a:lnTo>
                    <a:pt x="14246" y="473"/>
                  </a:lnTo>
                  <a:lnTo>
                    <a:pt x="13963" y="378"/>
                  </a:lnTo>
                  <a:lnTo>
                    <a:pt x="13585" y="284"/>
                  </a:lnTo>
                  <a:lnTo>
                    <a:pt x="13302" y="284"/>
                  </a:lnTo>
                  <a:lnTo>
                    <a:pt x="13302" y="378"/>
                  </a:lnTo>
                  <a:lnTo>
                    <a:pt x="13302" y="473"/>
                  </a:lnTo>
                  <a:lnTo>
                    <a:pt x="13208" y="473"/>
                  </a:lnTo>
                  <a:lnTo>
                    <a:pt x="13208" y="661"/>
                  </a:lnTo>
                  <a:lnTo>
                    <a:pt x="13114" y="661"/>
                  </a:lnTo>
                  <a:lnTo>
                    <a:pt x="13019" y="567"/>
                  </a:lnTo>
                  <a:lnTo>
                    <a:pt x="12925" y="378"/>
                  </a:lnTo>
                  <a:lnTo>
                    <a:pt x="12831" y="95"/>
                  </a:lnTo>
                  <a:lnTo>
                    <a:pt x="12831" y="378"/>
                  </a:lnTo>
                  <a:lnTo>
                    <a:pt x="12736" y="378"/>
                  </a:lnTo>
                  <a:lnTo>
                    <a:pt x="12642" y="284"/>
                  </a:lnTo>
                  <a:lnTo>
                    <a:pt x="12548" y="190"/>
                  </a:lnTo>
                  <a:lnTo>
                    <a:pt x="12265" y="190"/>
                  </a:lnTo>
                  <a:lnTo>
                    <a:pt x="12170" y="473"/>
                  </a:lnTo>
                  <a:lnTo>
                    <a:pt x="12076" y="378"/>
                  </a:lnTo>
                  <a:lnTo>
                    <a:pt x="11887" y="284"/>
                  </a:lnTo>
                  <a:lnTo>
                    <a:pt x="11510" y="378"/>
                  </a:lnTo>
                  <a:lnTo>
                    <a:pt x="10755" y="661"/>
                  </a:lnTo>
                  <a:lnTo>
                    <a:pt x="10661" y="473"/>
                  </a:lnTo>
                  <a:lnTo>
                    <a:pt x="10567" y="378"/>
                  </a:lnTo>
                  <a:lnTo>
                    <a:pt x="10095" y="378"/>
                  </a:lnTo>
                  <a:lnTo>
                    <a:pt x="9529" y="473"/>
                  </a:lnTo>
                  <a:lnTo>
                    <a:pt x="9340" y="473"/>
                  </a:lnTo>
                  <a:lnTo>
                    <a:pt x="9152" y="378"/>
                  </a:lnTo>
                  <a:lnTo>
                    <a:pt x="9152" y="473"/>
                  </a:lnTo>
                  <a:lnTo>
                    <a:pt x="9152" y="567"/>
                  </a:lnTo>
                  <a:lnTo>
                    <a:pt x="8963" y="661"/>
                  </a:lnTo>
                  <a:lnTo>
                    <a:pt x="8869" y="567"/>
                  </a:lnTo>
                  <a:lnTo>
                    <a:pt x="8680" y="473"/>
                  </a:lnTo>
                  <a:lnTo>
                    <a:pt x="8680" y="756"/>
                  </a:lnTo>
                  <a:lnTo>
                    <a:pt x="8491" y="661"/>
                  </a:lnTo>
                  <a:lnTo>
                    <a:pt x="8208" y="567"/>
                  </a:lnTo>
                  <a:lnTo>
                    <a:pt x="7925" y="661"/>
                  </a:lnTo>
                  <a:lnTo>
                    <a:pt x="7831" y="756"/>
                  </a:lnTo>
                  <a:lnTo>
                    <a:pt x="7548" y="567"/>
                  </a:lnTo>
                  <a:lnTo>
                    <a:pt x="7359" y="473"/>
                  </a:lnTo>
                  <a:lnTo>
                    <a:pt x="7170" y="944"/>
                  </a:lnTo>
                  <a:lnTo>
                    <a:pt x="6982" y="661"/>
                  </a:lnTo>
                  <a:lnTo>
                    <a:pt x="6793" y="661"/>
                  </a:lnTo>
                  <a:lnTo>
                    <a:pt x="6604" y="756"/>
                  </a:lnTo>
                  <a:lnTo>
                    <a:pt x="6510" y="661"/>
                  </a:lnTo>
                  <a:lnTo>
                    <a:pt x="6416" y="756"/>
                  </a:lnTo>
                  <a:lnTo>
                    <a:pt x="6038" y="944"/>
                  </a:lnTo>
                  <a:lnTo>
                    <a:pt x="6038" y="1039"/>
                  </a:lnTo>
                  <a:lnTo>
                    <a:pt x="5850" y="1133"/>
                  </a:lnTo>
                  <a:lnTo>
                    <a:pt x="5850" y="1039"/>
                  </a:lnTo>
                  <a:lnTo>
                    <a:pt x="5755" y="1039"/>
                  </a:lnTo>
                  <a:lnTo>
                    <a:pt x="5567" y="1227"/>
                  </a:lnTo>
                  <a:lnTo>
                    <a:pt x="5472" y="1227"/>
                  </a:lnTo>
                  <a:lnTo>
                    <a:pt x="5378" y="1039"/>
                  </a:lnTo>
                  <a:lnTo>
                    <a:pt x="5378" y="1133"/>
                  </a:lnTo>
                  <a:lnTo>
                    <a:pt x="5189" y="1227"/>
                  </a:lnTo>
                  <a:lnTo>
                    <a:pt x="5095" y="1133"/>
                  </a:lnTo>
                  <a:lnTo>
                    <a:pt x="4906" y="1039"/>
                  </a:lnTo>
                  <a:lnTo>
                    <a:pt x="5189" y="1039"/>
                  </a:lnTo>
                  <a:lnTo>
                    <a:pt x="5095" y="944"/>
                  </a:lnTo>
                  <a:lnTo>
                    <a:pt x="5095" y="756"/>
                  </a:lnTo>
                  <a:lnTo>
                    <a:pt x="5001" y="944"/>
                  </a:lnTo>
                  <a:lnTo>
                    <a:pt x="4529" y="944"/>
                  </a:lnTo>
                  <a:lnTo>
                    <a:pt x="4529" y="1133"/>
                  </a:lnTo>
                  <a:lnTo>
                    <a:pt x="4718" y="1133"/>
                  </a:lnTo>
                  <a:lnTo>
                    <a:pt x="4623" y="1227"/>
                  </a:lnTo>
                  <a:lnTo>
                    <a:pt x="4623" y="1133"/>
                  </a:lnTo>
                  <a:lnTo>
                    <a:pt x="4529" y="1416"/>
                  </a:lnTo>
                  <a:lnTo>
                    <a:pt x="4340" y="1227"/>
                  </a:lnTo>
                  <a:lnTo>
                    <a:pt x="4152" y="1039"/>
                  </a:lnTo>
                  <a:lnTo>
                    <a:pt x="3963" y="1039"/>
                  </a:lnTo>
                  <a:lnTo>
                    <a:pt x="3774" y="1416"/>
                  </a:lnTo>
                  <a:lnTo>
                    <a:pt x="3774" y="1322"/>
                  </a:lnTo>
                  <a:lnTo>
                    <a:pt x="3774" y="1227"/>
                  </a:lnTo>
                  <a:lnTo>
                    <a:pt x="3680" y="1322"/>
                  </a:lnTo>
                  <a:lnTo>
                    <a:pt x="3586" y="1510"/>
                  </a:lnTo>
                  <a:lnTo>
                    <a:pt x="3208" y="1416"/>
                  </a:lnTo>
                  <a:lnTo>
                    <a:pt x="2454" y="1416"/>
                  </a:lnTo>
                  <a:lnTo>
                    <a:pt x="1793" y="1510"/>
                  </a:lnTo>
                  <a:lnTo>
                    <a:pt x="1510" y="1605"/>
                  </a:lnTo>
                  <a:lnTo>
                    <a:pt x="1321" y="1699"/>
                  </a:lnTo>
                  <a:lnTo>
                    <a:pt x="1321" y="1605"/>
                  </a:lnTo>
                  <a:lnTo>
                    <a:pt x="1038" y="1699"/>
                  </a:lnTo>
                  <a:lnTo>
                    <a:pt x="755" y="1793"/>
                  </a:lnTo>
                  <a:lnTo>
                    <a:pt x="567" y="1793"/>
                  </a:lnTo>
                  <a:lnTo>
                    <a:pt x="378" y="1888"/>
                  </a:lnTo>
                  <a:lnTo>
                    <a:pt x="284" y="1699"/>
                  </a:lnTo>
                  <a:lnTo>
                    <a:pt x="95" y="1605"/>
                  </a:lnTo>
                  <a:lnTo>
                    <a:pt x="1" y="1793"/>
                  </a:lnTo>
                  <a:lnTo>
                    <a:pt x="1" y="2076"/>
                  </a:lnTo>
                  <a:lnTo>
                    <a:pt x="95" y="2548"/>
                  </a:lnTo>
                  <a:lnTo>
                    <a:pt x="189" y="2831"/>
                  </a:lnTo>
                  <a:lnTo>
                    <a:pt x="284" y="2737"/>
                  </a:lnTo>
                  <a:lnTo>
                    <a:pt x="472" y="2831"/>
                  </a:lnTo>
                  <a:lnTo>
                    <a:pt x="567" y="2548"/>
                  </a:lnTo>
                  <a:lnTo>
                    <a:pt x="661" y="2642"/>
                  </a:lnTo>
                  <a:lnTo>
                    <a:pt x="661" y="2737"/>
                  </a:lnTo>
                  <a:lnTo>
                    <a:pt x="755" y="2642"/>
                  </a:lnTo>
                  <a:lnTo>
                    <a:pt x="944" y="2548"/>
                  </a:lnTo>
                  <a:lnTo>
                    <a:pt x="1227" y="2548"/>
                  </a:lnTo>
                  <a:lnTo>
                    <a:pt x="1227" y="2642"/>
                  </a:lnTo>
                  <a:lnTo>
                    <a:pt x="1321" y="2737"/>
                  </a:lnTo>
                  <a:lnTo>
                    <a:pt x="1416" y="2831"/>
                  </a:lnTo>
                  <a:lnTo>
                    <a:pt x="1510" y="2642"/>
                  </a:lnTo>
                  <a:lnTo>
                    <a:pt x="1793" y="2548"/>
                  </a:lnTo>
                  <a:lnTo>
                    <a:pt x="1699" y="2642"/>
                  </a:lnTo>
                  <a:lnTo>
                    <a:pt x="1887" y="2737"/>
                  </a:lnTo>
                  <a:lnTo>
                    <a:pt x="1887" y="2454"/>
                  </a:lnTo>
                  <a:lnTo>
                    <a:pt x="1982" y="2265"/>
                  </a:lnTo>
                  <a:lnTo>
                    <a:pt x="2076" y="2737"/>
                  </a:lnTo>
                  <a:lnTo>
                    <a:pt x="2171" y="2359"/>
                  </a:lnTo>
                  <a:lnTo>
                    <a:pt x="2265" y="2642"/>
                  </a:lnTo>
                  <a:lnTo>
                    <a:pt x="2265" y="2548"/>
                  </a:lnTo>
                  <a:lnTo>
                    <a:pt x="2359" y="2454"/>
                  </a:lnTo>
                  <a:lnTo>
                    <a:pt x="2454" y="2548"/>
                  </a:lnTo>
                  <a:lnTo>
                    <a:pt x="2454" y="2737"/>
                  </a:lnTo>
                  <a:lnTo>
                    <a:pt x="2548" y="2548"/>
                  </a:lnTo>
                  <a:lnTo>
                    <a:pt x="2548" y="2454"/>
                  </a:lnTo>
                  <a:lnTo>
                    <a:pt x="2642" y="2548"/>
                  </a:lnTo>
                  <a:lnTo>
                    <a:pt x="2642" y="2642"/>
                  </a:lnTo>
                  <a:lnTo>
                    <a:pt x="2831" y="2454"/>
                  </a:lnTo>
                  <a:lnTo>
                    <a:pt x="3020" y="2454"/>
                  </a:lnTo>
                  <a:lnTo>
                    <a:pt x="3114" y="2265"/>
                  </a:lnTo>
                  <a:lnTo>
                    <a:pt x="3114" y="2076"/>
                  </a:lnTo>
                  <a:lnTo>
                    <a:pt x="3208" y="1982"/>
                  </a:lnTo>
                  <a:lnTo>
                    <a:pt x="3208" y="2076"/>
                  </a:lnTo>
                  <a:lnTo>
                    <a:pt x="3208" y="2265"/>
                  </a:lnTo>
                  <a:lnTo>
                    <a:pt x="3303" y="2076"/>
                  </a:lnTo>
                  <a:lnTo>
                    <a:pt x="3491" y="2076"/>
                  </a:lnTo>
                  <a:lnTo>
                    <a:pt x="3491" y="2171"/>
                  </a:lnTo>
                  <a:lnTo>
                    <a:pt x="3397" y="2265"/>
                  </a:lnTo>
                  <a:lnTo>
                    <a:pt x="3303" y="2359"/>
                  </a:lnTo>
                  <a:lnTo>
                    <a:pt x="3303" y="2548"/>
                  </a:lnTo>
                  <a:lnTo>
                    <a:pt x="3491" y="2548"/>
                  </a:lnTo>
                  <a:lnTo>
                    <a:pt x="3586" y="2454"/>
                  </a:lnTo>
                  <a:lnTo>
                    <a:pt x="3680" y="2265"/>
                  </a:lnTo>
                  <a:lnTo>
                    <a:pt x="4152" y="2265"/>
                  </a:lnTo>
                  <a:lnTo>
                    <a:pt x="4152" y="2359"/>
                  </a:lnTo>
                  <a:lnTo>
                    <a:pt x="4246" y="2171"/>
                  </a:lnTo>
                  <a:lnTo>
                    <a:pt x="4340" y="2171"/>
                  </a:lnTo>
                  <a:lnTo>
                    <a:pt x="4246" y="2265"/>
                  </a:lnTo>
                  <a:lnTo>
                    <a:pt x="5284" y="2265"/>
                  </a:lnTo>
                  <a:lnTo>
                    <a:pt x="5567" y="2171"/>
                  </a:lnTo>
                  <a:lnTo>
                    <a:pt x="5755" y="2171"/>
                  </a:lnTo>
                  <a:lnTo>
                    <a:pt x="5755" y="2076"/>
                  </a:lnTo>
                  <a:lnTo>
                    <a:pt x="6416" y="2076"/>
                  </a:lnTo>
                  <a:lnTo>
                    <a:pt x="6510" y="1888"/>
                  </a:lnTo>
                  <a:lnTo>
                    <a:pt x="6604" y="1888"/>
                  </a:lnTo>
                  <a:lnTo>
                    <a:pt x="7170" y="1982"/>
                  </a:lnTo>
                  <a:lnTo>
                    <a:pt x="7453" y="1888"/>
                  </a:lnTo>
                  <a:lnTo>
                    <a:pt x="7548" y="1888"/>
                  </a:lnTo>
                  <a:lnTo>
                    <a:pt x="7642" y="1699"/>
                  </a:lnTo>
                  <a:lnTo>
                    <a:pt x="7736" y="1888"/>
                  </a:lnTo>
                  <a:lnTo>
                    <a:pt x="7925" y="2076"/>
                  </a:lnTo>
                  <a:lnTo>
                    <a:pt x="8114" y="1793"/>
                  </a:lnTo>
                  <a:lnTo>
                    <a:pt x="8114" y="1982"/>
                  </a:lnTo>
                  <a:lnTo>
                    <a:pt x="8208" y="1793"/>
                  </a:lnTo>
                  <a:lnTo>
                    <a:pt x="8302" y="1982"/>
                  </a:lnTo>
                  <a:lnTo>
                    <a:pt x="8302" y="1888"/>
                  </a:lnTo>
                  <a:lnTo>
                    <a:pt x="8302" y="1793"/>
                  </a:lnTo>
                  <a:lnTo>
                    <a:pt x="8491" y="1793"/>
                  </a:lnTo>
                  <a:lnTo>
                    <a:pt x="8585" y="1888"/>
                  </a:lnTo>
                  <a:lnTo>
                    <a:pt x="8774" y="1793"/>
                  </a:lnTo>
                  <a:lnTo>
                    <a:pt x="8774" y="1982"/>
                  </a:lnTo>
                  <a:lnTo>
                    <a:pt x="8869" y="1888"/>
                  </a:lnTo>
                  <a:lnTo>
                    <a:pt x="9718" y="1888"/>
                  </a:lnTo>
                  <a:lnTo>
                    <a:pt x="9623" y="1793"/>
                  </a:lnTo>
                  <a:lnTo>
                    <a:pt x="9718" y="1605"/>
                  </a:lnTo>
                  <a:lnTo>
                    <a:pt x="9812" y="1699"/>
                  </a:lnTo>
                  <a:lnTo>
                    <a:pt x="9812" y="1793"/>
                  </a:lnTo>
                  <a:lnTo>
                    <a:pt x="9906" y="1888"/>
                  </a:lnTo>
                  <a:lnTo>
                    <a:pt x="10095" y="1982"/>
                  </a:lnTo>
                  <a:lnTo>
                    <a:pt x="10661" y="1793"/>
                  </a:lnTo>
                  <a:lnTo>
                    <a:pt x="11038" y="1510"/>
                  </a:lnTo>
                  <a:lnTo>
                    <a:pt x="11133" y="1699"/>
                  </a:lnTo>
                  <a:lnTo>
                    <a:pt x="11321" y="1699"/>
                  </a:lnTo>
                  <a:lnTo>
                    <a:pt x="11510" y="1605"/>
                  </a:lnTo>
                  <a:lnTo>
                    <a:pt x="11604" y="1416"/>
                  </a:lnTo>
                  <a:lnTo>
                    <a:pt x="11982" y="1605"/>
                  </a:lnTo>
                  <a:lnTo>
                    <a:pt x="12453" y="1699"/>
                  </a:lnTo>
                  <a:lnTo>
                    <a:pt x="12642" y="1510"/>
                  </a:lnTo>
                  <a:lnTo>
                    <a:pt x="12642" y="1699"/>
                  </a:lnTo>
                  <a:lnTo>
                    <a:pt x="12925" y="1510"/>
                  </a:lnTo>
                  <a:lnTo>
                    <a:pt x="13208" y="1510"/>
                  </a:lnTo>
                  <a:lnTo>
                    <a:pt x="14057" y="1699"/>
                  </a:lnTo>
                  <a:lnTo>
                    <a:pt x="14434" y="1793"/>
                  </a:lnTo>
                  <a:lnTo>
                    <a:pt x="14812" y="1793"/>
                  </a:lnTo>
                  <a:lnTo>
                    <a:pt x="15095" y="1699"/>
                  </a:lnTo>
                  <a:lnTo>
                    <a:pt x="15378" y="1510"/>
                  </a:lnTo>
                  <a:lnTo>
                    <a:pt x="15472" y="1416"/>
                  </a:lnTo>
                  <a:lnTo>
                    <a:pt x="15472" y="1510"/>
                  </a:lnTo>
                  <a:lnTo>
                    <a:pt x="15472" y="1699"/>
                  </a:lnTo>
                  <a:lnTo>
                    <a:pt x="16416" y="1510"/>
                  </a:lnTo>
                  <a:lnTo>
                    <a:pt x="16416" y="1605"/>
                  </a:lnTo>
                  <a:lnTo>
                    <a:pt x="16510" y="1605"/>
                  </a:lnTo>
                  <a:lnTo>
                    <a:pt x="16604" y="1510"/>
                  </a:lnTo>
                  <a:lnTo>
                    <a:pt x="17642" y="1510"/>
                  </a:lnTo>
                  <a:lnTo>
                    <a:pt x="17736" y="1605"/>
                  </a:lnTo>
                  <a:lnTo>
                    <a:pt x="17831" y="1605"/>
                  </a:lnTo>
                  <a:lnTo>
                    <a:pt x="18397" y="1510"/>
                  </a:lnTo>
                  <a:lnTo>
                    <a:pt x="19057" y="1322"/>
                  </a:lnTo>
                  <a:lnTo>
                    <a:pt x="18774" y="1605"/>
                  </a:lnTo>
                  <a:lnTo>
                    <a:pt x="19151" y="1322"/>
                  </a:lnTo>
                  <a:lnTo>
                    <a:pt x="19340" y="1322"/>
                  </a:lnTo>
                  <a:lnTo>
                    <a:pt x="19340" y="1510"/>
                  </a:lnTo>
                  <a:lnTo>
                    <a:pt x="19529" y="1416"/>
                  </a:lnTo>
                  <a:lnTo>
                    <a:pt x="19906" y="1416"/>
                  </a:lnTo>
                  <a:lnTo>
                    <a:pt x="20000" y="1322"/>
                  </a:lnTo>
                  <a:lnTo>
                    <a:pt x="20095" y="944"/>
                  </a:lnTo>
                  <a:lnTo>
                    <a:pt x="20095" y="1133"/>
                  </a:lnTo>
                  <a:lnTo>
                    <a:pt x="20189" y="1227"/>
                  </a:lnTo>
                  <a:lnTo>
                    <a:pt x="20189" y="1416"/>
                  </a:lnTo>
                  <a:lnTo>
                    <a:pt x="20283" y="1322"/>
                  </a:lnTo>
                  <a:lnTo>
                    <a:pt x="20378" y="1322"/>
                  </a:lnTo>
                  <a:lnTo>
                    <a:pt x="20378" y="1416"/>
                  </a:lnTo>
                  <a:lnTo>
                    <a:pt x="20661" y="1227"/>
                  </a:lnTo>
                  <a:lnTo>
                    <a:pt x="20944" y="1133"/>
                  </a:lnTo>
                  <a:lnTo>
                    <a:pt x="21038" y="1133"/>
                  </a:lnTo>
                  <a:lnTo>
                    <a:pt x="21132" y="1416"/>
                  </a:lnTo>
                  <a:lnTo>
                    <a:pt x="21604" y="1227"/>
                  </a:lnTo>
                  <a:lnTo>
                    <a:pt x="21510" y="1039"/>
                  </a:lnTo>
                  <a:lnTo>
                    <a:pt x="21510" y="944"/>
                  </a:lnTo>
                  <a:lnTo>
                    <a:pt x="21698" y="944"/>
                  </a:lnTo>
                  <a:lnTo>
                    <a:pt x="21604" y="1039"/>
                  </a:lnTo>
                  <a:lnTo>
                    <a:pt x="21982" y="1039"/>
                  </a:lnTo>
                  <a:lnTo>
                    <a:pt x="21887" y="1227"/>
                  </a:lnTo>
                  <a:lnTo>
                    <a:pt x="21887" y="1227"/>
                  </a:lnTo>
                  <a:lnTo>
                    <a:pt x="22170" y="1039"/>
                  </a:lnTo>
                  <a:lnTo>
                    <a:pt x="22265" y="1227"/>
                  </a:lnTo>
                  <a:lnTo>
                    <a:pt x="22265" y="1133"/>
                  </a:lnTo>
                  <a:lnTo>
                    <a:pt x="22265" y="1039"/>
                  </a:lnTo>
                  <a:lnTo>
                    <a:pt x="22548" y="1039"/>
                  </a:lnTo>
                  <a:lnTo>
                    <a:pt x="22642" y="1322"/>
                  </a:lnTo>
                  <a:lnTo>
                    <a:pt x="23019" y="1227"/>
                  </a:lnTo>
                  <a:lnTo>
                    <a:pt x="23208" y="1133"/>
                  </a:lnTo>
                  <a:lnTo>
                    <a:pt x="23302" y="1039"/>
                  </a:lnTo>
                  <a:lnTo>
                    <a:pt x="23397" y="1133"/>
                  </a:lnTo>
                  <a:lnTo>
                    <a:pt x="23397" y="1227"/>
                  </a:lnTo>
                  <a:lnTo>
                    <a:pt x="23680" y="1227"/>
                  </a:lnTo>
                  <a:lnTo>
                    <a:pt x="23868" y="1133"/>
                  </a:lnTo>
                  <a:lnTo>
                    <a:pt x="24057" y="1227"/>
                  </a:lnTo>
                  <a:lnTo>
                    <a:pt x="24246" y="1227"/>
                  </a:lnTo>
                  <a:lnTo>
                    <a:pt x="24246" y="1133"/>
                  </a:lnTo>
                  <a:lnTo>
                    <a:pt x="24529" y="1227"/>
                  </a:lnTo>
                  <a:lnTo>
                    <a:pt x="24906" y="1322"/>
                  </a:lnTo>
                  <a:lnTo>
                    <a:pt x="25179" y="1048"/>
                  </a:lnTo>
                  <a:lnTo>
                    <a:pt x="25095" y="1133"/>
                  </a:lnTo>
                  <a:lnTo>
                    <a:pt x="25189" y="1227"/>
                  </a:lnTo>
                  <a:lnTo>
                    <a:pt x="25189" y="1133"/>
                  </a:lnTo>
                  <a:lnTo>
                    <a:pt x="25283" y="1039"/>
                  </a:lnTo>
                  <a:lnTo>
                    <a:pt x="25378" y="944"/>
                  </a:lnTo>
                  <a:lnTo>
                    <a:pt x="25472" y="944"/>
                  </a:lnTo>
                  <a:lnTo>
                    <a:pt x="25472" y="1133"/>
                  </a:lnTo>
                  <a:lnTo>
                    <a:pt x="25566" y="1039"/>
                  </a:lnTo>
                  <a:lnTo>
                    <a:pt x="25661" y="1039"/>
                  </a:lnTo>
                  <a:lnTo>
                    <a:pt x="25566" y="1133"/>
                  </a:lnTo>
                  <a:lnTo>
                    <a:pt x="25661" y="1227"/>
                  </a:lnTo>
                  <a:lnTo>
                    <a:pt x="25849" y="1322"/>
                  </a:lnTo>
                  <a:lnTo>
                    <a:pt x="25944" y="1133"/>
                  </a:lnTo>
                  <a:lnTo>
                    <a:pt x="26132" y="1039"/>
                  </a:lnTo>
                  <a:lnTo>
                    <a:pt x="26132" y="1039"/>
                  </a:lnTo>
                  <a:lnTo>
                    <a:pt x="26038" y="1227"/>
                  </a:lnTo>
                  <a:lnTo>
                    <a:pt x="26132" y="1322"/>
                  </a:lnTo>
                  <a:lnTo>
                    <a:pt x="26321" y="1416"/>
                  </a:lnTo>
                  <a:lnTo>
                    <a:pt x="26415" y="1416"/>
                  </a:lnTo>
                  <a:lnTo>
                    <a:pt x="26887" y="1227"/>
                  </a:lnTo>
                  <a:lnTo>
                    <a:pt x="27264" y="944"/>
                  </a:lnTo>
                  <a:lnTo>
                    <a:pt x="27170" y="944"/>
                  </a:lnTo>
                  <a:lnTo>
                    <a:pt x="27264" y="850"/>
                  </a:lnTo>
                  <a:lnTo>
                    <a:pt x="26981" y="756"/>
                  </a:lnTo>
                  <a:lnTo>
                    <a:pt x="26887" y="944"/>
                  </a:lnTo>
                  <a:lnTo>
                    <a:pt x="26793" y="1133"/>
                  </a:lnTo>
                  <a:lnTo>
                    <a:pt x="26793" y="661"/>
                  </a:lnTo>
                  <a:lnTo>
                    <a:pt x="26604" y="944"/>
                  </a:lnTo>
                  <a:lnTo>
                    <a:pt x="26510" y="850"/>
                  </a:lnTo>
                  <a:lnTo>
                    <a:pt x="26415" y="756"/>
                  </a:lnTo>
                  <a:lnTo>
                    <a:pt x="26321" y="944"/>
                  </a:lnTo>
                  <a:lnTo>
                    <a:pt x="26227" y="661"/>
                  </a:lnTo>
                  <a:lnTo>
                    <a:pt x="26038" y="756"/>
                  </a:lnTo>
                  <a:lnTo>
                    <a:pt x="25849" y="661"/>
                  </a:lnTo>
                  <a:lnTo>
                    <a:pt x="25378" y="567"/>
                  </a:lnTo>
                  <a:lnTo>
                    <a:pt x="25283" y="661"/>
                  </a:lnTo>
                  <a:lnTo>
                    <a:pt x="25095" y="756"/>
                  </a:lnTo>
                  <a:lnTo>
                    <a:pt x="25189" y="473"/>
                  </a:lnTo>
                  <a:lnTo>
                    <a:pt x="25000" y="661"/>
                  </a:lnTo>
                  <a:lnTo>
                    <a:pt x="25000" y="661"/>
                  </a:lnTo>
                  <a:lnTo>
                    <a:pt x="25095" y="473"/>
                  </a:lnTo>
                  <a:lnTo>
                    <a:pt x="24906" y="567"/>
                  </a:lnTo>
                  <a:lnTo>
                    <a:pt x="24717" y="567"/>
                  </a:lnTo>
                  <a:lnTo>
                    <a:pt x="24717" y="756"/>
                  </a:lnTo>
                  <a:lnTo>
                    <a:pt x="24623" y="1039"/>
                  </a:lnTo>
                  <a:lnTo>
                    <a:pt x="24623" y="850"/>
                  </a:lnTo>
                  <a:lnTo>
                    <a:pt x="24717" y="661"/>
                  </a:lnTo>
                  <a:lnTo>
                    <a:pt x="24623" y="756"/>
                  </a:lnTo>
                  <a:lnTo>
                    <a:pt x="24623" y="661"/>
                  </a:lnTo>
                  <a:lnTo>
                    <a:pt x="24529" y="473"/>
                  </a:lnTo>
                  <a:lnTo>
                    <a:pt x="24529" y="661"/>
                  </a:lnTo>
                  <a:lnTo>
                    <a:pt x="24434" y="567"/>
                  </a:lnTo>
                  <a:lnTo>
                    <a:pt x="24340" y="378"/>
                  </a:lnTo>
                  <a:lnTo>
                    <a:pt x="24246" y="567"/>
                  </a:lnTo>
                  <a:lnTo>
                    <a:pt x="23963" y="567"/>
                  </a:lnTo>
                  <a:lnTo>
                    <a:pt x="23397" y="661"/>
                  </a:lnTo>
                  <a:lnTo>
                    <a:pt x="23114" y="661"/>
                  </a:lnTo>
                  <a:lnTo>
                    <a:pt x="22925" y="567"/>
                  </a:lnTo>
                  <a:lnTo>
                    <a:pt x="22925" y="473"/>
                  </a:lnTo>
                  <a:lnTo>
                    <a:pt x="23019" y="473"/>
                  </a:lnTo>
                  <a:lnTo>
                    <a:pt x="22642" y="378"/>
                  </a:lnTo>
                  <a:lnTo>
                    <a:pt x="22736" y="473"/>
                  </a:lnTo>
                  <a:lnTo>
                    <a:pt x="22548" y="473"/>
                  </a:lnTo>
                  <a:lnTo>
                    <a:pt x="22642" y="284"/>
                  </a:lnTo>
                  <a:lnTo>
                    <a:pt x="22548" y="190"/>
                  </a:lnTo>
                  <a:lnTo>
                    <a:pt x="22453" y="190"/>
                  </a:lnTo>
                  <a:lnTo>
                    <a:pt x="22359" y="284"/>
                  </a:lnTo>
                  <a:lnTo>
                    <a:pt x="22170" y="378"/>
                  </a:lnTo>
                  <a:lnTo>
                    <a:pt x="22076" y="284"/>
                  </a:lnTo>
                  <a:lnTo>
                    <a:pt x="22170" y="473"/>
                  </a:lnTo>
                  <a:lnTo>
                    <a:pt x="21887" y="190"/>
                  </a:lnTo>
                  <a:lnTo>
                    <a:pt x="21793" y="190"/>
                  </a:lnTo>
                  <a:lnTo>
                    <a:pt x="21698" y="378"/>
                  </a:lnTo>
                  <a:lnTo>
                    <a:pt x="21604" y="756"/>
                  </a:lnTo>
                  <a:lnTo>
                    <a:pt x="21415" y="661"/>
                  </a:lnTo>
                  <a:lnTo>
                    <a:pt x="21510" y="473"/>
                  </a:lnTo>
                  <a:lnTo>
                    <a:pt x="21604" y="284"/>
                  </a:lnTo>
                  <a:lnTo>
                    <a:pt x="21415" y="284"/>
                  </a:lnTo>
                  <a:lnTo>
                    <a:pt x="21415" y="190"/>
                  </a:lnTo>
                  <a:lnTo>
                    <a:pt x="21227" y="378"/>
                  </a:lnTo>
                  <a:lnTo>
                    <a:pt x="20944" y="567"/>
                  </a:lnTo>
                  <a:lnTo>
                    <a:pt x="20566" y="1"/>
                  </a:lnTo>
                  <a:lnTo>
                    <a:pt x="20472" y="95"/>
                  </a:lnTo>
                  <a:lnTo>
                    <a:pt x="20472" y="190"/>
                  </a:lnTo>
                  <a:lnTo>
                    <a:pt x="20472" y="378"/>
                  </a:lnTo>
                  <a:lnTo>
                    <a:pt x="20283" y="284"/>
                  </a:lnTo>
                  <a:lnTo>
                    <a:pt x="20283" y="190"/>
                  </a:lnTo>
                  <a:lnTo>
                    <a:pt x="20378" y="95"/>
                  </a:lnTo>
                  <a:lnTo>
                    <a:pt x="20283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chemeClr val="accent5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5" name="Google Shape;255;p48"/>
            <p:cNvSpPr/>
            <p:nvPr/>
          </p:nvSpPr>
          <p:spPr>
            <a:xfrm>
              <a:off x="858375" y="812725"/>
              <a:ext cx="179275" cy="221725"/>
            </a:xfrm>
            <a:custGeom>
              <a:rect b="b" l="l" r="r" t="t"/>
              <a:pathLst>
                <a:path extrusionOk="0" h="8869" w="7171">
                  <a:moveTo>
                    <a:pt x="5756" y="6510"/>
                  </a:moveTo>
                  <a:lnTo>
                    <a:pt x="5756" y="6604"/>
                  </a:lnTo>
                  <a:lnTo>
                    <a:pt x="5850" y="6604"/>
                  </a:lnTo>
                  <a:lnTo>
                    <a:pt x="5756" y="6510"/>
                  </a:lnTo>
                  <a:close/>
                  <a:moveTo>
                    <a:pt x="2265" y="7925"/>
                  </a:moveTo>
                  <a:lnTo>
                    <a:pt x="2252" y="7965"/>
                  </a:lnTo>
                  <a:lnTo>
                    <a:pt x="2252" y="7965"/>
                  </a:lnTo>
                  <a:lnTo>
                    <a:pt x="2284" y="7953"/>
                  </a:lnTo>
                  <a:lnTo>
                    <a:pt x="2284" y="7953"/>
                  </a:lnTo>
                  <a:lnTo>
                    <a:pt x="2265" y="7925"/>
                  </a:lnTo>
                  <a:close/>
                  <a:moveTo>
                    <a:pt x="567" y="0"/>
                  </a:moveTo>
                  <a:lnTo>
                    <a:pt x="284" y="189"/>
                  </a:lnTo>
                  <a:lnTo>
                    <a:pt x="95" y="472"/>
                  </a:lnTo>
                  <a:lnTo>
                    <a:pt x="1" y="755"/>
                  </a:lnTo>
                  <a:lnTo>
                    <a:pt x="95" y="1038"/>
                  </a:lnTo>
                  <a:lnTo>
                    <a:pt x="190" y="1227"/>
                  </a:lnTo>
                  <a:lnTo>
                    <a:pt x="473" y="1415"/>
                  </a:lnTo>
                  <a:lnTo>
                    <a:pt x="850" y="1321"/>
                  </a:lnTo>
                  <a:lnTo>
                    <a:pt x="661" y="1604"/>
                  </a:lnTo>
                  <a:lnTo>
                    <a:pt x="756" y="1604"/>
                  </a:lnTo>
                  <a:lnTo>
                    <a:pt x="661" y="1793"/>
                  </a:lnTo>
                  <a:lnTo>
                    <a:pt x="661" y="1887"/>
                  </a:lnTo>
                  <a:lnTo>
                    <a:pt x="756" y="1793"/>
                  </a:lnTo>
                  <a:lnTo>
                    <a:pt x="1510" y="1604"/>
                  </a:lnTo>
                  <a:lnTo>
                    <a:pt x="1510" y="1604"/>
                  </a:lnTo>
                  <a:lnTo>
                    <a:pt x="1133" y="2076"/>
                  </a:lnTo>
                  <a:lnTo>
                    <a:pt x="1322" y="2453"/>
                  </a:lnTo>
                  <a:lnTo>
                    <a:pt x="1888" y="2830"/>
                  </a:lnTo>
                  <a:lnTo>
                    <a:pt x="3397" y="3774"/>
                  </a:lnTo>
                  <a:lnTo>
                    <a:pt x="5001" y="4623"/>
                  </a:lnTo>
                  <a:lnTo>
                    <a:pt x="5944" y="5095"/>
                  </a:lnTo>
                  <a:lnTo>
                    <a:pt x="5756" y="5189"/>
                  </a:lnTo>
                  <a:lnTo>
                    <a:pt x="5378" y="5378"/>
                  </a:lnTo>
                  <a:lnTo>
                    <a:pt x="5378" y="5283"/>
                  </a:lnTo>
                  <a:lnTo>
                    <a:pt x="5001" y="5661"/>
                  </a:lnTo>
                  <a:lnTo>
                    <a:pt x="4623" y="5944"/>
                  </a:lnTo>
                  <a:lnTo>
                    <a:pt x="4435" y="6321"/>
                  </a:lnTo>
                  <a:lnTo>
                    <a:pt x="4340" y="6510"/>
                  </a:lnTo>
                  <a:lnTo>
                    <a:pt x="4435" y="6698"/>
                  </a:lnTo>
                  <a:lnTo>
                    <a:pt x="4435" y="6698"/>
                  </a:lnTo>
                  <a:lnTo>
                    <a:pt x="4246" y="6415"/>
                  </a:lnTo>
                  <a:lnTo>
                    <a:pt x="4057" y="6321"/>
                  </a:lnTo>
                  <a:lnTo>
                    <a:pt x="3963" y="6415"/>
                  </a:lnTo>
                  <a:lnTo>
                    <a:pt x="3869" y="6510"/>
                  </a:lnTo>
                  <a:lnTo>
                    <a:pt x="3680" y="6887"/>
                  </a:lnTo>
                  <a:lnTo>
                    <a:pt x="3680" y="7076"/>
                  </a:lnTo>
                  <a:lnTo>
                    <a:pt x="3774" y="7076"/>
                  </a:lnTo>
                  <a:lnTo>
                    <a:pt x="3680" y="7264"/>
                  </a:lnTo>
                  <a:lnTo>
                    <a:pt x="3303" y="7453"/>
                  </a:lnTo>
                  <a:lnTo>
                    <a:pt x="2359" y="7925"/>
                  </a:lnTo>
                  <a:lnTo>
                    <a:pt x="2284" y="7953"/>
                  </a:lnTo>
                  <a:lnTo>
                    <a:pt x="2284" y="7953"/>
                  </a:lnTo>
                  <a:lnTo>
                    <a:pt x="2454" y="8208"/>
                  </a:lnTo>
                  <a:lnTo>
                    <a:pt x="2642" y="8396"/>
                  </a:lnTo>
                  <a:lnTo>
                    <a:pt x="2642" y="8302"/>
                  </a:lnTo>
                  <a:lnTo>
                    <a:pt x="2737" y="8396"/>
                  </a:lnTo>
                  <a:lnTo>
                    <a:pt x="2831" y="8113"/>
                  </a:lnTo>
                  <a:lnTo>
                    <a:pt x="2925" y="7925"/>
                  </a:lnTo>
                  <a:lnTo>
                    <a:pt x="3020" y="7830"/>
                  </a:lnTo>
                  <a:lnTo>
                    <a:pt x="3397" y="7830"/>
                  </a:lnTo>
                  <a:lnTo>
                    <a:pt x="3680" y="7736"/>
                  </a:lnTo>
                  <a:lnTo>
                    <a:pt x="3774" y="7547"/>
                  </a:lnTo>
                  <a:lnTo>
                    <a:pt x="3869" y="7264"/>
                  </a:lnTo>
                  <a:lnTo>
                    <a:pt x="4246" y="7453"/>
                  </a:lnTo>
                  <a:lnTo>
                    <a:pt x="4623" y="7642"/>
                  </a:lnTo>
                  <a:lnTo>
                    <a:pt x="4718" y="7547"/>
                  </a:lnTo>
                  <a:lnTo>
                    <a:pt x="4906" y="7359"/>
                  </a:lnTo>
                  <a:lnTo>
                    <a:pt x="5190" y="7170"/>
                  </a:lnTo>
                  <a:lnTo>
                    <a:pt x="5095" y="7076"/>
                  </a:lnTo>
                  <a:lnTo>
                    <a:pt x="4906" y="6793"/>
                  </a:lnTo>
                  <a:lnTo>
                    <a:pt x="4906" y="6793"/>
                  </a:lnTo>
                  <a:lnTo>
                    <a:pt x="5095" y="6887"/>
                  </a:lnTo>
                  <a:lnTo>
                    <a:pt x="5378" y="6793"/>
                  </a:lnTo>
                  <a:lnTo>
                    <a:pt x="5756" y="6510"/>
                  </a:lnTo>
                  <a:lnTo>
                    <a:pt x="6322" y="6132"/>
                  </a:lnTo>
                  <a:lnTo>
                    <a:pt x="6699" y="5566"/>
                  </a:lnTo>
                  <a:lnTo>
                    <a:pt x="7171" y="5095"/>
                  </a:lnTo>
                  <a:lnTo>
                    <a:pt x="7076" y="4717"/>
                  </a:lnTo>
                  <a:lnTo>
                    <a:pt x="6982" y="4434"/>
                  </a:lnTo>
                  <a:lnTo>
                    <a:pt x="6605" y="3963"/>
                  </a:lnTo>
                  <a:lnTo>
                    <a:pt x="6133" y="3491"/>
                  </a:lnTo>
                  <a:lnTo>
                    <a:pt x="5567" y="3113"/>
                  </a:lnTo>
                  <a:lnTo>
                    <a:pt x="4340" y="2547"/>
                  </a:lnTo>
                  <a:lnTo>
                    <a:pt x="3208" y="1887"/>
                  </a:lnTo>
                  <a:lnTo>
                    <a:pt x="2925" y="1698"/>
                  </a:lnTo>
                  <a:lnTo>
                    <a:pt x="2925" y="1604"/>
                  </a:lnTo>
                  <a:lnTo>
                    <a:pt x="2925" y="1510"/>
                  </a:lnTo>
                  <a:lnTo>
                    <a:pt x="2737" y="1698"/>
                  </a:lnTo>
                  <a:lnTo>
                    <a:pt x="2642" y="1698"/>
                  </a:lnTo>
                  <a:lnTo>
                    <a:pt x="2642" y="1604"/>
                  </a:lnTo>
                  <a:lnTo>
                    <a:pt x="2642" y="1510"/>
                  </a:lnTo>
                  <a:lnTo>
                    <a:pt x="2642" y="1415"/>
                  </a:lnTo>
                  <a:lnTo>
                    <a:pt x="2454" y="1604"/>
                  </a:lnTo>
                  <a:lnTo>
                    <a:pt x="2454" y="1698"/>
                  </a:lnTo>
                  <a:lnTo>
                    <a:pt x="2265" y="1887"/>
                  </a:lnTo>
                  <a:lnTo>
                    <a:pt x="2265" y="1604"/>
                  </a:lnTo>
                  <a:lnTo>
                    <a:pt x="2171" y="1415"/>
                  </a:lnTo>
                  <a:lnTo>
                    <a:pt x="1605" y="944"/>
                  </a:lnTo>
                  <a:lnTo>
                    <a:pt x="1227" y="755"/>
                  </a:lnTo>
                  <a:lnTo>
                    <a:pt x="1039" y="472"/>
                  </a:lnTo>
                  <a:lnTo>
                    <a:pt x="850" y="283"/>
                  </a:lnTo>
                  <a:lnTo>
                    <a:pt x="944" y="0"/>
                  </a:lnTo>
                  <a:close/>
                  <a:moveTo>
                    <a:pt x="2252" y="7965"/>
                  </a:moveTo>
                  <a:lnTo>
                    <a:pt x="850" y="8491"/>
                  </a:lnTo>
                  <a:lnTo>
                    <a:pt x="756" y="8491"/>
                  </a:lnTo>
                  <a:lnTo>
                    <a:pt x="756" y="8774"/>
                  </a:lnTo>
                  <a:lnTo>
                    <a:pt x="944" y="8868"/>
                  </a:lnTo>
                  <a:lnTo>
                    <a:pt x="1133" y="8868"/>
                  </a:lnTo>
                  <a:lnTo>
                    <a:pt x="1605" y="8774"/>
                  </a:lnTo>
                  <a:lnTo>
                    <a:pt x="1793" y="8679"/>
                  </a:lnTo>
                  <a:lnTo>
                    <a:pt x="2076" y="8491"/>
                  </a:lnTo>
                  <a:lnTo>
                    <a:pt x="2171" y="8208"/>
                  </a:lnTo>
                  <a:lnTo>
                    <a:pt x="2252" y="7965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chemeClr val="accent5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56" name="Google Shape;256;p48"/>
          <p:cNvSpPr txBox="1"/>
          <p:nvPr/>
        </p:nvSpPr>
        <p:spPr>
          <a:xfrm>
            <a:off x="6766563" y="2625997"/>
            <a:ext cx="2481600" cy="61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lang="es" sz="1200"/>
              <a:t>ePortafolios = Andamiaje,</a:t>
            </a:r>
            <a:br>
              <a:rPr lang="es" sz="1200"/>
            </a:br>
            <a:r>
              <a:rPr lang="es" sz="1200"/>
              <a:t>herramienta y metodología</a:t>
            </a:r>
            <a:endParaRPr sz="1200"/>
          </a:p>
        </p:txBody>
      </p:sp>
      <p:grpSp>
        <p:nvGrpSpPr>
          <p:cNvPr id="257" name="Google Shape;257;p48"/>
          <p:cNvGrpSpPr/>
          <p:nvPr/>
        </p:nvGrpSpPr>
        <p:grpSpPr>
          <a:xfrm rot="5564180">
            <a:off x="210777" y="3129181"/>
            <a:ext cx="1445546" cy="922480"/>
            <a:chOff x="238125" y="1918825"/>
            <a:chExt cx="1042450" cy="660400"/>
          </a:xfrm>
        </p:grpSpPr>
        <p:sp>
          <p:nvSpPr>
            <p:cNvPr id="258" name="Google Shape;258;p48"/>
            <p:cNvSpPr/>
            <p:nvPr/>
          </p:nvSpPr>
          <p:spPr>
            <a:xfrm>
              <a:off x="238125" y="1918825"/>
              <a:ext cx="966975" cy="660400"/>
            </a:xfrm>
            <a:custGeom>
              <a:rect b="b" l="l" r="r" t="t"/>
              <a:pathLst>
                <a:path extrusionOk="0" h="26416" w="38679">
                  <a:moveTo>
                    <a:pt x="377" y="7642"/>
                  </a:moveTo>
                  <a:lnTo>
                    <a:pt x="377" y="7925"/>
                  </a:lnTo>
                  <a:lnTo>
                    <a:pt x="472" y="7642"/>
                  </a:lnTo>
                  <a:close/>
                  <a:moveTo>
                    <a:pt x="33584" y="19246"/>
                  </a:moveTo>
                  <a:lnTo>
                    <a:pt x="33396" y="19434"/>
                  </a:lnTo>
                  <a:lnTo>
                    <a:pt x="33396" y="19623"/>
                  </a:lnTo>
                  <a:lnTo>
                    <a:pt x="33584" y="19246"/>
                  </a:lnTo>
                  <a:close/>
                  <a:moveTo>
                    <a:pt x="24434" y="24151"/>
                  </a:moveTo>
                  <a:lnTo>
                    <a:pt x="24339" y="24245"/>
                  </a:lnTo>
                  <a:lnTo>
                    <a:pt x="24434" y="24340"/>
                  </a:lnTo>
                  <a:lnTo>
                    <a:pt x="24434" y="24245"/>
                  </a:lnTo>
                  <a:lnTo>
                    <a:pt x="24434" y="24151"/>
                  </a:lnTo>
                  <a:close/>
                  <a:moveTo>
                    <a:pt x="14717" y="24434"/>
                  </a:moveTo>
                  <a:lnTo>
                    <a:pt x="14764" y="24481"/>
                  </a:lnTo>
                  <a:lnTo>
                    <a:pt x="14764" y="24481"/>
                  </a:lnTo>
                  <a:lnTo>
                    <a:pt x="14811" y="24434"/>
                  </a:lnTo>
                  <a:close/>
                  <a:moveTo>
                    <a:pt x="2924" y="1"/>
                  </a:moveTo>
                  <a:lnTo>
                    <a:pt x="2641" y="95"/>
                  </a:lnTo>
                  <a:lnTo>
                    <a:pt x="2547" y="378"/>
                  </a:lnTo>
                  <a:lnTo>
                    <a:pt x="2547" y="189"/>
                  </a:lnTo>
                  <a:lnTo>
                    <a:pt x="2453" y="378"/>
                  </a:lnTo>
                  <a:lnTo>
                    <a:pt x="2358" y="567"/>
                  </a:lnTo>
                  <a:lnTo>
                    <a:pt x="2453" y="944"/>
                  </a:lnTo>
                  <a:lnTo>
                    <a:pt x="2358" y="850"/>
                  </a:lnTo>
                  <a:lnTo>
                    <a:pt x="2170" y="944"/>
                  </a:lnTo>
                  <a:lnTo>
                    <a:pt x="2358" y="944"/>
                  </a:lnTo>
                  <a:lnTo>
                    <a:pt x="2453" y="1133"/>
                  </a:lnTo>
                  <a:lnTo>
                    <a:pt x="2264" y="1227"/>
                  </a:lnTo>
                  <a:lnTo>
                    <a:pt x="2170" y="1227"/>
                  </a:lnTo>
                  <a:lnTo>
                    <a:pt x="2170" y="1604"/>
                  </a:lnTo>
                  <a:lnTo>
                    <a:pt x="2075" y="1887"/>
                  </a:lnTo>
                  <a:lnTo>
                    <a:pt x="1792" y="2453"/>
                  </a:lnTo>
                  <a:lnTo>
                    <a:pt x="1415" y="3019"/>
                  </a:lnTo>
                  <a:lnTo>
                    <a:pt x="1321" y="3397"/>
                  </a:lnTo>
                  <a:lnTo>
                    <a:pt x="1321" y="3680"/>
                  </a:lnTo>
                  <a:lnTo>
                    <a:pt x="1226" y="3774"/>
                  </a:lnTo>
                  <a:lnTo>
                    <a:pt x="1226" y="3963"/>
                  </a:lnTo>
                  <a:lnTo>
                    <a:pt x="1321" y="4529"/>
                  </a:lnTo>
                  <a:lnTo>
                    <a:pt x="1226" y="4529"/>
                  </a:lnTo>
                  <a:lnTo>
                    <a:pt x="1132" y="4435"/>
                  </a:lnTo>
                  <a:lnTo>
                    <a:pt x="1038" y="4340"/>
                  </a:lnTo>
                  <a:lnTo>
                    <a:pt x="943" y="4340"/>
                  </a:lnTo>
                  <a:lnTo>
                    <a:pt x="1038" y="4435"/>
                  </a:lnTo>
                  <a:lnTo>
                    <a:pt x="1132" y="4623"/>
                  </a:lnTo>
                  <a:lnTo>
                    <a:pt x="1038" y="4812"/>
                  </a:lnTo>
                  <a:lnTo>
                    <a:pt x="849" y="4906"/>
                  </a:lnTo>
                  <a:lnTo>
                    <a:pt x="943" y="4906"/>
                  </a:lnTo>
                  <a:lnTo>
                    <a:pt x="943" y="5001"/>
                  </a:lnTo>
                  <a:lnTo>
                    <a:pt x="943" y="5189"/>
                  </a:lnTo>
                  <a:lnTo>
                    <a:pt x="755" y="5284"/>
                  </a:lnTo>
                  <a:lnTo>
                    <a:pt x="566" y="5378"/>
                  </a:lnTo>
                  <a:lnTo>
                    <a:pt x="566" y="5472"/>
                  </a:lnTo>
                  <a:lnTo>
                    <a:pt x="755" y="5567"/>
                  </a:lnTo>
                  <a:lnTo>
                    <a:pt x="849" y="5661"/>
                  </a:lnTo>
                  <a:lnTo>
                    <a:pt x="755" y="5755"/>
                  </a:lnTo>
                  <a:lnTo>
                    <a:pt x="472" y="5755"/>
                  </a:lnTo>
                  <a:lnTo>
                    <a:pt x="566" y="6604"/>
                  </a:lnTo>
                  <a:lnTo>
                    <a:pt x="566" y="7076"/>
                  </a:lnTo>
                  <a:lnTo>
                    <a:pt x="566" y="7265"/>
                  </a:lnTo>
                  <a:lnTo>
                    <a:pt x="755" y="7265"/>
                  </a:lnTo>
                  <a:lnTo>
                    <a:pt x="849" y="7359"/>
                  </a:lnTo>
                  <a:lnTo>
                    <a:pt x="849" y="7453"/>
                  </a:lnTo>
                  <a:lnTo>
                    <a:pt x="755" y="7548"/>
                  </a:lnTo>
                  <a:lnTo>
                    <a:pt x="566" y="7453"/>
                  </a:lnTo>
                  <a:lnTo>
                    <a:pt x="566" y="7736"/>
                  </a:lnTo>
                  <a:lnTo>
                    <a:pt x="566" y="8114"/>
                  </a:lnTo>
                  <a:lnTo>
                    <a:pt x="472" y="8019"/>
                  </a:lnTo>
                  <a:lnTo>
                    <a:pt x="472" y="7925"/>
                  </a:lnTo>
                  <a:lnTo>
                    <a:pt x="472" y="7831"/>
                  </a:lnTo>
                  <a:lnTo>
                    <a:pt x="377" y="7925"/>
                  </a:lnTo>
                  <a:lnTo>
                    <a:pt x="377" y="8680"/>
                  </a:lnTo>
                  <a:lnTo>
                    <a:pt x="283" y="8868"/>
                  </a:lnTo>
                  <a:lnTo>
                    <a:pt x="189" y="8963"/>
                  </a:lnTo>
                  <a:lnTo>
                    <a:pt x="94" y="8963"/>
                  </a:lnTo>
                  <a:lnTo>
                    <a:pt x="0" y="9151"/>
                  </a:lnTo>
                  <a:lnTo>
                    <a:pt x="94" y="9340"/>
                  </a:lnTo>
                  <a:lnTo>
                    <a:pt x="189" y="9434"/>
                  </a:lnTo>
                  <a:lnTo>
                    <a:pt x="283" y="9623"/>
                  </a:lnTo>
                  <a:lnTo>
                    <a:pt x="283" y="9812"/>
                  </a:lnTo>
                  <a:lnTo>
                    <a:pt x="94" y="9717"/>
                  </a:lnTo>
                  <a:lnTo>
                    <a:pt x="94" y="9906"/>
                  </a:lnTo>
                  <a:lnTo>
                    <a:pt x="189" y="10000"/>
                  </a:lnTo>
                  <a:lnTo>
                    <a:pt x="283" y="10095"/>
                  </a:lnTo>
                  <a:lnTo>
                    <a:pt x="283" y="10378"/>
                  </a:lnTo>
                  <a:lnTo>
                    <a:pt x="94" y="10095"/>
                  </a:lnTo>
                  <a:lnTo>
                    <a:pt x="94" y="10283"/>
                  </a:lnTo>
                  <a:lnTo>
                    <a:pt x="94" y="10566"/>
                  </a:lnTo>
                  <a:lnTo>
                    <a:pt x="94" y="11510"/>
                  </a:lnTo>
                  <a:lnTo>
                    <a:pt x="189" y="12453"/>
                  </a:lnTo>
                  <a:lnTo>
                    <a:pt x="377" y="13208"/>
                  </a:lnTo>
                  <a:lnTo>
                    <a:pt x="566" y="13680"/>
                  </a:lnTo>
                  <a:lnTo>
                    <a:pt x="849" y="14340"/>
                  </a:lnTo>
                  <a:lnTo>
                    <a:pt x="1132" y="14906"/>
                  </a:lnTo>
                  <a:lnTo>
                    <a:pt x="1226" y="15189"/>
                  </a:lnTo>
                  <a:lnTo>
                    <a:pt x="1132" y="15378"/>
                  </a:lnTo>
                  <a:lnTo>
                    <a:pt x="1321" y="15944"/>
                  </a:lnTo>
                  <a:lnTo>
                    <a:pt x="1698" y="16510"/>
                  </a:lnTo>
                  <a:lnTo>
                    <a:pt x="2453" y="17736"/>
                  </a:lnTo>
                  <a:lnTo>
                    <a:pt x="3019" y="18491"/>
                  </a:lnTo>
                  <a:lnTo>
                    <a:pt x="3679" y="19057"/>
                  </a:lnTo>
                  <a:lnTo>
                    <a:pt x="3491" y="19246"/>
                  </a:lnTo>
                  <a:lnTo>
                    <a:pt x="3774" y="19434"/>
                  </a:lnTo>
                  <a:lnTo>
                    <a:pt x="3868" y="19434"/>
                  </a:lnTo>
                  <a:lnTo>
                    <a:pt x="4151" y="19623"/>
                  </a:lnTo>
                  <a:lnTo>
                    <a:pt x="4245" y="19906"/>
                  </a:lnTo>
                  <a:lnTo>
                    <a:pt x="4434" y="20189"/>
                  </a:lnTo>
                  <a:lnTo>
                    <a:pt x="4717" y="20378"/>
                  </a:lnTo>
                  <a:lnTo>
                    <a:pt x="4623" y="20472"/>
                  </a:lnTo>
                  <a:lnTo>
                    <a:pt x="4717" y="20472"/>
                  </a:lnTo>
                  <a:lnTo>
                    <a:pt x="4811" y="20566"/>
                  </a:lnTo>
                  <a:lnTo>
                    <a:pt x="5566" y="21321"/>
                  </a:lnTo>
                  <a:lnTo>
                    <a:pt x="5849" y="21604"/>
                  </a:lnTo>
                  <a:lnTo>
                    <a:pt x="6415" y="22076"/>
                  </a:lnTo>
                  <a:lnTo>
                    <a:pt x="6415" y="21887"/>
                  </a:lnTo>
                  <a:lnTo>
                    <a:pt x="6604" y="21793"/>
                  </a:lnTo>
                  <a:lnTo>
                    <a:pt x="6604" y="21793"/>
                  </a:lnTo>
                  <a:lnTo>
                    <a:pt x="6509" y="21981"/>
                  </a:lnTo>
                  <a:lnTo>
                    <a:pt x="6604" y="21887"/>
                  </a:lnTo>
                  <a:lnTo>
                    <a:pt x="6698" y="21887"/>
                  </a:lnTo>
                  <a:lnTo>
                    <a:pt x="6698" y="22076"/>
                  </a:lnTo>
                  <a:lnTo>
                    <a:pt x="6509" y="22076"/>
                  </a:lnTo>
                  <a:lnTo>
                    <a:pt x="7075" y="22547"/>
                  </a:lnTo>
                  <a:lnTo>
                    <a:pt x="7924" y="23113"/>
                  </a:lnTo>
                  <a:lnTo>
                    <a:pt x="8773" y="23585"/>
                  </a:lnTo>
                  <a:lnTo>
                    <a:pt x="9245" y="23679"/>
                  </a:lnTo>
                  <a:lnTo>
                    <a:pt x="9622" y="23679"/>
                  </a:lnTo>
                  <a:lnTo>
                    <a:pt x="9528" y="23868"/>
                  </a:lnTo>
                  <a:lnTo>
                    <a:pt x="9622" y="23962"/>
                  </a:lnTo>
                  <a:lnTo>
                    <a:pt x="10094" y="24151"/>
                  </a:lnTo>
                  <a:lnTo>
                    <a:pt x="10660" y="24151"/>
                  </a:lnTo>
                  <a:lnTo>
                    <a:pt x="11226" y="24340"/>
                  </a:lnTo>
                  <a:lnTo>
                    <a:pt x="11981" y="24811"/>
                  </a:lnTo>
                  <a:lnTo>
                    <a:pt x="13113" y="25377"/>
                  </a:lnTo>
                  <a:lnTo>
                    <a:pt x="13490" y="25377"/>
                  </a:lnTo>
                  <a:lnTo>
                    <a:pt x="13868" y="25472"/>
                  </a:lnTo>
                  <a:lnTo>
                    <a:pt x="14811" y="25660"/>
                  </a:lnTo>
                  <a:lnTo>
                    <a:pt x="16320" y="26226"/>
                  </a:lnTo>
                  <a:lnTo>
                    <a:pt x="16415" y="26132"/>
                  </a:lnTo>
                  <a:lnTo>
                    <a:pt x="16604" y="26038"/>
                  </a:lnTo>
                  <a:lnTo>
                    <a:pt x="17264" y="26132"/>
                  </a:lnTo>
                  <a:lnTo>
                    <a:pt x="18490" y="26321"/>
                  </a:lnTo>
                  <a:lnTo>
                    <a:pt x="19056" y="26415"/>
                  </a:lnTo>
                  <a:lnTo>
                    <a:pt x="19811" y="26415"/>
                  </a:lnTo>
                  <a:lnTo>
                    <a:pt x="19905" y="26226"/>
                  </a:lnTo>
                  <a:lnTo>
                    <a:pt x="20094" y="26132"/>
                  </a:lnTo>
                  <a:lnTo>
                    <a:pt x="20283" y="26132"/>
                  </a:lnTo>
                  <a:lnTo>
                    <a:pt x="20188" y="26321"/>
                  </a:lnTo>
                  <a:lnTo>
                    <a:pt x="20754" y="26226"/>
                  </a:lnTo>
                  <a:lnTo>
                    <a:pt x="21415" y="26132"/>
                  </a:lnTo>
                  <a:lnTo>
                    <a:pt x="21981" y="26038"/>
                  </a:lnTo>
                  <a:lnTo>
                    <a:pt x="22641" y="25849"/>
                  </a:lnTo>
                  <a:lnTo>
                    <a:pt x="22641" y="25943"/>
                  </a:lnTo>
                  <a:lnTo>
                    <a:pt x="23113" y="25943"/>
                  </a:lnTo>
                  <a:lnTo>
                    <a:pt x="23679" y="25849"/>
                  </a:lnTo>
                  <a:lnTo>
                    <a:pt x="24151" y="25566"/>
                  </a:lnTo>
                  <a:lnTo>
                    <a:pt x="24811" y="25283"/>
                  </a:lnTo>
                  <a:lnTo>
                    <a:pt x="25943" y="24906"/>
                  </a:lnTo>
                  <a:lnTo>
                    <a:pt x="26603" y="24717"/>
                  </a:lnTo>
                  <a:lnTo>
                    <a:pt x="27358" y="24340"/>
                  </a:lnTo>
                  <a:lnTo>
                    <a:pt x="28113" y="23962"/>
                  </a:lnTo>
                  <a:lnTo>
                    <a:pt x="28867" y="23396"/>
                  </a:lnTo>
                  <a:lnTo>
                    <a:pt x="28867" y="23491"/>
                  </a:lnTo>
                  <a:lnTo>
                    <a:pt x="28773" y="23585"/>
                  </a:lnTo>
                  <a:lnTo>
                    <a:pt x="28679" y="23679"/>
                  </a:lnTo>
                  <a:lnTo>
                    <a:pt x="28490" y="23868"/>
                  </a:lnTo>
                  <a:lnTo>
                    <a:pt x="28396" y="23868"/>
                  </a:lnTo>
                  <a:lnTo>
                    <a:pt x="28490" y="23962"/>
                  </a:lnTo>
                  <a:lnTo>
                    <a:pt x="29056" y="23302"/>
                  </a:lnTo>
                  <a:lnTo>
                    <a:pt x="29433" y="23113"/>
                  </a:lnTo>
                  <a:lnTo>
                    <a:pt x="29528" y="23113"/>
                  </a:lnTo>
                  <a:lnTo>
                    <a:pt x="29528" y="23208"/>
                  </a:lnTo>
                  <a:lnTo>
                    <a:pt x="30094" y="22736"/>
                  </a:lnTo>
                  <a:lnTo>
                    <a:pt x="30377" y="22547"/>
                  </a:lnTo>
                  <a:lnTo>
                    <a:pt x="30660" y="22264"/>
                  </a:lnTo>
                  <a:lnTo>
                    <a:pt x="30754" y="22264"/>
                  </a:lnTo>
                  <a:lnTo>
                    <a:pt x="30754" y="22170"/>
                  </a:lnTo>
                  <a:lnTo>
                    <a:pt x="30754" y="21981"/>
                  </a:lnTo>
                  <a:lnTo>
                    <a:pt x="30754" y="21793"/>
                  </a:lnTo>
                  <a:lnTo>
                    <a:pt x="31132" y="21793"/>
                  </a:lnTo>
                  <a:lnTo>
                    <a:pt x="31226" y="21981"/>
                  </a:lnTo>
                  <a:lnTo>
                    <a:pt x="31415" y="21604"/>
                  </a:lnTo>
                  <a:lnTo>
                    <a:pt x="31509" y="21510"/>
                  </a:lnTo>
                  <a:lnTo>
                    <a:pt x="31603" y="21510"/>
                  </a:lnTo>
                  <a:lnTo>
                    <a:pt x="31698" y="21227"/>
                  </a:lnTo>
                  <a:lnTo>
                    <a:pt x="31886" y="21038"/>
                  </a:lnTo>
                  <a:lnTo>
                    <a:pt x="32264" y="20566"/>
                  </a:lnTo>
                  <a:lnTo>
                    <a:pt x="33207" y="20000"/>
                  </a:lnTo>
                  <a:lnTo>
                    <a:pt x="33018" y="20000"/>
                  </a:lnTo>
                  <a:lnTo>
                    <a:pt x="33396" y="19434"/>
                  </a:lnTo>
                  <a:lnTo>
                    <a:pt x="33584" y="18963"/>
                  </a:lnTo>
                  <a:lnTo>
                    <a:pt x="33679" y="18679"/>
                  </a:lnTo>
                  <a:lnTo>
                    <a:pt x="33962" y="18491"/>
                  </a:lnTo>
                  <a:lnTo>
                    <a:pt x="34150" y="18679"/>
                  </a:lnTo>
                  <a:lnTo>
                    <a:pt x="34339" y="18019"/>
                  </a:lnTo>
                  <a:lnTo>
                    <a:pt x="34433" y="18113"/>
                  </a:lnTo>
                  <a:lnTo>
                    <a:pt x="34528" y="18019"/>
                  </a:lnTo>
                  <a:lnTo>
                    <a:pt x="34622" y="17736"/>
                  </a:lnTo>
                  <a:lnTo>
                    <a:pt x="34716" y="17642"/>
                  </a:lnTo>
                  <a:lnTo>
                    <a:pt x="34905" y="17359"/>
                  </a:lnTo>
                  <a:lnTo>
                    <a:pt x="35282" y="16887"/>
                  </a:lnTo>
                  <a:lnTo>
                    <a:pt x="35282" y="16981"/>
                  </a:lnTo>
                  <a:lnTo>
                    <a:pt x="35282" y="17076"/>
                  </a:lnTo>
                  <a:lnTo>
                    <a:pt x="35282" y="17170"/>
                  </a:lnTo>
                  <a:lnTo>
                    <a:pt x="35377" y="17170"/>
                  </a:lnTo>
                  <a:lnTo>
                    <a:pt x="35565" y="16510"/>
                  </a:lnTo>
                  <a:lnTo>
                    <a:pt x="35754" y="16132"/>
                  </a:lnTo>
                  <a:lnTo>
                    <a:pt x="35943" y="15755"/>
                  </a:lnTo>
                  <a:lnTo>
                    <a:pt x="36226" y="15189"/>
                  </a:lnTo>
                  <a:lnTo>
                    <a:pt x="36698" y="14340"/>
                  </a:lnTo>
                  <a:lnTo>
                    <a:pt x="37075" y="13114"/>
                  </a:lnTo>
                  <a:lnTo>
                    <a:pt x="37358" y="12359"/>
                  </a:lnTo>
                  <a:lnTo>
                    <a:pt x="37452" y="12170"/>
                  </a:lnTo>
                  <a:lnTo>
                    <a:pt x="37641" y="11887"/>
                  </a:lnTo>
                  <a:lnTo>
                    <a:pt x="37641" y="11982"/>
                  </a:lnTo>
                  <a:lnTo>
                    <a:pt x="37641" y="12076"/>
                  </a:lnTo>
                  <a:lnTo>
                    <a:pt x="37735" y="11604"/>
                  </a:lnTo>
                  <a:lnTo>
                    <a:pt x="37547" y="11699"/>
                  </a:lnTo>
                  <a:lnTo>
                    <a:pt x="37452" y="11416"/>
                  </a:lnTo>
                  <a:lnTo>
                    <a:pt x="37547" y="11416"/>
                  </a:lnTo>
                  <a:lnTo>
                    <a:pt x="37641" y="11321"/>
                  </a:lnTo>
                  <a:lnTo>
                    <a:pt x="37735" y="11321"/>
                  </a:lnTo>
                  <a:lnTo>
                    <a:pt x="37735" y="11227"/>
                  </a:lnTo>
                  <a:lnTo>
                    <a:pt x="37641" y="10944"/>
                  </a:lnTo>
                  <a:lnTo>
                    <a:pt x="37735" y="10472"/>
                  </a:lnTo>
                  <a:lnTo>
                    <a:pt x="37924" y="10661"/>
                  </a:lnTo>
                  <a:lnTo>
                    <a:pt x="37830" y="10378"/>
                  </a:lnTo>
                  <a:lnTo>
                    <a:pt x="37924" y="10095"/>
                  </a:lnTo>
                  <a:lnTo>
                    <a:pt x="37924" y="10283"/>
                  </a:lnTo>
                  <a:lnTo>
                    <a:pt x="38018" y="10283"/>
                  </a:lnTo>
                  <a:lnTo>
                    <a:pt x="38207" y="9906"/>
                  </a:lnTo>
                  <a:lnTo>
                    <a:pt x="38301" y="9812"/>
                  </a:lnTo>
                  <a:lnTo>
                    <a:pt x="38113" y="9623"/>
                  </a:lnTo>
                  <a:lnTo>
                    <a:pt x="38113" y="9434"/>
                  </a:lnTo>
                  <a:lnTo>
                    <a:pt x="38113" y="9246"/>
                  </a:lnTo>
                  <a:lnTo>
                    <a:pt x="38018" y="8963"/>
                  </a:lnTo>
                  <a:lnTo>
                    <a:pt x="38207" y="9151"/>
                  </a:lnTo>
                  <a:lnTo>
                    <a:pt x="38301" y="9057"/>
                  </a:lnTo>
                  <a:lnTo>
                    <a:pt x="38490" y="8680"/>
                  </a:lnTo>
                  <a:lnTo>
                    <a:pt x="38679" y="8302"/>
                  </a:lnTo>
                  <a:lnTo>
                    <a:pt x="38490" y="8302"/>
                  </a:lnTo>
                  <a:lnTo>
                    <a:pt x="38490" y="8114"/>
                  </a:lnTo>
                  <a:lnTo>
                    <a:pt x="38490" y="7831"/>
                  </a:lnTo>
                  <a:lnTo>
                    <a:pt x="38584" y="7642"/>
                  </a:lnTo>
                  <a:lnTo>
                    <a:pt x="38584" y="7359"/>
                  </a:lnTo>
                  <a:lnTo>
                    <a:pt x="38396" y="6793"/>
                  </a:lnTo>
                  <a:lnTo>
                    <a:pt x="38207" y="6321"/>
                  </a:lnTo>
                  <a:lnTo>
                    <a:pt x="38301" y="6321"/>
                  </a:lnTo>
                  <a:lnTo>
                    <a:pt x="38396" y="6416"/>
                  </a:lnTo>
                  <a:lnTo>
                    <a:pt x="38396" y="6133"/>
                  </a:lnTo>
                  <a:lnTo>
                    <a:pt x="38490" y="5850"/>
                  </a:lnTo>
                  <a:lnTo>
                    <a:pt x="38490" y="5567"/>
                  </a:lnTo>
                  <a:lnTo>
                    <a:pt x="38584" y="5567"/>
                  </a:lnTo>
                  <a:lnTo>
                    <a:pt x="38679" y="5661"/>
                  </a:lnTo>
                  <a:lnTo>
                    <a:pt x="38490" y="5189"/>
                  </a:lnTo>
                  <a:lnTo>
                    <a:pt x="38679" y="5284"/>
                  </a:lnTo>
                  <a:lnTo>
                    <a:pt x="38584" y="5001"/>
                  </a:lnTo>
                  <a:lnTo>
                    <a:pt x="38490" y="5095"/>
                  </a:lnTo>
                  <a:lnTo>
                    <a:pt x="38396" y="5095"/>
                  </a:lnTo>
                  <a:lnTo>
                    <a:pt x="38396" y="5001"/>
                  </a:lnTo>
                  <a:lnTo>
                    <a:pt x="38301" y="5095"/>
                  </a:lnTo>
                  <a:lnTo>
                    <a:pt x="38207" y="5189"/>
                  </a:lnTo>
                  <a:lnTo>
                    <a:pt x="38301" y="5378"/>
                  </a:lnTo>
                  <a:lnTo>
                    <a:pt x="38396" y="5755"/>
                  </a:lnTo>
                  <a:lnTo>
                    <a:pt x="38396" y="5755"/>
                  </a:lnTo>
                  <a:lnTo>
                    <a:pt x="38207" y="5661"/>
                  </a:lnTo>
                  <a:lnTo>
                    <a:pt x="38396" y="5944"/>
                  </a:lnTo>
                  <a:lnTo>
                    <a:pt x="38207" y="6038"/>
                  </a:lnTo>
                  <a:lnTo>
                    <a:pt x="38113" y="5944"/>
                  </a:lnTo>
                  <a:lnTo>
                    <a:pt x="38113" y="6038"/>
                  </a:lnTo>
                  <a:lnTo>
                    <a:pt x="38113" y="6133"/>
                  </a:lnTo>
                  <a:lnTo>
                    <a:pt x="38113" y="6416"/>
                  </a:lnTo>
                  <a:lnTo>
                    <a:pt x="38018" y="6416"/>
                  </a:lnTo>
                  <a:lnTo>
                    <a:pt x="38018" y="6887"/>
                  </a:lnTo>
                  <a:lnTo>
                    <a:pt x="38018" y="7076"/>
                  </a:lnTo>
                  <a:lnTo>
                    <a:pt x="38113" y="7170"/>
                  </a:lnTo>
                  <a:lnTo>
                    <a:pt x="38207" y="7170"/>
                  </a:lnTo>
                  <a:lnTo>
                    <a:pt x="38301" y="7359"/>
                  </a:lnTo>
                  <a:lnTo>
                    <a:pt x="37830" y="7548"/>
                  </a:lnTo>
                  <a:lnTo>
                    <a:pt x="38018" y="7642"/>
                  </a:lnTo>
                  <a:lnTo>
                    <a:pt x="38113" y="8019"/>
                  </a:lnTo>
                  <a:lnTo>
                    <a:pt x="38113" y="8302"/>
                  </a:lnTo>
                  <a:lnTo>
                    <a:pt x="38018" y="8397"/>
                  </a:lnTo>
                  <a:lnTo>
                    <a:pt x="37830" y="8397"/>
                  </a:lnTo>
                  <a:lnTo>
                    <a:pt x="37924" y="8585"/>
                  </a:lnTo>
                  <a:lnTo>
                    <a:pt x="38018" y="8774"/>
                  </a:lnTo>
                  <a:lnTo>
                    <a:pt x="37924" y="8963"/>
                  </a:lnTo>
                  <a:lnTo>
                    <a:pt x="37830" y="8774"/>
                  </a:lnTo>
                  <a:lnTo>
                    <a:pt x="37641" y="8868"/>
                  </a:lnTo>
                  <a:lnTo>
                    <a:pt x="37735" y="8963"/>
                  </a:lnTo>
                  <a:lnTo>
                    <a:pt x="37735" y="9246"/>
                  </a:lnTo>
                  <a:lnTo>
                    <a:pt x="37641" y="9812"/>
                  </a:lnTo>
                  <a:lnTo>
                    <a:pt x="37358" y="10378"/>
                  </a:lnTo>
                  <a:lnTo>
                    <a:pt x="37169" y="10755"/>
                  </a:lnTo>
                  <a:lnTo>
                    <a:pt x="37358" y="11038"/>
                  </a:lnTo>
                  <a:lnTo>
                    <a:pt x="37264" y="11321"/>
                  </a:lnTo>
                  <a:lnTo>
                    <a:pt x="37075" y="11227"/>
                  </a:lnTo>
                  <a:lnTo>
                    <a:pt x="37075" y="11321"/>
                  </a:lnTo>
                  <a:lnTo>
                    <a:pt x="37075" y="11604"/>
                  </a:lnTo>
                  <a:lnTo>
                    <a:pt x="36981" y="11510"/>
                  </a:lnTo>
                  <a:lnTo>
                    <a:pt x="36886" y="11887"/>
                  </a:lnTo>
                  <a:lnTo>
                    <a:pt x="36792" y="12265"/>
                  </a:lnTo>
                  <a:lnTo>
                    <a:pt x="36886" y="12359"/>
                  </a:lnTo>
                  <a:lnTo>
                    <a:pt x="37169" y="12359"/>
                  </a:lnTo>
                  <a:lnTo>
                    <a:pt x="37264" y="12548"/>
                  </a:lnTo>
                  <a:lnTo>
                    <a:pt x="37075" y="12453"/>
                  </a:lnTo>
                  <a:lnTo>
                    <a:pt x="36981" y="12548"/>
                  </a:lnTo>
                  <a:lnTo>
                    <a:pt x="36886" y="12359"/>
                  </a:lnTo>
                  <a:lnTo>
                    <a:pt x="36981" y="12642"/>
                  </a:lnTo>
                  <a:lnTo>
                    <a:pt x="36981" y="12642"/>
                  </a:lnTo>
                  <a:lnTo>
                    <a:pt x="36886" y="12548"/>
                  </a:lnTo>
                  <a:lnTo>
                    <a:pt x="36792" y="12453"/>
                  </a:lnTo>
                  <a:lnTo>
                    <a:pt x="36414" y="13114"/>
                  </a:lnTo>
                  <a:lnTo>
                    <a:pt x="36320" y="13491"/>
                  </a:lnTo>
                  <a:lnTo>
                    <a:pt x="36320" y="13868"/>
                  </a:lnTo>
                  <a:lnTo>
                    <a:pt x="35754" y="15095"/>
                  </a:lnTo>
                  <a:lnTo>
                    <a:pt x="35377" y="15755"/>
                  </a:lnTo>
                  <a:lnTo>
                    <a:pt x="34999" y="16227"/>
                  </a:lnTo>
                  <a:lnTo>
                    <a:pt x="34999" y="16038"/>
                  </a:lnTo>
                  <a:lnTo>
                    <a:pt x="34716" y="16321"/>
                  </a:lnTo>
                  <a:lnTo>
                    <a:pt x="34528" y="16698"/>
                  </a:lnTo>
                  <a:lnTo>
                    <a:pt x="34528" y="16698"/>
                  </a:lnTo>
                  <a:lnTo>
                    <a:pt x="34716" y="16604"/>
                  </a:lnTo>
                  <a:lnTo>
                    <a:pt x="34150" y="17170"/>
                  </a:lnTo>
                  <a:lnTo>
                    <a:pt x="33584" y="17736"/>
                  </a:lnTo>
                  <a:lnTo>
                    <a:pt x="33679" y="17830"/>
                  </a:lnTo>
                  <a:lnTo>
                    <a:pt x="33773" y="17736"/>
                  </a:lnTo>
                  <a:lnTo>
                    <a:pt x="33867" y="17736"/>
                  </a:lnTo>
                  <a:lnTo>
                    <a:pt x="33867" y="17830"/>
                  </a:lnTo>
                  <a:lnTo>
                    <a:pt x="33679" y="17925"/>
                  </a:lnTo>
                  <a:lnTo>
                    <a:pt x="33490" y="18019"/>
                  </a:lnTo>
                  <a:lnTo>
                    <a:pt x="33396" y="18113"/>
                  </a:lnTo>
                  <a:lnTo>
                    <a:pt x="33207" y="18208"/>
                  </a:lnTo>
                  <a:lnTo>
                    <a:pt x="33113" y="18585"/>
                  </a:lnTo>
                  <a:lnTo>
                    <a:pt x="33207" y="18679"/>
                  </a:lnTo>
                  <a:lnTo>
                    <a:pt x="33207" y="18774"/>
                  </a:lnTo>
                  <a:lnTo>
                    <a:pt x="33018" y="18963"/>
                  </a:lnTo>
                  <a:lnTo>
                    <a:pt x="32924" y="18963"/>
                  </a:lnTo>
                  <a:lnTo>
                    <a:pt x="32924" y="18868"/>
                  </a:lnTo>
                  <a:lnTo>
                    <a:pt x="32924" y="18679"/>
                  </a:lnTo>
                  <a:lnTo>
                    <a:pt x="32735" y="18868"/>
                  </a:lnTo>
                  <a:lnTo>
                    <a:pt x="32641" y="18963"/>
                  </a:lnTo>
                  <a:lnTo>
                    <a:pt x="32547" y="18963"/>
                  </a:lnTo>
                  <a:lnTo>
                    <a:pt x="32547" y="19057"/>
                  </a:lnTo>
                  <a:lnTo>
                    <a:pt x="32735" y="18963"/>
                  </a:lnTo>
                  <a:lnTo>
                    <a:pt x="32735" y="18963"/>
                  </a:lnTo>
                  <a:lnTo>
                    <a:pt x="32075" y="19717"/>
                  </a:lnTo>
                  <a:lnTo>
                    <a:pt x="31698" y="20000"/>
                  </a:lnTo>
                  <a:lnTo>
                    <a:pt x="31603" y="20000"/>
                  </a:lnTo>
                  <a:lnTo>
                    <a:pt x="31603" y="19906"/>
                  </a:lnTo>
                  <a:lnTo>
                    <a:pt x="31320" y="20095"/>
                  </a:lnTo>
                  <a:lnTo>
                    <a:pt x="31037" y="20283"/>
                  </a:lnTo>
                  <a:lnTo>
                    <a:pt x="31132" y="20095"/>
                  </a:lnTo>
                  <a:lnTo>
                    <a:pt x="30943" y="20283"/>
                  </a:lnTo>
                  <a:lnTo>
                    <a:pt x="31132" y="20378"/>
                  </a:lnTo>
                  <a:lnTo>
                    <a:pt x="31037" y="20661"/>
                  </a:lnTo>
                  <a:lnTo>
                    <a:pt x="30849" y="20849"/>
                  </a:lnTo>
                  <a:lnTo>
                    <a:pt x="30754" y="20944"/>
                  </a:lnTo>
                  <a:lnTo>
                    <a:pt x="30660" y="20849"/>
                  </a:lnTo>
                  <a:lnTo>
                    <a:pt x="30849" y="20755"/>
                  </a:lnTo>
                  <a:lnTo>
                    <a:pt x="30754" y="20755"/>
                  </a:lnTo>
                  <a:lnTo>
                    <a:pt x="30754" y="20661"/>
                  </a:lnTo>
                  <a:lnTo>
                    <a:pt x="30754" y="20566"/>
                  </a:lnTo>
                  <a:lnTo>
                    <a:pt x="30660" y="20661"/>
                  </a:lnTo>
                  <a:lnTo>
                    <a:pt x="30471" y="20849"/>
                  </a:lnTo>
                  <a:lnTo>
                    <a:pt x="30094" y="21038"/>
                  </a:lnTo>
                  <a:lnTo>
                    <a:pt x="30188" y="21038"/>
                  </a:lnTo>
                  <a:lnTo>
                    <a:pt x="30188" y="21227"/>
                  </a:lnTo>
                  <a:lnTo>
                    <a:pt x="29905" y="21604"/>
                  </a:lnTo>
                  <a:lnTo>
                    <a:pt x="30188" y="21415"/>
                  </a:lnTo>
                  <a:lnTo>
                    <a:pt x="29905" y="21793"/>
                  </a:lnTo>
                  <a:lnTo>
                    <a:pt x="29905" y="21698"/>
                  </a:lnTo>
                  <a:lnTo>
                    <a:pt x="29811" y="21793"/>
                  </a:lnTo>
                  <a:lnTo>
                    <a:pt x="29716" y="21887"/>
                  </a:lnTo>
                  <a:lnTo>
                    <a:pt x="29339" y="21981"/>
                  </a:lnTo>
                  <a:lnTo>
                    <a:pt x="28867" y="21981"/>
                  </a:lnTo>
                  <a:lnTo>
                    <a:pt x="28773" y="22076"/>
                  </a:lnTo>
                  <a:lnTo>
                    <a:pt x="28584" y="22170"/>
                  </a:lnTo>
                  <a:lnTo>
                    <a:pt x="28679" y="22264"/>
                  </a:lnTo>
                  <a:lnTo>
                    <a:pt x="28679" y="22453"/>
                  </a:lnTo>
                  <a:lnTo>
                    <a:pt x="28962" y="22076"/>
                  </a:lnTo>
                  <a:lnTo>
                    <a:pt x="28867" y="22453"/>
                  </a:lnTo>
                  <a:lnTo>
                    <a:pt x="29150" y="22264"/>
                  </a:lnTo>
                  <a:lnTo>
                    <a:pt x="29150" y="22359"/>
                  </a:lnTo>
                  <a:lnTo>
                    <a:pt x="28679" y="22642"/>
                  </a:lnTo>
                  <a:lnTo>
                    <a:pt x="28490" y="22547"/>
                  </a:lnTo>
                  <a:lnTo>
                    <a:pt x="28396" y="22453"/>
                  </a:lnTo>
                  <a:lnTo>
                    <a:pt x="28301" y="22453"/>
                  </a:lnTo>
                  <a:lnTo>
                    <a:pt x="28207" y="22547"/>
                  </a:lnTo>
                  <a:lnTo>
                    <a:pt x="27924" y="22736"/>
                  </a:lnTo>
                  <a:lnTo>
                    <a:pt x="27641" y="22925"/>
                  </a:lnTo>
                  <a:lnTo>
                    <a:pt x="27735" y="22925"/>
                  </a:lnTo>
                  <a:lnTo>
                    <a:pt x="26886" y="23491"/>
                  </a:lnTo>
                  <a:lnTo>
                    <a:pt x="26132" y="23962"/>
                  </a:lnTo>
                  <a:lnTo>
                    <a:pt x="26132" y="23774"/>
                  </a:lnTo>
                  <a:lnTo>
                    <a:pt x="26226" y="23585"/>
                  </a:lnTo>
                  <a:lnTo>
                    <a:pt x="25754" y="23868"/>
                  </a:lnTo>
                  <a:lnTo>
                    <a:pt x="25471" y="24151"/>
                  </a:lnTo>
                  <a:lnTo>
                    <a:pt x="25377" y="24245"/>
                  </a:lnTo>
                  <a:lnTo>
                    <a:pt x="25471" y="24340"/>
                  </a:lnTo>
                  <a:lnTo>
                    <a:pt x="25188" y="24245"/>
                  </a:lnTo>
                  <a:lnTo>
                    <a:pt x="24905" y="24245"/>
                  </a:lnTo>
                  <a:lnTo>
                    <a:pt x="24434" y="24340"/>
                  </a:lnTo>
                  <a:lnTo>
                    <a:pt x="23585" y="24811"/>
                  </a:lnTo>
                  <a:lnTo>
                    <a:pt x="23207" y="24906"/>
                  </a:lnTo>
                  <a:lnTo>
                    <a:pt x="22924" y="25000"/>
                  </a:lnTo>
                  <a:lnTo>
                    <a:pt x="22830" y="24906"/>
                  </a:lnTo>
                  <a:lnTo>
                    <a:pt x="22924" y="24811"/>
                  </a:lnTo>
                  <a:lnTo>
                    <a:pt x="22830" y="24717"/>
                  </a:lnTo>
                  <a:lnTo>
                    <a:pt x="21886" y="24717"/>
                  </a:lnTo>
                  <a:lnTo>
                    <a:pt x="21509" y="24906"/>
                  </a:lnTo>
                  <a:lnTo>
                    <a:pt x="21037" y="25189"/>
                  </a:lnTo>
                  <a:lnTo>
                    <a:pt x="20660" y="25283"/>
                  </a:lnTo>
                  <a:lnTo>
                    <a:pt x="20754" y="25189"/>
                  </a:lnTo>
                  <a:lnTo>
                    <a:pt x="20754" y="25094"/>
                  </a:lnTo>
                  <a:lnTo>
                    <a:pt x="20471" y="25283"/>
                  </a:lnTo>
                  <a:lnTo>
                    <a:pt x="20377" y="25377"/>
                  </a:lnTo>
                  <a:lnTo>
                    <a:pt x="20188" y="25094"/>
                  </a:lnTo>
                  <a:lnTo>
                    <a:pt x="20471" y="25094"/>
                  </a:lnTo>
                  <a:lnTo>
                    <a:pt x="20094" y="25000"/>
                  </a:lnTo>
                  <a:lnTo>
                    <a:pt x="19339" y="25094"/>
                  </a:lnTo>
                  <a:lnTo>
                    <a:pt x="18019" y="25377"/>
                  </a:lnTo>
                  <a:lnTo>
                    <a:pt x="18019" y="25377"/>
                  </a:lnTo>
                  <a:lnTo>
                    <a:pt x="18679" y="25000"/>
                  </a:lnTo>
                  <a:lnTo>
                    <a:pt x="18396" y="25000"/>
                  </a:lnTo>
                  <a:lnTo>
                    <a:pt x="18113" y="25094"/>
                  </a:lnTo>
                  <a:lnTo>
                    <a:pt x="17830" y="25094"/>
                  </a:lnTo>
                  <a:lnTo>
                    <a:pt x="17075" y="25000"/>
                  </a:lnTo>
                  <a:lnTo>
                    <a:pt x="15943" y="24717"/>
                  </a:lnTo>
                  <a:lnTo>
                    <a:pt x="15094" y="24623"/>
                  </a:lnTo>
                  <a:lnTo>
                    <a:pt x="14811" y="24528"/>
                  </a:lnTo>
                  <a:lnTo>
                    <a:pt x="14764" y="24481"/>
                  </a:lnTo>
                  <a:lnTo>
                    <a:pt x="14764" y="24481"/>
                  </a:lnTo>
                  <a:lnTo>
                    <a:pt x="14717" y="24528"/>
                  </a:lnTo>
                  <a:lnTo>
                    <a:pt x="14339" y="24340"/>
                  </a:lnTo>
                  <a:lnTo>
                    <a:pt x="13868" y="24057"/>
                  </a:lnTo>
                  <a:lnTo>
                    <a:pt x="13868" y="24057"/>
                  </a:lnTo>
                  <a:lnTo>
                    <a:pt x="14056" y="24245"/>
                  </a:lnTo>
                  <a:lnTo>
                    <a:pt x="13868" y="24245"/>
                  </a:lnTo>
                  <a:lnTo>
                    <a:pt x="13679" y="24151"/>
                  </a:lnTo>
                  <a:lnTo>
                    <a:pt x="13585" y="23962"/>
                  </a:lnTo>
                  <a:lnTo>
                    <a:pt x="13396" y="23962"/>
                  </a:lnTo>
                  <a:lnTo>
                    <a:pt x="13490" y="23868"/>
                  </a:lnTo>
                  <a:lnTo>
                    <a:pt x="12924" y="23868"/>
                  </a:lnTo>
                  <a:lnTo>
                    <a:pt x="12170" y="23679"/>
                  </a:lnTo>
                  <a:lnTo>
                    <a:pt x="11509" y="23491"/>
                  </a:lnTo>
                  <a:lnTo>
                    <a:pt x="11226" y="23302"/>
                  </a:lnTo>
                  <a:lnTo>
                    <a:pt x="11132" y="23113"/>
                  </a:lnTo>
                  <a:lnTo>
                    <a:pt x="10755" y="23113"/>
                  </a:lnTo>
                  <a:lnTo>
                    <a:pt x="10472" y="22925"/>
                  </a:lnTo>
                  <a:lnTo>
                    <a:pt x="10566" y="22925"/>
                  </a:lnTo>
                  <a:lnTo>
                    <a:pt x="10094" y="22736"/>
                  </a:lnTo>
                  <a:lnTo>
                    <a:pt x="9717" y="22642"/>
                  </a:lnTo>
                  <a:lnTo>
                    <a:pt x="9339" y="22642"/>
                  </a:lnTo>
                  <a:lnTo>
                    <a:pt x="9339" y="22453"/>
                  </a:lnTo>
                  <a:lnTo>
                    <a:pt x="9339" y="22264"/>
                  </a:lnTo>
                  <a:lnTo>
                    <a:pt x="9056" y="21981"/>
                  </a:lnTo>
                  <a:lnTo>
                    <a:pt x="7924" y="21321"/>
                  </a:lnTo>
                  <a:lnTo>
                    <a:pt x="7453" y="21038"/>
                  </a:lnTo>
                  <a:lnTo>
                    <a:pt x="6887" y="20566"/>
                  </a:lnTo>
                  <a:lnTo>
                    <a:pt x="6132" y="19906"/>
                  </a:lnTo>
                  <a:lnTo>
                    <a:pt x="5755" y="19717"/>
                  </a:lnTo>
                  <a:lnTo>
                    <a:pt x="5660" y="19623"/>
                  </a:lnTo>
                  <a:lnTo>
                    <a:pt x="5472" y="19623"/>
                  </a:lnTo>
                  <a:lnTo>
                    <a:pt x="5283" y="19246"/>
                  </a:lnTo>
                  <a:lnTo>
                    <a:pt x="4906" y="18774"/>
                  </a:lnTo>
                  <a:lnTo>
                    <a:pt x="4528" y="18302"/>
                  </a:lnTo>
                  <a:lnTo>
                    <a:pt x="4151" y="18019"/>
                  </a:lnTo>
                  <a:lnTo>
                    <a:pt x="4151" y="17736"/>
                  </a:lnTo>
                  <a:lnTo>
                    <a:pt x="4057" y="17547"/>
                  </a:lnTo>
                  <a:lnTo>
                    <a:pt x="3679" y="17076"/>
                  </a:lnTo>
                  <a:lnTo>
                    <a:pt x="3868" y="17076"/>
                  </a:lnTo>
                  <a:lnTo>
                    <a:pt x="3113" y="16887"/>
                  </a:lnTo>
                  <a:lnTo>
                    <a:pt x="3207" y="16604"/>
                  </a:lnTo>
                  <a:lnTo>
                    <a:pt x="3113" y="16227"/>
                  </a:lnTo>
                  <a:lnTo>
                    <a:pt x="2924" y="15849"/>
                  </a:lnTo>
                  <a:lnTo>
                    <a:pt x="2641" y="15661"/>
                  </a:lnTo>
                  <a:lnTo>
                    <a:pt x="2736" y="15566"/>
                  </a:lnTo>
                  <a:lnTo>
                    <a:pt x="2641" y="15472"/>
                  </a:lnTo>
                  <a:lnTo>
                    <a:pt x="2453" y="15095"/>
                  </a:lnTo>
                  <a:lnTo>
                    <a:pt x="1981" y="14529"/>
                  </a:lnTo>
                  <a:lnTo>
                    <a:pt x="2170" y="14434"/>
                  </a:lnTo>
                  <a:lnTo>
                    <a:pt x="1981" y="14340"/>
                  </a:lnTo>
                  <a:lnTo>
                    <a:pt x="1887" y="14246"/>
                  </a:lnTo>
                  <a:lnTo>
                    <a:pt x="1792" y="14151"/>
                  </a:lnTo>
                  <a:lnTo>
                    <a:pt x="1604" y="13680"/>
                  </a:lnTo>
                  <a:lnTo>
                    <a:pt x="1698" y="13774"/>
                  </a:lnTo>
                  <a:lnTo>
                    <a:pt x="1698" y="13774"/>
                  </a:lnTo>
                  <a:lnTo>
                    <a:pt x="1509" y="13302"/>
                  </a:lnTo>
                  <a:lnTo>
                    <a:pt x="1321" y="12831"/>
                  </a:lnTo>
                  <a:lnTo>
                    <a:pt x="1226" y="12453"/>
                  </a:lnTo>
                  <a:lnTo>
                    <a:pt x="1226" y="12170"/>
                  </a:lnTo>
                  <a:lnTo>
                    <a:pt x="1321" y="11982"/>
                  </a:lnTo>
                  <a:lnTo>
                    <a:pt x="1415" y="12453"/>
                  </a:lnTo>
                  <a:lnTo>
                    <a:pt x="1509" y="12359"/>
                  </a:lnTo>
                  <a:lnTo>
                    <a:pt x="1792" y="12359"/>
                  </a:lnTo>
                  <a:lnTo>
                    <a:pt x="1604" y="12170"/>
                  </a:lnTo>
                  <a:lnTo>
                    <a:pt x="1604" y="11887"/>
                  </a:lnTo>
                  <a:lnTo>
                    <a:pt x="1509" y="11227"/>
                  </a:lnTo>
                  <a:lnTo>
                    <a:pt x="1415" y="11132"/>
                  </a:lnTo>
                  <a:lnTo>
                    <a:pt x="1415" y="10944"/>
                  </a:lnTo>
                  <a:lnTo>
                    <a:pt x="1321" y="10849"/>
                  </a:lnTo>
                  <a:lnTo>
                    <a:pt x="1226" y="10849"/>
                  </a:lnTo>
                  <a:lnTo>
                    <a:pt x="1226" y="11038"/>
                  </a:lnTo>
                  <a:lnTo>
                    <a:pt x="1321" y="11321"/>
                  </a:lnTo>
                  <a:lnTo>
                    <a:pt x="1132" y="11227"/>
                  </a:lnTo>
                  <a:lnTo>
                    <a:pt x="1132" y="11132"/>
                  </a:lnTo>
                  <a:lnTo>
                    <a:pt x="1132" y="11038"/>
                  </a:lnTo>
                  <a:lnTo>
                    <a:pt x="943" y="10849"/>
                  </a:lnTo>
                  <a:lnTo>
                    <a:pt x="1038" y="10661"/>
                  </a:lnTo>
                  <a:lnTo>
                    <a:pt x="1132" y="10378"/>
                  </a:lnTo>
                  <a:lnTo>
                    <a:pt x="1226" y="9812"/>
                  </a:lnTo>
                  <a:lnTo>
                    <a:pt x="1132" y="9340"/>
                  </a:lnTo>
                  <a:lnTo>
                    <a:pt x="1132" y="9151"/>
                  </a:lnTo>
                  <a:lnTo>
                    <a:pt x="1226" y="9057"/>
                  </a:lnTo>
                  <a:lnTo>
                    <a:pt x="1226" y="8491"/>
                  </a:lnTo>
                  <a:lnTo>
                    <a:pt x="1321" y="7831"/>
                  </a:lnTo>
                  <a:lnTo>
                    <a:pt x="1604" y="6416"/>
                  </a:lnTo>
                  <a:lnTo>
                    <a:pt x="1981" y="4906"/>
                  </a:lnTo>
                  <a:lnTo>
                    <a:pt x="2453" y="3302"/>
                  </a:lnTo>
                  <a:lnTo>
                    <a:pt x="2736" y="2359"/>
                  </a:lnTo>
                  <a:lnTo>
                    <a:pt x="2924" y="1887"/>
                  </a:lnTo>
                  <a:lnTo>
                    <a:pt x="3019" y="1416"/>
                  </a:lnTo>
                  <a:lnTo>
                    <a:pt x="3302" y="1133"/>
                  </a:lnTo>
                  <a:lnTo>
                    <a:pt x="3491" y="755"/>
                  </a:lnTo>
                  <a:lnTo>
                    <a:pt x="3585" y="567"/>
                  </a:lnTo>
                  <a:lnTo>
                    <a:pt x="3585" y="472"/>
                  </a:lnTo>
                  <a:lnTo>
                    <a:pt x="3491" y="378"/>
                  </a:lnTo>
                  <a:lnTo>
                    <a:pt x="3302" y="284"/>
                  </a:lnTo>
                  <a:lnTo>
                    <a:pt x="3207" y="95"/>
                  </a:lnTo>
                  <a:lnTo>
                    <a:pt x="3113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chemeClr val="accent5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9" name="Google Shape;259;p48"/>
            <p:cNvSpPr/>
            <p:nvPr/>
          </p:nvSpPr>
          <p:spPr>
            <a:xfrm>
              <a:off x="1091875" y="1951850"/>
              <a:ext cx="188700" cy="136800"/>
            </a:xfrm>
            <a:custGeom>
              <a:rect b="b" l="l" r="r" t="t"/>
              <a:pathLst>
                <a:path extrusionOk="0" h="5472" w="7548">
                  <a:moveTo>
                    <a:pt x="5000" y="0"/>
                  </a:moveTo>
                  <a:lnTo>
                    <a:pt x="4812" y="95"/>
                  </a:lnTo>
                  <a:lnTo>
                    <a:pt x="4717" y="95"/>
                  </a:lnTo>
                  <a:lnTo>
                    <a:pt x="4340" y="472"/>
                  </a:lnTo>
                  <a:lnTo>
                    <a:pt x="4057" y="566"/>
                  </a:lnTo>
                  <a:lnTo>
                    <a:pt x="3774" y="566"/>
                  </a:lnTo>
                  <a:lnTo>
                    <a:pt x="3397" y="378"/>
                  </a:lnTo>
                  <a:lnTo>
                    <a:pt x="3208" y="944"/>
                  </a:lnTo>
                  <a:lnTo>
                    <a:pt x="2548" y="1887"/>
                  </a:lnTo>
                  <a:lnTo>
                    <a:pt x="2170" y="2359"/>
                  </a:lnTo>
                  <a:lnTo>
                    <a:pt x="1793" y="2736"/>
                  </a:lnTo>
                  <a:lnTo>
                    <a:pt x="1415" y="2925"/>
                  </a:lnTo>
                  <a:lnTo>
                    <a:pt x="1321" y="2925"/>
                  </a:lnTo>
                  <a:lnTo>
                    <a:pt x="1227" y="2831"/>
                  </a:lnTo>
                  <a:lnTo>
                    <a:pt x="1321" y="3114"/>
                  </a:lnTo>
                  <a:lnTo>
                    <a:pt x="1132" y="3114"/>
                  </a:lnTo>
                  <a:lnTo>
                    <a:pt x="1227" y="3302"/>
                  </a:lnTo>
                  <a:lnTo>
                    <a:pt x="1227" y="3208"/>
                  </a:lnTo>
                  <a:lnTo>
                    <a:pt x="1321" y="3302"/>
                  </a:lnTo>
                  <a:lnTo>
                    <a:pt x="1510" y="3491"/>
                  </a:lnTo>
                  <a:lnTo>
                    <a:pt x="1321" y="3397"/>
                  </a:lnTo>
                  <a:lnTo>
                    <a:pt x="1132" y="3491"/>
                  </a:lnTo>
                  <a:lnTo>
                    <a:pt x="755" y="3963"/>
                  </a:lnTo>
                  <a:lnTo>
                    <a:pt x="472" y="4529"/>
                  </a:lnTo>
                  <a:lnTo>
                    <a:pt x="283" y="4623"/>
                  </a:lnTo>
                  <a:lnTo>
                    <a:pt x="0" y="4623"/>
                  </a:lnTo>
                  <a:lnTo>
                    <a:pt x="378" y="5095"/>
                  </a:lnTo>
                  <a:lnTo>
                    <a:pt x="944" y="5472"/>
                  </a:lnTo>
                  <a:lnTo>
                    <a:pt x="849" y="5378"/>
                  </a:lnTo>
                  <a:lnTo>
                    <a:pt x="944" y="5283"/>
                  </a:lnTo>
                  <a:lnTo>
                    <a:pt x="1132" y="5189"/>
                  </a:lnTo>
                  <a:lnTo>
                    <a:pt x="1321" y="5000"/>
                  </a:lnTo>
                  <a:lnTo>
                    <a:pt x="1321" y="4812"/>
                  </a:lnTo>
                  <a:lnTo>
                    <a:pt x="1227" y="4623"/>
                  </a:lnTo>
                  <a:lnTo>
                    <a:pt x="1227" y="4623"/>
                  </a:lnTo>
                  <a:lnTo>
                    <a:pt x="1510" y="4812"/>
                  </a:lnTo>
                  <a:lnTo>
                    <a:pt x="1415" y="4717"/>
                  </a:lnTo>
                  <a:lnTo>
                    <a:pt x="1415" y="4717"/>
                  </a:lnTo>
                  <a:lnTo>
                    <a:pt x="1604" y="4812"/>
                  </a:lnTo>
                  <a:lnTo>
                    <a:pt x="1698" y="4906"/>
                  </a:lnTo>
                  <a:lnTo>
                    <a:pt x="1604" y="4717"/>
                  </a:lnTo>
                  <a:lnTo>
                    <a:pt x="1415" y="4151"/>
                  </a:lnTo>
                  <a:lnTo>
                    <a:pt x="1510" y="4340"/>
                  </a:lnTo>
                  <a:lnTo>
                    <a:pt x="1887" y="4529"/>
                  </a:lnTo>
                  <a:lnTo>
                    <a:pt x="4812" y="1321"/>
                  </a:lnTo>
                  <a:lnTo>
                    <a:pt x="4812" y="1415"/>
                  </a:lnTo>
                  <a:lnTo>
                    <a:pt x="4812" y="1510"/>
                  </a:lnTo>
                  <a:lnTo>
                    <a:pt x="5095" y="1510"/>
                  </a:lnTo>
                  <a:lnTo>
                    <a:pt x="5000" y="1604"/>
                  </a:lnTo>
                  <a:lnTo>
                    <a:pt x="5000" y="1698"/>
                  </a:lnTo>
                  <a:lnTo>
                    <a:pt x="5189" y="1981"/>
                  </a:lnTo>
                  <a:lnTo>
                    <a:pt x="5472" y="2264"/>
                  </a:lnTo>
                  <a:lnTo>
                    <a:pt x="5661" y="2264"/>
                  </a:lnTo>
                  <a:lnTo>
                    <a:pt x="5944" y="2170"/>
                  </a:lnTo>
                  <a:lnTo>
                    <a:pt x="5661" y="2359"/>
                  </a:lnTo>
                  <a:lnTo>
                    <a:pt x="5566" y="2453"/>
                  </a:lnTo>
                  <a:lnTo>
                    <a:pt x="5566" y="2642"/>
                  </a:lnTo>
                  <a:lnTo>
                    <a:pt x="5661" y="2736"/>
                  </a:lnTo>
                  <a:lnTo>
                    <a:pt x="5944" y="2831"/>
                  </a:lnTo>
                  <a:lnTo>
                    <a:pt x="6132" y="2831"/>
                  </a:lnTo>
                  <a:lnTo>
                    <a:pt x="6227" y="3114"/>
                  </a:lnTo>
                  <a:lnTo>
                    <a:pt x="6415" y="3585"/>
                  </a:lnTo>
                  <a:lnTo>
                    <a:pt x="6698" y="4057"/>
                  </a:lnTo>
                  <a:lnTo>
                    <a:pt x="6887" y="4151"/>
                  </a:lnTo>
                  <a:lnTo>
                    <a:pt x="7076" y="4151"/>
                  </a:lnTo>
                  <a:lnTo>
                    <a:pt x="6887" y="4340"/>
                  </a:lnTo>
                  <a:lnTo>
                    <a:pt x="6793" y="4434"/>
                  </a:lnTo>
                  <a:lnTo>
                    <a:pt x="6887" y="4529"/>
                  </a:lnTo>
                  <a:lnTo>
                    <a:pt x="7076" y="4717"/>
                  </a:lnTo>
                  <a:lnTo>
                    <a:pt x="7453" y="4812"/>
                  </a:lnTo>
                  <a:lnTo>
                    <a:pt x="7264" y="5000"/>
                  </a:lnTo>
                  <a:lnTo>
                    <a:pt x="7076" y="5095"/>
                  </a:lnTo>
                  <a:lnTo>
                    <a:pt x="7359" y="5095"/>
                  </a:lnTo>
                  <a:lnTo>
                    <a:pt x="7547" y="4717"/>
                  </a:lnTo>
                  <a:lnTo>
                    <a:pt x="7453" y="4623"/>
                  </a:lnTo>
                  <a:lnTo>
                    <a:pt x="7264" y="4717"/>
                  </a:lnTo>
                  <a:lnTo>
                    <a:pt x="7453" y="4434"/>
                  </a:lnTo>
                  <a:lnTo>
                    <a:pt x="7453" y="4340"/>
                  </a:lnTo>
                  <a:lnTo>
                    <a:pt x="7453" y="4151"/>
                  </a:lnTo>
                  <a:lnTo>
                    <a:pt x="7170" y="3963"/>
                  </a:lnTo>
                  <a:lnTo>
                    <a:pt x="6793" y="3868"/>
                  </a:lnTo>
                  <a:lnTo>
                    <a:pt x="6981" y="3774"/>
                  </a:lnTo>
                  <a:lnTo>
                    <a:pt x="7264" y="3585"/>
                  </a:lnTo>
                  <a:lnTo>
                    <a:pt x="6981" y="3114"/>
                  </a:lnTo>
                  <a:lnTo>
                    <a:pt x="6698" y="2831"/>
                  </a:lnTo>
                  <a:lnTo>
                    <a:pt x="6415" y="2642"/>
                  </a:lnTo>
                  <a:lnTo>
                    <a:pt x="6604" y="2264"/>
                  </a:lnTo>
                  <a:lnTo>
                    <a:pt x="6887" y="1981"/>
                  </a:lnTo>
                  <a:lnTo>
                    <a:pt x="6415" y="2076"/>
                  </a:lnTo>
                  <a:lnTo>
                    <a:pt x="6604" y="1887"/>
                  </a:lnTo>
                  <a:lnTo>
                    <a:pt x="6227" y="1887"/>
                  </a:lnTo>
                  <a:lnTo>
                    <a:pt x="6415" y="1698"/>
                  </a:lnTo>
                  <a:lnTo>
                    <a:pt x="6510" y="1604"/>
                  </a:lnTo>
                  <a:lnTo>
                    <a:pt x="6510" y="1510"/>
                  </a:lnTo>
                  <a:lnTo>
                    <a:pt x="6227" y="1604"/>
                  </a:lnTo>
                  <a:lnTo>
                    <a:pt x="6132" y="1793"/>
                  </a:lnTo>
                  <a:lnTo>
                    <a:pt x="6132" y="1510"/>
                  </a:lnTo>
                  <a:lnTo>
                    <a:pt x="6038" y="1321"/>
                  </a:lnTo>
                  <a:lnTo>
                    <a:pt x="5755" y="944"/>
                  </a:lnTo>
                  <a:lnTo>
                    <a:pt x="5283" y="566"/>
                  </a:lnTo>
                  <a:lnTo>
                    <a:pt x="5095" y="283"/>
                  </a:lnTo>
                  <a:lnTo>
                    <a:pt x="5000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chemeClr val="accent5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60" name="Google Shape;260;p48"/>
          <p:cNvSpPr txBox="1"/>
          <p:nvPr/>
        </p:nvSpPr>
        <p:spPr>
          <a:xfrm>
            <a:off x="568786" y="4927540"/>
            <a:ext cx="7878300" cy="111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300"/>
              <a:t>En este proceso entran en juego procesos metacognitivos y generación conocimiento, Comunicación de ideas, criterios sobre la calidad de los procesos y productos (expertos --&gt; estudiante) y como aplicarlos en problemas y contextos diferentes... y donde </a:t>
            </a:r>
            <a:endParaRPr sz="1300"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26" name="Shape 9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7" name="Google Shape;927;p93"/>
          <p:cNvSpPr/>
          <p:nvPr/>
        </p:nvSpPr>
        <p:spPr>
          <a:xfrm>
            <a:off x="406950" y="545800"/>
            <a:ext cx="8330100" cy="5748000"/>
          </a:xfrm>
          <a:prstGeom prst="rect">
            <a:avLst/>
          </a:prstGeom>
          <a:noFill/>
          <a:ln cap="flat" cmpd="sng" w="38100">
            <a:solidFill>
              <a:srgbClr val="D2D7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928" name="Google Shape;928;p93"/>
          <p:cNvCxnSpPr/>
          <p:nvPr/>
        </p:nvCxnSpPr>
        <p:spPr>
          <a:xfrm>
            <a:off x="4233900" y="1631467"/>
            <a:ext cx="676200" cy="0"/>
          </a:xfrm>
          <a:prstGeom prst="straightConnector1">
            <a:avLst/>
          </a:prstGeom>
          <a:noFill/>
          <a:ln cap="flat" cmpd="sng" w="76200">
            <a:solidFill>
              <a:srgbClr val="93C01F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929" name="Google Shape;929;p93"/>
          <p:cNvSpPr txBox="1"/>
          <p:nvPr>
            <p:ph type="title"/>
          </p:nvPr>
        </p:nvSpPr>
        <p:spPr>
          <a:xfrm>
            <a:off x="0" y="288300"/>
            <a:ext cx="9144000" cy="1218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 sz="2400"/>
              <a:t>Memorias del prácticum en pedagogía </a:t>
            </a:r>
            <a:endParaRPr sz="2400"/>
          </a:p>
        </p:txBody>
      </p:sp>
      <p:pic>
        <p:nvPicPr>
          <p:cNvPr id="930" name="Google Shape;930;p9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98250" y="2829225"/>
            <a:ext cx="4157443" cy="2754601"/>
          </a:xfrm>
          <a:prstGeom prst="rect">
            <a:avLst/>
          </a:prstGeom>
          <a:noFill/>
          <a:ln cap="flat" cmpd="sng" w="762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931" name="Google Shape;931;p93"/>
          <p:cNvSpPr/>
          <p:nvPr/>
        </p:nvSpPr>
        <p:spPr>
          <a:xfrm>
            <a:off x="5360231" y="3301741"/>
            <a:ext cx="167658" cy="413610"/>
          </a:xfrm>
          <a:custGeom>
            <a:rect b="b" l="l" r="r" t="t"/>
            <a:pathLst>
              <a:path extrusionOk="0" h="21073" w="8542">
                <a:moveTo>
                  <a:pt x="4478" y="487"/>
                </a:moveTo>
                <a:lnTo>
                  <a:pt x="4673" y="536"/>
                </a:lnTo>
                <a:lnTo>
                  <a:pt x="4600" y="584"/>
                </a:lnTo>
                <a:lnTo>
                  <a:pt x="4527" y="657"/>
                </a:lnTo>
                <a:lnTo>
                  <a:pt x="4527" y="730"/>
                </a:lnTo>
                <a:lnTo>
                  <a:pt x="4527" y="755"/>
                </a:lnTo>
                <a:lnTo>
                  <a:pt x="4697" y="755"/>
                </a:lnTo>
                <a:lnTo>
                  <a:pt x="4819" y="730"/>
                </a:lnTo>
                <a:lnTo>
                  <a:pt x="4892" y="682"/>
                </a:lnTo>
                <a:lnTo>
                  <a:pt x="4965" y="633"/>
                </a:lnTo>
                <a:lnTo>
                  <a:pt x="5038" y="682"/>
                </a:lnTo>
                <a:lnTo>
                  <a:pt x="4965" y="730"/>
                </a:lnTo>
                <a:lnTo>
                  <a:pt x="4916" y="779"/>
                </a:lnTo>
                <a:lnTo>
                  <a:pt x="4819" y="925"/>
                </a:lnTo>
                <a:lnTo>
                  <a:pt x="4819" y="949"/>
                </a:lnTo>
                <a:lnTo>
                  <a:pt x="4843" y="974"/>
                </a:lnTo>
                <a:lnTo>
                  <a:pt x="4867" y="998"/>
                </a:lnTo>
                <a:lnTo>
                  <a:pt x="4892" y="974"/>
                </a:lnTo>
                <a:lnTo>
                  <a:pt x="5038" y="876"/>
                </a:lnTo>
                <a:lnTo>
                  <a:pt x="5111" y="828"/>
                </a:lnTo>
                <a:lnTo>
                  <a:pt x="5208" y="803"/>
                </a:lnTo>
                <a:lnTo>
                  <a:pt x="5330" y="901"/>
                </a:lnTo>
                <a:lnTo>
                  <a:pt x="5451" y="1022"/>
                </a:lnTo>
                <a:lnTo>
                  <a:pt x="5281" y="1120"/>
                </a:lnTo>
                <a:lnTo>
                  <a:pt x="5208" y="1193"/>
                </a:lnTo>
                <a:lnTo>
                  <a:pt x="5111" y="1266"/>
                </a:lnTo>
                <a:lnTo>
                  <a:pt x="4965" y="1436"/>
                </a:lnTo>
                <a:lnTo>
                  <a:pt x="4965" y="1460"/>
                </a:lnTo>
                <a:lnTo>
                  <a:pt x="4965" y="1485"/>
                </a:lnTo>
                <a:lnTo>
                  <a:pt x="5013" y="1485"/>
                </a:lnTo>
                <a:lnTo>
                  <a:pt x="5111" y="1436"/>
                </a:lnTo>
                <a:lnTo>
                  <a:pt x="5208" y="1387"/>
                </a:lnTo>
                <a:lnTo>
                  <a:pt x="5403" y="1314"/>
                </a:lnTo>
                <a:lnTo>
                  <a:pt x="5573" y="1217"/>
                </a:lnTo>
                <a:lnTo>
                  <a:pt x="5695" y="1412"/>
                </a:lnTo>
                <a:lnTo>
                  <a:pt x="5768" y="1631"/>
                </a:lnTo>
                <a:lnTo>
                  <a:pt x="5719" y="1631"/>
                </a:lnTo>
                <a:lnTo>
                  <a:pt x="5597" y="1679"/>
                </a:lnTo>
                <a:lnTo>
                  <a:pt x="5451" y="1728"/>
                </a:lnTo>
                <a:lnTo>
                  <a:pt x="5184" y="1874"/>
                </a:lnTo>
                <a:lnTo>
                  <a:pt x="4989" y="1996"/>
                </a:lnTo>
                <a:lnTo>
                  <a:pt x="4892" y="2069"/>
                </a:lnTo>
                <a:lnTo>
                  <a:pt x="4819" y="2166"/>
                </a:lnTo>
                <a:lnTo>
                  <a:pt x="4819" y="2190"/>
                </a:lnTo>
                <a:lnTo>
                  <a:pt x="4843" y="2215"/>
                </a:lnTo>
                <a:lnTo>
                  <a:pt x="4940" y="2239"/>
                </a:lnTo>
                <a:lnTo>
                  <a:pt x="5038" y="2239"/>
                </a:lnTo>
                <a:lnTo>
                  <a:pt x="5232" y="2166"/>
                </a:lnTo>
                <a:lnTo>
                  <a:pt x="5524" y="2069"/>
                </a:lnTo>
                <a:lnTo>
                  <a:pt x="5816" y="1947"/>
                </a:lnTo>
                <a:lnTo>
                  <a:pt x="5841" y="1947"/>
                </a:lnTo>
                <a:lnTo>
                  <a:pt x="5841" y="1971"/>
                </a:lnTo>
                <a:lnTo>
                  <a:pt x="5841" y="2142"/>
                </a:lnTo>
                <a:lnTo>
                  <a:pt x="5816" y="2312"/>
                </a:lnTo>
                <a:lnTo>
                  <a:pt x="5743" y="2312"/>
                </a:lnTo>
                <a:lnTo>
                  <a:pt x="5622" y="2361"/>
                </a:lnTo>
                <a:lnTo>
                  <a:pt x="5476" y="2385"/>
                </a:lnTo>
                <a:lnTo>
                  <a:pt x="5208" y="2434"/>
                </a:lnTo>
                <a:lnTo>
                  <a:pt x="4916" y="2507"/>
                </a:lnTo>
                <a:lnTo>
                  <a:pt x="4794" y="2555"/>
                </a:lnTo>
                <a:lnTo>
                  <a:pt x="4648" y="2604"/>
                </a:lnTo>
                <a:lnTo>
                  <a:pt x="4648" y="2653"/>
                </a:lnTo>
                <a:lnTo>
                  <a:pt x="4673" y="2653"/>
                </a:lnTo>
                <a:lnTo>
                  <a:pt x="5208" y="2701"/>
                </a:lnTo>
                <a:lnTo>
                  <a:pt x="5476" y="2701"/>
                </a:lnTo>
                <a:lnTo>
                  <a:pt x="5719" y="2653"/>
                </a:lnTo>
                <a:lnTo>
                  <a:pt x="5646" y="2847"/>
                </a:lnTo>
                <a:lnTo>
                  <a:pt x="5524" y="3042"/>
                </a:lnTo>
                <a:lnTo>
                  <a:pt x="4697" y="3042"/>
                </a:lnTo>
                <a:lnTo>
                  <a:pt x="4624" y="3018"/>
                </a:lnTo>
                <a:lnTo>
                  <a:pt x="4575" y="2993"/>
                </a:lnTo>
                <a:lnTo>
                  <a:pt x="4551" y="2993"/>
                </a:lnTo>
                <a:lnTo>
                  <a:pt x="4551" y="3018"/>
                </a:lnTo>
                <a:lnTo>
                  <a:pt x="4600" y="3091"/>
                </a:lnTo>
                <a:lnTo>
                  <a:pt x="4673" y="3164"/>
                </a:lnTo>
                <a:lnTo>
                  <a:pt x="4746" y="3212"/>
                </a:lnTo>
                <a:lnTo>
                  <a:pt x="4843" y="3261"/>
                </a:lnTo>
                <a:lnTo>
                  <a:pt x="5086" y="3310"/>
                </a:lnTo>
                <a:lnTo>
                  <a:pt x="5330" y="3310"/>
                </a:lnTo>
                <a:lnTo>
                  <a:pt x="5159" y="3456"/>
                </a:lnTo>
                <a:lnTo>
                  <a:pt x="4989" y="3577"/>
                </a:lnTo>
                <a:lnTo>
                  <a:pt x="4892" y="3529"/>
                </a:lnTo>
                <a:lnTo>
                  <a:pt x="4746" y="3504"/>
                </a:lnTo>
                <a:lnTo>
                  <a:pt x="4259" y="3504"/>
                </a:lnTo>
                <a:lnTo>
                  <a:pt x="4235" y="3529"/>
                </a:lnTo>
                <a:lnTo>
                  <a:pt x="4210" y="3577"/>
                </a:lnTo>
                <a:lnTo>
                  <a:pt x="4210" y="3626"/>
                </a:lnTo>
                <a:lnTo>
                  <a:pt x="4235" y="3699"/>
                </a:lnTo>
                <a:lnTo>
                  <a:pt x="4283" y="3748"/>
                </a:lnTo>
                <a:lnTo>
                  <a:pt x="4429" y="3796"/>
                </a:lnTo>
                <a:lnTo>
                  <a:pt x="4283" y="3821"/>
                </a:lnTo>
                <a:lnTo>
                  <a:pt x="3967" y="3821"/>
                </a:lnTo>
                <a:lnTo>
                  <a:pt x="3821" y="3772"/>
                </a:lnTo>
                <a:lnTo>
                  <a:pt x="3675" y="3723"/>
                </a:lnTo>
                <a:lnTo>
                  <a:pt x="3529" y="3650"/>
                </a:lnTo>
                <a:lnTo>
                  <a:pt x="3407" y="3577"/>
                </a:lnTo>
                <a:lnTo>
                  <a:pt x="3310" y="3456"/>
                </a:lnTo>
                <a:lnTo>
                  <a:pt x="3213" y="3358"/>
                </a:lnTo>
                <a:lnTo>
                  <a:pt x="3115" y="3237"/>
                </a:lnTo>
                <a:lnTo>
                  <a:pt x="2969" y="2945"/>
                </a:lnTo>
                <a:lnTo>
                  <a:pt x="2848" y="2653"/>
                </a:lnTo>
                <a:lnTo>
                  <a:pt x="2775" y="2361"/>
                </a:lnTo>
                <a:lnTo>
                  <a:pt x="2750" y="2069"/>
                </a:lnTo>
                <a:lnTo>
                  <a:pt x="2750" y="1898"/>
                </a:lnTo>
                <a:lnTo>
                  <a:pt x="2775" y="1728"/>
                </a:lnTo>
                <a:lnTo>
                  <a:pt x="2823" y="1558"/>
                </a:lnTo>
                <a:lnTo>
                  <a:pt x="2896" y="1412"/>
                </a:lnTo>
                <a:lnTo>
                  <a:pt x="3067" y="1120"/>
                </a:lnTo>
                <a:lnTo>
                  <a:pt x="3261" y="852"/>
                </a:lnTo>
                <a:lnTo>
                  <a:pt x="3359" y="755"/>
                </a:lnTo>
                <a:lnTo>
                  <a:pt x="3480" y="682"/>
                </a:lnTo>
                <a:lnTo>
                  <a:pt x="3699" y="560"/>
                </a:lnTo>
                <a:lnTo>
                  <a:pt x="3772" y="584"/>
                </a:lnTo>
                <a:lnTo>
                  <a:pt x="3845" y="560"/>
                </a:lnTo>
                <a:lnTo>
                  <a:pt x="4064" y="511"/>
                </a:lnTo>
                <a:lnTo>
                  <a:pt x="4259" y="487"/>
                </a:lnTo>
                <a:close/>
                <a:moveTo>
                  <a:pt x="4600" y="4818"/>
                </a:moveTo>
                <a:lnTo>
                  <a:pt x="4940" y="4842"/>
                </a:lnTo>
                <a:lnTo>
                  <a:pt x="4746" y="4915"/>
                </a:lnTo>
                <a:lnTo>
                  <a:pt x="4600" y="5037"/>
                </a:lnTo>
                <a:lnTo>
                  <a:pt x="4600" y="5061"/>
                </a:lnTo>
                <a:lnTo>
                  <a:pt x="4600" y="5086"/>
                </a:lnTo>
                <a:lnTo>
                  <a:pt x="4624" y="5110"/>
                </a:lnTo>
                <a:lnTo>
                  <a:pt x="4648" y="5134"/>
                </a:lnTo>
                <a:lnTo>
                  <a:pt x="4770" y="5110"/>
                </a:lnTo>
                <a:lnTo>
                  <a:pt x="4867" y="5086"/>
                </a:lnTo>
                <a:lnTo>
                  <a:pt x="5086" y="5013"/>
                </a:lnTo>
                <a:lnTo>
                  <a:pt x="5305" y="4964"/>
                </a:lnTo>
                <a:lnTo>
                  <a:pt x="5403" y="4940"/>
                </a:lnTo>
                <a:lnTo>
                  <a:pt x="5500" y="4915"/>
                </a:lnTo>
                <a:lnTo>
                  <a:pt x="5573" y="4940"/>
                </a:lnTo>
                <a:lnTo>
                  <a:pt x="5719" y="4964"/>
                </a:lnTo>
                <a:lnTo>
                  <a:pt x="5695" y="4988"/>
                </a:lnTo>
                <a:lnTo>
                  <a:pt x="5427" y="5086"/>
                </a:lnTo>
                <a:lnTo>
                  <a:pt x="5281" y="5159"/>
                </a:lnTo>
                <a:lnTo>
                  <a:pt x="5232" y="5207"/>
                </a:lnTo>
                <a:lnTo>
                  <a:pt x="5184" y="5256"/>
                </a:lnTo>
                <a:lnTo>
                  <a:pt x="5208" y="5280"/>
                </a:lnTo>
                <a:lnTo>
                  <a:pt x="5281" y="5329"/>
                </a:lnTo>
                <a:lnTo>
                  <a:pt x="5403" y="5353"/>
                </a:lnTo>
                <a:lnTo>
                  <a:pt x="5524" y="5353"/>
                </a:lnTo>
                <a:lnTo>
                  <a:pt x="5622" y="5329"/>
                </a:lnTo>
                <a:lnTo>
                  <a:pt x="5938" y="5256"/>
                </a:lnTo>
                <a:lnTo>
                  <a:pt x="6254" y="5183"/>
                </a:lnTo>
                <a:lnTo>
                  <a:pt x="6425" y="5305"/>
                </a:lnTo>
                <a:lnTo>
                  <a:pt x="6254" y="5329"/>
                </a:lnTo>
                <a:lnTo>
                  <a:pt x="6035" y="5378"/>
                </a:lnTo>
                <a:lnTo>
                  <a:pt x="5841" y="5451"/>
                </a:lnTo>
                <a:lnTo>
                  <a:pt x="5743" y="5475"/>
                </a:lnTo>
                <a:lnTo>
                  <a:pt x="5670" y="5548"/>
                </a:lnTo>
                <a:lnTo>
                  <a:pt x="5573" y="5597"/>
                </a:lnTo>
                <a:lnTo>
                  <a:pt x="5500" y="5645"/>
                </a:lnTo>
                <a:lnTo>
                  <a:pt x="5476" y="5670"/>
                </a:lnTo>
                <a:lnTo>
                  <a:pt x="5500" y="5694"/>
                </a:lnTo>
                <a:lnTo>
                  <a:pt x="5573" y="5694"/>
                </a:lnTo>
                <a:lnTo>
                  <a:pt x="5622" y="5718"/>
                </a:lnTo>
                <a:lnTo>
                  <a:pt x="5670" y="5718"/>
                </a:lnTo>
                <a:lnTo>
                  <a:pt x="5743" y="5743"/>
                </a:lnTo>
                <a:lnTo>
                  <a:pt x="5889" y="5718"/>
                </a:lnTo>
                <a:lnTo>
                  <a:pt x="6035" y="5694"/>
                </a:lnTo>
                <a:lnTo>
                  <a:pt x="6230" y="5645"/>
                </a:lnTo>
                <a:lnTo>
                  <a:pt x="6400" y="5621"/>
                </a:lnTo>
                <a:lnTo>
                  <a:pt x="6571" y="5621"/>
                </a:lnTo>
                <a:lnTo>
                  <a:pt x="6668" y="5645"/>
                </a:lnTo>
                <a:lnTo>
                  <a:pt x="6741" y="5670"/>
                </a:lnTo>
                <a:lnTo>
                  <a:pt x="6668" y="5694"/>
                </a:lnTo>
                <a:lnTo>
                  <a:pt x="6498" y="5718"/>
                </a:lnTo>
                <a:lnTo>
                  <a:pt x="6352" y="5767"/>
                </a:lnTo>
                <a:lnTo>
                  <a:pt x="6206" y="5840"/>
                </a:lnTo>
                <a:lnTo>
                  <a:pt x="6133" y="5913"/>
                </a:lnTo>
                <a:lnTo>
                  <a:pt x="6108" y="5962"/>
                </a:lnTo>
                <a:lnTo>
                  <a:pt x="6084" y="6010"/>
                </a:lnTo>
                <a:lnTo>
                  <a:pt x="6108" y="6059"/>
                </a:lnTo>
                <a:lnTo>
                  <a:pt x="6133" y="6083"/>
                </a:lnTo>
                <a:lnTo>
                  <a:pt x="6181" y="6108"/>
                </a:lnTo>
                <a:lnTo>
                  <a:pt x="6279" y="6108"/>
                </a:lnTo>
                <a:lnTo>
                  <a:pt x="6400" y="6083"/>
                </a:lnTo>
                <a:lnTo>
                  <a:pt x="6619" y="6010"/>
                </a:lnTo>
                <a:lnTo>
                  <a:pt x="7130" y="6010"/>
                </a:lnTo>
                <a:lnTo>
                  <a:pt x="7203" y="6108"/>
                </a:lnTo>
                <a:lnTo>
                  <a:pt x="7276" y="6229"/>
                </a:lnTo>
                <a:lnTo>
                  <a:pt x="7106" y="6278"/>
                </a:lnTo>
                <a:lnTo>
                  <a:pt x="6936" y="6351"/>
                </a:lnTo>
                <a:lnTo>
                  <a:pt x="6790" y="6473"/>
                </a:lnTo>
                <a:lnTo>
                  <a:pt x="6668" y="6594"/>
                </a:lnTo>
                <a:lnTo>
                  <a:pt x="6668" y="6619"/>
                </a:lnTo>
                <a:lnTo>
                  <a:pt x="6887" y="6619"/>
                </a:lnTo>
                <a:lnTo>
                  <a:pt x="7082" y="6594"/>
                </a:lnTo>
                <a:lnTo>
                  <a:pt x="7471" y="6570"/>
                </a:lnTo>
                <a:lnTo>
                  <a:pt x="7544" y="6765"/>
                </a:lnTo>
                <a:lnTo>
                  <a:pt x="7130" y="6862"/>
                </a:lnTo>
                <a:lnTo>
                  <a:pt x="6984" y="6935"/>
                </a:lnTo>
                <a:lnTo>
                  <a:pt x="6936" y="6959"/>
                </a:lnTo>
                <a:lnTo>
                  <a:pt x="6911" y="6984"/>
                </a:lnTo>
                <a:lnTo>
                  <a:pt x="6960" y="7057"/>
                </a:lnTo>
                <a:lnTo>
                  <a:pt x="7033" y="7081"/>
                </a:lnTo>
                <a:lnTo>
                  <a:pt x="7106" y="7105"/>
                </a:lnTo>
                <a:lnTo>
                  <a:pt x="7203" y="7105"/>
                </a:lnTo>
                <a:lnTo>
                  <a:pt x="7422" y="7081"/>
                </a:lnTo>
                <a:lnTo>
                  <a:pt x="7641" y="7032"/>
                </a:lnTo>
                <a:lnTo>
                  <a:pt x="7714" y="7227"/>
                </a:lnTo>
                <a:lnTo>
                  <a:pt x="7544" y="7276"/>
                </a:lnTo>
                <a:lnTo>
                  <a:pt x="7349" y="7349"/>
                </a:lnTo>
                <a:lnTo>
                  <a:pt x="7203" y="7422"/>
                </a:lnTo>
                <a:lnTo>
                  <a:pt x="7155" y="7470"/>
                </a:lnTo>
                <a:lnTo>
                  <a:pt x="7106" y="7543"/>
                </a:lnTo>
                <a:lnTo>
                  <a:pt x="7106" y="7568"/>
                </a:lnTo>
                <a:lnTo>
                  <a:pt x="7106" y="7592"/>
                </a:lnTo>
                <a:lnTo>
                  <a:pt x="7130" y="7616"/>
                </a:lnTo>
                <a:lnTo>
                  <a:pt x="7155" y="7616"/>
                </a:lnTo>
                <a:lnTo>
                  <a:pt x="7228" y="7568"/>
                </a:lnTo>
                <a:lnTo>
                  <a:pt x="7325" y="7543"/>
                </a:lnTo>
                <a:lnTo>
                  <a:pt x="7495" y="7519"/>
                </a:lnTo>
                <a:lnTo>
                  <a:pt x="7763" y="7470"/>
                </a:lnTo>
                <a:lnTo>
                  <a:pt x="7836" y="7762"/>
                </a:lnTo>
                <a:lnTo>
                  <a:pt x="7812" y="7787"/>
                </a:lnTo>
                <a:lnTo>
                  <a:pt x="7568" y="7811"/>
                </a:lnTo>
                <a:lnTo>
                  <a:pt x="7349" y="7884"/>
                </a:lnTo>
                <a:lnTo>
                  <a:pt x="7301" y="7933"/>
                </a:lnTo>
                <a:lnTo>
                  <a:pt x="7301" y="7981"/>
                </a:lnTo>
                <a:lnTo>
                  <a:pt x="7301" y="8030"/>
                </a:lnTo>
                <a:lnTo>
                  <a:pt x="7349" y="8054"/>
                </a:lnTo>
                <a:lnTo>
                  <a:pt x="7447" y="8079"/>
                </a:lnTo>
                <a:lnTo>
                  <a:pt x="7568" y="8079"/>
                </a:lnTo>
                <a:lnTo>
                  <a:pt x="7763" y="8054"/>
                </a:lnTo>
                <a:lnTo>
                  <a:pt x="7885" y="8030"/>
                </a:lnTo>
                <a:lnTo>
                  <a:pt x="7933" y="8273"/>
                </a:lnTo>
                <a:lnTo>
                  <a:pt x="7690" y="8346"/>
                </a:lnTo>
                <a:lnTo>
                  <a:pt x="7593" y="8395"/>
                </a:lnTo>
                <a:lnTo>
                  <a:pt x="7495" y="8468"/>
                </a:lnTo>
                <a:lnTo>
                  <a:pt x="7495" y="8492"/>
                </a:lnTo>
                <a:lnTo>
                  <a:pt x="7739" y="8541"/>
                </a:lnTo>
                <a:lnTo>
                  <a:pt x="7958" y="8541"/>
                </a:lnTo>
                <a:lnTo>
                  <a:pt x="7982" y="8809"/>
                </a:lnTo>
                <a:lnTo>
                  <a:pt x="7860" y="8833"/>
                </a:lnTo>
                <a:lnTo>
                  <a:pt x="7739" y="8857"/>
                </a:lnTo>
                <a:lnTo>
                  <a:pt x="7641" y="8930"/>
                </a:lnTo>
                <a:lnTo>
                  <a:pt x="7568" y="9003"/>
                </a:lnTo>
                <a:lnTo>
                  <a:pt x="7544" y="9052"/>
                </a:lnTo>
                <a:lnTo>
                  <a:pt x="7568" y="9101"/>
                </a:lnTo>
                <a:lnTo>
                  <a:pt x="7690" y="9125"/>
                </a:lnTo>
                <a:lnTo>
                  <a:pt x="7787" y="9125"/>
                </a:lnTo>
                <a:lnTo>
                  <a:pt x="8006" y="9101"/>
                </a:lnTo>
                <a:lnTo>
                  <a:pt x="8006" y="9320"/>
                </a:lnTo>
                <a:lnTo>
                  <a:pt x="7933" y="9344"/>
                </a:lnTo>
                <a:lnTo>
                  <a:pt x="7860" y="9368"/>
                </a:lnTo>
                <a:lnTo>
                  <a:pt x="7787" y="9417"/>
                </a:lnTo>
                <a:lnTo>
                  <a:pt x="7666" y="9490"/>
                </a:lnTo>
                <a:lnTo>
                  <a:pt x="7641" y="9539"/>
                </a:lnTo>
                <a:lnTo>
                  <a:pt x="7666" y="9563"/>
                </a:lnTo>
                <a:lnTo>
                  <a:pt x="7787" y="9587"/>
                </a:lnTo>
                <a:lnTo>
                  <a:pt x="7933" y="9612"/>
                </a:lnTo>
                <a:lnTo>
                  <a:pt x="8031" y="9612"/>
                </a:lnTo>
                <a:lnTo>
                  <a:pt x="8031" y="9855"/>
                </a:lnTo>
                <a:lnTo>
                  <a:pt x="7909" y="9879"/>
                </a:lnTo>
                <a:lnTo>
                  <a:pt x="7787" y="9928"/>
                </a:lnTo>
                <a:lnTo>
                  <a:pt x="7690" y="10001"/>
                </a:lnTo>
                <a:lnTo>
                  <a:pt x="7666" y="10025"/>
                </a:lnTo>
                <a:lnTo>
                  <a:pt x="7666" y="10050"/>
                </a:lnTo>
                <a:lnTo>
                  <a:pt x="7714" y="10098"/>
                </a:lnTo>
                <a:lnTo>
                  <a:pt x="8031" y="10098"/>
                </a:lnTo>
                <a:lnTo>
                  <a:pt x="8006" y="10415"/>
                </a:lnTo>
                <a:lnTo>
                  <a:pt x="7885" y="10439"/>
                </a:lnTo>
                <a:lnTo>
                  <a:pt x="7739" y="10488"/>
                </a:lnTo>
                <a:lnTo>
                  <a:pt x="7714" y="10512"/>
                </a:lnTo>
                <a:lnTo>
                  <a:pt x="7714" y="10536"/>
                </a:lnTo>
                <a:lnTo>
                  <a:pt x="7739" y="10585"/>
                </a:lnTo>
                <a:lnTo>
                  <a:pt x="7763" y="10609"/>
                </a:lnTo>
                <a:lnTo>
                  <a:pt x="7885" y="10634"/>
                </a:lnTo>
                <a:lnTo>
                  <a:pt x="7982" y="10634"/>
                </a:lnTo>
                <a:lnTo>
                  <a:pt x="7958" y="10901"/>
                </a:lnTo>
                <a:lnTo>
                  <a:pt x="7909" y="10926"/>
                </a:lnTo>
                <a:lnTo>
                  <a:pt x="7860" y="10926"/>
                </a:lnTo>
                <a:lnTo>
                  <a:pt x="7812" y="10950"/>
                </a:lnTo>
                <a:lnTo>
                  <a:pt x="7787" y="10950"/>
                </a:lnTo>
                <a:lnTo>
                  <a:pt x="7787" y="10999"/>
                </a:lnTo>
                <a:lnTo>
                  <a:pt x="7860" y="11047"/>
                </a:lnTo>
                <a:lnTo>
                  <a:pt x="7933" y="11072"/>
                </a:lnTo>
                <a:lnTo>
                  <a:pt x="7958" y="11145"/>
                </a:lnTo>
                <a:lnTo>
                  <a:pt x="7982" y="11193"/>
                </a:lnTo>
                <a:lnTo>
                  <a:pt x="8079" y="11266"/>
                </a:lnTo>
                <a:lnTo>
                  <a:pt x="8055" y="11437"/>
                </a:lnTo>
                <a:lnTo>
                  <a:pt x="8006" y="11583"/>
                </a:lnTo>
                <a:lnTo>
                  <a:pt x="7933" y="11729"/>
                </a:lnTo>
                <a:lnTo>
                  <a:pt x="7812" y="11826"/>
                </a:lnTo>
                <a:lnTo>
                  <a:pt x="7690" y="11899"/>
                </a:lnTo>
                <a:lnTo>
                  <a:pt x="7520" y="11899"/>
                </a:lnTo>
                <a:lnTo>
                  <a:pt x="7447" y="11850"/>
                </a:lnTo>
                <a:lnTo>
                  <a:pt x="7398" y="11802"/>
                </a:lnTo>
                <a:lnTo>
                  <a:pt x="7325" y="11729"/>
                </a:lnTo>
                <a:lnTo>
                  <a:pt x="7301" y="11656"/>
                </a:lnTo>
                <a:lnTo>
                  <a:pt x="7276" y="11583"/>
                </a:lnTo>
                <a:lnTo>
                  <a:pt x="7276" y="11388"/>
                </a:lnTo>
                <a:lnTo>
                  <a:pt x="7301" y="11242"/>
                </a:lnTo>
                <a:lnTo>
                  <a:pt x="7398" y="11096"/>
                </a:lnTo>
                <a:lnTo>
                  <a:pt x="7422" y="11023"/>
                </a:lnTo>
                <a:lnTo>
                  <a:pt x="7447" y="10974"/>
                </a:lnTo>
                <a:lnTo>
                  <a:pt x="7447" y="10828"/>
                </a:lnTo>
                <a:lnTo>
                  <a:pt x="7374" y="10561"/>
                </a:lnTo>
                <a:lnTo>
                  <a:pt x="7301" y="10074"/>
                </a:lnTo>
                <a:lnTo>
                  <a:pt x="7252" y="9612"/>
                </a:lnTo>
                <a:lnTo>
                  <a:pt x="7179" y="9125"/>
                </a:lnTo>
                <a:lnTo>
                  <a:pt x="7106" y="8906"/>
                </a:lnTo>
                <a:lnTo>
                  <a:pt x="7033" y="8663"/>
                </a:lnTo>
                <a:lnTo>
                  <a:pt x="6765" y="7957"/>
                </a:lnTo>
                <a:lnTo>
                  <a:pt x="6449" y="7276"/>
                </a:lnTo>
                <a:lnTo>
                  <a:pt x="6400" y="7203"/>
                </a:lnTo>
                <a:lnTo>
                  <a:pt x="6352" y="7105"/>
                </a:lnTo>
                <a:lnTo>
                  <a:pt x="6327" y="7057"/>
                </a:lnTo>
                <a:lnTo>
                  <a:pt x="6206" y="7057"/>
                </a:lnTo>
                <a:lnTo>
                  <a:pt x="6157" y="7081"/>
                </a:lnTo>
                <a:lnTo>
                  <a:pt x="6133" y="7105"/>
                </a:lnTo>
                <a:lnTo>
                  <a:pt x="6133" y="7154"/>
                </a:lnTo>
                <a:lnTo>
                  <a:pt x="6133" y="7227"/>
                </a:lnTo>
                <a:lnTo>
                  <a:pt x="5987" y="7227"/>
                </a:lnTo>
                <a:lnTo>
                  <a:pt x="5816" y="7251"/>
                </a:lnTo>
                <a:lnTo>
                  <a:pt x="5743" y="7276"/>
                </a:lnTo>
                <a:lnTo>
                  <a:pt x="5670" y="7300"/>
                </a:lnTo>
                <a:lnTo>
                  <a:pt x="5646" y="7349"/>
                </a:lnTo>
                <a:lnTo>
                  <a:pt x="5646" y="7397"/>
                </a:lnTo>
                <a:lnTo>
                  <a:pt x="5670" y="7422"/>
                </a:lnTo>
                <a:lnTo>
                  <a:pt x="5695" y="7470"/>
                </a:lnTo>
                <a:lnTo>
                  <a:pt x="5743" y="7495"/>
                </a:lnTo>
                <a:lnTo>
                  <a:pt x="5816" y="7519"/>
                </a:lnTo>
                <a:lnTo>
                  <a:pt x="6133" y="7519"/>
                </a:lnTo>
                <a:lnTo>
                  <a:pt x="6133" y="7714"/>
                </a:lnTo>
                <a:lnTo>
                  <a:pt x="6084" y="7714"/>
                </a:lnTo>
                <a:lnTo>
                  <a:pt x="5768" y="7738"/>
                </a:lnTo>
                <a:lnTo>
                  <a:pt x="5597" y="7787"/>
                </a:lnTo>
                <a:lnTo>
                  <a:pt x="5451" y="7860"/>
                </a:lnTo>
                <a:lnTo>
                  <a:pt x="5427" y="7884"/>
                </a:lnTo>
                <a:lnTo>
                  <a:pt x="5451" y="7933"/>
                </a:lnTo>
                <a:lnTo>
                  <a:pt x="5573" y="7981"/>
                </a:lnTo>
                <a:lnTo>
                  <a:pt x="5719" y="8006"/>
                </a:lnTo>
                <a:lnTo>
                  <a:pt x="6157" y="8006"/>
                </a:lnTo>
                <a:lnTo>
                  <a:pt x="6157" y="8298"/>
                </a:lnTo>
                <a:lnTo>
                  <a:pt x="5962" y="8298"/>
                </a:lnTo>
                <a:lnTo>
                  <a:pt x="5792" y="8322"/>
                </a:lnTo>
                <a:lnTo>
                  <a:pt x="5646" y="8322"/>
                </a:lnTo>
                <a:lnTo>
                  <a:pt x="5500" y="8371"/>
                </a:lnTo>
                <a:lnTo>
                  <a:pt x="5354" y="8444"/>
                </a:lnTo>
                <a:lnTo>
                  <a:pt x="5232" y="8541"/>
                </a:lnTo>
                <a:lnTo>
                  <a:pt x="5232" y="8565"/>
                </a:lnTo>
                <a:lnTo>
                  <a:pt x="5232" y="8590"/>
                </a:lnTo>
                <a:lnTo>
                  <a:pt x="5378" y="8638"/>
                </a:lnTo>
                <a:lnTo>
                  <a:pt x="5524" y="8663"/>
                </a:lnTo>
                <a:lnTo>
                  <a:pt x="5987" y="8663"/>
                </a:lnTo>
                <a:lnTo>
                  <a:pt x="6157" y="8638"/>
                </a:lnTo>
                <a:lnTo>
                  <a:pt x="6157" y="8784"/>
                </a:lnTo>
                <a:lnTo>
                  <a:pt x="6084" y="8760"/>
                </a:lnTo>
                <a:lnTo>
                  <a:pt x="5987" y="8784"/>
                </a:lnTo>
                <a:lnTo>
                  <a:pt x="5816" y="8809"/>
                </a:lnTo>
                <a:lnTo>
                  <a:pt x="5549" y="8833"/>
                </a:lnTo>
                <a:lnTo>
                  <a:pt x="5403" y="8857"/>
                </a:lnTo>
                <a:lnTo>
                  <a:pt x="5281" y="8906"/>
                </a:lnTo>
                <a:lnTo>
                  <a:pt x="5257" y="8930"/>
                </a:lnTo>
                <a:lnTo>
                  <a:pt x="5281" y="8955"/>
                </a:lnTo>
                <a:lnTo>
                  <a:pt x="5403" y="9028"/>
                </a:lnTo>
                <a:lnTo>
                  <a:pt x="5549" y="9052"/>
                </a:lnTo>
                <a:lnTo>
                  <a:pt x="5670" y="9076"/>
                </a:lnTo>
                <a:lnTo>
                  <a:pt x="5816" y="9101"/>
                </a:lnTo>
                <a:lnTo>
                  <a:pt x="5987" y="9101"/>
                </a:lnTo>
                <a:lnTo>
                  <a:pt x="6084" y="9076"/>
                </a:lnTo>
                <a:lnTo>
                  <a:pt x="6181" y="9076"/>
                </a:lnTo>
                <a:lnTo>
                  <a:pt x="6181" y="9320"/>
                </a:lnTo>
                <a:lnTo>
                  <a:pt x="5962" y="9295"/>
                </a:lnTo>
                <a:lnTo>
                  <a:pt x="5743" y="9320"/>
                </a:lnTo>
                <a:lnTo>
                  <a:pt x="5500" y="9344"/>
                </a:lnTo>
                <a:lnTo>
                  <a:pt x="5378" y="9393"/>
                </a:lnTo>
                <a:lnTo>
                  <a:pt x="5281" y="9441"/>
                </a:lnTo>
                <a:lnTo>
                  <a:pt x="5257" y="9466"/>
                </a:lnTo>
                <a:lnTo>
                  <a:pt x="5257" y="9514"/>
                </a:lnTo>
                <a:lnTo>
                  <a:pt x="5305" y="9563"/>
                </a:lnTo>
                <a:lnTo>
                  <a:pt x="5378" y="9587"/>
                </a:lnTo>
                <a:lnTo>
                  <a:pt x="5476" y="9612"/>
                </a:lnTo>
                <a:lnTo>
                  <a:pt x="5914" y="9612"/>
                </a:lnTo>
                <a:lnTo>
                  <a:pt x="6181" y="9636"/>
                </a:lnTo>
                <a:lnTo>
                  <a:pt x="6157" y="9855"/>
                </a:lnTo>
                <a:lnTo>
                  <a:pt x="6060" y="9855"/>
                </a:lnTo>
                <a:lnTo>
                  <a:pt x="5670" y="9928"/>
                </a:lnTo>
                <a:lnTo>
                  <a:pt x="5500" y="9952"/>
                </a:lnTo>
                <a:lnTo>
                  <a:pt x="5427" y="10001"/>
                </a:lnTo>
                <a:lnTo>
                  <a:pt x="5403" y="10001"/>
                </a:lnTo>
                <a:lnTo>
                  <a:pt x="5378" y="10025"/>
                </a:lnTo>
                <a:lnTo>
                  <a:pt x="5378" y="10098"/>
                </a:lnTo>
                <a:lnTo>
                  <a:pt x="5403" y="10147"/>
                </a:lnTo>
                <a:lnTo>
                  <a:pt x="5451" y="10171"/>
                </a:lnTo>
                <a:lnTo>
                  <a:pt x="5500" y="10196"/>
                </a:lnTo>
                <a:lnTo>
                  <a:pt x="5622" y="10220"/>
                </a:lnTo>
                <a:lnTo>
                  <a:pt x="5743" y="10220"/>
                </a:lnTo>
                <a:lnTo>
                  <a:pt x="5938" y="10196"/>
                </a:lnTo>
                <a:lnTo>
                  <a:pt x="6133" y="10171"/>
                </a:lnTo>
                <a:lnTo>
                  <a:pt x="6157" y="10147"/>
                </a:lnTo>
                <a:lnTo>
                  <a:pt x="6157" y="10366"/>
                </a:lnTo>
                <a:lnTo>
                  <a:pt x="6011" y="10390"/>
                </a:lnTo>
                <a:lnTo>
                  <a:pt x="5889" y="10415"/>
                </a:lnTo>
                <a:lnTo>
                  <a:pt x="5573" y="10512"/>
                </a:lnTo>
                <a:lnTo>
                  <a:pt x="5403" y="10585"/>
                </a:lnTo>
                <a:lnTo>
                  <a:pt x="5354" y="10634"/>
                </a:lnTo>
                <a:lnTo>
                  <a:pt x="5354" y="10658"/>
                </a:lnTo>
                <a:lnTo>
                  <a:pt x="5403" y="10707"/>
                </a:lnTo>
                <a:lnTo>
                  <a:pt x="5451" y="10731"/>
                </a:lnTo>
                <a:lnTo>
                  <a:pt x="5573" y="10755"/>
                </a:lnTo>
                <a:lnTo>
                  <a:pt x="5841" y="10731"/>
                </a:lnTo>
                <a:lnTo>
                  <a:pt x="6157" y="10682"/>
                </a:lnTo>
                <a:lnTo>
                  <a:pt x="6157" y="10999"/>
                </a:lnTo>
                <a:lnTo>
                  <a:pt x="6133" y="10999"/>
                </a:lnTo>
                <a:lnTo>
                  <a:pt x="5938" y="11023"/>
                </a:lnTo>
                <a:lnTo>
                  <a:pt x="5743" y="11047"/>
                </a:lnTo>
                <a:lnTo>
                  <a:pt x="5549" y="11120"/>
                </a:lnTo>
                <a:lnTo>
                  <a:pt x="5378" y="11193"/>
                </a:lnTo>
                <a:lnTo>
                  <a:pt x="5354" y="11218"/>
                </a:lnTo>
                <a:lnTo>
                  <a:pt x="5354" y="11242"/>
                </a:lnTo>
                <a:lnTo>
                  <a:pt x="5354" y="11266"/>
                </a:lnTo>
                <a:lnTo>
                  <a:pt x="5378" y="11291"/>
                </a:lnTo>
                <a:lnTo>
                  <a:pt x="5573" y="11315"/>
                </a:lnTo>
                <a:lnTo>
                  <a:pt x="5768" y="11315"/>
                </a:lnTo>
                <a:lnTo>
                  <a:pt x="6133" y="11291"/>
                </a:lnTo>
                <a:lnTo>
                  <a:pt x="6157" y="11266"/>
                </a:lnTo>
                <a:lnTo>
                  <a:pt x="6157" y="11558"/>
                </a:lnTo>
                <a:lnTo>
                  <a:pt x="6011" y="11558"/>
                </a:lnTo>
                <a:lnTo>
                  <a:pt x="5841" y="11607"/>
                </a:lnTo>
                <a:lnTo>
                  <a:pt x="5573" y="11656"/>
                </a:lnTo>
                <a:lnTo>
                  <a:pt x="5330" y="11753"/>
                </a:lnTo>
                <a:lnTo>
                  <a:pt x="5305" y="11777"/>
                </a:lnTo>
                <a:lnTo>
                  <a:pt x="5305" y="11826"/>
                </a:lnTo>
                <a:lnTo>
                  <a:pt x="5330" y="11850"/>
                </a:lnTo>
                <a:lnTo>
                  <a:pt x="5378" y="11850"/>
                </a:lnTo>
                <a:lnTo>
                  <a:pt x="5622" y="11875"/>
                </a:lnTo>
                <a:lnTo>
                  <a:pt x="5865" y="11850"/>
                </a:lnTo>
                <a:lnTo>
                  <a:pt x="6011" y="11850"/>
                </a:lnTo>
                <a:lnTo>
                  <a:pt x="6084" y="11826"/>
                </a:lnTo>
                <a:lnTo>
                  <a:pt x="6157" y="11802"/>
                </a:lnTo>
                <a:lnTo>
                  <a:pt x="6157" y="12020"/>
                </a:lnTo>
                <a:lnTo>
                  <a:pt x="5962" y="12020"/>
                </a:lnTo>
                <a:lnTo>
                  <a:pt x="5743" y="12045"/>
                </a:lnTo>
                <a:lnTo>
                  <a:pt x="5549" y="12118"/>
                </a:lnTo>
                <a:lnTo>
                  <a:pt x="5476" y="12142"/>
                </a:lnTo>
                <a:lnTo>
                  <a:pt x="5378" y="12191"/>
                </a:lnTo>
                <a:lnTo>
                  <a:pt x="5378" y="12239"/>
                </a:lnTo>
                <a:lnTo>
                  <a:pt x="5378" y="12264"/>
                </a:lnTo>
                <a:lnTo>
                  <a:pt x="5476" y="12312"/>
                </a:lnTo>
                <a:lnTo>
                  <a:pt x="5549" y="12337"/>
                </a:lnTo>
                <a:lnTo>
                  <a:pt x="5743" y="12385"/>
                </a:lnTo>
                <a:lnTo>
                  <a:pt x="5962" y="12361"/>
                </a:lnTo>
                <a:lnTo>
                  <a:pt x="6157" y="12361"/>
                </a:lnTo>
                <a:lnTo>
                  <a:pt x="6157" y="12458"/>
                </a:lnTo>
                <a:lnTo>
                  <a:pt x="6157" y="12483"/>
                </a:lnTo>
                <a:lnTo>
                  <a:pt x="6011" y="12531"/>
                </a:lnTo>
                <a:lnTo>
                  <a:pt x="5889" y="12580"/>
                </a:lnTo>
                <a:lnTo>
                  <a:pt x="5622" y="12653"/>
                </a:lnTo>
                <a:lnTo>
                  <a:pt x="5500" y="12702"/>
                </a:lnTo>
                <a:lnTo>
                  <a:pt x="5403" y="12750"/>
                </a:lnTo>
                <a:lnTo>
                  <a:pt x="5378" y="12799"/>
                </a:lnTo>
                <a:lnTo>
                  <a:pt x="5378" y="12823"/>
                </a:lnTo>
                <a:lnTo>
                  <a:pt x="5403" y="12848"/>
                </a:lnTo>
                <a:lnTo>
                  <a:pt x="5500" y="12872"/>
                </a:lnTo>
                <a:lnTo>
                  <a:pt x="5622" y="12896"/>
                </a:lnTo>
                <a:lnTo>
                  <a:pt x="5743" y="12921"/>
                </a:lnTo>
                <a:lnTo>
                  <a:pt x="5865" y="12896"/>
                </a:lnTo>
                <a:lnTo>
                  <a:pt x="6011" y="12872"/>
                </a:lnTo>
                <a:lnTo>
                  <a:pt x="6181" y="12848"/>
                </a:lnTo>
                <a:lnTo>
                  <a:pt x="6181" y="13042"/>
                </a:lnTo>
                <a:lnTo>
                  <a:pt x="6108" y="13018"/>
                </a:lnTo>
                <a:lnTo>
                  <a:pt x="5962" y="13042"/>
                </a:lnTo>
                <a:lnTo>
                  <a:pt x="5841" y="13091"/>
                </a:lnTo>
                <a:lnTo>
                  <a:pt x="5719" y="13164"/>
                </a:lnTo>
                <a:lnTo>
                  <a:pt x="5573" y="13237"/>
                </a:lnTo>
                <a:lnTo>
                  <a:pt x="5549" y="13261"/>
                </a:lnTo>
                <a:lnTo>
                  <a:pt x="5573" y="13286"/>
                </a:lnTo>
                <a:lnTo>
                  <a:pt x="5597" y="13334"/>
                </a:lnTo>
                <a:lnTo>
                  <a:pt x="5622" y="13334"/>
                </a:lnTo>
                <a:lnTo>
                  <a:pt x="5743" y="13310"/>
                </a:lnTo>
                <a:lnTo>
                  <a:pt x="6157" y="13310"/>
                </a:lnTo>
                <a:lnTo>
                  <a:pt x="6206" y="13286"/>
                </a:lnTo>
                <a:lnTo>
                  <a:pt x="6206" y="13529"/>
                </a:lnTo>
                <a:lnTo>
                  <a:pt x="6035" y="13553"/>
                </a:lnTo>
                <a:lnTo>
                  <a:pt x="5865" y="13553"/>
                </a:lnTo>
                <a:lnTo>
                  <a:pt x="5719" y="13602"/>
                </a:lnTo>
                <a:lnTo>
                  <a:pt x="5573" y="13675"/>
                </a:lnTo>
                <a:lnTo>
                  <a:pt x="5524" y="13724"/>
                </a:lnTo>
                <a:lnTo>
                  <a:pt x="5476" y="13797"/>
                </a:lnTo>
                <a:lnTo>
                  <a:pt x="5476" y="13870"/>
                </a:lnTo>
                <a:lnTo>
                  <a:pt x="5476" y="13894"/>
                </a:lnTo>
                <a:lnTo>
                  <a:pt x="5500" y="13918"/>
                </a:lnTo>
                <a:lnTo>
                  <a:pt x="5646" y="13967"/>
                </a:lnTo>
                <a:lnTo>
                  <a:pt x="5792" y="13967"/>
                </a:lnTo>
                <a:lnTo>
                  <a:pt x="6108" y="13943"/>
                </a:lnTo>
                <a:lnTo>
                  <a:pt x="6254" y="13943"/>
                </a:lnTo>
                <a:lnTo>
                  <a:pt x="6279" y="14235"/>
                </a:lnTo>
                <a:lnTo>
                  <a:pt x="6011" y="14308"/>
                </a:lnTo>
                <a:lnTo>
                  <a:pt x="5841" y="14332"/>
                </a:lnTo>
                <a:lnTo>
                  <a:pt x="5670" y="14381"/>
                </a:lnTo>
                <a:lnTo>
                  <a:pt x="5622" y="14429"/>
                </a:lnTo>
                <a:lnTo>
                  <a:pt x="5597" y="14478"/>
                </a:lnTo>
                <a:lnTo>
                  <a:pt x="5622" y="14551"/>
                </a:lnTo>
                <a:lnTo>
                  <a:pt x="5670" y="14600"/>
                </a:lnTo>
                <a:lnTo>
                  <a:pt x="5719" y="14624"/>
                </a:lnTo>
                <a:lnTo>
                  <a:pt x="5792" y="14648"/>
                </a:lnTo>
                <a:lnTo>
                  <a:pt x="5962" y="14673"/>
                </a:lnTo>
                <a:lnTo>
                  <a:pt x="6133" y="14648"/>
                </a:lnTo>
                <a:lnTo>
                  <a:pt x="6303" y="14600"/>
                </a:lnTo>
                <a:lnTo>
                  <a:pt x="6303" y="14770"/>
                </a:lnTo>
                <a:lnTo>
                  <a:pt x="6133" y="14794"/>
                </a:lnTo>
                <a:lnTo>
                  <a:pt x="5962" y="14867"/>
                </a:lnTo>
                <a:lnTo>
                  <a:pt x="5841" y="14916"/>
                </a:lnTo>
                <a:lnTo>
                  <a:pt x="5719" y="14965"/>
                </a:lnTo>
                <a:lnTo>
                  <a:pt x="5646" y="15062"/>
                </a:lnTo>
                <a:lnTo>
                  <a:pt x="5597" y="15111"/>
                </a:lnTo>
                <a:lnTo>
                  <a:pt x="5573" y="15159"/>
                </a:lnTo>
                <a:lnTo>
                  <a:pt x="5573" y="15184"/>
                </a:lnTo>
                <a:lnTo>
                  <a:pt x="5597" y="15208"/>
                </a:lnTo>
                <a:lnTo>
                  <a:pt x="5670" y="15257"/>
                </a:lnTo>
                <a:lnTo>
                  <a:pt x="5768" y="15281"/>
                </a:lnTo>
                <a:lnTo>
                  <a:pt x="5962" y="15257"/>
                </a:lnTo>
                <a:lnTo>
                  <a:pt x="6352" y="15184"/>
                </a:lnTo>
                <a:lnTo>
                  <a:pt x="6376" y="15451"/>
                </a:lnTo>
                <a:lnTo>
                  <a:pt x="6133" y="15476"/>
                </a:lnTo>
                <a:lnTo>
                  <a:pt x="5865" y="15524"/>
                </a:lnTo>
                <a:lnTo>
                  <a:pt x="5743" y="15573"/>
                </a:lnTo>
                <a:lnTo>
                  <a:pt x="5646" y="15646"/>
                </a:lnTo>
                <a:lnTo>
                  <a:pt x="5622" y="15646"/>
                </a:lnTo>
                <a:lnTo>
                  <a:pt x="5622" y="15670"/>
                </a:lnTo>
                <a:lnTo>
                  <a:pt x="5695" y="15768"/>
                </a:lnTo>
                <a:lnTo>
                  <a:pt x="5792" y="15816"/>
                </a:lnTo>
                <a:lnTo>
                  <a:pt x="5889" y="15841"/>
                </a:lnTo>
                <a:lnTo>
                  <a:pt x="5987" y="15841"/>
                </a:lnTo>
                <a:lnTo>
                  <a:pt x="6206" y="15865"/>
                </a:lnTo>
                <a:lnTo>
                  <a:pt x="6400" y="15865"/>
                </a:lnTo>
                <a:lnTo>
                  <a:pt x="6400" y="15962"/>
                </a:lnTo>
                <a:lnTo>
                  <a:pt x="6133" y="16035"/>
                </a:lnTo>
                <a:lnTo>
                  <a:pt x="5938" y="16084"/>
                </a:lnTo>
                <a:lnTo>
                  <a:pt x="5792" y="16181"/>
                </a:lnTo>
                <a:lnTo>
                  <a:pt x="5768" y="16230"/>
                </a:lnTo>
                <a:lnTo>
                  <a:pt x="5768" y="16254"/>
                </a:lnTo>
                <a:lnTo>
                  <a:pt x="5816" y="16327"/>
                </a:lnTo>
                <a:lnTo>
                  <a:pt x="5889" y="16376"/>
                </a:lnTo>
                <a:lnTo>
                  <a:pt x="5987" y="16400"/>
                </a:lnTo>
                <a:lnTo>
                  <a:pt x="6181" y="16400"/>
                </a:lnTo>
                <a:lnTo>
                  <a:pt x="6425" y="16352"/>
                </a:lnTo>
                <a:lnTo>
                  <a:pt x="6449" y="16644"/>
                </a:lnTo>
                <a:lnTo>
                  <a:pt x="6230" y="16668"/>
                </a:lnTo>
                <a:lnTo>
                  <a:pt x="6035" y="16717"/>
                </a:lnTo>
                <a:lnTo>
                  <a:pt x="5962" y="16765"/>
                </a:lnTo>
                <a:lnTo>
                  <a:pt x="5865" y="16790"/>
                </a:lnTo>
                <a:lnTo>
                  <a:pt x="5841" y="16838"/>
                </a:lnTo>
                <a:lnTo>
                  <a:pt x="5841" y="16887"/>
                </a:lnTo>
                <a:lnTo>
                  <a:pt x="5841" y="16911"/>
                </a:lnTo>
                <a:lnTo>
                  <a:pt x="5889" y="16936"/>
                </a:lnTo>
                <a:lnTo>
                  <a:pt x="6084" y="16960"/>
                </a:lnTo>
                <a:lnTo>
                  <a:pt x="6279" y="16984"/>
                </a:lnTo>
                <a:lnTo>
                  <a:pt x="6449" y="16984"/>
                </a:lnTo>
                <a:lnTo>
                  <a:pt x="6449" y="17276"/>
                </a:lnTo>
                <a:lnTo>
                  <a:pt x="6206" y="17325"/>
                </a:lnTo>
                <a:lnTo>
                  <a:pt x="6011" y="17349"/>
                </a:lnTo>
                <a:lnTo>
                  <a:pt x="5938" y="17398"/>
                </a:lnTo>
                <a:lnTo>
                  <a:pt x="5865" y="17447"/>
                </a:lnTo>
                <a:lnTo>
                  <a:pt x="5841" y="17471"/>
                </a:lnTo>
                <a:lnTo>
                  <a:pt x="5841" y="17520"/>
                </a:lnTo>
                <a:lnTo>
                  <a:pt x="5841" y="17544"/>
                </a:lnTo>
                <a:lnTo>
                  <a:pt x="5865" y="17568"/>
                </a:lnTo>
                <a:lnTo>
                  <a:pt x="5987" y="17641"/>
                </a:lnTo>
                <a:lnTo>
                  <a:pt x="6133" y="17690"/>
                </a:lnTo>
                <a:lnTo>
                  <a:pt x="6303" y="17690"/>
                </a:lnTo>
                <a:lnTo>
                  <a:pt x="6449" y="17666"/>
                </a:lnTo>
                <a:lnTo>
                  <a:pt x="6449" y="17958"/>
                </a:lnTo>
                <a:lnTo>
                  <a:pt x="6303" y="17982"/>
                </a:lnTo>
                <a:lnTo>
                  <a:pt x="6181" y="18031"/>
                </a:lnTo>
                <a:lnTo>
                  <a:pt x="6011" y="18055"/>
                </a:lnTo>
                <a:lnTo>
                  <a:pt x="5914" y="18104"/>
                </a:lnTo>
                <a:lnTo>
                  <a:pt x="5841" y="18152"/>
                </a:lnTo>
                <a:lnTo>
                  <a:pt x="5816" y="18177"/>
                </a:lnTo>
                <a:lnTo>
                  <a:pt x="5816" y="18225"/>
                </a:lnTo>
                <a:lnTo>
                  <a:pt x="5841" y="18250"/>
                </a:lnTo>
                <a:lnTo>
                  <a:pt x="5865" y="18274"/>
                </a:lnTo>
                <a:lnTo>
                  <a:pt x="5987" y="18323"/>
                </a:lnTo>
                <a:lnTo>
                  <a:pt x="6157" y="18371"/>
                </a:lnTo>
                <a:lnTo>
                  <a:pt x="6303" y="18371"/>
                </a:lnTo>
                <a:lnTo>
                  <a:pt x="6449" y="18347"/>
                </a:lnTo>
                <a:lnTo>
                  <a:pt x="6473" y="18444"/>
                </a:lnTo>
                <a:lnTo>
                  <a:pt x="6303" y="18469"/>
                </a:lnTo>
                <a:lnTo>
                  <a:pt x="6157" y="18542"/>
                </a:lnTo>
                <a:lnTo>
                  <a:pt x="6035" y="18615"/>
                </a:lnTo>
                <a:lnTo>
                  <a:pt x="5914" y="18688"/>
                </a:lnTo>
                <a:lnTo>
                  <a:pt x="5889" y="18736"/>
                </a:lnTo>
                <a:lnTo>
                  <a:pt x="5889" y="18761"/>
                </a:lnTo>
                <a:lnTo>
                  <a:pt x="5914" y="18785"/>
                </a:lnTo>
                <a:lnTo>
                  <a:pt x="5962" y="18809"/>
                </a:lnTo>
                <a:lnTo>
                  <a:pt x="6108" y="18809"/>
                </a:lnTo>
                <a:lnTo>
                  <a:pt x="6279" y="18785"/>
                </a:lnTo>
                <a:lnTo>
                  <a:pt x="6498" y="18761"/>
                </a:lnTo>
                <a:lnTo>
                  <a:pt x="6522" y="18980"/>
                </a:lnTo>
                <a:lnTo>
                  <a:pt x="6376" y="19028"/>
                </a:lnTo>
                <a:lnTo>
                  <a:pt x="6254" y="19101"/>
                </a:lnTo>
                <a:lnTo>
                  <a:pt x="5987" y="19223"/>
                </a:lnTo>
                <a:lnTo>
                  <a:pt x="5962" y="19272"/>
                </a:lnTo>
                <a:lnTo>
                  <a:pt x="5962" y="19320"/>
                </a:lnTo>
                <a:lnTo>
                  <a:pt x="5987" y="19369"/>
                </a:lnTo>
                <a:lnTo>
                  <a:pt x="6011" y="19393"/>
                </a:lnTo>
                <a:lnTo>
                  <a:pt x="6425" y="19393"/>
                </a:lnTo>
                <a:lnTo>
                  <a:pt x="6595" y="19345"/>
                </a:lnTo>
                <a:lnTo>
                  <a:pt x="6619" y="19393"/>
                </a:lnTo>
                <a:lnTo>
                  <a:pt x="6571" y="19442"/>
                </a:lnTo>
                <a:lnTo>
                  <a:pt x="6522" y="19515"/>
                </a:lnTo>
                <a:lnTo>
                  <a:pt x="6254" y="19637"/>
                </a:lnTo>
                <a:lnTo>
                  <a:pt x="6230" y="19661"/>
                </a:lnTo>
                <a:lnTo>
                  <a:pt x="6206" y="19734"/>
                </a:lnTo>
                <a:lnTo>
                  <a:pt x="6230" y="19758"/>
                </a:lnTo>
                <a:lnTo>
                  <a:pt x="6279" y="19783"/>
                </a:lnTo>
                <a:lnTo>
                  <a:pt x="6595" y="19758"/>
                </a:lnTo>
                <a:lnTo>
                  <a:pt x="6668" y="19783"/>
                </a:lnTo>
                <a:lnTo>
                  <a:pt x="6887" y="19856"/>
                </a:lnTo>
                <a:lnTo>
                  <a:pt x="7106" y="19904"/>
                </a:lnTo>
                <a:lnTo>
                  <a:pt x="7203" y="19953"/>
                </a:lnTo>
                <a:lnTo>
                  <a:pt x="7252" y="20001"/>
                </a:lnTo>
                <a:lnTo>
                  <a:pt x="7276" y="20050"/>
                </a:lnTo>
                <a:lnTo>
                  <a:pt x="7276" y="20123"/>
                </a:lnTo>
                <a:lnTo>
                  <a:pt x="7252" y="20172"/>
                </a:lnTo>
                <a:lnTo>
                  <a:pt x="7203" y="20245"/>
                </a:lnTo>
                <a:lnTo>
                  <a:pt x="7057" y="20342"/>
                </a:lnTo>
                <a:lnTo>
                  <a:pt x="6936" y="20391"/>
                </a:lnTo>
                <a:lnTo>
                  <a:pt x="6814" y="20439"/>
                </a:lnTo>
                <a:lnTo>
                  <a:pt x="6692" y="20464"/>
                </a:lnTo>
                <a:lnTo>
                  <a:pt x="6571" y="20464"/>
                </a:lnTo>
                <a:lnTo>
                  <a:pt x="6303" y="20439"/>
                </a:lnTo>
                <a:lnTo>
                  <a:pt x="5889" y="20439"/>
                </a:lnTo>
                <a:lnTo>
                  <a:pt x="5768" y="20391"/>
                </a:lnTo>
                <a:lnTo>
                  <a:pt x="5670" y="20318"/>
                </a:lnTo>
                <a:lnTo>
                  <a:pt x="5597" y="20220"/>
                </a:lnTo>
                <a:lnTo>
                  <a:pt x="5524" y="20099"/>
                </a:lnTo>
                <a:lnTo>
                  <a:pt x="5476" y="19929"/>
                </a:lnTo>
                <a:lnTo>
                  <a:pt x="5403" y="19612"/>
                </a:lnTo>
                <a:lnTo>
                  <a:pt x="5354" y="19247"/>
                </a:lnTo>
                <a:lnTo>
                  <a:pt x="5330" y="18882"/>
                </a:lnTo>
                <a:lnTo>
                  <a:pt x="5305" y="18371"/>
                </a:lnTo>
                <a:lnTo>
                  <a:pt x="5184" y="16960"/>
                </a:lnTo>
                <a:lnTo>
                  <a:pt x="5111" y="16254"/>
                </a:lnTo>
                <a:lnTo>
                  <a:pt x="5038" y="15549"/>
                </a:lnTo>
                <a:lnTo>
                  <a:pt x="4965" y="15086"/>
                </a:lnTo>
                <a:lnTo>
                  <a:pt x="4867" y="14600"/>
                </a:lnTo>
                <a:lnTo>
                  <a:pt x="4624" y="13675"/>
                </a:lnTo>
                <a:lnTo>
                  <a:pt x="4527" y="13310"/>
                </a:lnTo>
                <a:lnTo>
                  <a:pt x="4454" y="13018"/>
                </a:lnTo>
                <a:lnTo>
                  <a:pt x="4405" y="12896"/>
                </a:lnTo>
                <a:lnTo>
                  <a:pt x="4356" y="12823"/>
                </a:lnTo>
                <a:lnTo>
                  <a:pt x="4356" y="12799"/>
                </a:lnTo>
                <a:lnTo>
                  <a:pt x="4332" y="12750"/>
                </a:lnTo>
                <a:lnTo>
                  <a:pt x="4283" y="12702"/>
                </a:lnTo>
                <a:lnTo>
                  <a:pt x="4235" y="12677"/>
                </a:lnTo>
                <a:lnTo>
                  <a:pt x="4186" y="12653"/>
                </a:lnTo>
                <a:lnTo>
                  <a:pt x="4113" y="12677"/>
                </a:lnTo>
                <a:lnTo>
                  <a:pt x="4040" y="12750"/>
                </a:lnTo>
                <a:lnTo>
                  <a:pt x="3991" y="12848"/>
                </a:lnTo>
                <a:lnTo>
                  <a:pt x="3918" y="13091"/>
                </a:lnTo>
                <a:lnTo>
                  <a:pt x="3870" y="13286"/>
                </a:lnTo>
                <a:lnTo>
                  <a:pt x="3772" y="13237"/>
                </a:lnTo>
                <a:lnTo>
                  <a:pt x="3675" y="13213"/>
                </a:lnTo>
                <a:lnTo>
                  <a:pt x="3626" y="13237"/>
                </a:lnTo>
                <a:lnTo>
                  <a:pt x="3602" y="13310"/>
                </a:lnTo>
                <a:lnTo>
                  <a:pt x="3626" y="13383"/>
                </a:lnTo>
                <a:lnTo>
                  <a:pt x="3675" y="13456"/>
                </a:lnTo>
                <a:lnTo>
                  <a:pt x="3748" y="13529"/>
                </a:lnTo>
                <a:lnTo>
                  <a:pt x="3821" y="13578"/>
                </a:lnTo>
                <a:lnTo>
                  <a:pt x="3797" y="13772"/>
                </a:lnTo>
                <a:lnTo>
                  <a:pt x="3651" y="13772"/>
                </a:lnTo>
                <a:lnTo>
                  <a:pt x="3505" y="13821"/>
                </a:lnTo>
                <a:lnTo>
                  <a:pt x="3480" y="13845"/>
                </a:lnTo>
                <a:lnTo>
                  <a:pt x="3505" y="13870"/>
                </a:lnTo>
                <a:lnTo>
                  <a:pt x="3651" y="13943"/>
                </a:lnTo>
                <a:lnTo>
                  <a:pt x="3772" y="14016"/>
                </a:lnTo>
                <a:lnTo>
                  <a:pt x="3724" y="14405"/>
                </a:lnTo>
                <a:lnTo>
                  <a:pt x="3505" y="14381"/>
                </a:lnTo>
                <a:lnTo>
                  <a:pt x="3407" y="14381"/>
                </a:lnTo>
                <a:lnTo>
                  <a:pt x="3310" y="14405"/>
                </a:lnTo>
                <a:lnTo>
                  <a:pt x="3286" y="14454"/>
                </a:lnTo>
                <a:lnTo>
                  <a:pt x="3286" y="14478"/>
                </a:lnTo>
                <a:lnTo>
                  <a:pt x="3286" y="14502"/>
                </a:lnTo>
                <a:lnTo>
                  <a:pt x="3383" y="14551"/>
                </a:lnTo>
                <a:lnTo>
                  <a:pt x="3480" y="14624"/>
                </a:lnTo>
                <a:lnTo>
                  <a:pt x="3675" y="14721"/>
                </a:lnTo>
                <a:lnTo>
                  <a:pt x="3675" y="14892"/>
                </a:lnTo>
                <a:lnTo>
                  <a:pt x="3480" y="14892"/>
                </a:lnTo>
                <a:lnTo>
                  <a:pt x="3286" y="14916"/>
                </a:lnTo>
                <a:lnTo>
                  <a:pt x="3213" y="14940"/>
                </a:lnTo>
                <a:lnTo>
                  <a:pt x="3140" y="14965"/>
                </a:lnTo>
                <a:lnTo>
                  <a:pt x="3115" y="15013"/>
                </a:lnTo>
                <a:lnTo>
                  <a:pt x="3115" y="15038"/>
                </a:lnTo>
                <a:lnTo>
                  <a:pt x="3140" y="15086"/>
                </a:lnTo>
                <a:lnTo>
                  <a:pt x="3188" y="15135"/>
                </a:lnTo>
                <a:lnTo>
                  <a:pt x="3310" y="15208"/>
                </a:lnTo>
                <a:lnTo>
                  <a:pt x="3456" y="15232"/>
                </a:lnTo>
                <a:lnTo>
                  <a:pt x="3626" y="15257"/>
                </a:lnTo>
                <a:lnTo>
                  <a:pt x="3578" y="15573"/>
                </a:lnTo>
                <a:lnTo>
                  <a:pt x="3334" y="15549"/>
                </a:lnTo>
                <a:lnTo>
                  <a:pt x="3018" y="15549"/>
                </a:lnTo>
                <a:lnTo>
                  <a:pt x="2921" y="15573"/>
                </a:lnTo>
                <a:lnTo>
                  <a:pt x="2896" y="15597"/>
                </a:lnTo>
                <a:lnTo>
                  <a:pt x="2896" y="15622"/>
                </a:lnTo>
                <a:lnTo>
                  <a:pt x="2945" y="15695"/>
                </a:lnTo>
                <a:lnTo>
                  <a:pt x="3018" y="15743"/>
                </a:lnTo>
                <a:lnTo>
                  <a:pt x="3164" y="15816"/>
                </a:lnTo>
                <a:lnTo>
                  <a:pt x="3359" y="15889"/>
                </a:lnTo>
                <a:lnTo>
                  <a:pt x="3553" y="15914"/>
                </a:lnTo>
                <a:lnTo>
                  <a:pt x="3529" y="16011"/>
                </a:lnTo>
                <a:lnTo>
                  <a:pt x="3261" y="16035"/>
                </a:lnTo>
                <a:lnTo>
                  <a:pt x="3115" y="16060"/>
                </a:lnTo>
                <a:lnTo>
                  <a:pt x="2994" y="16108"/>
                </a:lnTo>
                <a:lnTo>
                  <a:pt x="2969" y="16133"/>
                </a:lnTo>
                <a:lnTo>
                  <a:pt x="2969" y="16181"/>
                </a:lnTo>
                <a:lnTo>
                  <a:pt x="2969" y="16206"/>
                </a:lnTo>
                <a:lnTo>
                  <a:pt x="2994" y="16230"/>
                </a:lnTo>
                <a:lnTo>
                  <a:pt x="3115" y="16279"/>
                </a:lnTo>
                <a:lnTo>
                  <a:pt x="3237" y="16303"/>
                </a:lnTo>
                <a:lnTo>
                  <a:pt x="3480" y="16327"/>
                </a:lnTo>
                <a:lnTo>
                  <a:pt x="3432" y="16790"/>
                </a:lnTo>
                <a:lnTo>
                  <a:pt x="3261" y="16790"/>
                </a:lnTo>
                <a:lnTo>
                  <a:pt x="3115" y="16814"/>
                </a:lnTo>
                <a:lnTo>
                  <a:pt x="2872" y="16838"/>
                </a:lnTo>
                <a:lnTo>
                  <a:pt x="2775" y="16887"/>
                </a:lnTo>
                <a:lnTo>
                  <a:pt x="2677" y="16960"/>
                </a:lnTo>
                <a:lnTo>
                  <a:pt x="2653" y="17033"/>
                </a:lnTo>
                <a:lnTo>
                  <a:pt x="2677" y="17082"/>
                </a:lnTo>
                <a:lnTo>
                  <a:pt x="2702" y="17106"/>
                </a:lnTo>
                <a:lnTo>
                  <a:pt x="2799" y="17155"/>
                </a:lnTo>
                <a:lnTo>
                  <a:pt x="2896" y="17155"/>
                </a:lnTo>
                <a:lnTo>
                  <a:pt x="3091" y="17179"/>
                </a:lnTo>
                <a:lnTo>
                  <a:pt x="3383" y="17203"/>
                </a:lnTo>
                <a:lnTo>
                  <a:pt x="3359" y="17398"/>
                </a:lnTo>
                <a:lnTo>
                  <a:pt x="3188" y="17398"/>
                </a:lnTo>
                <a:lnTo>
                  <a:pt x="3042" y="17422"/>
                </a:lnTo>
                <a:lnTo>
                  <a:pt x="2750" y="17520"/>
                </a:lnTo>
                <a:lnTo>
                  <a:pt x="2702" y="17544"/>
                </a:lnTo>
                <a:lnTo>
                  <a:pt x="2677" y="17593"/>
                </a:lnTo>
                <a:lnTo>
                  <a:pt x="2702" y="17641"/>
                </a:lnTo>
                <a:lnTo>
                  <a:pt x="2750" y="17666"/>
                </a:lnTo>
                <a:lnTo>
                  <a:pt x="2896" y="17714"/>
                </a:lnTo>
                <a:lnTo>
                  <a:pt x="3018" y="17739"/>
                </a:lnTo>
                <a:lnTo>
                  <a:pt x="3310" y="17739"/>
                </a:lnTo>
                <a:lnTo>
                  <a:pt x="3310" y="17763"/>
                </a:lnTo>
                <a:lnTo>
                  <a:pt x="3286" y="17933"/>
                </a:lnTo>
                <a:lnTo>
                  <a:pt x="3018" y="17958"/>
                </a:lnTo>
                <a:lnTo>
                  <a:pt x="2799" y="17982"/>
                </a:lnTo>
                <a:lnTo>
                  <a:pt x="2702" y="18031"/>
                </a:lnTo>
                <a:lnTo>
                  <a:pt x="2629" y="18079"/>
                </a:lnTo>
                <a:lnTo>
                  <a:pt x="2604" y="18128"/>
                </a:lnTo>
                <a:lnTo>
                  <a:pt x="2604" y="18177"/>
                </a:lnTo>
                <a:lnTo>
                  <a:pt x="2653" y="18250"/>
                </a:lnTo>
                <a:lnTo>
                  <a:pt x="2702" y="18274"/>
                </a:lnTo>
                <a:lnTo>
                  <a:pt x="2775" y="18298"/>
                </a:lnTo>
                <a:lnTo>
                  <a:pt x="2848" y="18323"/>
                </a:lnTo>
                <a:lnTo>
                  <a:pt x="3018" y="18323"/>
                </a:lnTo>
                <a:lnTo>
                  <a:pt x="3164" y="18298"/>
                </a:lnTo>
                <a:lnTo>
                  <a:pt x="3237" y="18323"/>
                </a:lnTo>
                <a:lnTo>
                  <a:pt x="3213" y="18517"/>
                </a:lnTo>
                <a:lnTo>
                  <a:pt x="2848" y="18566"/>
                </a:lnTo>
                <a:lnTo>
                  <a:pt x="2677" y="18615"/>
                </a:lnTo>
                <a:lnTo>
                  <a:pt x="2604" y="18663"/>
                </a:lnTo>
                <a:lnTo>
                  <a:pt x="2531" y="18712"/>
                </a:lnTo>
                <a:lnTo>
                  <a:pt x="2507" y="18761"/>
                </a:lnTo>
                <a:lnTo>
                  <a:pt x="2507" y="18785"/>
                </a:lnTo>
                <a:lnTo>
                  <a:pt x="2531" y="18809"/>
                </a:lnTo>
                <a:lnTo>
                  <a:pt x="2556" y="18834"/>
                </a:lnTo>
                <a:lnTo>
                  <a:pt x="2702" y="18882"/>
                </a:lnTo>
                <a:lnTo>
                  <a:pt x="3164" y="18882"/>
                </a:lnTo>
                <a:lnTo>
                  <a:pt x="3115" y="19223"/>
                </a:lnTo>
                <a:lnTo>
                  <a:pt x="2799" y="19199"/>
                </a:lnTo>
                <a:lnTo>
                  <a:pt x="2677" y="19199"/>
                </a:lnTo>
                <a:lnTo>
                  <a:pt x="2580" y="19223"/>
                </a:lnTo>
                <a:lnTo>
                  <a:pt x="2483" y="19247"/>
                </a:lnTo>
                <a:lnTo>
                  <a:pt x="2410" y="19320"/>
                </a:lnTo>
                <a:lnTo>
                  <a:pt x="2410" y="19369"/>
                </a:lnTo>
                <a:lnTo>
                  <a:pt x="2410" y="19393"/>
                </a:lnTo>
                <a:lnTo>
                  <a:pt x="2483" y="19466"/>
                </a:lnTo>
                <a:lnTo>
                  <a:pt x="2580" y="19515"/>
                </a:lnTo>
                <a:lnTo>
                  <a:pt x="2702" y="19564"/>
                </a:lnTo>
                <a:lnTo>
                  <a:pt x="2799" y="19564"/>
                </a:lnTo>
                <a:lnTo>
                  <a:pt x="3042" y="19612"/>
                </a:lnTo>
                <a:lnTo>
                  <a:pt x="3018" y="19807"/>
                </a:lnTo>
                <a:lnTo>
                  <a:pt x="2896" y="19807"/>
                </a:lnTo>
                <a:lnTo>
                  <a:pt x="2556" y="19856"/>
                </a:lnTo>
                <a:lnTo>
                  <a:pt x="2483" y="19880"/>
                </a:lnTo>
                <a:lnTo>
                  <a:pt x="2434" y="19904"/>
                </a:lnTo>
                <a:lnTo>
                  <a:pt x="2337" y="20001"/>
                </a:lnTo>
                <a:lnTo>
                  <a:pt x="2312" y="20026"/>
                </a:lnTo>
                <a:lnTo>
                  <a:pt x="2337" y="20074"/>
                </a:lnTo>
                <a:lnTo>
                  <a:pt x="2434" y="20123"/>
                </a:lnTo>
                <a:lnTo>
                  <a:pt x="2531" y="20147"/>
                </a:lnTo>
                <a:lnTo>
                  <a:pt x="2726" y="20172"/>
                </a:lnTo>
                <a:lnTo>
                  <a:pt x="2507" y="20269"/>
                </a:lnTo>
                <a:lnTo>
                  <a:pt x="2288" y="20366"/>
                </a:lnTo>
                <a:lnTo>
                  <a:pt x="1801" y="20512"/>
                </a:lnTo>
                <a:lnTo>
                  <a:pt x="1655" y="20537"/>
                </a:lnTo>
                <a:lnTo>
                  <a:pt x="1485" y="20561"/>
                </a:lnTo>
                <a:lnTo>
                  <a:pt x="1315" y="20537"/>
                </a:lnTo>
                <a:lnTo>
                  <a:pt x="1145" y="20488"/>
                </a:lnTo>
                <a:lnTo>
                  <a:pt x="1120" y="20464"/>
                </a:lnTo>
                <a:lnTo>
                  <a:pt x="1096" y="20415"/>
                </a:lnTo>
                <a:lnTo>
                  <a:pt x="1096" y="20391"/>
                </a:lnTo>
                <a:lnTo>
                  <a:pt x="1096" y="20342"/>
                </a:lnTo>
                <a:lnTo>
                  <a:pt x="1145" y="20245"/>
                </a:lnTo>
                <a:lnTo>
                  <a:pt x="1242" y="20123"/>
                </a:lnTo>
                <a:lnTo>
                  <a:pt x="1485" y="19929"/>
                </a:lnTo>
                <a:lnTo>
                  <a:pt x="1631" y="19831"/>
                </a:lnTo>
                <a:lnTo>
                  <a:pt x="1680" y="19807"/>
                </a:lnTo>
                <a:lnTo>
                  <a:pt x="1704" y="19758"/>
                </a:lnTo>
                <a:lnTo>
                  <a:pt x="1704" y="19710"/>
                </a:lnTo>
                <a:lnTo>
                  <a:pt x="1704" y="19661"/>
                </a:lnTo>
                <a:lnTo>
                  <a:pt x="1728" y="19588"/>
                </a:lnTo>
                <a:lnTo>
                  <a:pt x="1826" y="18785"/>
                </a:lnTo>
                <a:lnTo>
                  <a:pt x="1923" y="18006"/>
                </a:lnTo>
                <a:lnTo>
                  <a:pt x="2045" y="16425"/>
                </a:lnTo>
                <a:lnTo>
                  <a:pt x="2142" y="14843"/>
                </a:lnTo>
                <a:lnTo>
                  <a:pt x="2264" y="13237"/>
                </a:lnTo>
                <a:lnTo>
                  <a:pt x="2410" y="11631"/>
                </a:lnTo>
                <a:lnTo>
                  <a:pt x="2531" y="10025"/>
                </a:lnTo>
                <a:lnTo>
                  <a:pt x="2556" y="9368"/>
                </a:lnTo>
                <a:lnTo>
                  <a:pt x="2580" y="8663"/>
                </a:lnTo>
                <a:lnTo>
                  <a:pt x="2580" y="8322"/>
                </a:lnTo>
                <a:lnTo>
                  <a:pt x="2580" y="7981"/>
                </a:lnTo>
                <a:lnTo>
                  <a:pt x="2531" y="7641"/>
                </a:lnTo>
                <a:lnTo>
                  <a:pt x="2483" y="7324"/>
                </a:lnTo>
                <a:lnTo>
                  <a:pt x="2483" y="7251"/>
                </a:lnTo>
                <a:lnTo>
                  <a:pt x="2458" y="7178"/>
                </a:lnTo>
                <a:lnTo>
                  <a:pt x="2434" y="7130"/>
                </a:lnTo>
                <a:lnTo>
                  <a:pt x="2410" y="7105"/>
                </a:lnTo>
                <a:lnTo>
                  <a:pt x="2337" y="7057"/>
                </a:lnTo>
                <a:lnTo>
                  <a:pt x="2239" y="7057"/>
                </a:lnTo>
                <a:lnTo>
                  <a:pt x="2166" y="7105"/>
                </a:lnTo>
                <a:lnTo>
                  <a:pt x="2020" y="7130"/>
                </a:lnTo>
                <a:lnTo>
                  <a:pt x="1899" y="7154"/>
                </a:lnTo>
                <a:lnTo>
                  <a:pt x="1826" y="7227"/>
                </a:lnTo>
                <a:lnTo>
                  <a:pt x="1801" y="7300"/>
                </a:lnTo>
                <a:lnTo>
                  <a:pt x="1801" y="7349"/>
                </a:lnTo>
                <a:lnTo>
                  <a:pt x="1801" y="7397"/>
                </a:lnTo>
                <a:lnTo>
                  <a:pt x="1874" y="7446"/>
                </a:lnTo>
                <a:lnTo>
                  <a:pt x="1923" y="7470"/>
                </a:lnTo>
                <a:lnTo>
                  <a:pt x="1899" y="7519"/>
                </a:lnTo>
                <a:lnTo>
                  <a:pt x="1704" y="7519"/>
                </a:lnTo>
                <a:lnTo>
                  <a:pt x="1631" y="7543"/>
                </a:lnTo>
                <a:lnTo>
                  <a:pt x="1558" y="7592"/>
                </a:lnTo>
                <a:lnTo>
                  <a:pt x="1534" y="7665"/>
                </a:lnTo>
                <a:lnTo>
                  <a:pt x="1534" y="7714"/>
                </a:lnTo>
                <a:lnTo>
                  <a:pt x="1558" y="7738"/>
                </a:lnTo>
                <a:lnTo>
                  <a:pt x="1631" y="7811"/>
                </a:lnTo>
                <a:lnTo>
                  <a:pt x="1753" y="7860"/>
                </a:lnTo>
                <a:lnTo>
                  <a:pt x="1728" y="7957"/>
                </a:lnTo>
                <a:lnTo>
                  <a:pt x="1582" y="7957"/>
                </a:lnTo>
                <a:lnTo>
                  <a:pt x="1461" y="8006"/>
                </a:lnTo>
                <a:lnTo>
                  <a:pt x="1412" y="8054"/>
                </a:lnTo>
                <a:lnTo>
                  <a:pt x="1388" y="8127"/>
                </a:lnTo>
                <a:lnTo>
                  <a:pt x="1412" y="8200"/>
                </a:lnTo>
                <a:lnTo>
                  <a:pt x="1461" y="8249"/>
                </a:lnTo>
                <a:lnTo>
                  <a:pt x="1534" y="8273"/>
                </a:lnTo>
                <a:lnTo>
                  <a:pt x="1631" y="8298"/>
                </a:lnTo>
                <a:lnTo>
                  <a:pt x="1582" y="8468"/>
                </a:lnTo>
                <a:lnTo>
                  <a:pt x="1437" y="8468"/>
                </a:lnTo>
                <a:lnTo>
                  <a:pt x="1364" y="8517"/>
                </a:lnTo>
                <a:lnTo>
                  <a:pt x="1291" y="8541"/>
                </a:lnTo>
                <a:lnTo>
                  <a:pt x="1291" y="8590"/>
                </a:lnTo>
                <a:lnTo>
                  <a:pt x="1291" y="8638"/>
                </a:lnTo>
                <a:lnTo>
                  <a:pt x="1339" y="8687"/>
                </a:lnTo>
                <a:lnTo>
                  <a:pt x="1388" y="8736"/>
                </a:lnTo>
                <a:lnTo>
                  <a:pt x="1509" y="8760"/>
                </a:lnTo>
                <a:lnTo>
                  <a:pt x="1485" y="8833"/>
                </a:lnTo>
                <a:lnTo>
                  <a:pt x="1461" y="8930"/>
                </a:lnTo>
                <a:lnTo>
                  <a:pt x="1315" y="8955"/>
                </a:lnTo>
                <a:lnTo>
                  <a:pt x="1242" y="8979"/>
                </a:lnTo>
                <a:lnTo>
                  <a:pt x="1193" y="9028"/>
                </a:lnTo>
                <a:lnTo>
                  <a:pt x="1169" y="9076"/>
                </a:lnTo>
                <a:lnTo>
                  <a:pt x="1169" y="9149"/>
                </a:lnTo>
                <a:lnTo>
                  <a:pt x="1218" y="9198"/>
                </a:lnTo>
                <a:lnTo>
                  <a:pt x="1242" y="9222"/>
                </a:lnTo>
                <a:lnTo>
                  <a:pt x="1364" y="9271"/>
                </a:lnTo>
                <a:lnTo>
                  <a:pt x="1364" y="9295"/>
                </a:lnTo>
                <a:lnTo>
                  <a:pt x="1315" y="9320"/>
                </a:lnTo>
                <a:lnTo>
                  <a:pt x="1169" y="9344"/>
                </a:lnTo>
                <a:lnTo>
                  <a:pt x="1096" y="9393"/>
                </a:lnTo>
                <a:lnTo>
                  <a:pt x="1047" y="9441"/>
                </a:lnTo>
                <a:lnTo>
                  <a:pt x="1023" y="9539"/>
                </a:lnTo>
                <a:lnTo>
                  <a:pt x="1047" y="9563"/>
                </a:lnTo>
                <a:lnTo>
                  <a:pt x="1072" y="9612"/>
                </a:lnTo>
                <a:lnTo>
                  <a:pt x="1120" y="9636"/>
                </a:lnTo>
                <a:lnTo>
                  <a:pt x="1169" y="9660"/>
                </a:lnTo>
                <a:lnTo>
                  <a:pt x="1291" y="9660"/>
                </a:lnTo>
                <a:lnTo>
                  <a:pt x="1266" y="9733"/>
                </a:lnTo>
                <a:lnTo>
                  <a:pt x="1145" y="9733"/>
                </a:lnTo>
                <a:lnTo>
                  <a:pt x="1072" y="9758"/>
                </a:lnTo>
                <a:lnTo>
                  <a:pt x="1023" y="9806"/>
                </a:lnTo>
                <a:lnTo>
                  <a:pt x="999" y="9879"/>
                </a:lnTo>
                <a:lnTo>
                  <a:pt x="1023" y="9952"/>
                </a:lnTo>
                <a:lnTo>
                  <a:pt x="1120" y="10001"/>
                </a:lnTo>
                <a:lnTo>
                  <a:pt x="1218" y="10025"/>
                </a:lnTo>
                <a:lnTo>
                  <a:pt x="1169" y="10269"/>
                </a:lnTo>
                <a:lnTo>
                  <a:pt x="1096" y="10244"/>
                </a:lnTo>
                <a:lnTo>
                  <a:pt x="1023" y="10269"/>
                </a:lnTo>
                <a:lnTo>
                  <a:pt x="974" y="10293"/>
                </a:lnTo>
                <a:lnTo>
                  <a:pt x="926" y="10342"/>
                </a:lnTo>
                <a:lnTo>
                  <a:pt x="926" y="10390"/>
                </a:lnTo>
                <a:lnTo>
                  <a:pt x="926" y="10439"/>
                </a:lnTo>
                <a:lnTo>
                  <a:pt x="950" y="10488"/>
                </a:lnTo>
                <a:lnTo>
                  <a:pt x="999" y="10536"/>
                </a:lnTo>
                <a:lnTo>
                  <a:pt x="1096" y="10609"/>
                </a:lnTo>
                <a:lnTo>
                  <a:pt x="1072" y="10634"/>
                </a:lnTo>
                <a:lnTo>
                  <a:pt x="1047" y="10682"/>
                </a:lnTo>
                <a:lnTo>
                  <a:pt x="1047" y="10755"/>
                </a:lnTo>
                <a:lnTo>
                  <a:pt x="1047" y="10804"/>
                </a:lnTo>
                <a:lnTo>
                  <a:pt x="1145" y="11096"/>
                </a:lnTo>
                <a:lnTo>
                  <a:pt x="1169" y="11291"/>
                </a:lnTo>
                <a:lnTo>
                  <a:pt x="1193" y="11461"/>
                </a:lnTo>
                <a:lnTo>
                  <a:pt x="1193" y="11631"/>
                </a:lnTo>
                <a:lnTo>
                  <a:pt x="1120" y="11777"/>
                </a:lnTo>
                <a:lnTo>
                  <a:pt x="1096" y="11826"/>
                </a:lnTo>
                <a:lnTo>
                  <a:pt x="1023" y="11875"/>
                </a:lnTo>
                <a:lnTo>
                  <a:pt x="950" y="11923"/>
                </a:lnTo>
                <a:lnTo>
                  <a:pt x="780" y="11923"/>
                </a:lnTo>
                <a:lnTo>
                  <a:pt x="707" y="11875"/>
                </a:lnTo>
                <a:lnTo>
                  <a:pt x="658" y="11826"/>
                </a:lnTo>
                <a:lnTo>
                  <a:pt x="609" y="11753"/>
                </a:lnTo>
                <a:lnTo>
                  <a:pt x="512" y="11607"/>
                </a:lnTo>
                <a:lnTo>
                  <a:pt x="463" y="11437"/>
                </a:lnTo>
                <a:lnTo>
                  <a:pt x="463" y="11315"/>
                </a:lnTo>
                <a:lnTo>
                  <a:pt x="463" y="11193"/>
                </a:lnTo>
                <a:lnTo>
                  <a:pt x="512" y="10974"/>
                </a:lnTo>
                <a:lnTo>
                  <a:pt x="585" y="10974"/>
                </a:lnTo>
                <a:lnTo>
                  <a:pt x="634" y="10950"/>
                </a:lnTo>
                <a:lnTo>
                  <a:pt x="658" y="10901"/>
                </a:lnTo>
                <a:lnTo>
                  <a:pt x="658" y="10853"/>
                </a:lnTo>
                <a:lnTo>
                  <a:pt x="609" y="10658"/>
                </a:lnTo>
                <a:lnTo>
                  <a:pt x="585" y="10463"/>
                </a:lnTo>
                <a:lnTo>
                  <a:pt x="561" y="10074"/>
                </a:lnTo>
                <a:lnTo>
                  <a:pt x="585" y="9660"/>
                </a:lnTo>
                <a:lnTo>
                  <a:pt x="634" y="9271"/>
                </a:lnTo>
                <a:lnTo>
                  <a:pt x="731" y="8882"/>
                </a:lnTo>
                <a:lnTo>
                  <a:pt x="828" y="8492"/>
                </a:lnTo>
                <a:lnTo>
                  <a:pt x="1072" y="7714"/>
                </a:lnTo>
                <a:lnTo>
                  <a:pt x="1218" y="7227"/>
                </a:lnTo>
                <a:lnTo>
                  <a:pt x="1412" y="6740"/>
                </a:lnTo>
                <a:lnTo>
                  <a:pt x="1631" y="6302"/>
                </a:lnTo>
                <a:lnTo>
                  <a:pt x="1753" y="6108"/>
                </a:lnTo>
                <a:lnTo>
                  <a:pt x="1899" y="5913"/>
                </a:lnTo>
                <a:lnTo>
                  <a:pt x="2045" y="5743"/>
                </a:lnTo>
                <a:lnTo>
                  <a:pt x="2215" y="5572"/>
                </a:lnTo>
                <a:lnTo>
                  <a:pt x="2385" y="5402"/>
                </a:lnTo>
                <a:lnTo>
                  <a:pt x="2580" y="5280"/>
                </a:lnTo>
                <a:lnTo>
                  <a:pt x="2799" y="5159"/>
                </a:lnTo>
                <a:lnTo>
                  <a:pt x="3042" y="5061"/>
                </a:lnTo>
                <a:lnTo>
                  <a:pt x="3286" y="4964"/>
                </a:lnTo>
                <a:lnTo>
                  <a:pt x="3553" y="4891"/>
                </a:lnTo>
                <a:lnTo>
                  <a:pt x="3845" y="4842"/>
                </a:lnTo>
                <a:lnTo>
                  <a:pt x="4113" y="4818"/>
                </a:lnTo>
                <a:lnTo>
                  <a:pt x="4162" y="4842"/>
                </a:lnTo>
                <a:lnTo>
                  <a:pt x="4259" y="4818"/>
                </a:lnTo>
                <a:close/>
                <a:moveTo>
                  <a:pt x="4259" y="0"/>
                </a:moveTo>
                <a:lnTo>
                  <a:pt x="4016" y="25"/>
                </a:lnTo>
                <a:lnTo>
                  <a:pt x="3797" y="98"/>
                </a:lnTo>
                <a:lnTo>
                  <a:pt x="3675" y="98"/>
                </a:lnTo>
                <a:lnTo>
                  <a:pt x="3578" y="146"/>
                </a:lnTo>
                <a:lnTo>
                  <a:pt x="3334" y="244"/>
                </a:lnTo>
                <a:lnTo>
                  <a:pt x="3140" y="390"/>
                </a:lnTo>
                <a:lnTo>
                  <a:pt x="2945" y="536"/>
                </a:lnTo>
                <a:lnTo>
                  <a:pt x="2799" y="682"/>
                </a:lnTo>
                <a:lnTo>
                  <a:pt x="2677" y="852"/>
                </a:lnTo>
                <a:lnTo>
                  <a:pt x="2556" y="1047"/>
                </a:lnTo>
                <a:lnTo>
                  <a:pt x="2458" y="1241"/>
                </a:lnTo>
                <a:lnTo>
                  <a:pt x="2385" y="1436"/>
                </a:lnTo>
                <a:lnTo>
                  <a:pt x="2337" y="1655"/>
                </a:lnTo>
                <a:lnTo>
                  <a:pt x="2288" y="1850"/>
                </a:lnTo>
                <a:lnTo>
                  <a:pt x="2264" y="2069"/>
                </a:lnTo>
                <a:lnTo>
                  <a:pt x="2264" y="2263"/>
                </a:lnTo>
                <a:lnTo>
                  <a:pt x="2288" y="2434"/>
                </a:lnTo>
                <a:lnTo>
                  <a:pt x="2312" y="2628"/>
                </a:lnTo>
                <a:lnTo>
                  <a:pt x="2361" y="2823"/>
                </a:lnTo>
                <a:lnTo>
                  <a:pt x="2434" y="2993"/>
                </a:lnTo>
                <a:lnTo>
                  <a:pt x="2507" y="3164"/>
                </a:lnTo>
                <a:lnTo>
                  <a:pt x="2604" y="3310"/>
                </a:lnTo>
                <a:lnTo>
                  <a:pt x="2702" y="3480"/>
                </a:lnTo>
                <a:lnTo>
                  <a:pt x="2823" y="3626"/>
                </a:lnTo>
                <a:lnTo>
                  <a:pt x="2945" y="3748"/>
                </a:lnTo>
                <a:lnTo>
                  <a:pt x="3067" y="3869"/>
                </a:lnTo>
                <a:lnTo>
                  <a:pt x="3213" y="3991"/>
                </a:lnTo>
                <a:lnTo>
                  <a:pt x="3383" y="4088"/>
                </a:lnTo>
                <a:lnTo>
                  <a:pt x="3553" y="4161"/>
                </a:lnTo>
                <a:lnTo>
                  <a:pt x="3724" y="4210"/>
                </a:lnTo>
                <a:lnTo>
                  <a:pt x="3894" y="4258"/>
                </a:lnTo>
                <a:lnTo>
                  <a:pt x="3894" y="4404"/>
                </a:lnTo>
                <a:lnTo>
                  <a:pt x="3553" y="4429"/>
                </a:lnTo>
                <a:lnTo>
                  <a:pt x="3261" y="4502"/>
                </a:lnTo>
                <a:lnTo>
                  <a:pt x="2969" y="4575"/>
                </a:lnTo>
                <a:lnTo>
                  <a:pt x="2702" y="4696"/>
                </a:lnTo>
                <a:lnTo>
                  <a:pt x="2458" y="4818"/>
                </a:lnTo>
                <a:lnTo>
                  <a:pt x="2239" y="4964"/>
                </a:lnTo>
                <a:lnTo>
                  <a:pt x="2020" y="5110"/>
                </a:lnTo>
                <a:lnTo>
                  <a:pt x="1826" y="5305"/>
                </a:lnTo>
                <a:lnTo>
                  <a:pt x="1655" y="5499"/>
                </a:lnTo>
                <a:lnTo>
                  <a:pt x="1485" y="5694"/>
                </a:lnTo>
                <a:lnTo>
                  <a:pt x="1339" y="5937"/>
                </a:lnTo>
                <a:lnTo>
                  <a:pt x="1193" y="6156"/>
                </a:lnTo>
                <a:lnTo>
                  <a:pt x="1072" y="6400"/>
                </a:lnTo>
                <a:lnTo>
                  <a:pt x="853" y="6935"/>
                </a:lnTo>
                <a:lnTo>
                  <a:pt x="658" y="7470"/>
                </a:lnTo>
                <a:lnTo>
                  <a:pt x="366" y="8492"/>
                </a:lnTo>
                <a:lnTo>
                  <a:pt x="244" y="9003"/>
                </a:lnTo>
                <a:lnTo>
                  <a:pt x="147" y="9514"/>
                </a:lnTo>
                <a:lnTo>
                  <a:pt x="123" y="9782"/>
                </a:lnTo>
                <a:lnTo>
                  <a:pt x="123" y="10098"/>
                </a:lnTo>
                <a:lnTo>
                  <a:pt x="147" y="10415"/>
                </a:lnTo>
                <a:lnTo>
                  <a:pt x="171" y="10561"/>
                </a:lnTo>
                <a:lnTo>
                  <a:pt x="220" y="10682"/>
                </a:lnTo>
                <a:lnTo>
                  <a:pt x="147" y="10755"/>
                </a:lnTo>
                <a:lnTo>
                  <a:pt x="74" y="10853"/>
                </a:lnTo>
                <a:lnTo>
                  <a:pt x="25" y="10974"/>
                </a:lnTo>
                <a:lnTo>
                  <a:pt x="1" y="11096"/>
                </a:lnTo>
                <a:lnTo>
                  <a:pt x="1" y="11339"/>
                </a:lnTo>
                <a:lnTo>
                  <a:pt x="25" y="11558"/>
                </a:lnTo>
                <a:lnTo>
                  <a:pt x="74" y="11704"/>
                </a:lnTo>
                <a:lnTo>
                  <a:pt x="123" y="11826"/>
                </a:lnTo>
                <a:lnTo>
                  <a:pt x="196" y="11972"/>
                </a:lnTo>
                <a:lnTo>
                  <a:pt x="269" y="12093"/>
                </a:lnTo>
                <a:lnTo>
                  <a:pt x="366" y="12191"/>
                </a:lnTo>
                <a:lnTo>
                  <a:pt x="488" y="12264"/>
                </a:lnTo>
                <a:lnTo>
                  <a:pt x="609" y="12337"/>
                </a:lnTo>
                <a:lnTo>
                  <a:pt x="755" y="12361"/>
                </a:lnTo>
                <a:lnTo>
                  <a:pt x="926" y="12385"/>
                </a:lnTo>
                <a:lnTo>
                  <a:pt x="1072" y="12361"/>
                </a:lnTo>
                <a:lnTo>
                  <a:pt x="1193" y="12312"/>
                </a:lnTo>
                <a:lnTo>
                  <a:pt x="1291" y="12264"/>
                </a:lnTo>
                <a:lnTo>
                  <a:pt x="1388" y="12166"/>
                </a:lnTo>
                <a:lnTo>
                  <a:pt x="1461" y="12069"/>
                </a:lnTo>
                <a:lnTo>
                  <a:pt x="1509" y="11947"/>
                </a:lnTo>
                <a:lnTo>
                  <a:pt x="1534" y="11802"/>
                </a:lnTo>
                <a:lnTo>
                  <a:pt x="1582" y="11510"/>
                </a:lnTo>
                <a:lnTo>
                  <a:pt x="1582" y="11218"/>
                </a:lnTo>
                <a:lnTo>
                  <a:pt x="1534" y="10950"/>
                </a:lnTo>
                <a:lnTo>
                  <a:pt x="1461" y="10707"/>
                </a:lnTo>
                <a:lnTo>
                  <a:pt x="1437" y="10658"/>
                </a:lnTo>
                <a:lnTo>
                  <a:pt x="1485" y="10536"/>
                </a:lnTo>
                <a:lnTo>
                  <a:pt x="1509" y="10488"/>
                </a:lnTo>
                <a:lnTo>
                  <a:pt x="1534" y="10269"/>
                </a:lnTo>
                <a:lnTo>
                  <a:pt x="1582" y="10025"/>
                </a:lnTo>
                <a:lnTo>
                  <a:pt x="1704" y="9539"/>
                </a:lnTo>
                <a:lnTo>
                  <a:pt x="1850" y="9028"/>
                </a:lnTo>
                <a:lnTo>
                  <a:pt x="2142" y="8103"/>
                </a:lnTo>
                <a:lnTo>
                  <a:pt x="2118" y="9344"/>
                </a:lnTo>
                <a:lnTo>
                  <a:pt x="2045" y="10585"/>
                </a:lnTo>
                <a:lnTo>
                  <a:pt x="1947" y="11826"/>
                </a:lnTo>
                <a:lnTo>
                  <a:pt x="1826" y="13067"/>
                </a:lnTo>
                <a:lnTo>
                  <a:pt x="1680" y="14648"/>
                </a:lnTo>
                <a:lnTo>
                  <a:pt x="1558" y="16254"/>
                </a:lnTo>
                <a:lnTo>
                  <a:pt x="1412" y="17860"/>
                </a:lnTo>
                <a:lnTo>
                  <a:pt x="1339" y="18663"/>
                </a:lnTo>
                <a:lnTo>
                  <a:pt x="1218" y="19442"/>
                </a:lnTo>
                <a:lnTo>
                  <a:pt x="1242" y="19564"/>
                </a:lnTo>
                <a:lnTo>
                  <a:pt x="1120" y="19612"/>
                </a:lnTo>
                <a:lnTo>
                  <a:pt x="1023" y="19661"/>
                </a:lnTo>
                <a:lnTo>
                  <a:pt x="950" y="19734"/>
                </a:lnTo>
                <a:lnTo>
                  <a:pt x="853" y="19831"/>
                </a:lnTo>
                <a:lnTo>
                  <a:pt x="731" y="20026"/>
                </a:lnTo>
                <a:lnTo>
                  <a:pt x="634" y="20245"/>
                </a:lnTo>
                <a:lnTo>
                  <a:pt x="634" y="20342"/>
                </a:lnTo>
                <a:lnTo>
                  <a:pt x="609" y="20464"/>
                </a:lnTo>
                <a:lnTo>
                  <a:pt x="634" y="20561"/>
                </a:lnTo>
                <a:lnTo>
                  <a:pt x="658" y="20683"/>
                </a:lnTo>
                <a:lnTo>
                  <a:pt x="731" y="20780"/>
                </a:lnTo>
                <a:lnTo>
                  <a:pt x="804" y="20853"/>
                </a:lnTo>
                <a:lnTo>
                  <a:pt x="901" y="20926"/>
                </a:lnTo>
                <a:lnTo>
                  <a:pt x="1023" y="20999"/>
                </a:lnTo>
                <a:lnTo>
                  <a:pt x="1145" y="21023"/>
                </a:lnTo>
                <a:lnTo>
                  <a:pt x="1266" y="21048"/>
                </a:lnTo>
                <a:lnTo>
                  <a:pt x="1558" y="21072"/>
                </a:lnTo>
                <a:lnTo>
                  <a:pt x="1874" y="21048"/>
                </a:lnTo>
                <a:lnTo>
                  <a:pt x="2191" y="20975"/>
                </a:lnTo>
                <a:lnTo>
                  <a:pt x="2483" y="20877"/>
                </a:lnTo>
                <a:lnTo>
                  <a:pt x="2775" y="20731"/>
                </a:lnTo>
                <a:lnTo>
                  <a:pt x="3042" y="20610"/>
                </a:lnTo>
                <a:lnTo>
                  <a:pt x="3261" y="20439"/>
                </a:lnTo>
                <a:lnTo>
                  <a:pt x="3334" y="20366"/>
                </a:lnTo>
                <a:lnTo>
                  <a:pt x="3359" y="20293"/>
                </a:lnTo>
                <a:lnTo>
                  <a:pt x="3383" y="20269"/>
                </a:lnTo>
                <a:lnTo>
                  <a:pt x="3456" y="20172"/>
                </a:lnTo>
                <a:lnTo>
                  <a:pt x="3480" y="20050"/>
                </a:lnTo>
                <a:lnTo>
                  <a:pt x="3529" y="19807"/>
                </a:lnTo>
                <a:lnTo>
                  <a:pt x="3699" y="18542"/>
                </a:lnTo>
                <a:lnTo>
                  <a:pt x="3870" y="16984"/>
                </a:lnTo>
                <a:lnTo>
                  <a:pt x="4040" y="15427"/>
                </a:lnTo>
                <a:lnTo>
                  <a:pt x="4064" y="15184"/>
                </a:lnTo>
                <a:lnTo>
                  <a:pt x="4089" y="15111"/>
                </a:lnTo>
                <a:lnTo>
                  <a:pt x="4089" y="15062"/>
                </a:lnTo>
                <a:lnTo>
                  <a:pt x="4186" y="14089"/>
                </a:lnTo>
                <a:lnTo>
                  <a:pt x="4186" y="14040"/>
                </a:lnTo>
                <a:lnTo>
                  <a:pt x="4186" y="13991"/>
                </a:lnTo>
                <a:lnTo>
                  <a:pt x="4186" y="13967"/>
                </a:lnTo>
                <a:lnTo>
                  <a:pt x="4210" y="13870"/>
                </a:lnTo>
                <a:lnTo>
                  <a:pt x="4308" y="14186"/>
                </a:lnTo>
                <a:lnTo>
                  <a:pt x="4454" y="14892"/>
                </a:lnTo>
                <a:lnTo>
                  <a:pt x="4575" y="15597"/>
                </a:lnTo>
                <a:lnTo>
                  <a:pt x="4673" y="16327"/>
                </a:lnTo>
                <a:lnTo>
                  <a:pt x="4721" y="17057"/>
                </a:lnTo>
                <a:lnTo>
                  <a:pt x="4843" y="18493"/>
                </a:lnTo>
                <a:lnTo>
                  <a:pt x="4916" y="19223"/>
                </a:lnTo>
                <a:lnTo>
                  <a:pt x="5013" y="19953"/>
                </a:lnTo>
                <a:lnTo>
                  <a:pt x="5038" y="20147"/>
                </a:lnTo>
                <a:lnTo>
                  <a:pt x="5111" y="20342"/>
                </a:lnTo>
                <a:lnTo>
                  <a:pt x="5208" y="20537"/>
                </a:lnTo>
                <a:lnTo>
                  <a:pt x="5354" y="20683"/>
                </a:lnTo>
                <a:lnTo>
                  <a:pt x="5500" y="20780"/>
                </a:lnTo>
                <a:lnTo>
                  <a:pt x="5670" y="20853"/>
                </a:lnTo>
                <a:lnTo>
                  <a:pt x="5865" y="20877"/>
                </a:lnTo>
                <a:lnTo>
                  <a:pt x="6084" y="20853"/>
                </a:lnTo>
                <a:lnTo>
                  <a:pt x="6303" y="20877"/>
                </a:lnTo>
                <a:lnTo>
                  <a:pt x="6522" y="20902"/>
                </a:lnTo>
                <a:lnTo>
                  <a:pt x="6741" y="20877"/>
                </a:lnTo>
                <a:lnTo>
                  <a:pt x="6936" y="20853"/>
                </a:lnTo>
                <a:lnTo>
                  <a:pt x="7155" y="20780"/>
                </a:lnTo>
                <a:lnTo>
                  <a:pt x="7325" y="20683"/>
                </a:lnTo>
                <a:lnTo>
                  <a:pt x="7495" y="20561"/>
                </a:lnTo>
                <a:lnTo>
                  <a:pt x="7666" y="20391"/>
                </a:lnTo>
                <a:lnTo>
                  <a:pt x="7714" y="20293"/>
                </a:lnTo>
                <a:lnTo>
                  <a:pt x="7739" y="20220"/>
                </a:lnTo>
                <a:lnTo>
                  <a:pt x="7739" y="20123"/>
                </a:lnTo>
                <a:lnTo>
                  <a:pt x="7739" y="20026"/>
                </a:lnTo>
                <a:lnTo>
                  <a:pt x="7739" y="19929"/>
                </a:lnTo>
                <a:lnTo>
                  <a:pt x="7690" y="19831"/>
                </a:lnTo>
                <a:lnTo>
                  <a:pt x="7666" y="19758"/>
                </a:lnTo>
                <a:lnTo>
                  <a:pt x="7593" y="19685"/>
                </a:lnTo>
                <a:lnTo>
                  <a:pt x="7495" y="19612"/>
                </a:lnTo>
                <a:lnTo>
                  <a:pt x="7374" y="19539"/>
                </a:lnTo>
                <a:lnTo>
                  <a:pt x="7130" y="19442"/>
                </a:lnTo>
                <a:lnTo>
                  <a:pt x="7130" y="19418"/>
                </a:lnTo>
                <a:lnTo>
                  <a:pt x="7057" y="19126"/>
                </a:lnTo>
                <a:lnTo>
                  <a:pt x="7009" y="18809"/>
                </a:lnTo>
                <a:lnTo>
                  <a:pt x="6984" y="18152"/>
                </a:lnTo>
                <a:lnTo>
                  <a:pt x="6936" y="16546"/>
                </a:lnTo>
                <a:lnTo>
                  <a:pt x="6863" y="15476"/>
                </a:lnTo>
                <a:lnTo>
                  <a:pt x="6765" y="14405"/>
                </a:lnTo>
                <a:lnTo>
                  <a:pt x="6668" y="13334"/>
                </a:lnTo>
                <a:lnTo>
                  <a:pt x="6595" y="12288"/>
                </a:lnTo>
                <a:lnTo>
                  <a:pt x="6571" y="10804"/>
                </a:lnTo>
                <a:lnTo>
                  <a:pt x="6546" y="9344"/>
                </a:lnTo>
                <a:lnTo>
                  <a:pt x="6546" y="8395"/>
                </a:lnTo>
                <a:lnTo>
                  <a:pt x="6644" y="8663"/>
                </a:lnTo>
                <a:lnTo>
                  <a:pt x="6765" y="8930"/>
                </a:lnTo>
                <a:lnTo>
                  <a:pt x="6814" y="9174"/>
                </a:lnTo>
                <a:lnTo>
                  <a:pt x="6887" y="9417"/>
                </a:lnTo>
                <a:lnTo>
                  <a:pt x="6936" y="9904"/>
                </a:lnTo>
                <a:lnTo>
                  <a:pt x="6984" y="10415"/>
                </a:lnTo>
                <a:lnTo>
                  <a:pt x="7057" y="10901"/>
                </a:lnTo>
                <a:lnTo>
                  <a:pt x="6960" y="11120"/>
                </a:lnTo>
                <a:lnTo>
                  <a:pt x="6911" y="11339"/>
                </a:lnTo>
                <a:lnTo>
                  <a:pt x="6887" y="11583"/>
                </a:lnTo>
                <a:lnTo>
                  <a:pt x="6936" y="11802"/>
                </a:lnTo>
                <a:lnTo>
                  <a:pt x="6960" y="11923"/>
                </a:lnTo>
                <a:lnTo>
                  <a:pt x="7009" y="12020"/>
                </a:lnTo>
                <a:lnTo>
                  <a:pt x="7057" y="12093"/>
                </a:lnTo>
                <a:lnTo>
                  <a:pt x="7130" y="12166"/>
                </a:lnTo>
                <a:lnTo>
                  <a:pt x="7228" y="12239"/>
                </a:lnTo>
                <a:lnTo>
                  <a:pt x="7325" y="12288"/>
                </a:lnTo>
                <a:lnTo>
                  <a:pt x="7447" y="12312"/>
                </a:lnTo>
                <a:lnTo>
                  <a:pt x="7714" y="12312"/>
                </a:lnTo>
                <a:lnTo>
                  <a:pt x="7860" y="12264"/>
                </a:lnTo>
                <a:lnTo>
                  <a:pt x="7982" y="12215"/>
                </a:lnTo>
                <a:lnTo>
                  <a:pt x="8104" y="12142"/>
                </a:lnTo>
                <a:lnTo>
                  <a:pt x="8201" y="12045"/>
                </a:lnTo>
                <a:lnTo>
                  <a:pt x="8298" y="11947"/>
                </a:lnTo>
                <a:lnTo>
                  <a:pt x="8371" y="11826"/>
                </a:lnTo>
                <a:lnTo>
                  <a:pt x="8444" y="11704"/>
                </a:lnTo>
                <a:lnTo>
                  <a:pt x="8517" y="11510"/>
                </a:lnTo>
                <a:lnTo>
                  <a:pt x="8542" y="11291"/>
                </a:lnTo>
                <a:lnTo>
                  <a:pt x="8517" y="11193"/>
                </a:lnTo>
                <a:lnTo>
                  <a:pt x="8493" y="11096"/>
                </a:lnTo>
                <a:lnTo>
                  <a:pt x="8469" y="10999"/>
                </a:lnTo>
                <a:lnTo>
                  <a:pt x="8396" y="10926"/>
                </a:lnTo>
                <a:lnTo>
                  <a:pt x="8469" y="10269"/>
                </a:lnTo>
                <a:lnTo>
                  <a:pt x="8493" y="9587"/>
                </a:lnTo>
                <a:lnTo>
                  <a:pt x="8469" y="8906"/>
                </a:lnTo>
                <a:lnTo>
                  <a:pt x="8396" y="8249"/>
                </a:lnTo>
                <a:lnTo>
                  <a:pt x="8323" y="7908"/>
                </a:lnTo>
                <a:lnTo>
                  <a:pt x="8250" y="7568"/>
                </a:lnTo>
                <a:lnTo>
                  <a:pt x="8177" y="7251"/>
                </a:lnTo>
                <a:lnTo>
                  <a:pt x="8079" y="6935"/>
                </a:lnTo>
                <a:lnTo>
                  <a:pt x="7958" y="6619"/>
                </a:lnTo>
                <a:lnTo>
                  <a:pt x="7812" y="6327"/>
                </a:lnTo>
                <a:lnTo>
                  <a:pt x="7666" y="6035"/>
                </a:lnTo>
                <a:lnTo>
                  <a:pt x="7495" y="5743"/>
                </a:lnTo>
                <a:lnTo>
                  <a:pt x="7349" y="5548"/>
                </a:lnTo>
                <a:lnTo>
                  <a:pt x="7203" y="5378"/>
                </a:lnTo>
                <a:lnTo>
                  <a:pt x="7057" y="5232"/>
                </a:lnTo>
                <a:lnTo>
                  <a:pt x="6887" y="5086"/>
                </a:lnTo>
                <a:lnTo>
                  <a:pt x="6717" y="4940"/>
                </a:lnTo>
                <a:lnTo>
                  <a:pt x="6522" y="4842"/>
                </a:lnTo>
                <a:lnTo>
                  <a:pt x="6327" y="4745"/>
                </a:lnTo>
                <a:lnTo>
                  <a:pt x="6133" y="4648"/>
                </a:lnTo>
                <a:lnTo>
                  <a:pt x="5719" y="4502"/>
                </a:lnTo>
                <a:lnTo>
                  <a:pt x="5305" y="4429"/>
                </a:lnTo>
                <a:lnTo>
                  <a:pt x="4867" y="4380"/>
                </a:lnTo>
                <a:lnTo>
                  <a:pt x="4405" y="4356"/>
                </a:lnTo>
                <a:lnTo>
                  <a:pt x="4405" y="4307"/>
                </a:lnTo>
                <a:lnTo>
                  <a:pt x="4405" y="4283"/>
                </a:lnTo>
                <a:lnTo>
                  <a:pt x="4600" y="4258"/>
                </a:lnTo>
                <a:lnTo>
                  <a:pt x="4794" y="4185"/>
                </a:lnTo>
                <a:lnTo>
                  <a:pt x="4965" y="4112"/>
                </a:lnTo>
                <a:lnTo>
                  <a:pt x="5159" y="4015"/>
                </a:lnTo>
                <a:lnTo>
                  <a:pt x="5305" y="3893"/>
                </a:lnTo>
                <a:lnTo>
                  <a:pt x="5451" y="3772"/>
                </a:lnTo>
                <a:lnTo>
                  <a:pt x="5597" y="3626"/>
                </a:lnTo>
                <a:lnTo>
                  <a:pt x="5719" y="3456"/>
                </a:lnTo>
                <a:lnTo>
                  <a:pt x="5841" y="3310"/>
                </a:lnTo>
                <a:lnTo>
                  <a:pt x="5938" y="3115"/>
                </a:lnTo>
                <a:lnTo>
                  <a:pt x="6035" y="2945"/>
                </a:lnTo>
                <a:lnTo>
                  <a:pt x="6108" y="2750"/>
                </a:lnTo>
                <a:lnTo>
                  <a:pt x="6181" y="2555"/>
                </a:lnTo>
                <a:lnTo>
                  <a:pt x="6230" y="2361"/>
                </a:lnTo>
                <a:lnTo>
                  <a:pt x="6254" y="2166"/>
                </a:lnTo>
                <a:lnTo>
                  <a:pt x="6279" y="1971"/>
                </a:lnTo>
                <a:lnTo>
                  <a:pt x="6254" y="1752"/>
                </a:lnTo>
                <a:lnTo>
                  <a:pt x="6230" y="1533"/>
                </a:lnTo>
                <a:lnTo>
                  <a:pt x="6157" y="1314"/>
                </a:lnTo>
                <a:lnTo>
                  <a:pt x="6060" y="1095"/>
                </a:lnTo>
                <a:lnTo>
                  <a:pt x="5962" y="925"/>
                </a:lnTo>
                <a:lnTo>
                  <a:pt x="5816" y="730"/>
                </a:lnTo>
                <a:lnTo>
                  <a:pt x="5670" y="584"/>
                </a:lnTo>
                <a:lnTo>
                  <a:pt x="5500" y="438"/>
                </a:lnTo>
                <a:lnTo>
                  <a:pt x="5305" y="292"/>
                </a:lnTo>
                <a:lnTo>
                  <a:pt x="5111" y="195"/>
                </a:lnTo>
                <a:lnTo>
                  <a:pt x="4892" y="98"/>
                </a:lnTo>
                <a:lnTo>
                  <a:pt x="4697" y="49"/>
                </a:lnTo>
                <a:lnTo>
                  <a:pt x="4478" y="25"/>
                </a:lnTo>
                <a:lnTo>
                  <a:pt x="4259" y="0"/>
                </a:lnTo>
                <a:close/>
              </a:path>
            </a:pathLst>
          </a:custGeom>
          <a:solidFill>
            <a:srgbClr val="25212A">
              <a:alpha val="7115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32" name="Google Shape;932;p93"/>
          <p:cNvSpPr/>
          <p:nvPr/>
        </p:nvSpPr>
        <p:spPr>
          <a:xfrm>
            <a:off x="5568266" y="3304138"/>
            <a:ext cx="145204" cy="408821"/>
          </a:xfrm>
          <a:custGeom>
            <a:rect b="b" l="l" r="r" t="t"/>
            <a:pathLst>
              <a:path extrusionOk="0" h="20829" w="7398">
                <a:moveTo>
                  <a:pt x="3991" y="584"/>
                </a:moveTo>
                <a:lnTo>
                  <a:pt x="3942" y="657"/>
                </a:lnTo>
                <a:lnTo>
                  <a:pt x="3893" y="730"/>
                </a:lnTo>
                <a:lnTo>
                  <a:pt x="3893" y="755"/>
                </a:lnTo>
                <a:lnTo>
                  <a:pt x="3918" y="779"/>
                </a:lnTo>
                <a:lnTo>
                  <a:pt x="3991" y="803"/>
                </a:lnTo>
                <a:lnTo>
                  <a:pt x="4064" y="779"/>
                </a:lnTo>
                <a:lnTo>
                  <a:pt x="4185" y="755"/>
                </a:lnTo>
                <a:lnTo>
                  <a:pt x="4283" y="706"/>
                </a:lnTo>
                <a:lnTo>
                  <a:pt x="4380" y="633"/>
                </a:lnTo>
                <a:lnTo>
                  <a:pt x="4453" y="730"/>
                </a:lnTo>
                <a:lnTo>
                  <a:pt x="4356" y="779"/>
                </a:lnTo>
                <a:lnTo>
                  <a:pt x="4210" y="852"/>
                </a:lnTo>
                <a:lnTo>
                  <a:pt x="4088" y="949"/>
                </a:lnTo>
                <a:lnTo>
                  <a:pt x="4088" y="974"/>
                </a:lnTo>
                <a:lnTo>
                  <a:pt x="4112" y="998"/>
                </a:lnTo>
                <a:lnTo>
                  <a:pt x="4283" y="998"/>
                </a:lnTo>
                <a:lnTo>
                  <a:pt x="4453" y="974"/>
                </a:lnTo>
                <a:lnTo>
                  <a:pt x="4623" y="901"/>
                </a:lnTo>
                <a:lnTo>
                  <a:pt x="4721" y="1071"/>
                </a:lnTo>
                <a:lnTo>
                  <a:pt x="4696" y="1071"/>
                </a:lnTo>
                <a:lnTo>
                  <a:pt x="4429" y="1193"/>
                </a:lnTo>
                <a:lnTo>
                  <a:pt x="4185" y="1314"/>
                </a:lnTo>
                <a:lnTo>
                  <a:pt x="4161" y="1339"/>
                </a:lnTo>
                <a:lnTo>
                  <a:pt x="4185" y="1339"/>
                </a:lnTo>
                <a:lnTo>
                  <a:pt x="4307" y="1387"/>
                </a:lnTo>
                <a:lnTo>
                  <a:pt x="4429" y="1387"/>
                </a:lnTo>
                <a:lnTo>
                  <a:pt x="4550" y="1363"/>
                </a:lnTo>
                <a:lnTo>
                  <a:pt x="4696" y="1314"/>
                </a:lnTo>
                <a:lnTo>
                  <a:pt x="4818" y="1266"/>
                </a:lnTo>
                <a:lnTo>
                  <a:pt x="4915" y="1533"/>
                </a:lnTo>
                <a:lnTo>
                  <a:pt x="4794" y="1582"/>
                </a:lnTo>
                <a:lnTo>
                  <a:pt x="4502" y="1679"/>
                </a:lnTo>
                <a:lnTo>
                  <a:pt x="4356" y="1728"/>
                </a:lnTo>
                <a:lnTo>
                  <a:pt x="4234" y="1825"/>
                </a:lnTo>
                <a:lnTo>
                  <a:pt x="4210" y="1850"/>
                </a:lnTo>
                <a:lnTo>
                  <a:pt x="4210" y="1874"/>
                </a:lnTo>
                <a:lnTo>
                  <a:pt x="4210" y="1898"/>
                </a:lnTo>
                <a:lnTo>
                  <a:pt x="4234" y="1898"/>
                </a:lnTo>
                <a:lnTo>
                  <a:pt x="4404" y="1947"/>
                </a:lnTo>
                <a:lnTo>
                  <a:pt x="4550" y="1923"/>
                </a:lnTo>
                <a:lnTo>
                  <a:pt x="4696" y="1898"/>
                </a:lnTo>
                <a:lnTo>
                  <a:pt x="4867" y="1874"/>
                </a:lnTo>
                <a:lnTo>
                  <a:pt x="4964" y="1850"/>
                </a:lnTo>
                <a:lnTo>
                  <a:pt x="4988" y="2069"/>
                </a:lnTo>
                <a:lnTo>
                  <a:pt x="4891" y="2093"/>
                </a:lnTo>
                <a:lnTo>
                  <a:pt x="4696" y="2142"/>
                </a:lnTo>
                <a:lnTo>
                  <a:pt x="4526" y="2190"/>
                </a:lnTo>
                <a:lnTo>
                  <a:pt x="4331" y="2263"/>
                </a:lnTo>
                <a:lnTo>
                  <a:pt x="4137" y="2336"/>
                </a:lnTo>
                <a:lnTo>
                  <a:pt x="4112" y="2361"/>
                </a:lnTo>
                <a:lnTo>
                  <a:pt x="4137" y="2385"/>
                </a:lnTo>
                <a:lnTo>
                  <a:pt x="4283" y="2385"/>
                </a:lnTo>
                <a:lnTo>
                  <a:pt x="4404" y="2409"/>
                </a:lnTo>
                <a:lnTo>
                  <a:pt x="4599" y="2385"/>
                </a:lnTo>
                <a:lnTo>
                  <a:pt x="4769" y="2361"/>
                </a:lnTo>
                <a:lnTo>
                  <a:pt x="4988" y="2336"/>
                </a:lnTo>
                <a:lnTo>
                  <a:pt x="4988" y="2434"/>
                </a:lnTo>
                <a:lnTo>
                  <a:pt x="4940" y="2604"/>
                </a:lnTo>
                <a:lnTo>
                  <a:pt x="4891" y="2750"/>
                </a:lnTo>
                <a:lnTo>
                  <a:pt x="4794" y="2726"/>
                </a:lnTo>
                <a:lnTo>
                  <a:pt x="4696" y="2726"/>
                </a:lnTo>
                <a:lnTo>
                  <a:pt x="4502" y="2750"/>
                </a:lnTo>
                <a:lnTo>
                  <a:pt x="4258" y="2750"/>
                </a:lnTo>
                <a:lnTo>
                  <a:pt x="4137" y="2774"/>
                </a:lnTo>
                <a:lnTo>
                  <a:pt x="4015" y="2847"/>
                </a:lnTo>
                <a:lnTo>
                  <a:pt x="4015" y="2872"/>
                </a:lnTo>
                <a:lnTo>
                  <a:pt x="4112" y="2945"/>
                </a:lnTo>
                <a:lnTo>
                  <a:pt x="4210" y="2993"/>
                </a:lnTo>
                <a:lnTo>
                  <a:pt x="4429" y="2993"/>
                </a:lnTo>
                <a:lnTo>
                  <a:pt x="4599" y="3018"/>
                </a:lnTo>
                <a:lnTo>
                  <a:pt x="4745" y="3018"/>
                </a:lnTo>
                <a:lnTo>
                  <a:pt x="4623" y="3164"/>
                </a:lnTo>
                <a:lnTo>
                  <a:pt x="4502" y="3310"/>
                </a:lnTo>
                <a:lnTo>
                  <a:pt x="4453" y="3285"/>
                </a:lnTo>
                <a:lnTo>
                  <a:pt x="4283" y="3237"/>
                </a:lnTo>
                <a:lnTo>
                  <a:pt x="4112" y="3212"/>
                </a:lnTo>
                <a:lnTo>
                  <a:pt x="3918" y="3212"/>
                </a:lnTo>
                <a:lnTo>
                  <a:pt x="3747" y="3237"/>
                </a:lnTo>
                <a:lnTo>
                  <a:pt x="3723" y="3237"/>
                </a:lnTo>
                <a:lnTo>
                  <a:pt x="3723" y="3261"/>
                </a:lnTo>
                <a:lnTo>
                  <a:pt x="3747" y="3310"/>
                </a:lnTo>
                <a:lnTo>
                  <a:pt x="3966" y="3407"/>
                </a:lnTo>
                <a:lnTo>
                  <a:pt x="4210" y="3480"/>
                </a:lnTo>
                <a:lnTo>
                  <a:pt x="3991" y="3529"/>
                </a:lnTo>
                <a:lnTo>
                  <a:pt x="3796" y="3553"/>
                </a:lnTo>
                <a:lnTo>
                  <a:pt x="3553" y="3553"/>
                </a:lnTo>
                <a:lnTo>
                  <a:pt x="3334" y="3504"/>
                </a:lnTo>
                <a:lnTo>
                  <a:pt x="3090" y="3407"/>
                </a:lnTo>
                <a:lnTo>
                  <a:pt x="2896" y="3285"/>
                </a:lnTo>
                <a:lnTo>
                  <a:pt x="2701" y="3115"/>
                </a:lnTo>
                <a:lnTo>
                  <a:pt x="2555" y="2945"/>
                </a:lnTo>
                <a:lnTo>
                  <a:pt x="2433" y="2726"/>
                </a:lnTo>
                <a:lnTo>
                  <a:pt x="2360" y="2507"/>
                </a:lnTo>
                <a:lnTo>
                  <a:pt x="2312" y="2288"/>
                </a:lnTo>
                <a:lnTo>
                  <a:pt x="2312" y="2020"/>
                </a:lnTo>
                <a:lnTo>
                  <a:pt x="2336" y="1874"/>
                </a:lnTo>
                <a:lnTo>
                  <a:pt x="2360" y="1704"/>
                </a:lnTo>
                <a:lnTo>
                  <a:pt x="2409" y="1558"/>
                </a:lnTo>
                <a:lnTo>
                  <a:pt x="2482" y="1412"/>
                </a:lnTo>
                <a:lnTo>
                  <a:pt x="2677" y="1120"/>
                </a:lnTo>
                <a:lnTo>
                  <a:pt x="2871" y="876"/>
                </a:lnTo>
                <a:lnTo>
                  <a:pt x="3017" y="755"/>
                </a:lnTo>
                <a:lnTo>
                  <a:pt x="3139" y="682"/>
                </a:lnTo>
                <a:lnTo>
                  <a:pt x="3261" y="633"/>
                </a:lnTo>
                <a:lnTo>
                  <a:pt x="3407" y="584"/>
                </a:lnTo>
                <a:close/>
                <a:moveTo>
                  <a:pt x="1898" y="7860"/>
                </a:moveTo>
                <a:lnTo>
                  <a:pt x="2020" y="7933"/>
                </a:lnTo>
                <a:lnTo>
                  <a:pt x="1995" y="8200"/>
                </a:lnTo>
                <a:lnTo>
                  <a:pt x="1995" y="8444"/>
                </a:lnTo>
                <a:lnTo>
                  <a:pt x="1971" y="8979"/>
                </a:lnTo>
                <a:lnTo>
                  <a:pt x="1971" y="9149"/>
                </a:lnTo>
                <a:lnTo>
                  <a:pt x="1922" y="9344"/>
                </a:lnTo>
                <a:lnTo>
                  <a:pt x="1801" y="9685"/>
                </a:lnTo>
                <a:lnTo>
                  <a:pt x="1655" y="10050"/>
                </a:lnTo>
                <a:lnTo>
                  <a:pt x="1509" y="10390"/>
                </a:lnTo>
                <a:lnTo>
                  <a:pt x="1436" y="10658"/>
                </a:lnTo>
                <a:lnTo>
                  <a:pt x="1363" y="10926"/>
                </a:lnTo>
                <a:lnTo>
                  <a:pt x="1314" y="10707"/>
                </a:lnTo>
                <a:lnTo>
                  <a:pt x="1265" y="10536"/>
                </a:lnTo>
                <a:lnTo>
                  <a:pt x="1241" y="10512"/>
                </a:lnTo>
                <a:lnTo>
                  <a:pt x="1290" y="10463"/>
                </a:lnTo>
                <a:lnTo>
                  <a:pt x="1314" y="10390"/>
                </a:lnTo>
                <a:lnTo>
                  <a:pt x="1363" y="9733"/>
                </a:lnTo>
                <a:lnTo>
                  <a:pt x="1460" y="9076"/>
                </a:lnTo>
                <a:lnTo>
                  <a:pt x="1533" y="8760"/>
                </a:lnTo>
                <a:lnTo>
                  <a:pt x="1606" y="8444"/>
                </a:lnTo>
                <a:lnTo>
                  <a:pt x="1728" y="8152"/>
                </a:lnTo>
                <a:lnTo>
                  <a:pt x="1898" y="7860"/>
                </a:lnTo>
                <a:close/>
                <a:moveTo>
                  <a:pt x="5499" y="7860"/>
                </a:moveTo>
                <a:lnTo>
                  <a:pt x="5670" y="8152"/>
                </a:lnTo>
                <a:lnTo>
                  <a:pt x="5791" y="8444"/>
                </a:lnTo>
                <a:lnTo>
                  <a:pt x="5864" y="8760"/>
                </a:lnTo>
                <a:lnTo>
                  <a:pt x="5937" y="9076"/>
                </a:lnTo>
                <a:lnTo>
                  <a:pt x="6010" y="9733"/>
                </a:lnTo>
                <a:lnTo>
                  <a:pt x="6083" y="10390"/>
                </a:lnTo>
                <a:lnTo>
                  <a:pt x="6107" y="10463"/>
                </a:lnTo>
                <a:lnTo>
                  <a:pt x="6156" y="10512"/>
                </a:lnTo>
                <a:lnTo>
                  <a:pt x="6132" y="10536"/>
                </a:lnTo>
                <a:lnTo>
                  <a:pt x="6083" y="10707"/>
                </a:lnTo>
                <a:lnTo>
                  <a:pt x="6034" y="10926"/>
                </a:lnTo>
                <a:lnTo>
                  <a:pt x="5961" y="10658"/>
                </a:lnTo>
                <a:lnTo>
                  <a:pt x="5889" y="10390"/>
                </a:lnTo>
                <a:lnTo>
                  <a:pt x="5743" y="10050"/>
                </a:lnTo>
                <a:lnTo>
                  <a:pt x="5597" y="9685"/>
                </a:lnTo>
                <a:lnTo>
                  <a:pt x="5475" y="9344"/>
                </a:lnTo>
                <a:lnTo>
                  <a:pt x="5426" y="9149"/>
                </a:lnTo>
                <a:lnTo>
                  <a:pt x="5426" y="8979"/>
                </a:lnTo>
                <a:lnTo>
                  <a:pt x="5402" y="8444"/>
                </a:lnTo>
                <a:lnTo>
                  <a:pt x="5402" y="8200"/>
                </a:lnTo>
                <a:lnTo>
                  <a:pt x="5378" y="7933"/>
                </a:lnTo>
                <a:lnTo>
                  <a:pt x="5499" y="7860"/>
                </a:lnTo>
                <a:close/>
                <a:moveTo>
                  <a:pt x="3869" y="4623"/>
                </a:moveTo>
                <a:lnTo>
                  <a:pt x="4161" y="4672"/>
                </a:lnTo>
                <a:lnTo>
                  <a:pt x="4453" y="4721"/>
                </a:lnTo>
                <a:lnTo>
                  <a:pt x="4380" y="4769"/>
                </a:lnTo>
                <a:lnTo>
                  <a:pt x="4283" y="4842"/>
                </a:lnTo>
                <a:lnTo>
                  <a:pt x="4283" y="4867"/>
                </a:lnTo>
                <a:lnTo>
                  <a:pt x="4307" y="4891"/>
                </a:lnTo>
                <a:lnTo>
                  <a:pt x="4696" y="4842"/>
                </a:lnTo>
                <a:lnTo>
                  <a:pt x="4842" y="4842"/>
                </a:lnTo>
                <a:lnTo>
                  <a:pt x="4915" y="4867"/>
                </a:lnTo>
                <a:lnTo>
                  <a:pt x="4818" y="4891"/>
                </a:lnTo>
                <a:lnTo>
                  <a:pt x="4696" y="4940"/>
                </a:lnTo>
                <a:lnTo>
                  <a:pt x="4599" y="4988"/>
                </a:lnTo>
                <a:lnTo>
                  <a:pt x="4550" y="5086"/>
                </a:lnTo>
                <a:lnTo>
                  <a:pt x="4550" y="5110"/>
                </a:lnTo>
                <a:lnTo>
                  <a:pt x="4575" y="5110"/>
                </a:lnTo>
                <a:lnTo>
                  <a:pt x="4818" y="5037"/>
                </a:lnTo>
                <a:lnTo>
                  <a:pt x="4964" y="5013"/>
                </a:lnTo>
                <a:lnTo>
                  <a:pt x="5086" y="4988"/>
                </a:lnTo>
                <a:lnTo>
                  <a:pt x="5159" y="4988"/>
                </a:lnTo>
                <a:lnTo>
                  <a:pt x="5329" y="5110"/>
                </a:lnTo>
                <a:lnTo>
                  <a:pt x="5086" y="5134"/>
                </a:lnTo>
                <a:lnTo>
                  <a:pt x="4964" y="5183"/>
                </a:lnTo>
                <a:lnTo>
                  <a:pt x="4867" y="5232"/>
                </a:lnTo>
                <a:lnTo>
                  <a:pt x="4867" y="5280"/>
                </a:lnTo>
                <a:lnTo>
                  <a:pt x="4867" y="5305"/>
                </a:lnTo>
                <a:lnTo>
                  <a:pt x="4988" y="5353"/>
                </a:lnTo>
                <a:lnTo>
                  <a:pt x="5110" y="5353"/>
                </a:lnTo>
                <a:lnTo>
                  <a:pt x="5378" y="5329"/>
                </a:lnTo>
                <a:lnTo>
                  <a:pt x="5548" y="5305"/>
                </a:lnTo>
                <a:lnTo>
                  <a:pt x="5694" y="5451"/>
                </a:lnTo>
                <a:lnTo>
                  <a:pt x="5572" y="5475"/>
                </a:lnTo>
                <a:lnTo>
                  <a:pt x="5378" y="5524"/>
                </a:lnTo>
                <a:lnTo>
                  <a:pt x="5305" y="5548"/>
                </a:lnTo>
                <a:lnTo>
                  <a:pt x="5232" y="5597"/>
                </a:lnTo>
                <a:lnTo>
                  <a:pt x="5232" y="5621"/>
                </a:lnTo>
                <a:lnTo>
                  <a:pt x="5232" y="5645"/>
                </a:lnTo>
                <a:lnTo>
                  <a:pt x="5402" y="5621"/>
                </a:lnTo>
                <a:lnTo>
                  <a:pt x="5572" y="5621"/>
                </a:lnTo>
                <a:lnTo>
                  <a:pt x="5791" y="5572"/>
                </a:lnTo>
                <a:lnTo>
                  <a:pt x="5889" y="5718"/>
                </a:lnTo>
                <a:lnTo>
                  <a:pt x="5840" y="5718"/>
                </a:lnTo>
                <a:lnTo>
                  <a:pt x="5621" y="5743"/>
                </a:lnTo>
                <a:lnTo>
                  <a:pt x="5499" y="5791"/>
                </a:lnTo>
                <a:lnTo>
                  <a:pt x="5426" y="5840"/>
                </a:lnTo>
                <a:lnTo>
                  <a:pt x="5426" y="5889"/>
                </a:lnTo>
                <a:lnTo>
                  <a:pt x="5524" y="5913"/>
                </a:lnTo>
                <a:lnTo>
                  <a:pt x="5621" y="5913"/>
                </a:lnTo>
                <a:lnTo>
                  <a:pt x="5791" y="5889"/>
                </a:lnTo>
                <a:lnTo>
                  <a:pt x="6010" y="5889"/>
                </a:lnTo>
                <a:lnTo>
                  <a:pt x="6107" y="6083"/>
                </a:lnTo>
                <a:lnTo>
                  <a:pt x="5937" y="6132"/>
                </a:lnTo>
                <a:lnTo>
                  <a:pt x="5840" y="6181"/>
                </a:lnTo>
                <a:lnTo>
                  <a:pt x="5767" y="6229"/>
                </a:lnTo>
                <a:lnTo>
                  <a:pt x="5864" y="6254"/>
                </a:lnTo>
                <a:lnTo>
                  <a:pt x="5986" y="6254"/>
                </a:lnTo>
                <a:lnTo>
                  <a:pt x="6205" y="6229"/>
                </a:lnTo>
                <a:lnTo>
                  <a:pt x="6302" y="6448"/>
                </a:lnTo>
                <a:lnTo>
                  <a:pt x="6253" y="6473"/>
                </a:lnTo>
                <a:lnTo>
                  <a:pt x="6083" y="6521"/>
                </a:lnTo>
                <a:lnTo>
                  <a:pt x="5937" y="6619"/>
                </a:lnTo>
                <a:lnTo>
                  <a:pt x="5937" y="6643"/>
                </a:lnTo>
                <a:lnTo>
                  <a:pt x="6083" y="6643"/>
                </a:lnTo>
                <a:lnTo>
                  <a:pt x="6229" y="6619"/>
                </a:lnTo>
                <a:lnTo>
                  <a:pt x="6351" y="6594"/>
                </a:lnTo>
                <a:lnTo>
                  <a:pt x="6448" y="6813"/>
                </a:lnTo>
                <a:lnTo>
                  <a:pt x="6448" y="6838"/>
                </a:lnTo>
                <a:lnTo>
                  <a:pt x="6375" y="6862"/>
                </a:lnTo>
                <a:lnTo>
                  <a:pt x="6229" y="6935"/>
                </a:lnTo>
                <a:lnTo>
                  <a:pt x="6107" y="7008"/>
                </a:lnTo>
                <a:lnTo>
                  <a:pt x="6107" y="7032"/>
                </a:lnTo>
                <a:lnTo>
                  <a:pt x="6132" y="7057"/>
                </a:lnTo>
                <a:lnTo>
                  <a:pt x="6399" y="7008"/>
                </a:lnTo>
                <a:lnTo>
                  <a:pt x="6497" y="6984"/>
                </a:lnTo>
                <a:lnTo>
                  <a:pt x="6545" y="7130"/>
                </a:lnTo>
                <a:lnTo>
                  <a:pt x="6472" y="7154"/>
                </a:lnTo>
                <a:lnTo>
                  <a:pt x="6302" y="7178"/>
                </a:lnTo>
                <a:lnTo>
                  <a:pt x="6205" y="7203"/>
                </a:lnTo>
                <a:lnTo>
                  <a:pt x="6132" y="7227"/>
                </a:lnTo>
                <a:lnTo>
                  <a:pt x="6107" y="7276"/>
                </a:lnTo>
                <a:lnTo>
                  <a:pt x="6083" y="7300"/>
                </a:lnTo>
                <a:lnTo>
                  <a:pt x="6107" y="7349"/>
                </a:lnTo>
                <a:lnTo>
                  <a:pt x="6132" y="7373"/>
                </a:lnTo>
                <a:lnTo>
                  <a:pt x="6205" y="7422"/>
                </a:lnTo>
                <a:lnTo>
                  <a:pt x="6278" y="7422"/>
                </a:lnTo>
                <a:lnTo>
                  <a:pt x="6424" y="7397"/>
                </a:lnTo>
                <a:lnTo>
                  <a:pt x="6618" y="7397"/>
                </a:lnTo>
                <a:lnTo>
                  <a:pt x="6667" y="7519"/>
                </a:lnTo>
                <a:lnTo>
                  <a:pt x="6424" y="7592"/>
                </a:lnTo>
                <a:lnTo>
                  <a:pt x="6278" y="7641"/>
                </a:lnTo>
                <a:lnTo>
                  <a:pt x="6253" y="7665"/>
                </a:lnTo>
                <a:lnTo>
                  <a:pt x="6278" y="7689"/>
                </a:lnTo>
                <a:lnTo>
                  <a:pt x="6375" y="7714"/>
                </a:lnTo>
                <a:lnTo>
                  <a:pt x="6472" y="7738"/>
                </a:lnTo>
                <a:lnTo>
                  <a:pt x="6667" y="7714"/>
                </a:lnTo>
                <a:lnTo>
                  <a:pt x="6716" y="7714"/>
                </a:lnTo>
                <a:lnTo>
                  <a:pt x="6740" y="7860"/>
                </a:lnTo>
                <a:lnTo>
                  <a:pt x="6667" y="7884"/>
                </a:lnTo>
                <a:lnTo>
                  <a:pt x="6570" y="7933"/>
                </a:lnTo>
                <a:lnTo>
                  <a:pt x="6448" y="7981"/>
                </a:lnTo>
                <a:lnTo>
                  <a:pt x="6424" y="8030"/>
                </a:lnTo>
                <a:lnTo>
                  <a:pt x="6448" y="8030"/>
                </a:lnTo>
                <a:lnTo>
                  <a:pt x="6545" y="8079"/>
                </a:lnTo>
                <a:lnTo>
                  <a:pt x="6691" y="8079"/>
                </a:lnTo>
                <a:lnTo>
                  <a:pt x="6789" y="8054"/>
                </a:lnTo>
                <a:lnTo>
                  <a:pt x="6813" y="8249"/>
                </a:lnTo>
                <a:lnTo>
                  <a:pt x="6740" y="8249"/>
                </a:lnTo>
                <a:lnTo>
                  <a:pt x="6570" y="8298"/>
                </a:lnTo>
                <a:lnTo>
                  <a:pt x="6424" y="8371"/>
                </a:lnTo>
                <a:lnTo>
                  <a:pt x="6399" y="8395"/>
                </a:lnTo>
                <a:lnTo>
                  <a:pt x="6424" y="8419"/>
                </a:lnTo>
                <a:lnTo>
                  <a:pt x="6472" y="8444"/>
                </a:lnTo>
                <a:lnTo>
                  <a:pt x="6545" y="8468"/>
                </a:lnTo>
                <a:lnTo>
                  <a:pt x="6837" y="8468"/>
                </a:lnTo>
                <a:lnTo>
                  <a:pt x="6862" y="8638"/>
                </a:lnTo>
                <a:lnTo>
                  <a:pt x="6764" y="8663"/>
                </a:lnTo>
                <a:lnTo>
                  <a:pt x="6667" y="8711"/>
                </a:lnTo>
                <a:lnTo>
                  <a:pt x="6570" y="8784"/>
                </a:lnTo>
                <a:lnTo>
                  <a:pt x="6570" y="8809"/>
                </a:lnTo>
                <a:lnTo>
                  <a:pt x="6886" y="8809"/>
                </a:lnTo>
                <a:lnTo>
                  <a:pt x="6910" y="9052"/>
                </a:lnTo>
                <a:lnTo>
                  <a:pt x="6764" y="9101"/>
                </a:lnTo>
                <a:lnTo>
                  <a:pt x="6691" y="9125"/>
                </a:lnTo>
                <a:lnTo>
                  <a:pt x="6618" y="9174"/>
                </a:lnTo>
                <a:lnTo>
                  <a:pt x="6618" y="9198"/>
                </a:lnTo>
                <a:lnTo>
                  <a:pt x="6667" y="9222"/>
                </a:lnTo>
                <a:lnTo>
                  <a:pt x="6691" y="9222"/>
                </a:lnTo>
                <a:lnTo>
                  <a:pt x="6789" y="9247"/>
                </a:lnTo>
                <a:lnTo>
                  <a:pt x="6910" y="9222"/>
                </a:lnTo>
                <a:lnTo>
                  <a:pt x="6910" y="9466"/>
                </a:lnTo>
                <a:lnTo>
                  <a:pt x="6570" y="9587"/>
                </a:lnTo>
                <a:lnTo>
                  <a:pt x="6545" y="9612"/>
                </a:lnTo>
                <a:lnTo>
                  <a:pt x="6545" y="9636"/>
                </a:lnTo>
                <a:lnTo>
                  <a:pt x="6594" y="9685"/>
                </a:lnTo>
                <a:lnTo>
                  <a:pt x="6764" y="9709"/>
                </a:lnTo>
                <a:lnTo>
                  <a:pt x="6910" y="9709"/>
                </a:lnTo>
                <a:lnTo>
                  <a:pt x="6910" y="9831"/>
                </a:lnTo>
                <a:lnTo>
                  <a:pt x="6813" y="9855"/>
                </a:lnTo>
                <a:lnTo>
                  <a:pt x="6667" y="9928"/>
                </a:lnTo>
                <a:lnTo>
                  <a:pt x="6643" y="9952"/>
                </a:lnTo>
                <a:lnTo>
                  <a:pt x="6643" y="10001"/>
                </a:lnTo>
                <a:lnTo>
                  <a:pt x="6667" y="10025"/>
                </a:lnTo>
                <a:lnTo>
                  <a:pt x="6716" y="10050"/>
                </a:lnTo>
                <a:lnTo>
                  <a:pt x="6910" y="10074"/>
                </a:lnTo>
                <a:lnTo>
                  <a:pt x="6886" y="10293"/>
                </a:lnTo>
                <a:lnTo>
                  <a:pt x="6789" y="10293"/>
                </a:lnTo>
                <a:lnTo>
                  <a:pt x="6691" y="10317"/>
                </a:lnTo>
                <a:lnTo>
                  <a:pt x="6667" y="10342"/>
                </a:lnTo>
                <a:lnTo>
                  <a:pt x="6667" y="10366"/>
                </a:lnTo>
                <a:lnTo>
                  <a:pt x="6667" y="10390"/>
                </a:lnTo>
                <a:lnTo>
                  <a:pt x="6691" y="10415"/>
                </a:lnTo>
                <a:lnTo>
                  <a:pt x="6789" y="10439"/>
                </a:lnTo>
                <a:lnTo>
                  <a:pt x="6862" y="10439"/>
                </a:lnTo>
                <a:lnTo>
                  <a:pt x="6837" y="10682"/>
                </a:lnTo>
                <a:lnTo>
                  <a:pt x="6813" y="10658"/>
                </a:lnTo>
                <a:lnTo>
                  <a:pt x="6764" y="10658"/>
                </a:lnTo>
                <a:lnTo>
                  <a:pt x="6764" y="10682"/>
                </a:lnTo>
                <a:lnTo>
                  <a:pt x="6740" y="10682"/>
                </a:lnTo>
                <a:lnTo>
                  <a:pt x="6764" y="10755"/>
                </a:lnTo>
                <a:lnTo>
                  <a:pt x="6813" y="10804"/>
                </a:lnTo>
                <a:lnTo>
                  <a:pt x="6813" y="10828"/>
                </a:lnTo>
                <a:lnTo>
                  <a:pt x="6813" y="10926"/>
                </a:lnTo>
                <a:lnTo>
                  <a:pt x="6837" y="10974"/>
                </a:lnTo>
                <a:lnTo>
                  <a:pt x="6862" y="11047"/>
                </a:lnTo>
                <a:lnTo>
                  <a:pt x="6910" y="11096"/>
                </a:lnTo>
                <a:lnTo>
                  <a:pt x="6935" y="11339"/>
                </a:lnTo>
                <a:lnTo>
                  <a:pt x="6935" y="11461"/>
                </a:lnTo>
                <a:lnTo>
                  <a:pt x="6886" y="11583"/>
                </a:lnTo>
                <a:lnTo>
                  <a:pt x="6837" y="11656"/>
                </a:lnTo>
                <a:lnTo>
                  <a:pt x="6740" y="11729"/>
                </a:lnTo>
                <a:lnTo>
                  <a:pt x="6643" y="11801"/>
                </a:lnTo>
                <a:lnTo>
                  <a:pt x="6594" y="11801"/>
                </a:lnTo>
                <a:lnTo>
                  <a:pt x="6570" y="11753"/>
                </a:lnTo>
                <a:lnTo>
                  <a:pt x="6521" y="11656"/>
                </a:lnTo>
                <a:lnTo>
                  <a:pt x="6472" y="11534"/>
                </a:lnTo>
                <a:lnTo>
                  <a:pt x="6424" y="11266"/>
                </a:lnTo>
                <a:lnTo>
                  <a:pt x="6448" y="10999"/>
                </a:lnTo>
                <a:lnTo>
                  <a:pt x="6472" y="10853"/>
                </a:lnTo>
                <a:lnTo>
                  <a:pt x="6521" y="10755"/>
                </a:lnTo>
                <a:lnTo>
                  <a:pt x="6521" y="10658"/>
                </a:lnTo>
                <a:lnTo>
                  <a:pt x="6521" y="10585"/>
                </a:lnTo>
                <a:lnTo>
                  <a:pt x="6472" y="10512"/>
                </a:lnTo>
                <a:lnTo>
                  <a:pt x="6424" y="10463"/>
                </a:lnTo>
                <a:lnTo>
                  <a:pt x="6424" y="10390"/>
                </a:lnTo>
                <a:lnTo>
                  <a:pt x="6448" y="10025"/>
                </a:lnTo>
                <a:lnTo>
                  <a:pt x="6448" y="9660"/>
                </a:lnTo>
                <a:lnTo>
                  <a:pt x="6399" y="9271"/>
                </a:lnTo>
                <a:lnTo>
                  <a:pt x="6326" y="8906"/>
                </a:lnTo>
                <a:lnTo>
                  <a:pt x="6253" y="8541"/>
                </a:lnTo>
                <a:lnTo>
                  <a:pt x="6132" y="8200"/>
                </a:lnTo>
                <a:lnTo>
                  <a:pt x="5961" y="7860"/>
                </a:lnTo>
                <a:lnTo>
                  <a:pt x="5791" y="7568"/>
                </a:lnTo>
                <a:lnTo>
                  <a:pt x="5767" y="7543"/>
                </a:lnTo>
                <a:lnTo>
                  <a:pt x="5864" y="7300"/>
                </a:lnTo>
                <a:lnTo>
                  <a:pt x="5937" y="7081"/>
                </a:lnTo>
                <a:lnTo>
                  <a:pt x="5937" y="6935"/>
                </a:lnTo>
                <a:lnTo>
                  <a:pt x="5937" y="6789"/>
                </a:lnTo>
                <a:lnTo>
                  <a:pt x="5889" y="6619"/>
                </a:lnTo>
                <a:lnTo>
                  <a:pt x="5840" y="6473"/>
                </a:lnTo>
                <a:lnTo>
                  <a:pt x="5767" y="6327"/>
                </a:lnTo>
                <a:lnTo>
                  <a:pt x="5670" y="6229"/>
                </a:lnTo>
                <a:lnTo>
                  <a:pt x="5597" y="6205"/>
                </a:lnTo>
                <a:lnTo>
                  <a:pt x="5524" y="6181"/>
                </a:lnTo>
                <a:lnTo>
                  <a:pt x="5451" y="6181"/>
                </a:lnTo>
                <a:lnTo>
                  <a:pt x="5378" y="6205"/>
                </a:lnTo>
                <a:lnTo>
                  <a:pt x="5305" y="6254"/>
                </a:lnTo>
                <a:lnTo>
                  <a:pt x="5280" y="6327"/>
                </a:lnTo>
                <a:lnTo>
                  <a:pt x="5280" y="6400"/>
                </a:lnTo>
                <a:lnTo>
                  <a:pt x="5305" y="6473"/>
                </a:lnTo>
                <a:lnTo>
                  <a:pt x="5426" y="6570"/>
                </a:lnTo>
                <a:lnTo>
                  <a:pt x="5475" y="6643"/>
                </a:lnTo>
                <a:lnTo>
                  <a:pt x="5524" y="6716"/>
                </a:lnTo>
                <a:lnTo>
                  <a:pt x="5524" y="6886"/>
                </a:lnTo>
                <a:lnTo>
                  <a:pt x="5499" y="7057"/>
                </a:lnTo>
                <a:lnTo>
                  <a:pt x="5451" y="7227"/>
                </a:lnTo>
                <a:lnTo>
                  <a:pt x="5353" y="7373"/>
                </a:lnTo>
                <a:lnTo>
                  <a:pt x="5305" y="7446"/>
                </a:lnTo>
                <a:lnTo>
                  <a:pt x="5256" y="7519"/>
                </a:lnTo>
                <a:lnTo>
                  <a:pt x="5183" y="7543"/>
                </a:lnTo>
                <a:lnTo>
                  <a:pt x="5086" y="7568"/>
                </a:lnTo>
                <a:lnTo>
                  <a:pt x="5013" y="7592"/>
                </a:lnTo>
                <a:lnTo>
                  <a:pt x="4964" y="7616"/>
                </a:lnTo>
                <a:lnTo>
                  <a:pt x="4915" y="7665"/>
                </a:lnTo>
                <a:lnTo>
                  <a:pt x="4891" y="7738"/>
                </a:lnTo>
                <a:lnTo>
                  <a:pt x="4867" y="7811"/>
                </a:lnTo>
                <a:lnTo>
                  <a:pt x="4891" y="7860"/>
                </a:lnTo>
                <a:lnTo>
                  <a:pt x="4915" y="7933"/>
                </a:lnTo>
                <a:lnTo>
                  <a:pt x="4964" y="7981"/>
                </a:lnTo>
                <a:lnTo>
                  <a:pt x="4842" y="7981"/>
                </a:lnTo>
                <a:lnTo>
                  <a:pt x="4648" y="8006"/>
                </a:lnTo>
                <a:lnTo>
                  <a:pt x="4575" y="8054"/>
                </a:lnTo>
                <a:lnTo>
                  <a:pt x="4550" y="8079"/>
                </a:lnTo>
                <a:lnTo>
                  <a:pt x="4550" y="8103"/>
                </a:lnTo>
                <a:lnTo>
                  <a:pt x="4550" y="8152"/>
                </a:lnTo>
                <a:lnTo>
                  <a:pt x="4599" y="8176"/>
                </a:lnTo>
                <a:lnTo>
                  <a:pt x="4696" y="8225"/>
                </a:lnTo>
                <a:lnTo>
                  <a:pt x="5013" y="8225"/>
                </a:lnTo>
                <a:lnTo>
                  <a:pt x="5013" y="8346"/>
                </a:lnTo>
                <a:lnTo>
                  <a:pt x="4842" y="8371"/>
                </a:lnTo>
                <a:lnTo>
                  <a:pt x="4696" y="8395"/>
                </a:lnTo>
                <a:lnTo>
                  <a:pt x="4526" y="8419"/>
                </a:lnTo>
                <a:lnTo>
                  <a:pt x="4477" y="8468"/>
                </a:lnTo>
                <a:lnTo>
                  <a:pt x="4453" y="8517"/>
                </a:lnTo>
                <a:lnTo>
                  <a:pt x="4477" y="8565"/>
                </a:lnTo>
                <a:lnTo>
                  <a:pt x="4526" y="8590"/>
                </a:lnTo>
                <a:lnTo>
                  <a:pt x="4745" y="8638"/>
                </a:lnTo>
                <a:lnTo>
                  <a:pt x="5013" y="8638"/>
                </a:lnTo>
                <a:lnTo>
                  <a:pt x="5013" y="8687"/>
                </a:lnTo>
                <a:lnTo>
                  <a:pt x="4891" y="8711"/>
                </a:lnTo>
                <a:lnTo>
                  <a:pt x="4672" y="8736"/>
                </a:lnTo>
                <a:lnTo>
                  <a:pt x="4575" y="8760"/>
                </a:lnTo>
                <a:lnTo>
                  <a:pt x="4477" y="8809"/>
                </a:lnTo>
                <a:lnTo>
                  <a:pt x="4453" y="8833"/>
                </a:lnTo>
                <a:lnTo>
                  <a:pt x="4477" y="8882"/>
                </a:lnTo>
                <a:lnTo>
                  <a:pt x="4550" y="8906"/>
                </a:lnTo>
                <a:lnTo>
                  <a:pt x="4648" y="8930"/>
                </a:lnTo>
                <a:lnTo>
                  <a:pt x="5013" y="8930"/>
                </a:lnTo>
                <a:lnTo>
                  <a:pt x="5013" y="9028"/>
                </a:lnTo>
                <a:lnTo>
                  <a:pt x="4794" y="9052"/>
                </a:lnTo>
                <a:lnTo>
                  <a:pt x="4623" y="9076"/>
                </a:lnTo>
                <a:lnTo>
                  <a:pt x="4550" y="9125"/>
                </a:lnTo>
                <a:lnTo>
                  <a:pt x="4550" y="9149"/>
                </a:lnTo>
                <a:lnTo>
                  <a:pt x="4550" y="9198"/>
                </a:lnTo>
                <a:lnTo>
                  <a:pt x="4599" y="9247"/>
                </a:lnTo>
                <a:lnTo>
                  <a:pt x="4696" y="9271"/>
                </a:lnTo>
                <a:lnTo>
                  <a:pt x="5037" y="9271"/>
                </a:lnTo>
                <a:lnTo>
                  <a:pt x="5061" y="9344"/>
                </a:lnTo>
                <a:lnTo>
                  <a:pt x="5013" y="9344"/>
                </a:lnTo>
                <a:lnTo>
                  <a:pt x="4794" y="9393"/>
                </a:lnTo>
                <a:lnTo>
                  <a:pt x="4623" y="9490"/>
                </a:lnTo>
                <a:lnTo>
                  <a:pt x="4599" y="9514"/>
                </a:lnTo>
                <a:lnTo>
                  <a:pt x="4623" y="9539"/>
                </a:lnTo>
                <a:lnTo>
                  <a:pt x="4818" y="9563"/>
                </a:lnTo>
                <a:lnTo>
                  <a:pt x="5037" y="9539"/>
                </a:lnTo>
                <a:lnTo>
                  <a:pt x="5110" y="9539"/>
                </a:lnTo>
                <a:lnTo>
                  <a:pt x="5134" y="9587"/>
                </a:lnTo>
                <a:lnTo>
                  <a:pt x="5037" y="9612"/>
                </a:lnTo>
                <a:lnTo>
                  <a:pt x="4940" y="9612"/>
                </a:lnTo>
                <a:lnTo>
                  <a:pt x="4794" y="9660"/>
                </a:lnTo>
                <a:lnTo>
                  <a:pt x="4745" y="9709"/>
                </a:lnTo>
                <a:lnTo>
                  <a:pt x="4696" y="9758"/>
                </a:lnTo>
                <a:lnTo>
                  <a:pt x="4696" y="9806"/>
                </a:lnTo>
                <a:lnTo>
                  <a:pt x="4721" y="9855"/>
                </a:lnTo>
                <a:lnTo>
                  <a:pt x="4794" y="9879"/>
                </a:lnTo>
                <a:lnTo>
                  <a:pt x="4964" y="9879"/>
                </a:lnTo>
                <a:lnTo>
                  <a:pt x="5086" y="9855"/>
                </a:lnTo>
                <a:lnTo>
                  <a:pt x="5207" y="9831"/>
                </a:lnTo>
                <a:lnTo>
                  <a:pt x="5256" y="9904"/>
                </a:lnTo>
                <a:lnTo>
                  <a:pt x="5134" y="9928"/>
                </a:lnTo>
                <a:lnTo>
                  <a:pt x="5013" y="9977"/>
                </a:lnTo>
                <a:lnTo>
                  <a:pt x="4915" y="10074"/>
                </a:lnTo>
                <a:lnTo>
                  <a:pt x="4915" y="10098"/>
                </a:lnTo>
                <a:lnTo>
                  <a:pt x="5037" y="10171"/>
                </a:lnTo>
                <a:lnTo>
                  <a:pt x="5159" y="10171"/>
                </a:lnTo>
                <a:lnTo>
                  <a:pt x="5329" y="10147"/>
                </a:lnTo>
                <a:lnTo>
                  <a:pt x="5402" y="10317"/>
                </a:lnTo>
                <a:lnTo>
                  <a:pt x="5329" y="10342"/>
                </a:lnTo>
                <a:lnTo>
                  <a:pt x="5207" y="10390"/>
                </a:lnTo>
                <a:lnTo>
                  <a:pt x="5086" y="10415"/>
                </a:lnTo>
                <a:lnTo>
                  <a:pt x="5086" y="10439"/>
                </a:lnTo>
                <a:lnTo>
                  <a:pt x="5207" y="10463"/>
                </a:lnTo>
                <a:lnTo>
                  <a:pt x="5305" y="10488"/>
                </a:lnTo>
                <a:lnTo>
                  <a:pt x="5475" y="10488"/>
                </a:lnTo>
                <a:lnTo>
                  <a:pt x="5524" y="10658"/>
                </a:lnTo>
                <a:lnTo>
                  <a:pt x="5378" y="10707"/>
                </a:lnTo>
                <a:lnTo>
                  <a:pt x="5232" y="10755"/>
                </a:lnTo>
                <a:lnTo>
                  <a:pt x="5207" y="10780"/>
                </a:lnTo>
                <a:lnTo>
                  <a:pt x="5232" y="10780"/>
                </a:lnTo>
                <a:lnTo>
                  <a:pt x="5353" y="10804"/>
                </a:lnTo>
                <a:lnTo>
                  <a:pt x="5548" y="10804"/>
                </a:lnTo>
                <a:lnTo>
                  <a:pt x="5572" y="10950"/>
                </a:lnTo>
                <a:lnTo>
                  <a:pt x="5524" y="10974"/>
                </a:lnTo>
                <a:lnTo>
                  <a:pt x="5402" y="10999"/>
                </a:lnTo>
                <a:lnTo>
                  <a:pt x="5280" y="11047"/>
                </a:lnTo>
                <a:lnTo>
                  <a:pt x="5280" y="11072"/>
                </a:lnTo>
                <a:lnTo>
                  <a:pt x="5280" y="11096"/>
                </a:lnTo>
                <a:lnTo>
                  <a:pt x="5451" y="11145"/>
                </a:lnTo>
                <a:lnTo>
                  <a:pt x="5621" y="11169"/>
                </a:lnTo>
                <a:lnTo>
                  <a:pt x="5645" y="11339"/>
                </a:lnTo>
                <a:lnTo>
                  <a:pt x="5548" y="11364"/>
                </a:lnTo>
                <a:lnTo>
                  <a:pt x="5426" y="11412"/>
                </a:lnTo>
                <a:lnTo>
                  <a:pt x="5426" y="11437"/>
                </a:lnTo>
                <a:lnTo>
                  <a:pt x="5451" y="11461"/>
                </a:lnTo>
                <a:lnTo>
                  <a:pt x="5548" y="11485"/>
                </a:lnTo>
                <a:lnTo>
                  <a:pt x="5670" y="11485"/>
                </a:lnTo>
                <a:lnTo>
                  <a:pt x="5694" y="11607"/>
                </a:lnTo>
                <a:lnTo>
                  <a:pt x="5548" y="11631"/>
                </a:lnTo>
                <a:lnTo>
                  <a:pt x="5426" y="11656"/>
                </a:lnTo>
                <a:lnTo>
                  <a:pt x="5378" y="11704"/>
                </a:lnTo>
                <a:lnTo>
                  <a:pt x="5353" y="11777"/>
                </a:lnTo>
                <a:lnTo>
                  <a:pt x="5378" y="11850"/>
                </a:lnTo>
                <a:lnTo>
                  <a:pt x="5402" y="11874"/>
                </a:lnTo>
                <a:lnTo>
                  <a:pt x="5426" y="11874"/>
                </a:lnTo>
                <a:lnTo>
                  <a:pt x="5548" y="11899"/>
                </a:lnTo>
                <a:lnTo>
                  <a:pt x="5718" y="11899"/>
                </a:lnTo>
                <a:lnTo>
                  <a:pt x="5718" y="12045"/>
                </a:lnTo>
                <a:lnTo>
                  <a:pt x="5548" y="12093"/>
                </a:lnTo>
                <a:lnTo>
                  <a:pt x="5402" y="12166"/>
                </a:lnTo>
                <a:lnTo>
                  <a:pt x="5402" y="12191"/>
                </a:lnTo>
                <a:lnTo>
                  <a:pt x="5548" y="12264"/>
                </a:lnTo>
                <a:lnTo>
                  <a:pt x="5645" y="12288"/>
                </a:lnTo>
                <a:lnTo>
                  <a:pt x="5718" y="12288"/>
                </a:lnTo>
                <a:lnTo>
                  <a:pt x="5718" y="12434"/>
                </a:lnTo>
                <a:lnTo>
                  <a:pt x="5597" y="12434"/>
                </a:lnTo>
                <a:lnTo>
                  <a:pt x="5451" y="12458"/>
                </a:lnTo>
                <a:lnTo>
                  <a:pt x="5378" y="12483"/>
                </a:lnTo>
                <a:lnTo>
                  <a:pt x="5305" y="12556"/>
                </a:lnTo>
                <a:lnTo>
                  <a:pt x="5280" y="12604"/>
                </a:lnTo>
                <a:lnTo>
                  <a:pt x="5280" y="12653"/>
                </a:lnTo>
                <a:lnTo>
                  <a:pt x="5305" y="12677"/>
                </a:lnTo>
                <a:lnTo>
                  <a:pt x="5353" y="12726"/>
                </a:lnTo>
                <a:lnTo>
                  <a:pt x="5499" y="12726"/>
                </a:lnTo>
                <a:lnTo>
                  <a:pt x="5645" y="12702"/>
                </a:lnTo>
                <a:lnTo>
                  <a:pt x="5743" y="12702"/>
                </a:lnTo>
                <a:lnTo>
                  <a:pt x="5718" y="13018"/>
                </a:lnTo>
                <a:lnTo>
                  <a:pt x="5621" y="13018"/>
                </a:lnTo>
                <a:lnTo>
                  <a:pt x="5451" y="13067"/>
                </a:lnTo>
                <a:lnTo>
                  <a:pt x="5305" y="13115"/>
                </a:lnTo>
                <a:lnTo>
                  <a:pt x="5280" y="13140"/>
                </a:lnTo>
                <a:lnTo>
                  <a:pt x="5280" y="13164"/>
                </a:lnTo>
                <a:lnTo>
                  <a:pt x="5305" y="13188"/>
                </a:lnTo>
                <a:lnTo>
                  <a:pt x="5670" y="13213"/>
                </a:lnTo>
                <a:lnTo>
                  <a:pt x="5718" y="13213"/>
                </a:lnTo>
                <a:lnTo>
                  <a:pt x="5718" y="13407"/>
                </a:lnTo>
                <a:lnTo>
                  <a:pt x="5597" y="13432"/>
                </a:lnTo>
                <a:lnTo>
                  <a:pt x="5475" y="13432"/>
                </a:lnTo>
                <a:lnTo>
                  <a:pt x="5378" y="13480"/>
                </a:lnTo>
                <a:lnTo>
                  <a:pt x="5305" y="13578"/>
                </a:lnTo>
                <a:lnTo>
                  <a:pt x="5305" y="13602"/>
                </a:lnTo>
                <a:lnTo>
                  <a:pt x="5329" y="13651"/>
                </a:lnTo>
                <a:lnTo>
                  <a:pt x="5451" y="13675"/>
                </a:lnTo>
                <a:lnTo>
                  <a:pt x="5572" y="13699"/>
                </a:lnTo>
                <a:lnTo>
                  <a:pt x="5718" y="13724"/>
                </a:lnTo>
                <a:lnTo>
                  <a:pt x="5718" y="13870"/>
                </a:lnTo>
                <a:lnTo>
                  <a:pt x="5621" y="13894"/>
                </a:lnTo>
                <a:lnTo>
                  <a:pt x="5353" y="13943"/>
                </a:lnTo>
                <a:lnTo>
                  <a:pt x="5305" y="13967"/>
                </a:lnTo>
                <a:lnTo>
                  <a:pt x="5280" y="14016"/>
                </a:lnTo>
                <a:lnTo>
                  <a:pt x="5305" y="14064"/>
                </a:lnTo>
                <a:lnTo>
                  <a:pt x="5329" y="14089"/>
                </a:lnTo>
                <a:lnTo>
                  <a:pt x="5402" y="14137"/>
                </a:lnTo>
                <a:lnTo>
                  <a:pt x="5499" y="14162"/>
                </a:lnTo>
                <a:lnTo>
                  <a:pt x="5718" y="14186"/>
                </a:lnTo>
                <a:lnTo>
                  <a:pt x="5694" y="14381"/>
                </a:lnTo>
                <a:lnTo>
                  <a:pt x="5524" y="14405"/>
                </a:lnTo>
                <a:lnTo>
                  <a:pt x="5378" y="14454"/>
                </a:lnTo>
                <a:lnTo>
                  <a:pt x="5305" y="14502"/>
                </a:lnTo>
                <a:lnTo>
                  <a:pt x="5232" y="14551"/>
                </a:lnTo>
                <a:lnTo>
                  <a:pt x="5232" y="14575"/>
                </a:lnTo>
                <a:lnTo>
                  <a:pt x="5256" y="14624"/>
                </a:lnTo>
                <a:lnTo>
                  <a:pt x="5402" y="14648"/>
                </a:lnTo>
                <a:lnTo>
                  <a:pt x="5694" y="14648"/>
                </a:lnTo>
                <a:lnTo>
                  <a:pt x="5694" y="14819"/>
                </a:lnTo>
                <a:lnTo>
                  <a:pt x="5475" y="14819"/>
                </a:lnTo>
                <a:lnTo>
                  <a:pt x="5402" y="14843"/>
                </a:lnTo>
                <a:lnTo>
                  <a:pt x="5329" y="14867"/>
                </a:lnTo>
                <a:lnTo>
                  <a:pt x="5305" y="14916"/>
                </a:lnTo>
                <a:lnTo>
                  <a:pt x="5280" y="14940"/>
                </a:lnTo>
                <a:lnTo>
                  <a:pt x="5280" y="14989"/>
                </a:lnTo>
                <a:lnTo>
                  <a:pt x="5305" y="15038"/>
                </a:lnTo>
                <a:lnTo>
                  <a:pt x="5378" y="15086"/>
                </a:lnTo>
                <a:lnTo>
                  <a:pt x="5475" y="15111"/>
                </a:lnTo>
                <a:lnTo>
                  <a:pt x="5572" y="15135"/>
                </a:lnTo>
                <a:lnTo>
                  <a:pt x="5670" y="15159"/>
                </a:lnTo>
                <a:lnTo>
                  <a:pt x="5670" y="15354"/>
                </a:lnTo>
                <a:lnTo>
                  <a:pt x="5548" y="15354"/>
                </a:lnTo>
                <a:lnTo>
                  <a:pt x="5451" y="15330"/>
                </a:lnTo>
                <a:lnTo>
                  <a:pt x="5353" y="15378"/>
                </a:lnTo>
                <a:lnTo>
                  <a:pt x="5329" y="15403"/>
                </a:lnTo>
                <a:lnTo>
                  <a:pt x="5305" y="15427"/>
                </a:lnTo>
                <a:lnTo>
                  <a:pt x="5329" y="15500"/>
                </a:lnTo>
                <a:lnTo>
                  <a:pt x="5378" y="15524"/>
                </a:lnTo>
                <a:lnTo>
                  <a:pt x="5426" y="15549"/>
                </a:lnTo>
                <a:lnTo>
                  <a:pt x="5524" y="15573"/>
                </a:lnTo>
                <a:lnTo>
                  <a:pt x="5645" y="15597"/>
                </a:lnTo>
                <a:lnTo>
                  <a:pt x="5645" y="15719"/>
                </a:lnTo>
                <a:lnTo>
                  <a:pt x="5305" y="15768"/>
                </a:lnTo>
                <a:lnTo>
                  <a:pt x="5280" y="15792"/>
                </a:lnTo>
                <a:lnTo>
                  <a:pt x="5280" y="15816"/>
                </a:lnTo>
                <a:lnTo>
                  <a:pt x="5280" y="15841"/>
                </a:lnTo>
                <a:lnTo>
                  <a:pt x="5305" y="15865"/>
                </a:lnTo>
                <a:lnTo>
                  <a:pt x="5621" y="15889"/>
                </a:lnTo>
                <a:lnTo>
                  <a:pt x="5621" y="16108"/>
                </a:lnTo>
                <a:lnTo>
                  <a:pt x="5524" y="16133"/>
                </a:lnTo>
                <a:lnTo>
                  <a:pt x="5378" y="16157"/>
                </a:lnTo>
                <a:lnTo>
                  <a:pt x="5305" y="16181"/>
                </a:lnTo>
                <a:lnTo>
                  <a:pt x="5256" y="16230"/>
                </a:lnTo>
                <a:lnTo>
                  <a:pt x="5232" y="16254"/>
                </a:lnTo>
                <a:lnTo>
                  <a:pt x="5256" y="16279"/>
                </a:lnTo>
                <a:lnTo>
                  <a:pt x="5305" y="16327"/>
                </a:lnTo>
                <a:lnTo>
                  <a:pt x="5353" y="16352"/>
                </a:lnTo>
                <a:lnTo>
                  <a:pt x="5475" y="16376"/>
                </a:lnTo>
                <a:lnTo>
                  <a:pt x="5597" y="16376"/>
                </a:lnTo>
                <a:lnTo>
                  <a:pt x="5572" y="16571"/>
                </a:lnTo>
                <a:lnTo>
                  <a:pt x="5572" y="16668"/>
                </a:lnTo>
                <a:lnTo>
                  <a:pt x="5280" y="16668"/>
                </a:lnTo>
                <a:lnTo>
                  <a:pt x="5207" y="16692"/>
                </a:lnTo>
                <a:lnTo>
                  <a:pt x="5159" y="16741"/>
                </a:lnTo>
                <a:lnTo>
                  <a:pt x="5159" y="16790"/>
                </a:lnTo>
                <a:lnTo>
                  <a:pt x="5207" y="16838"/>
                </a:lnTo>
                <a:lnTo>
                  <a:pt x="5256" y="16863"/>
                </a:lnTo>
                <a:lnTo>
                  <a:pt x="5402" y="16887"/>
                </a:lnTo>
                <a:lnTo>
                  <a:pt x="5548" y="16887"/>
                </a:lnTo>
                <a:lnTo>
                  <a:pt x="5524" y="17082"/>
                </a:lnTo>
                <a:lnTo>
                  <a:pt x="5426" y="17106"/>
                </a:lnTo>
                <a:lnTo>
                  <a:pt x="5280" y="17130"/>
                </a:lnTo>
                <a:lnTo>
                  <a:pt x="5207" y="17155"/>
                </a:lnTo>
                <a:lnTo>
                  <a:pt x="5134" y="17203"/>
                </a:lnTo>
                <a:lnTo>
                  <a:pt x="5134" y="17228"/>
                </a:lnTo>
                <a:lnTo>
                  <a:pt x="5134" y="17252"/>
                </a:lnTo>
                <a:lnTo>
                  <a:pt x="5207" y="17276"/>
                </a:lnTo>
                <a:lnTo>
                  <a:pt x="5280" y="17276"/>
                </a:lnTo>
                <a:lnTo>
                  <a:pt x="5426" y="17301"/>
                </a:lnTo>
                <a:lnTo>
                  <a:pt x="5499" y="17301"/>
                </a:lnTo>
                <a:lnTo>
                  <a:pt x="5475" y="17544"/>
                </a:lnTo>
                <a:lnTo>
                  <a:pt x="5378" y="17544"/>
                </a:lnTo>
                <a:lnTo>
                  <a:pt x="5256" y="17593"/>
                </a:lnTo>
                <a:lnTo>
                  <a:pt x="5183" y="17641"/>
                </a:lnTo>
                <a:lnTo>
                  <a:pt x="5183" y="17666"/>
                </a:lnTo>
                <a:lnTo>
                  <a:pt x="5183" y="17690"/>
                </a:lnTo>
                <a:lnTo>
                  <a:pt x="5207" y="17739"/>
                </a:lnTo>
                <a:lnTo>
                  <a:pt x="5256" y="17763"/>
                </a:lnTo>
                <a:lnTo>
                  <a:pt x="5378" y="17787"/>
                </a:lnTo>
                <a:lnTo>
                  <a:pt x="5451" y="17812"/>
                </a:lnTo>
                <a:lnTo>
                  <a:pt x="5426" y="17982"/>
                </a:lnTo>
                <a:lnTo>
                  <a:pt x="5329" y="17982"/>
                </a:lnTo>
                <a:lnTo>
                  <a:pt x="5086" y="18006"/>
                </a:lnTo>
                <a:lnTo>
                  <a:pt x="5037" y="18031"/>
                </a:lnTo>
                <a:lnTo>
                  <a:pt x="5013" y="18055"/>
                </a:lnTo>
                <a:lnTo>
                  <a:pt x="5013" y="18104"/>
                </a:lnTo>
                <a:lnTo>
                  <a:pt x="5061" y="18152"/>
                </a:lnTo>
                <a:lnTo>
                  <a:pt x="5159" y="18201"/>
                </a:lnTo>
                <a:lnTo>
                  <a:pt x="5280" y="18225"/>
                </a:lnTo>
                <a:lnTo>
                  <a:pt x="5402" y="18225"/>
                </a:lnTo>
                <a:lnTo>
                  <a:pt x="5402" y="18420"/>
                </a:lnTo>
                <a:lnTo>
                  <a:pt x="5353" y="18420"/>
                </a:lnTo>
                <a:lnTo>
                  <a:pt x="5207" y="18444"/>
                </a:lnTo>
                <a:lnTo>
                  <a:pt x="5134" y="18469"/>
                </a:lnTo>
                <a:lnTo>
                  <a:pt x="5086" y="18517"/>
                </a:lnTo>
                <a:lnTo>
                  <a:pt x="5061" y="18566"/>
                </a:lnTo>
                <a:lnTo>
                  <a:pt x="5086" y="18615"/>
                </a:lnTo>
                <a:lnTo>
                  <a:pt x="5134" y="18663"/>
                </a:lnTo>
                <a:lnTo>
                  <a:pt x="5183" y="18688"/>
                </a:lnTo>
                <a:lnTo>
                  <a:pt x="5329" y="18712"/>
                </a:lnTo>
                <a:lnTo>
                  <a:pt x="5378" y="18712"/>
                </a:lnTo>
                <a:lnTo>
                  <a:pt x="5353" y="18907"/>
                </a:lnTo>
                <a:lnTo>
                  <a:pt x="5280" y="18907"/>
                </a:lnTo>
                <a:lnTo>
                  <a:pt x="5183" y="18955"/>
                </a:lnTo>
                <a:lnTo>
                  <a:pt x="5159" y="18980"/>
                </a:lnTo>
                <a:lnTo>
                  <a:pt x="5159" y="19004"/>
                </a:lnTo>
                <a:lnTo>
                  <a:pt x="5159" y="19053"/>
                </a:lnTo>
                <a:lnTo>
                  <a:pt x="5183" y="19077"/>
                </a:lnTo>
                <a:lnTo>
                  <a:pt x="5256" y="19126"/>
                </a:lnTo>
                <a:lnTo>
                  <a:pt x="5353" y="19126"/>
                </a:lnTo>
                <a:lnTo>
                  <a:pt x="5353" y="19539"/>
                </a:lnTo>
                <a:lnTo>
                  <a:pt x="5353" y="19637"/>
                </a:lnTo>
                <a:lnTo>
                  <a:pt x="5402" y="19710"/>
                </a:lnTo>
                <a:lnTo>
                  <a:pt x="5475" y="19758"/>
                </a:lnTo>
                <a:lnTo>
                  <a:pt x="5548" y="19783"/>
                </a:lnTo>
                <a:lnTo>
                  <a:pt x="5572" y="19807"/>
                </a:lnTo>
                <a:lnTo>
                  <a:pt x="5718" y="19953"/>
                </a:lnTo>
                <a:lnTo>
                  <a:pt x="5840" y="20074"/>
                </a:lnTo>
                <a:lnTo>
                  <a:pt x="5986" y="20220"/>
                </a:lnTo>
                <a:lnTo>
                  <a:pt x="6132" y="20366"/>
                </a:lnTo>
                <a:lnTo>
                  <a:pt x="5961" y="20366"/>
                </a:lnTo>
                <a:lnTo>
                  <a:pt x="5816" y="20342"/>
                </a:lnTo>
                <a:lnTo>
                  <a:pt x="5670" y="20318"/>
                </a:lnTo>
                <a:lnTo>
                  <a:pt x="5524" y="20269"/>
                </a:lnTo>
                <a:lnTo>
                  <a:pt x="5378" y="20196"/>
                </a:lnTo>
                <a:lnTo>
                  <a:pt x="5232" y="20099"/>
                </a:lnTo>
                <a:lnTo>
                  <a:pt x="5086" y="20001"/>
                </a:lnTo>
                <a:lnTo>
                  <a:pt x="4940" y="19928"/>
                </a:lnTo>
                <a:lnTo>
                  <a:pt x="4818" y="19539"/>
                </a:lnTo>
                <a:lnTo>
                  <a:pt x="4721" y="19126"/>
                </a:lnTo>
                <a:lnTo>
                  <a:pt x="4672" y="18712"/>
                </a:lnTo>
                <a:lnTo>
                  <a:pt x="4623" y="18274"/>
                </a:lnTo>
                <a:lnTo>
                  <a:pt x="4575" y="17447"/>
                </a:lnTo>
                <a:lnTo>
                  <a:pt x="4526" y="16619"/>
                </a:lnTo>
                <a:lnTo>
                  <a:pt x="4477" y="15670"/>
                </a:lnTo>
                <a:lnTo>
                  <a:pt x="4429" y="14721"/>
                </a:lnTo>
                <a:lnTo>
                  <a:pt x="4404" y="14235"/>
                </a:lnTo>
                <a:lnTo>
                  <a:pt x="4380" y="13894"/>
                </a:lnTo>
                <a:lnTo>
                  <a:pt x="4331" y="13505"/>
                </a:lnTo>
                <a:lnTo>
                  <a:pt x="4258" y="13140"/>
                </a:lnTo>
                <a:lnTo>
                  <a:pt x="4161" y="12775"/>
                </a:lnTo>
                <a:lnTo>
                  <a:pt x="4112" y="12629"/>
                </a:lnTo>
                <a:lnTo>
                  <a:pt x="4039" y="12483"/>
                </a:lnTo>
                <a:lnTo>
                  <a:pt x="3966" y="12361"/>
                </a:lnTo>
                <a:lnTo>
                  <a:pt x="3893" y="12288"/>
                </a:lnTo>
                <a:lnTo>
                  <a:pt x="3820" y="12264"/>
                </a:lnTo>
                <a:lnTo>
                  <a:pt x="3577" y="12264"/>
                </a:lnTo>
                <a:lnTo>
                  <a:pt x="3504" y="12288"/>
                </a:lnTo>
                <a:lnTo>
                  <a:pt x="3407" y="12385"/>
                </a:lnTo>
                <a:lnTo>
                  <a:pt x="3334" y="12507"/>
                </a:lnTo>
                <a:lnTo>
                  <a:pt x="3309" y="12483"/>
                </a:lnTo>
                <a:lnTo>
                  <a:pt x="3188" y="12483"/>
                </a:lnTo>
                <a:lnTo>
                  <a:pt x="3066" y="12531"/>
                </a:lnTo>
                <a:lnTo>
                  <a:pt x="3042" y="12556"/>
                </a:lnTo>
                <a:lnTo>
                  <a:pt x="3042" y="12604"/>
                </a:lnTo>
                <a:lnTo>
                  <a:pt x="3066" y="12653"/>
                </a:lnTo>
                <a:lnTo>
                  <a:pt x="3115" y="12677"/>
                </a:lnTo>
                <a:lnTo>
                  <a:pt x="3236" y="12702"/>
                </a:lnTo>
                <a:lnTo>
                  <a:pt x="3261" y="12702"/>
                </a:lnTo>
                <a:lnTo>
                  <a:pt x="3212" y="12848"/>
                </a:lnTo>
                <a:lnTo>
                  <a:pt x="3042" y="12872"/>
                </a:lnTo>
                <a:lnTo>
                  <a:pt x="2871" y="12921"/>
                </a:lnTo>
                <a:lnTo>
                  <a:pt x="2871" y="12945"/>
                </a:lnTo>
                <a:lnTo>
                  <a:pt x="2871" y="12969"/>
                </a:lnTo>
                <a:lnTo>
                  <a:pt x="3017" y="13018"/>
                </a:lnTo>
                <a:lnTo>
                  <a:pt x="3163" y="13042"/>
                </a:lnTo>
                <a:lnTo>
                  <a:pt x="3139" y="13140"/>
                </a:lnTo>
                <a:lnTo>
                  <a:pt x="2969" y="13140"/>
                </a:lnTo>
                <a:lnTo>
                  <a:pt x="2847" y="13164"/>
                </a:lnTo>
                <a:lnTo>
                  <a:pt x="2725" y="13213"/>
                </a:lnTo>
                <a:lnTo>
                  <a:pt x="2701" y="13237"/>
                </a:lnTo>
                <a:lnTo>
                  <a:pt x="2701" y="13261"/>
                </a:lnTo>
                <a:lnTo>
                  <a:pt x="2701" y="13286"/>
                </a:lnTo>
                <a:lnTo>
                  <a:pt x="2725" y="13310"/>
                </a:lnTo>
                <a:lnTo>
                  <a:pt x="2847" y="13359"/>
                </a:lnTo>
                <a:lnTo>
                  <a:pt x="2969" y="13383"/>
                </a:lnTo>
                <a:lnTo>
                  <a:pt x="3090" y="13383"/>
                </a:lnTo>
                <a:lnTo>
                  <a:pt x="3066" y="13529"/>
                </a:lnTo>
                <a:lnTo>
                  <a:pt x="2847" y="13553"/>
                </a:lnTo>
                <a:lnTo>
                  <a:pt x="2750" y="13602"/>
                </a:lnTo>
                <a:lnTo>
                  <a:pt x="2652" y="13651"/>
                </a:lnTo>
                <a:lnTo>
                  <a:pt x="2628" y="13699"/>
                </a:lnTo>
                <a:lnTo>
                  <a:pt x="2652" y="13724"/>
                </a:lnTo>
                <a:lnTo>
                  <a:pt x="2847" y="13748"/>
                </a:lnTo>
                <a:lnTo>
                  <a:pt x="3042" y="13772"/>
                </a:lnTo>
                <a:lnTo>
                  <a:pt x="3042" y="13870"/>
                </a:lnTo>
                <a:lnTo>
                  <a:pt x="2920" y="13870"/>
                </a:lnTo>
                <a:lnTo>
                  <a:pt x="2774" y="13918"/>
                </a:lnTo>
                <a:lnTo>
                  <a:pt x="2701" y="13943"/>
                </a:lnTo>
                <a:lnTo>
                  <a:pt x="2628" y="13991"/>
                </a:lnTo>
                <a:lnTo>
                  <a:pt x="2628" y="14016"/>
                </a:lnTo>
                <a:lnTo>
                  <a:pt x="2701" y="14064"/>
                </a:lnTo>
                <a:lnTo>
                  <a:pt x="2798" y="14113"/>
                </a:lnTo>
                <a:lnTo>
                  <a:pt x="2896" y="14137"/>
                </a:lnTo>
                <a:lnTo>
                  <a:pt x="3017" y="14137"/>
                </a:lnTo>
                <a:lnTo>
                  <a:pt x="2993" y="14283"/>
                </a:lnTo>
                <a:lnTo>
                  <a:pt x="2871" y="14283"/>
                </a:lnTo>
                <a:lnTo>
                  <a:pt x="2725" y="14308"/>
                </a:lnTo>
                <a:lnTo>
                  <a:pt x="2677" y="14332"/>
                </a:lnTo>
                <a:lnTo>
                  <a:pt x="2604" y="14381"/>
                </a:lnTo>
                <a:lnTo>
                  <a:pt x="2604" y="14405"/>
                </a:lnTo>
                <a:lnTo>
                  <a:pt x="2579" y="14429"/>
                </a:lnTo>
                <a:lnTo>
                  <a:pt x="2604" y="14502"/>
                </a:lnTo>
                <a:lnTo>
                  <a:pt x="2677" y="14551"/>
                </a:lnTo>
                <a:lnTo>
                  <a:pt x="2725" y="14575"/>
                </a:lnTo>
                <a:lnTo>
                  <a:pt x="2871" y="14600"/>
                </a:lnTo>
                <a:lnTo>
                  <a:pt x="2969" y="14600"/>
                </a:lnTo>
                <a:lnTo>
                  <a:pt x="2969" y="14721"/>
                </a:lnTo>
                <a:lnTo>
                  <a:pt x="2969" y="14794"/>
                </a:lnTo>
                <a:lnTo>
                  <a:pt x="2774" y="14819"/>
                </a:lnTo>
                <a:lnTo>
                  <a:pt x="2628" y="14843"/>
                </a:lnTo>
                <a:lnTo>
                  <a:pt x="2555" y="14892"/>
                </a:lnTo>
                <a:lnTo>
                  <a:pt x="2506" y="14940"/>
                </a:lnTo>
                <a:lnTo>
                  <a:pt x="2482" y="14989"/>
                </a:lnTo>
                <a:lnTo>
                  <a:pt x="2506" y="15013"/>
                </a:lnTo>
                <a:lnTo>
                  <a:pt x="2579" y="15038"/>
                </a:lnTo>
                <a:lnTo>
                  <a:pt x="2652" y="15062"/>
                </a:lnTo>
                <a:lnTo>
                  <a:pt x="2823" y="15062"/>
                </a:lnTo>
                <a:lnTo>
                  <a:pt x="2944" y="15038"/>
                </a:lnTo>
                <a:lnTo>
                  <a:pt x="2944" y="15232"/>
                </a:lnTo>
                <a:lnTo>
                  <a:pt x="2871" y="15232"/>
                </a:lnTo>
                <a:lnTo>
                  <a:pt x="2677" y="15257"/>
                </a:lnTo>
                <a:lnTo>
                  <a:pt x="2506" y="15305"/>
                </a:lnTo>
                <a:lnTo>
                  <a:pt x="2506" y="15330"/>
                </a:lnTo>
                <a:lnTo>
                  <a:pt x="2506" y="15354"/>
                </a:lnTo>
                <a:lnTo>
                  <a:pt x="2701" y="15378"/>
                </a:lnTo>
                <a:lnTo>
                  <a:pt x="2920" y="15403"/>
                </a:lnTo>
                <a:lnTo>
                  <a:pt x="2920" y="15622"/>
                </a:lnTo>
                <a:lnTo>
                  <a:pt x="2798" y="15646"/>
                </a:lnTo>
                <a:lnTo>
                  <a:pt x="2652" y="15695"/>
                </a:lnTo>
                <a:lnTo>
                  <a:pt x="2506" y="15768"/>
                </a:lnTo>
                <a:lnTo>
                  <a:pt x="2506" y="15792"/>
                </a:lnTo>
                <a:lnTo>
                  <a:pt x="2506" y="15816"/>
                </a:lnTo>
                <a:lnTo>
                  <a:pt x="2798" y="15841"/>
                </a:lnTo>
                <a:lnTo>
                  <a:pt x="2896" y="15841"/>
                </a:lnTo>
                <a:lnTo>
                  <a:pt x="2896" y="15914"/>
                </a:lnTo>
                <a:lnTo>
                  <a:pt x="2750" y="15938"/>
                </a:lnTo>
                <a:lnTo>
                  <a:pt x="2604" y="15987"/>
                </a:lnTo>
                <a:lnTo>
                  <a:pt x="2482" y="16060"/>
                </a:lnTo>
                <a:lnTo>
                  <a:pt x="2433" y="16108"/>
                </a:lnTo>
                <a:lnTo>
                  <a:pt x="2433" y="16157"/>
                </a:lnTo>
                <a:lnTo>
                  <a:pt x="2433" y="16181"/>
                </a:lnTo>
                <a:lnTo>
                  <a:pt x="2506" y="16230"/>
                </a:lnTo>
                <a:lnTo>
                  <a:pt x="2579" y="16254"/>
                </a:lnTo>
                <a:lnTo>
                  <a:pt x="2725" y="16254"/>
                </a:lnTo>
                <a:lnTo>
                  <a:pt x="2896" y="16230"/>
                </a:lnTo>
                <a:lnTo>
                  <a:pt x="2871" y="16425"/>
                </a:lnTo>
                <a:lnTo>
                  <a:pt x="2628" y="16473"/>
                </a:lnTo>
                <a:lnTo>
                  <a:pt x="2506" y="16498"/>
                </a:lnTo>
                <a:lnTo>
                  <a:pt x="2409" y="16546"/>
                </a:lnTo>
                <a:lnTo>
                  <a:pt x="2409" y="16571"/>
                </a:lnTo>
                <a:lnTo>
                  <a:pt x="2409" y="16595"/>
                </a:lnTo>
                <a:lnTo>
                  <a:pt x="2506" y="16644"/>
                </a:lnTo>
                <a:lnTo>
                  <a:pt x="2628" y="16668"/>
                </a:lnTo>
                <a:lnTo>
                  <a:pt x="2871" y="16692"/>
                </a:lnTo>
                <a:lnTo>
                  <a:pt x="2847" y="16936"/>
                </a:lnTo>
                <a:lnTo>
                  <a:pt x="2701" y="16936"/>
                </a:lnTo>
                <a:lnTo>
                  <a:pt x="2555" y="16960"/>
                </a:lnTo>
                <a:lnTo>
                  <a:pt x="2458" y="16984"/>
                </a:lnTo>
                <a:lnTo>
                  <a:pt x="2409" y="17033"/>
                </a:lnTo>
                <a:lnTo>
                  <a:pt x="2385" y="17057"/>
                </a:lnTo>
                <a:lnTo>
                  <a:pt x="2433" y="17106"/>
                </a:lnTo>
                <a:lnTo>
                  <a:pt x="2482" y="17130"/>
                </a:lnTo>
                <a:lnTo>
                  <a:pt x="2604" y="17155"/>
                </a:lnTo>
                <a:lnTo>
                  <a:pt x="2847" y="17155"/>
                </a:lnTo>
                <a:lnTo>
                  <a:pt x="2823" y="17349"/>
                </a:lnTo>
                <a:lnTo>
                  <a:pt x="2701" y="17398"/>
                </a:lnTo>
                <a:lnTo>
                  <a:pt x="2604" y="17447"/>
                </a:lnTo>
                <a:lnTo>
                  <a:pt x="2506" y="17495"/>
                </a:lnTo>
                <a:lnTo>
                  <a:pt x="2458" y="17568"/>
                </a:lnTo>
                <a:lnTo>
                  <a:pt x="2433" y="17593"/>
                </a:lnTo>
                <a:lnTo>
                  <a:pt x="2458" y="17641"/>
                </a:lnTo>
                <a:lnTo>
                  <a:pt x="2458" y="17666"/>
                </a:lnTo>
                <a:lnTo>
                  <a:pt x="2506" y="17690"/>
                </a:lnTo>
                <a:lnTo>
                  <a:pt x="2652" y="17690"/>
                </a:lnTo>
                <a:lnTo>
                  <a:pt x="2823" y="17641"/>
                </a:lnTo>
                <a:lnTo>
                  <a:pt x="2798" y="17860"/>
                </a:lnTo>
                <a:lnTo>
                  <a:pt x="2628" y="17933"/>
                </a:lnTo>
                <a:lnTo>
                  <a:pt x="2506" y="17958"/>
                </a:lnTo>
                <a:lnTo>
                  <a:pt x="2482" y="17958"/>
                </a:lnTo>
                <a:lnTo>
                  <a:pt x="2458" y="17982"/>
                </a:lnTo>
                <a:lnTo>
                  <a:pt x="2458" y="18006"/>
                </a:lnTo>
                <a:lnTo>
                  <a:pt x="2482" y="18031"/>
                </a:lnTo>
                <a:lnTo>
                  <a:pt x="2628" y="18055"/>
                </a:lnTo>
                <a:lnTo>
                  <a:pt x="2798" y="18055"/>
                </a:lnTo>
                <a:lnTo>
                  <a:pt x="2774" y="18298"/>
                </a:lnTo>
                <a:lnTo>
                  <a:pt x="2725" y="18298"/>
                </a:lnTo>
                <a:lnTo>
                  <a:pt x="2628" y="18323"/>
                </a:lnTo>
                <a:lnTo>
                  <a:pt x="2506" y="18371"/>
                </a:lnTo>
                <a:lnTo>
                  <a:pt x="2482" y="18396"/>
                </a:lnTo>
                <a:lnTo>
                  <a:pt x="2482" y="18420"/>
                </a:lnTo>
                <a:lnTo>
                  <a:pt x="2482" y="18444"/>
                </a:lnTo>
                <a:lnTo>
                  <a:pt x="2506" y="18444"/>
                </a:lnTo>
                <a:lnTo>
                  <a:pt x="2604" y="18493"/>
                </a:lnTo>
                <a:lnTo>
                  <a:pt x="2725" y="18542"/>
                </a:lnTo>
                <a:lnTo>
                  <a:pt x="2750" y="18542"/>
                </a:lnTo>
                <a:lnTo>
                  <a:pt x="2725" y="18688"/>
                </a:lnTo>
                <a:lnTo>
                  <a:pt x="2628" y="18712"/>
                </a:lnTo>
                <a:lnTo>
                  <a:pt x="2506" y="18712"/>
                </a:lnTo>
                <a:lnTo>
                  <a:pt x="2458" y="18736"/>
                </a:lnTo>
                <a:lnTo>
                  <a:pt x="2409" y="18761"/>
                </a:lnTo>
                <a:lnTo>
                  <a:pt x="2385" y="18809"/>
                </a:lnTo>
                <a:lnTo>
                  <a:pt x="2385" y="18858"/>
                </a:lnTo>
                <a:lnTo>
                  <a:pt x="2433" y="18882"/>
                </a:lnTo>
                <a:lnTo>
                  <a:pt x="2482" y="18931"/>
                </a:lnTo>
                <a:lnTo>
                  <a:pt x="2604" y="18955"/>
                </a:lnTo>
                <a:lnTo>
                  <a:pt x="2701" y="18955"/>
                </a:lnTo>
                <a:lnTo>
                  <a:pt x="2677" y="19053"/>
                </a:lnTo>
                <a:lnTo>
                  <a:pt x="2604" y="19077"/>
                </a:lnTo>
                <a:lnTo>
                  <a:pt x="2555" y="19101"/>
                </a:lnTo>
                <a:lnTo>
                  <a:pt x="2433" y="19174"/>
                </a:lnTo>
                <a:lnTo>
                  <a:pt x="2433" y="19199"/>
                </a:lnTo>
                <a:lnTo>
                  <a:pt x="2433" y="19223"/>
                </a:lnTo>
                <a:lnTo>
                  <a:pt x="2531" y="19272"/>
                </a:lnTo>
                <a:lnTo>
                  <a:pt x="2628" y="19320"/>
                </a:lnTo>
                <a:lnTo>
                  <a:pt x="2604" y="19466"/>
                </a:lnTo>
                <a:lnTo>
                  <a:pt x="2458" y="19466"/>
                </a:lnTo>
                <a:lnTo>
                  <a:pt x="2360" y="19515"/>
                </a:lnTo>
                <a:lnTo>
                  <a:pt x="2336" y="19564"/>
                </a:lnTo>
                <a:lnTo>
                  <a:pt x="2360" y="19612"/>
                </a:lnTo>
                <a:lnTo>
                  <a:pt x="2385" y="19661"/>
                </a:lnTo>
                <a:lnTo>
                  <a:pt x="2433" y="19685"/>
                </a:lnTo>
                <a:lnTo>
                  <a:pt x="2531" y="19734"/>
                </a:lnTo>
                <a:lnTo>
                  <a:pt x="2458" y="19928"/>
                </a:lnTo>
                <a:lnTo>
                  <a:pt x="2312" y="20001"/>
                </a:lnTo>
                <a:lnTo>
                  <a:pt x="2166" y="20099"/>
                </a:lnTo>
                <a:lnTo>
                  <a:pt x="2020" y="20196"/>
                </a:lnTo>
                <a:lnTo>
                  <a:pt x="1874" y="20269"/>
                </a:lnTo>
                <a:lnTo>
                  <a:pt x="1728" y="20318"/>
                </a:lnTo>
                <a:lnTo>
                  <a:pt x="1582" y="20342"/>
                </a:lnTo>
                <a:lnTo>
                  <a:pt x="1436" y="20366"/>
                </a:lnTo>
                <a:lnTo>
                  <a:pt x="1265" y="20366"/>
                </a:lnTo>
                <a:lnTo>
                  <a:pt x="1411" y="20220"/>
                </a:lnTo>
                <a:lnTo>
                  <a:pt x="1557" y="20074"/>
                </a:lnTo>
                <a:lnTo>
                  <a:pt x="1679" y="19953"/>
                </a:lnTo>
                <a:lnTo>
                  <a:pt x="1825" y="19807"/>
                </a:lnTo>
                <a:lnTo>
                  <a:pt x="1849" y="19783"/>
                </a:lnTo>
                <a:lnTo>
                  <a:pt x="1922" y="19758"/>
                </a:lnTo>
                <a:lnTo>
                  <a:pt x="1995" y="19710"/>
                </a:lnTo>
                <a:lnTo>
                  <a:pt x="2020" y="19637"/>
                </a:lnTo>
                <a:lnTo>
                  <a:pt x="2044" y="19539"/>
                </a:lnTo>
                <a:lnTo>
                  <a:pt x="2020" y="18785"/>
                </a:lnTo>
                <a:lnTo>
                  <a:pt x="1971" y="18055"/>
                </a:lnTo>
                <a:lnTo>
                  <a:pt x="1825" y="16571"/>
                </a:lnTo>
                <a:lnTo>
                  <a:pt x="1752" y="15792"/>
                </a:lnTo>
                <a:lnTo>
                  <a:pt x="1703" y="15013"/>
                </a:lnTo>
                <a:lnTo>
                  <a:pt x="1679" y="13456"/>
                </a:lnTo>
                <a:lnTo>
                  <a:pt x="1655" y="12702"/>
                </a:lnTo>
                <a:lnTo>
                  <a:pt x="1679" y="11947"/>
                </a:lnTo>
                <a:lnTo>
                  <a:pt x="1703" y="11583"/>
                </a:lnTo>
                <a:lnTo>
                  <a:pt x="1752" y="11218"/>
                </a:lnTo>
                <a:lnTo>
                  <a:pt x="1825" y="10853"/>
                </a:lnTo>
                <a:lnTo>
                  <a:pt x="1922" y="10488"/>
                </a:lnTo>
                <a:lnTo>
                  <a:pt x="2044" y="10171"/>
                </a:lnTo>
                <a:lnTo>
                  <a:pt x="2166" y="9855"/>
                </a:lnTo>
                <a:lnTo>
                  <a:pt x="2287" y="9539"/>
                </a:lnTo>
                <a:lnTo>
                  <a:pt x="2360" y="9198"/>
                </a:lnTo>
                <a:lnTo>
                  <a:pt x="2385" y="8906"/>
                </a:lnTo>
                <a:lnTo>
                  <a:pt x="2385" y="8590"/>
                </a:lnTo>
                <a:lnTo>
                  <a:pt x="2385" y="8006"/>
                </a:lnTo>
                <a:lnTo>
                  <a:pt x="2458" y="7957"/>
                </a:lnTo>
                <a:lnTo>
                  <a:pt x="2482" y="7908"/>
                </a:lnTo>
                <a:lnTo>
                  <a:pt x="2506" y="7835"/>
                </a:lnTo>
                <a:lnTo>
                  <a:pt x="2506" y="7762"/>
                </a:lnTo>
                <a:lnTo>
                  <a:pt x="2506" y="7689"/>
                </a:lnTo>
                <a:lnTo>
                  <a:pt x="2458" y="7641"/>
                </a:lnTo>
                <a:lnTo>
                  <a:pt x="2385" y="7592"/>
                </a:lnTo>
                <a:lnTo>
                  <a:pt x="2312" y="7568"/>
                </a:lnTo>
                <a:lnTo>
                  <a:pt x="2214" y="7543"/>
                </a:lnTo>
                <a:lnTo>
                  <a:pt x="2141" y="7519"/>
                </a:lnTo>
                <a:lnTo>
                  <a:pt x="2093" y="7446"/>
                </a:lnTo>
                <a:lnTo>
                  <a:pt x="2044" y="7373"/>
                </a:lnTo>
                <a:lnTo>
                  <a:pt x="1947" y="7227"/>
                </a:lnTo>
                <a:lnTo>
                  <a:pt x="1898" y="7057"/>
                </a:lnTo>
                <a:lnTo>
                  <a:pt x="1874" y="6886"/>
                </a:lnTo>
                <a:lnTo>
                  <a:pt x="1874" y="6716"/>
                </a:lnTo>
                <a:lnTo>
                  <a:pt x="1898" y="6643"/>
                </a:lnTo>
                <a:lnTo>
                  <a:pt x="1971" y="6570"/>
                </a:lnTo>
                <a:lnTo>
                  <a:pt x="2093" y="6473"/>
                </a:lnTo>
                <a:lnTo>
                  <a:pt x="2117" y="6400"/>
                </a:lnTo>
                <a:lnTo>
                  <a:pt x="2117" y="6327"/>
                </a:lnTo>
                <a:lnTo>
                  <a:pt x="2093" y="6254"/>
                </a:lnTo>
                <a:lnTo>
                  <a:pt x="2020" y="6205"/>
                </a:lnTo>
                <a:lnTo>
                  <a:pt x="1947" y="6181"/>
                </a:lnTo>
                <a:lnTo>
                  <a:pt x="1849" y="6181"/>
                </a:lnTo>
                <a:lnTo>
                  <a:pt x="1801" y="6205"/>
                </a:lnTo>
                <a:lnTo>
                  <a:pt x="1728" y="6229"/>
                </a:lnTo>
                <a:lnTo>
                  <a:pt x="1630" y="6327"/>
                </a:lnTo>
                <a:lnTo>
                  <a:pt x="1557" y="6473"/>
                </a:lnTo>
                <a:lnTo>
                  <a:pt x="1484" y="6619"/>
                </a:lnTo>
                <a:lnTo>
                  <a:pt x="1460" y="6789"/>
                </a:lnTo>
                <a:lnTo>
                  <a:pt x="1460" y="6935"/>
                </a:lnTo>
                <a:lnTo>
                  <a:pt x="1460" y="7081"/>
                </a:lnTo>
                <a:lnTo>
                  <a:pt x="1533" y="7300"/>
                </a:lnTo>
                <a:lnTo>
                  <a:pt x="1630" y="7543"/>
                </a:lnTo>
                <a:lnTo>
                  <a:pt x="1606" y="7568"/>
                </a:lnTo>
                <a:lnTo>
                  <a:pt x="1533" y="7519"/>
                </a:lnTo>
                <a:lnTo>
                  <a:pt x="1411" y="7470"/>
                </a:lnTo>
                <a:lnTo>
                  <a:pt x="1363" y="7446"/>
                </a:lnTo>
                <a:lnTo>
                  <a:pt x="1290" y="7446"/>
                </a:lnTo>
                <a:lnTo>
                  <a:pt x="1265" y="7470"/>
                </a:lnTo>
                <a:lnTo>
                  <a:pt x="1241" y="7495"/>
                </a:lnTo>
                <a:lnTo>
                  <a:pt x="1241" y="7568"/>
                </a:lnTo>
                <a:lnTo>
                  <a:pt x="1290" y="7616"/>
                </a:lnTo>
                <a:lnTo>
                  <a:pt x="1363" y="7689"/>
                </a:lnTo>
                <a:lnTo>
                  <a:pt x="1460" y="7787"/>
                </a:lnTo>
                <a:lnTo>
                  <a:pt x="1436" y="7860"/>
                </a:lnTo>
                <a:lnTo>
                  <a:pt x="1314" y="7811"/>
                </a:lnTo>
                <a:lnTo>
                  <a:pt x="1192" y="7762"/>
                </a:lnTo>
                <a:lnTo>
                  <a:pt x="1071" y="7738"/>
                </a:lnTo>
                <a:lnTo>
                  <a:pt x="1022" y="7762"/>
                </a:lnTo>
                <a:lnTo>
                  <a:pt x="998" y="7811"/>
                </a:lnTo>
                <a:lnTo>
                  <a:pt x="1022" y="7835"/>
                </a:lnTo>
                <a:lnTo>
                  <a:pt x="1071" y="7908"/>
                </a:lnTo>
                <a:lnTo>
                  <a:pt x="1144" y="7981"/>
                </a:lnTo>
                <a:lnTo>
                  <a:pt x="1314" y="8103"/>
                </a:lnTo>
                <a:lnTo>
                  <a:pt x="1265" y="8249"/>
                </a:lnTo>
                <a:lnTo>
                  <a:pt x="1168" y="8225"/>
                </a:lnTo>
                <a:lnTo>
                  <a:pt x="1095" y="8200"/>
                </a:lnTo>
                <a:lnTo>
                  <a:pt x="998" y="8225"/>
                </a:lnTo>
                <a:lnTo>
                  <a:pt x="949" y="8249"/>
                </a:lnTo>
                <a:lnTo>
                  <a:pt x="949" y="8273"/>
                </a:lnTo>
                <a:lnTo>
                  <a:pt x="949" y="8322"/>
                </a:lnTo>
                <a:lnTo>
                  <a:pt x="1022" y="8371"/>
                </a:lnTo>
                <a:lnTo>
                  <a:pt x="1095" y="8419"/>
                </a:lnTo>
                <a:lnTo>
                  <a:pt x="1192" y="8444"/>
                </a:lnTo>
                <a:lnTo>
                  <a:pt x="1168" y="8468"/>
                </a:lnTo>
                <a:lnTo>
                  <a:pt x="973" y="8468"/>
                </a:lnTo>
                <a:lnTo>
                  <a:pt x="900" y="8492"/>
                </a:lnTo>
                <a:lnTo>
                  <a:pt x="852" y="8541"/>
                </a:lnTo>
                <a:lnTo>
                  <a:pt x="827" y="8565"/>
                </a:lnTo>
                <a:lnTo>
                  <a:pt x="803" y="8614"/>
                </a:lnTo>
                <a:lnTo>
                  <a:pt x="827" y="8663"/>
                </a:lnTo>
                <a:lnTo>
                  <a:pt x="852" y="8711"/>
                </a:lnTo>
                <a:lnTo>
                  <a:pt x="949" y="8760"/>
                </a:lnTo>
                <a:lnTo>
                  <a:pt x="1071" y="8784"/>
                </a:lnTo>
                <a:lnTo>
                  <a:pt x="1095" y="8784"/>
                </a:lnTo>
                <a:lnTo>
                  <a:pt x="1046" y="8979"/>
                </a:lnTo>
                <a:lnTo>
                  <a:pt x="803" y="8979"/>
                </a:lnTo>
                <a:lnTo>
                  <a:pt x="779" y="9028"/>
                </a:lnTo>
                <a:lnTo>
                  <a:pt x="779" y="9052"/>
                </a:lnTo>
                <a:lnTo>
                  <a:pt x="779" y="9101"/>
                </a:lnTo>
                <a:lnTo>
                  <a:pt x="827" y="9149"/>
                </a:lnTo>
                <a:lnTo>
                  <a:pt x="876" y="9174"/>
                </a:lnTo>
                <a:lnTo>
                  <a:pt x="973" y="9198"/>
                </a:lnTo>
                <a:lnTo>
                  <a:pt x="998" y="9222"/>
                </a:lnTo>
                <a:lnTo>
                  <a:pt x="998" y="9368"/>
                </a:lnTo>
                <a:lnTo>
                  <a:pt x="852" y="9368"/>
                </a:lnTo>
                <a:lnTo>
                  <a:pt x="803" y="9393"/>
                </a:lnTo>
                <a:lnTo>
                  <a:pt x="754" y="9417"/>
                </a:lnTo>
                <a:lnTo>
                  <a:pt x="730" y="9490"/>
                </a:lnTo>
                <a:lnTo>
                  <a:pt x="730" y="9539"/>
                </a:lnTo>
                <a:lnTo>
                  <a:pt x="730" y="9563"/>
                </a:lnTo>
                <a:lnTo>
                  <a:pt x="779" y="9612"/>
                </a:lnTo>
                <a:lnTo>
                  <a:pt x="827" y="9636"/>
                </a:lnTo>
                <a:lnTo>
                  <a:pt x="949" y="9660"/>
                </a:lnTo>
                <a:lnTo>
                  <a:pt x="949" y="9806"/>
                </a:lnTo>
                <a:lnTo>
                  <a:pt x="876" y="9806"/>
                </a:lnTo>
                <a:lnTo>
                  <a:pt x="803" y="9831"/>
                </a:lnTo>
                <a:lnTo>
                  <a:pt x="730" y="9879"/>
                </a:lnTo>
                <a:lnTo>
                  <a:pt x="681" y="9904"/>
                </a:lnTo>
                <a:lnTo>
                  <a:pt x="681" y="9952"/>
                </a:lnTo>
                <a:lnTo>
                  <a:pt x="681" y="10001"/>
                </a:lnTo>
                <a:lnTo>
                  <a:pt x="730" y="10050"/>
                </a:lnTo>
                <a:lnTo>
                  <a:pt x="827" y="10074"/>
                </a:lnTo>
                <a:lnTo>
                  <a:pt x="949" y="10074"/>
                </a:lnTo>
                <a:lnTo>
                  <a:pt x="949" y="10123"/>
                </a:lnTo>
                <a:lnTo>
                  <a:pt x="852" y="10147"/>
                </a:lnTo>
                <a:lnTo>
                  <a:pt x="803" y="10196"/>
                </a:lnTo>
                <a:lnTo>
                  <a:pt x="754" y="10244"/>
                </a:lnTo>
                <a:lnTo>
                  <a:pt x="754" y="10269"/>
                </a:lnTo>
                <a:lnTo>
                  <a:pt x="779" y="10293"/>
                </a:lnTo>
                <a:lnTo>
                  <a:pt x="876" y="10342"/>
                </a:lnTo>
                <a:lnTo>
                  <a:pt x="949" y="10342"/>
                </a:lnTo>
                <a:lnTo>
                  <a:pt x="973" y="10390"/>
                </a:lnTo>
                <a:lnTo>
                  <a:pt x="973" y="10463"/>
                </a:lnTo>
                <a:lnTo>
                  <a:pt x="925" y="10512"/>
                </a:lnTo>
                <a:lnTo>
                  <a:pt x="876" y="10585"/>
                </a:lnTo>
                <a:lnTo>
                  <a:pt x="852" y="10658"/>
                </a:lnTo>
                <a:lnTo>
                  <a:pt x="876" y="10755"/>
                </a:lnTo>
                <a:lnTo>
                  <a:pt x="925" y="10853"/>
                </a:lnTo>
                <a:lnTo>
                  <a:pt x="949" y="10999"/>
                </a:lnTo>
                <a:lnTo>
                  <a:pt x="973" y="11266"/>
                </a:lnTo>
                <a:lnTo>
                  <a:pt x="925" y="11534"/>
                </a:lnTo>
                <a:lnTo>
                  <a:pt x="876" y="11656"/>
                </a:lnTo>
                <a:lnTo>
                  <a:pt x="827" y="11753"/>
                </a:lnTo>
                <a:lnTo>
                  <a:pt x="803" y="11801"/>
                </a:lnTo>
                <a:lnTo>
                  <a:pt x="754" y="11801"/>
                </a:lnTo>
                <a:lnTo>
                  <a:pt x="657" y="11729"/>
                </a:lnTo>
                <a:lnTo>
                  <a:pt x="560" y="11656"/>
                </a:lnTo>
                <a:lnTo>
                  <a:pt x="511" y="11583"/>
                </a:lnTo>
                <a:lnTo>
                  <a:pt x="462" y="11461"/>
                </a:lnTo>
                <a:lnTo>
                  <a:pt x="462" y="11339"/>
                </a:lnTo>
                <a:lnTo>
                  <a:pt x="487" y="11096"/>
                </a:lnTo>
                <a:lnTo>
                  <a:pt x="535" y="11047"/>
                </a:lnTo>
                <a:lnTo>
                  <a:pt x="560" y="10974"/>
                </a:lnTo>
                <a:lnTo>
                  <a:pt x="584" y="10926"/>
                </a:lnTo>
                <a:lnTo>
                  <a:pt x="584" y="10828"/>
                </a:lnTo>
                <a:lnTo>
                  <a:pt x="511" y="10342"/>
                </a:lnTo>
                <a:lnTo>
                  <a:pt x="462" y="9831"/>
                </a:lnTo>
                <a:lnTo>
                  <a:pt x="462" y="9320"/>
                </a:lnTo>
                <a:lnTo>
                  <a:pt x="511" y="8809"/>
                </a:lnTo>
                <a:lnTo>
                  <a:pt x="584" y="8298"/>
                </a:lnTo>
                <a:lnTo>
                  <a:pt x="681" y="7787"/>
                </a:lnTo>
                <a:lnTo>
                  <a:pt x="803" y="7300"/>
                </a:lnTo>
                <a:lnTo>
                  <a:pt x="949" y="6813"/>
                </a:lnTo>
                <a:lnTo>
                  <a:pt x="1119" y="6400"/>
                </a:lnTo>
                <a:lnTo>
                  <a:pt x="1314" y="6010"/>
                </a:lnTo>
                <a:lnTo>
                  <a:pt x="1557" y="5621"/>
                </a:lnTo>
                <a:lnTo>
                  <a:pt x="1703" y="5451"/>
                </a:lnTo>
                <a:lnTo>
                  <a:pt x="1849" y="5280"/>
                </a:lnTo>
                <a:lnTo>
                  <a:pt x="2044" y="5134"/>
                </a:lnTo>
                <a:lnTo>
                  <a:pt x="2214" y="4988"/>
                </a:lnTo>
                <a:lnTo>
                  <a:pt x="2409" y="4891"/>
                </a:lnTo>
                <a:lnTo>
                  <a:pt x="2628" y="4794"/>
                </a:lnTo>
                <a:lnTo>
                  <a:pt x="2823" y="4745"/>
                </a:lnTo>
                <a:lnTo>
                  <a:pt x="3066" y="4696"/>
                </a:lnTo>
                <a:lnTo>
                  <a:pt x="3528" y="4623"/>
                </a:lnTo>
                <a:close/>
                <a:moveTo>
                  <a:pt x="3893" y="0"/>
                </a:moveTo>
                <a:lnTo>
                  <a:pt x="3699" y="73"/>
                </a:lnTo>
                <a:lnTo>
                  <a:pt x="3382" y="73"/>
                </a:lnTo>
                <a:lnTo>
                  <a:pt x="3212" y="122"/>
                </a:lnTo>
                <a:lnTo>
                  <a:pt x="3066" y="195"/>
                </a:lnTo>
                <a:lnTo>
                  <a:pt x="2896" y="268"/>
                </a:lnTo>
                <a:lnTo>
                  <a:pt x="2774" y="365"/>
                </a:lnTo>
                <a:lnTo>
                  <a:pt x="2628" y="487"/>
                </a:lnTo>
                <a:lnTo>
                  <a:pt x="2506" y="609"/>
                </a:lnTo>
                <a:lnTo>
                  <a:pt x="2287" y="901"/>
                </a:lnTo>
                <a:lnTo>
                  <a:pt x="2093" y="1217"/>
                </a:lnTo>
                <a:lnTo>
                  <a:pt x="1947" y="1533"/>
                </a:lnTo>
                <a:lnTo>
                  <a:pt x="1874" y="1850"/>
                </a:lnTo>
                <a:lnTo>
                  <a:pt x="1849" y="2044"/>
                </a:lnTo>
                <a:lnTo>
                  <a:pt x="1849" y="2215"/>
                </a:lnTo>
                <a:lnTo>
                  <a:pt x="1874" y="2409"/>
                </a:lnTo>
                <a:lnTo>
                  <a:pt x="1898" y="2580"/>
                </a:lnTo>
                <a:lnTo>
                  <a:pt x="1947" y="2750"/>
                </a:lnTo>
                <a:lnTo>
                  <a:pt x="2020" y="2896"/>
                </a:lnTo>
                <a:lnTo>
                  <a:pt x="2093" y="3066"/>
                </a:lnTo>
                <a:lnTo>
                  <a:pt x="2214" y="3212"/>
                </a:lnTo>
                <a:lnTo>
                  <a:pt x="2312" y="3358"/>
                </a:lnTo>
                <a:lnTo>
                  <a:pt x="2433" y="3480"/>
                </a:lnTo>
                <a:lnTo>
                  <a:pt x="2579" y="3577"/>
                </a:lnTo>
                <a:lnTo>
                  <a:pt x="2725" y="3699"/>
                </a:lnTo>
                <a:lnTo>
                  <a:pt x="2871" y="3772"/>
                </a:lnTo>
                <a:lnTo>
                  <a:pt x="3042" y="3845"/>
                </a:lnTo>
                <a:lnTo>
                  <a:pt x="3212" y="3918"/>
                </a:lnTo>
                <a:lnTo>
                  <a:pt x="3407" y="3966"/>
                </a:lnTo>
                <a:lnTo>
                  <a:pt x="3553" y="3966"/>
                </a:lnTo>
                <a:lnTo>
                  <a:pt x="3528" y="4039"/>
                </a:lnTo>
                <a:lnTo>
                  <a:pt x="3504" y="4234"/>
                </a:lnTo>
                <a:lnTo>
                  <a:pt x="3431" y="4234"/>
                </a:lnTo>
                <a:lnTo>
                  <a:pt x="3188" y="4210"/>
                </a:lnTo>
                <a:lnTo>
                  <a:pt x="2944" y="4210"/>
                </a:lnTo>
                <a:lnTo>
                  <a:pt x="2725" y="4258"/>
                </a:lnTo>
                <a:lnTo>
                  <a:pt x="2506" y="4331"/>
                </a:lnTo>
                <a:lnTo>
                  <a:pt x="2287" y="4404"/>
                </a:lnTo>
                <a:lnTo>
                  <a:pt x="2093" y="4526"/>
                </a:lnTo>
                <a:lnTo>
                  <a:pt x="1898" y="4648"/>
                </a:lnTo>
                <a:lnTo>
                  <a:pt x="1728" y="4794"/>
                </a:lnTo>
                <a:lnTo>
                  <a:pt x="1557" y="4964"/>
                </a:lnTo>
                <a:lnTo>
                  <a:pt x="1387" y="5134"/>
                </a:lnTo>
                <a:lnTo>
                  <a:pt x="1095" y="5499"/>
                </a:lnTo>
                <a:lnTo>
                  <a:pt x="852" y="5913"/>
                </a:lnTo>
                <a:lnTo>
                  <a:pt x="633" y="6327"/>
                </a:lnTo>
                <a:lnTo>
                  <a:pt x="438" y="6862"/>
                </a:lnTo>
                <a:lnTo>
                  <a:pt x="268" y="7446"/>
                </a:lnTo>
                <a:lnTo>
                  <a:pt x="122" y="8006"/>
                </a:lnTo>
                <a:lnTo>
                  <a:pt x="49" y="8614"/>
                </a:lnTo>
                <a:lnTo>
                  <a:pt x="0" y="9198"/>
                </a:lnTo>
                <a:lnTo>
                  <a:pt x="0" y="9806"/>
                </a:lnTo>
                <a:lnTo>
                  <a:pt x="49" y="10390"/>
                </a:lnTo>
                <a:lnTo>
                  <a:pt x="122" y="10974"/>
                </a:lnTo>
                <a:lnTo>
                  <a:pt x="146" y="10974"/>
                </a:lnTo>
                <a:lnTo>
                  <a:pt x="97" y="11193"/>
                </a:lnTo>
                <a:lnTo>
                  <a:pt x="73" y="11412"/>
                </a:lnTo>
                <a:lnTo>
                  <a:pt x="97" y="11631"/>
                </a:lnTo>
                <a:lnTo>
                  <a:pt x="170" y="11777"/>
                </a:lnTo>
                <a:lnTo>
                  <a:pt x="219" y="11899"/>
                </a:lnTo>
                <a:lnTo>
                  <a:pt x="316" y="11972"/>
                </a:lnTo>
                <a:lnTo>
                  <a:pt x="414" y="12069"/>
                </a:lnTo>
                <a:lnTo>
                  <a:pt x="511" y="12142"/>
                </a:lnTo>
                <a:lnTo>
                  <a:pt x="633" y="12191"/>
                </a:lnTo>
                <a:lnTo>
                  <a:pt x="754" y="12215"/>
                </a:lnTo>
                <a:lnTo>
                  <a:pt x="876" y="12215"/>
                </a:lnTo>
                <a:lnTo>
                  <a:pt x="998" y="12166"/>
                </a:lnTo>
                <a:lnTo>
                  <a:pt x="1144" y="12069"/>
                </a:lnTo>
                <a:lnTo>
                  <a:pt x="1241" y="11923"/>
                </a:lnTo>
                <a:lnTo>
                  <a:pt x="1217" y="12604"/>
                </a:lnTo>
                <a:lnTo>
                  <a:pt x="1217" y="13261"/>
                </a:lnTo>
                <a:lnTo>
                  <a:pt x="1217" y="14040"/>
                </a:lnTo>
                <a:lnTo>
                  <a:pt x="1241" y="14819"/>
                </a:lnTo>
                <a:lnTo>
                  <a:pt x="1265" y="15597"/>
                </a:lnTo>
                <a:lnTo>
                  <a:pt x="1314" y="16376"/>
                </a:lnTo>
                <a:lnTo>
                  <a:pt x="1460" y="17958"/>
                </a:lnTo>
                <a:lnTo>
                  <a:pt x="1509" y="18736"/>
                </a:lnTo>
                <a:lnTo>
                  <a:pt x="1509" y="19515"/>
                </a:lnTo>
                <a:lnTo>
                  <a:pt x="1265" y="19685"/>
                </a:lnTo>
                <a:lnTo>
                  <a:pt x="1022" y="19904"/>
                </a:lnTo>
                <a:lnTo>
                  <a:pt x="827" y="20147"/>
                </a:lnTo>
                <a:lnTo>
                  <a:pt x="730" y="20269"/>
                </a:lnTo>
                <a:lnTo>
                  <a:pt x="681" y="20415"/>
                </a:lnTo>
                <a:lnTo>
                  <a:pt x="633" y="20512"/>
                </a:lnTo>
                <a:lnTo>
                  <a:pt x="657" y="20634"/>
                </a:lnTo>
                <a:lnTo>
                  <a:pt x="706" y="20707"/>
                </a:lnTo>
                <a:lnTo>
                  <a:pt x="803" y="20756"/>
                </a:lnTo>
                <a:lnTo>
                  <a:pt x="1119" y="20829"/>
                </a:lnTo>
                <a:lnTo>
                  <a:pt x="1411" y="20829"/>
                </a:lnTo>
                <a:lnTo>
                  <a:pt x="1703" y="20804"/>
                </a:lnTo>
                <a:lnTo>
                  <a:pt x="1995" y="20731"/>
                </a:lnTo>
                <a:lnTo>
                  <a:pt x="2214" y="20634"/>
                </a:lnTo>
                <a:lnTo>
                  <a:pt x="2458" y="20512"/>
                </a:lnTo>
                <a:lnTo>
                  <a:pt x="2555" y="20439"/>
                </a:lnTo>
                <a:lnTo>
                  <a:pt x="2652" y="20366"/>
                </a:lnTo>
                <a:lnTo>
                  <a:pt x="2750" y="20269"/>
                </a:lnTo>
                <a:lnTo>
                  <a:pt x="2798" y="20172"/>
                </a:lnTo>
                <a:lnTo>
                  <a:pt x="2847" y="20123"/>
                </a:lnTo>
                <a:lnTo>
                  <a:pt x="2871" y="20074"/>
                </a:lnTo>
                <a:lnTo>
                  <a:pt x="2969" y="19783"/>
                </a:lnTo>
                <a:lnTo>
                  <a:pt x="3042" y="19466"/>
                </a:lnTo>
                <a:lnTo>
                  <a:pt x="3090" y="19150"/>
                </a:lnTo>
                <a:lnTo>
                  <a:pt x="3139" y="18809"/>
                </a:lnTo>
                <a:lnTo>
                  <a:pt x="3188" y="18152"/>
                </a:lnTo>
                <a:lnTo>
                  <a:pt x="3236" y="17520"/>
                </a:lnTo>
                <a:lnTo>
                  <a:pt x="3285" y="16425"/>
                </a:lnTo>
                <a:lnTo>
                  <a:pt x="3334" y="15330"/>
                </a:lnTo>
                <a:lnTo>
                  <a:pt x="3407" y="14502"/>
                </a:lnTo>
                <a:lnTo>
                  <a:pt x="3480" y="13651"/>
                </a:lnTo>
                <a:lnTo>
                  <a:pt x="3528" y="13164"/>
                </a:lnTo>
                <a:lnTo>
                  <a:pt x="3601" y="12872"/>
                </a:lnTo>
                <a:lnTo>
                  <a:pt x="3650" y="12750"/>
                </a:lnTo>
                <a:lnTo>
                  <a:pt x="3699" y="12629"/>
                </a:lnTo>
                <a:lnTo>
                  <a:pt x="3747" y="12750"/>
                </a:lnTo>
                <a:lnTo>
                  <a:pt x="3796" y="12872"/>
                </a:lnTo>
                <a:lnTo>
                  <a:pt x="3845" y="13164"/>
                </a:lnTo>
                <a:lnTo>
                  <a:pt x="3918" y="13651"/>
                </a:lnTo>
                <a:lnTo>
                  <a:pt x="3991" y="14502"/>
                </a:lnTo>
                <a:lnTo>
                  <a:pt x="4064" y="15330"/>
                </a:lnTo>
                <a:lnTo>
                  <a:pt x="4112" y="16425"/>
                </a:lnTo>
                <a:lnTo>
                  <a:pt x="4161" y="17520"/>
                </a:lnTo>
                <a:lnTo>
                  <a:pt x="4210" y="18152"/>
                </a:lnTo>
                <a:lnTo>
                  <a:pt x="4258" y="18809"/>
                </a:lnTo>
                <a:lnTo>
                  <a:pt x="4307" y="19150"/>
                </a:lnTo>
                <a:lnTo>
                  <a:pt x="4356" y="19466"/>
                </a:lnTo>
                <a:lnTo>
                  <a:pt x="4429" y="19783"/>
                </a:lnTo>
                <a:lnTo>
                  <a:pt x="4526" y="20074"/>
                </a:lnTo>
                <a:lnTo>
                  <a:pt x="4550" y="20123"/>
                </a:lnTo>
                <a:lnTo>
                  <a:pt x="4599" y="20172"/>
                </a:lnTo>
                <a:lnTo>
                  <a:pt x="4648" y="20269"/>
                </a:lnTo>
                <a:lnTo>
                  <a:pt x="4745" y="20366"/>
                </a:lnTo>
                <a:lnTo>
                  <a:pt x="4842" y="20439"/>
                </a:lnTo>
                <a:lnTo>
                  <a:pt x="4940" y="20512"/>
                </a:lnTo>
                <a:lnTo>
                  <a:pt x="5183" y="20634"/>
                </a:lnTo>
                <a:lnTo>
                  <a:pt x="5402" y="20731"/>
                </a:lnTo>
                <a:lnTo>
                  <a:pt x="5694" y="20804"/>
                </a:lnTo>
                <a:lnTo>
                  <a:pt x="5986" y="20829"/>
                </a:lnTo>
                <a:lnTo>
                  <a:pt x="6278" y="20829"/>
                </a:lnTo>
                <a:lnTo>
                  <a:pt x="6594" y="20756"/>
                </a:lnTo>
                <a:lnTo>
                  <a:pt x="6691" y="20707"/>
                </a:lnTo>
                <a:lnTo>
                  <a:pt x="6740" y="20634"/>
                </a:lnTo>
                <a:lnTo>
                  <a:pt x="6740" y="20512"/>
                </a:lnTo>
                <a:lnTo>
                  <a:pt x="6716" y="20415"/>
                </a:lnTo>
                <a:lnTo>
                  <a:pt x="6667" y="20269"/>
                </a:lnTo>
                <a:lnTo>
                  <a:pt x="6570" y="20147"/>
                </a:lnTo>
                <a:lnTo>
                  <a:pt x="6375" y="19904"/>
                </a:lnTo>
                <a:lnTo>
                  <a:pt x="6132" y="19685"/>
                </a:lnTo>
                <a:lnTo>
                  <a:pt x="5864" y="19515"/>
                </a:lnTo>
                <a:lnTo>
                  <a:pt x="5889" y="18736"/>
                </a:lnTo>
                <a:lnTo>
                  <a:pt x="5937" y="17958"/>
                </a:lnTo>
                <a:lnTo>
                  <a:pt x="6059" y="16376"/>
                </a:lnTo>
                <a:lnTo>
                  <a:pt x="6132" y="15597"/>
                </a:lnTo>
                <a:lnTo>
                  <a:pt x="6156" y="14819"/>
                </a:lnTo>
                <a:lnTo>
                  <a:pt x="6180" y="14040"/>
                </a:lnTo>
                <a:lnTo>
                  <a:pt x="6180" y="13261"/>
                </a:lnTo>
                <a:lnTo>
                  <a:pt x="6180" y="12604"/>
                </a:lnTo>
                <a:lnTo>
                  <a:pt x="6156" y="11923"/>
                </a:lnTo>
                <a:lnTo>
                  <a:pt x="6253" y="12069"/>
                </a:lnTo>
                <a:lnTo>
                  <a:pt x="6399" y="12166"/>
                </a:lnTo>
                <a:lnTo>
                  <a:pt x="6521" y="12215"/>
                </a:lnTo>
                <a:lnTo>
                  <a:pt x="6643" y="12215"/>
                </a:lnTo>
                <a:lnTo>
                  <a:pt x="6764" y="12191"/>
                </a:lnTo>
                <a:lnTo>
                  <a:pt x="6886" y="12142"/>
                </a:lnTo>
                <a:lnTo>
                  <a:pt x="6983" y="12069"/>
                </a:lnTo>
                <a:lnTo>
                  <a:pt x="7081" y="11972"/>
                </a:lnTo>
                <a:lnTo>
                  <a:pt x="7178" y="11899"/>
                </a:lnTo>
                <a:lnTo>
                  <a:pt x="7227" y="11777"/>
                </a:lnTo>
                <a:lnTo>
                  <a:pt x="7300" y="11631"/>
                </a:lnTo>
                <a:lnTo>
                  <a:pt x="7324" y="11412"/>
                </a:lnTo>
                <a:lnTo>
                  <a:pt x="7300" y="11193"/>
                </a:lnTo>
                <a:lnTo>
                  <a:pt x="7251" y="10974"/>
                </a:lnTo>
                <a:lnTo>
                  <a:pt x="7275" y="10974"/>
                </a:lnTo>
                <a:lnTo>
                  <a:pt x="7348" y="10390"/>
                </a:lnTo>
                <a:lnTo>
                  <a:pt x="7397" y="9806"/>
                </a:lnTo>
                <a:lnTo>
                  <a:pt x="7397" y="9198"/>
                </a:lnTo>
                <a:lnTo>
                  <a:pt x="7348" y="8614"/>
                </a:lnTo>
                <a:lnTo>
                  <a:pt x="7251" y="8006"/>
                </a:lnTo>
                <a:lnTo>
                  <a:pt x="7129" y="7446"/>
                </a:lnTo>
                <a:lnTo>
                  <a:pt x="6959" y="6862"/>
                </a:lnTo>
                <a:lnTo>
                  <a:pt x="6764" y="6327"/>
                </a:lnTo>
                <a:lnTo>
                  <a:pt x="6545" y="5913"/>
                </a:lnTo>
                <a:lnTo>
                  <a:pt x="6302" y="5499"/>
                </a:lnTo>
                <a:lnTo>
                  <a:pt x="6010" y="5134"/>
                </a:lnTo>
                <a:lnTo>
                  <a:pt x="5840" y="4964"/>
                </a:lnTo>
                <a:lnTo>
                  <a:pt x="5670" y="4794"/>
                </a:lnTo>
                <a:lnTo>
                  <a:pt x="5499" y="4648"/>
                </a:lnTo>
                <a:lnTo>
                  <a:pt x="5305" y="4526"/>
                </a:lnTo>
                <a:lnTo>
                  <a:pt x="5110" y="4404"/>
                </a:lnTo>
                <a:lnTo>
                  <a:pt x="4891" y="4331"/>
                </a:lnTo>
                <a:lnTo>
                  <a:pt x="4672" y="4258"/>
                </a:lnTo>
                <a:lnTo>
                  <a:pt x="4453" y="4210"/>
                </a:lnTo>
                <a:lnTo>
                  <a:pt x="4210" y="4210"/>
                </a:lnTo>
                <a:lnTo>
                  <a:pt x="3966" y="4234"/>
                </a:lnTo>
                <a:lnTo>
                  <a:pt x="3966" y="4210"/>
                </a:lnTo>
                <a:lnTo>
                  <a:pt x="3966" y="4185"/>
                </a:lnTo>
                <a:lnTo>
                  <a:pt x="3966" y="4137"/>
                </a:lnTo>
                <a:lnTo>
                  <a:pt x="3942" y="4039"/>
                </a:lnTo>
                <a:lnTo>
                  <a:pt x="3918" y="3966"/>
                </a:lnTo>
                <a:lnTo>
                  <a:pt x="4064" y="3942"/>
                </a:lnTo>
                <a:lnTo>
                  <a:pt x="4210" y="3893"/>
                </a:lnTo>
                <a:lnTo>
                  <a:pt x="4356" y="3845"/>
                </a:lnTo>
                <a:lnTo>
                  <a:pt x="4477" y="3772"/>
                </a:lnTo>
                <a:lnTo>
                  <a:pt x="4721" y="3602"/>
                </a:lnTo>
                <a:lnTo>
                  <a:pt x="4940" y="3383"/>
                </a:lnTo>
                <a:lnTo>
                  <a:pt x="5110" y="3115"/>
                </a:lnTo>
                <a:lnTo>
                  <a:pt x="5232" y="2847"/>
                </a:lnTo>
                <a:lnTo>
                  <a:pt x="5353" y="2531"/>
                </a:lnTo>
                <a:lnTo>
                  <a:pt x="5402" y="2215"/>
                </a:lnTo>
                <a:lnTo>
                  <a:pt x="5426" y="2069"/>
                </a:lnTo>
                <a:lnTo>
                  <a:pt x="5402" y="1898"/>
                </a:lnTo>
                <a:lnTo>
                  <a:pt x="5378" y="1704"/>
                </a:lnTo>
                <a:lnTo>
                  <a:pt x="5329" y="1485"/>
                </a:lnTo>
                <a:lnTo>
                  <a:pt x="5280" y="1290"/>
                </a:lnTo>
                <a:lnTo>
                  <a:pt x="5183" y="1095"/>
                </a:lnTo>
                <a:lnTo>
                  <a:pt x="5086" y="876"/>
                </a:lnTo>
                <a:lnTo>
                  <a:pt x="4988" y="682"/>
                </a:lnTo>
                <a:lnTo>
                  <a:pt x="4867" y="511"/>
                </a:lnTo>
                <a:lnTo>
                  <a:pt x="4721" y="365"/>
                </a:lnTo>
                <a:lnTo>
                  <a:pt x="4575" y="219"/>
                </a:lnTo>
                <a:lnTo>
                  <a:pt x="4429" y="122"/>
                </a:lnTo>
                <a:lnTo>
                  <a:pt x="4258" y="49"/>
                </a:lnTo>
                <a:lnTo>
                  <a:pt x="4088" y="0"/>
                </a:lnTo>
                <a:close/>
              </a:path>
            </a:pathLst>
          </a:custGeom>
          <a:solidFill>
            <a:srgbClr val="25212A">
              <a:alpha val="7115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33" name="Google Shape;933;p93"/>
          <p:cNvSpPr/>
          <p:nvPr/>
        </p:nvSpPr>
        <p:spPr>
          <a:xfrm>
            <a:off x="5755699" y="3301741"/>
            <a:ext cx="167658" cy="413610"/>
          </a:xfrm>
          <a:custGeom>
            <a:rect b="b" l="l" r="r" t="t"/>
            <a:pathLst>
              <a:path extrusionOk="0" h="21073" w="8542">
                <a:moveTo>
                  <a:pt x="4478" y="487"/>
                </a:moveTo>
                <a:lnTo>
                  <a:pt x="4673" y="536"/>
                </a:lnTo>
                <a:lnTo>
                  <a:pt x="4600" y="584"/>
                </a:lnTo>
                <a:lnTo>
                  <a:pt x="4527" y="657"/>
                </a:lnTo>
                <a:lnTo>
                  <a:pt x="4527" y="730"/>
                </a:lnTo>
                <a:lnTo>
                  <a:pt x="4527" y="755"/>
                </a:lnTo>
                <a:lnTo>
                  <a:pt x="4697" y="755"/>
                </a:lnTo>
                <a:lnTo>
                  <a:pt x="4819" y="730"/>
                </a:lnTo>
                <a:lnTo>
                  <a:pt x="4892" y="682"/>
                </a:lnTo>
                <a:lnTo>
                  <a:pt x="4965" y="633"/>
                </a:lnTo>
                <a:lnTo>
                  <a:pt x="5038" y="682"/>
                </a:lnTo>
                <a:lnTo>
                  <a:pt x="4965" y="730"/>
                </a:lnTo>
                <a:lnTo>
                  <a:pt x="4916" y="779"/>
                </a:lnTo>
                <a:lnTo>
                  <a:pt x="4819" y="925"/>
                </a:lnTo>
                <a:lnTo>
                  <a:pt x="4819" y="949"/>
                </a:lnTo>
                <a:lnTo>
                  <a:pt x="4843" y="974"/>
                </a:lnTo>
                <a:lnTo>
                  <a:pt x="4867" y="998"/>
                </a:lnTo>
                <a:lnTo>
                  <a:pt x="4892" y="974"/>
                </a:lnTo>
                <a:lnTo>
                  <a:pt x="5038" y="876"/>
                </a:lnTo>
                <a:lnTo>
                  <a:pt x="5111" y="828"/>
                </a:lnTo>
                <a:lnTo>
                  <a:pt x="5208" y="803"/>
                </a:lnTo>
                <a:lnTo>
                  <a:pt x="5330" y="901"/>
                </a:lnTo>
                <a:lnTo>
                  <a:pt x="5451" y="1022"/>
                </a:lnTo>
                <a:lnTo>
                  <a:pt x="5281" y="1120"/>
                </a:lnTo>
                <a:lnTo>
                  <a:pt x="5208" y="1193"/>
                </a:lnTo>
                <a:lnTo>
                  <a:pt x="5111" y="1266"/>
                </a:lnTo>
                <a:lnTo>
                  <a:pt x="4965" y="1436"/>
                </a:lnTo>
                <a:lnTo>
                  <a:pt x="4965" y="1460"/>
                </a:lnTo>
                <a:lnTo>
                  <a:pt x="4965" y="1485"/>
                </a:lnTo>
                <a:lnTo>
                  <a:pt x="5013" y="1485"/>
                </a:lnTo>
                <a:lnTo>
                  <a:pt x="5111" y="1436"/>
                </a:lnTo>
                <a:lnTo>
                  <a:pt x="5208" y="1387"/>
                </a:lnTo>
                <a:lnTo>
                  <a:pt x="5403" y="1314"/>
                </a:lnTo>
                <a:lnTo>
                  <a:pt x="5573" y="1217"/>
                </a:lnTo>
                <a:lnTo>
                  <a:pt x="5695" y="1412"/>
                </a:lnTo>
                <a:lnTo>
                  <a:pt x="5768" y="1631"/>
                </a:lnTo>
                <a:lnTo>
                  <a:pt x="5719" y="1631"/>
                </a:lnTo>
                <a:lnTo>
                  <a:pt x="5597" y="1679"/>
                </a:lnTo>
                <a:lnTo>
                  <a:pt x="5451" y="1728"/>
                </a:lnTo>
                <a:lnTo>
                  <a:pt x="5184" y="1874"/>
                </a:lnTo>
                <a:lnTo>
                  <a:pt x="4989" y="1996"/>
                </a:lnTo>
                <a:lnTo>
                  <a:pt x="4892" y="2069"/>
                </a:lnTo>
                <a:lnTo>
                  <a:pt x="4819" y="2166"/>
                </a:lnTo>
                <a:lnTo>
                  <a:pt x="4819" y="2190"/>
                </a:lnTo>
                <a:lnTo>
                  <a:pt x="4843" y="2215"/>
                </a:lnTo>
                <a:lnTo>
                  <a:pt x="4940" y="2239"/>
                </a:lnTo>
                <a:lnTo>
                  <a:pt x="5038" y="2239"/>
                </a:lnTo>
                <a:lnTo>
                  <a:pt x="5232" y="2166"/>
                </a:lnTo>
                <a:lnTo>
                  <a:pt x="5524" y="2069"/>
                </a:lnTo>
                <a:lnTo>
                  <a:pt x="5816" y="1947"/>
                </a:lnTo>
                <a:lnTo>
                  <a:pt x="5841" y="1947"/>
                </a:lnTo>
                <a:lnTo>
                  <a:pt x="5841" y="1971"/>
                </a:lnTo>
                <a:lnTo>
                  <a:pt x="5841" y="2142"/>
                </a:lnTo>
                <a:lnTo>
                  <a:pt x="5816" y="2312"/>
                </a:lnTo>
                <a:lnTo>
                  <a:pt x="5743" y="2312"/>
                </a:lnTo>
                <a:lnTo>
                  <a:pt x="5622" y="2361"/>
                </a:lnTo>
                <a:lnTo>
                  <a:pt x="5476" y="2385"/>
                </a:lnTo>
                <a:lnTo>
                  <a:pt x="5208" y="2434"/>
                </a:lnTo>
                <a:lnTo>
                  <a:pt x="4916" y="2507"/>
                </a:lnTo>
                <a:lnTo>
                  <a:pt x="4794" y="2555"/>
                </a:lnTo>
                <a:lnTo>
                  <a:pt x="4648" y="2604"/>
                </a:lnTo>
                <a:lnTo>
                  <a:pt x="4648" y="2653"/>
                </a:lnTo>
                <a:lnTo>
                  <a:pt x="4673" y="2653"/>
                </a:lnTo>
                <a:lnTo>
                  <a:pt x="5208" y="2701"/>
                </a:lnTo>
                <a:lnTo>
                  <a:pt x="5476" y="2701"/>
                </a:lnTo>
                <a:lnTo>
                  <a:pt x="5719" y="2653"/>
                </a:lnTo>
                <a:lnTo>
                  <a:pt x="5646" y="2847"/>
                </a:lnTo>
                <a:lnTo>
                  <a:pt x="5524" y="3042"/>
                </a:lnTo>
                <a:lnTo>
                  <a:pt x="4697" y="3042"/>
                </a:lnTo>
                <a:lnTo>
                  <a:pt x="4624" y="3018"/>
                </a:lnTo>
                <a:lnTo>
                  <a:pt x="4575" y="2993"/>
                </a:lnTo>
                <a:lnTo>
                  <a:pt x="4551" y="2993"/>
                </a:lnTo>
                <a:lnTo>
                  <a:pt x="4551" y="3018"/>
                </a:lnTo>
                <a:lnTo>
                  <a:pt x="4600" y="3091"/>
                </a:lnTo>
                <a:lnTo>
                  <a:pt x="4673" y="3164"/>
                </a:lnTo>
                <a:lnTo>
                  <a:pt x="4746" y="3212"/>
                </a:lnTo>
                <a:lnTo>
                  <a:pt x="4843" y="3261"/>
                </a:lnTo>
                <a:lnTo>
                  <a:pt x="5086" y="3310"/>
                </a:lnTo>
                <a:lnTo>
                  <a:pt x="5330" y="3310"/>
                </a:lnTo>
                <a:lnTo>
                  <a:pt x="5159" y="3456"/>
                </a:lnTo>
                <a:lnTo>
                  <a:pt x="4989" y="3577"/>
                </a:lnTo>
                <a:lnTo>
                  <a:pt x="4892" y="3529"/>
                </a:lnTo>
                <a:lnTo>
                  <a:pt x="4746" y="3504"/>
                </a:lnTo>
                <a:lnTo>
                  <a:pt x="4259" y="3504"/>
                </a:lnTo>
                <a:lnTo>
                  <a:pt x="4235" y="3529"/>
                </a:lnTo>
                <a:lnTo>
                  <a:pt x="4210" y="3577"/>
                </a:lnTo>
                <a:lnTo>
                  <a:pt x="4210" y="3626"/>
                </a:lnTo>
                <a:lnTo>
                  <a:pt x="4235" y="3699"/>
                </a:lnTo>
                <a:lnTo>
                  <a:pt x="4283" y="3748"/>
                </a:lnTo>
                <a:lnTo>
                  <a:pt x="4429" y="3796"/>
                </a:lnTo>
                <a:lnTo>
                  <a:pt x="4283" y="3821"/>
                </a:lnTo>
                <a:lnTo>
                  <a:pt x="3967" y="3821"/>
                </a:lnTo>
                <a:lnTo>
                  <a:pt x="3821" y="3772"/>
                </a:lnTo>
                <a:lnTo>
                  <a:pt x="3675" y="3723"/>
                </a:lnTo>
                <a:lnTo>
                  <a:pt x="3529" y="3650"/>
                </a:lnTo>
                <a:lnTo>
                  <a:pt x="3407" y="3577"/>
                </a:lnTo>
                <a:lnTo>
                  <a:pt x="3310" y="3456"/>
                </a:lnTo>
                <a:lnTo>
                  <a:pt x="3213" y="3358"/>
                </a:lnTo>
                <a:lnTo>
                  <a:pt x="3115" y="3237"/>
                </a:lnTo>
                <a:lnTo>
                  <a:pt x="2969" y="2945"/>
                </a:lnTo>
                <a:lnTo>
                  <a:pt x="2848" y="2653"/>
                </a:lnTo>
                <a:lnTo>
                  <a:pt x="2775" y="2361"/>
                </a:lnTo>
                <a:lnTo>
                  <a:pt x="2750" y="2069"/>
                </a:lnTo>
                <a:lnTo>
                  <a:pt x="2750" y="1898"/>
                </a:lnTo>
                <a:lnTo>
                  <a:pt x="2775" y="1728"/>
                </a:lnTo>
                <a:lnTo>
                  <a:pt x="2823" y="1558"/>
                </a:lnTo>
                <a:lnTo>
                  <a:pt x="2896" y="1412"/>
                </a:lnTo>
                <a:lnTo>
                  <a:pt x="3067" y="1120"/>
                </a:lnTo>
                <a:lnTo>
                  <a:pt x="3261" y="852"/>
                </a:lnTo>
                <a:lnTo>
                  <a:pt x="3359" y="755"/>
                </a:lnTo>
                <a:lnTo>
                  <a:pt x="3480" y="682"/>
                </a:lnTo>
                <a:lnTo>
                  <a:pt x="3699" y="560"/>
                </a:lnTo>
                <a:lnTo>
                  <a:pt x="3772" y="584"/>
                </a:lnTo>
                <a:lnTo>
                  <a:pt x="3845" y="560"/>
                </a:lnTo>
                <a:lnTo>
                  <a:pt x="4064" y="511"/>
                </a:lnTo>
                <a:lnTo>
                  <a:pt x="4259" y="487"/>
                </a:lnTo>
                <a:close/>
                <a:moveTo>
                  <a:pt x="4600" y="4818"/>
                </a:moveTo>
                <a:lnTo>
                  <a:pt x="4940" y="4842"/>
                </a:lnTo>
                <a:lnTo>
                  <a:pt x="4746" y="4915"/>
                </a:lnTo>
                <a:lnTo>
                  <a:pt x="4600" y="5037"/>
                </a:lnTo>
                <a:lnTo>
                  <a:pt x="4600" y="5061"/>
                </a:lnTo>
                <a:lnTo>
                  <a:pt x="4600" y="5086"/>
                </a:lnTo>
                <a:lnTo>
                  <a:pt x="4624" y="5110"/>
                </a:lnTo>
                <a:lnTo>
                  <a:pt x="4648" y="5134"/>
                </a:lnTo>
                <a:lnTo>
                  <a:pt x="4770" y="5110"/>
                </a:lnTo>
                <a:lnTo>
                  <a:pt x="4867" y="5086"/>
                </a:lnTo>
                <a:lnTo>
                  <a:pt x="5086" y="5013"/>
                </a:lnTo>
                <a:lnTo>
                  <a:pt x="5305" y="4964"/>
                </a:lnTo>
                <a:lnTo>
                  <a:pt x="5403" y="4940"/>
                </a:lnTo>
                <a:lnTo>
                  <a:pt x="5500" y="4915"/>
                </a:lnTo>
                <a:lnTo>
                  <a:pt x="5573" y="4940"/>
                </a:lnTo>
                <a:lnTo>
                  <a:pt x="5719" y="4964"/>
                </a:lnTo>
                <a:lnTo>
                  <a:pt x="5695" y="4988"/>
                </a:lnTo>
                <a:lnTo>
                  <a:pt x="5427" y="5086"/>
                </a:lnTo>
                <a:lnTo>
                  <a:pt x="5281" y="5159"/>
                </a:lnTo>
                <a:lnTo>
                  <a:pt x="5232" y="5207"/>
                </a:lnTo>
                <a:lnTo>
                  <a:pt x="5184" y="5256"/>
                </a:lnTo>
                <a:lnTo>
                  <a:pt x="5208" y="5280"/>
                </a:lnTo>
                <a:lnTo>
                  <a:pt x="5281" y="5329"/>
                </a:lnTo>
                <a:lnTo>
                  <a:pt x="5403" y="5353"/>
                </a:lnTo>
                <a:lnTo>
                  <a:pt x="5524" y="5353"/>
                </a:lnTo>
                <a:lnTo>
                  <a:pt x="5622" y="5329"/>
                </a:lnTo>
                <a:lnTo>
                  <a:pt x="5938" y="5256"/>
                </a:lnTo>
                <a:lnTo>
                  <a:pt x="6254" y="5183"/>
                </a:lnTo>
                <a:lnTo>
                  <a:pt x="6425" y="5305"/>
                </a:lnTo>
                <a:lnTo>
                  <a:pt x="6254" y="5329"/>
                </a:lnTo>
                <a:lnTo>
                  <a:pt x="6035" y="5378"/>
                </a:lnTo>
                <a:lnTo>
                  <a:pt x="5841" y="5451"/>
                </a:lnTo>
                <a:lnTo>
                  <a:pt x="5743" y="5475"/>
                </a:lnTo>
                <a:lnTo>
                  <a:pt x="5670" y="5548"/>
                </a:lnTo>
                <a:lnTo>
                  <a:pt x="5573" y="5597"/>
                </a:lnTo>
                <a:lnTo>
                  <a:pt x="5500" y="5645"/>
                </a:lnTo>
                <a:lnTo>
                  <a:pt x="5476" y="5670"/>
                </a:lnTo>
                <a:lnTo>
                  <a:pt x="5500" y="5694"/>
                </a:lnTo>
                <a:lnTo>
                  <a:pt x="5573" y="5694"/>
                </a:lnTo>
                <a:lnTo>
                  <a:pt x="5622" y="5718"/>
                </a:lnTo>
                <a:lnTo>
                  <a:pt x="5670" y="5718"/>
                </a:lnTo>
                <a:lnTo>
                  <a:pt x="5743" y="5743"/>
                </a:lnTo>
                <a:lnTo>
                  <a:pt x="5889" y="5718"/>
                </a:lnTo>
                <a:lnTo>
                  <a:pt x="6035" y="5694"/>
                </a:lnTo>
                <a:lnTo>
                  <a:pt x="6230" y="5645"/>
                </a:lnTo>
                <a:lnTo>
                  <a:pt x="6400" y="5621"/>
                </a:lnTo>
                <a:lnTo>
                  <a:pt x="6571" y="5621"/>
                </a:lnTo>
                <a:lnTo>
                  <a:pt x="6668" y="5645"/>
                </a:lnTo>
                <a:lnTo>
                  <a:pt x="6741" y="5670"/>
                </a:lnTo>
                <a:lnTo>
                  <a:pt x="6668" y="5694"/>
                </a:lnTo>
                <a:lnTo>
                  <a:pt x="6498" y="5718"/>
                </a:lnTo>
                <a:lnTo>
                  <a:pt x="6352" y="5767"/>
                </a:lnTo>
                <a:lnTo>
                  <a:pt x="6206" y="5840"/>
                </a:lnTo>
                <a:lnTo>
                  <a:pt x="6133" y="5913"/>
                </a:lnTo>
                <a:lnTo>
                  <a:pt x="6108" y="5962"/>
                </a:lnTo>
                <a:lnTo>
                  <a:pt x="6084" y="6010"/>
                </a:lnTo>
                <a:lnTo>
                  <a:pt x="6108" y="6059"/>
                </a:lnTo>
                <a:lnTo>
                  <a:pt x="6133" y="6083"/>
                </a:lnTo>
                <a:lnTo>
                  <a:pt x="6181" y="6108"/>
                </a:lnTo>
                <a:lnTo>
                  <a:pt x="6279" y="6108"/>
                </a:lnTo>
                <a:lnTo>
                  <a:pt x="6400" y="6083"/>
                </a:lnTo>
                <a:lnTo>
                  <a:pt x="6619" y="6010"/>
                </a:lnTo>
                <a:lnTo>
                  <a:pt x="7130" y="6010"/>
                </a:lnTo>
                <a:lnTo>
                  <a:pt x="7203" y="6108"/>
                </a:lnTo>
                <a:lnTo>
                  <a:pt x="7276" y="6229"/>
                </a:lnTo>
                <a:lnTo>
                  <a:pt x="7106" y="6278"/>
                </a:lnTo>
                <a:lnTo>
                  <a:pt x="6936" y="6351"/>
                </a:lnTo>
                <a:lnTo>
                  <a:pt x="6790" y="6473"/>
                </a:lnTo>
                <a:lnTo>
                  <a:pt x="6668" y="6594"/>
                </a:lnTo>
                <a:lnTo>
                  <a:pt x="6668" y="6619"/>
                </a:lnTo>
                <a:lnTo>
                  <a:pt x="6887" y="6619"/>
                </a:lnTo>
                <a:lnTo>
                  <a:pt x="7082" y="6594"/>
                </a:lnTo>
                <a:lnTo>
                  <a:pt x="7471" y="6570"/>
                </a:lnTo>
                <a:lnTo>
                  <a:pt x="7544" y="6765"/>
                </a:lnTo>
                <a:lnTo>
                  <a:pt x="7130" y="6862"/>
                </a:lnTo>
                <a:lnTo>
                  <a:pt x="6984" y="6935"/>
                </a:lnTo>
                <a:lnTo>
                  <a:pt x="6936" y="6959"/>
                </a:lnTo>
                <a:lnTo>
                  <a:pt x="6911" y="6984"/>
                </a:lnTo>
                <a:lnTo>
                  <a:pt x="6960" y="7057"/>
                </a:lnTo>
                <a:lnTo>
                  <a:pt x="7033" y="7081"/>
                </a:lnTo>
                <a:lnTo>
                  <a:pt x="7106" y="7105"/>
                </a:lnTo>
                <a:lnTo>
                  <a:pt x="7203" y="7105"/>
                </a:lnTo>
                <a:lnTo>
                  <a:pt x="7422" y="7081"/>
                </a:lnTo>
                <a:lnTo>
                  <a:pt x="7641" y="7032"/>
                </a:lnTo>
                <a:lnTo>
                  <a:pt x="7714" y="7227"/>
                </a:lnTo>
                <a:lnTo>
                  <a:pt x="7544" y="7276"/>
                </a:lnTo>
                <a:lnTo>
                  <a:pt x="7349" y="7349"/>
                </a:lnTo>
                <a:lnTo>
                  <a:pt x="7203" y="7422"/>
                </a:lnTo>
                <a:lnTo>
                  <a:pt x="7155" y="7470"/>
                </a:lnTo>
                <a:lnTo>
                  <a:pt x="7106" y="7543"/>
                </a:lnTo>
                <a:lnTo>
                  <a:pt x="7106" y="7568"/>
                </a:lnTo>
                <a:lnTo>
                  <a:pt x="7106" y="7592"/>
                </a:lnTo>
                <a:lnTo>
                  <a:pt x="7130" y="7616"/>
                </a:lnTo>
                <a:lnTo>
                  <a:pt x="7155" y="7616"/>
                </a:lnTo>
                <a:lnTo>
                  <a:pt x="7228" y="7568"/>
                </a:lnTo>
                <a:lnTo>
                  <a:pt x="7325" y="7543"/>
                </a:lnTo>
                <a:lnTo>
                  <a:pt x="7495" y="7519"/>
                </a:lnTo>
                <a:lnTo>
                  <a:pt x="7763" y="7470"/>
                </a:lnTo>
                <a:lnTo>
                  <a:pt x="7836" y="7762"/>
                </a:lnTo>
                <a:lnTo>
                  <a:pt x="7812" y="7787"/>
                </a:lnTo>
                <a:lnTo>
                  <a:pt x="7568" y="7811"/>
                </a:lnTo>
                <a:lnTo>
                  <a:pt x="7349" y="7884"/>
                </a:lnTo>
                <a:lnTo>
                  <a:pt x="7301" y="7933"/>
                </a:lnTo>
                <a:lnTo>
                  <a:pt x="7301" y="7981"/>
                </a:lnTo>
                <a:lnTo>
                  <a:pt x="7301" y="8030"/>
                </a:lnTo>
                <a:lnTo>
                  <a:pt x="7349" y="8054"/>
                </a:lnTo>
                <a:lnTo>
                  <a:pt x="7447" y="8079"/>
                </a:lnTo>
                <a:lnTo>
                  <a:pt x="7568" y="8079"/>
                </a:lnTo>
                <a:lnTo>
                  <a:pt x="7763" y="8054"/>
                </a:lnTo>
                <a:lnTo>
                  <a:pt x="7885" y="8030"/>
                </a:lnTo>
                <a:lnTo>
                  <a:pt x="7933" y="8273"/>
                </a:lnTo>
                <a:lnTo>
                  <a:pt x="7690" y="8346"/>
                </a:lnTo>
                <a:lnTo>
                  <a:pt x="7593" y="8395"/>
                </a:lnTo>
                <a:lnTo>
                  <a:pt x="7495" y="8468"/>
                </a:lnTo>
                <a:lnTo>
                  <a:pt x="7495" y="8492"/>
                </a:lnTo>
                <a:lnTo>
                  <a:pt x="7739" y="8541"/>
                </a:lnTo>
                <a:lnTo>
                  <a:pt x="7958" y="8541"/>
                </a:lnTo>
                <a:lnTo>
                  <a:pt x="7982" y="8809"/>
                </a:lnTo>
                <a:lnTo>
                  <a:pt x="7860" y="8833"/>
                </a:lnTo>
                <a:lnTo>
                  <a:pt x="7739" y="8857"/>
                </a:lnTo>
                <a:lnTo>
                  <a:pt x="7641" y="8930"/>
                </a:lnTo>
                <a:lnTo>
                  <a:pt x="7568" y="9003"/>
                </a:lnTo>
                <a:lnTo>
                  <a:pt x="7544" y="9052"/>
                </a:lnTo>
                <a:lnTo>
                  <a:pt x="7568" y="9101"/>
                </a:lnTo>
                <a:lnTo>
                  <a:pt x="7690" y="9125"/>
                </a:lnTo>
                <a:lnTo>
                  <a:pt x="7787" y="9125"/>
                </a:lnTo>
                <a:lnTo>
                  <a:pt x="8006" y="9101"/>
                </a:lnTo>
                <a:lnTo>
                  <a:pt x="8006" y="9320"/>
                </a:lnTo>
                <a:lnTo>
                  <a:pt x="7933" y="9344"/>
                </a:lnTo>
                <a:lnTo>
                  <a:pt x="7860" y="9368"/>
                </a:lnTo>
                <a:lnTo>
                  <a:pt x="7787" y="9417"/>
                </a:lnTo>
                <a:lnTo>
                  <a:pt x="7666" y="9490"/>
                </a:lnTo>
                <a:lnTo>
                  <a:pt x="7641" y="9539"/>
                </a:lnTo>
                <a:lnTo>
                  <a:pt x="7666" y="9563"/>
                </a:lnTo>
                <a:lnTo>
                  <a:pt x="7787" y="9587"/>
                </a:lnTo>
                <a:lnTo>
                  <a:pt x="7933" y="9612"/>
                </a:lnTo>
                <a:lnTo>
                  <a:pt x="8031" y="9612"/>
                </a:lnTo>
                <a:lnTo>
                  <a:pt x="8031" y="9855"/>
                </a:lnTo>
                <a:lnTo>
                  <a:pt x="7909" y="9879"/>
                </a:lnTo>
                <a:lnTo>
                  <a:pt x="7787" y="9928"/>
                </a:lnTo>
                <a:lnTo>
                  <a:pt x="7690" y="10001"/>
                </a:lnTo>
                <a:lnTo>
                  <a:pt x="7666" y="10025"/>
                </a:lnTo>
                <a:lnTo>
                  <a:pt x="7666" y="10050"/>
                </a:lnTo>
                <a:lnTo>
                  <a:pt x="7714" y="10098"/>
                </a:lnTo>
                <a:lnTo>
                  <a:pt x="8031" y="10098"/>
                </a:lnTo>
                <a:lnTo>
                  <a:pt x="8006" y="10415"/>
                </a:lnTo>
                <a:lnTo>
                  <a:pt x="7885" y="10439"/>
                </a:lnTo>
                <a:lnTo>
                  <a:pt x="7739" y="10488"/>
                </a:lnTo>
                <a:lnTo>
                  <a:pt x="7714" y="10512"/>
                </a:lnTo>
                <a:lnTo>
                  <a:pt x="7714" y="10536"/>
                </a:lnTo>
                <a:lnTo>
                  <a:pt x="7739" y="10585"/>
                </a:lnTo>
                <a:lnTo>
                  <a:pt x="7763" y="10609"/>
                </a:lnTo>
                <a:lnTo>
                  <a:pt x="7885" y="10634"/>
                </a:lnTo>
                <a:lnTo>
                  <a:pt x="7982" y="10634"/>
                </a:lnTo>
                <a:lnTo>
                  <a:pt x="7958" y="10901"/>
                </a:lnTo>
                <a:lnTo>
                  <a:pt x="7909" y="10926"/>
                </a:lnTo>
                <a:lnTo>
                  <a:pt x="7860" y="10926"/>
                </a:lnTo>
                <a:lnTo>
                  <a:pt x="7812" y="10950"/>
                </a:lnTo>
                <a:lnTo>
                  <a:pt x="7787" y="10950"/>
                </a:lnTo>
                <a:lnTo>
                  <a:pt x="7787" y="10999"/>
                </a:lnTo>
                <a:lnTo>
                  <a:pt x="7860" y="11047"/>
                </a:lnTo>
                <a:lnTo>
                  <a:pt x="7933" y="11072"/>
                </a:lnTo>
                <a:lnTo>
                  <a:pt x="7958" y="11145"/>
                </a:lnTo>
                <a:lnTo>
                  <a:pt x="7982" y="11193"/>
                </a:lnTo>
                <a:lnTo>
                  <a:pt x="8079" y="11266"/>
                </a:lnTo>
                <a:lnTo>
                  <a:pt x="8055" y="11437"/>
                </a:lnTo>
                <a:lnTo>
                  <a:pt x="8006" y="11583"/>
                </a:lnTo>
                <a:lnTo>
                  <a:pt x="7933" y="11729"/>
                </a:lnTo>
                <a:lnTo>
                  <a:pt x="7812" y="11826"/>
                </a:lnTo>
                <a:lnTo>
                  <a:pt x="7690" y="11899"/>
                </a:lnTo>
                <a:lnTo>
                  <a:pt x="7520" y="11899"/>
                </a:lnTo>
                <a:lnTo>
                  <a:pt x="7447" y="11850"/>
                </a:lnTo>
                <a:lnTo>
                  <a:pt x="7398" y="11802"/>
                </a:lnTo>
                <a:lnTo>
                  <a:pt x="7325" y="11729"/>
                </a:lnTo>
                <a:lnTo>
                  <a:pt x="7301" y="11656"/>
                </a:lnTo>
                <a:lnTo>
                  <a:pt x="7276" y="11583"/>
                </a:lnTo>
                <a:lnTo>
                  <a:pt x="7276" y="11388"/>
                </a:lnTo>
                <a:lnTo>
                  <a:pt x="7301" y="11242"/>
                </a:lnTo>
                <a:lnTo>
                  <a:pt x="7398" y="11096"/>
                </a:lnTo>
                <a:lnTo>
                  <a:pt x="7422" y="11023"/>
                </a:lnTo>
                <a:lnTo>
                  <a:pt x="7447" y="10974"/>
                </a:lnTo>
                <a:lnTo>
                  <a:pt x="7447" y="10828"/>
                </a:lnTo>
                <a:lnTo>
                  <a:pt x="7374" y="10561"/>
                </a:lnTo>
                <a:lnTo>
                  <a:pt x="7301" y="10074"/>
                </a:lnTo>
                <a:lnTo>
                  <a:pt x="7252" y="9612"/>
                </a:lnTo>
                <a:lnTo>
                  <a:pt x="7179" y="9125"/>
                </a:lnTo>
                <a:lnTo>
                  <a:pt x="7106" y="8906"/>
                </a:lnTo>
                <a:lnTo>
                  <a:pt x="7033" y="8663"/>
                </a:lnTo>
                <a:lnTo>
                  <a:pt x="6765" y="7957"/>
                </a:lnTo>
                <a:lnTo>
                  <a:pt x="6449" y="7276"/>
                </a:lnTo>
                <a:lnTo>
                  <a:pt x="6400" y="7203"/>
                </a:lnTo>
                <a:lnTo>
                  <a:pt x="6352" y="7105"/>
                </a:lnTo>
                <a:lnTo>
                  <a:pt x="6327" y="7057"/>
                </a:lnTo>
                <a:lnTo>
                  <a:pt x="6206" y="7057"/>
                </a:lnTo>
                <a:lnTo>
                  <a:pt x="6157" y="7081"/>
                </a:lnTo>
                <a:lnTo>
                  <a:pt x="6133" y="7105"/>
                </a:lnTo>
                <a:lnTo>
                  <a:pt x="6133" y="7154"/>
                </a:lnTo>
                <a:lnTo>
                  <a:pt x="6133" y="7227"/>
                </a:lnTo>
                <a:lnTo>
                  <a:pt x="5987" y="7227"/>
                </a:lnTo>
                <a:lnTo>
                  <a:pt x="5816" y="7251"/>
                </a:lnTo>
                <a:lnTo>
                  <a:pt x="5743" y="7276"/>
                </a:lnTo>
                <a:lnTo>
                  <a:pt x="5670" y="7300"/>
                </a:lnTo>
                <a:lnTo>
                  <a:pt x="5646" y="7349"/>
                </a:lnTo>
                <a:lnTo>
                  <a:pt x="5646" y="7397"/>
                </a:lnTo>
                <a:lnTo>
                  <a:pt x="5670" y="7422"/>
                </a:lnTo>
                <a:lnTo>
                  <a:pt x="5695" y="7470"/>
                </a:lnTo>
                <a:lnTo>
                  <a:pt x="5743" y="7495"/>
                </a:lnTo>
                <a:lnTo>
                  <a:pt x="5816" y="7519"/>
                </a:lnTo>
                <a:lnTo>
                  <a:pt x="6133" y="7519"/>
                </a:lnTo>
                <a:lnTo>
                  <a:pt x="6133" y="7714"/>
                </a:lnTo>
                <a:lnTo>
                  <a:pt x="6084" y="7714"/>
                </a:lnTo>
                <a:lnTo>
                  <a:pt x="5768" y="7738"/>
                </a:lnTo>
                <a:lnTo>
                  <a:pt x="5597" y="7787"/>
                </a:lnTo>
                <a:lnTo>
                  <a:pt x="5451" y="7860"/>
                </a:lnTo>
                <a:lnTo>
                  <a:pt x="5427" y="7884"/>
                </a:lnTo>
                <a:lnTo>
                  <a:pt x="5451" y="7933"/>
                </a:lnTo>
                <a:lnTo>
                  <a:pt x="5573" y="7981"/>
                </a:lnTo>
                <a:lnTo>
                  <a:pt x="5719" y="8006"/>
                </a:lnTo>
                <a:lnTo>
                  <a:pt x="6157" y="8006"/>
                </a:lnTo>
                <a:lnTo>
                  <a:pt x="6157" y="8298"/>
                </a:lnTo>
                <a:lnTo>
                  <a:pt x="5962" y="8298"/>
                </a:lnTo>
                <a:lnTo>
                  <a:pt x="5792" y="8322"/>
                </a:lnTo>
                <a:lnTo>
                  <a:pt x="5646" y="8322"/>
                </a:lnTo>
                <a:lnTo>
                  <a:pt x="5500" y="8371"/>
                </a:lnTo>
                <a:lnTo>
                  <a:pt x="5354" y="8444"/>
                </a:lnTo>
                <a:lnTo>
                  <a:pt x="5232" y="8541"/>
                </a:lnTo>
                <a:lnTo>
                  <a:pt x="5232" y="8565"/>
                </a:lnTo>
                <a:lnTo>
                  <a:pt x="5232" y="8590"/>
                </a:lnTo>
                <a:lnTo>
                  <a:pt x="5378" y="8638"/>
                </a:lnTo>
                <a:lnTo>
                  <a:pt x="5524" y="8663"/>
                </a:lnTo>
                <a:lnTo>
                  <a:pt x="5987" y="8663"/>
                </a:lnTo>
                <a:lnTo>
                  <a:pt x="6157" y="8638"/>
                </a:lnTo>
                <a:lnTo>
                  <a:pt x="6157" y="8784"/>
                </a:lnTo>
                <a:lnTo>
                  <a:pt x="6084" y="8760"/>
                </a:lnTo>
                <a:lnTo>
                  <a:pt x="5987" y="8784"/>
                </a:lnTo>
                <a:lnTo>
                  <a:pt x="5816" y="8809"/>
                </a:lnTo>
                <a:lnTo>
                  <a:pt x="5549" y="8833"/>
                </a:lnTo>
                <a:lnTo>
                  <a:pt x="5403" y="8857"/>
                </a:lnTo>
                <a:lnTo>
                  <a:pt x="5281" y="8906"/>
                </a:lnTo>
                <a:lnTo>
                  <a:pt x="5257" y="8930"/>
                </a:lnTo>
                <a:lnTo>
                  <a:pt x="5281" y="8955"/>
                </a:lnTo>
                <a:lnTo>
                  <a:pt x="5403" y="9028"/>
                </a:lnTo>
                <a:lnTo>
                  <a:pt x="5549" y="9052"/>
                </a:lnTo>
                <a:lnTo>
                  <a:pt x="5670" y="9076"/>
                </a:lnTo>
                <a:lnTo>
                  <a:pt x="5816" y="9101"/>
                </a:lnTo>
                <a:lnTo>
                  <a:pt x="5987" y="9101"/>
                </a:lnTo>
                <a:lnTo>
                  <a:pt x="6084" y="9076"/>
                </a:lnTo>
                <a:lnTo>
                  <a:pt x="6181" y="9076"/>
                </a:lnTo>
                <a:lnTo>
                  <a:pt x="6181" y="9320"/>
                </a:lnTo>
                <a:lnTo>
                  <a:pt x="5962" y="9295"/>
                </a:lnTo>
                <a:lnTo>
                  <a:pt x="5743" y="9320"/>
                </a:lnTo>
                <a:lnTo>
                  <a:pt x="5500" y="9344"/>
                </a:lnTo>
                <a:lnTo>
                  <a:pt x="5378" y="9393"/>
                </a:lnTo>
                <a:lnTo>
                  <a:pt x="5281" y="9441"/>
                </a:lnTo>
                <a:lnTo>
                  <a:pt x="5257" y="9466"/>
                </a:lnTo>
                <a:lnTo>
                  <a:pt x="5257" y="9514"/>
                </a:lnTo>
                <a:lnTo>
                  <a:pt x="5305" y="9563"/>
                </a:lnTo>
                <a:lnTo>
                  <a:pt x="5378" y="9587"/>
                </a:lnTo>
                <a:lnTo>
                  <a:pt x="5476" y="9612"/>
                </a:lnTo>
                <a:lnTo>
                  <a:pt x="5914" y="9612"/>
                </a:lnTo>
                <a:lnTo>
                  <a:pt x="6181" y="9636"/>
                </a:lnTo>
                <a:lnTo>
                  <a:pt x="6157" y="9855"/>
                </a:lnTo>
                <a:lnTo>
                  <a:pt x="6060" y="9855"/>
                </a:lnTo>
                <a:lnTo>
                  <a:pt x="5670" y="9928"/>
                </a:lnTo>
                <a:lnTo>
                  <a:pt x="5500" y="9952"/>
                </a:lnTo>
                <a:lnTo>
                  <a:pt x="5427" y="10001"/>
                </a:lnTo>
                <a:lnTo>
                  <a:pt x="5403" y="10001"/>
                </a:lnTo>
                <a:lnTo>
                  <a:pt x="5378" y="10025"/>
                </a:lnTo>
                <a:lnTo>
                  <a:pt x="5378" y="10098"/>
                </a:lnTo>
                <a:lnTo>
                  <a:pt x="5403" y="10147"/>
                </a:lnTo>
                <a:lnTo>
                  <a:pt x="5451" y="10171"/>
                </a:lnTo>
                <a:lnTo>
                  <a:pt x="5500" y="10196"/>
                </a:lnTo>
                <a:lnTo>
                  <a:pt x="5622" y="10220"/>
                </a:lnTo>
                <a:lnTo>
                  <a:pt x="5743" y="10220"/>
                </a:lnTo>
                <a:lnTo>
                  <a:pt x="5938" y="10196"/>
                </a:lnTo>
                <a:lnTo>
                  <a:pt x="6133" y="10171"/>
                </a:lnTo>
                <a:lnTo>
                  <a:pt x="6157" y="10147"/>
                </a:lnTo>
                <a:lnTo>
                  <a:pt x="6157" y="10366"/>
                </a:lnTo>
                <a:lnTo>
                  <a:pt x="6011" y="10390"/>
                </a:lnTo>
                <a:lnTo>
                  <a:pt x="5889" y="10415"/>
                </a:lnTo>
                <a:lnTo>
                  <a:pt x="5573" y="10512"/>
                </a:lnTo>
                <a:lnTo>
                  <a:pt x="5403" y="10585"/>
                </a:lnTo>
                <a:lnTo>
                  <a:pt x="5354" y="10634"/>
                </a:lnTo>
                <a:lnTo>
                  <a:pt x="5354" y="10658"/>
                </a:lnTo>
                <a:lnTo>
                  <a:pt x="5403" y="10707"/>
                </a:lnTo>
                <a:lnTo>
                  <a:pt x="5451" y="10731"/>
                </a:lnTo>
                <a:lnTo>
                  <a:pt x="5573" y="10755"/>
                </a:lnTo>
                <a:lnTo>
                  <a:pt x="5841" y="10731"/>
                </a:lnTo>
                <a:lnTo>
                  <a:pt x="6157" y="10682"/>
                </a:lnTo>
                <a:lnTo>
                  <a:pt x="6157" y="10999"/>
                </a:lnTo>
                <a:lnTo>
                  <a:pt x="6133" y="10999"/>
                </a:lnTo>
                <a:lnTo>
                  <a:pt x="5938" y="11023"/>
                </a:lnTo>
                <a:lnTo>
                  <a:pt x="5743" y="11047"/>
                </a:lnTo>
                <a:lnTo>
                  <a:pt x="5549" y="11120"/>
                </a:lnTo>
                <a:lnTo>
                  <a:pt x="5378" y="11193"/>
                </a:lnTo>
                <a:lnTo>
                  <a:pt x="5354" y="11218"/>
                </a:lnTo>
                <a:lnTo>
                  <a:pt x="5354" y="11242"/>
                </a:lnTo>
                <a:lnTo>
                  <a:pt x="5354" y="11266"/>
                </a:lnTo>
                <a:lnTo>
                  <a:pt x="5378" y="11291"/>
                </a:lnTo>
                <a:lnTo>
                  <a:pt x="5573" y="11315"/>
                </a:lnTo>
                <a:lnTo>
                  <a:pt x="5768" y="11315"/>
                </a:lnTo>
                <a:lnTo>
                  <a:pt x="6133" y="11291"/>
                </a:lnTo>
                <a:lnTo>
                  <a:pt x="6157" y="11266"/>
                </a:lnTo>
                <a:lnTo>
                  <a:pt x="6157" y="11558"/>
                </a:lnTo>
                <a:lnTo>
                  <a:pt x="6011" y="11558"/>
                </a:lnTo>
                <a:lnTo>
                  <a:pt x="5841" y="11607"/>
                </a:lnTo>
                <a:lnTo>
                  <a:pt x="5573" y="11656"/>
                </a:lnTo>
                <a:lnTo>
                  <a:pt x="5330" y="11753"/>
                </a:lnTo>
                <a:lnTo>
                  <a:pt x="5305" y="11777"/>
                </a:lnTo>
                <a:lnTo>
                  <a:pt x="5305" y="11826"/>
                </a:lnTo>
                <a:lnTo>
                  <a:pt x="5330" y="11850"/>
                </a:lnTo>
                <a:lnTo>
                  <a:pt x="5378" y="11850"/>
                </a:lnTo>
                <a:lnTo>
                  <a:pt x="5622" y="11875"/>
                </a:lnTo>
                <a:lnTo>
                  <a:pt x="5865" y="11850"/>
                </a:lnTo>
                <a:lnTo>
                  <a:pt x="6011" y="11850"/>
                </a:lnTo>
                <a:lnTo>
                  <a:pt x="6084" y="11826"/>
                </a:lnTo>
                <a:lnTo>
                  <a:pt x="6157" y="11802"/>
                </a:lnTo>
                <a:lnTo>
                  <a:pt x="6157" y="12020"/>
                </a:lnTo>
                <a:lnTo>
                  <a:pt x="5962" y="12020"/>
                </a:lnTo>
                <a:lnTo>
                  <a:pt x="5743" y="12045"/>
                </a:lnTo>
                <a:lnTo>
                  <a:pt x="5549" y="12118"/>
                </a:lnTo>
                <a:lnTo>
                  <a:pt x="5476" y="12142"/>
                </a:lnTo>
                <a:lnTo>
                  <a:pt x="5378" y="12191"/>
                </a:lnTo>
                <a:lnTo>
                  <a:pt x="5378" y="12239"/>
                </a:lnTo>
                <a:lnTo>
                  <a:pt x="5378" y="12264"/>
                </a:lnTo>
                <a:lnTo>
                  <a:pt x="5476" y="12312"/>
                </a:lnTo>
                <a:lnTo>
                  <a:pt x="5549" y="12337"/>
                </a:lnTo>
                <a:lnTo>
                  <a:pt x="5743" y="12385"/>
                </a:lnTo>
                <a:lnTo>
                  <a:pt x="5962" y="12361"/>
                </a:lnTo>
                <a:lnTo>
                  <a:pt x="6157" y="12361"/>
                </a:lnTo>
                <a:lnTo>
                  <a:pt x="6157" y="12458"/>
                </a:lnTo>
                <a:lnTo>
                  <a:pt x="6157" y="12483"/>
                </a:lnTo>
                <a:lnTo>
                  <a:pt x="6011" y="12531"/>
                </a:lnTo>
                <a:lnTo>
                  <a:pt x="5889" y="12580"/>
                </a:lnTo>
                <a:lnTo>
                  <a:pt x="5622" y="12653"/>
                </a:lnTo>
                <a:lnTo>
                  <a:pt x="5500" y="12702"/>
                </a:lnTo>
                <a:lnTo>
                  <a:pt x="5403" y="12750"/>
                </a:lnTo>
                <a:lnTo>
                  <a:pt x="5378" y="12799"/>
                </a:lnTo>
                <a:lnTo>
                  <a:pt x="5378" y="12823"/>
                </a:lnTo>
                <a:lnTo>
                  <a:pt x="5403" y="12848"/>
                </a:lnTo>
                <a:lnTo>
                  <a:pt x="5500" y="12872"/>
                </a:lnTo>
                <a:lnTo>
                  <a:pt x="5622" y="12896"/>
                </a:lnTo>
                <a:lnTo>
                  <a:pt x="5743" y="12921"/>
                </a:lnTo>
                <a:lnTo>
                  <a:pt x="5865" y="12896"/>
                </a:lnTo>
                <a:lnTo>
                  <a:pt x="6011" y="12872"/>
                </a:lnTo>
                <a:lnTo>
                  <a:pt x="6181" y="12848"/>
                </a:lnTo>
                <a:lnTo>
                  <a:pt x="6181" y="13042"/>
                </a:lnTo>
                <a:lnTo>
                  <a:pt x="6108" y="13018"/>
                </a:lnTo>
                <a:lnTo>
                  <a:pt x="5962" y="13042"/>
                </a:lnTo>
                <a:lnTo>
                  <a:pt x="5841" y="13091"/>
                </a:lnTo>
                <a:lnTo>
                  <a:pt x="5719" y="13164"/>
                </a:lnTo>
                <a:lnTo>
                  <a:pt x="5573" y="13237"/>
                </a:lnTo>
                <a:lnTo>
                  <a:pt x="5549" y="13261"/>
                </a:lnTo>
                <a:lnTo>
                  <a:pt x="5573" y="13286"/>
                </a:lnTo>
                <a:lnTo>
                  <a:pt x="5597" y="13334"/>
                </a:lnTo>
                <a:lnTo>
                  <a:pt x="5622" y="13334"/>
                </a:lnTo>
                <a:lnTo>
                  <a:pt x="5743" y="13310"/>
                </a:lnTo>
                <a:lnTo>
                  <a:pt x="6157" y="13310"/>
                </a:lnTo>
                <a:lnTo>
                  <a:pt x="6206" y="13286"/>
                </a:lnTo>
                <a:lnTo>
                  <a:pt x="6206" y="13529"/>
                </a:lnTo>
                <a:lnTo>
                  <a:pt x="6035" y="13553"/>
                </a:lnTo>
                <a:lnTo>
                  <a:pt x="5865" y="13553"/>
                </a:lnTo>
                <a:lnTo>
                  <a:pt x="5719" y="13602"/>
                </a:lnTo>
                <a:lnTo>
                  <a:pt x="5573" y="13675"/>
                </a:lnTo>
                <a:lnTo>
                  <a:pt x="5524" y="13724"/>
                </a:lnTo>
                <a:lnTo>
                  <a:pt x="5476" y="13797"/>
                </a:lnTo>
                <a:lnTo>
                  <a:pt x="5476" y="13870"/>
                </a:lnTo>
                <a:lnTo>
                  <a:pt x="5476" y="13894"/>
                </a:lnTo>
                <a:lnTo>
                  <a:pt x="5500" y="13918"/>
                </a:lnTo>
                <a:lnTo>
                  <a:pt x="5646" y="13967"/>
                </a:lnTo>
                <a:lnTo>
                  <a:pt x="5792" y="13967"/>
                </a:lnTo>
                <a:lnTo>
                  <a:pt x="6108" y="13943"/>
                </a:lnTo>
                <a:lnTo>
                  <a:pt x="6254" y="13943"/>
                </a:lnTo>
                <a:lnTo>
                  <a:pt x="6279" y="14235"/>
                </a:lnTo>
                <a:lnTo>
                  <a:pt x="6011" y="14308"/>
                </a:lnTo>
                <a:lnTo>
                  <a:pt x="5841" y="14332"/>
                </a:lnTo>
                <a:lnTo>
                  <a:pt x="5670" y="14381"/>
                </a:lnTo>
                <a:lnTo>
                  <a:pt x="5622" y="14429"/>
                </a:lnTo>
                <a:lnTo>
                  <a:pt x="5597" y="14478"/>
                </a:lnTo>
                <a:lnTo>
                  <a:pt x="5622" y="14551"/>
                </a:lnTo>
                <a:lnTo>
                  <a:pt x="5670" y="14600"/>
                </a:lnTo>
                <a:lnTo>
                  <a:pt x="5719" y="14624"/>
                </a:lnTo>
                <a:lnTo>
                  <a:pt x="5792" y="14648"/>
                </a:lnTo>
                <a:lnTo>
                  <a:pt x="5962" y="14673"/>
                </a:lnTo>
                <a:lnTo>
                  <a:pt x="6133" y="14648"/>
                </a:lnTo>
                <a:lnTo>
                  <a:pt x="6303" y="14600"/>
                </a:lnTo>
                <a:lnTo>
                  <a:pt x="6303" y="14770"/>
                </a:lnTo>
                <a:lnTo>
                  <a:pt x="6133" y="14794"/>
                </a:lnTo>
                <a:lnTo>
                  <a:pt x="5962" y="14867"/>
                </a:lnTo>
                <a:lnTo>
                  <a:pt x="5841" y="14916"/>
                </a:lnTo>
                <a:lnTo>
                  <a:pt x="5719" y="14965"/>
                </a:lnTo>
                <a:lnTo>
                  <a:pt x="5646" y="15062"/>
                </a:lnTo>
                <a:lnTo>
                  <a:pt x="5597" y="15111"/>
                </a:lnTo>
                <a:lnTo>
                  <a:pt x="5573" y="15159"/>
                </a:lnTo>
                <a:lnTo>
                  <a:pt x="5573" y="15184"/>
                </a:lnTo>
                <a:lnTo>
                  <a:pt x="5597" y="15208"/>
                </a:lnTo>
                <a:lnTo>
                  <a:pt x="5670" y="15257"/>
                </a:lnTo>
                <a:lnTo>
                  <a:pt x="5768" y="15281"/>
                </a:lnTo>
                <a:lnTo>
                  <a:pt x="5962" y="15257"/>
                </a:lnTo>
                <a:lnTo>
                  <a:pt x="6352" y="15184"/>
                </a:lnTo>
                <a:lnTo>
                  <a:pt x="6376" y="15451"/>
                </a:lnTo>
                <a:lnTo>
                  <a:pt x="6133" y="15476"/>
                </a:lnTo>
                <a:lnTo>
                  <a:pt x="5865" y="15524"/>
                </a:lnTo>
                <a:lnTo>
                  <a:pt x="5743" y="15573"/>
                </a:lnTo>
                <a:lnTo>
                  <a:pt x="5646" y="15646"/>
                </a:lnTo>
                <a:lnTo>
                  <a:pt x="5622" y="15646"/>
                </a:lnTo>
                <a:lnTo>
                  <a:pt x="5622" y="15670"/>
                </a:lnTo>
                <a:lnTo>
                  <a:pt x="5695" y="15768"/>
                </a:lnTo>
                <a:lnTo>
                  <a:pt x="5792" y="15816"/>
                </a:lnTo>
                <a:lnTo>
                  <a:pt x="5889" y="15841"/>
                </a:lnTo>
                <a:lnTo>
                  <a:pt x="5987" y="15841"/>
                </a:lnTo>
                <a:lnTo>
                  <a:pt x="6206" y="15865"/>
                </a:lnTo>
                <a:lnTo>
                  <a:pt x="6400" y="15865"/>
                </a:lnTo>
                <a:lnTo>
                  <a:pt x="6400" y="15962"/>
                </a:lnTo>
                <a:lnTo>
                  <a:pt x="6133" y="16035"/>
                </a:lnTo>
                <a:lnTo>
                  <a:pt x="5938" y="16084"/>
                </a:lnTo>
                <a:lnTo>
                  <a:pt x="5792" y="16181"/>
                </a:lnTo>
                <a:lnTo>
                  <a:pt x="5768" y="16230"/>
                </a:lnTo>
                <a:lnTo>
                  <a:pt x="5768" y="16254"/>
                </a:lnTo>
                <a:lnTo>
                  <a:pt x="5816" y="16327"/>
                </a:lnTo>
                <a:lnTo>
                  <a:pt x="5889" y="16376"/>
                </a:lnTo>
                <a:lnTo>
                  <a:pt x="5987" y="16400"/>
                </a:lnTo>
                <a:lnTo>
                  <a:pt x="6181" y="16400"/>
                </a:lnTo>
                <a:lnTo>
                  <a:pt x="6425" y="16352"/>
                </a:lnTo>
                <a:lnTo>
                  <a:pt x="6449" y="16644"/>
                </a:lnTo>
                <a:lnTo>
                  <a:pt x="6230" y="16668"/>
                </a:lnTo>
                <a:lnTo>
                  <a:pt x="6035" y="16717"/>
                </a:lnTo>
                <a:lnTo>
                  <a:pt x="5962" y="16765"/>
                </a:lnTo>
                <a:lnTo>
                  <a:pt x="5865" y="16790"/>
                </a:lnTo>
                <a:lnTo>
                  <a:pt x="5841" y="16838"/>
                </a:lnTo>
                <a:lnTo>
                  <a:pt x="5841" y="16887"/>
                </a:lnTo>
                <a:lnTo>
                  <a:pt x="5841" y="16911"/>
                </a:lnTo>
                <a:lnTo>
                  <a:pt x="5889" y="16936"/>
                </a:lnTo>
                <a:lnTo>
                  <a:pt x="6084" y="16960"/>
                </a:lnTo>
                <a:lnTo>
                  <a:pt x="6279" y="16984"/>
                </a:lnTo>
                <a:lnTo>
                  <a:pt x="6449" y="16984"/>
                </a:lnTo>
                <a:lnTo>
                  <a:pt x="6449" y="17276"/>
                </a:lnTo>
                <a:lnTo>
                  <a:pt x="6206" y="17325"/>
                </a:lnTo>
                <a:lnTo>
                  <a:pt x="6011" y="17349"/>
                </a:lnTo>
                <a:lnTo>
                  <a:pt x="5938" y="17398"/>
                </a:lnTo>
                <a:lnTo>
                  <a:pt x="5865" y="17447"/>
                </a:lnTo>
                <a:lnTo>
                  <a:pt x="5841" y="17471"/>
                </a:lnTo>
                <a:lnTo>
                  <a:pt x="5841" y="17520"/>
                </a:lnTo>
                <a:lnTo>
                  <a:pt x="5841" y="17544"/>
                </a:lnTo>
                <a:lnTo>
                  <a:pt x="5865" y="17568"/>
                </a:lnTo>
                <a:lnTo>
                  <a:pt x="5987" y="17641"/>
                </a:lnTo>
                <a:lnTo>
                  <a:pt x="6133" y="17690"/>
                </a:lnTo>
                <a:lnTo>
                  <a:pt x="6303" y="17690"/>
                </a:lnTo>
                <a:lnTo>
                  <a:pt x="6449" y="17666"/>
                </a:lnTo>
                <a:lnTo>
                  <a:pt x="6449" y="17958"/>
                </a:lnTo>
                <a:lnTo>
                  <a:pt x="6303" y="17982"/>
                </a:lnTo>
                <a:lnTo>
                  <a:pt x="6181" y="18031"/>
                </a:lnTo>
                <a:lnTo>
                  <a:pt x="6011" y="18055"/>
                </a:lnTo>
                <a:lnTo>
                  <a:pt x="5914" y="18104"/>
                </a:lnTo>
                <a:lnTo>
                  <a:pt x="5841" y="18152"/>
                </a:lnTo>
                <a:lnTo>
                  <a:pt x="5816" y="18177"/>
                </a:lnTo>
                <a:lnTo>
                  <a:pt x="5816" y="18225"/>
                </a:lnTo>
                <a:lnTo>
                  <a:pt x="5841" y="18250"/>
                </a:lnTo>
                <a:lnTo>
                  <a:pt x="5865" y="18274"/>
                </a:lnTo>
                <a:lnTo>
                  <a:pt x="5987" y="18323"/>
                </a:lnTo>
                <a:lnTo>
                  <a:pt x="6157" y="18371"/>
                </a:lnTo>
                <a:lnTo>
                  <a:pt x="6303" y="18371"/>
                </a:lnTo>
                <a:lnTo>
                  <a:pt x="6449" y="18347"/>
                </a:lnTo>
                <a:lnTo>
                  <a:pt x="6473" y="18444"/>
                </a:lnTo>
                <a:lnTo>
                  <a:pt x="6303" y="18469"/>
                </a:lnTo>
                <a:lnTo>
                  <a:pt x="6157" y="18542"/>
                </a:lnTo>
                <a:lnTo>
                  <a:pt x="6035" y="18615"/>
                </a:lnTo>
                <a:lnTo>
                  <a:pt x="5914" y="18688"/>
                </a:lnTo>
                <a:lnTo>
                  <a:pt x="5889" y="18736"/>
                </a:lnTo>
                <a:lnTo>
                  <a:pt x="5889" y="18761"/>
                </a:lnTo>
                <a:lnTo>
                  <a:pt x="5914" y="18785"/>
                </a:lnTo>
                <a:lnTo>
                  <a:pt x="5962" y="18809"/>
                </a:lnTo>
                <a:lnTo>
                  <a:pt x="6108" y="18809"/>
                </a:lnTo>
                <a:lnTo>
                  <a:pt x="6279" y="18785"/>
                </a:lnTo>
                <a:lnTo>
                  <a:pt x="6498" y="18761"/>
                </a:lnTo>
                <a:lnTo>
                  <a:pt x="6522" y="18980"/>
                </a:lnTo>
                <a:lnTo>
                  <a:pt x="6376" y="19028"/>
                </a:lnTo>
                <a:lnTo>
                  <a:pt x="6254" y="19101"/>
                </a:lnTo>
                <a:lnTo>
                  <a:pt x="5987" y="19223"/>
                </a:lnTo>
                <a:lnTo>
                  <a:pt x="5962" y="19272"/>
                </a:lnTo>
                <a:lnTo>
                  <a:pt x="5962" y="19320"/>
                </a:lnTo>
                <a:lnTo>
                  <a:pt x="5987" y="19369"/>
                </a:lnTo>
                <a:lnTo>
                  <a:pt x="6011" y="19393"/>
                </a:lnTo>
                <a:lnTo>
                  <a:pt x="6425" y="19393"/>
                </a:lnTo>
                <a:lnTo>
                  <a:pt x="6595" y="19345"/>
                </a:lnTo>
                <a:lnTo>
                  <a:pt x="6619" y="19393"/>
                </a:lnTo>
                <a:lnTo>
                  <a:pt x="6571" y="19442"/>
                </a:lnTo>
                <a:lnTo>
                  <a:pt x="6522" y="19515"/>
                </a:lnTo>
                <a:lnTo>
                  <a:pt x="6254" y="19637"/>
                </a:lnTo>
                <a:lnTo>
                  <a:pt x="6230" y="19661"/>
                </a:lnTo>
                <a:lnTo>
                  <a:pt x="6206" y="19734"/>
                </a:lnTo>
                <a:lnTo>
                  <a:pt x="6230" y="19758"/>
                </a:lnTo>
                <a:lnTo>
                  <a:pt x="6279" y="19783"/>
                </a:lnTo>
                <a:lnTo>
                  <a:pt x="6595" y="19758"/>
                </a:lnTo>
                <a:lnTo>
                  <a:pt x="6668" y="19783"/>
                </a:lnTo>
                <a:lnTo>
                  <a:pt x="6887" y="19856"/>
                </a:lnTo>
                <a:lnTo>
                  <a:pt x="7106" y="19904"/>
                </a:lnTo>
                <a:lnTo>
                  <a:pt x="7203" y="19953"/>
                </a:lnTo>
                <a:lnTo>
                  <a:pt x="7252" y="20001"/>
                </a:lnTo>
                <a:lnTo>
                  <a:pt x="7276" y="20050"/>
                </a:lnTo>
                <a:lnTo>
                  <a:pt x="7276" y="20123"/>
                </a:lnTo>
                <a:lnTo>
                  <a:pt x="7252" y="20172"/>
                </a:lnTo>
                <a:lnTo>
                  <a:pt x="7203" y="20245"/>
                </a:lnTo>
                <a:lnTo>
                  <a:pt x="7057" y="20342"/>
                </a:lnTo>
                <a:lnTo>
                  <a:pt x="6936" y="20391"/>
                </a:lnTo>
                <a:lnTo>
                  <a:pt x="6814" y="20439"/>
                </a:lnTo>
                <a:lnTo>
                  <a:pt x="6692" y="20464"/>
                </a:lnTo>
                <a:lnTo>
                  <a:pt x="6571" y="20464"/>
                </a:lnTo>
                <a:lnTo>
                  <a:pt x="6303" y="20439"/>
                </a:lnTo>
                <a:lnTo>
                  <a:pt x="5889" y="20439"/>
                </a:lnTo>
                <a:lnTo>
                  <a:pt x="5768" y="20391"/>
                </a:lnTo>
                <a:lnTo>
                  <a:pt x="5670" y="20318"/>
                </a:lnTo>
                <a:lnTo>
                  <a:pt x="5597" y="20220"/>
                </a:lnTo>
                <a:lnTo>
                  <a:pt x="5524" y="20099"/>
                </a:lnTo>
                <a:lnTo>
                  <a:pt x="5476" y="19929"/>
                </a:lnTo>
                <a:lnTo>
                  <a:pt x="5403" y="19612"/>
                </a:lnTo>
                <a:lnTo>
                  <a:pt x="5354" y="19247"/>
                </a:lnTo>
                <a:lnTo>
                  <a:pt x="5330" y="18882"/>
                </a:lnTo>
                <a:lnTo>
                  <a:pt x="5305" y="18371"/>
                </a:lnTo>
                <a:lnTo>
                  <a:pt x="5184" y="16960"/>
                </a:lnTo>
                <a:lnTo>
                  <a:pt x="5111" y="16254"/>
                </a:lnTo>
                <a:lnTo>
                  <a:pt x="5038" y="15549"/>
                </a:lnTo>
                <a:lnTo>
                  <a:pt x="4965" y="15086"/>
                </a:lnTo>
                <a:lnTo>
                  <a:pt x="4867" y="14600"/>
                </a:lnTo>
                <a:lnTo>
                  <a:pt x="4624" y="13675"/>
                </a:lnTo>
                <a:lnTo>
                  <a:pt x="4527" y="13310"/>
                </a:lnTo>
                <a:lnTo>
                  <a:pt x="4454" y="13018"/>
                </a:lnTo>
                <a:lnTo>
                  <a:pt x="4405" y="12896"/>
                </a:lnTo>
                <a:lnTo>
                  <a:pt x="4356" y="12823"/>
                </a:lnTo>
                <a:lnTo>
                  <a:pt x="4356" y="12799"/>
                </a:lnTo>
                <a:lnTo>
                  <a:pt x="4332" y="12750"/>
                </a:lnTo>
                <a:lnTo>
                  <a:pt x="4283" y="12702"/>
                </a:lnTo>
                <a:lnTo>
                  <a:pt x="4235" y="12677"/>
                </a:lnTo>
                <a:lnTo>
                  <a:pt x="4186" y="12653"/>
                </a:lnTo>
                <a:lnTo>
                  <a:pt x="4113" y="12677"/>
                </a:lnTo>
                <a:lnTo>
                  <a:pt x="4040" y="12750"/>
                </a:lnTo>
                <a:lnTo>
                  <a:pt x="3991" y="12848"/>
                </a:lnTo>
                <a:lnTo>
                  <a:pt x="3918" y="13091"/>
                </a:lnTo>
                <a:lnTo>
                  <a:pt x="3870" y="13286"/>
                </a:lnTo>
                <a:lnTo>
                  <a:pt x="3772" y="13237"/>
                </a:lnTo>
                <a:lnTo>
                  <a:pt x="3675" y="13213"/>
                </a:lnTo>
                <a:lnTo>
                  <a:pt x="3626" y="13237"/>
                </a:lnTo>
                <a:lnTo>
                  <a:pt x="3602" y="13310"/>
                </a:lnTo>
                <a:lnTo>
                  <a:pt x="3626" y="13383"/>
                </a:lnTo>
                <a:lnTo>
                  <a:pt x="3675" y="13456"/>
                </a:lnTo>
                <a:lnTo>
                  <a:pt x="3748" y="13529"/>
                </a:lnTo>
                <a:lnTo>
                  <a:pt x="3821" y="13578"/>
                </a:lnTo>
                <a:lnTo>
                  <a:pt x="3797" y="13772"/>
                </a:lnTo>
                <a:lnTo>
                  <a:pt x="3651" y="13772"/>
                </a:lnTo>
                <a:lnTo>
                  <a:pt x="3505" y="13821"/>
                </a:lnTo>
                <a:lnTo>
                  <a:pt x="3480" y="13845"/>
                </a:lnTo>
                <a:lnTo>
                  <a:pt x="3505" y="13870"/>
                </a:lnTo>
                <a:lnTo>
                  <a:pt x="3651" y="13943"/>
                </a:lnTo>
                <a:lnTo>
                  <a:pt x="3772" y="14016"/>
                </a:lnTo>
                <a:lnTo>
                  <a:pt x="3724" y="14405"/>
                </a:lnTo>
                <a:lnTo>
                  <a:pt x="3505" y="14381"/>
                </a:lnTo>
                <a:lnTo>
                  <a:pt x="3407" y="14381"/>
                </a:lnTo>
                <a:lnTo>
                  <a:pt x="3310" y="14405"/>
                </a:lnTo>
                <a:lnTo>
                  <a:pt x="3286" y="14454"/>
                </a:lnTo>
                <a:lnTo>
                  <a:pt x="3286" y="14478"/>
                </a:lnTo>
                <a:lnTo>
                  <a:pt x="3286" y="14502"/>
                </a:lnTo>
                <a:lnTo>
                  <a:pt x="3383" y="14551"/>
                </a:lnTo>
                <a:lnTo>
                  <a:pt x="3480" y="14624"/>
                </a:lnTo>
                <a:lnTo>
                  <a:pt x="3675" y="14721"/>
                </a:lnTo>
                <a:lnTo>
                  <a:pt x="3675" y="14892"/>
                </a:lnTo>
                <a:lnTo>
                  <a:pt x="3480" y="14892"/>
                </a:lnTo>
                <a:lnTo>
                  <a:pt x="3286" y="14916"/>
                </a:lnTo>
                <a:lnTo>
                  <a:pt x="3213" y="14940"/>
                </a:lnTo>
                <a:lnTo>
                  <a:pt x="3140" y="14965"/>
                </a:lnTo>
                <a:lnTo>
                  <a:pt x="3115" y="15013"/>
                </a:lnTo>
                <a:lnTo>
                  <a:pt x="3115" y="15038"/>
                </a:lnTo>
                <a:lnTo>
                  <a:pt x="3140" y="15086"/>
                </a:lnTo>
                <a:lnTo>
                  <a:pt x="3188" y="15135"/>
                </a:lnTo>
                <a:lnTo>
                  <a:pt x="3310" y="15208"/>
                </a:lnTo>
                <a:lnTo>
                  <a:pt x="3456" y="15232"/>
                </a:lnTo>
                <a:lnTo>
                  <a:pt x="3626" y="15257"/>
                </a:lnTo>
                <a:lnTo>
                  <a:pt x="3578" y="15573"/>
                </a:lnTo>
                <a:lnTo>
                  <a:pt x="3334" y="15549"/>
                </a:lnTo>
                <a:lnTo>
                  <a:pt x="3018" y="15549"/>
                </a:lnTo>
                <a:lnTo>
                  <a:pt x="2921" y="15573"/>
                </a:lnTo>
                <a:lnTo>
                  <a:pt x="2896" y="15597"/>
                </a:lnTo>
                <a:lnTo>
                  <a:pt x="2896" y="15622"/>
                </a:lnTo>
                <a:lnTo>
                  <a:pt x="2945" y="15695"/>
                </a:lnTo>
                <a:lnTo>
                  <a:pt x="3018" y="15743"/>
                </a:lnTo>
                <a:lnTo>
                  <a:pt x="3164" y="15816"/>
                </a:lnTo>
                <a:lnTo>
                  <a:pt x="3359" y="15889"/>
                </a:lnTo>
                <a:lnTo>
                  <a:pt x="3553" y="15914"/>
                </a:lnTo>
                <a:lnTo>
                  <a:pt x="3529" y="16011"/>
                </a:lnTo>
                <a:lnTo>
                  <a:pt x="3261" y="16035"/>
                </a:lnTo>
                <a:lnTo>
                  <a:pt x="3115" y="16060"/>
                </a:lnTo>
                <a:lnTo>
                  <a:pt x="2994" y="16108"/>
                </a:lnTo>
                <a:lnTo>
                  <a:pt x="2969" y="16133"/>
                </a:lnTo>
                <a:lnTo>
                  <a:pt x="2969" y="16181"/>
                </a:lnTo>
                <a:lnTo>
                  <a:pt x="2969" y="16206"/>
                </a:lnTo>
                <a:lnTo>
                  <a:pt x="2994" y="16230"/>
                </a:lnTo>
                <a:lnTo>
                  <a:pt x="3115" y="16279"/>
                </a:lnTo>
                <a:lnTo>
                  <a:pt x="3237" y="16303"/>
                </a:lnTo>
                <a:lnTo>
                  <a:pt x="3480" y="16327"/>
                </a:lnTo>
                <a:lnTo>
                  <a:pt x="3432" y="16790"/>
                </a:lnTo>
                <a:lnTo>
                  <a:pt x="3261" y="16790"/>
                </a:lnTo>
                <a:lnTo>
                  <a:pt x="3115" y="16814"/>
                </a:lnTo>
                <a:lnTo>
                  <a:pt x="2872" y="16838"/>
                </a:lnTo>
                <a:lnTo>
                  <a:pt x="2775" y="16887"/>
                </a:lnTo>
                <a:lnTo>
                  <a:pt x="2677" y="16960"/>
                </a:lnTo>
                <a:lnTo>
                  <a:pt x="2653" y="17033"/>
                </a:lnTo>
                <a:lnTo>
                  <a:pt x="2677" y="17082"/>
                </a:lnTo>
                <a:lnTo>
                  <a:pt x="2702" y="17106"/>
                </a:lnTo>
                <a:lnTo>
                  <a:pt x="2799" y="17155"/>
                </a:lnTo>
                <a:lnTo>
                  <a:pt x="2896" y="17155"/>
                </a:lnTo>
                <a:lnTo>
                  <a:pt x="3091" y="17179"/>
                </a:lnTo>
                <a:lnTo>
                  <a:pt x="3383" y="17203"/>
                </a:lnTo>
                <a:lnTo>
                  <a:pt x="3359" y="17398"/>
                </a:lnTo>
                <a:lnTo>
                  <a:pt x="3188" y="17398"/>
                </a:lnTo>
                <a:lnTo>
                  <a:pt x="3042" y="17422"/>
                </a:lnTo>
                <a:lnTo>
                  <a:pt x="2750" y="17520"/>
                </a:lnTo>
                <a:lnTo>
                  <a:pt x="2702" y="17544"/>
                </a:lnTo>
                <a:lnTo>
                  <a:pt x="2677" y="17593"/>
                </a:lnTo>
                <a:lnTo>
                  <a:pt x="2702" y="17641"/>
                </a:lnTo>
                <a:lnTo>
                  <a:pt x="2750" y="17666"/>
                </a:lnTo>
                <a:lnTo>
                  <a:pt x="2896" y="17714"/>
                </a:lnTo>
                <a:lnTo>
                  <a:pt x="3018" y="17739"/>
                </a:lnTo>
                <a:lnTo>
                  <a:pt x="3310" y="17739"/>
                </a:lnTo>
                <a:lnTo>
                  <a:pt x="3310" y="17763"/>
                </a:lnTo>
                <a:lnTo>
                  <a:pt x="3286" y="17933"/>
                </a:lnTo>
                <a:lnTo>
                  <a:pt x="3018" y="17958"/>
                </a:lnTo>
                <a:lnTo>
                  <a:pt x="2799" y="17982"/>
                </a:lnTo>
                <a:lnTo>
                  <a:pt x="2702" y="18031"/>
                </a:lnTo>
                <a:lnTo>
                  <a:pt x="2629" y="18079"/>
                </a:lnTo>
                <a:lnTo>
                  <a:pt x="2604" y="18128"/>
                </a:lnTo>
                <a:lnTo>
                  <a:pt x="2604" y="18177"/>
                </a:lnTo>
                <a:lnTo>
                  <a:pt x="2653" y="18250"/>
                </a:lnTo>
                <a:lnTo>
                  <a:pt x="2702" y="18274"/>
                </a:lnTo>
                <a:lnTo>
                  <a:pt x="2775" y="18298"/>
                </a:lnTo>
                <a:lnTo>
                  <a:pt x="2848" y="18323"/>
                </a:lnTo>
                <a:lnTo>
                  <a:pt x="3018" y="18323"/>
                </a:lnTo>
                <a:lnTo>
                  <a:pt x="3164" y="18298"/>
                </a:lnTo>
                <a:lnTo>
                  <a:pt x="3237" y="18323"/>
                </a:lnTo>
                <a:lnTo>
                  <a:pt x="3213" y="18517"/>
                </a:lnTo>
                <a:lnTo>
                  <a:pt x="2848" y="18566"/>
                </a:lnTo>
                <a:lnTo>
                  <a:pt x="2677" y="18615"/>
                </a:lnTo>
                <a:lnTo>
                  <a:pt x="2604" y="18663"/>
                </a:lnTo>
                <a:lnTo>
                  <a:pt x="2531" y="18712"/>
                </a:lnTo>
                <a:lnTo>
                  <a:pt x="2507" y="18761"/>
                </a:lnTo>
                <a:lnTo>
                  <a:pt x="2507" y="18785"/>
                </a:lnTo>
                <a:lnTo>
                  <a:pt x="2531" y="18809"/>
                </a:lnTo>
                <a:lnTo>
                  <a:pt x="2556" y="18834"/>
                </a:lnTo>
                <a:lnTo>
                  <a:pt x="2702" y="18882"/>
                </a:lnTo>
                <a:lnTo>
                  <a:pt x="3164" y="18882"/>
                </a:lnTo>
                <a:lnTo>
                  <a:pt x="3115" y="19223"/>
                </a:lnTo>
                <a:lnTo>
                  <a:pt x="2799" y="19199"/>
                </a:lnTo>
                <a:lnTo>
                  <a:pt x="2677" y="19199"/>
                </a:lnTo>
                <a:lnTo>
                  <a:pt x="2580" y="19223"/>
                </a:lnTo>
                <a:lnTo>
                  <a:pt x="2483" y="19247"/>
                </a:lnTo>
                <a:lnTo>
                  <a:pt x="2410" y="19320"/>
                </a:lnTo>
                <a:lnTo>
                  <a:pt x="2410" y="19369"/>
                </a:lnTo>
                <a:lnTo>
                  <a:pt x="2410" y="19393"/>
                </a:lnTo>
                <a:lnTo>
                  <a:pt x="2483" y="19466"/>
                </a:lnTo>
                <a:lnTo>
                  <a:pt x="2580" y="19515"/>
                </a:lnTo>
                <a:lnTo>
                  <a:pt x="2702" y="19564"/>
                </a:lnTo>
                <a:lnTo>
                  <a:pt x="2799" y="19564"/>
                </a:lnTo>
                <a:lnTo>
                  <a:pt x="3042" y="19612"/>
                </a:lnTo>
                <a:lnTo>
                  <a:pt x="3018" y="19807"/>
                </a:lnTo>
                <a:lnTo>
                  <a:pt x="2896" y="19807"/>
                </a:lnTo>
                <a:lnTo>
                  <a:pt x="2556" y="19856"/>
                </a:lnTo>
                <a:lnTo>
                  <a:pt x="2483" y="19880"/>
                </a:lnTo>
                <a:lnTo>
                  <a:pt x="2434" y="19904"/>
                </a:lnTo>
                <a:lnTo>
                  <a:pt x="2337" y="20001"/>
                </a:lnTo>
                <a:lnTo>
                  <a:pt x="2312" y="20026"/>
                </a:lnTo>
                <a:lnTo>
                  <a:pt x="2337" y="20074"/>
                </a:lnTo>
                <a:lnTo>
                  <a:pt x="2434" y="20123"/>
                </a:lnTo>
                <a:lnTo>
                  <a:pt x="2531" y="20147"/>
                </a:lnTo>
                <a:lnTo>
                  <a:pt x="2726" y="20172"/>
                </a:lnTo>
                <a:lnTo>
                  <a:pt x="2507" y="20269"/>
                </a:lnTo>
                <a:lnTo>
                  <a:pt x="2288" y="20366"/>
                </a:lnTo>
                <a:lnTo>
                  <a:pt x="1801" y="20512"/>
                </a:lnTo>
                <a:lnTo>
                  <a:pt x="1655" y="20537"/>
                </a:lnTo>
                <a:lnTo>
                  <a:pt x="1485" y="20561"/>
                </a:lnTo>
                <a:lnTo>
                  <a:pt x="1315" y="20537"/>
                </a:lnTo>
                <a:lnTo>
                  <a:pt x="1145" y="20488"/>
                </a:lnTo>
                <a:lnTo>
                  <a:pt x="1120" y="20464"/>
                </a:lnTo>
                <a:lnTo>
                  <a:pt x="1096" y="20415"/>
                </a:lnTo>
                <a:lnTo>
                  <a:pt x="1096" y="20391"/>
                </a:lnTo>
                <a:lnTo>
                  <a:pt x="1096" y="20342"/>
                </a:lnTo>
                <a:lnTo>
                  <a:pt x="1145" y="20245"/>
                </a:lnTo>
                <a:lnTo>
                  <a:pt x="1242" y="20123"/>
                </a:lnTo>
                <a:lnTo>
                  <a:pt x="1485" y="19929"/>
                </a:lnTo>
                <a:lnTo>
                  <a:pt x="1631" y="19831"/>
                </a:lnTo>
                <a:lnTo>
                  <a:pt x="1680" y="19807"/>
                </a:lnTo>
                <a:lnTo>
                  <a:pt x="1704" y="19758"/>
                </a:lnTo>
                <a:lnTo>
                  <a:pt x="1704" y="19710"/>
                </a:lnTo>
                <a:lnTo>
                  <a:pt x="1704" y="19661"/>
                </a:lnTo>
                <a:lnTo>
                  <a:pt x="1728" y="19588"/>
                </a:lnTo>
                <a:lnTo>
                  <a:pt x="1826" y="18785"/>
                </a:lnTo>
                <a:lnTo>
                  <a:pt x="1923" y="18006"/>
                </a:lnTo>
                <a:lnTo>
                  <a:pt x="2045" y="16425"/>
                </a:lnTo>
                <a:lnTo>
                  <a:pt x="2142" y="14843"/>
                </a:lnTo>
                <a:lnTo>
                  <a:pt x="2264" y="13237"/>
                </a:lnTo>
                <a:lnTo>
                  <a:pt x="2410" y="11631"/>
                </a:lnTo>
                <a:lnTo>
                  <a:pt x="2531" y="10025"/>
                </a:lnTo>
                <a:lnTo>
                  <a:pt x="2556" y="9368"/>
                </a:lnTo>
                <a:lnTo>
                  <a:pt x="2580" y="8663"/>
                </a:lnTo>
                <a:lnTo>
                  <a:pt x="2580" y="8322"/>
                </a:lnTo>
                <a:lnTo>
                  <a:pt x="2580" y="7981"/>
                </a:lnTo>
                <a:lnTo>
                  <a:pt x="2531" y="7641"/>
                </a:lnTo>
                <a:lnTo>
                  <a:pt x="2483" y="7324"/>
                </a:lnTo>
                <a:lnTo>
                  <a:pt x="2483" y="7251"/>
                </a:lnTo>
                <a:lnTo>
                  <a:pt x="2458" y="7178"/>
                </a:lnTo>
                <a:lnTo>
                  <a:pt x="2434" y="7130"/>
                </a:lnTo>
                <a:lnTo>
                  <a:pt x="2410" y="7105"/>
                </a:lnTo>
                <a:lnTo>
                  <a:pt x="2337" y="7057"/>
                </a:lnTo>
                <a:lnTo>
                  <a:pt x="2239" y="7057"/>
                </a:lnTo>
                <a:lnTo>
                  <a:pt x="2166" y="7105"/>
                </a:lnTo>
                <a:lnTo>
                  <a:pt x="2020" y="7130"/>
                </a:lnTo>
                <a:lnTo>
                  <a:pt x="1899" y="7154"/>
                </a:lnTo>
                <a:lnTo>
                  <a:pt x="1826" y="7227"/>
                </a:lnTo>
                <a:lnTo>
                  <a:pt x="1801" y="7300"/>
                </a:lnTo>
                <a:lnTo>
                  <a:pt x="1801" y="7349"/>
                </a:lnTo>
                <a:lnTo>
                  <a:pt x="1801" y="7397"/>
                </a:lnTo>
                <a:lnTo>
                  <a:pt x="1874" y="7446"/>
                </a:lnTo>
                <a:lnTo>
                  <a:pt x="1923" y="7470"/>
                </a:lnTo>
                <a:lnTo>
                  <a:pt x="1899" y="7519"/>
                </a:lnTo>
                <a:lnTo>
                  <a:pt x="1704" y="7519"/>
                </a:lnTo>
                <a:lnTo>
                  <a:pt x="1631" y="7543"/>
                </a:lnTo>
                <a:lnTo>
                  <a:pt x="1558" y="7592"/>
                </a:lnTo>
                <a:lnTo>
                  <a:pt x="1534" y="7665"/>
                </a:lnTo>
                <a:lnTo>
                  <a:pt x="1534" y="7714"/>
                </a:lnTo>
                <a:lnTo>
                  <a:pt x="1558" y="7738"/>
                </a:lnTo>
                <a:lnTo>
                  <a:pt x="1631" y="7811"/>
                </a:lnTo>
                <a:lnTo>
                  <a:pt x="1753" y="7860"/>
                </a:lnTo>
                <a:lnTo>
                  <a:pt x="1728" y="7957"/>
                </a:lnTo>
                <a:lnTo>
                  <a:pt x="1582" y="7957"/>
                </a:lnTo>
                <a:lnTo>
                  <a:pt x="1461" y="8006"/>
                </a:lnTo>
                <a:lnTo>
                  <a:pt x="1412" y="8054"/>
                </a:lnTo>
                <a:lnTo>
                  <a:pt x="1388" y="8127"/>
                </a:lnTo>
                <a:lnTo>
                  <a:pt x="1412" y="8200"/>
                </a:lnTo>
                <a:lnTo>
                  <a:pt x="1461" y="8249"/>
                </a:lnTo>
                <a:lnTo>
                  <a:pt x="1534" y="8273"/>
                </a:lnTo>
                <a:lnTo>
                  <a:pt x="1631" y="8298"/>
                </a:lnTo>
                <a:lnTo>
                  <a:pt x="1582" y="8468"/>
                </a:lnTo>
                <a:lnTo>
                  <a:pt x="1437" y="8468"/>
                </a:lnTo>
                <a:lnTo>
                  <a:pt x="1364" y="8517"/>
                </a:lnTo>
                <a:lnTo>
                  <a:pt x="1291" y="8541"/>
                </a:lnTo>
                <a:lnTo>
                  <a:pt x="1291" y="8590"/>
                </a:lnTo>
                <a:lnTo>
                  <a:pt x="1291" y="8638"/>
                </a:lnTo>
                <a:lnTo>
                  <a:pt x="1339" y="8687"/>
                </a:lnTo>
                <a:lnTo>
                  <a:pt x="1388" y="8736"/>
                </a:lnTo>
                <a:lnTo>
                  <a:pt x="1509" y="8760"/>
                </a:lnTo>
                <a:lnTo>
                  <a:pt x="1485" y="8833"/>
                </a:lnTo>
                <a:lnTo>
                  <a:pt x="1461" y="8930"/>
                </a:lnTo>
                <a:lnTo>
                  <a:pt x="1315" y="8955"/>
                </a:lnTo>
                <a:lnTo>
                  <a:pt x="1242" y="8979"/>
                </a:lnTo>
                <a:lnTo>
                  <a:pt x="1193" y="9028"/>
                </a:lnTo>
                <a:lnTo>
                  <a:pt x="1169" y="9076"/>
                </a:lnTo>
                <a:lnTo>
                  <a:pt x="1169" y="9149"/>
                </a:lnTo>
                <a:lnTo>
                  <a:pt x="1218" y="9198"/>
                </a:lnTo>
                <a:lnTo>
                  <a:pt x="1242" y="9222"/>
                </a:lnTo>
                <a:lnTo>
                  <a:pt x="1364" y="9271"/>
                </a:lnTo>
                <a:lnTo>
                  <a:pt x="1364" y="9295"/>
                </a:lnTo>
                <a:lnTo>
                  <a:pt x="1315" y="9320"/>
                </a:lnTo>
                <a:lnTo>
                  <a:pt x="1169" y="9344"/>
                </a:lnTo>
                <a:lnTo>
                  <a:pt x="1096" y="9393"/>
                </a:lnTo>
                <a:lnTo>
                  <a:pt x="1047" y="9441"/>
                </a:lnTo>
                <a:lnTo>
                  <a:pt x="1023" y="9539"/>
                </a:lnTo>
                <a:lnTo>
                  <a:pt x="1047" y="9563"/>
                </a:lnTo>
                <a:lnTo>
                  <a:pt x="1072" y="9612"/>
                </a:lnTo>
                <a:lnTo>
                  <a:pt x="1120" y="9636"/>
                </a:lnTo>
                <a:lnTo>
                  <a:pt x="1169" y="9660"/>
                </a:lnTo>
                <a:lnTo>
                  <a:pt x="1291" y="9660"/>
                </a:lnTo>
                <a:lnTo>
                  <a:pt x="1266" y="9733"/>
                </a:lnTo>
                <a:lnTo>
                  <a:pt x="1145" y="9733"/>
                </a:lnTo>
                <a:lnTo>
                  <a:pt x="1072" y="9758"/>
                </a:lnTo>
                <a:lnTo>
                  <a:pt x="1023" y="9806"/>
                </a:lnTo>
                <a:lnTo>
                  <a:pt x="999" y="9879"/>
                </a:lnTo>
                <a:lnTo>
                  <a:pt x="1023" y="9952"/>
                </a:lnTo>
                <a:lnTo>
                  <a:pt x="1120" y="10001"/>
                </a:lnTo>
                <a:lnTo>
                  <a:pt x="1218" y="10025"/>
                </a:lnTo>
                <a:lnTo>
                  <a:pt x="1169" y="10269"/>
                </a:lnTo>
                <a:lnTo>
                  <a:pt x="1096" y="10244"/>
                </a:lnTo>
                <a:lnTo>
                  <a:pt x="1023" y="10269"/>
                </a:lnTo>
                <a:lnTo>
                  <a:pt x="974" y="10293"/>
                </a:lnTo>
                <a:lnTo>
                  <a:pt x="926" y="10342"/>
                </a:lnTo>
                <a:lnTo>
                  <a:pt x="926" y="10390"/>
                </a:lnTo>
                <a:lnTo>
                  <a:pt x="926" y="10439"/>
                </a:lnTo>
                <a:lnTo>
                  <a:pt x="950" y="10488"/>
                </a:lnTo>
                <a:lnTo>
                  <a:pt x="999" y="10536"/>
                </a:lnTo>
                <a:lnTo>
                  <a:pt x="1096" y="10609"/>
                </a:lnTo>
                <a:lnTo>
                  <a:pt x="1072" y="10634"/>
                </a:lnTo>
                <a:lnTo>
                  <a:pt x="1047" y="10682"/>
                </a:lnTo>
                <a:lnTo>
                  <a:pt x="1047" y="10755"/>
                </a:lnTo>
                <a:lnTo>
                  <a:pt x="1047" y="10804"/>
                </a:lnTo>
                <a:lnTo>
                  <a:pt x="1145" y="11096"/>
                </a:lnTo>
                <a:lnTo>
                  <a:pt x="1169" y="11291"/>
                </a:lnTo>
                <a:lnTo>
                  <a:pt x="1193" y="11461"/>
                </a:lnTo>
                <a:lnTo>
                  <a:pt x="1193" y="11631"/>
                </a:lnTo>
                <a:lnTo>
                  <a:pt x="1120" y="11777"/>
                </a:lnTo>
                <a:lnTo>
                  <a:pt x="1096" y="11826"/>
                </a:lnTo>
                <a:lnTo>
                  <a:pt x="1023" y="11875"/>
                </a:lnTo>
                <a:lnTo>
                  <a:pt x="950" y="11923"/>
                </a:lnTo>
                <a:lnTo>
                  <a:pt x="780" y="11923"/>
                </a:lnTo>
                <a:lnTo>
                  <a:pt x="707" y="11875"/>
                </a:lnTo>
                <a:lnTo>
                  <a:pt x="658" y="11826"/>
                </a:lnTo>
                <a:lnTo>
                  <a:pt x="609" y="11753"/>
                </a:lnTo>
                <a:lnTo>
                  <a:pt x="512" y="11607"/>
                </a:lnTo>
                <a:lnTo>
                  <a:pt x="463" y="11437"/>
                </a:lnTo>
                <a:lnTo>
                  <a:pt x="463" y="11315"/>
                </a:lnTo>
                <a:lnTo>
                  <a:pt x="463" y="11193"/>
                </a:lnTo>
                <a:lnTo>
                  <a:pt x="512" y="10974"/>
                </a:lnTo>
                <a:lnTo>
                  <a:pt x="585" y="10974"/>
                </a:lnTo>
                <a:lnTo>
                  <a:pt x="634" y="10950"/>
                </a:lnTo>
                <a:lnTo>
                  <a:pt x="658" y="10901"/>
                </a:lnTo>
                <a:lnTo>
                  <a:pt x="658" y="10853"/>
                </a:lnTo>
                <a:lnTo>
                  <a:pt x="609" y="10658"/>
                </a:lnTo>
                <a:lnTo>
                  <a:pt x="585" y="10463"/>
                </a:lnTo>
                <a:lnTo>
                  <a:pt x="561" y="10074"/>
                </a:lnTo>
                <a:lnTo>
                  <a:pt x="585" y="9660"/>
                </a:lnTo>
                <a:lnTo>
                  <a:pt x="634" y="9271"/>
                </a:lnTo>
                <a:lnTo>
                  <a:pt x="731" y="8882"/>
                </a:lnTo>
                <a:lnTo>
                  <a:pt x="828" y="8492"/>
                </a:lnTo>
                <a:lnTo>
                  <a:pt x="1072" y="7714"/>
                </a:lnTo>
                <a:lnTo>
                  <a:pt x="1218" y="7227"/>
                </a:lnTo>
                <a:lnTo>
                  <a:pt x="1412" y="6740"/>
                </a:lnTo>
                <a:lnTo>
                  <a:pt x="1631" y="6302"/>
                </a:lnTo>
                <a:lnTo>
                  <a:pt x="1753" y="6108"/>
                </a:lnTo>
                <a:lnTo>
                  <a:pt x="1899" y="5913"/>
                </a:lnTo>
                <a:lnTo>
                  <a:pt x="2045" y="5743"/>
                </a:lnTo>
                <a:lnTo>
                  <a:pt x="2215" y="5572"/>
                </a:lnTo>
                <a:lnTo>
                  <a:pt x="2385" y="5402"/>
                </a:lnTo>
                <a:lnTo>
                  <a:pt x="2580" y="5280"/>
                </a:lnTo>
                <a:lnTo>
                  <a:pt x="2799" y="5159"/>
                </a:lnTo>
                <a:lnTo>
                  <a:pt x="3042" y="5061"/>
                </a:lnTo>
                <a:lnTo>
                  <a:pt x="3286" y="4964"/>
                </a:lnTo>
                <a:lnTo>
                  <a:pt x="3553" y="4891"/>
                </a:lnTo>
                <a:lnTo>
                  <a:pt x="3845" y="4842"/>
                </a:lnTo>
                <a:lnTo>
                  <a:pt x="4113" y="4818"/>
                </a:lnTo>
                <a:lnTo>
                  <a:pt x="4162" y="4842"/>
                </a:lnTo>
                <a:lnTo>
                  <a:pt x="4259" y="4818"/>
                </a:lnTo>
                <a:close/>
                <a:moveTo>
                  <a:pt x="4259" y="0"/>
                </a:moveTo>
                <a:lnTo>
                  <a:pt x="4016" y="25"/>
                </a:lnTo>
                <a:lnTo>
                  <a:pt x="3797" y="98"/>
                </a:lnTo>
                <a:lnTo>
                  <a:pt x="3675" y="98"/>
                </a:lnTo>
                <a:lnTo>
                  <a:pt x="3578" y="146"/>
                </a:lnTo>
                <a:lnTo>
                  <a:pt x="3334" y="244"/>
                </a:lnTo>
                <a:lnTo>
                  <a:pt x="3140" y="390"/>
                </a:lnTo>
                <a:lnTo>
                  <a:pt x="2945" y="536"/>
                </a:lnTo>
                <a:lnTo>
                  <a:pt x="2799" y="682"/>
                </a:lnTo>
                <a:lnTo>
                  <a:pt x="2677" y="852"/>
                </a:lnTo>
                <a:lnTo>
                  <a:pt x="2556" y="1047"/>
                </a:lnTo>
                <a:lnTo>
                  <a:pt x="2458" y="1241"/>
                </a:lnTo>
                <a:lnTo>
                  <a:pt x="2385" y="1436"/>
                </a:lnTo>
                <a:lnTo>
                  <a:pt x="2337" y="1655"/>
                </a:lnTo>
                <a:lnTo>
                  <a:pt x="2288" y="1850"/>
                </a:lnTo>
                <a:lnTo>
                  <a:pt x="2264" y="2069"/>
                </a:lnTo>
                <a:lnTo>
                  <a:pt x="2264" y="2263"/>
                </a:lnTo>
                <a:lnTo>
                  <a:pt x="2288" y="2434"/>
                </a:lnTo>
                <a:lnTo>
                  <a:pt x="2312" y="2628"/>
                </a:lnTo>
                <a:lnTo>
                  <a:pt x="2361" y="2823"/>
                </a:lnTo>
                <a:lnTo>
                  <a:pt x="2434" y="2993"/>
                </a:lnTo>
                <a:lnTo>
                  <a:pt x="2507" y="3164"/>
                </a:lnTo>
                <a:lnTo>
                  <a:pt x="2604" y="3310"/>
                </a:lnTo>
                <a:lnTo>
                  <a:pt x="2702" y="3480"/>
                </a:lnTo>
                <a:lnTo>
                  <a:pt x="2823" y="3626"/>
                </a:lnTo>
                <a:lnTo>
                  <a:pt x="2945" y="3748"/>
                </a:lnTo>
                <a:lnTo>
                  <a:pt x="3067" y="3869"/>
                </a:lnTo>
                <a:lnTo>
                  <a:pt x="3213" y="3991"/>
                </a:lnTo>
                <a:lnTo>
                  <a:pt x="3383" y="4088"/>
                </a:lnTo>
                <a:lnTo>
                  <a:pt x="3553" y="4161"/>
                </a:lnTo>
                <a:lnTo>
                  <a:pt x="3724" y="4210"/>
                </a:lnTo>
                <a:lnTo>
                  <a:pt x="3894" y="4258"/>
                </a:lnTo>
                <a:lnTo>
                  <a:pt x="3894" y="4404"/>
                </a:lnTo>
                <a:lnTo>
                  <a:pt x="3553" y="4429"/>
                </a:lnTo>
                <a:lnTo>
                  <a:pt x="3261" y="4502"/>
                </a:lnTo>
                <a:lnTo>
                  <a:pt x="2969" y="4575"/>
                </a:lnTo>
                <a:lnTo>
                  <a:pt x="2702" y="4696"/>
                </a:lnTo>
                <a:lnTo>
                  <a:pt x="2458" y="4818"/>
                </a:lnTo>
                <a:lnTo>
                  <a:pt x="2239" y="4964"/>
                </a:lnTo>
                <a:lnTo>
                  <a:pt x="2020" y="5110"/>
                </a:lnTo>
                <a:lnTo>
                  <a:pt x="1826" y="5305"/>
                </a:lnTo>
                <a:lnTo>
                  <a:pt x="1655" y="5499"/>
                </a:lnTo>
                <a:lnTo>
                  <a:pt x="1485" y="5694"/>
                </a:lnTo>
                <a:lnTo>
                  <a:pt x="1339" y="5937"/>
                </a:lnTo>
                <a:lnTo>
                  <a:pt x="1193" y="6156"/>
                </a:lnTo>
                <a:lnTo>
                  <a:pt x="1072" y="6400"/>
                </a:lnTo>
                <a:lnTo>
                  <a:pt x="853" y="6935"/>
                </a:lnTo>
                <a:lnTo>
                  <a:pt x="658" y="7470"/>
                </a:lnTo>
                <a:lnTo>
                  <a:pt x="366" y="8492"/>
                </a:lnTo>
                <a:lnTo>
                  <a:pt x="244" y="9003"/>
                </a:lnTo>
                <a:lnTo>
                  <a:pt x="147" y="9514"/>
                </a:lnTo>
                <a:lnTo>
                  <a:pt x="123" y="9782"/>
                </a:lnTo>
                <a:lnTo>
                  <a:pt x="123" y="10098"/>
                </a:lnTo>
                <a:lnTo>
                  <a:pt x="147" y="10415"/>
                </a:lnTo>
                <a:lnTo>
                  <a:pt x="171" y="10561"/>
                </a:lnTo>
                <a:lnTo>
                  <a:pt x="220" y="10682"/>
                </a:lnTo>
                <a:lnTo>
                  <a:pt x="147" y="10755"/>
                </a:lnTo>
                <a:lnTo>
                  <a:pt x="74" y="10853"/>
                </a:lnTo>
                <a:lnTo>
                  <a:pt x="25" y="10974"/>
                </a:lnTo>
                <a:lnTo>
                  <a:pt x="1" y="11096"/>
                </a:lnTo>
                <a:lnTo>
                  <a:pt x="1" y="11339"/>
                </a:lnTo>
                <a:lnTo>
                  <a:pt x="25" y="11558"/>
                </a:lnTo>
                <a:lnTo>
                  <a:pt x="74" y="11704"/>
                </a:lnTo>
                <a:lnTo>
                  <a:pt x="123" y="11826"/>
                </a:lnTo>
                <a:lnTo>
                  <a:pt x="196" y="11972"/>
                </a:lnTo>
                <a:lnTo>
                  <a:pt x="269" y="12093"/>
                </a:lnTo>
                <a:lnTo>
                  <a:pt x="366" y="12191"/>
                </a:lnTo>
                <a:lnTo>
                  <a:pt x="488" y="12264"/>
                </a:lnTo>
                <a:lnTo>
                  <a:pt x="609" y="12337"/>
                </a:lnTo>
                <a:lnTo>
                  <a:pt x="755" y="12361"/>
                </a:lnTo>
                <a:lnTo>
                  <a:pt x="926" y="12385"/>
                </a:lnTo>
                <a:lnTo>
                  <a:pt x="1072" y="12361"/>
                </a:lnTo>
                <a:lnTo>
                  <a:pt x="1193" y="12312"/>
                </a:lnTo>
                <a:lnTo>
                  <a:pt x="1291" y="12264"/>
                </a:lnTo>
                <a:lnTo>
                  <a:pt x="1388" y="12166"/>
                </a:lnTo>
                <a:lnTo>
                  <a:pt x="1461" y="12069"/>
                </a:lnTo>
                <a:lnTo>
                  <a:pt x="1509" y="11947"/>
                </a:lnTo>
                <a:lnTo>
                  <a:pt x="1534" y="11802"/>
                </a:lnTo>
                <a:lnTo>
                  <a:pt x="1582" y="11510"/>
                </a:lnTo>
                <a:lnTo>
                  <a:pt x="1582" y="11218"/>
                </a:lnTo>
                <a:lnTo>
                  <a:pt x="1534" y="10950"/>
                </a:lnTo>
                <a:lnTo>
                  <a:pt x="1461" y="10707"/>
                </a:lnTo>
                <a:lnTo>
                  <a:pt x="1437" y="10658"/>
                </a:lnTo>
                <a:lnTo>
                  <a:pt x="1485" y="10536"/>
                </a:lnTo>
                <a:lnTo>
                  <a:pt x="1509" y="10488"/>
                </a:lnTo>
                <a:lnTo>
                  <a:pt x="1534" y="10269"/>
                </a:lnTo>
                <a:lnTo>
                  <a:pt x="1582" y="10025"/>
                </a:lnTo>
                <a:lnTo>
                  <a:pt x="1704" y="9539"/>
                </a:lnTo>
                <a:lnTo>
                  <a:pt x="1850" y="9028"/>
                </a:lnTo>
                <a:lnTo>
                  <a:pt x="2142" y="8103"/>
                </a:lnTo>
                <a:lnTo>
                  <a:pt x="2118" y="9344"/>
                </a:lnTo>
                <a:lnTo>
                  <a:pt x="2045" y="10585"/>
                </a:lnTo>
                <a:lnTo>
                  <a:pt x="1947" y="11826"/>
                </a:lnTo>
                <a:lnTo>
                  <a:pt x="1826" y="13067"/>
                </a:lnTo>
                <a:lnTo>
                  <a:pt x="1680" y="14648"/>
                </a:lnTo>
                <a:lnTo>
                  <a:pt x="1558" y="16254"/>
                </a:lnTo>
                <a:lnTo>
                  <a:pt x="1412" y="17860"/>
                </a:lnTo>
                <a:lnTo>
                  <a:pt x="1339" y="18663"/>
                </a:lnTo>
                <a:lnTo>
                  <a:pt x="1218" y="19442"/>
                </a:lnTo>
                <a:lnTo>
                  <a:pt x="1242" y="19564"/>
                </a:lnTo>
                <a:lnTo>
                  <a:pt x="1120" y="19612"/>
                </a:lnTo>
                <a:lnTo>
                  <a:pt x="1023" y="19661"/>
                </a:lnTo>
                <a:lnTo>
                  <a:pt x="950" y="19734"/>
                </a:lnTo>
                <a:lnTo>
                  <a:pt x="853" y="19831"/>
                </a:lnTo>
                <a:lnTo>
                  <a:pt x="731" y="20026"/>
                </a:lnTo>
                <a:lnTo>
                  <a:pt x="634" y="20245"/>
                </a:lnTo>
                <a:lnTo>
                  <a:pt x="634" y="20342"/>
                </a:lnTo>
                <a:lnTo>
                  <a:pt x="609" y="20464"/>
                </a:lnTo>
                <a:lnTo>
                  <a:pt x="634" y="20561"/>
                </a:lnTo>
                <a:lnTo>
                  <a:pt x="658" y="20683"/>
                </a:lnTo>
                <a:lnTo>
                  <a:pt x="731" y="20780"/>
                </a:lnTo>
                <a:lnTo>
                  <a:pt x="804" y="20853"/>
                </a:lnTo>
                <a:lnTo>
                  <a:pt x="901" y="20926"/>
                </a:lnTo>
                <a:lnTo>
                  <a:pt x="1023" y="20999"/>
                </a:lnTo>
                <a:lnTo>
                  <a:pt x="1145" y="21023"/>
                </a:lnTo>
                <a:lnTo>
                  <a:pt x="1266" y="21048"/>
                </a:lnTo>
                <a:lnTo>
                  <a:pt x="1558" y="21072"/>
                </a:lnTo>
                <a:lnTo>
                  <a:pt x="1874" y="21048"/>
                </a:lnTo>
                <a:lnTo>
                  <a:pt x="2191" y="20975"/>
                </a:lnTo>
                <a:lnTo>
                  <a:pt x="2483" y="20877"/>
                </a:lnTo>
                <a:lnTo>
                  <a:pt x="2775" y="20731"/>
                </a:lnTo>
                <a:lnTo>
                  <a:pt x="3042" y="20610"/>
                </a:lnTo>
                <a:lnTo>
                  <a:pt x="3261" y="20439"/>
                </a:lnTo>
                <a:lnTo>
                  <a:pt x="3334" y="20366"/>
                </a:lnTo>
                <a:lnTo>
                  <a:pt x="3359" y="20293"/>
                </a:lnTo>
                <a:lnTo>
                  <a:pt x="3383" y="20269"/>
                </a:lnTo>
                <a:lnTo>
                  <a:pt x="3456" y="20172"/>
                </a:lnTo>
                <a:lnTo>
                  <a:pt x="3480" y="20050"/>
                </a:lnTo>
                <a:lnTo>
                  <a:pt x="3529" y="19807"/>
                </a:lnTo>
                <a:lnTo>
                  <a:pt x="3699" y="18542"/>
                </a:lnTo>
                <a:lnTo>
                  <a:pt x="3870" y="16984"/>
                </a:lnTo>
                <a:lnTo>
                  <a:pt x="4040" y="15427"/>
                </a:lnTo>
                <a:lnTo>
                  <a:pt x="4064" y="15184"/>
                </a:lnTo>
                <a:lnTo>
                  <a:pt x="4089" y="15111"/>
                </a:lnTo>
                <a:lnTo>
                  <a:pt x="4089" y="15062"/>
                </a:lnTo>
                <a:lnTo>
                  <a:pt x="4186" y="14089"/>
                </a:lnTo>
                <a:lnTo>
                  <a:pt x="4186" y="14040"/>
                </a:lnTo>
                <a:lnTo>
                  <a:pt x="4186" y="13991"/>
                </a:lnTo>
                <a:lnTo>
                  <a:pt x="4186" y="13967"/>
                </a:lnTo>
                <a:lnTo>
                  <a:pt x="4210" y="13870"/>
                </a:lnTo>
                <a:lnTo>
                  <a:pt x="4308" y="14186"/>
                </a:lnTo>
                <a:lnTo>
                  <a:pt x="4454" y="14892"/>
                </a:lnTo>
                <a:lnTo>
                  <a:pt x="4575" y="15597"/>
                </a:lnTo>
                <a:lnTo>
                  <a:pt x="4673" y="16327"/>
                </a:lnTo>
                <a:lnTo>
                  <a:pt x="4721" y="17057"/>
                </a:lnTo>
                <a:lnTo>
                  <a:pt x="4843" y="18493"/>
                </a:lnTo>
                <a:lnTo>
                  <a:pt x="4916" y="19223"/>
                </a:lnTo>
                <a:lnTo>
                  <a:pt x="5013" y="19953"/>
                </a:lnTo>
                <a:lnTo>
                  <a:pt x="5038" y="20147"/>
                </a:lnTo>
                <a:lnTo>
                  <a:pt x="5111" y="20342"/>
                </a:lnTo>
                <a:lnTo>
                  <a:pt x="5208" y="20537"/>
                </a:lnTo>
                <a:lnTo>
                  <a:pt x="5354" y="20683"/>
                </a:lnTo>
                <a:lnTo>
                  <a:pt x="5500" y="20780"/>
                </a:lnTo>
                <a:lnTo>
                  <a:pt x="5670" y="20853"/>
                </a:lnTo>
                <a:lnTo>
                  <a:pt x="5865" y="20877"/>
                </a:lnTo>
                <a:lnTo>
                  <a:pt x="6084" y="20853"/>
                </a:lnTo>
                <a:lnTo>
                  <a:pt x="6303" y="20877"/>
                </a:lnTo>
                <a:lnTo>
                  <a:pt x="6522" y="20902"/>
                </a:lnTo>
                <a:lnTo>
                  <a:pt x="6741" y="20877"/>
                </a:lnTo>
                <a:lnTo>
                  <a:pt x="6936" y="20853"/>
                </a:lnTo>
                <a:lnTo>
                  <a:pt x="7155" y="20780"/>
                </a:lnTo>
                <a:lnTo>
                  <a:pt x="7325" y="20683"/>
                </a:lnTo>
                <a:lnTo>
                  <a:pt x="7495" y="20561"/>
                </a:lnTo>
                <a:lnTo>
                  <a:pt x="7666" y="20391"/>
                </a:lnTo>
                <a:lnTo>
                  <a:pt x="7714" y="20293"/>
                </a:lnTo>
                <a:lnTo>
                  <a:pt x="7739" y="20220"/>
                </a:lnTo>
                <a:lnTo>
                  <a:pt x="7739" y="20123"/>
                </a:lnTo>
                <a:lnTo>
                  <a:pt x="7739" y="20026"/>
                </a:lnTo>
                <a:lnTo>
                  <a:pt x="7739" y="19929"/>
                </a:lnTo>
                <a:lnTo>
                  <a:pt x="7690" y="19831"/>
                </a:lnTo>
                <a:lnTo>
                  <a:pt x="7666" y="19758"/>
                </a:lnTo>
                <a:lnTo>
                  <a:pt x="7593" y="19685"/>
                </a:lnTo>
                <a:lnTo>
                  <a:pt x="7495" y="19612"/>
                </a:lnTo>
                <a:lnTo>
                  <a:pt x="7374" y="19539"/>
                </a:lnTo>
                <a:lnTo>
                  <a:pt x="7130" y="19442"/>
                </a:lnTo>
                <a:lnTo>
                  <a:pt x="7130" y="19418"/>
                </a:lnTo>
                <a:lnTo>
                  <a:pt x="7057" y="19126"/>
                </a:lnTo>
                <a:lnTo>
                  <a:pt x="7009" y="18809"/>
                </a:lnTo>
                <a:lnTo>
                  <a:pt x="6984" y="18152"/>
                </a:lnTo>
                <a:lnTo>
                  <a:pt x="6936" y="16546"/>
                </a:lnTo>
                <a:lnTo>
                  <a:pt x="6863" y="15476"/>
                </a:lnTo>
                <a:lnTo>
                  <a:pt x="6765" y="14405"/>
                </a:lnTo>
                <a:lnTo>
                  <a:pt x="6668" y="13334"/>
                </a:lnTo>
                <a:lnTo>
                  <a:pt x="6595" y="12288"/>
                </a:lnTo>
                <a:lnTo>
                  <a:pt x="6571" y="10804"/>
                </a:lnTo>
                <a:lnTo>
                  <a:pt x="6546" y="9344"/>
                </a:lnTo>
                <a:lnTo>
                  <a:pt x="6546" y="8395"/>
                </a:lnTo>
                <a:lnTo>
                  <a:pt x="6644" y="8663"/>
                </a:lnTo>
                <a:lnTo>
                  <a:pt x="6765" y="8930"/>
                </a:lnTo>
                <a:lnTo>
                  <a:pt x="6814" y="9174"/>
                </a:lnTo>
                <a:lnTo>
                  <a:pt x="6887" y="9417"/>
                </a:lnTo>
                <a:lnTo>
                  <a:pt x="6936" y="9904"/>
                </a:lnTo>
                <a:lnTo>
                  <a:pt x="6984" y="10415"/>
                </a:lnTo>
                <a:lnTo>
                  <a:pt x="7057" y="10901"/>
                </a:lnTo>
                <a:lnTo>
                  <a:pt x="6960" y="11120"/>
                </a:lnTo>
                <a:lnTo>
                  <a:pt x="6911" y="11339"/>
                </a:lnTo>
                <a:lnTo>
                  <a:pt x="6887" y="11583"/>
                </a:lnTo>
                <a:lnTo>
                  <a:pt x="6936" y="11802"/>
                </a:lnTo>
                <a:lnTo>
                  <a:pt x="6960" y="11923"/>
                </a:lnTo>
                <a:lnTo>
                  <a:pt x="7009" y="12020"/>
                </a:lnTo>
                <a:lnTo>
                  <a:pt x="7057" y="12093"/>
                </a:lnTo>
                <a:lnTo>
                  <a:pt x="7130" y="12166"/>
                </a:lnTo>
                <a:lnTo>
                  <a:pt x="7228" y="12239"/>
                </a:lnTo>
                <a:lnTo>
                  <a:pt x="7325" y="12288"/>
                </a:lnTo>
                <a:lnTo>
                  <a:pt x="7447" y="12312"/>
                </a:lnTo>
                <a:lnTo>
                  <a:pt x="7714" y="12312"/>
                </a:lnTo>
                <a:lnTo>
                  <a:pt x="7860" y="12264"/>
                </a:lnTo>
                <a:lnTo>
                  <a:pt x="7982" y="12215"/>
                </a:lnTo>
                <a:lnTo>
                  <a:pt x="8104" y="12142"/>
                </a:lnTo>
                <a:lnTo>
                  <a:pt x="8201" y="12045"/>
                </a:lnTo>
                <a:lnTo>
                  <a:pt x="8298" y="11947"/>
                </a:lnTo>
                <a:lnTo>
                  <a:pt x="8371" y="11826"/>
                </a:lnTo>
                <a:lnTo>
                  <a:pt x="8444" y="11704"/>
                </a:lnTo>
                <a:lnTo>
                  <a:pt x="8517" y="11510"/>
                </a:lnTo>
                <a:lnTo>
                  <a:pt x="8542" y="11291"/>
                </a:lnTo>
                <a:lnTo>
                  <a:pt x="8517" y="11193"/>
                </a:lnTo>
                <a:lnTo>
                  <a:pt x="8493" y="11096"/>
                </a:lnTo>
                <a:lnTo>
                  <a:pt x="8469" y="10999"/>
                </a:lnTo>
                <a:lnTo>
                  <a:pt x="8396" y="10926"/>
                </a:lnTo>
                <a:lnTo>
                  <a:pt x="8469" y="10269"/>
                </a:lnTo>
                <a:lnTo>
                  <a:pt x="8493" y="9587"/>
                </a:lnTo>
                <a:lnTo>
                  <a:pt x="8469" y="8906"/>
                </a:lnTo>
                <a:lnTo>
                  <a:pt x="8396" y="8249"/>
                </a:lnTo>
                <a:lnTo>
                  <a:pt x="8323" y="7908"/>
                </a:lnTo>
                <a:lnTo>
                  <a:pt x="8250" y="7568"/>
                </a:lnTo>
                <a:lnTo>
                  <a:pt x="8177" y="7251"/>
                </a:lnTo>
                <a:lnTo>
                  <a:pt x="8079" y="6935"/>
                </a:lnTo>
                <a:lnTo>
                  <a:pt x="7958" y="6619"/>
                </a:lnTo>
                <a:lnTo>
                  <a:pt x="7812" y="6327"/>
                </a:lnTo>
                <a:lnTo>
                  <a:pt x="7666" y="6035"/>
                </a:lnTo>
                <a:lnTo>
                  <a:pt x="7495" y="5743"/>
                </a:lnTo>
                <a:lnTo>
                  <a:pt x="7349" y="5548"/>
                </a:lnTo>
                <a:lnTo>
                  <a:pt x="7203" y="5378"/>
                </a:lnTo>
                <a:lnTo>
                  <a:pt x="7057" y="5232"/>
                </a:lnTo>
                <a:lnTo>
                  <a:pt x="6887" y="5086"/>
                </a:lnTo>
                <a:lnTo>
                  <a:pt x="6717" y="4940"/>
                </a:lnTo>
                <a:lnTo>
                  <a:pt x="6522" y="4842"/>
                </a:lnTo>
                <a:lnTo>
                  <a:pt x="6327" y="4745"/>
                </a:lnTo>
                <a:lnTo>
                  <a:pt x="6133" y="4648"/>
                </a:lnTo>
                <a:lnTo>
                  <a:pt x="5719" y="4502"/>
                </a:lnTo>
                <a:lnTo>
                  <a:pt x="5305" y="4429"/>
                </a:lnTo>
                <a:lnTo>
                  <a:pt x="4867" y="4380"/>
                </a:lnTo>
                <a:lnTo>
                  <a:pt x="4405" y="4356"/>
                </a:lnTo>
                <a:lnTo>
                  <a:pt x="4405" y="4307"/>
                </a:lnTo>
                <a:lnTo>
                  <a:pt x="4405" y="4283"/>
                </a:lnTo>
                <a:lnTo>
                  <a:pt x="4600" y="4258"/>
                </a:lnTo>
                <a:lnTo>
                  <a:pt x="4794" y="4185"/>
                </a:lnTo>
                <a:lnTo>
                  <a:pt x="4965" y="4112"/>
                </a:lnTo>
                <a:lnTo>
                  <a:pt x="5159" y="4015"/>
                </a:lnTo>
                <a:lnTo>
                  <a:pt x="5305" y="3893"/>
                </a:lnTo>
                <a:lnTo>
                  <a:pt x="5451" y="3772"/>
                </a:lnTo>
                <a:lnTo>
                  <a:pt x="5597" y="3626"/>
                </a:lnTo>
                <a:lnTo>
                  <a:pt x="5719" y="3456"/>
                </a:lnTo>
                <a:lnTo>
                  <a:pt x="5841" y="3310"/>
                </a:lnTo>
                <a:lnTo>
                  <a:pt x="5938" y="3115"/>
                </a:lnTo>
                <a:lnTo>
                  <a:pt x="6035" y="2945"/>
                </a:lnTo>
                <a:lnTo>
                  <a:pt x="6108" y="2750"/>
                </a:lnTo>
                <a:lnTo>
                  <a:pt x="6181" y="2555"/>
                </a:lnTo>
                <a:lnTo>
                  <a:pt x="6230" y="2361"/>
                </a:lnTo>
                <a:lnTo>
                  <a:pt x="6254" y="2166"/>
                </a:lnTo>
                <a:lnTo>
                  <a:pt x="6279" y="1971"/>
                </a:lnTo>
                <a:lnTo>
                  <a:pt x="6254" y="1752"/>
                </a:lnTo>
                <a:lnTo>
                  <a:pt x="6230" y="1533"/>
                </a:lnTo>
                <a:lnTo>
                  <a:pt x="6157" y="1314"/>
                </a:lnTo>
                <a:lnTo>
                  <a:pt x="6060" y="1095"/>
                </a:lnTo>
                <a:lnTo>
                  <a:pt x="5962" y="925"/>
                </a:lnTo>
                <a:lnTo>
                  <a:pt x="5816" y="730"/>
                </a:lnTo>
                <a:lnTo>
                  <a:pt x="5670" y="584"/>
                </a:lnTo>
                <a:lnTo>
                  <a:pt x="5500" y="438"/>
                </a:lnTo>
                <a:lnTo>
                  <a:pt x="5305" y="292"/>
                </a:lnTo>
                <a:lnTo>
                  <a:pt x="5111" y="195"/>
                </a:lnTo>
                <a:lnTo>
                  <a:pt x="4892" y="98"/>
                </a:lnTo>
                <a:lnTo>
                  <a:pt x="4697" y="49"/>
                </a:lnTo>
                <a:lnTo>
                  <a:pt x="4478" y="25"/>
                </a:lnTo>
                <a:lnTo>
                  <a:pt x="4259" y="0"/>
                </a:lnTo>
                <a:close/>
              </a:path>
            </a:pathLst>
          </a:custGeom>
          <a:solidFill>
            <a:srgbClr val="25212A">
              <a:alpha val="7115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34" name="Google Shape;934;p93"/>
          <p:cNvSpPr/>
          <p:nvPr/>
        </p:nvSpPr>
        <p:spPr>
          <a:xfrm>
            <a:off x="5963733" y="3304138"/>
            <a:ext cx="145204" cy="408821"/>
          </a:xfrm>
          <a:custGeom>
            <a:rect b="b" l="l" r="r" t="t"/>
            <a:pathLst>
              <a:path extrusionOk="0" h="20829" w="7398">
                <a:moveTo>
                  <a:pt x="3991" y="584"/>
                </a:moveTo>
                <a:lnTo>
                  <a:pt x="3942" y="657"/>
                </a:lnTo>
                <a:lnTo>
                  <a:pt x="3893" y="730"/>
                </a:lnTo>
                <a:lnTo>
                  <a:pt x="3893" y="755"/>
                </a:lnTo>
                <a:lnTo>
                  <a:pt x="3918" y="779"/>
                </a:lnTo>
                <a:lnTo>
                  <a:pt x="3991" y="803"/>
                </a:lnTo>
                <a:lnTo>
                  <a:pt x="4064" y="779"/>
                </a:lnTo>
                <a:lnTo>
                  <a:pt x="4185" y="755"/>
                </a:lnTo>
                <a:lnTo>
                  <a:pt x="4283" y="706"/>
                </a:lnTo>
                <a:lnTo>
                  <a:pt x="4380" y="633"/>
                </a:lnTo>
                <a:lnTo>
                  <a:pt x="4453" y="730"/>
                </a:lnTo>
                <a:lnTo>
                  <a:pt x="4356" y="779"/>
                </a:lnTo>
                <a:lnTo>
                  <a:pt x="4210" y="852"/>
                </a:lnTo>
                <a:lnTo>
                  <a:pt x="4088" y="949"/>
                </a:lnTo>
                <a:lnTo>
                  <a:pt x="4088" y="974"/>
                </a:lnTo>
                <a:lnTo>
                  <a:pt x="4112" y="998"/>
                </a:lnTo>
                <a:lnTo>
                  <a:pt x="4283" y="998"/>
                </a:lnTo>
                <a:lnTo>
                  <a:pt x="4453" y="974"/>
                </a:lnTo>
                <a:lnTo>
                  <a:pt x="4623" y="901"/>
                </a:lnTo>
                <a:lnTo>
                  <a:pt x="4721" y="1071"/>
                </a:lnTo>
                <a:lnTo>
                  <a:pt x="4696" y="1071"/>
                </a:lnTo>
                <a:lnTo>
                  <a:pt x="4429" y="1193"/>
                </a:lnTo>
                <a:lnTo>
                  <a:pt x="4185" y="1314"/>
                </a:lnTo>
                <a:lnTo>
                  <a:pt x="4161" y="1339"/>
                </a:lnTo>
                <a:lnTo>
                  <a:pt x="4185" y="1339"/>
                </a:lnTo>
                <a:lnTo>
                  <a:pt x="4307" y="1387"/>
                </a:lnTo>
                <a:lnTo>
                  <a:pt x="4429" y="1387"/>
                </a:lnTo>
                <a:lnTo>
                  <a:pt x="4550" y="1363"/>
                </a:lnTo>
                <a:lnTo>
                  <a:pt x="4696" y="1314"/>
                </a:lnTo>
                <a:lnTo>
                  <a:pt x="4818" y="1266"/>
                </a:lnTo>
                <a:lnTo>
                  <a:pt x="4915" y="1533"/>
                </a:lnTo>
                <a:lnTo>
                  <a:pt x="4794" y="1582"/>
                </a:lnTo>
                <a:lnTo>
                  <a:pt x="4502" y="1679"/>
                </a:lnTo>
                <a:lnTo>
                  <a:pt x="4356" y="1728"/>
                </a:lnTo>
                <a:lnTo>
                  <a:pt x="4234" y="1825"/>
                </a:lnTo>
                <a:lnTo>
                  <a:pt x="4210" y="1850"/>
                </a:lnTo>
                <a:lnTo>
                  <a:pt x="4210" y="1874"/>
                </a:lnTo>
                <a:lnTo>
                  <a:pt x="4210" y="1898"/>
                </a:lnTo>
                <a:lnTo>
                  <a:pt x="4234" y="1898"/>
                </a:lnTo>
                <a:lnTo>
                  <a:pt x="4404" y="1947"/>
                </a:lnTo>
                <a:lnTo>
                  <a:pt x="4550" y="1923"/>
                </a:lnTo>
                <a:lnTo>
                  <a:pt x="4696" y="1898"/>
                </a:lnTo>
                <a:lnTo>
                  <a:pt x="4867" y="1874"/>
                </a:lnTo>
                <a:lnTo>
                  <a:pt x="4964" y="1850"/>
                </a:lnTo>
                <a:lnTo>
                  <a:pt x="4988" y="2069"/>
                </a:lnTo>
                <a:lnTo>
                  <a:pt x="4891" y="2093"/>
                </a:lnTo>
                <a:lnTo>
                  <a:pt x="4696" y="2142"/>
                </a:lnTo>
                <a:lnTo>
                  <a:pt x="4526" y="2190"/>
                </a:lnTo>
                <a:lnTo>
                  <a:pt x="4331" y="2263"/>
                </a:lnTo>
                <a:lnTo>
                  <a:pt x="4137" y="2336"/>
                </a:lnTo>
                <a:lnTo>
                  <a:pt x="4112" y="2361"/>
                </a:lnTo>
                <a:lnTo>
                  <a:pt x="4137" y="2385"/>
                </a:lnTo>
                <a:lnTo>
                  <a:pt x="4283" y="2385"/>
                </a:lnTo>
                <a:lnTo>
                  <a:pt x="4404" y="2409"/>
                </a:lnTo>
                <a:lnTo>
                  <a:pt x="4599" y="2385"/>
                </a:lnTo>
                <a:lnTo>
                  <a:pt x="4769" y="2361"/>
                </a:lnTo>
                <a:lnTo>
                  <a:pt x="4988" y="2336"/>
                </a:lnTo>
                <a:lnTo>
                  <a:pt x="4988" y="2434"/>
                </a:lnTo>
                <a:lnTo>
                  <a:pt x="4940" y="2604"/>
                </a:lnTo>
                <a:lnTo>
                  <a:pt x="4891" y="2750"/>
                </a:lnTo>
                <a:lnTo>
                  <a:pt x="4794" y="2726"/>
                </a:lnTo>
                <a:lnTo>
                  <a:pt x="4696" y="2726"/>
                </a:lnTo>
                <a:lnTo>
                  <a:pt x="4502" y="2750"/>
                </a:lnTo>
                <a:lnTo>
                  <a:pt x="4258" y="2750"/>
                </a:lnTo>
                <a:lnTo>
                  <a:pt x="4137" y="2774"/>
                </a:lnTo>
                <a:lnTo>
                  <a:pt x="4015" y="2847"/>
                </a:lnTo>
                <a:lnTo>
                  <a:pt x="4015" y="2872"/>
                </a:lnTo>
                <a:lnTo>
                  <a:pt x="4112" y="2945"/>
                </a:lnTo>
                <a:lnTo>
                  <a:pt x="4210" y="2993"/>
                </a:lnTo>
                <a:lnTo>
                  <a:pt x="4429" y="2993"/>
                </a:lnTo>
                <a:lnTo>
                  <a:pt x="4599" y="3018"/>
                </a:lnTo>
                <a:lnTo>
                  <a:pt x="4745" y="3018"/>
                </a:lnTo>
                <a:lnTo>
                  <a:pt x="4623" y="3164"/>
                </a:lnTo>
                <a:lnTo>
                  <a:pt x="4502" y="3310"/>
                </a:lnTo>
                <a:lnTo>
                  <a:pt x="4453" y="3285"/>
                </a:lnTo>
                <a:lnTo>
                  <a:pt x="4283" y="3237"/>
                </a:lnTo>
                <a:lnTo>
                  <a:pt x="4112" y="3212"/>
                </a:lnTo>
                <a:lnTo>
                  <a:pt x="3918" y="3212"/>
                </a:lnTo>
                <a:lnTo>
                  <a:pt x="3747" y="3237"/>
                </a:lnTo>
                <a:lnTo>
                  <a:pt x="3723" y="3237"/>
                </a:lnTo>
                <a:lnTo>
                  <a:pt x="3723" y="3261"/>
                </a:lnTo>
                <a:lnTo>
                  <a:pt x="3747" y="3310"/>
                </a:lnTo>
                <a:lnTo>
                  <a:pt x="3966" y="3407"/>
                </a:lnTo>
                <a:lnTo>
                  <a:pt x="4210" y="3480"/>
                </a:lnTo>
                <a:lnTo>
                  <a:pt x="3991" y="3529"/>
                </a:lnTo>
                <a:lnTo>
                  <a:pt x="3796" y="3553"/>
                </a:lnTo>
                <a:lnTo>
                  <a:pt x="3553" y="3553"/>
                </a:lnTo>
                <a:lnTo>
                  <a:pt x="3334" y="3504"/>
                </a:lnTo>
                <a:lnTo>
                  <a:pt x="3090" y="3407"/>
                </a:lnTo>
                <a:lnTo>
                  <a:pt x="2896" y="3285"/>
                </a:lnTo>
                <a:lnTo>
                  <a:pt x="2701" y="3115"/>
                </a:lnTo>
                <a:lnTo>
                  <a:pt x="2555" y="2945"/>
                </a:lnTo>
                <a:lnTo>
                  <a:pt x="2433" y="2726"/>
                </a:lnTo>
                <a:lnTo>
                  <a:pt x="2360" y="2507"/>
                </a:lnTo>
                <a:lnTo>
                  <a:pt x="2312" y="2288"/>
                </a:lnTo>
                <a:lnTo>
                  <a:pt x="2312" y="2020"/>
                </a:lnTo>
                <a:lnTo>
                  <a:pt x="2336" y="1874"/>
                </a:lnTo>
                <a:lnTo>
                  <a:pt x="2360" y="1704"/>
                </a:lnTo>
                <a:lnTo>
                  <a:pt x="2409" y="1558"/>
                </a:lnTo>
                <a:lnTo>
                  <a:pt x="2482" y="1412"/>
                </a:lnTo>
                <a:lnTo>
                  <a:pt x="2677" y="1120"/>
                </a:lnTo>
                <a:lnTo>
                  <a:pt x="2871" y="876"/>
                </a:lnTo>
                <a:lnTo>
                  <a:pt x="3017" y="755"/>
                </a:lnTo>
                <a:lnTo>
                  <a:pt x="3139" y="682"/>
                </a:lnTo>
                <a:lnTo>
                  <a:pt x="3261" y="633"/>
                </a:lnTo>
                <a:lnTo>
                  <a:pt x="3407" y="584"/>
                </a:lnTo>
                <a:close/>
                <a:moveTo>
                  <a:pt x="1898" y="7860"/>
                </a:moveTo>
                <a:lnTo>
                  <a:pt x="2020" y="7933"/>
                </a:lnTo>
                <a:lnTo>
                  <a:pt x="1995" y="8200"/>
                </a:lnTo>
                <a:lnTo>
                  <a:pt x="1995" y="8444"/>
                </a:lnTo>
                <a:lnTo>
                  <a:pt x="1971" y="8979"/>
                </a:lnTo>
                <a:lnTo>
                  <a:pt x="1971" y="9149"/>
                </a:lnTo>
                <a:lnTo>
                  <a:pt x="1922" y="9344"/>
                </a:lnTo>
                <a:lnTo>
                  <a:pt x="1801" y="9685"/>
                </a:lnTo>
                <a:lnTo>
                  <a:pt x="1655" y="10050"/>
                </a:lnTo>
                <a:lnTo>
                  <a:pt x="1509" y="10390"/>
                </a:lnTo>
                <a:lnTo>
                  <a:pt x="1436" y="10658"/>
                </a:lnTo>
                <a:lnTo>
                  <a:pt x="1363" y="10926"/>
                </a:lnTo>
                <a:lnTo>
                  <a:pt x="1314" y="10707"/>
                </a:lnTo>
                <a:lnTo>
                  <a:pt x="1265" y="10536"/>
                </a:lnTo>
                <a:lnTo>
                  <a:pt x="1241" y="10512"/>
                </a:lnTo>
                <a:lnTo>
                  <a:pt x="1290" y="10463"/>
                </a:lnTo>
                <a:lnTo>
                  <a:pt x="1314" y="10390"/>
                </a:lnTo>
                <a:lnTo>
                  <a:pt x="1363" y="9733"/>
                </a:lnTo>
                <a:lnTo>
                  <a:pt x="1460" y="9076"/>
                </a:lnTo>
                <a:lnTo>
                  <a:pt x="1533" y="8760"/>
                </a:lnTo>
                <a:lnTo>
                  <a:pt x="1606" y="8444"/>
                </a:lnTo>
                <a:lnTo>
                  <a:pt x="1728" y="8152"/>
                </a:lnTo>
                <a:lnTo>
                  <a:pt x="1898" y="7860"/>
                </a:lnTo>
                <a:close/>
                <a:moveTo>
                  <a:pt x="5499" y="7860"/>
                </a:moveTo>
                <a:lnTo>
                  <a:pt x="5670" y="8152"/>
                </a:lnTo>
                <a:lnTo>
                  <a:pt x="5791" y="8444"/>
                </a:lnTo>
                <a:lnTo>
                  <a:pt x="5864" y="8760"/>
                </a:lnTo>
                <a:lnTo>
                  <a:pt x="5937" y="9076"/>
                </a:lnTo>
                <a:lnTo>
                  <a:pt x="6010" y="9733"/>
                </a:lnTo>
                <a:lnTo>
                  <a:pt x="6083" y="10390"/>
                </a:lnTo>
                <a:lnTo>
                  <a:pt x="6107" y="10463"/>
                </a:lnTo>
                <a:lnTo>
                  <a:pt x="6156" y="10512"/>
                </a:lnTo>
                <a:lnTo>
                  <a:pt x="6132" y="10536"/>
                </a:lnTo>
                <a:lnTo>
                  <a:pt x="6083" y="10707"/>
                </a:lnTo>
                <a:lnTo>
                  <a:pt x="6034" y="10926"/>
                </a:lnTo>
                <a:lnTo>
                  <a:pt x="5961" y="10658"/>
                </a:lnTo>
                <a:lnTo>
                  <a:pt x="5889" y="10390"/>
                </a:lnTo>
                <a:lnTo>
                  <a:pt x="5743" y="10050"/>
                </a:lnTo>
                <a:lnTo>
                  <a:pt x="5597" y="9685"/>
                </a:lnTo>
                <a:lnTo>
                  <a:pt x="5475" y="9344"/>
                </a:lnTo>
                <a:lnTo>
                  <a:pt x="5426" y="9149"/>
                </a:lnTo>
                <a:lnTo>
                  <a:pt x="5426" y="8979"/>
                </a:lnTo>
                <a:lnTo>
                  <a:pt x="5402" y="8444"/>
                </a:lnTo>
                <a:lnTo>
                  <a:pt x="5402" y="8200"/>
                </a:lnTo>
                <a:lnTo>
                  <a:pt x="5378" y="7933"/>
                </a:lnTo>
                <a:lnTo>
                  <a:pt x="5499" y="7860"/>
                </a:lnTo>
                <a:close/>
                <a:moveTo>
                  <a:pt x="3869" y="4623"/>
                </a:moveTo>
                <a:lnTo>
                  <a:pt x="4161" y="4672"/>
                </a:lnTo>
                <a:lnTo>
                  <a:pt x="4453" y="4721"/>
                </a:lnTo>
                <a:lnTo>
                  <a:pt x="4380" y="4769"/>
                </a:lnTo>
                <a:lnTo>
                  <a:pt x="4283" y="4842"/>
                </a:lnTo>
                <a:lnTo>
                  <a:pt x="4283" y="4867"/>
                </a:lnTo>
                <a:lnTo>
                  <a:pt x="4307" y="4891"/>
                </a:lnTo>
                <a:lnTo>
                  <a:pt x="4696" y="4842"/>
                </a:lnTo>
                <a:lnTo>
                  <a:pt x="4842" y="4842"/>
                </a:lnTo>
                <a:lnTo>
                  <a:pt x="4915" y="4867"/>
                </a:lnTo>
                <a:lnTo>
                  <a:pt x="4818" y="4891"/>
                </a:lnTo>
                <a:lnTo>
                  <a:pt x="4696" y="4940"/>
                </a:lnTo>
                <a:lnTo>
                  <a:pt x="4599" y="4988"/>
                </a:lnTo>
                <a:lnTo>
                  <a:pt x="4550" y="5086"/>
                </a:lnTo>
                <a:lnTo>
                  <a:pt x="4550" y="5110"/>
                </a:lnTo>
                <a:lnTo>
                  <a:pt x="4575" y="5110"/>
                </a:lnTo>
                <a:lnTo>
                  <a:pt x="4818" y="5037"/>
                </a:lnTo>
                <a:lnTo>
                  <a:pt x="4964" y="5013"/>
                </a:lnTo>
                <a:lnTo>
                  <a:pt x="5086" y="4988"/>
                </a:lnTo>
                <a:lnTo>
                  <a:pt x="5159" y="4988"/>
                </a:lnTo>
                <a:lnTo>
                  <a:pt x="5329" y="5110"/>
                </a:lnTo>
                <a:lnTo>
                  <a:pt x="5086" y="5134"/>
                </a:lnTo>
                <a:lnTo>
                  <a:pt x="4964" y="5183"/>
                </a:lnTo>
                <a:lnTo>
                  <a:pt x="4867" y="5232"/>
                </a:lnTo>
                <a:lnTo>
                  <a:pt x="4867" y="5280"/>
                </a:lnTo>
                <a:lnTo>
                  <a:pt x="4867" y="5305"/>
                </a:lnTo>
                <a:lnTo>
                  <a:pt x="4988" y="5353"/>
                </a:lnTo>
                <a:lnTo>
                  <a:pt x="5110" y="5353"/>
                </a:lnTo>
                <a:lnTo>
                  <a:pt x="5378" y="5329"/>
                </a:lnTo>
                <a:lnTo>
                  <a:pt x="5548" y="5305"/>
                </a:lnTo>
                <a:lnTo>
                  <a:pt x="5694" y="5451"/>
                </a:lnTo>
                <a:lnTo>
                  <a:pt x="5572" y="5475"/>
                </a:lnTo>
                <a:lnTo>
                  <a:pt x="5378" y="5524"/>
                </a:lnTo>
                <a:lnTo>
                  <a:pt x="5305" y="5548"/>
                </a:lnTo>
                <a:lnTo>
                  <a:pt x="5232" y="5597"/>
                </a:lnTo>
                <a:lnTo>
                  <a:pt x="5232" y="5621"/>
                </a:lnTo>
                <a:lnTo>
                  <a:pt x="5232" y="5645"/>
                </a:lnTo>
                <a:lnTo>
                  <a:pt x="5402" y="5621"/>
                </a:lnTo>
                <a:lnTo>
                  <a:pt x="5572" y="5621"/>
                </a:lnTo>
                <a:lnTo>
                  <a:pt x="5791" y="5572"/>
                </a:lnTo>
                <a:lnTo>
                  <a:pt x="5889" y="5718"/>
                </a:lnTo>
                <a:lnTo>
                  <a:pt x="5840" y="5718"/>
                </a:lnTo>
                <a:lnTo>
                  <a:pt x="5621" y="5743"/>
                </a:lnTo>
                <a:lnTo>
                  <a:pt x="5499" y="5791"/>
                </a:lnTo>
                <a:lnTo>
                  <a:pt x="5426" y="5840"/>
                </a:lnTo>
                <a:lnTo>
                  <a:pt x="5426" y="5889"/>
                </a:lnTo>
                <a:lnTo>
                  <a:pt x="5524" y="5913"/>
                </a:lnTo>
                <a:lnTo>
                  <a:pt x="5621" y="5913"/>
                </a:lnTo>
                <a:lnTo>
                  <a:pt x="5791" y="5889"/>
                </a:lnTo>
                <a:lnTo>
                  <a:pt x="6010" y="5889"/>
                </a:lnTo>
                <a:lnTo>
                  <a:pt x="6107" y="6083"/>
                </a:lnTo>
                <a:lnTo>
                  <a:pt x="5937" y="6132"/>
                </a:lnTo>
                <a:lnTo>
                  <a:pt x="5840" y="6181"/>
                </a:lnTo>
                <a:lnTo>
                  <a:pt x="5767" y="6229"/>
                </a:lnTo>
                <a:lnTo>
                  <a:pt x="5864" y="6254"/>
                </a:lnTo>
                <a:lnTo>
                  <a:pt x="5986" y="6254"/>
                </a:lnTo>
                <a:lnTo>
                  <a:pt x="6205" y="6229"/>
                </a:lnTo>
                <a:lnTo>
                  <a:pt x="6302" y="6448"/>
                </a:lnTo>
                <a:lnTo>
                  <a:pt x="6253" y="6473"/>
                </a:lnTo>
                <a:lnTo>
                  <a:pt x="6083" y="6521"/>
                </a:lnTo>
                <a:lnTo>
                  <a:pt x="5937" y="6619"/>
                </a:lnTo>
                <a:lnTo>
                  <a:pt x="5937" y="6643"/>
                </a:lnTo>
                <a:lnTo>
                  <a:pt x="6083" y="6643"/>
                </a:lnTo>
                <a:lnTo>
                  <a:pt x="6229" y="6619"/>
                </a:lnTo>
                <a:lnTo>
                  <a:pt x="6351" y="6594"/>
                </a:lnTo>
                <a:lnTo>
                  <a:pt x="6448" y="6813"/>
                </a:lnTo>
                <a:lnTo>
                  <a:pt x="6448" y="6838"/>
                </a:lnTo>
                <a:lnTo>
                  <a:pt x="6375" y="6862"/>
                </a:lnTo>
                <a:lnTo>
                  <a:pt x="6229" y="6935"/>
                </a:lnTo>
                <a:lnTo>
                  <a:pt x="6107" y="7008"/>
                </a:lnTo>
                <a:lnTo>
                  <a:pt x="6107" y="7032"/>
                </a:lnTo>
                <a:lnTo>
                  <a:pt x="6132" y="7057"/>
                </a:lnTo>
                <a:lnTo>
                  <a:pt x="6399" y="7008"/>
                </a:lnTo>
                <a:lnTo>
                  <a:pt x="6497" y="6984"/>
                </a:lnTo>
                <a:lnTo>
                  <a:pt x="6545" y="7130"/>
                </a:lnTo>
                <a:lnTo>
                  <a:pt x="6472" y="7154"/>
                </a:lnTo>
                <a:lnTo>
                  <a:pt x="6302" y="7178"/>
                </a:lnTo>
                <a:lnTo>
                  <a:pt x="6205" y="7203"/>
                </a:lnTo>
                <a:lnTo>
                  <a:pt x="6132" y="7227"/>
                </a:lnTo>
                <a:lnTo>
                  <a:pt x="6107" y="7276"/>
                </a:lnTo>
                <a:lnTo>
                  <a:pt x="6083" y="7300"/>
                </a:lnTo>
                <a:lnTo>
                  <a:pt x="6107" y="7349"/>
                </a:lnTo>
                <a:lnTo>
                  <a:pt x="6132" y="7373"/>
                </a:lnTo>
                <a:lnTo>
                  <a:pt x="6205" y="7422"/>
                </a:lnTo>
                <a:lnTo>
                  <a:pt x="6278" y="7422"/>
                </a:lnTo>
                <a:lnTo>
                  <a:pt x="6424" y="7397"/>
                </a:lnTo>
                <a:lnTo>
                  <a:pt x="6618" y="7397"/>
                </a:lnTo>
                <a:lnTo>
                  <a:pt x="6667" y="7519"/>
                </a:lnTo>
                <a:lnTo>
                  <a:pt x="6424" y="7592"/>
                </a:lnTo>
                <a:lnTo>
                  <a:pt x="6278" y="7641"/>
                </a:lnTo>
                <a:lnTo>
                  <a:pt x="6253" y="7665"/>
                </a:lnTo>
                <a:lnTo>
                  <a:pt x="6278" y="7689"/>
                </a:lnTo>
                <a:lnTo>
                  <a:pt x="6375" y="7714"/>
                </a:lnTo>
                <a:lnTo>
                  <a:pt x="6472" y="7738"/>
                </a:lnTo>
                <a:lnTo>
                  <a:pt x="6667" y="7714"/>
                </a:lnTo>
                <a:lnTo>
                  <a:pt x="6716" y="7714"/>
                </a:lnTo>
                <a:lnTo>
                  <a:pt x="6740" y="7860"/>
                </a:lnTo>
                <a:lnTo>
                  <a:pt x="6667" y="7884"/>
                </a:lnTo>
                <a:lnTo>
                  <a:pt x="6570" y="7933"/>
                </a:lnTo>
                <a:lnTo>
                  <a:pt x="6448" y="7981"/>
                </a:lnTo>
                <a:lnTo>
                  <a:pt x="6424" y="8030"/>
                </a:lnTo>
                <a:lnTo>
                  <a:pt x="6448" y="8030"/>
                </a:lnTo>
                <a:lnTo>
                  <a:pt x="6545" y="8079"/>
                </a:lnTo>
                <a:lnTo>
                  <a:pt x="6691" y="8079"/>
                </a:lnTo>
                <a:lnTo>
                  <a:pt x="6789" y="8054"/>
                </a:lnTo>
                <a:lnTo>
                  <a:pt x="6813" y="8249"/>
                </a:lnTo>
                <a:lnTo>
                  <a:pt x="6740" y="8249"/>
                </a:lnTo>
                <a:lnTo>
                  <a:pt x="6570" y="8298"/>
                </a:lnTo>
                <a:lnTo>
                  <a:pt x="6424" y="8371"/>
                </a:lnTo>
                <a:lnTo>
                  <a:pt x="6399" y="8395"/>
                </a:lnTo>
                <a:lnTo>
                  <a:pt x="6424" y="8419"/>
                </a:lnTo>
                <a:lnTo>
                  <a:pt x="6472" y="8444"/>
                </a:lnTo>
                <a:lnTo>
                  <a:pt x="6545" y="8468"/>
                </a:lnTo>
                <a:lnTo>
                  <a:pt x="6837" y="8468"/>
                </a:lnTo>
                <a:lnTo>
                  <a:pt x="6862" y="8638"/>
                </a:lnTo>
                <a:lnTo>
                  <a:pt x="6764" y="8663"/>
                </a:lnTo>
                <a:lnTo>
                  <a:pt x="6667" y="8711"/>
                </a:lnTo>
                <a:lnTo>
                  <a:pt x="6570" y="8784"/>
                </a:lnTo>
                <a:lnTo>
                  <a:pt x="6570" y="8809"/>
                </a:lnTo>
                <a:lnTo>
                  <a:pt x="6886" y="8809"/>
                </a:lnTo>
                <a:lnTo>
                  <a:pt x="6910" y="9052"/>
                </a:lnTo>
                <a:lnTo>
                  <a:pt x="6764" y="9101"/>
                </a:lnTo>
                <a:lnTo>
                  <a:pt x="6691" y="9125"/>
                </a:lnTo>
                <a:lnTo>
                  <a:pt x="6618" y="9174"/>
                </a:lnTo>
                <a:lnTo>
                  <a:pt x="6618" y="9198"/>
                </a:lnTo>
                <a:lnTo>
                  <a:pt x="6667" y="9222"/>
                </a:lnTo>
                <a:lnTo>
                  <a:pt x="6691" y="9222"/>
                </a:lnTo>
                <a:lnTo>
                  <a:pt x="6789" y="9247"/>
                </a:lnTo>
                <a:lnTo>
                  <a:pt x="6910" y="9222"/>
                </a:lnTo>
                <a:lnTo>
                  <a:pt x="6910" y="9466"/>
                </a:lnTo>
                <a:lnTo>
                  <a:pt x="6570" y="9587"/>
                </a:lnTo>
                <a:lnTo>
                  <a:pt x="6545" y="9612"/>
                </a:lnTo>
                <a:lnTo>
                  <a:pt x="6545" y="9636"/>
                </a:lnTo>
                <a:lnTo>
                  <a:pt x="6594" y="9685"/>
                </a:lnTo>
                <a:lnTo>
                  <a:pt x="6764" y="9709"/>
                </a:lnTo>
                <a:lnTo>
                  <a:pt x="6910" y="9709"/>
                </a:lnTo>
                <a:lnTo>
                  <a:pt x="6910" y="9831"/>
                </a:lnTo>
                <a:lnTo>
                  <a:pt x="6813" y="9855"/>
                </a:lnTo>
                <a:lnTo>
                  <a:pt x="6667" y="9928"/>
                </a:lnTo>
                <a:lnTo>
                  <a:pt x="6643" y="9952"/>
                </a:lnTo>
                <a:lnTo>
                  <a:pt x="6643" y="10001"/>
                </a:lnTo>
                <a:lnTo>
                  <a:pt x="6667" y="10025"/>
                </a:lnTo>
                <a:lnTo>
                  <a:pt x="6716" y="10050"/>
                </a:lnTo>
                <a:lnTo>
                  <a:pt x="6910" y="10074"/>
                </a:lnTo>
                <a:lnTo>
                  <a:pt x="6886" y="10293"/>
                </a:lnTo>
                <a:lnTo>
                  <a:pt x="6789" y="10293"/>
                </a:lnTo>
                <a:lnTo>
                  <a:pt x="6691" y="10317"/>
                </a:lnTo>
                <a:lnTo>
                  <a:pt x="6667" y="10342"/>
                </a:lnTo>
                <a:lnTo>
                  <a:pt x="6667" y="10366"/>
                </a:lnTo>
                <a:lnTo>
                  <a:pt x="6667" y="10390"/>
                </a:lnTo>
                <a:lnTo>
                  <a:pt x="6691" y="10415"/>
                </a:lnTo>
                <a:lnTo>
                  <a:pt x="6789" y="10439"/>
                </a:lnTo>
                <a:lnTo>
                  <a:pt x="6862" y="10439"/>
                </a:lnTo>
                <a:lnTo>
                  <a:pt x="6837" y="10682"/>
                </a:lnTo>
                <a:lnTo>
                  <a:pt x="6813" y="10658"/>
                </a:lnTo>
                <a:lnTo>
                  <a:pt x="6764" y="10658"/>
                </a:lnTo>
                <a:lnTo>
                  <a:pt x="6764" y="10682"/>
                </a:lnTo>
                <a:lnTo>
                  <a:pt x="6740" y="10682"/>
                </a:lnTo>
                <a:lnTo>
                  <a:pt x="6764" y="10755"/>
                </a:lnTo>
                <a:lnTo>
                  <a:pt x="6813" y="10804"/>
                </a:lnTo>
                <a:lnTo>
                  <a:pt x="6813" y="10828"/>
                </a:lnTo>
                <a:lnTo>
                  <a:pt x="6813" y="10926"/>
                </a:lnTo>
                <a:lnTo>
                  <a:pt x="6837" y="10974"/>
                </a:lnTo>
                <a:lnTo>
                  <a:pt x="6862" y="11047"/>
                </a:lnTo>
                <a:lnTo>
                  <a:pt x="6910" y="11096"/>
                </a:lnTo>
                <a:lnTo>
                  <a:pt x="6935" y="11339"/>
                </a:lnTo>
                <a:lnTo>
                  <a:pt x="6935" y="11461"/>
                </a:lnTo>
                <a:lnTo>
                  <a:pt x="6886" y="11583"/>
                </a:lnTo>
                <a:lnTo>
                  <a:pt x="6837" y="11656"/>
                </a:lnTo>
                <a:lnTo>
                  <a:pt x="6740" y="11729"/>
                </a:lnTo>
                <a:lnTo>
                  <a:pt x="6643" y="11801"/>
                </a:lnTo>
                <a:lnTo>
                  <a:pt x="6594" y="11801"/>
                </a:lnTo>
                <a:lnTo>
                  <a:pt x="6570" y="11753"/>
                </a:lnTo>
                <a:lnTo>
                  <a:pt x="6521" y="11656"/>
                </a:lnTo>
                <a:lnTo>
                  <a:pt x="6472" y="11534"/>
                </a:lnTo>
                <a:lnTo>
                  <a:pt x="6424" y="11266"/>
                </a:lnTo>
                <a:lnTo>
                  <a:pt x="6448" y="10999"/>
                </a:lnTo>
                <a:lnTo>
                  <a:pt x="6472" y="10853"/>
                </a:lnTo>
                <a:lnTo>
                  <a:pt x="6521" y="10755"/>
                </a:lnTo>
                <a:lnTo>
                  <a:pt x="6521" y="10658"/>
                </a:lnTo>
                <a:lnTo>
                  <a:pt x="6521" y="10585"/>
                </a:lnTo>
                <a:lnTo>
                  <a:pt x="6472" y="10512"/>
                </a:lnTo>
                <a:lnTo>
                  <a:pt x="6424" y="10463"/>
                </a:lnTo>
                <a:lnTo>
                  <a:pt x="6424" y="10390"/>
                </a:lnTo>
                <a:lnTo>
                  <a:pt x="6448" y="10025"/>
                </a:lnTo>
                <a:lnTo>
                  <a:pt x="6448" y="9660"/>
                </a:lnTo>
                <a:lnTo>
                  <a:pt x="6399" y="9271"/>
                </a:lnTo>
                <a:lnTo>
                  <a:pt x="6326" y="8906"/>
                </a:lnTo>
                <a:lnTo>
                  <a:pt x="6253" y="8541"/>
                </a:lnTo>
                <a:lnTo>
                  <a:pt x="6132" y="8200"/>
                </a:lnTo>
                <a:lnTo>
                  <a:pt x="5961" y="7860"/>
                </a:lnTo>
                <a:lnTo>
                  <a:pt x="5791" y="7568"/>
                </a:lnTo>
                <a:lnTo>
                  <a:pt x="5767" y="7543"/>
                </a:lnTo>
                <a:lnTo>
                  <a:pt x="5864" y="7300"/>
                </a:lnTo>
                <a:lnTo>
                  <a:pt x="5937" y="7081"/>
                </a:lnTo>
                <a:lnTo>
                  <a:pt x="5937" y="6935"/>
                </a:lnTo>
                <a:lnTo>
                  <a:pt x="5937" y="6789"/>
                </a:lnTo>
                <a:lnTo>
                  <a:pt x="5889" y="6619"/>
                </a:lnTo>
                <a:lnTo>
                  <a:pt x="5840" y="6473"/>
                </a:lnTo>
                <a:lnTo>
                  <a:pt x="5767" y="6327"/>
                </a:lnTo>
                <a:lnTo>
                  <a:pt x="5670" y="6229"/>
                </a:lnTo>
                <a:lnTo>
                  <a:pt x="5597" y="6205"/>
                </a:lnTo>
                <a:lnTo>
                  <a:pt x="5524" y="6181"/>
                </a:lnTo>
                <a:lnTo>
                  <a:pt x="5451" y="6181"/>
                </a:lnTo>
                <a:lnTo>
                  <a:pt x="5378" y="6205"/>
                </a:lnTo>
                <a:lnTo>
                  <a:pt x="5305" y="6254"/>
                </a:lnTo>
                <a:lnTo>
                  <a:pt x="5280" y="6327"/>
                </a:lnTo>
                <a:lnTo>
                  <a:pt x="5280" y="6400"/>
                </a:lnTo>
                <a:lnTo>
                  <a:pt x="5305" y="6473"/>
                </a:lnTo>
                <a:lnTo>
                  <a:pt x="5426" y="6570"/>
                </a:lnTo>
                <a:lnTo>
                  <a:pt x="5475" y="6643"/>
                </a:lnTo>
                <a:lnTo>
                  <a:pt x="5524" y="6716"/>
                </a:lnTo>
                <a:lnTo>
                  <a:pt x="5524" y="6886"/>
                </a:lnTo>
                <a:lnTo>
                  <a:pt x="5499" y="7057"/>
                </a:lnTo>
                <a:lnTo>
                  <a:pt x="5451" y="7227"/>
                </a:lnTo>
                <a:lnTo>
                  <a:pt x="5353" y="7373"/>
                </a:lnTo>
                <a:lnTo>
                  <a:pt x="5305" y="7446"/>
                </a:lnTo>
                <a:lnTo>
                  <a:pt x="5256" y="7519"/>
                </a:lnTo>
                <a:lnTo>
                  <a:pt x="5183" y="7543"/>
                </a:lnTo>
                <a:lnTo>
                  <a:pt x="5086" y="7568"/>
                </a:lnTo>
                <a:lnTo>
                  <a:pt x="5013" y="7592"/>
                </a:lnTo>
                <a:lnTo>
                  <a:pt x="4964" y="7616"/>
                </a:lnTo>
                <a:lnTo>
                  <a:pt x="4915" y="7665"/>
                </a:lnTo>
                <a:lnTo>
                  <a:pt x="4891" y="7738"/>
                </a:lnTo>
                <a:lnTo>
                  <a:pt x="4867" y="7811"/>
                </a:lnTo>
                <a:lnTo>
                  <a:pt x="4891" y="7860"/>
                </a:lnTo>
                <a:lnTo>
                  <a:pt x="4915" y="7933"/>
                </a:lnTo>
                <a:lnTo>
                  <a:pt x="4964" y="7981"/>
                </a:lnTo>
                <a:lnTo>
                  <a:pt x="4842" y="7981"/>
                </a:lnTo>
                <a:lnTo>
                  <a:pt x="4648" y="8006"/>
                </a:lnTo>
                <a:lnTo>
                  <a:pt x="4575" y="8054"/>
                </a:lnTo>
                <a:lnTo>
                  <a:pt x="4550" y="8079"/>
                </a:lnTo>
                <a:lnTo>
                  <a:pt x="4550" y="8103"/>
                </a:lnTo>
                <a:lnTo>
                  <a:pt x="4550" y="8152"/>
                </a:lnTo>
                <a:lnTo>
                  <a:pt x="4599" y="8176"/>
                </a:lnTo>
                <a:lnTo>
                  <a:pt x="4696" y="8225"/>
                </a:lnTo>
                <a:lnTo>
                  <a:pt x="5013" y="8225"/>
                </a:lnTo>
                <a:lnTo>
                  <a:pt x="5013" y="8346"/>
                </a:lnTo>
                <a:lnTo>
                  <a:pt x="4842" y="8371"/>
                </a:lnTo>
                <a:lnTo>
                  <a:pt x="4696" y="8395"/>
                </a:lnTo>
                <a:lnTo>
                  <a:pt x="4526" y="8419"/>
                </a:lnTo>
                <a:lnTo>
                  <a:pt x="4477" y="8468"/>
                </a:lnTo>
                <a:lnTo>
                  <a:pt x="4453" y="8517"/>
                </a:lnTo>
                <a:lnTo>
                  <a:pt x="4477" y="8565"/>
                </a:lnTo>
                <a:lnTo>
                  <a:pt x="4526" y="8590"/>
                </a:lnTo>
                <a:lnTo>
                  <a:pt x="4745" y="8638"/>
                </a:lnTo>
                <a:lnTo>
                  <a:pt x="5013" y="8638"/>
                </a:lnTo>
                <a:lnTo>
                  <a:pt x="5013" y="8687"/>
                </a:lnTo>
                <a:lnTo>
                  <a:pt x="4891" y="8711"/>
                </a:lnTo>
                <a:lnTo>
                  <a:pt x="4672" y="8736"/>
                </a:lnTo>
                <a:lnTo>
                  <a:pt x="4575" y="8760"/>
                </a:lnTo>
                <a:lnTo>
                  <a:pt x="4477" y="8809"/>
                </a:lnTo>
                <a:lnTo>
                  <a:pt x="4453" y="8833"/>
                </a:lnTo>
                <a:lnTo>
                  <a:pt x="4477" y="8882"/>
                </a:lnTo>
                <a:lnTo>
                  <a:pt x="4550" y="8906"/>
                </a:lnTo>
                <a:lnTo>
                  <a:pt x="4648" y="8930"/>
                </a:lnTo>
                <a:lnTo>
                  <a:pt x="5013" y="8930"/>
                </a:lnTo>
                <a:lnTo>
                  <a:pt x="5013" y="9028"/>
                </a:lnTo>
                <a:lnTo>
                  <a:pt x="4794" y="9052"/>
                </a:lnTo>
                <a:lnTo>
                  <a:pt x="4623" y="9076"/>
                </a:lnTo>
                <a:lnTo>
                  <a:pt x="4550" y="9125"/>
                </a:lnTo>
                <a:lnTo>
                  <a:pt x="4550" y="9149"/>
                </a:lnTo>
                <a:lnTo>
                  <a:pt x="4550" y="9198"/>
                </a:lnTo>
                <a:lnTo>
                  <a:pt x="4599" y="9247"/>
                </a:lnTo>
                <a:lnTo>
                  <a:pt x="4696" y="9271"/>
                </a:lnTo>
                <a:lnTo>
                  <a:pt x="5037" y="9271"/>
                </a:lnTo>
                <a:lnTo>
                  <a:pt x="5061" y="9344"/>
                </a:lnTo>
                <a:lnTo>
                  <a:pt x="5013" y="9344"/>
                </a:lnTo>
                <a:lnTo>
                  <a:pt x="4794" y="9393"/>
                </a:lnTo>
                <a:lnTo>
                  <a:pt x="4623" y="9490"/>
                </a:lnTo>
                <a:lnTo>
                  <a:pt x="4599" y="9514"/>
                </a:lnTo>
                <a:lnTo>
                  <a:pt x="4623" y="9539"/>
                </a:lnTo>
                <a:lnTo>
                  <a:pt x="4818" y="9563"/>
                </a:lnTo>
                <a:lnTo>
                  <a:pt x="5037" y="9539"/>
                </a:lnTo>
                <a:lnTo>
                  <a:pt x="5110" y="9539"/>
                </a:lnTo>
                <a:lnTo>
                  <a:pt x="5134" y="9587"/>
                </a:lnTo>
                <a:lnTo>
                  <a:pt x="5037" y="9612"/>
                </a:lnTo>
                <a:lnTo>
                  <a:pt x="4940" y="9612"/>
                </a:lnTo>
                <a:lnTo>
                  <a:pt x="4794" y="9660"/>
                </a:lnTo>
                <a:lnTo>
                  <a:pt x="4745" y="9709"/>
                </a:lnTo>
                <a:lnTo>
                  <a:pt x="4696" y="9758"/>
                </a:lnTo>
                <a:lnTo>
                  <a:pt x="4696" y="9806"/>
                </a:lnTo>
                <a:lnTo>
                  <a:pt x="4721" y="9855"/>
                </a:lnTo>
                <a:lnTo>
                  <a:pt x="4794" y="9879"/>
                </a:lnTo>
                <a:lnTo>
                  <a:pt x="4964" y="9879"/>
                </a:lnTo>
                <a:lnTo>
                  <a:pt x="5086" y="9855"/>
                </a:lnTo>
                <a:lnTo>
                  <a:pt x="5207" y="9831"/>
                </a:lnTo>
                <a:lnTo>
                  <a:pt x="5256" y="9904"/>
                </a:lnTo>
                <a:lnTo>
                  <a:pt x="5134" y="9928"/>
                </a:lnTo>
                <a:lnTo>
                  <a:pt x="5013" y="9977"/>
                </a:lnTo>
                <a:lnTo>
                  <a:pt x="4915" y="10074"/>
                </a:lnTo>
                <a:lnTo>
                  <a:pt x="4915" y="10098"/>
                </a:lnTo>
                <a:lnTo>
                  <a:pt x="5037" y="10171"/>
                </a:lnTo>
                <a:lnTo>
                  <a:pt x="5159" y="10171"/>
                </a:lnTo>
                <a:lnTo>
                  <a:pt x="5329" y="10147"/>
                </a:lnTo>
                <a:lnTo>
                  <a:pt x="5402" y="10317"/>
                </a:lnTo>
                <a:lnTo>
                  <a:pt x="5329" y="10342"/>
                </a:lnTo>
                <a:lnTo>
                  <a:pt x="5207" y="10390"/>
                </a:lnTo>
                <a:lnTo>
                  <a:pt x="5086" y="10415"/>
                </a:lnTo>
                <a:lnTo>
                  <a:pt x="5086" y="10439"/>
                </a:lnTo>
                <a:lnTo>
                  <a:pt x="5207" y="10463"/>
                </a:lnTo>
                <a:lnTo>
                  <a:pt x="5305" y="10488"/>
                </a:lnTo>
                <a:lnTo>
                  <a:pt x="5475" y="10488"/>
                </a:lnTo>
                <a:lnTo>
                  <a:pt x="5524" y="10658"/>
                </a:lnTo>
                <a:lnTo>
                  <a:pt x="5378" y="10707"/>
                </a:lnTo>
                <a:lnTo>
                  <a:pt x="5232" y="10755"/>
                </a:lnTo>
                <a:lnTo>
                  <a:pt x="5207" y="10780"/>
                </a:lnTo>
                <a:lnTo>
                  <a:pt x="5232" y="10780"/>
                </a:lnTo>
                <a:lnTo>
                  <a:pt x="5353" y="10804"/>
                </a:lnTo>
                <a:lnTo>
                  <a:pt x="5548" y="10804"/>
                </a:lnTo>
                <a:lnTo>
                  <a:pt x="5572" y="10950"/>
                </a:lnTo>
                <a:lnTo>
                  <a:pt x="5524" y="10974"/>
                </a:lnTo>
                <a:lnTo>
                  <a:pt x="5402" y="10999"/>
                </a:lnTo>
                <a:lnTo>
                  <a:pt x="5280" y="11047"/>
                </a:lnTo>
                <a:lnTo>
                  <a:pt x="5280" y="11072"/>
                </a:lnTo>
                <a:lnTo>
                  <a:pt x="5280" y="11096"/>
                </a:lnTo>
                <a:lnTo>
                  <a:pt x="5451" y="11145"/>
                </a:lnTo>
                <a:lnTo>
                  <a:pt x="5621" y="11169"/>
                </a:lnTo>
                <a:lnTo>
                  <a:pt x="5645" y="11339"/>
                </a:lnTo>
                <a:lnTo>
                  <a:pt x="5548" y="11364"/>
                </a:lnTo>
                <a:lnTo>
                  <a:pt x="5426" y="11412"/>
                </a:lnTo>
                <a:lnTo>
                  <a:pt x="5426" y="11437"/>
                </a:lnTo>
                <a:lnTo>
                  <a:pt x="5451" y="11461"/>
                </a:lnTo>
                <a:lnTo>
                  <a:pt x="5548" y="11485"/>
                </a:lnTo>
                <a:lnTo>
                  <a:pt x="5670" y="11485"/>
                </a:lnTo>
                <a:lnTo>
                  <a:pt x="5694" y="11607"/>
                </a:lnTo>
                <a:lnTo>
                  <a:pt x="5548" y="11631"/>
                </a:lnTo>
                <a:lnTo>
                  <a:pt x="5426" y="11656"/>
                </a:lnTo>
                <a:lnTo>
                  <a:pt x="5378" y="11704"/>
                </a:lnTo>
                <a:lnTo>
                  <a:pt x="5353" y="11777"/>
                </a:lnTo>
                <a:lnTo>
                  <a:pt x="5378" y="11850"/>
                </a:lnTo>
                <a:lnTo>
                  <a:pt x="5402" y="11874"/>
                </a:lnTo>
                <a:lnTo>
                  <a:pt x="5426" y="11874"/>
                </a:lnTo>
                <a:lnTo>
                  <a:pt x="5548" y="11899"/>
                </a:lnTo>
                <a:lnTo>
                  <a:pt x="5718" y="11899"/>
                </a:lnTo>
                <a:lnTo>
                  <a:pt x="5718" y="12045"/>
                </a:lnTo>
                <a:lnTo>
                  <a:pt x="5548" y="12093"/>
                </a:lnTo>
                <a:lnTo>
                  <a:pt x="5402" y="12166"/>
                </a:lnTo>
                <a:lnTo>
                  <a:pt x="5402" y="12191"/>
                </a:lnTo>
                <a:lnTo>
                  <a:pt x="5548" y="12264"/>
                </a:lnTo>
                <a:lnTo>
                  <a:pt x="5645" y="12288"/>
                </a:lnTo>
                <a:lnTo>
                  <a:pt x="5718" y="12288"/>
                </a:lnTo>
                <a:lnTo>
                  <a:pt x="5718" y="12434"/>
                </a:lnTo>
                <a:lnTo>
                  <a:pt x="5597" y="12434"/>
                </a:lnTo>
                <a:lnTo>
                  <a:pt x="5451" y="12458"/>
                </a:lnTo>
                <a:lnTo>
                  <a:pt x="5378" y="12483"/>
                </a:lnTo>
                <a:lnTo>
                  <a:pt x="5305" y="12556"/>
                </a:lnTo>
                <a:lnTo>
                  <a:pt x="5280" y="12604"/>
                </a:lnTo>
                <a:lnTo>
                  <a:pt x="5280" y="12653"/>
                </a:lnTo>
                <a:lnTo>
                  <a:pt x="5305" y="12677"/>
                </a:lnTo>
                <a:lnTo>
                  <a:pt x="5353" y="12726"/>
                </a:lnTo>
                <a:lnTo>
                  <a:pt x="5499" y="12726"/>
                </a:lnTo>
                <a:lnTo>
                  <a:pt x="5645" y="12702"/>
                </a:lnTo>
                <a:lnTo>
                  <a:pt x="5743" y="12702"/>
                </a:lnTo>
                <a:lnTo>
                  <a:pt x="5718" y="13018"/>
                </a:lnTo>
                <a:lnTo>
                  <a:pt x="5621" y="13018"/>
                </a:lnTo>
                <a:lnTo>
                  <a:pt x="5451" y="13067"/>
                </a:lnTo>
                <a:lnTo>
                  <a:pt x="5305" y="13115"/>
                </a:lnTo>
                <a:lnTo>
                  <a:pt x="5280" y="13140"/>
                </a:lnTo>
                <a:lnTo>
                  <a:pt x="5280" y="13164"/>
                </a:lnTo>
                <a:lnTo>
                  <a:pt x="5305" y="13188"/>
                </a:lnTo>
                <a:lnTo>
                  <a:pt x="5670" y="13213"/>
                </a:lnTo>
                <a:lnTo>
                  <a:pt x="5718" y="13213"/>
                </a:lnTo>
                <a:lnTo>
                  <a:pt x="5718" y="13407"/>
                </a:lnTo>
                <a:lnTo>
                  <a:pt x="5597" y="13432"/>
                </a:lnTo>
                <a:lnTo>
                  <a:pt x="5475" y="13432"/>
                </a:lnTo>
                <a:lnTo>
                  <a:pt x="5378" y="13480"/>
                </a:lnTo>
                <a:lnTo>
                  <a:pt x="5305" y="13578"/>
                </a:lnTo>
                <a:lnTo>
                  <a:pt x="5305" y="13602"/>
                </a:lnTo>
                <a:lnTo>
                  <a:pt x="5329" y="13651"/>
                </a:lnTo>
                <a:lnTo>
                  <a:pt x="5451" y="13675"/>
                </a:lnTo>
                <a:lnTo>
                  <a:pt x="5572" y="13699"/>
                </a:lnTo>
                <a:lnTo>
                  <a:pt x="5718" y="13724"/>
                </a:lnTo>
                <a:lnTo>
                  <a:pt x="5718" y="13870"/>
                </a:lnTo>
                <a:lnTo>
                  <a:pt x="5621" y="13894"/>
                </a:lnTo>
                <a:lnTo>
                  <a:pt x="5353" y="13943"/>
                </a:lnTo>
                <a:lnTo>
                  <a:pt x="5305" y="13967"/>
                </a:lnTo>
                <a:lnTo>
                  <a:pt x="5280" y="14016"/>
                </a:lnTo>
                <a:lnTo>
                  <a:pt x="5305" y="14064"/>
                </a:lnTo>
                <a:lnTo>
                  <a:pt x="5329" y="14089"/>
                </a:lnTo>
                <a:lnTo>
                  <a:pt x="5402" y="14137"/>
                </a:lnTo>
                <a:lnTo>
                  <a:pt x="5499" y="14162"/>
                </a:lnTo>
                <a:lnTo>
                  <a:pt x="5718" y="14186"/>
                </a:lnTo>
                <a:lnTo>
                  <a:pt x="5694" y="14381"/>
                </a:lnTo>
                <a:lnTo>
                  <a:pt x="5524" y="14405"/>
                </a:lnTo>
                <a:lnTo>
                  <a:pt x="5378" y="14454"/>
                </a:lnTo>
                <a:lnTo>
                  <a:pt x="5305" y="14502"/>
                </a:lnTo>
                <a:lnTo>
                  <a:pt x="5232" y="14551"/>
                </a:lnTo>
                <a:lnTo>
                  <a:pt x="5232" y="14575"/>
                </a:lnTo>
                <a:lnTo>
                  <a:pt x="5256" y="14624"/>
                </a:lnTo>
                <a:lnTo>
                  <a:pt x="5402" y="14648"/>
                </a:lnTo>
                <a:lnTo>
                  <a:pt x="5694" y="14648"/>
                </a:lnTo>
                <a:lnTo>
                  <a:pt x="5694" y="14819"/>
                </a:lnTo>
                <a:lnTo>
                  <a:pt x="5475" y="14819"/>
                </a:lnTo>
                <a:lnTo>
                  <a:pt x="5402" y="14843"/>
                </a:lnTo>
                <a:lnTo>
                  <a:pt x="5329" y="14867"/>
                </a:lnTo>
                <a:lnTo>
                  <a:pt x="5305" y="14916"/>
                </a:lnTo>
                <a:lnTo>
                  <a:pt x="5280" y="14940"/>
                </a:lnTo>
                <a:lnTo>
                  <a:pt x="5280" y="14989"/>
                </a:lnTo>
                <a:lnTo>
                  <a:pt x="5305" y="15038"/>
                </a:lnTo>
                <a:lnTo>
                  <a:pt x="5378" y="15086"/>
                </a:lnTo>
                <a:lnTo>
                  <a:pt x="5475" y="15111"/>
                </a:lnTo>
                <a:lnTo>
                  <a:pt x="5572" y="15135"/>
                </a:lnTo>
                <a:lnTo>
                  <a:pt x="5670" y="15159"/>
                </a:lnTo>
                <a:lnTo>
                  <a:pt x="5670" y="15354"/>
                </a:lnTo>
                <a:lnTo>
                  <a:pt x="5548" y="15354"/>
                </a:lnTo>
                <a:lnTo>
                  <a:pt x="5451" y="15330"/>
                </a:lnTo>
                <a:lnTo>
                  <a:pt x="5353" y="15378"/>
                </a:lnTo>
                <a:lnTo>
                  <a:pt x="5329" y="15403"/>
                </a:lnTo>
                <a:lnTo>
                  <a:pt x="5305" y="15427"/>
                </a:lnTo>
                <a:lnTo>
                  <a:pt x="5329" y="15500"/>
                </a:lnTo>
                <a:lnTo>
                  <a:pt x="5378" y="15524"/>
                </a:lnTo>
                <a:lnTo>
                  <a:pt x="5426" y="15549"/>
                </a:lnTo>
                <a:lnTo>
                  <a:pt x="5524" y="15573"/>
                </a:lnTo>
                <a:lnTo>
                  <a:pt x="5645" y="15597"/>
                </a:lnTo>
                <a:lnTo>
                  <a:pt x="5645" y="15719"/>
                </a:lnTo>
                <a:lnTo>
                  <a:pt x="5305" y="15768"/>
                </a:lnTo>
                <a:lnTo>
                  <a:pt x="5280" y="15792"/>
                </a:lnTo>
                <a:lnTo>
                  <a:pt x="5280" y="15816"/>
                </a:lnTo>
                <a:lnTo>
                  <a:pt x="5280" y="15841"/>
                </a:lnTo>
                <a:lnTo>
                  <a:pt x="5305" y="15865"/>
                </a:lnTo>
                <a:lnTo>
                  <a:pt x="5621" y="15889"/>
                </a:lnTo>
                <a:lnTo>
                  <a:pt x="5621" y="16108"/>
                </a:lnTo>
                <a:lnTo>
                  <a:pt x="5524" y="16133"/>
                </a:lnTo>
                <a:lnTo>
                  <a:pt x="5378" y="16157"/>
                </a:lnTo>
                <a:lnTo>
                  <a:pt x="5305" y="16181"/>
                </a:lnTo>
                <a:lnTo>
                  <a:pt x="5256" y="16230"/>
                </a:lnTo>
                <a:lnTo>
                  <a:pt x="5232" y="16254"/>
                </a:lnTo>
                <a:lnTo>
                  <a:pt x="5256" y="16279"/>
                </a:lnTo>
                <a:lnTo>
                  <a:pt x="5305" y="16327"/>
                </a:lnTo>
                <a:lnTo>
                  <a:pt x="5353" y="16352"/>
                </a:lnTo>
                <a:lnTo>
                  <a:pt x="5475" y="16376"/>
                </a:lnTo>
                <a:lnTo>
                  <a:pt x="5597" y="16376"/>
                </a:lnTo>
                <a:lnTo>
                  <a:pt x="5572" y="16571"/>
                </a:lnTo>
                <a:lnTo>
                  <a:pt x="5572" y="16668"/>
                </a:lnTo>
                <a:lnTo>
                  <a:pt x="5280" y="16668"/>
                </a:lnTo>
                <a:lnTo>
                  <a:pt x="5207" y="16692"/>
                </a:lnTo>
                <a:lnTo>
                  <a:pt x="5159" y="16741"/>
                </a:lnTo>
                <a:lnTo>
                  <a:pt x="5159" y="16790"/>
                </a:lnTo>
                <a:lnTo>
                  <a:pt x="5207" y="16838"/>
                </a:lnTo>
                <a:lnTo>
                  <a:pt x="5256" y="16863"/>
                </a:lnTo>
                <a:lnTo>
                  <a:pt x="5402" y="16887"/>
                </a:lnTo>
                <a:lnTo>
                  <a:pt x="5548" y="16887"/>
                </a:lnTo>
                <a:lnTo>
                  <a:pt x="5524" y="17082"/>
                </a:lnTo>
                <a:lnTo>
                  <a:pt x="5426" y="17106"/>
                </a:lnTo>
                <a:lnTo>
                  <a:pt x="5280" y="17130"/>
                </a:lnTo>
                <a:lnTo>
                  <a:pt x="5207" y="17155"/>
                </a:lnTo>
                <a:lnTo>
                  <a:pt x="5134" y="17203"/>
                </a:lnTo>
                <a:lnTo>
                  <a:pt x="5134" y="17228"/>
                </a:lnTo>
                <a:lnTo>
                  <a:pt x="5134" y="17252"/>
                </a:lnTo>
                <a:lnTo>
                  <a:pt x="5207" y="17276"/>
                </a:lnTo>
                <a:lnTo>
                  <a:pt x="5280" y="17276"/>
                </a:lnTo>
                <a:lnTo>
                  <a:pt x="5426" y="17301"/>
                </a:lnTo>
                <a:lnTo>
                  <a:pt x="5499" y="17301"/>
                </a:lnTo>
                <a:lnTo>
                  <a:pt x="5475" y="17544"/>
                </a:lnTo>
                <a:lnTo>
                  <a:pt x="5378" y="17544"/>
                </a:lnTo>
                <a:lnTo>
                  <a:pt x="5256" y="17593"/>
                </a:lnTo>
                <a:lnTo>
                  <a:pt x="5183" y="17641"/>
                </a:lnTo>
                <a:lnTo>
                  <a:pt x="5183" y="17666"/>
                </a:lnTo>
                <a:lnTo>
                  <a:pt x="5183" y="17690"/>
                </a:lnTo>
                <a:lnTo>
                  <a:pt x="5207" y="17739"/>
                </a:lnTo>
                <a:lnTo>
                  <a:pt x="5256" y="17763"/>
                </a:lnTo>
                <a:lnTo>
                  <a:pt x="5378" y="17787"/>
                </a:lnTo>
                <a:lnTo>
                  <a:pt x="5451" y="17812"/>
                </a:lnTo>
                <a:lnTo>
                  <a:pt x="5426" y="17982"/>
                </a:lnTo>
                <a:lnTo>
                  <a:pt x="5329" y="17982"/>
                </a:lnTo>
                <a:lnTo>
                  <a:pt x="5086" y="18006"/>
                </a:lnTo>
                <a:lnTo>
                  <a:pt x="5037" y="18031"/>
                </a:lnTo>
                <a:lnTo>
                  <a:pt x="5013" y="18055"/>
                </a:lnTo>
                <a:lnTo>
                  <a:pt x="5013" y="18104"/>
                </a:lnTo>
                <a:lnTo>
                  <a:pt x="5061" y="18152"/>
                </a:lnTo>
                <a:lnTo>
                  <a:pt x="5159" y="18201"/>
                </a:lnTo>
                <a:lnTo>
                  <a:pt x="5280" y="18225"/>
                </a:lnTo>
                <a:lnTo>
                  <a:pt x="5402" y="18225"/>
                </a:lnTo>
                <a:lnTo>
                  <a:pt x="5402" y="18420"/>
                </a:lnTo>
                <a:lnTo>
                  <a:pt x="5353" y="18420"/>
                </a:lnTo>
                <a:lnTo>
                  <a:pt x="5207" y="18444"/>
                </a:lnTo>
                <a:lnTo>
                  <a:pt x="5134" y="18469"/>
                </a:lnTo>
                <a:lnTo>
                  <a:pt x="5086" y="18517"/>
                </a:lnTo>
                <a:lnTo>
                  <a:pt x="5061" y="18566"/>
                </a:lnTo>
                <a:lnTo>
                  <a:pt x="5086" y="18615"/>
                </a:lnTo>
                <a:lnTo>
                  <a:pt x="5134" y="18663"/>
                </a:lnTo>
                <a:lnTo>
                  <a:pt x="5183" y="18688"/>
                </a:lnTo>
                <a:lnTo>
                  <a:pt x="5329" y="18712"/>
                </a:lnTo>
                <a:lnTo>
                  <a:pt x="5378" y="18712"/>
                </a:lnTo>
                <a:lnTo>
                  <a:pt x="5353" y="18907"/>
                </a:lnTo>
                <a:lnTo>
                  <a:pt x="5280" y="18907"/>
                </a:lnTo>
                <a:lnTo>
                  <a:pt x="5183" y="18955"/>
                </a:lnTo>
                <a:lnTo>
                  <a:pt x="5159" y="18980"/>
                </a:lnTo>
                <a:lnTo>
                  <a:pt x="5159" y="19004"/>
                </a:lnTo>
                <a:lnTo>
                  <a:pt x="5159" y="19053"/>
                </a:lnTo>
                <a:lnTo>
                  <a:pt x="5183" y="19077"/>
                </a:lnTo>
                <a:lnTo>
                  <a:pt x="5256" y="19126"/>
                </a:lnTo>
                <a:lnTo>
                  <a:pt x="5353" y="19126"/>
                </a:lnTo>
                <a:lnTo>
                  <a:pt x="5353" y="19539"/>
                </a:lnTo>
                <a:lnTo>
                  <a:pt x="5353" y="19637"/>
                </a:lnTo>
                <a:lnTo>
                  <a:pt x="5402" y="19710"/>
                </a:lnTo>
                <a:lnTo>
                  <a:pt x="5475" y="19758"/>
                </a:lnTo>
                <a:lnTo>
                  <a:pt x="5548" y="19783"/>
                </a:lnTo>
                <a:lnTo>
                  <a:pt x="5572" y="19807"/>
                </a:lnTo>
                <a:lnTo>
                  <a:pt x="5718" y="19953"/>
                </a:lnTo>
                <a:lnTo>
                  <a:pt x="5840" y="20074"/>
                </a:lnTo>
                <a:lnTo>
                  <a:pt x="5986" y="20220"/>
                </a:lnTo>
                <a:lnTo>
                  <a:pt x="6132" y="20366"/>
                </a:lnTo>
                <a:lnTo>
                  <a:pt x="5961" y="20366"/>
                </a:lnTo>
                <a:lnTo>
                  <a:pt x="5816" y="20342"/>
                </a:lnTo>
                <a:lnTo>
                  <a:pt x="5670" y="20318"/>
                </a:lnTo>
                <a:lnTo>
                  <a:pt x="5524" y="20269"/>
                </a:lnTo>
                <a:lnTo>
                  <a:pt x="5378" y="20196"/>
                </a:lnTo>
                <a:lnTo>
                  <a:pt x="5232" y="20099"/>
                </a:lnTo>
                <a:lnTo>
                  <a:pt x="5086" y="20001"/>
                </a:lnTo>
                <a:lnTo>
                  <a:pt x="4940" y="19928"/>
                </a:lnTo>
                <a:lnTo>
                  <a:pt x="4818" y="19539"/>
                </a:lnTo>
                <a:lnTo>
                  <a:pt x="4721" y="19126"/>
                </a:lnTo>
                <a:lnTo>
                  <a:pt x="4672" y="18712"/>
                </a:lnTo>
                <a:lnTo>
                  <a:pt x="4623" y="18274"/>
                </a:lnTo>
                <a:lnTo>
                  <a:pt x="4575" y="17447"/>
                </a:lnTo>
                <a:lnTo>
                  <a:pt x="4526" y="16619"/>
                </a:lnTo>
                <a:lnTo>
                  <a:pt x="4477" y="15670"/>
                </a:lnTo>
                <a:lnTo>
                  <a:pt x="4429" y="14721"/>
                </a:lnTo>
                <a:lnTo>
                  <a:pt x="4404" y="14235"/>
                </a:lnTo>
                <a:lnTo>
                  <a:pt x="4380" y="13894"/>
                </a:lnTo>
                <a:lnTo>
                  <a:pt x="4331" y="13505"/>
                </a:lnTo>
                <a:lnTo>
                  <a:pt x="4258" y="13140"/>
                </a:lnTo>
                <a:lnTo>
                  <a:pt x="4161" y="12775"/>
                </a:lnTo>
                <a:lnTo>
                  <a:pt x="4112" y="12629"/>
                </a:lnTo>
                <a:lnTo>
                  <a:pt x="4039" y="12483"/>
                </a:lnTo>
                <a:lnTo>
                  <a:pt x="3966" y="12361"/>
                </a:lnTo>
                <a:lnTo>
                  <a:pt x="3893" y="12288"/>
                </a:lnTo>
                <a:lnTo>
                  <a:pt x="3820" y="12264"/>
                </a:lnTo>
                <a:lnTo>
                  <a:pt x="3577" y="12264"/>
                </a:lnTo>
                <a:lnTo>
                  <a:pt x="3504" y="12288"/>
                </a:lnTo>
                <a:lnTo>
                  <a:pt x="3407" y="12385"/>
                </a:lnTo>
                <a:lnTo>
                  <a:pt x="3334" y="12507"/>
                </a:lnTo>
                <a:lnTo>
                  <a:pt x="3309" y="12483"/>
                </a:lnTo>
                <a:lnTo>
                  <a:pt x="3188" y="12483"/>
                </a:lnTo>
                <a:lnTo>
                  <a:pt x="3066" y="12531"/>
                </a:lnTo>
                <a:lnTo>
                  <a:pt x="3042" y="12556"/>
                </a:lnTo>
                <a:lnTo>
                  <a:pt x="3042" y="12604"/>
                </a:lnTo>
                <a:lnTo>
                  <a:pt x="3066" y="12653"/>
                </a:lnTo>
                <a:lnTo>
                  <a:pt x="3115" y="12677"/>
                </a:lnTo>
                <a:lnTo>
                  <a:pt x="3236" y="12702"/>
                </a:lnTo>
                <a:lnTo>
                  <a:pt x="3261" y="12702"/>
                </a:lnTo>
                <a:lnTo>
                  <a:pt x="3212" y="12848"/>
                </a:lnTo>
                <a:lnTo>
                  <a:pt x="3042" y="12872"/>
                </a:lnTo>
                <a:lnTo>
                  <a:pt x="2871" y="12921"/>
                </a:lnTo>
                <a:lnTo>
                  <a:pt x="2871" y="12945"/>
                </a:lnTo>
                <a:lnTo>
                  <a:pt x="2871" y="12969"/>
                </a:lnTo>
                <a:lnTo>
                  <a:pt x="3017" y="13018"/>
                </a:lnTo>
                <a:lnTo>
                  <a:pt x="3163" y="13042"/>
                </a:lnTo>
                <a:lnTo>
                  <a:pt x="3139" y="13140"/>
                </a:lnTo>
                <a:lnTo>
                  <a:pt x="2969" y="13140"/>
                </a:lnTo>
                <a:lnTo>
                  <a:pt x="2847" y="13164"/>
                </a:lnTo>
                <a:lnTo>
                  <a:pt x="2725" y="13213"/>
                </a:lnTo>
                <a:lnTo>
                  <a:pt x="2701" y="13237"/>
                </a:lnTo>
                <a:lnTo>
                  <a:pt x="2701" y="13261"/>
                </a:lnTo>
                <a:lnTo>
                  <a:pt x="2701" y="13286"/>
                </a:lnTo>
                <a:lnTo>
                  <a:pt x="2725" y="13310"/>
                </a:lnTo>
                <a:lnTo>
                  <a:pt x="2847" y="13359"/>
                </a:lnTo>
                <a:lnTo>
                  <a:pt x="2969" y="13383"/>
                </a:lnTo>
                <a:lnTo>
                  <a:pt x="3090" y="13383"/>
                </a:lnTo>
                <a:lnTo>
                  <a:pt x="3066" y="13529"/>
                </a:lnTo>
                <a:lnTo>
                  <a:pt x="2847" y="13553"/>
                </a:lnTo>
                <a:lnTo>
                  <a:pt x="2750" y="13602"/>
                </a:lnTo>
                <a:lnTo>
                  <a:pt x="2652" y="13651"/>
                </a:lnTo>
                <a:lnTo>
                  <a:pt x="2628" y="13699"/>
                </a:lnTo>
                <a:lnTo>
                  <a:pt x="2652" y="13724"/>
                </a:lnTo>
                <a:lnTo>
                  <a:pt x="2847" y="13748"/>
                </a:lnTo>
                <a:lnTo>
                  <a:pt x="3042" y="13772"/>
                </a:lnTo>
                <a:lnTo>
                  <a:pt x="3042" y="13870"/>
                </a:lnTo>
                <a:lnTo>
                  <a:pt x="2920" y="13870"/>
                </a:lnTo>
                <a:lnTo>
                  <a:pt x="2774" y="13918"/>
                </a:lnTo>
                <a:lnTo>
                  <a:pt x="2701" y="13943"/>
                </a:lnTo>
                <a:lnTo>
                  <a:pt x="2628" y="13991"/>
                </a:lnTo>
                <a:lnTo>
                  <a:pt x="2628" y="14016"/>
                </a:lnTo>
                <a:lnTo>
                  <a:pt x="2701" y="14064"/>
                </a:lnTo>
                <a:lnTo>
                  <a:pt x="2798" y="14113"/>
                </a:lnTo>
                <a:lnTo>
                  <a:pt x="2896" y="14137"/>
                </a:lnTo>
                <a:lnTo>
                  <a:pt x="3017" y="14137"/>
                </a:lnTo>
                <a:lnTo>
                  <a:pt x="2993" y="14283"/>
                </a:lnTo>
                <a:lnTo>
                  <a:pt x="2871" y="14283"/>
                </a:lnTo>
                <a:lnTo>
                  <a:pt x="2725" y="14308"/>
                </a:lnTo>
                <a:lnTo>
                  <a:pt x="2677" y="14332"/>
                </a:lnTo>
                <a:lnTo>
                  <a:pt x="2604" y="14381"/>
                </a:lnTo>
                <a:lnTo>
                  <a:pt x="2604" y="14405"/>
                </a:lnTo>
                <a:lnTo>
                  <a:pt x="2579" y="14429"/>
                </a:lnTo>
                <a:lnTo>
                  <a:pt x="2604" y="14502"/>
                </a:lnTo>
                <a:lnTo>
                  <a:pt x="2677" y="14551"/>
                </a:lnTo>
                <a:lnTo>
                  <a:pt x="2725" y="14575"/>
                </a:lnTo>
                <a:lnTo>
                  <a:pt x="2871" y="14600"/>
                </a:lnTo>
                <a:lnTo>
                  <a:pt x="2969" y="14600"/>
                </a:lnTo>
                <a:lnTo>
                  <a:pt x="2969" y="14721"/>
                </a:lnTo>
                <a:lnTo>
                  <a:pt x="2969" y="14794"/>
                </a:lnTo>
                <a:lnTo>
                  <a:pt x="2774" y="14819"/>
                </a:lnTo>
                <a:lnTo>
                  <a:pt x="2628" y="14843"/>
                </a:lnTo>
                <a:lnTo>
                  <a:pt x="2555" y="14892"/>
                </a:lnTo>
                <a:lnTo>
                  <a:pt x="2506" y="14940"/>
                </a:lnTo>
                <a:lnTo>
                  <a:pt x="2482" y="14989"/>
                </a:lnTo>
                <a:lnTo>
                  <a:pt x="2506" y="15013"/>
                </a:lnTo>
                <a:lnTo>
                  <a:pt x="2579" y="15038"/>
                </a:lnTo>
                <a:lnTo>
                  <a:pt x="2652" y="15062"/>
                </a:lnTo>
                <a:lnTo>
                  <a:pt x="2823" y="15062"/>
                </a:lnTo>
                <a:lnTo>
                  <a:pt x="2944" y="15038"/>
                </a:lnTo>
                <a:lnTo>
                  <a:pt x="2944" y="15232"/>
                </a:lnTo>
                <a:lnTo>
                  <a:pt x="2871" y="15232"/>
                </a:lnTo>
                <a:lnTo>
                  <a:pt x="2677" y="15257"/>
                </a:lnTo>
                <a:lnTo>
                  <a:pt x="2506" y="15305"/>
                </a:lnTo>
                <a:lnTo>
                  <a:pt x="2506" y="15330"/>
                </a:lnTo>
                <a:lnTo>
                  <a:pt x="2506" y="15354"/>
                </a:lnTo>
                <a:lnTo>
                  <a:pt x="2701" y="15378"/>
                </a:lnTo>
                <a:lnTo>
                  <a:pt x="2920" y="15403"/>
                </a:lnTo>
                <a:lnTo>
                  <a:pt x="2920" y="15622"/>
                </a:lnTo>
                <a:lnTo>
                  <a:pt x="2798" y="15646"/>
                </a:lnTo>
                <a:lnTo>
                  <a:pt x="2652" y="15695"/>
                </a:lnTo>
                <a:lnTo>
                  <a:pt x="2506" y="15768"/>
                </a:lnTo>
                <a:lnTo>
                  <a:pt x="2506" y="15792"/>
                </a:lnTo>
                <a:lnTo>
                  <a:pt x="2506" y="15816"/>
                </a:lnTo>
                <a:lnTo>
                  <a:pt x="2798" y="15841"/>
                </a:lnTo>
                <a:lnTo>
                  <a:pt x="2896" y="15841"/>
                </a:lnTo>
                <a:lnTo>
                  <a:pt x="2896" y="15914"/>
                </a:lnTo>
                <a:lnTo>
                  <a:pt x="2750" y="15938"/>
                </a:lnTo>
                <a:lnTo>
                  <a:pt x="2604" y="15987"/>
                </a:lnTo>
                <a:lnTo>
                  <a:pt x="2482" y="16060"/>
                </a:lnTo>
                <a:lnTo>
                  <a:pt x="2433" y="16108"/>
                </a:lnTo>
                <a:lnTo>
                  <a:pt x="2433" y="16157"/>
                </a:lnTo>
                <a:lnTo>
                  <a:pt x="2433" y="16181"/>
                </a:lnTo>
                <a:lnTo>
                  <a:pt x="2506" y="16230"/>
                </a:lnTo>
                <a:lnTo>
                  <a:pt x="2579" y="16254"/>
                </a:lnTo>
                <a:lnTo>
                  <a:pt x="2725" y="16254"/>
                </a:lnTo>
                <a:lnTo>
                  <a:pt x="2896" y="16230"/>
                </a:lnTo>
                <a:lnTo>
                  <a:pt x="2871" y="16425"/>
                </a:lnTo>
                <a:lnTo>
                  <a:pt x="2628" y="16473"/>
                </a:lnTo>
                <a:lnTo>
                  <a:pt x="2506" y="16498"/>
                </a:lnTo>
                <a:lnTo>
                  <a:pt x="2409" y="16546"/>
                </a:lnTo>
                <a:lnTo>
                  <a:pt x="2409" y="16571"/>
                </a:lnTo>
                <a:lnTo>
                  <a:pt x="2409" y="16595"/>
                </a:lnTo>
                <a:lnTo>
                  <a:pt x="2506" y="16644"/>
                </a:lnTo>
                <a:lnTo>
                  <a:pt x="2628" y="16668"/>
                </a:lnTo>
                <a:lnTo>
                  <a:pt x="2871" y="16692"/>
                </a:lnTo>
                <a:lnTo>
                  <a:pt x="2847" y="16936"/>
                </a:lnTo>
                <a:lnTo>
                  <a:pt x="2701" y="16936"/>
                </a:lnTo>
                <a:lnTo>
                  <a:pt x="2555" y="16960"/>
                </a:lnTo>
                <a:lnTo>
                  <a:pt x="2458" y="16984"/>
                </a:lnTo>
                <a:lnTo>
                  <a:pt x="2409" y="17033"/>
                </a:lnTo>
                <a:lnTo>
                  <a:pt x="2385" y="17057"/>
                </a:lnTo>
                <a:lnTo>
                  <a:pt x="2433" y="17106"/>
                </a:lnTo>
                <a:lnTo>
                  <a:pt x="2482" y="17130"/>
                </a:lnTo>
                <a:lnTo>
                  <a:pt x="2604" y="17155"/>
                </a:lnTo>
                <a:lnTo>
                  <a:pt x="2847" y="17155"/>
                </a:lnTo>
                <a:lnTo>
                  <a:pt x="2823" y="17349"/>
                </a:lnTo>
                <a:lnTo>
                  <a:pt x="2701" y="17398"/>
                </a:lnTo>
                <a:lnTo>
                  <a:pt x="2604" y="17447"/>
                </a:lnTo>
                <a:lnTo>
                  <a:pt x="2506" y="17495"/>
                </a:lnTo>
                <a:lnTo>
                  <a:pt x="2458" y="17568"/>
                </a:lnTo>
                <a:lnTo>
                  <a:pt x="2433" y="17593"/>
                </a:lnTo>
                <a:lnTo>
                  <a:pt x="2458" y="17641"/>
                </a:lnTo>
                <a:lnTo>
                  <a:pt x="2458" y="17666"/>
                </a:lnTo>
                <a:lnTo>
                  <a:pt x="2506" y="17690"/>
                </a:lnTo>
                <a:lnTo>
                  <a:pt x="2652" y="17690"/>
                </a:lnTo>
                <a:lnTo>
                  <a:pt x="2823" y="17641"/>
                </a:lnTo>
                <a:lnTo>
                  <a:pt x="2798" y="17860"/>
                </a:lnTo>
                <a:lnTo>
                  <a:pt x="2628" y="17933"/>
                </a:lnTo>
                <a:lnTo>
                  <a:pt x="2506" y="17958"/>
                </a:lnTo>
                <a:lnTo>
                  <a:pt x="2482" y="17958"/>
                </a:lnTo>
                <a:lnTo>
                  <a:pt x="2458" y="17982"/>
                </a:lnTo>
                <a:lnTo>
                  <a:pt x="2458" y="18006"/>
                </a:lnTo>
                <a:lnTo>
                  <a:pt x="2482" y="18031"/>
                </a:lnTo>
                <a:lnTo>
                  <a:pt x="2628" y="18055"/>
                </a:lnTo>
                <a:lnTo>
                  <a:pt x="2798" y="18055"/>
                </a:lnTo>
                <a:lnTo>
                  <a:pt x="2774" y="18298"/>
                </a:lnTo>
                <a:lnTo>
                  <a:pt x="2725" y="18298"/>
                </a:lnTo>
                <a:lnTo>
                  <a:pt x="2628" y="18323"/>
                </a:lnTo>
                <a:lnTo>
                  <a:pt x="2506" y="18371"/>
                </a:lnTo>
                <a:lnTo>
                  <a:pt x="2482" y="18396"/>
                </a:lnTo>
                <a:lnTo>
                  <a:pt x="2482" y="18420"/>
                </a:lnTo>
                <a:lnTo>
                  <a:pt x="2482" y="18444"/>
                </a:lnTo>
                <a:lnTo>
                  <a:pt x="2506" y="18444"/>
                </a:lnTo>
                <a:lnTo>
                  <a:pt x="2604" y="18493"/>
                </a:lnTo>
                <a:lnTo>
                  <a:pt x="2725" y="18542"/>
                </a:lnTo>
                <a:lnTo>
                  <a:pt x="2750" y="18542"/>
                </a:lnTo>
                <a:lnTo>
                  <a:pt x="2725" y="18688"/>
                </a:lnTo>
                <a:lnTo>
                  <a:pt x="2628" y="18712"/>
                </a:lnTo>
                <a:lnTo>
                  <a:pt x="2506" y="18712"/>
                </a:lnTo>
                <a:lnTo>
                  <a:pt x="2458" y="18736"/>
                </a:lnTo>
                <a:lnTo>
                  <a:pt x="2409" y="18761"/>
                </a:lnTo>
                <a:lnTo>
                  <a:pt x="2385" y="18809"/>
                </a:lnTo>
                <a:lnTo>
                  <a:pt x="2385" y="18858"/>
                </a:lnTo>
                <a:lnTo>
                  <a:pt x="2433" y="18882"/>
                </a:lnTo>
                <a:lnTo>
                  <a:pt x="2482" y="18931"/>
                </a:lnTo>
                <a:lnTo>
                  <a:pt x="2604" y="18955"/>
                </a:lnTo>
                <a:lnTo>
                  <a:pt x="2701" y="18955"/>
                </a:lnTo>
                <a:lnTo>
                  <a:pt x="2677" y="19053"/>
                </a:lnTo>
                <a:lnTo>
                  <a:pt x="2604" y="19077"/>
                </a:lnTo>
                <a:lnTo>
                  <a:pt x="2555" y="19101"/>
                </a:lnTo>
                <a:lnTo>
                  <a:pt x="2433" y="19174"/>
                </a:lnTo>
                <a:lnTo>
                  <a:pt x="2433" y="19199"/>
                </a:lnTo>
                <a:lnTo>
                  <a:pt x="2433" y="19223"/>
                </a:lnTo>
                <a:lnTo>
                  <a:pt x="2531" y="19272"/>
                </a:lnTo>
                <a:lnTo>
                  <a:pt x="2628" y="19320"/>
                </a:lnTo>
                <a:lnTo>
                  <a:pt x="2604" y="19466"/>
                </a:lnTo>
                <a:lnTo>
                  <a:pt x="2458" y="19466"/>
                </a:lnTo>
                <a:lnTo>
                  <a:pt x="2360" y="19515"/>
                </a:lnTo>
                <a:lnTo>
                  <a:pt x="2336" y="19564"/>
                </a:lnTo>
                <a:lnTo>
                  <a:pt x="2360" y="19612"/>
                </a:lnTo>
                <a:lnTo>
                  <a:pt x="2385" y="19661"/>
                </a:lnTo>
                <a:lnTo>
                  <a:pt x="2433" y="19685"/>
                </a:lnTo>
                <a:lnTo>
                  <a:pt x="2531" y="19734"/>
                </a:lnTo>
                <a:lnTo>
                  <a:pt x="2458" y="19928"/>
                </a:lnTo>
                <a:lnTo>
                  <a:pt x="2312" y="20001"/>
                </a:lnTo>
                <a:lnTo>
                  <a:pt x="2166" y="20099"/>
                </a:lnTo>
                <a:lnTo>
                  <a:pt x="2020" y="20196"/>
                </a:lnTo>
                <a:lnTo>
                  <a:pt x="1874" y="20269"/>
                </a:lnTo>
                <a:lnTo>
                  <a:pt x="1728" y="20318"/>
                </a:lnTo>
                <a:lnTo>
                  <a:pt x="1582" y="20342"/>
                </a:lnTo>
                <a:lnTo>
                  <a:pt x="1436" y="20366"/>
                </a:lnTo>
                <a:lnTo>
                  <a:pt x="1265" y="20366"/>
                </a:lnTo>
                <a:lnTo>
                  <a:pt x="1411" y="20220"/>
                </a:lnTo>
                <a:lnTo>
                  <a:pt x="1557" y="20074"/>
                </a:lnTo>
                <a:lnTo>
                  <a:pt x="1679" y="19953"/>
                </a:lnTo>
                <a:lnTo>
                  <a:pt x="1825" y="19807"/>
                </a:lnTo>
                <a:lnTo>
                  <a:pt x="1849" y="19783"/>
                </a:lnTo>
                <a:lnTo>
                  <a:pt x="1922" y="19758"/>
                </a:lnTo>
                <a:lnTo>
                  <a:pt x="1995" y="19710"/>
                </a:lnTo>
                <a:lnTo>
                  <a:pt x="2020" y="19637"/>
                </a:lnTo>
                <a:lnTo>
                  <a:pt x="2044" y="19539"/>
                </a:lnTo>
                <a:lnTo>
                  <a:pt x="2020" y="18785"/>
                </a:lnTo>
                <a:lnTo>
                  <a:pt x="1971" y="18055"/>
                </a:lnTo>
                <a:lnTo>
                  <a:pt x="1825" y="16571"/>
                </a:lnTo>
                <a:lnTo>
                  <a:pt x="1752" y="15792"/>
                </a:lnTo>
                <a:lnTo>
                  <a:pt x="1703" y="15013"/>
                </a:lnTo>
                <a:lnTo>
                  <a:pt x="1679" y="13456"/>
                </a:lnTo>
                <a:lnTo>
                  <a:pt x="1655" y="12702"/>
                </a:lnTo>
                <a:lnTo>
                  <a:pt x="1679" y="11947"/>
                </a:lnTo>
                <a:lnTo>
                  <a:pt x="1703" y="11583"/>
                </a:lnTo>
                <a:lnTo>
                  <a:pt x="1752" y="11218"/>
                </a:lnTo>
                <a:lnTo>
                  <a:pt x="1825" y="10853"/>
                </a:lnTo>
                <a:lnTo>
                  <a:pt x="1922" y="10488"/>
                </a:lnTo>
                <a:lnTo>
                  <a:pt x="2044" y="10171"/>
                </a:lnTo>
                <a:lnTo>
                  <a:pt x="2166" y="9855"/>
                </a:lnTo>
                <a:lnTo>
                  <a:pt x="2287" y="9539"/>
                </a:lnTo>
                <a:lnTo>
                  <a:pt x="2360" y="9198"/>
                </a:lnTo>
                <a:lnTo>
                  <a:pt x="2385" y="8906"/>
                </a:lnTo>
                <a:lnTo>
                  <a:pt x="2385" y="8590"/>
                </a:lnTo>
                <a:lnTo>
                  <a:pt x="2385" y="8006"/>
                </a:lnTo>
                <a:lnTo>
                  <a:pt x="2458" y="7957"/>
                </a:lnTo>
                <a:lnTo>
                  <a:pt x="2482" y="7908"/>
                </a:lnTo>
                <a:lnTo>
                  <a:pt x="2506" y="7835"/>
                </a:lnTo>
                <a:lnTo>
                  <a:pt x="2506" y="7762"/>
                </a:lnTo>
                <a:lnTo>
                  <a:pt x="2506" y="7689"/>
                </a:lnTo>
                <a:lnTo>
                  <a:pt x="2458" y="7641"/>
                </a:lnTo>
                <a:lnTo>
                  <a:pt x="2385" y="7592"/>
                </a:lnTo>
                <a:lnTo>
                  <a:pt x="2312" y="7568"/>
                </a:lnTo>
                <a:lnTo>
                  <a:pt x="2214" y="7543"/>
                </a:lnTo>
                <a:lnTo>
                  <a:pt x="2141" y="7519"/>
                </a:lnTo>
                <a:lnTo>
                  <a:pt x="2093" y="7446"/>
                </a:lnTo>
                <a:lnTo>
                  <a:pt x="2044" y="7373"/>
                </a:lnTo>
                <a:lnTo>
                  <a:pt x="1947" y="7227"/>
                </a:lnTo>
                <a:lnTo>
                  <a:pt x="1898" y="7057"/>
                </a:lnTo>
                <a:lnTo>
                  <a:pt x="1874" y="6886"/>
                </a:lnTo>
                <a:lnTo>
                  <a:pt x="1874" y="6716"/>
                </a:lnTo>
                <a:lnTo>
                  <a:pt x="1898" y="6643"/>
                </a:lnTo>
                <a:lnTo>
                  <a:pt x="1971" y="6570"/>
                </a:lnTo>
                <a:lnTo>
                  <a:pt x="2093" y="6473"/>
                </a:lnTo>
                <a:lnTo>
                  <a:pt x="2117" y="6400"/>
                </a:lnTo>
                <a:lnTo>
                  <a:pt x="2117" y="6327"/>
                </a:lnTo>
                <a:lnTo>
                  <a:pt x="2093" y="6254"/>
                </a:lnTo>
                <a:lnTo>
                  <a:pt x="2020" y="6205"/>
                </a:lnTo>
                <a:lnTo>
                  <a:pt x="1947" y="6181"/>
                </a:lnTo>
                <a:lnTo>
                  <a:pt x="1849" y="6181"/>
                </a:lnTo>
                <a:lnTo>
                  <a:pt x="1801" y="6205"/>
                </a:lnTo>
                <a:lnTo>
                  <a:pt x="1728" y="6229"/>
                </a:lnTo>
                <a:lnTo>
                  <a:pt x="1630" y="6327"/>
                </a:lnTo>
                <a:lnTo>
                  <a:pt x="1557" y="6473"/>
                </a:lnTo>
                <a:lnTo>
                  <a:pt x="1484" y="6619"/>
                </a:lnTo>
                <a:lnTo>
                  <a:pt x="1460" y="6789"/>
                </a:lnTo>
                <a:lnTo>
                  <a:pt x="1460" y="6935"/>
                </a:lnTo>
                <a:lnTo>
                  <a:pt x="1460" y="7081"/>
                </a:lnTo>
                <a:lnTo>
                  <a:pt x="1533" y="7300"/>
                </a:lnTo>
                <a:lnTo>
                  <a:pt x="1630" y="7543"/>
                </a:lnTo>
                <a:lnTo>
                  <a:pt x="1606" y="7568"/>
                </a:lnTo>
                <a:lnTo>
                  <a:pt x="1533" y="7519"/>
                </a:lnTo>
                <a:lnTo>
                  <a:pt x="1411" y="7470"/>
                </a:lnTo>
                <a:lnTo>
                  <a:pt x="1363" y="7446"/>
                </a:lnTo>
                <a:lnTo>
                  <a:pt x="1290" y="7446"/>
                </a:lnTo>
                <a:lnTo>
                  <a:pt x="1265" y="7470"/>
                </a:lnTo>
                <a:lnTo>
                  <a:pt x="1241" y="7495"/>
                </a:lnTo>
                <a:lnTo>
                  <a:pt x="1241" y="7568"/>
                </a:lnTo>
                <a:lnTo>
                  <a:pt x="1290" y="7616"/>
                </a:lnTo>
                <a:lnTo>
                  <a:pt x="1363" y="7689"/>
                </a:lnTo>
                <a:lnTo>
                  <a:pt x="1460" y="7787"/>
                </a:lnTo>
                <a:lnTo>
                  <a:pt x="1436" y="7860"/>
                </a:lnTo>
                <a:lnTo>
                  <a:pt x="1314" y="7811"/>
                </a:lnTo>
                <a:lnTo>
                  <a:pt x="1192" y="7762"/>
                </a:lnTo>
                <a:lnTo>
                  <a:pt x="1071" y="7738"/>
                </a:lnTo>
                <a:lnTo>
                  <a:pt x="1022" y="7762"/>
                </a:lnTo>
                <a:lnTo>
                  <a:pt x="998" y="7811"/>
                </a:lnTo>
                <a:lnTo>
                  <a:pt x="1022" y="7835"/>
                </a:lnTo>
                <a:lnTo>
                  <a:pt x="1071" y="7908"/>
                </a:lnTo>
                <a:lnTo>
                  <a:pt x="1144" y="7981"/>
                </a:lnTo>
                <a:lnTo>
                  <a:pt x="1314" y="8103"/>
                </a:lnTo>
                <a:lnTo>
                  <a:pt x="1265" y="8249"/>
                </a:lnTo>
                <a:lnTo>
                  <a:pt x="1168" y="8225"/>
                </a:lnTo>
                <a:lnTo>
                  <a:pt x="1095" y="8200"/>
                </a:lnTo>
                <a:lnTo>
                  <a:pt x="998" y="8225"/>
                </a:lnTo>
                <a:lnTo>
                  <a:pt x="949" y="8249"/>
                </a:lnTo>
                <a:lnTo>
                  <a:pt x="949" y="8273"/>
                </a:lnTo>
                <a:lnTo>
                  <a:pt x="949" y="8322"/>
                </a:lnTo>
                <a:lnTo>
                  <a:pt x="1022" y="8371"/>
                </a:lnTo>
                <a:lnTo>
                  <a:pt x="1095" y="8419"/>
                </a:lnTo>
                <a:lnTo>
                  <a:pt x="1192" y="8444"/>
                </a:lnTo>
                <a:lnTo>
                  <a:pt x="1168" y="8468"/>
                </a:lnTo>
                <a:lnTo>
                  <a:pt x="973" y="8468"/>
                </a:lnTo>
                <a:lnTo>
                  <a:pt x="900" y="8492"/>
                </a:lnTo>
                <a:lnTo>
                  <a:pt x="852" y="8541"/>
                </a:lnTo>
                <a:lnTo>
                  <a:pt x="827" y="8565"/>
                </a:lnTo>
                <a:lnTo>
                  <a:pt x="803" y="8614"/>
                </a:lnTo>
                <a:lnTo>
                  <a:pt x="827" y="8663"/>
                </a:lnTo>
                <a:lnTo>
                  <a:pt x="852" y="8711"/>
                </a:lnTo>
                <a:lnTo>
                  <a:pt x="949" y="8760"/>
                </a:lnTo>
                <a:lnTo>
                  <a:pt x="1071" y="8784"/>
                </a:lnTo>
                <a:lnTo>
                  <a:pt x="1095" y="8784"/>
                </a:lnTo>
                <a:lnTo>
                  <a:pt x="1046" y="8979"/>
                </a:lnTo>
                <a:lnTo>
                  <a:pt x="803" y="8979"/>
                </a:lnTo>
                <a:lnTo>
                  <a:pt x="779" y="9028"/>
                </a:lnTo>
                <a:lnTo>
                  <a:pt x="779" y="9052"/>
                </a:lnTo>
                <a:lnTo>
                  <a:pt x="779" y="9101"/>
                </a:lnTo>
                <a:lnTo>
                  <a:pt x="827" y="9149"/>
                </a:lnTo>
                <a:lnTo>
                  <a:pt x="876" y="9174"/>
                </a:lnTo>
                <a:lnTo>
                  <a:pt x="973" y="9198"/>
                </a:lnTo>
                <a:lnTo>
                  <a:pt x="998" y="9222"/>
                </a:lnTo>
                <a:lnTo>
                  <a:pt x="998" y="9368"/>
                </a:lnTo>
                <a:lnTo>
                  <a:pt x="852" y="9368"/>
                </a:lnTo>
                <a:lnTo>
                  <a:pt x="803" y="9393"/>
                </a:lnTo>
                <a:lnTo>
                  <a:pt x="754" y="9417"/>
                </a:lnTo>
                <a:lnTo>
                  <a:pt x="730" y="9490"/>
                </a:lnTo>
                <a:lnTo>
                  <a:pt x="730" y="9539"/>
                </a:lnTo>
                <a:lnTo>
                  <a:pt x="730" y="9563"/>
                </a:lnTo>
                <a:lnTo>
                  <a:pt x="779" y="9612"/>
                </a:lnTo>
                <a:lnTo>
                  <a:pt x="827" y="9636"/>
                </a:lnTo>
                <a:lnTo>
                  <a:pt x="949" y="9660"/>
                </a:lnTo>
                <a:lnTo>
                  <a:pt x="949" y="9806"/>
                </a:lnTo>
                <a:lnTo>
                  <a:pt x="876" y="9806"/>
                </a:lnTo>
                <a:lnTo>
                  <a:pt x="803" y="9831"/>
                </a:lnTo>
                <a:lnTo>
                  <a:pt x="730" y="9879"/>
                </a:lnTo>
                <a:lnTo>
                  <a:pt x="681" y="9904"/>
                </a:lnTo>
                <a:lnTo>
                  <a:pt x="681" y="9952"/>
                </a:lnTo>
                <a:lnTo>
                  <a:pt x="681" y="10001"/>
                </a:lnTo>
                <a:lnTo>
                  <a:pt x="730" y="10050"/>
                </a:lnTo>
                <a:lnTo>
                  <a:pt x="827" y="10074"/>
                </a:lnTo>
                <a:lnTo>
                  <a:pt x="949" y="10074"/>
                </a:lnTo>
                <a:lnTo>
                  <a:pt x="949" y="10123"/>
                </a:lnTo>
                <a:lnTo>
                  <a:pt x="852" y="10147"/>
                </a:lnTo>
                <a:lnTo>
                  <a:pt x="803" y="10196"/>
                </a:lnTo>
                <a:lnTo>
                  <a:pt x="754" y="10244"/>
                </a:lnTo>
                <a:lnTo>
                  <a:pt x="754" y="10269"/>
                </a:lnTo>
                <a:lnTo>
                  <a:pt x="779" y="10293"/>
                </a:lnTo>
                <a:lnTo>
                  <a:pt x="876" y="10342"/>
                </a:lnTo>
                <a:lnTo>
                  <a:pt x="949" y="10342"/>
                </a:lnTo>
                <a:lnTo>
                  <a:pt x="973" y="10390"/>
                </a:lnTo>
                <a:lnTo>
                  <a:pt x="973" y="10463"/>
                </a:lnTo>
                <a:lnTo>
                  <a:pt x="925" y="10512"/>
                </a:lnTo>
                <a:lnTo>
                  <a:pt x="876" y="10585"/>
                </a:lnTo>
                <a:lnTo>
                  <a:pt x="852" y="10658"/>
                </a:lnTo>
                <a:lnTo>
                  <a:pt x="876" y="10755"/>
                </a:lnTo>
                <a:lnTo>
                  <a:pt x="925" y="10853"/>
                </a:lnTo>
                <a:lnTo>
                  <a:pt x="949" y="10999"/>
                </a:lnTo>
                <a:lnTo>
                  <a:pt x="973" y="11266"/>
                </a:lnTo>
                <a:lnTo>
                  <a:pt x="925" y="11534"/>
                </a:lnTo>
                <a:lnTo>
                  <a:pt x="876" y="11656"/>
                </a:lnTo>
                <a:lnTo>
                  <a:pt x="827" y="11753"/>
                </a:lnTo>
                <a:lnTo>
                  <a:pt x="803" y="11801"/>
                </a:lnTo>
                <a:lnTo>
                  <a:pt x="754" y="11801"/>
                </a:lnTo>
                <a:lnTo>
                  <a:pt x="657" y="11729"/>
                </a:lnTo>
                <a:lnTo>
                  <a:pt x="560" y="11656"/>
                </a:lnTo>
                <a:lnTo>
                  <a:pt x="511" y="11583"/>
                </a:lnTo>
                <a:lnTo>
                  <a:pt x="462" y="11461"/>
                </a:lnTo>
                <a:lnTo>
                  <a:pt x="462" y="11339"/>
                </a:lnTo>
                <a:lnTo>
                  <a:pt x="487" y="11096"/>
                </a:lnTo>
                <a:lnTo>
                  <a:pt x="535" y="11047"/>
                </a:lnTo>
                <a:lnTo>
                  <a:pt x="560" y="10974"/>
                </a:lnTo>
                <a:lnTo>
                  <a:pt x="584" y="10926"/>
                </a:lnTo>
                <a:lnTo>
                  <a:pt x="584" y="10828"/>
                </a:lnTo>
                <a:lnTo>
                  <a:pt x="511" y="10342"/>
                </a:lnTo>
                <a:lnTo>
                  <a:pt x="462" y="9831"/>
                </a:lnTo>
                <a:lnTo>
                  <a:pt x="462" y="9320"/>
                </a:lnTo>
                <a:lnTo>
                  <a:pt x="511" y="8809"/>
                </a:lnTo>
                <a:lnTo>
                  <a:pt x="584" y="8298"/>
                </a:lnTo>
                <a:lnTo>
                  <a:pt x="681" y="7787"/>
                </a:lnTo>
                <a:lnTo>
                  <a:pt x="803" y="7300"/>
                </a:lnTo>
                <a:lnTo>
                  <a:pt x="949" y="6813"/>
                </a:lnTo>
                <a:lnTo>
                  <a:pt x="1119" y="6400"/>
                </a:lnTo>
                <a:lnTo>
                  <a:pt x="1314" y="6010"/>
                </a:lnTo>
                <a:lnTo>
                  <a:pt x="1557" y="5621"/>
                </a:lnTo>
                <a:lnTo>
                  <a:pt x="1703" y="5451"/>
                </a:lnTo>
                <a:lnTo>
                  <a:pt x="1849" y="5280"/>
                </a:lnTo>
                <a:lnTo>
                  <a:pt x="2044" y="5134"/>
                </a:lnTo>
                <a:lnTo>
                  <a:pt x="2214" y="4988"/>
                </a:lnTo>
                <a:lnTo>
                  <a:pt x="2409" y="4891"/>
                </a:lnTo>
                <a:lnTo>
                  <a:pt x="2628" y="4794"/>
                </a:lnTo>
                <a:lnTo>
                  <a:pt x="2823" y="4745"/>
                </a:lnTo>
                <a:lnTo>
                  <a:pt x="3066" y="4696"/>
                </a:lnTo>
                <a:lnTo>
                  <a:pt x="3528" y="4623"/>
                </a:lnTo>
                <a:close/>
                <a:moveTo>
                  <a:pt x="3893" y="0"/>
                </a:moveTo>
                <a:lnTo>
                  <a:pt x="3699" y="73"/>
                </a:lnTo>
                <a:lnTo>
                  <a:pt x="3382" y="73"/>
                </a:lnTo>
                <a:lnTo>
                  <a:pt x="3212" y="122"/>
                </a:lnTo>
                <a:lnTo>
                  <a:pt x="3066" y="195"/>
                </a:lnTo>
                <a:lnTo>
                  <a:pt x="2896" y="268"/>
                </a:lnTo>
                <a:lnTo>
                  <a:pt x="2774" y="365"/>
                </a:lnTo>
                <a:lnTo>
                  <a:pt x="2628" y="487"/>
                </a:lnTo>
                <a:lnTo>
                  <a:pt x="2506" y="609"/>
                </a:lnTo>
                <a:lnTo>
                  <a:pt x="2287" y="901"/>
                </a:lnTo>
                <a:lnTo>
                  <a:pt x="2093" y="1217"/>
                </a:lnTo>
                <a:lnTo>
                  <a:pt x="1947" y="1533"/>
                </a:lnTo>
                <a:lnTo>
                  <a:pt x="1874" y="1850"/>
                </a:lnTo>
                <a:lnTo>
                  <a:pt x="1849" y="2044"/>
                </a:lnTo>
                <a:lnTo>
                  <a:pt x="1849" y="2215"/>
                </a:lnTo>
                <a:lnTo>
                  <a:pt x="1874" y="2409"/>
                </a:lnTo>
                <a:lnTo>
                  <a:pt x="1898" y="2580"/>
                </a:lnTo>
                <a:lnTo>
                  <a:pt x="1947" y="2750"/>
                </a:lnTo>
                <a:lnTo>
                  <a:pt x="2020" y="2896"/>
                </a:lnTo>
                <a:lnTo>
                  <a:pt x="2093" y="3066"/>
                </a:lnTo>
                <a:lnTo>
                  <a:pt x="2214" y="3212"/>
                </a:lnTo>
                <a:lnTo>
                  <a:pt x="2312" y="3358"/>
                </a:lnTo>
                <a:lnTo>
                  <a:pt x="2433" y="3480"/>
                </a:lnTo>
                <a:lnTo>
                  <a:pt x="2579" y="3577"/>
                </a:lnTo>
                <a:lnTo>
                  <a:pt x="2725" y="3699"/>
                </a:lnTo>
                <a:lnTo>
                  <a:pt x="2871" y="3772"/>
                </a:lnTo>
                <a:lnTo>
                  <a:pt x="3042" y="3845"/>
                </a:lnTo>
                <a:lnTo>
                  <a:pt x="3212" y="3918"/>
                </a:lnTo>
                <a:lnTo>
                  <a:pt x="3407" y="3966"/>
                </a:lnTo>
                <a:lnTo>
                  <a:pt x="3553" y="3966"/>
                </a:lnTo>
                <a:lnTo>
                  <a:pt x="3528" y="4039"/>
                </a:lnTo>
                <a:lnTo>
                  <a:pt x="3504" y="4234"/>
                </a:lnTo>
                <a:lnTo>
                  <a:pt x="3431" y="4234"/>
                </a:lnTo>
                <a:lnTo>
                  <a:pt x="3188" y="4210"/>
                </a:lnTo>
                <a:lnTo>
                  <a:pt x="2944" y="4210"/>
                </a:lnTo>
                <a:lnTo>
                  <a:pt x="2725" y="4258"/>
                </a:lnTo>
                <a:lnTo>
                  <a:pt x="2506" y="4331"/>
                </a:lnTo>
                <a:lnTo>
                  <a:pt x="2287" y="4404"/>
                </a:lnTo>
                <a:lnTo>
                  <a:pt x="2093" y="4526"/>
                </a:lnTo>
                <a:lnTo>
                  <a:pt x="1898" y="4648"/>
                </a:lnTo>
                <a:lnTo>
                  <a:pt x="1728" y="4794"/>
                </a:lnTo>
                <a:lnTo>
                  <a:pt x="1557" y="4964"/>
                </a:lnTo>
                <a:lnTo>
                  <a:pt x="1387" y="5134"/>
                </a:lnTo>
                <a:lnTo>
                  <a:pt x="1095" y="5499"/>
                </a:lnTo>
                <a:lnTo>
                  <a:pt x="852" y="5913"/>
                </a:lnTo>
                <a:lnTo>
                  <a:pt x="633" y="6327"/>
                </a:lnTo>
                <a:lnTo>
                  <a:pt x="438" y="6862"/>
                </a:lnTo>
                <a:lnTo>
                  <a:pt x="268" y="7446"/>
                </a:lnTo>
                <a:lnTo>
                  <a:pt x="122" y="8006"/>
                </a:lnTo>
                <a:lnTo>
                  <a:pt x="49" y="8614"/>
                </a:lnTo>
                <a:lnTo>
                  <a:pt x="0" y="9198"/>
                </a:lnTo>
                <a:lnTo>
                  <a:pt x="0" y="9806"/>
                </a:lnTo>
                <a:lnTo>
                  <a:pt x="49" y="10390"/>
                </a:lnTo>
                <a:lnTo>
                  <a:pt x="122" y="10974"/>
                </a:lnTo>
                <a:lnTo>
                  <a:pt x="146" y="10974"/>
                </a:lnTo>
                <a:lnTo>
                  <a:pt x="97" y="11193"/>
                </a:lnTo>
                <a:lnTo>
                  <a:pt x="73" y="11412"/>
                </a:lnTo>
                <a:lnTo>
                  <a:pt x="97" y="11631"/>
                </a:lnTo>
                <a:lnTo>
                  <a:pt x="170" y="11777"/>
                </a:lnTo>
                <a:lnTo>
                  <a:pt x="219" y="11899"/>
                </a:lnTo>
                <a:lnTo>
                  <a:pt x="316" y="11972"/>
                </a:lnTo>
                <a:lnTo>
                  <a:pt x="414" y="12069"/>
                </a:lnTo>
                <a:lnTo>
                  <a:pt x="511" y="12142"/>
                </a:lnTo>
                <a:lnTo>
                  <a:pt x="633" y="12191"/>
                </a:lnTo>
                <a:lnTo>
                  <a:pt x="754" y="12215"/>
                </a:lnTo>
                <a:lnTo>
                  <a:pt x="876" y="12215"/>
                </a:lnTo>
                <a:lnTo>
                  <a:pt x="998" y="12166"/>
                </a:lnTo>
                <a:lnTo>
                  <a:pt x="1144" y="12069"/>
                </a:lnTo>
                <a:lnTo>
                  <a:pt x="1241" y="11923"/>
                </a:lnTo>
                <a:lnTo>
                  <a:pt x="1217" y="12604"/>
                </a:lnTo>
                <a:lnTo>
                  <a:pt x="1217" y="13261"/>
                </a:lnTo>
                <a:lnTo>
                  <a:pt x="1217" y="14040"/>
                </a:lnTo>
                <a:lnTo>
                  <a:pt x="1241" y="14819"/>
                </a:lnTo>
                <a:lnTo>
                  <a:pt x="1265" y="15597"/>
                </a:lnTo>
                <a:lnTo>
                  <a:pt x="1314" y="16376"/>
                </a:lnTo>
                <a:lnTo>
                  <a:pt x="1460" y="17958"/>
                </a:lnTo>
                <a:lnTo>
                  <a:pt x="1509" y="18736"/>
                </a:lnTo>
                <a:lnTo>
                  <a:pt x="1509" y="19515"/>
                </a:lnTo>
                <a:lnTo>
                  <a:pt x="1265" y="19685"/>
                </a:lnTo>
                <a:lnTo>
                  <a:pt x="1022" y="19904"/>
                </a:lnTo>
                <a:lnTo>
                  <a:pt x="827" y="20147"/>
                </a:lnTo>
                <a:lnTo>
                  <a:pt x="730" y="20269"/>
                </a:lnTo>
                <a:lnTo>
                  <a:pt x="681" y="20415"/>
                </a:lnTo>
                <a:lnTo>
                  <a:pt x="633" y="20512"/>
                </a:lnTo>
                <a:lnTo>
                  <a:pt x="657" y="20634"/>
                </a:lnTo>
                <a:lnTo>
                  <a:pt x="706" y="20707"/>
                </a:lnTo>
                <a:lnTo>
                  <a:pt x="803" y="20756"/>
                </a:lnTo>
                <a:lnTo>
                  <a:pt x="1119" y="20829"/>
                </a:lnTo>
                <a:lnTo>
                  <a:pt x="1411" y="20829"/>
                </a:lnTo>
                <a:lnTo>
                  <a:pt x="1703" y="20804"/>
                </a:lnTo>
                <a:lnTo>
                  <a:pt x="1995" y="20731"/>
                </a:lnTo>
                <a:lnTo>
                  <a:pt x="2214" y="20634"/>
                </a:lnTo>
                <a:lnTo>
                  <a:pt x="2458" y="20512"/>
                </a:lnTo>
                <a:lnTo>
                  <a:pt x="2555" y="20439"/>
                </a:lnTo>
                <a:lnTo>
                  <a:pt x="2652" y="20366"/>
                </a:lnTo>
                <a:lnTo>
                  <a:pt x="2750" y="20269"/>
                </a:lnTo>
                <a:lnTo>
                  <a:pt x="2798" y="20172"/>
                </a:lnTo>
                <a:lnTo>
                  <a:pt x="2847" y="20123"/>
                </a:lnTo>
                <a:lnTo>
                  <a:pt x="2871" y="20074"/>
                </a:lnTo>
                <a:lnTo>
                  <a:pt x="2969" y="19783"/>
                </a:lnTo>
                <a:lnTo>
                  <a:pt x="3042" y="19466"/>
                </a:lnTo>
                <a:lnTo>
                  <a:pt x="3090" y="19150"/>
                </a:lnTo>
                <a:lnTo>
                  <a:pt x="3139" y="18809"/>
                </a:lnTo>
                <a:lnTo>
                  <a:pt x="3188" y="18152"/>
                </a:lnTo>
                <a:lnTo>
                  <a:pt x="3236" y="17520"/>
                </a:lnTo>
                <a:lnTo>
                  <a:pt x="3285" y="16425"/>
                </a:lnTo>
                <a:lnTo>
                  <a:pt x="3334" y="15330"/>
                </a:lnTo>
                <a:lnTo>
                  <a:pt x="3407" y="14502"/>
                </a:lnTo>
                <a:lnTo>
                  <a:pt x="3480" y="13651"/>
                </a:lnTo>
                <a:lnTo>
                  <a:pt x="3528" y="13164"/>
                </a:lnTo>
                <a:lnTo>
                  <a:pt x="3601" y="12872"/>
                </a:lnTo>
                <a:lnTo>
                  <a:pt x="3650" y="12750"/>
                </a:lnTo>
                <a:lnTo>
                  <a:pt x="3699" y="12629"/>
                </a:lnTo>
                <a:lnTo>
                  <a:pt x="3747" y="12750"/>
                </a:lnTo>
                <a:lnTo>
                  <a:pt x="3796" y="12872"/>
                </a:lnTo>
                <a:lnTo>
                  <a:pt x="3845" y="13164"/>
                </a:lnTo>
                <a:lnTo>
                  <a:pt x="3918" y="13651"/>
                </a:lnTo>
                <a:lnTo>
                  <a:pt x="3991" y="14502"/>
                </a:lnTo>
                <a:lnTo>
                  <a:pt x="4064" y="15330"/>
                </a:lnTo>
                <a:lnTo>
                  <a:pt x="4112" y="16425"/>
                </a:lnTo>
                <a:lnTo>
                  <a:pt x="4161" y="17520"/>
                </a:lnTo>
                <a:lnTo>
                  <a:pt x="4210" y="18152"/>
                </a:lnTo>
                <a:lnTo>
                  <a:pt x="4258" y="18809"/>
                </a:lnTo>
                <a:lnTo>
                  <a:pt x="4307" y="19150"/>
                </a:lnTo>
                <a:lnTo>
                  <a:pt x="4356" y="19466"/>
                </a:lnTo>
                <a:lnTo>
                  <a:pt x="4429" y="19783"/>
                </a:lnTo>
                <a:lnTo>
                  <a:pt x="4526" y="20074"/>
                </a:lnTo>
                <a:lnTo>
                  <a:pt x="4550" y="20123"/>
                </a:lnTo>
                <a:lnTo>
                  <a:pt x="4599" y="20172"/>
                </a:lnTo>
                <a:lnTo>
                  <a:pt x="4648" y="20269"/>
                </a:lnTo>
                <a:lnTo>
                  <a:pt x="4745" y="20366"/>
                </a:lnTo>
                <a:lnTo>
                  <a:pt x="4842" y="20439"/>
                </a:lnTo>
                <a:lnTo>
                  <a:pt x="4940" y="20512"/>
                </a:lnTo>
                <a:lnTo>
                  <a:pt x="5183" y="20634"/>
                </a:lnTo>
                <a:lnTo>
                  <a:pt x="5402" y="20731"/>
                </a:lnTo>
                <a:lnTo>
                  <a:pt x="5694" y="20804"/>
                </a:lnTo>
                <a:lnTo>
                  <a:pt x="5986" y="20829"/>
                </a:lnTo>
                <a:lnTo>
                  <a:pt x="6278" y="20829"/>
                </a:lnTo>
                <a:lnTo>
                  <a:pt x="6594" y="20756"/>
                </a:lnTo>
                <a:lnTo>
                  <a:pt x="6691" y="20707"/>
                </a:lnTo>
                <a:lnTo>
                  <a:pt x="6740" y="20634"/>
                </a:lnTo>
                <a:lnTo>
                  <a:pt x="6740" y="20512"/>
                </a:lnTo>
                <a:lnTo>
                  <a:pt x="6716" y="20415"/>
                </a:lnTo>
                <a:lnTo>
                  <a:pt x="6667" y="20269"/>
                </a:lnTo>
                <a:lnTo>
                  <a:pt x="6570" y="20147"/>
                </a:lnTo>
                <a:lnTo>
                  <a:pt x="6375" y="19904"/>
                </a:lnTo>
                <a:lnTo>
                  <a:pt x="6132" y="19685"/>
                </a:lnTo>
                <a:lnTo>
                  <a:pt x="5864" y="19515"/>
                </a:lnTo>
                <a:lnTo>
                  <a:pt x="5889" y="18736"/>
                </a:lnTo>
                <a:lnTo>
                  <a:pt x="5937" y="17958"/>
                </a:lnTo>
                <a:lnTo>
                  <a:pt x="6059" y="16376"/>
                </a:lnTo>
                <a:lnTo>
                  <a:pt x="6132" y="15597"/>
                </a:lnTo>
                <a:lnTo>
                  <a:pt x="6156" y="14819"/>
                </a:lnTo>
                <a:lnTo>
                  <a:pt x="6180" y="14040"/>
                </a:lnTo>
                <a:lnTo>
                  <a:pt x="6180" y="13261"/>
                </a:lnTo>
                <a:lnTo>
                  <a:pt x="6180" y="12604"/>
                </a:lnTo>
                <a:lnTo>
                  <a:pt x="6156" y="11923"/>
                </a:lnTo>
                <a:lnTo>
                  <a:pt x="6253" y="12069"/>
                </a:lnTo>
                <a:lnTo>
                  <a:pt x="6399" y="12166"/>
                </a:lnTo>
                <a:lnTo>
                  <a:pt x="6521" y="12215"/>
                </a:lnTo>
                <a:lnTo>
                  <a:pt x="6643" y="12215"/>
                </a:lnTo>
                <a:lnTo>
                  <a:pt x="6764" y="12191"/>
                </a:lnTo>
                <a:lnTo>
                  <a:pt x="6886" y="12142"/>
                </a:lnTo>
                <a:lnTo>
                  <a:pt x="6983" y="12069"/>
                </a:lnTo>
                <a:lnTo>
                  <a:pt x="7081" y="11972"/>
                </a:lnTo>
                <a:lnTo>
                  <a:pt x="7178" y="11899"/>
                </a:lnTo>
                <a:lnTo>
                  <a:pt x="7227" y="11777"/>
                </a:lnTo>
                <a:lnTo>
                  <a:pt x="7300" y="11631"/>
                </a:lnTo>
                <a:lnTo>
                  <a:pt x="7324" y="11412"/>
                </a:lnTo>
                <a:lnTo>
                  <a:pt x="7300" y="11193"/>
                </a:lnTo>
                <a:lnTo>
                  <a:pt x="7251" y="10974"/>
                </a:lnTo>
                <a:lnTo>
                  <a:pt x="7275" y="10974"/>
                </a:lnTo>
                <a:lnTo>
                  <a:pt x="7348" y="10390"/>
                </a:lnTo>
                <a:lnTo>
                  <a:pt x="7397" y="9806"/>
                </a:lnTo>
                <a:lnTo>
                  <a:pt x="7397" y="9198"/>
                </a:lnTo>
                <a:lnTo>
                  <a:pt x="7348" y="8614"/>
                </a:lnTo>
                <a:lnTo>
                  <a:pt x="7251" y="8006"/>
                </a:lnTo>
                <a:lnTo>
                  <a:pt x="7129" y="7446"/>
                </a:lnTo>
                <a:lnTo>
                  <a:pt x="6959" y="6862"/>
                </a:lnTo>
                <a:lnTo>
                  <a:pt x="6764" y="6327"/>
                </a:lnTo>
                <a:lnTo>
                  <a:pt x="6545" y="5913"/>
                </a:lnTo>
                <a:lnTo>
                  <a:pt x="6302" y="5499"/>
                </a:lnTo>
                <a:lnTo>
                  <a:pt x="6010" y="5134"/>
                </a:lnTo>
                <a:lnTo>
                  <a:pt x="5840" y="4964"/>
                </a:lnTo>
                <a:lnTo>
                  <a:pt x="5670" y="4794"/>
                </a:lnTo>
                <a:lnTo>
                  <a:pt x="5499" y="4648"/>
                </a:lnTo>
                <a:lnTo>
                  <a:pt x="5305" y="4526"/>
                </a:lnTo>
                <a:lnTo>
                  <a:pt x="5110" y="4404"/>
                </a:lnTo>
                <a:lnTo>
                  <a:pt x="4891" y="4331"/>
                </a:lnTo>
                <a:lnTo>
                  <a:pt x="4672" y="4258"/>
                </a:lnTo>
                <a:lnTo>
                  <a:pt x="4453" y="4210"/>
                </a:lnTo>
                <a:lnTo>
                  <a:pt x="4210" y="4210"/>
                </a:lnTo>
                <a:lnTo>
                  <a:pt x="3966" y="4234"/>
                </a:lnTo>
                <a:lnTo>
                  <a:pt x="3966" y="4210"/>
                </a:lnTo>
                <a:lnTo>
                  <a:pt x="3966" y="4185"/>
                </a:lnTo>
                <a:lnTo>
                  <a:pt x="3966" y="4137"/>
                </a:lnTo>
                <a:lnTo>
                  <a:pt x="3942" y="4039"/>
                </a:lnTo>
                <a:lnTo>
                  <a:pt x="3918" y="3966"/>
                </a:lnTo>
                <a:lnTo>
                  <a:pt x="4064" y="3942"/>
                </a:lnTo>
                <a:lnTo>
                  <a:pt x="4210" y="3893"/>
                </a:lnTo>
                <a:lnTo>
                  <a:pt x="4356" y="3845"/>
                </a:lnTo>
                <a:lnTo>
                  <a:pt x="4477" y="3772"/>
                </a:lnTo>
                <a:lnTo>
                  <a:pt x="4721" y="3602"/>
                </a:lnTo>
                <a:lnTo>
                  <a:pt x="4940" y="3383"/>
                </a:lnTo>
                <a:lnTo>
                  <a:pt x="5110" y="3115"/>
                </a:lnTo>
                <a:lnTo>
                  <a:pt x="5232" y="2847"/>
                </a:lnTo>
                <a:lnTo>
                  <a:pt x="5353" y="2531"/>
                </a:lnTo>
                <a:lnTo>
                  <a:pt x="5402" y="2215"/>
                </a:lnTo>
                <a:lnTo>
                  <a:pt x="5426" y="2069"/>
                </a:lnTo>
                <a:lnTo>
                  <a:pt x="5402" y="1898"/>
                </a:lnTo>
                <a:lnTo>
                  <a:pt x="5378" y="1704"/>
                </a:lnTo>
                <a:lnTo>
                  <a:pt x="5329" y="1485"/>
                </a:lnTo>
                <a:lnTo>
                  <a:pt x="5280" y="1290"/>
                </a:lnTo>
                <a:lnTo>
                  <a:pt x="5183" y="1095"/>
                </a:lnTo>
                <a:lnTo>
                  <a:pt x="5086" y="876"/>
                </a:lnTo>
                <a:lnTo>
                  <a:pt x="4988" y="682"/>
                </a:lnTo>
                <a:lnTo>
                  <a:pt x="4867" y="511"/>
                </a:lnTo>
                <a:lnTo>
                  <a:pt x="4721" y="365"/>
                </a:lnTo>
                <a:lnTo>
                  <a:pt x="4575" y="219"/>
                </a:lnTo>
                <a:lnTo>
                  <a:pt x="4429" y="122"/>
                </a:lnTo>
                <a:lnTo>
                  <a:pt x="4258" y="49"/>
                </a:lnTo>
                <a:lnTo>
                  <a:pt x="4088" y="0"/>
                </a:lnTo>
                <a:close/>
              </a:path>
            </a:pathLst>
          </a:custGeom>
          <a:solidFill>
            <a:srgbClr val="25212A">
              <a:alpha val="7115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35" name="Google Shape;935;p93"/>
          <p:cNvSpPr/>
          <p:nvPr/>
        </p:nvSpPr>
        <p:spPr>
          <a:xfrm>
            <a:off x="5454311" y="3474914"/>
            <a:ext cx="167658" cy="413610"/>
          </a:xfrm>
          <a:custGeom>
            <a:rect b="b" l="l" r="r" t="t"/>
            <a:pathLst>
              <a:path extrusionOk="0" h="21073" w="8542">
                <a:moveTo>
                  <a:pt x="4478" y="487"/>
                </a:moveTo>
                <a:lnTo>
                  <a:pt x="4673" y="536"/>
                </a:lnTo>
                <a:lnTo>
                  <a:pt x="4600" y="584"/>
                </a:lnTo>
                <a:lnTo>
                  <a:pt x="4527" y="657"/>
                </a:lnTo>
                <a:lnTo>
                  <a:pt x="4527" y="730"/>
                </a:lnTo>
                <a:lnTo>
                  <a:pt x="4527" y="755"/>
                </a:lnTo>
                <a:lnTo>
                  <a:pt x="4697" y="755"/>
                </a:lnTo>
                <a:lnTo>
                  <a:pt x="4819" y="730"/>
                </a:lnTo>
                <a:lnTo>
                  <a:pt x="4892" y="682"/>
                </a:lnTo>
                <a:lnTo>
                  <a:pt x="4965" y="633"/>
                </a:lnTo>
                <a:lnTo>
                  <a:pt x="5038" y="682"/>
                </a:lnTo>
                <a:lnTo>
                  <a:pt x="4965" y="730"/>
                </a:lnTo>
                <a:lnTo>
                  <a:pt x="4916" y="779"/>
                </a:lnTo>
                <a:lnTo>
                  <a:pt x="4819" y="925"/>
                </a:lnTo>
                <a:lnTo>
                  <a:pt x="4819" y="949"/>
                </a:lnTo>
                <a:lnTo>
                  <a:pt x="4843" y="974"/>
                </a:lnTo>
                <a:lnTo>
                  <a:pt x="4867" y="998"/>
                </a:lnTo>
                <a:lnTo>
                  <a:pt x="4892" y="974"/>
                </a:lnTo>
                <a:lnTo>
                  <a:pt x="5038" y="876"/>
                </a:lnTo>
                <a:lnTo>
                  <a:pt x="5111" y="828"/>
                </a:lnTo>
                <a:lnTo>
                  <a:pt x="5208" y="803"/>
                </a:lnTo>
                <a:lnTo>
                  <a:pt x="5330" y="901"/>
                </a:lnTo>
                <a:lnTo>
                  <a:pt x="5451" y="1022"/>
                </a:lnTo>
                <a:lnTo>
                  <a:pt x="5281" y="1120"/>
                </a:lnTo>
                <a:lnTo>
                  <a:pt x="5208" y="1193"/>
                </a:lnTo>
                <a:lnTo>
                  <a:pt x="5111" y="1266"/>
                </a:lnTo>
                <a:lnTo>
                  <a:pt x="4965" y="1436"/>
                </a:lnTo>
                <a:lnTo>
                  <a:pt x="4965" y="1460"/>
                </a:lnTo>
                <a:lnTo>
                  <a:pt x="4965" y="1485"/>
                </a:lnTo>
                <a:lnTo>
                  <a:pt x="5013" y="1485"/>
                </a:lnTo>
                <a:lnTo>
                  <a:pt x="5111" y="1436"/>
                </a:lnTo>
                <a:lnTo>
                  <a:pt x="5208" y="1387"/>
                </a:lnTo>
                <a:lnTo>
                  <a:pt x="5403" y="1314"/>
                </a:lnTo>
                <a:lnTo>
                  <a:pt x="5573" y="1217"/>
                </a:lnTo>
                <a:lnTo>
                  <a:pt x="5695" y="1412"/>
                </a:lnTo>
                <a:lnTo>
                  <a:pt x="5768" y="1631"/>
                </a:lnTo>
                <a:lnTo>
                  <a:pt x="5719" y="1631"/>
                </a:lnTo>
                <a:lnTo>
                  <a:pt x="5597" y="1679"/>
                </a:lnTo>
                <a:lnTo>
                  <a:pt x="5451" y="1728"/>
                </a:lnTo>
                <a:lnTo>
                  <a:pt x="5184" y="1874"/>
                </a:lnTo>
                <a:lnTo>
                  <a:pt x="4989" y="1996"/>
                </a:lnTo>
                <a:lnTo>
                  <a:pt x="4892" y="2069"/>
                </a:lnTo>
                <a:lnTo>
                  <a:pt x="4819" y="2166"/>
                </a:lnTo>
                <a:lnTo>
                  <a:pt x="4819" y="2190"/>
                </a:lnTo>
                <a:lnTo>
                  <a:pt x="4843" y="2215"/>
                </a:lnTo>
                <a:lnTo>
                  <a:pt x="4940" y="2239"/>
                </a:lnTo>
                <a:lnTo>
                  <a:pt x="5038" y="2239"/>
                </a:lnTo>
                <a:lnTo>
                  <a:pt x="5232" y="2166"/>
                </a:lnTo>
                <a:lnTo>
                  <a:pt x="5524" y="2069"/>
                </a:lnTo>
                <a:lnTo>
                  <a:pt x="5816" y="1947"/>
                </a:lnTo>
                <a:lnTo>
                  <a:pt x="5841" y="1947"/>
                </a:lnTo>
                <a:lnTo>
                  <a:pt x="5841" y="1971"/>
                </a:lnTo>
                <a:lnTo>
                  <a:pt x="5841" y="2142"/>
                </a:lnTo>
                <a:lnTo>
                  <a:pt x="5816" y="2312"/>
                </a:lnTo>
                <a:lnTo>
                  <a:pt x="5743" y="2312"/>
                </a:lnTo>
                <a:lnTo>
                  <a:pt x="5622" y="2361"/>
                </a:lnTo>
                <a:lnTo>
                  <a:pt x="5476" y="2385"/>
                </a:lnTo>
                <a:lnTo>
                  <a:pt x="5208" y="2434"/>
                </a:lnTo>
                <a:lnTo>
                  <a:pt x="4916" y="2507"/>
                </a:lnTo>
                <a:lnTo>
                  <a:pt x="4794" y="2555"/>
                </a:lnTo>
                <a:lnTo>
                  <a:pt x="4648" y="2604"/>
                </a:lnTo>
                <a:lnTo>
                  <a:pt x="4648" y="2653"/>
                </a:lnTo>
                <a:lnTo>
                  <a:pt x="4673" y="2653"/>
                </a:lnTo>
                <a:lnTo>
                  <a:pt x="5208" y="2701"/>
                </a:lnTo>
                <a:lnTo>
                  <a:pt x="5476" y="2701"/>
                </a:lnTo>
                <a:lnTo>
                  <a:pt x="5719" y="2653"/>
                </a:lnTo>
                <a:lnTo>
                  <a:pt x="5646" y="2847"/>
                </a:lnTo>
                <a:lnTo>
                  <a:pt x="5524" y="3042"/>
                </a:lnTo>
                <a:lnTo>
                  <a:pt x="4697" y="3042"/>
                </a:lnTo>
                <a:lnTo>
                  <a:pt x="4624" y="3018"/>
                </a:lnTo>
                <a:lnTo>
                  <a:pt x="4575" y="2993"/>
                </a:lnTo>
                <a:lnTo>
                  <a:pt x="4551" y="2993"/>
                </a:lnTo>
                <a:lnTo>
                  <a:pt x="4551" y="3018"/>
                </a:lnTo>
                <a:lnTo>
                  <a:pt x="4600" y="3091"/>
                </a:lnTo>
                <a:lnTo>
                  <a:pt x="4673" y="3164"/>
                </a:lnTo>
                <a:lnTo>
                  <a:pt x="4746" y="3212"/>
                </a:lnTo>
                <a:lnTo>
                  <a:pt x="4843" y="3261"/>
                </a:lnTo>
                <a:lnTo>
                  <a:pt x="5086" y="3310"/>
                </a:lnTo>
                <a:lnTo>
                  <a:pt x="5330" y="3310"/>
                </a:lnTo>
                <a:lnTo>
                  <a:pt x="5159" y="3456"/>
                </a:lnTo>
                <a:lnTo>
                  <a:pt x="4989" y="3577"/>
                </a:lnTo>
                <a:lnTo>
                  <a:pt x="4892" y="3529"/>
                </a:lnTo>
                <a:lnTo>
                  <a:pt x="4746" y="3504"/>
                </a:lnTo>
                <a:lnTo>
                  <a:pt x="4259" y="3504"/>
                </a:lnTo>
                <a:lnTo>
                  <a:pt x="4235" y="3529"/>
                </a:lnTo>
                <a:lnTo>
                  <a:pt x="4210" y="3577"/>
                </a:lnTo>
                <a:lnTo>
                  <a:pt x="4210" y="3626"/>
                </a:lnTo>
                <a:lnTo>
                  <a:pt x="4235" y="3699"/>
                </a:lnTo>
                <a:lnTo>
                  <a:pt x="4283" y="3748"/>
                </a:lnTo>
                <a:lnTo>
                  <a:pt x="4429" y="3796"/>
                </a:lnTo>
                <a:lnTo>
                  <a:pt x="4283" y="3821"/>
                </a:lnTo>
                <a:lnTo>
                  <a:pt x="3967" y="3821"/>
                </a:lnTo>
                <a:lnTo>
                  <a:pt x="3821" y="3772"/>
                </a:lnTo>
                <a:lnTo>
                  <a:pt x="3675" y="3723"/>
                </a:lnTo>
                <a:lnTo>
                  <a:pt x="3529" y="3650"/>
                </a:lnTo>
                <a:lnTo>
                  <a:pt x="3407" y="3577"/>
                </a:lnTo>
                <a:lnTo>
                  <a:pt x="3310" y="3456"/>
                </a:lnTo>
                <a:lnTo>
                  <a:pt x="3213" y="3358"/>
                </a:lnTo>
                <a:lnTo>
                  <a:pt x="3115" y="3237"/>
                </a:lnTo>
                <a:lnTo>
                  <a:pt x="2969" y="2945"/>
                </a:lnTo>
                <a:lnTo>
                  <a:pt x="2848" y="2653"/>
                </a:lnTo>
                <a:lnTo>
                  <a:pt x="2775" y="2361"/>
                </a:lnTo>
                <a:lnTo>
                  <a:pt x="2750" y="2069"/>
                </a:lnTo>
                <a:lnTo>
                  <a:pt x="2750" y="1898"/>
                </a:lnTo>
                <a:lnTo>
                  <a:pt x="2775" y="1728"/>
                </a:lnTo>
                <a:lnTo>
                  <a:pt x="2823" y="1558"/>
                </a:lnTo>
                <a:lnTo>
                  <a:pt x="2896" y="1412"/>
                </a:lnTo>
                <a:lnTo>
                  <a:pt x="3067" y="1120"/>
                </a:lnTo>
                <a:lnTo>
                  <a:pt x="3261" y="852"/>
                </a:lnTo>
                <a:lnTo>
                  <a:pt x="3359" y="755"/>
                </a:lnTo>
                <a:lnTo>
                  <a:pt x="3480" y="682"/>
                </a:lnTo>
                <a:lnTo>
                  <a:pt x="3699" y="560"/>
                </a:lnTo>
                <a:lnTo>
                  <a:pt x="3772" y="584"/>
                </a:lnTo>
                <a:lnTo>
                  <a:pt x="3845" y="560"/>
                </a:lnTo>
                <a:lnTo>
                  <a:pt x="4064" y="511"/>
                </a:lnTo>
                <a:lnTo>
                  <a:pt x="4259" y="487"/>
                </a:lnTo>
                <a:close/>
                <a:moveTo>
                  <a:pt x="4600" y="4818"/>
                </a:moveTo>
                <a:lnTo>
                  <a:pt x="4940" y="4842"/>
                </a:lnTo>
                <a:lnTo>
                  <a:pt x="4746" y="4915"/>
                </a:lnTo>
                <a:lnTo>
                  <a:pt x="4600" y="5037"/>
                </a:lnTo>
                <a:lnTo>
                  <a:pt x="4600" y="5061"/>
                </a:lnTo>
                <a:lnTo>
                  <a:pt x="4600" y="5086"/>
                </a:lnTo>
                <a:lnTo>
                  <a:pt x="4624" y="5110"/>
                </a:lnTo>
                <a:lnTo>
                  <a:pt x="4648" y="5134"/>
                </a:lnTo>
                <a:lnTo>
                  <a:pt x="4770" y="5110"/>
                </a:lnTo>
                <a:lnTo>
                  <a:pt x="4867" y="5086"/>
                </a:lnTo>
                <a:lnTo>
                  <a:pt x="5086" y="5013"/>
                </a:lnTo>
                <a:lnTo>
                  <a:pt x="5305" y="4964"/>
                </a:lnTo>
                <a:lnTo>
                  <a:pt x="5403" y="4940"/>
                </a:lnTo>
                <a:lnTo>
                  <a:pt x="5500" y="4915"/>
                </a:lnTo>
                <a:lnTo>
                  <a:pt x="5573" y="4940"/>
                </a:lnTo>
                <a:lnTo>
                  <a:pt x="5719" y="4964"/>
                </a:lnTo>
                <a:lnTo>
                  <a:pt x="5695" y="4988"/>
                </a:lnTo>
                <a:lnTo>
                  <a:pt x="5427" y="5086"/>
                </a:lnTo>
                <a:lnTo>
                  <a:pt x="5281" y="5159"/>
                </a:lnTo>
                <a:lnTo>
                  <a:pt x="5232" y="5207"/>
                </a:lnTo>
                <a:lnTo>
                  <a:pt x="5184" y="5256"/>
                </a:lnTo>
                <a:lnTo>
                  <a:pt x="5208" y="5280"/>
                </a:lnTo>
                <a:lnTo>
                  <a:pt x="5281" y="5329"/>
                </a:lnTo>
                <a:lnTo>
                  <a:pt x="5403" y="5353"/>
                </a:lnTo>
                <a:lnTo>
                  <a:pt x="5524" y="5353"/>
                </a:lnTo>
                <a:lnTo>
                  <a:pt x="5622" y="5329"/>
                </a:lnTo>
                <a:lnTo>
                  <a:pt x="5938" y="5256"/>
                </a:lnTo>
                <a:lnTo>
                  <a:pt x="6254" y="5183"/>
                </a:lnTo>
                <a:lnTo>
                  <a:pt x="6425" y="5305"/>
                </a:lnTo>
                <a:lnTo>
                  <a:pt x="6254" y="5329"/>
                </a:lnTo>
                <a:lnTo>
                  <a:pt x="6035" y="5378"/>
                </a:lnTo>
                <a:lnTo>
                  <a:pt x="5841" y="5451"/>
                </a:lnTo>
                <a:lnTo>
                  <a:pt x="5743" y="5475"/>
                </a:lnTo>
                <a:lnTo>
                  <a:pt x="5670" y="5548"/>
                </a:lnTo>
                <a:lnTo>
                  <a:pt x="5573" y="5597"/>
                </a:lnTo>
                <a:lnTo>
                  <a:pt x="5500" y="5645"/>
                </a:lnTo>
                <a:lnTo>
                  <a:pt x="5476" y="5670"/>
                </a:lnTo>
                <a:lnTo>
                  <a:pt x="5500" y="5694"/>
                </a:lnTo>
                <a:lnTo>
                  <a:pt x="5573" y="5694"/>
                </a:lnTo>
                <a:lnTo>
                  <a:pt x="5622" y="5718"/>
                </a:lnTo>
                <a:lnTo>
                  <a:pt x="5670" y="5718"/>
                </a:lnTo>
                <a:lnTo>
                  <a:pt x="5743" y="5743"/>
                </a:lnTo>
                <a:lnTo>
                  <a:pt x="5889" y="5718"/>
                </a:lnTo>
                <a:lnTo>
                  <a:pt x="6035" y="5694"/>
                </a:lnTo>
                <a:lnTo>
                  <a:pt x="6230" y="5645"/>
                </a:lnTo>
                <a:lnTo>
                  <a:pt x="6400" y="5621"/>
                </a:lnTo>
                <a:lnTo>
                  <a:pt x="6571" y="5621"/>
                </a:lnTo>
                <a:lnTo>
                  <a:pt x="6668" y="5645"/>
                </a:lnTo>
                <a:lnTo>
                  <a:pt x="6741" y="5670"/>
                </a:lnTo>
                <a:lnTo>
                  <a:pt x="6668" y="5694"/>
                </a:lnTo>
                <a:lnTo>
                  <a:pt x="6498" y="5718"/>
                </a:lnTo>
                <a:lnTo>
                  <a:pt x="6352" y="5767"/>
                </a:lnTo>
                <a:lnTo>
                  <a:pt x="6206" y="5840"/>
                </a:lnTo>
                <a:lnTo>
                  <a:pt x="6133" y="5913"/>
                </a:lnTo>
                <a:lnTo>
                  <a:pt x="6108" y="5962"/>
                </a:lnTo>
                <a:lnTo>
                  <a:pt x="6084" y="6010"/>
                </a:lnTo>
                <a:lnTo>
                  <a:pt x="6108" y="6059"/>
                </a:lnTo>
                <a:lnTo>
                  <a:pt x="6133" y="6083"/>
                </a:lnTo>
                <a:lnTo>
                  <a:pt x="6181" y="6108"/>
                </a:lnTo>
                <a:lnTo>
                  <a:pt x="6279" y="6108"/>
                </a:lnTo>
                <a:lnTo>
                  <a:pt x="6400" y="6083"/>
                </a:lnTo>
                <a:lnTo>
                  <a:pt x="6619" y="6010"/>
                </a:lnTo>
                <a:lnTo>
                  <a:pt x="7130" y="6010"/>
                </a:lnTo>
                <a:lnTo>
                  <a:pt x="7203" y="6108"/>
                </a:lnTo>
                <a:lnTo>
                  <a:pt x="7276" y="6229"/>
                </a:lnTo>
                <a:lnTo>
                  <a:pt x="7106" y="6278"/>
                </a:lnTo>
                <a:lnTo>
                  <a:pt x="6936" y="6351"/>
                </a:lnTo>
                <a:lnTo>
                  <a:pt x="6790" y="6473"/>
                </a:lnTo>
                <a:lnTo>
                  <a:pt x="6668" y="6594"/>
                </a:lnTo>
                <a:lnTo>
                  <a:pt x="6668" y="6619"/>
                </a:lnTo>
                <a:lnTo>
                  <a:pt x="6887" y="6619"/>
                </a:lnTo>
                <a:lnTo>
                  <a:pt x="7082" y="6594"/>
                </a:lnTo>
                <a:lnTo>
                  <a:pt x="7471" y="6570"/>
                </a:lnTo>
                <a:lnTo>
                  <a:pt x="7544" y="6765"/>
                </a:lnTo>
                <a:lnTo>
                  <a:pt x="7130" y="6862"/>
                </a:lnTo>
                <a:lnTo>
                  <a:pt x="6984" y="6935"/>
                </a:lnTo>
                <a:lnTo>
                  <a:pt x="6936" y="6959"/>
                </a:lnTo>
                <a:lnTo>
                  <a:pt x="6911" y="6984"/>
                </a:lnTo>
                <a:lnTo>
                  <a:pt x="6960" y="7057"/>
                </a:lnTo>
                <a:lnTo>
                  <a:pt x="7033" y="7081"/>
                </a:lnTo>
                <a:lnTo>
                  <a:pt x="7106" y="7105"/>
                </a:lnTo>
                <a:lnTo>
                  <a:pt x="7203" y="7105"/>
                </a:lnTo>
                <a:lnTo>
                  <a:pt x="7422" y="7081"/>
                </a:lnTo>
                <a:lnTo>
                  <a:pt x="7641" y="7032"/>
                </a:lnTo>
                <a:lnTo>
                  <a:pt x="7714" y="7227"/>
                </a:lnTo>
                <a:lnTo>
                  <a:pt x="7544" y="7276"/>
                </a:lnTo>
                <a:lnTo>
                  <a:pt x="7349" y="7349"/>
                </a:lnTo>
                <a:lnTo>
                  <a:pt x="7203" y="7422"/>
                </a:lnTo>
                <a:lnTo>
                  <a:pt x="7155" y="7470"/>
                </a:lnTo>
                <a:lnTo>
                  <a:pt x="7106" y="7543"/>
                </a:lnTo>
                <a:lnTo>
                  <a:pt x="7106" y="7568"/>
                </a:lnTo>
                <a:lnTo>
                  <a:pt x="7106" y="7592"/>
                </a:lnTo>
                <a:lnTo>
                  <a:pt x="7130" y="7616"/>
                </a:lnTo>
                <a:lnTo>
                  <a:pt x="7155" y="7616"/>
                </a:lnTo>
                <a:lnTo>
                  <a:pt x="7228" y="7568"/>
                </a:lnTo>
                <a:lnTo>
                  <a:pt x="7325" y="7543"/>
                </a:lnTo>
                <a:lnTo>
                  <a:pt x="7495" y="7519"/>
                </a:lnTo>
                <a:lnTo>
                  <a:pt x="7763" y="7470"/>
                </a:lnTo>
                <a:lnTo>
                  <a:pt x="7836" y="7762"/>
                </a:lnTo>
                <a:lnTo>
                  <a:pt x="7812" y="7787"/>
                </a:lnTo>
                <a:lnTo>
                  <a:pt x="7568" y="7811"/>
                </a:lnTo>
                <a:lnTo>
                  <a:pt x="7349" y="7884"/>
                </a:lnTo>
                <a:lnTo>
                  <a:pt x="7301" y="7933"/>
                </a:lnTo>
                <a:lnTo>
                  <a:pt x="7301" y="7981"/>
                </a:lnTo>
                <a:lnTo>
                  <a:pt x="7301" y="8030"/>
                </a:lnTo>
                <a:lnTo>
                  <a:pt x="7349" y="8054"/>
                </a:lnTo>
                <a:lnTo>
                  <a:pt x="7447" y="8079"/>
                </a:lnTo>
                <a:lnTo>
                  <a:pt x="7568" y="8079"/>
                </a:lnTo>
                <a:lnTo>
                  <a:pt x="7763" y="8054"/>
                </a:lnTo>
                <a:lnTo>
                  <a:pt x="7885" y="8030"/>
                </a:lnTo>
                <a:lnTo>
                  <a:pt x="7933" y="8273"/>
                </a:lnTo>
                <a:lnTo>
                  <a:pt x="7690" y="8346"/>
                </a:lnTo>
                <a:lnTo>
                  <a:pt x="7593" y="8395"/>
                </a:lnTo>
                <a:lnTo>
                  <a:pt x="7495" y="8468"/>
                </a:lnTo>
                <a:lnTo>
                  <a:pt x="7495" y="8492"/>
                </a:lnTo>
                <a:lnTo>
                  <a:pt x="7739" y="8541"/>
                </a:lnTo>
                <a:lnTo>
                  <a:pt x="7958" y="8541"/>
                </a:lnTo>
                <a:lnTo>
                  <a:pt x="7982" y="8809"/>
                </a:lnTo>
                <a:lnTo>
                  <a:pt x="7860" y="8833"/>
                </a:lnTo>
                <a:lnTo>
                  <a:pt x="7739" y="8857"/>
                </a:lnTo>
                <a:lnTo>
                  <a:pt x="7641" y="8930"/>
                </a:lnTo>
                <a:lnTo>
                  <a:pt x="7568" y="9003"/>
                </a:lnTo>
                <a:lnTo>
                  <a:pt x="7544" y="9052"/>
                </a:lnTo>
                <a:lnTo>
                  <a:pt x="7568" y="9101"/>
                </a:lnTo>
                <a:lnTo>
                  <a:pt x="7690" y="9125"/>
                </a:lnTo>
                <a:lnTo>
                  <a:pt x="7787" y="9125"/>
                </a:lnTo>
                <a:lnTo>
                  <a:pt x="8006" y="9101"/>
                </a:lnTo>
                <a:lnTo>
                  <a:pt x="8006" y="9320"/>
                </a:lnTo>
                <a:lnTo>
                  <a:pt x="7933" y="9344"/>
                </a:lnTo>
                <a:lnTo>
                  <a:pt x="7860" y="9368"/>
                </a:lnTo>
                <a:lnTo>
                  <a:pt x="7787" y="9417"/>
                </a:lnTo>
                <a:lnTo>
                  <a:pt x="7666" y="9490"/>
                </a:lnTo>
                <a:lnTo>
                  <a:pt x="7641" y="9539"/>
                </a:lnTo>
                <a:lnTo>
                  <a:pt x="7666" y="9563"/>
                </a:lnTo>
                <a:lnTo>
                  <a:pt x="7787" y="9587"/>
                </a:lnTo>
                <a:lnTo>
                  <a:pt x="7933" y="9612"/>
                </a:lnTo>
                <a:lnTo>
                  <a:pt x="8031" y="9612"/>
                </a:lnTo>
                <a:lnTo>
                  <a:pt x="8031" y="9855"/>
                </a:lnTo>
                <a:lnTo>
                  <a:pt x="7909" y="9879"/>
                </a:lnTo>
                <a:lnTo>
                  <a:pt x="7787" y="9928"/>
                </a:lnTo>
                <a:lnTo>
                  <a:pt x="7690" y="10001"/>
                </a:lnTo>
                <a:lnTo>
                  <a:pt x="7666" y="10025"/>
                </a:lnTo>
                <a:lnTo>
                  <a:pt x="7666" y="10050"/>
                </a:lnTo>
                <a:lnTo>
                  <a:pt x="7714" y="10098"/>
                </a:lnTo>
                <a:lnTo>
                  <a:pt x="8031" y="10098"/>
                </a:lnTo>
                <a:lnTo>
                  <a:pt x="8006" y="10415"/>
                </a:lnTo>
                <a:lnTo>
                  <a:pt x="7885" y="10439"/>
                </a:lnTo>
                <a:lnTo>
                  <a:pt x="7739" y="10488"/>
                </a:lnTo>
                <a:lnTo>
                  <a:pt x="7714" y="10512"/>
                </a:lnTo>
                <a:lnTo>
                  <a:pt x="7714" y="10536"/>
                </a:lnTo>
                <a:lnTo>
                  <a:pt x="7739" y="10585"/>
                </a:lnTo>
                <a:lnTo>
                  <a:pt x="7763" y="10609"/>
                </a:lnTo>
                <a:lnTo>
                  <a:pt x="7885" y="10634"/>
                </a:lnTo>
                <a:lnTo>
                  <a:pt x="7982" y="10634"/>
                </a:lnTo>
                <a:lnTo>
                  <a:pt x="7958" y="10901"/>
                </a:lnTo>
                <a:lnTo>
                  <a:pt x="7909" y="10926"/>
                </a:lnTo>
                <a:lnTo>
                  <a:pt x="7860" y="10926"/>
                </a:lnTo>
                <a:lnTo>
                  <a:pt x="7812" y="10950"/>
                </a:lnTo>
                <a:lnTo>
                  <a:pt x="7787" y="10950"/>
                </a:lnTo>
                <a:lnTo>
                  <a:pt x="7787" y="10999"/>
                </a:lnTo>
                <a:lnTo>
                  <a:pt x="7860" y="11047"/>
                </a:lnTo>
                <a:lnTo>
                  <a:pt x="7933" y="11072"/>
                </a:lnTo>
                <a:lnTo>
                  <a:pt x="7958" y="11145"/>
                </a:lnTo>
                <a:lnTo>
                  <a:pt x="7982" y="11193"/>
                </a:lnTo>
                <a:lnTo>
                  <a:pt x="8079" y="11266"/>
                </a:lnTo>
                <a:lnTo>
                  <a:pt x="8055" y="11437"/>
                </a:lnTo>
                <a:lnTo>
                  <a:pt x="8006" y="11583"/>
                </a:lnTo>
                <a:lnTo>
                  <a:pt x="7933" y="11729"/>
                </a:lnTo>
                <a:lnTo>
                  <a:pt x="7812" y="11826"/>
                </a:lnTo>
                <a:lnTo>
                  <a:pt x="7690" y="11899"/>
                </a:lnTo>
                <a:lnTo>
                  <a:pt x="7520" y="11899"/>
                </a:lnTo>
                <a:lnTo>
                  <a:pt x="7447" y="11850"/>
                </a:lnTo>
                <a:lnTo>
                  <a:pt x="7398" y="11802"/>
                </a:lnTo>
                <a:lnTo>
                  <a:pt x="7325" y="11729"/>
                </a:lnTo>
                <a:lnTo>
                  <a:pt x="7301" y="11656"/>
                </a:lnTo>
                <a:lnTo>
                  <a:pt x="7276" y="11583"/>
                </a:lnTo>
                <a:lnTo>
                  <a:pt x="7276" y="11388"/>
                </a:lnTo>
                <a:lnTo>
                  <a:pt x="7301" y="11242"/>
                </a:lnTo>
                <a:lnTo>
                  <a:pt x="7398" y="11096"/>
                </a:lnTo>
                <a:lnTo>
                  <a:pt x="7422" y="11023"/>
                </a:lnTo>
                <a:lnTo>
                  <a:pt x="7447" y="10974"/>
                </a:lnTo>
                <a:lnTo>
                  <a:pt x="7447" y="10828"/>
                </a:lnTo>
                <a:lnTo>
                  <a:pt x="7374" y="10561"/>
                </a:lnTo>
                <a:lnTo>
                  <a:pt x="7301" y="10074"/>
                </a:lnTo>
                <a:lnTo>
                  <a:pt x="7252" y="9612"/>
                </a:lnTo>
                <a:lnTo>
                  <a:pt x="7179" y="9125"/>
                </a:lnTo>
                <a:lnTo>
                  <a:pt x="7106" y="8906"/>
                </a:lnTo>
                <a:lnTo>
                  <a:pt x="7033" y="8663"/>
                </a:lnTo>
                <a:lnTo>
                  <a:pt x="6765" y="7957"/>
                </a:lnTo>
                <a:lnTo>
                  <a:pt x="6449" y="7276"/>
                </a:lnTo>
                <a:lnTo>
                  <a:pt x="6400" y="7203"/>
                </a:lnTo>
                <a:lnTo>
                  <a:pt x="6352" y="7105"/>
                </a:lnTo>
                <a:lnTo>
                  <a:pt x="6327" y="7057"/>
                </a:lnTo>
                <a:lnTo>
                  <a:pt x="6206" y="7057"/>
                </a:lnTo>
                <a:lnTo>
                  <a:pt x="6157" y="7081"/>
                </a:lnTo>
                <a:lnTo>
                  <a:pt x="6133" y="7105"/>
                </a:lnTo>
                <a:lnTo>
                  <a:pt x="6133" y="7154"/>
                </a:lnTo>
                <a:lnTo>
                  <a:pt x="6133" y="7227"/>
                </a:lnTo>
                <a:lnTo>
                  <a:pt x="5987" y="7227"/>
                </a:lnTo>
                <a:lnTo>
                  <a:pt x="5816" y="7251"/>
                </a:lnTo>
                <a:lnTo>
                  <a:pt x="5743" y="7276"/>
                </a:lnTo>
                <a:lnTo>
                  <a:pt x="5670" y="7300"/>
                </a:lnTo>
                <a:lnTo>
                  <a:pt x="5646" y="7349"/>
                </a:lnTo>
                <a:lnTo>
                  <a:pt x="5646" y="7397"/>
                </a:lnTo>
                <a:lnTo>
                  <a:pt x="5670" y="7422"/>
                </a:lnTo>
                <a:lnTo>
                  <a:pt x="5695" y="7470"/>
                </a:lnTo>
                <a:lnTo>
                  <a:pt x="5743" y="7495"/>
                </a:lnTo>
                <a:lnTo>
                  <a:pt x="5816" y="7519"/>
                </a:lnTo>
                <a:lnTo>
                  <a:pt x="6133" y="7519"/>
                </a:lnTo>
                <a:lnTo>
                  <a:pt x="6133" y="7714"/>
                </a:lnTo>
                <a:lnTo>
                  <a:pt x="6084" y="7714"/>
                </a:lnTo>
                <a:lnTo>
                  <a:pt x="5768" y="7738"/>
                </a:lnTo>
                <a:lnTo>
                  <a:pt x="5597" y="7787"/>
                </a:lnTo>
                <a:lnTo>
                  <a:pt x="5451" y="7860"/>
                </a:lnTo>
                <a:lnTo>
                  <a:pt x="5427" y="7884"/>
                </a:lnTo>
                <a:lnTo>
                  <a:pt x="5451" y="7933"/>
                </a:lnTo>
                <a:lnTo>
                  <a:pt x="5573" y="7981"/>
                </a:lnTo>
                <a:lnTo>
                  <a:pt x="5719" y="8006"/>
                </a:lnTo>
                <a:lnTo>
                  <a:pt x="6157" y="8006"/>
                </a:lnTo>
                <a:lnTo>
                  <a:pt x="6157" y="8298"/>
                </a:lnTo>
                <a:lnTo>
                  <a:pt x="5962" y="8298"/>
                </a:lnTo>
                <a:lnTo>
                  <a:pt x="5792" y="8322"/>
                </a:lnTo>
                <a:lnTo>
                  <a:pt x="5646" y="8322"/>
                </a:lnTo>
                <a:lnTo>
                  <a:pt x="5500" y="8371"/>
                </a:lnTo>
                <a:lnTo>
                  <a:pt x="5354" y="8444"/>
                </a:lnTo>
                <a:lnTo>
                  <a:pt x="5232" y="8541"/>
                </a:lnTo>
                <a:lnTo>
                  <a:pt x="5232" y="8565"/>
                </a:lnTo>
                <a:lnTo>
                  <a:pt x="5232" y="8590"/>
                </a:lnTo>
                <a:lnTo>
                  <a:pt x="5378" y="8638"/>
                </a:lnTo>
                <a:lnTo>
                  <a:pt x="5524" y="8663"/>
                </a:lnTo>
                <a:lnTo>
                  <a:pt x="5987" y="8663"/>
                </a:lnTo>
                <a:lnTo>
                  <a:pt x="6157" y="8638"/>
                </a:lnTo>
                <a:lnTo>
                  <a:pt x="6157" y="8784"/>
                </a:lnTo>
                <a:lnTo>
                  <a:pt x="6084" y="8760"/>
                </a:lnTo>
                <a:lnTo>
                  <a:pt x="5987" y="8784"/>
                </a:lnTo>
                <a:lnTo>
                  <a:pt x="5816" y="8809"/>
                </a:lnTo>
                <a:lnTo>
                  <a:pt x="5549" y="8833"/>
                </a:lnTo>
                <a:lnTo>
                  <a:pt x="5403" y="8857"/>
                </a:lnTo>
                <a:lnTo>
                  <a:pt x="5281" y="8906"/>
                </a:lnTo>
                <a:lnTo>
                  <a:pt x="5257" y="8930"/>
                </a:lnTo>
                <a:lnTo>
                  <a:pt x="5281" y="8955"/>
                </a:lnTo>
                <a:lnTo>
                  <a:pt x="5403" y="9028"/>
                </a:lnTo>
                <a:lnTo>
                  <a:pt x="5549" y="9052"/>
                </a:lnTo>
                <a:lnTo>
                  <a:pt x="5670" y="9076"/>
                </a:lnTo>
                <a:lnTo>
                  <a:pt x="5816" y="9101"/>
                </a:lnTo>
                <a:lnTo>
                  <a:pt x="5987" y="9101"/>
                </a:lnTo>
                <a:lnTo>
                  <a:pt x="6084" y="9076"/>
                </a:lnTo>
                <a:lnTo>
                  <a:pt x="6181" y="9076"/>
                </a:lnTo>
                <a:lnTo>
                  <a:pt x="6181" y="9320"/>
                </a:lnTo>
                <a:lnTo>
                  <a:pt x="5962" y="9295"/>
                </a:lnTo>
                <a:lnTo>
                  <a:pt x="5743" y="9320"/>
                </a:lnTo>
                <a:lnTo>
                  <a:pt x="5500" y="9344"/>
                </a:lnTo>
                <a:lnTo>
                  <a:pt x="5378" y="9393"/>
                </a:lnTo>
                <a:lnTo>
                  <a:pt x="5281" y="9441"/>
                </a:lnTo>
                <a:lnTo>
                  <a:pt x="5257" y="9466"/>
                </a:lnTo>
                <a:lnTo>
                  <a:pt x="5257" y="9514"/>
                </a:lnTo>
                <a:lnTo>
                  <a:pt x="5305" y="9563"/>
                </a:lnTo>
                <a:lnTo>
                  <a:pt x="5378" y="9587"/>
                </a:lnTo>
                <a:lnTo>
                  <a:pt x="5476" y="9612"/>
                </a:lnTo>
                <a:lnTo>
                  <a:pt x="5914" y="9612"/>
                </a:lnTo>
                <a:lnTo>
                  <a:pt x="6181" y="9636"/>
                </a:lnTo>
                <a:lnTo>
                  <a:pt x="6157" y="9855"/>
                </a:lnTo>
                <a:lnTo>
                  <a:pt x="6060" y="9855"/>
                </a:lnTo>
                <a:lnTo>
                  <a:pt x="5670" y="9928"/>
                </a:lnTo>
                <a:lnTo>
                  <a:pt x="5500" y="9952"/>
                </a:lnTo>
                <a:lnTo>
                  <a:pt x="5427" y="10001"/>
                </a:lnTo>
                <a:lnTo>
                  <a:pt x="5403" y="10001"/>
                </a:lnTo>
                <a:lnTo>
                  <a:pt x="5378" y="10025"/>
                </a:lnTo>
                <a:lnTo>
                  <a:pt x="5378" y="10098"/>
                </a:lnTo>
                <a:lnTo>
                  <a:pt x="5403" y="10147"/>
                </a:lnTo>
                <a:lnTo>
                  <a:pt x="5451" y="10171"/>
                </a:lnTo>
                <a:lnTo>
                  <a:pt x="5500" y="10196"/>
                </a:lnTo>
                <a:lnTo>
                  <a:pt x="5622" y="10220"/>
                </a:lnTo>
                <a:lnTo>
                  <a:pt x="5743" y="10220"/>
                </a:lnTo>
                <a:lnTo>
                  <a:pt x="5938" y="10196"/>
                </a:lnTo>
                <a:lnTo>
                  <a:pt x="6133" y="10171"/>
                </a:lnTo>
                <a:lnTo>
                  <a:pt x="6157" y="10147"/>
                </a:lnTo>
                <a:lnTo>
                  <a:pt x="6157" y="10366"/>
                </a:lnTo>
                <a:lnTo>
                  <a:pt x="6011" y="10390"/>
                </a:lnTo>
                <a:lnTo>
                  <a:pt x="5889" y="10415"/>
                </a:lnTo>
                <a:lnTo>
                  <a:pt x="5573" y="10512"/>
                </a:lnTo>
                <a:lnTo>
                  <a:pt x="5403" y="10585"/>
                </a:lnTo>
                <a:lnTo>
                  <a:pt x="5354" y="10634"/>
                </a:lnTo>
                <a:lnTo>
                  <a:pt x="5354" y="10658"/>
                </a:lnTo>
                <a:lnTo>
                  <a:pt x="5403" y="10707"/>
                </a:lnTo>
                <a:lnTo>
                  <a:pt x="5451" y="10731"/>
                </a:lnTo>
                <a:lnTo>
                  <a:pt x="5573" y="10755"/>
                </a:lnTo>
                <a:lnTo>
                  <a:pt x="5841" y="10731"/>
                </a:lnTo>
                <a:lnTo>
                  <a:pt x="6157" y="10682"/>
                </a:lnTo>
                <a:lnTo>
                  <a:pt x="6157" y="10999"/>
                </a:lnTo>
                <a:lnTo>
                  <a:pt x="6133" y="10999"/>
                </a:lnTo>
                <a:lnTo>
                  <a:pt x="5938" y="11023"/>
                </a:lnTo>
                <a:lnTo>
                  <a:pt x="5743" y="11047"/>
                </a:lnTo>
                <a:lnTo>
                  <a:pt x="5549" y="11120"/>
                </a:lnTo>
                <a:lnTo>
                  <a:pt x="5378" y="11193"/>
                </a:lnTo>
                <a:lnTo>
                  <a:pt x="5354" y="11218"/>
                </a:lnTo>
                <a:lnTo>
                  <a:pt x="5354" y="11242"/>
                </a:lnTo>
                <a:lnTo>
                  <a:pt x="5354" y="11266"/>
                </a:lnTo>
                <a:lnTo>
                  <a:pt x="5378" y="11291"/>
                </a:lnTo>
                <a:lnTo>
                  <a:pt x="5573" y="11315"/>
                </a:lnTo>
                <a:lnTo>
                  <a:pt x="5768" y="11315"/>
                </a:lnTo>
                <a:lnTo>
                  <a:pt x="6133" y="11291"/>
                </a:lnTo>
                <a:lnTo>
                  <a:pt x="6157" y="11266"/>
                </a:lnTo>
                <a:lnTo>
                  <a:pt x="6157" y="11558"/>
                </a:lnTo>
                <a:lnTo>
                  <a:pt x="6011" y="11558"/>
                </a:lnTo>
                <a:lnTo>
                  <a:pt x="5841" y="11607"/>
                </a:lnTo>
                <a:lnTo>
                  <a:pt x="5573" y="11656"/>
                </a:lnTo>
                <a:lnTo>
                  <a:pt x="5330" y="11753"/>
                </a:lnTo>
                <a:lnTo>
                  <a:pt x="5305" y="11777"/>
                </a:lnTo>
                <a:lnTo>
                  <a:pt x="5305" y="11826"/>
                </a:lnTo>
                <a:lnTo>
                  <a:pt x="5330" y="11850"/>
                </a:lnTo>
                <a:lnTo>
                  <a:pt x="5378" y="11850"/>
                </a:lnTo>
                <a:lnTo>
                  <a:pt x="5622" y="11875"/>
                </a:lnTo>
                <a:lnTo>
                  <a:pt x="5865" y="11850"/>
                </a:lnTo>
                <a:lnTo>
                  <a:pt x="6011" y="11850"/>
                </a:lnTo>
                <a:lnTo>
                  <a:pt x="6084" y="11826"/>
                </a:lnTo>
                <a:lnTo>
                  <a:pt x="6157" y="11802"/>
                </a:lnTo>
                <a:lnTo>
                  <a:pt x="6157" y="12020"/>
                </a:lnTo>
                <a:lnTo>
                  <a:pt x="5962" y="12020"/>
                </a:lnTo>
                <a:lnTo>
                  <a:pt x="5743" y="12045"/>
                </a:lnTo>
                <a:lnTo>
                  <a:pt x="5549" y="12118"/>
                </a:lnTo>
                <a:lnTo>
                  <a:pt x="5476" y="12142"/>
                </a:lnTo>
                <a:lnTo>
                  <a:pt x="5378" y="12191"/>
                </a:lnTo>
                <a:lnTo>
                  <a:pt x="5378" y="12239"/>
                </a:lnTo>
                <a:lnTo>
                  <a:pt x="5378" y="12264"/>
                </a:lnTo>
                <a:lnTo>
                  <a:pt x="5476" y="12312"/>
                </a:lnTo>
                <a:lnTo>
                  <a:pt x="5549" y="12337"/>
                </a:lnTo>
                <a:lnTo>
                  <a:pt x="5743" y="12385"/>
                </a:lnTo>
                <a:lnTo>
                  <a:pt x="5962" y="12361"/>
                </a:lnTo>
                <a:lnTo>
                  <a:pt x="6157" y="12361"/>
                </a:lnTo>
                <a:lnTo>
                  <a:pt x="6157" y="12458"/>
                </a:lnTo>
                <a:lnTo>
                  <a:pt x="6157" y="12483"/>
                </a:lnTo>
                <a:lnTo>
                  <a:pt x="6011" y="12531"/>
                </a:lnTo>
                <a:lnTo>
                  <a:pt x="5889" y="12580"/>
                </a:lnTo>
                <a:lnTo>
                  <a:pt x="5622" y="12653"/>
                </a:lnTo>
                <a:lnTo>
                  <a:pt x="5500" y="12702"/>
                </a:lnTo>
                <a:lnTo>
                  <a:pt x="5403" y="12750"/>
                </a:lnTo>
                <a:lnTo>
                  <a:pt x="5378" y="12799"/>
                </a:lnTo>
                <a:lnTo>
                  <a:pt x="5378" y="12823"/>
                </a:lnTo>
                <a:lnTo>
                  <a:pt x="5403" y="12848"/>
                </a:lnTo>
                <a:lnTo>
                  <a:pt x="5500" y="12872"/>
                </a:lnTo>
                <a:lnTo>
                  <a:pt x="5622" y="12896"/>
                </a:lnTo>
                <a:lnTo>
                  <a:pt x="5743" y="12921"/>
                </a:lnTo>
                <a:lnTo>
                  <a:pt x="5865" y="12896"/>
                </a:lnTo>
                <a:lnTo>
                  <a:pt x="6011" y="12872"/>
                </a:lnTo>
                <a:lnTo>
                  <a:pt x="6181" y="12848"/>
                </a:lnTo>
                <a:lnTo>
                  <a:pt x="6181" y="13042"/>
                </a:lnTo>
                <a:lnTo>
                  <a:pt x="6108" y="13018"/>
                </a:lnTo>
                <a:lnTo>
                  <a:pt x="5962" y="13042"/>
                </a:lnTo>
                <a:lnTo>
                  <a:pt x="5841" y="13091"/>
                </a:lnTo>
                <a:lnTo>
                  <a:pt x="5719" y="13164"/>
                </a:lnTo>
                <a:lnTo>
                  <a:pt x="5573" y="13237"/>
                </a:lnTo>
                <a:lnTo>
                  <a:pt x="5549" y="13261"/>
                </a:lnTo>
                <a:lnTo>
                  <a:pt x="5573" y="13286"/>
                </a:lnTo>
                <a:lnTo>
                  <a:pt x="5597" y="13334"/>
                </a:lnTo>
                <a:lnTo>
                  <a:pt x="5622" y="13334"/>
                </a:lnTo>
                <a:lnTo>
                  <a:pt x="5743" y="13310"/>
                </a:lnTo>
                <a:lnTo>
                  <a:pt x="6157" y="13310"/>
                </a:lnTo>
                <a:lnTo>
                  <a:pt x="6206" y="13286"/>
                </a:lnTo>
                <a:lnTo>
                  <a:pt x="6206" y="13529"/>
                </a:lnTo>
                <a:lnTo>
                  <a:pt x="6035" y="13553"/>
                </a:lnTo>
                <a:lnTo>
                  <a:pt x="5865" y="13553"/>
                </a:lnTo>
                <a:lnTo>
                  <a:pt x="5719" y="13602"/>
                </a:lnTo>
                <a:lnTo>
                  <a:pt x="5573" y="13675"/>
                </a:lnTo>
                <a:lnTo>
                  <a:pt x="5524" y="13724"/>
                </a:lnTo>
                <a:lnTo>
                  <a:pt x="5476" y="13797"/>
                </a:lnTo>
                <a:lnTo>
                  <a:pt x="5476" y="13870"/>
                </a:lnTo>
                <a:lnTo>
                  <a:pt x="5476" y="13894"/>
                </a:lnTo>
                <a:lnTo>
                  <a:pt x="5500" y="13918"/>
                </a:lnTo>
                <a:lnTo>
                  <a:pt x="5646" y="13967"/>
                </a:lnTo>
                <a:lnTo>
                  <a:pt x="5792" y="13967"/>
                </a:lnTo>
                <a:lnTo>
                  <a:pt x="6108" y="13943"/>
                </a:lnTo>
                <a:lnTo>
                  <a:pt x="6254" y="13943"/>
                </a:lnTo>
                <a:lnTo>
                  <a:pt x="6279" y="14235"/>
                </a:lnTo>
                <a:lnTo>
                  <a:pt x="6011" y="14308"/>
                </a:lnTo>
                <a:lnTo>
                  <a:pt x="5841" y="14332"/>
                </a:lnTo>
                <a:lnTo>
                  <a:pt x="5670" y="14381"/>
                </a:lnTo>
                <a:lnTo>
                  <a:pt x="5622" y="14429"/>
                </a:lnTo>
                <a:lnTo>
                  <a:pt x="5597" y="14478"/>
                </a:lnTo>
                <a:lnTo>
                  <a:pt x="5622" y="14551"/>
                </a:lnTo>
                <a:lnTo>
                  <a:pt x="5670" y="14600"/>
                </a:lnTo>
                <a:lnTo>
                  <a:pt x="5719" y="14624"/>
                </a:lnTo>
                <a:lnTo>
                  <a:pt x="5792" y="14648"/>
                </a:lnTo>
                <a:lnTo>
                  <a:pt x="5962" y="14673"/>
                </a:lnTo>
                <a:lnTo>
                  <a:pt x="6133" y="14648"/>
                </a:lnTo>
                <a:lnTo>
                  <a:pt x="6303" y="14600"/>
                </a:lnTo>
                <a:lnTo>
                  <a:pt x="6303" y="14770"/>
                </a:lnTo>
                <a:lnTo>
                  <a:pt x="6133" y="14794"/>
                </a:lnTo>
                <a:lnTo>
                  <a:pt x="5962" y="14867"/>
                </a:lnTo>
                <a:lnTo>
                  <a:pt x="5841" y="14916"/>
                </a:lnTo>
                <a:lnTo>
                  <a:pt x="5719" y="14965"/>
                </a:lnTo>
                <a:lnTo>
                  <a:pt x="5646" y="15062"/>
                </a:lnTo>
                <a:lnTo>
                  <a:pt x="5597" y="15111"/>
                </a:lnTo>
                <a:lnTo>
                  <a:pt x="5573" y="15159"/>
                </a:lnTo>
                <a:lnTo>
                  <a:pt x="5573" y="15184"/>
                </a:lnTo>
                <a:lnTo>
                  <a:pt x="5597" y="15208"/>
                </a:lnTo>
                <a:lnTo>
                  <a:pt x="5670" y="15257"/>
                </a:lnTo>
                <a:lnTo>
                  <a:pt x="5768" y="15281"/>
                </a:lnTo>
                <a:lnTo>
                  <a:pt x="5962" y="15257"/>
                </a:lnTo>
                <a:lnTo>
                  <a:pt x="6352" y="15184"/>
                </a:lnTo>
                <a:lnTo>
                  <a:pt x="6376" y="15451"/>
                </a:lnTo>
                <a:lnTo>
                  <a:pt x="6133" y="15476"/>
                </a:lnTo>
                <a:lnTo>
                  <a:pt x="5865" y="15524"/>
                </a:lnTo>
                <a:lnTo>
                  <a:pt x="5743" y="15573"/>
                </a:lnTo>
                <a:lnTo>
                  <a:pt x="5646" y="15646"/>
                </a:lnTo>
                <a:lnTo>
                  <a:pt x="5622" y="15646"/>
                </a:lnTo>
                <a:lnTo>
                  <a:pt x="5622" y="15670"/>
                </a:lnTo>
                <a:lnTo>
                  <a:pt x="5695" y="15768"/>
                </a:lnTo>
                <a:lnTo>
                  <a:pt x="5792" y="15816"/>
                </a:lnTo>
                <a:lnTo>
                  <a:pt x="5889" y="15841"/>
                </a:lnTo>
                <a:lnTo>
                  <a:pt x="5987" y="15841"/>
                </a:lnTo>
                <a:lnTo>
                  <a:pt x="6206" y="15865"/>
                </a:lnTo>
                <a:lnTo>
                  <a:pt x="6400" y="15865"/>
                </a:lnTo>
                <a:lnTo>
                  <a:pt x="6400" y="15962"/>
                </a:lnTo>
                <a:lnTo>
                  <a:pt x="6133" y="16035"/>
                </a:lnTo>
                <a:lnTo>
                  <a:pt x="5938" y="16084"/>
                </a:lnTo>
                <a:lnTo>
                  <a:pt x="5792" y="16181"/>
                </a:lnTo>
                <a:lnTo>
                  <a:pt x="5768" y="16230"/>
                </a:lnTo>
                <a:lnTo>
                  <a:pt x="5768" y="16254"/>
                </a:lnTo>
                <a:lnTo>
                  <a:pt x="5816" y="16327"/>
                </a:lnTo>
                <a:lnTo>
                  <a:pt x="5889" y="16376"/>
                </a:lnTo>
                <a:lnTo>
                  <a:pt x="5987" y="16400"/>
                </a:lnTo>
                <a:lnTo>
                  <a:pt x="6181" y="16400"/>
                </a:lnTo>
                <a:lnTo>
                  <a:pt x="6425" y="16352"/>
                </a:lnTo>
                <a:lnTo>
                  <a:pt x="6449" y="16644"/>
                </a:lnTo>
                <a:lnTo>
                  <a:pt x="6230" y="16668"/>
                </a:lnTo>
                <a:lnTo>
                  <a:pt x="6035" y="16717"/>
                </a:lnTo>
                <a:lnTo>
                  <a:pt x="5962" y="16765"/>
                </a:lnTo>
                <a:lnTo>
                  <a:pt x="5865" y="16790"/>
                </a:lnTo>
                <a:lnTo>
                  <a:pt x="5841" y="16838"/>
                </a:lnTo>
                <a:lnTo>
                  <a:pt x="5841" y="16887"/>
                </a:lnTo>
                <a:lnTo>
                  <a:pt x="5841" y="16911"/>
                </a:lnTo>
                <a:lnTo>
                  <a:pt x="5889" y="16936"/>
                </a:lnTo>
                <a:lnTo>
                  <a:pt x="6084" y="16960"/>
                </a:lnTo>
                <a:lnTo>
                  <a:pt x="6279" y="16984"/>
                </a:lnTo>
                <a:lnTo>
                  <a:pt x="6449" y="16984"/>
                </a:lnTo>
                <a:lnTo>
                  <a:pt x="6449" y="17276"/>
                </a:lnTo>
                <a:lnTo>
                  <a:pt x="6206" y="17325"/>
                </a:lnTo>
                <a:lnTo>
                  <a:pt x="6011" y="17349"/>
                </a:lnTo>
                <a:lnTo>
                  <a:pt x="5938" y="17398"/>
                </a:lnTo>
                <a:lnTo>
                  <a:pt x="5865" y="17447"/>
                </a:lnTo>
                <a:lnTo>
                  <a:pt x="5841" y="17471"/>
                </a:lnTo>
                <a:lnTo>
                  <a:pt x="5841" y="17520"/>
                </a:lnTo>
                <a:lnTo>
                  <a:pt x="5841" y="17544"/>
                </a:lnTo>
                <a:lnTo>
                  <a:pt x="5865" y="17568"/>
                </a:lnTo>
                <a:lnTo>
                  <a:pt x="5987" y="17641"/>
                </a:lnTo>
                <a:lnTo>
                  <a:pt x="6133" y="17690"/>
                </a:lnTo>
                <a:lnTo>
                  <a:pt x="6303" y="17690"/>
                </a:lnTo>
                <a:lnTo>
                  <a:pt x="6449" y="17666"/>
                </a:lnTo>
                <a:lnTo>
                  <a:pt x="6449" y="17958"/>
                </a:lnTo>
                <a:lnTo>
                  <a:pt x="6303" y="17982"/>
                </a:lnTo>
                <a:lnTo>
                  <a:pt x="6181" y="18031"/>
                </a:lnTo>
                <a:lnTo>
                  <a:pt x="6011" y="18055"/>
                </a:lnTo>
                <a:lnTo>
                  <a:pt x="5914" y="18104"/>
                </a:lnTo>
                <a:lnTo>
                  <a:pt x="5841" y="18152"/>
                </a:lnTo>
                <a:lnTo>
                  <a:pt x="5816" y="18177"/>
                </a:lnTo>
                <a:lnTo>
                  <a:pt x="5816" y="18225"/>
                </a:lnTo>
                <a:lnTo>
                  <a:pt x="5841" y="18250"/>
                </a:lnTo>
                <a:lnTo>
                  <a:pt x="5865" y="18274"/>
                </a:lnTo>
                <a:lnTo>
                  <a:pt x="5987" y="18323"/>
                </a:lnTo>
                <a:lnTo>
                  <a:pt x="6157" y="18371"/>
                </a:lnTo>
                <a:lnTo>
                  <a:pt x="6303" y="18371"/>
                </a:lnTo>
                <a:lnTo>
                  <a:pt x="6449" y="18347"/>
                </a:lnTo>
                <a:lnTo>
                  <a:pt x="6473" y="18444"/>
                </a:lnTo>
                <a:lnTo>
                  <a:pt x="6303" y="18469"/>
                </a:lnTo>
                <a:lnTo>
                  <a:pt x="6157" y="18542"/>
                </a:lnTo>
                <a:lnTo>
                  <a:pt x="6035" y="18615"/>
                </a:lnTo>
                <a:lnTo>
                  <a:pt x="5914" y="18688"/>
                </a:lnTo>
                <a:lnTo>
                  <a:pt x="5889" y="18736"/>
                </a:lnTo>
                <a:lnTo>
                  <a:pt x="5889" y="18761"/>
                </a:lnTo>
                <a:lnTo>
                  <a:pt x="5914" y="18785"/>
                </a:lnTo>
                <a:lnTo>
                  <a:pt x="5962" y="18809"/>
                </a:lnTo>
                <a:lnTo>
                  <a:pt x="6108" y="18809"/>
                </a:lnTo>
                <a:lnTo>
                  <a:pt x="6279" y="18785"/>
                </a:lnTo>
                <a:lnTo>
                  <a:pt x="6498" y="18761"/>
                </a:lnTo>
                <a:lnTo>
                  <a:pt x="6522" y="18980"/>
                </a:lnTo>
                <a:lnTo>
                  <a:pt x="6376" y="19028"/>
                </a:lnTo>
                <a:lnTo>
                  <a:pt x="6254" y="19101"/>
                </a:lnTo>
                <a:lnTo>
                  <a:pt x="5987" y="19223"/>
                </a:lnTo>
                <a:lnTo>
                  <a:pt x="5962" y="19272"/>
                </a:lnTo>
                <a:lnTo>
                  <a:pt x="5962" y="19320"/>
                </a:lnTo>
                <a:lnTo>
                  <a:pt x="5987" y="19369"/>
                </a:lnTo>
                <a:lnTo>
                  <a:pt x="6011" y="19393"/>
                </a:lnTo>
                <a:lnTo>
                  <a:pt x="6425" y="19393"/>
                </a:lnTo>
                <a:lnTo>
                  <a:pt x="6595" y="19345"/>
                </a:lnTo>
                <a:lnTo>
                  <a:pt x="6619" y="19393"/>
                </a:lnTo>
                <a:lnTo>
                  <a:pt x="6571" y="19442"/>
                </a:lnTo>
                <a:lnTo>
                  <a:pt x="6522" y="19515"/>
                </a:lnTo>
                <a:lnTo>
                  <a:pt x="6254" y="19637"/>
                </a:lnTo>
                <a:lnTo>
                  <a:pt x="6230" y="19661"/>
                </a:lnTo>
                <a:lnTo>
                  <a:pt x="6206" y="19734"/>
                </a:lnTo>
                <a:lnTo>
                  <a:pt x="6230" y="19758"/>
                </a:lnTo>
                <a:lnTo>
                  <a:pt x="6279" y="19783"/>
                </a:lnTo>
                <a:lnTo>
                  <a:pt x="6595" y="19758"/>
                </a:lnTo>
                <a:lnTo>
                  <a:pt x="6668" y="19783"/>
                </a:lnTo>
                <a:lnTo>
                  <a:pt x="6887" y="19856"/>
                </a:lnTo>
                <a:lnTo>
                  <a:pt x="7106" y="19904"/>
                </a:lnTo>
                <a:lnTo>
                  <a:pt x="7203" y="19953"/>
                </a:lnTo>
                <a:lnTo>
                  <a:pt x="7252" y="20001"/>
                </a:lnTo>
                <a:lnTo>
                  <a:pt x="7276" y="20050"/>
                </a:lnTo>
                <a:lnTo>
                  <a:pt x="7276" y="20123"/>
                </a:lnTo>
                <a:lnTo>
                  <a:pt x="7252" y="20172"/>
                </a:lnTo>
                <a:lnTo>
                  <a:pt x="7203" y="20245"/>
                </a:lnTo>
                <a:lnTo>
                  <a:pt x="7057" y="20342"/>
                </a:lnTo>
                <a:lnTo>
                  <a:pt x="6936" y="20391"/>
                </a:lnTo>
                <a:lnTo>
                  <a:pt x="6814" y="20439"/>
                </a:lnTo>
                <a:lnTo>
                  <a:pt x="6692" y="20464"/>
                </a:lnTo>
                <a:lnTo>
                  <a:pt x="6571" y="20464"/>
                </a:lnTo>
                <a:lnTo>
                  <a:pt x="6303" y="20439"/>
                </a:lnTo>
                <a:lnTo>
                  <a:pt x="5889" y="20439"/>
                </a:lnTo>
                <a:lnTo>
                  <a:pt x="5768" y="20391"/>
                </a:lnTo>
                <a:lnTo>
                  <a:pt x="5670" y="20318"/>
                </a:lnTo>
                <a:lnTo>
                  <a:pt x="5597" y="20220"/>
                </a:lnTo>
                <a:lnTo>
                  <a:pt x="5524" y="20099"/>
                </a:lnTo>
                <a:lnTo>
                  <a:pt x="5476" y="19929"/>
                </a:lnTo>
                <a:lnTo>
                  <a:pt x="5403" y="19612"/>
                </a:lnTo>
                <a:lnTo>
                  <a:pt x="5354" y="19247"/>
                </a:lnTo>
                <a:lnTo>
                  <a:pt x="5330" y="18882"/>
                </a:lnTo>
                <a:lnTo>
                  <a:pt x="5305" y="18371"/>
                </a:lnTo>
                <a:lnTo>
                  <a:pt x="5184" y="16960"/>
                </a:lnTo>
                <a:lnTo>
                  <a:pt x="5111" y="16254"/>
                </a:lnTo>
                <a:lnTo>
                  <a:pt x="5038" y="15549"/>
                </a:lnTo>
                <a:lnTo>
                  <a:pt x="4965" y="15086"/>
                </a:lnTo>
                <a:lnTo>
                  <a:pt x="4867" y="14600"/>
                </a:lnTo>
                <a:lnTo>
                  <a:pt x="4624" y="13675"/>
                </a:lnTo>
                <a:lnTo>
                  <a:pt x="4527" y="13310"/>
                </a:lnTo>
                <a:lnTo>
                  <a:pt x="4454" y="13018"/>
                </a:lnTo>
                <a:lnTo>
                  <a:pt x="4405" y="12896"/>
                </a:lnTo>
                <a:lnTo>
                  <a:pt x="4356" y="12823"/>
                </a:lnTo>
                <a:lnTo>
                  <a:pt x="4356" y="12799"/>
                </a:lnTo>
                <a:lnTo>
                  <a:pt x="4332" y="12750"/>
                </a:lnTo>
                <a:lnTo>
                  <a:pt x="4283" y="12702"/>
                </a:lnTo>
                <a:lnTo>
                  <a:pt x="4235" y="12677"/>
                </a:lnTo>
                <a:lnTo>
                  <a:pt x="4186" y="12653"/>
                </a:lnTo>
                <a:lnTo>
                  <a:pt x="4113" y="12677"/>
                </a:lnTo>
                <a:lnTo>
                  <a:pt x="4040" y="12750"/>
                </a:lnTo>
                <a:lnTo>
                  <a:pt x="3991" y="12848"/>
                </a:lnTo>
                <a:lnTo>
                  <a:pt x="3918" y="13091"/>
                </a:lnTo>
                <a:lnTo>
                  <a:pt x="3870" y="13286"/>
                </a:lnTo>
                <a:lnTo>
                  <a:pt x="3772" y="13237"/>
                </a:lnTo>
                <a:lnTo>
                  <a:pt x="3675" y="13213"/>
                </a:lnTo>
                <a:lnTo>
                  <a:pt x="3626" y="13237"/>
                </a:lnTo>
                <a:lnTo>
                  <a:pt x="3602" y="13310"/>
                </a:lnTo>
                <a:lnTo>
                  <a:pt x="3626" y="13383"/>
                </a:lnTo>
                <a:lnTo>
                  <a:pt x="3675" y="13456"/>
                </a:lnTo>
                <a:lnTo>
                  <a:pt x="3748" y="13529"/>
                </a:lnTo>
                <a:lnTo>
                  <a:pt x="3821" y="13578"/>
                </a:lnTo>
                <a:lnTo>
                  <a:pt x="3797" y="13772"/>
                </a:lnTo>
                <a:lnTo>
                  <a:pt x="3651" y="13772"/>
                </a:lnTo>
                <a:lnTo>
                  <a:pt x="3505" y="13821"/>
                </a:lnTo>
                <a:lnTo>
                  <a:pt x="3480" y="13845"/>
                </a:lnTo>
                <a:lnTo>
                  <a:pt x="3505" y="13870"/>
                </a:lnTo>
                <a:lnTo>
                  <a:pt x="3651" y="13943"/>
                </a:lnTo>
                <a:lnTo>
                  <a:pt x="3772" y="14016"/>
                </a:lnTo>
                <a:lnTo>
                  <a:pt x="3724" y="14405"/>
                </a:lnTo>
                <a:lnTo>
                  <a:pt x="3505" y="14381"/>
                </a:lnTo>
                <a:lnTo>
                  <a:pt x="3407" y="14381"/>
                </a:lnTo>
                <a:lnTo>
                  <a:pt x="3310" y="14405"/>
                </a:lnTo>
                <a:lnTo>
                  <a:pt x="3286" y="14454"/>
                </a:lnTo>
                <a:lnTo>
                  <a:pt x="3286" y="14478"/>
                </a:lnTo>
                <a:lnTo>
                  <a:pt x="3286" y="14502"/>
                </a:lnTo>
                <a:lnTo>
                  <a:pt x="3383" y="14551"/>
                </a:lnTo>
                <a:lnTo>
                  <a:pt x="3480" y="14624"/>
                </a:lnTo>
                <a:lnTo>
                  <a:pt x="3675" y="14721"/>
                </a:lnTo>
                <a:lnTo>
                  <a:pt x="3675" y="14892"/>
                </a:lnTo>
                <a:lnTo>
                  <a:pt x="3480" y="14892"/>
                </a:lnTo>
                <a:lnTo>
                  <a:pt x="3286" y="14916"/>
                </a:lnTo>
                <a:lnTo>
                  <a:pt x="3213" y="14940"/>
                </a:lnTo>
                <a:lnTo>
                  <a:pt x="3140" y="14965"/>
                </a:lnTo>
                <a:lnTo>
                  <a:pt x="3115" y="15013"/>
                </a:lnTo>
                <a:lnTo>
                  <a:pt x="3115" y="15038"/>
                </a:lnTo>
                <a:lnTo>
                  <a:pt x="3140" y="15086"/>
                </a:lnTo>
                <a:lnTo>
                  <a:pt x="3188" y="15135"/>
                </a:lnTo>
                <a:lnTo>
                  <a:pt x="3310" y="15208"/>
                </a:lnTo>
                <a:lnTo>
                  <a:pt x="3456" y="15232"/>
                </a:lnTo>
                <a:lnTo>
                  <a:pt x="3626" y="15257"/>
                </a:lnTo>
                <a:lnTo>
                  <a:pt x="3578" y="15573"/>
                </a:lnTo>
                <a:lnTo>
                  <a:pt x="3334" y="15549"/>
                </a:lnTo>
                <a:lnTo>
                  <a:pt x="3018" y="15549"/>
                </a:lnTo>
                <a:lnTo>
                  <a:pt x="2921" y="15573"/>
                </a:lnTo>
                <a:lnTo>
                  <a:pt x="2896" y="15597"/>
                </a:lnTo>
                <a:lnTo>
                  <a:pt x="2896" y="15622"/>
                </a:lnTo>
                <a:lnTo>
                  <a:pt x="2945" y="15695"/>
                </a:lnTo>
                <a:lnTo>
                  <a:pt x="3018" y="15743"/>
                </a:lnTo>
                <a:lnTo>
                  <a:pt x="3164" y="15816"/>
                </a:lnTo>
                <a:lnTo>
                  <a:pt x="3359" y="15889"/>
                </a:lnTo>
                <a:lnTo>
                  <a:pt x="3553" y="15914"/>
                </a:lnTo>
                <a:lnTo>
                  <a:pt x="3529" y="16011"/>
                </a:lnTo>
                <a:lnTo>
                  <a:pt x="3261" y="16035"/>
                </a:lnTo>
                <a:lnTo>
                  <a:pt x="3115" y="16060"/>
                </a:lnTo>
                <a:lnTo>
                  <a:pt x="2994" y="16108"/>
                </a:lnTo>
                <a:lnTo>
                  <a:pt x="2969" y="16133"/>
                </a:lnTo>
                <a:lnTo>
                  <a:pt x="2969" y="16181"/>
                </a:lnTo>
                <a:lnTo>
                  <a:pt x="2969" y="16206"/>
                </a:lnTo>
                <a:lnTo>
                  <a:pt x="2994" y="16230"/>
                </a:lnTo>
                <a:lnTo>
                  <a:pt x="3115" y="16279"/>
                </a:lnTo>
                <a:lnTo>
                  <a:pt x="3237" y="16303"/>
                </a:lnTo>
                <a:lnTo>
                  <a:pt x="3480" y="16327"/>
                </a:lnTo>
                <a:lnTo>
                  <a:pt x="3432" y="16790"/>
                </a:lnTo>
                <a:lnTo>
                  <a:pt x="3261" y="16790"/>
                </a:lnTo>
                <a:lnTo>
                  <a:pt x="3115" y="16814"/>
                </a:lnTo>
                <a:lnTo>
                  <a:pt x="2872" y="16838"/>
                </a:lnTo>
                <a:lnTo>
                  <a:pt x="2775" y="16887"/>
                </a:lnTo>
                <a:lnTo>
                  <a:pt x="2677" y="16960"/>
                </a:lnTo>
                <a:lnTo>
                  <a:pt x="2653" y="17033"/>
                </a:lnTo>
                <a:lnTo>
                  <a:pt x="2677" y="17082"/>
                </a:lnTo>
                <a:lnTo>
                  <a:pt x="2702" y="17106"/>
                </a:lnTo>
                <a:lnTo>
                  <a:pt x="2799" y="17155"/>
                </a:lnTo>
                <a:lnTo>
                  <a:pt x="2896" y="17155"/>
                </a:lnTo>
                <a:lnTo>
                  <a:pt x="3091" y="17179"/>
                </a:lnTo>
                <a:lnTo>
                  <a:pt x="3383" y="17203"/>
                </a:lnTo>
                <a:lnTo>
                  <a:pt x="3359" y="17398"/>
                </a:lnTo>
                <a:lnTo>
                  <a:pt x="3188" y="17398"/>
                </a:lnTo>
                <a:lnTo>
                  <a:pt x="3042" y="17422"/>
                </a:lnTo>
                <a:lnTo>
                  <a:pt x="2750" y="17520"/>
                </a:lnTo>
                <a:lnTo>
                  <a:pt x="2702" y="17544"/>
                </a:lnTo>
                <a:lnTo>
                  <a:pt x="2677" y="17593"/>
                </a:lnTo>
                <a:lnTo>
                  <a:pt x="2702" y="17641"/>
                </a:lnTo>
                <a:lnTo>
                  <a:pt x="2750" y="17666"/>
                </a:lnTo>
                <a:lnTo>
                  <a:pt x="2896" y="17714"/>
                </a:lnTo>
                <a:lnTo>
                  <a:pt x="3018" y="17739"/>
                </a:lnTo>
                <a:lnTo>
                  <a:pt x="3310" y="17739"/>
                </a:lnTo>
                <a:lnTo>
                  <a:pt x="3310" y="17763"/>
                </a:lnTo>
                <a:lnTo>
                  <a:pt x="3286" y="17933"/>
                </a:lnTo>
                <a:lnTo>
                  <a:pt x="3018" y="17958"/>
                </a:lnTo>
                <a:lnTo>
                  <a:pt x="2799" y="17982"/>
                </a:lnTo>
                <a:lnTo>
                  <a:pt x="2702" y="18031"/>
                </a:lnTo>
                <a:lnTo>
                  <a:pt x="2629" y="18079"/>
                </a:lnTo>
                <a:lnTo>
                  <a:pt x="2604" y="18128"/>
                </a:lnTo>
                <a:lnTo>
                  <a:pt x="2604" y="18177"/>
                </a:lnTo>
                <a:lnTo>
                  <a:pt x="2653" y="18250"/>
                </a:lnTo>
                <a:lnTo>
                  <a:pt x="2702" y="18274"/>
                </a:lnTo>
                <a:lnTo>
                  <a:pt x="2775" y="18298"/>
                </a:lnTo>
                <a:lnTo>
                  <a:pt x="2848" y="18323"/>
                </a:lnTo>
                <a:lnTo>
                  <a:pt x="3018" y="18323"/>
                </a:lnTo>
                <a:lnTo>
                  <a:pt x="3164" y="18298"/>
                </a:lnTo>
                <a:lnTo>
                  <a:pt x="3237" y="18323"/>
                </a:lnTo>
                <a:lnTo>
                  <a:pt x="3213" y="18517"/>
                </a:lnTo>
                <a:lnTo>
                  <a:pt x="2848" y="18566"/>
                </a:lnTo>
                <a:lnTo>
                  <a:pt x="2677" y="18615"/>
                </a:lnTo>
                <a:lnTo>
                  <a:pt x="2604" y="18663"/>
                </a:lnTo>
                <a:lnTo>
                  <a:pt x="2531" y="18712"/>
                </a:lnTo>
                <a:lnTo>
                  <a:pt x="2507" y="18761"/>
                </a:lnTo>
                <a:lnTo>
                  <a:pt x="2507" y="18785"/>
                </a:lnTo>
                <a:lnTo>
                  <a:pt x="2531" y="18809"/>
                </a:lnTo>
                <a:lnTo>
                  <a:pt x="2556" y="18834"/>
                </a:lnTo>
                <a:lnTo>
                  <a:pt x="2702" y="18882"/>
                </a:lnTo>
                <a:lnTo>
                  <a:pt x="3164" y="18882"/>
                </a:lnTo>
                <a:lnTo>
                  <a:pt x="3115" y="19223"/>
                </a:lnTo>
                <a:lnTo>
                  <a:pt x="2799" y="19199"/>
                </a:lnTo>
                <a:lnTo>
                  <a:pt x="2677" y="19199"/>
                </a:lnTo>
                <a:lnTo>
                  <a:pt x="2580" y="19223"/>
                </a:lnTo>
                <a:lnTo>
                  <a:pt x="2483" y="19247"/>
                </a:lnTo>
                <a:lnTo>
                  <a:pt x="2410" y="19320"/>
                </a:lnTo>
                <a:lnTo>
                  <a:pt x="2410" y="19369"/>
                </a:lnTo>
                <a:lnTo>
                  <a:pt x="2410" y="19393"/>
                </a:lnTo>
                <a:lnTo>
                  <a:pt x="2483" y="19466"/>
                </a:lnTo>
                <a:lnTo>
                  <a:pt x="2580" y="19515"/>
                </a:lnTo>
                <a:lnTo>
                  <a:pt x="2702" y="19564"/>
                </a:lnTo>
                <a:lnTo>
                  <a:pt x="2799" y="19564"/>
                </a:lnTo>
                <a:lnTo>
                  <a:pt x="3042" y="19612"/>
                </a:lnTo>
                <a:lnTo>
                  <a:pt x="3018" y="19807"/>
                </a:lnTo>
                <a:lnTo>
                  <a:pt x="2896" y="19807"/>
                </a:lnTo>
                <a:lnTo>
                  <a:pt x="2556" y="19856"/>
                </a:lnTo>
                <a:lnTo>
                  <a:pt x="2483" y="19880"/>
                </a:lnTo>
                <a:lnTo>
                  <a:pt x="2434" y="19904"/>
                </a:lnTo>
                <a:lnTo>
                  <a:pt x="2337" y="20001"/>
                </a:lnTo>
                <a:lnTo>
                  <a:pt x="2312" y="20026"/>
                </a:lnTo>
                <a:lnTo>
                  <a:pt x="2337" y="20074"/>
                </a:lnTo>
                <a:lnTo>
                  <a:pt x="2434" y="20123"/>
                </a:lnTo>
                <a:lnTo>
                  <a:pt x="2531" y="20147"/>
                </a:lnTo>
                <a:lnTo>
                  <a:pt x="2726" y="20172"/>
                </a:lnTo>
                <a:lnTo>
                  <a:pt x="2507" y="20269"/>
                </a:lnTo>
                <a:lnTo>
                  <a:pt x="2288" y="20366"/>
                </a:lnTo>
                <a:lnTo>
                  <a:pt x="1801" y="20512"/>
                </a:lnTo>
                <a:lnTo>
                  <a:pt x="1655" y="20537"/>
                </a:lnTo>
                <a:lnTo>
                  <a:pt x="1485" y="20561"/>
                </a:lnTo>
                <a:lnTo>
                  <a:pt x="1315" y="20537"/>
                </a:lnTo>
                <a:lnTo>
                  <a:pt x="1145" y="20488"/>
                </a:lnTo>
                <a:lnTo>
                  <a:pt x="1120" y="20464"/>
                </a:lnTo>
                <a:lnTo>
                  <a:pt x="1096" y="20415"/>
                </a:lnTo>
                <a:lnTo>
                  <a:pt x="1096" y="20391"/>
                </a:lnTo>
                <a:lnTo>
                  <a:pt x="1096" y="20342"/>
                </a:lnTo>
                <a:lnTo>
                  <a:pt x="1145" y="20245"/>
                </a:lnTo>
                <a:lnTo>
                  <a:pt x="1242" y="20123"/>
                </a:lnTo>
                <a:lnTo>
                  <a:pt x="1485" y="19929"/>
                </a:lnTo>
                <a:lnTo>
                  <a:pt x="1631" y="19831"/>
                </a:lnTo>
                <a:lnTo>
                  <a:pt x="1680" y="19807"/>
                </a:lnTo>
                <a:lnTo>
                  <a:pt x="1704" y="19758"/>
                </a:lnTo>
                <a:lnTo>
                  <a:pt x="1704" y="19710"/>
                </a:lnTo>
                <a:lnTo>
                  <a:pt x="1704" y="19661"/>
                </a:lnTo>
                <a:lnTo>
                  <a:pt x="1728" y="19588"/>
                </a:lnTo>
                <a:lnTo>
                  <a:pt x="1826" y="18785"/>
                </a:lnTo>
                <a:lnTo>
                  <a:pt x="1923" y="18006"/>
                </a:lnTo>
                <a:lnTo>
                  <a:pt x="2045" y="16425"/>
                </a:lnTo>
                <a:lnTo>
                  <a:pt x="2142" y="14843"/>
                </a:lnTo>
                <a:lnTo>
                  <a:pt x="2264" y="13237"/>
                </a:lnTo>
                <a:lnTo>
                  <a:pt x="2410" y="11631"/>
                </a:lnTo>
                <a:lnTo>
                  <a:pt x="2531" y="10025"/>
                </a:lnTo>
                <a:lnTo>
                  <a:pt x="2556" y="9368"/>
                </a:lnTo>
                <a:lnTo>
                  <a:pt x="2580" y="8663"/>
                </a:lnTo>
                <a:lnTo>
                  <a:pt x="2580" y="8322"/>
                </a:lnTo>
                <a:lnTo>
                  <a:pt x="2580" y="7981"/>
                </a:lnTo>
                <a:lnTo>
                  <a:pt x="2531" y="7641"/>
                </a:lnTo>
                <a:lnTo>
                  <a:pt x="2483" y="7324"/>
                </a:lnTo>
                <a:lnTo>
                  <a:pt x="2483" y="7251"/>
                </a:lnTo>
                <a:lnTo>
                  <a:pt x="2458" y="7178"/>
                </a:lnTo>
                <a:lnTo>
                  <a:pt x="2434" y="7130"/>
                </a:lnTo>
                <a:lnTo>
                  <a:pt x="2410" y="7105"/>
                </a:lnTo>
                <a:lnTo>
                  <a:pt x="2337" y="7057"/>
                </a:lnTo>
                <a:lnTo>
                  <a:pt x="2239" y="7057"/>
                </a:lnTo>
                <a:lnTo>
                  <a:pt x="2166" y="7105"/>
                </a:lnTo>
                <a:lnTo>
                  <a:pt x="2020" y="7130"/>
                </a:lnTo>
                <a:lnTo>
                  <a:pt x="1899" y="7154"/>
                </a:lnTo>
                <a:lnTo>
                  <a:pt x="1826" y="7227"/>
                </a:lnTo>
                <a:lnTo>
                  <a:pt x="1801" y="7300"/>
                </a:lnTo>
                <a:lnTo>
                  <a:pt x="1801" y="7349"/>
                </a:lnTo>
                <a:lnTo>
                  <a:pt x="1801" y="7397"/>
                </a:lnTo>
                <a:lnTo>
                  <a:pt x="1874" y="7446"/>
                </a:lnTo>
                <a:lnTo>
                  <a:pt x="1923" y="7470"/>
                </a:lnTo>
                <a:lnTo>
                  <a:pt x="1899" y="7519"/>
                </a:lnTo>
                <a:lnTo>
                  <a:pt x="1704" y="7519"/>
                </a:lnTo>
                <a:lnTo>
                  <a:pt x="1631" y="7543"/>
                </a:lnTo>
                <a:lnTo>
                  <a:pt x="1558" y="7592"/>
                </a:lnTo>
                <a:lnTo>
                  <a:pt x="1534" y="7665"/>
                </a:lnTo>
                <a:lnTo>
                  <a:pt x="1534" y="7714"/>
                </a:lnTo>
                <a:lnTo>
                  <a:pt x="1558" y="7738"/>
                </a:lnTo>
                <a:lnTo>
                  <a:pt x="1631" y="7811"/>
                </a:lnTo>
                <a:lnTo>
                  <a:pt x="1753" y="7860"/>
                </a:lnTo>
                <a:lnTo>
                  <a:pt x="1728" y="7957"/>
                </a:lnTo>
                <a:lnTo>
                  <a:pt x="1582" y="7957"/>
                </a:lnTo>
                <a:lnTo>
                  <a:pt x="1461" y="8006"/>
                </a:lnTo>
                <a:lnTo>
                  <a:pt x="1412" y="8054"/>
                </a:lnTo>
                <a:lnTo>
                  <a:pt x="1388" y="8127"/>
                </a:lnTo>
                <a:lnTo>
                  <a:pt x="1412" y="8200"/>
                </a:lnTo>
                <a:lnTo>
                  <a:pt x="1461" y="8249"/>
                </a:lnTo>
                <a:lnTo>
                  <a:pt x="1534" y="8273"/>
                </a:lnTo>
                <a:lnTo>
                  <a:pt x="1631" y="8298"/>
                </a:lnTo>
                <a:lnTo>
                  <a:pt x="1582" y="8468"/>
                </a:lnTo>
                <a:lnTo>
                  <a:pt x="1437" y="8468"/>
                </a:lnTo>
                <a:lnTo>
                  <a:pt x="1364" y="8517"/>
                </a:lnTo>
                <a:lnTo>
                  <a:pt x="1291" y="8541"/>
                </a:lnTo>
                <a:lnTo>
                  <a:pt x="1291" y="8590"/>
                </a:lnTo>
                <a:lnTo>
                  <a:pt x="1291" y="8638"/>
                </a:lnTo>
                <a:lnTo>
                  <a:pt x="1339" y="8687"/>
                </a:lnTo>
                <a:lnTo>
                  <a:pt x="1388" y="8736"/>
                </a:lnTo>
                <a:lnTo>
                  <a:pt x="1509" y="8760"/>
                </a:lnTo>
                <a:lnTo>
                  <a:pt x="1485" y="8833"/>
                </a:lnTo>
                <a:lnTo>
                  <a:pt x="1461" y="8930"/>
                </a:lnTo>
                <a:lnTo>
                  <a:pt x="1315" y="8955"/>
                </a:lnTo>
                <a:lnTo>
                  <a:pt x="1242" y="8979"/>
                </a:lnTo>
                <a:lnTo>
                  <a:pt x="1193" y="9028"/>
                </a:lnTo>
                <a:lnTo>
                  <a:pt x="1169" y="9076"/>
                </a:lnTo>
                <a:lnTo>
                  <a:pt x="1169" y="9149"/>
                </a:lnTo>
                <a:lnTo>
                  <a:pt x="1218" y="9198"/>
                </a:lnTo>
                <a:lnTo>
                  <a:pt x="1242" y="9222"/>
                </a:lnTo>
                <a:lnTo>
                  <a:pt x="1364" y="9271"/>
                </a:lnTo>
                <a:lnTo>
                  <a:pt x="1364" y="9295"/>
                </a:lnTo>
                <a:lnTo>
                  <a:pt x="1315" y="9320"/>
                </a:lnTo>
                <a:lnTo>
                  <a:pt x="1169" y="9344"/>
                </a:lnTo>
                <a:lnTo>
                  <a:pt x="1096" y="9393"/>
                </a:lnTo>
                <a:lnTo>
                  <a:pt x="1047" y="9441"/>
                </a:lnTo>
                <a:lnTo>
                  <a:pt x="1023" y="9539"/>
                </a:lnTo>
                <a:lnTo>
                  <a:pt x="1047" y="9563"/>
                </a:lnTo>
                <a:lnTo>
                  <a:pt x="1072" y="9612"/>
                </a:lnTo>
                <a:lnTo>
                  <a:pt x="1120" y="9636"/>
                </a:lnTo>
                <a:lnTo>
                  <a:pt x="1169" y="9660"/>
                </a:lnTo>
                <a:lnTo>
                  <a:pt x="1291" y="9660"/>
                </a:lnTo>
                <a:lnTo>
                  <a:pt x="1266" y="9733"/>
                </a:lnTo>
                <a:lnTo>
                  <a:pt x="1145" y="9733"/>
                </a:lnTo>
                <a:lnTo>
                  <a:pt x="1072" y="9758"/>
                </a:lnTo>
                <a:lnTo>
                  <a:pt x="1023" y="9806"/>
                </a:lnTo>
                <a:lnTo>
                  <a:pt x="999" y="9879"/>
                </a:lnTo>
                <a:lnTo>
                  <a:pt x="1023" y="9952"/>
                </a:lnTo>
                <a:lnTo>
                  <a:pt x="1120" y="10001"/>
                </a:lnTo>
                <a:lnTo>
                  <a:pt x="1218" y="10025"/>
                </a:lnTo>
                <a:lnTo>
                  <a:pt x="1169" y="10269"/>
                </a:lnTo>
                <a:lnTo>
                  <a:pt x="1096" y="10244"/>
                </a:lnTo>
                <a:lnTo>
                  <a:pt x="1023" y="10269"/>
                </a:lnTo>
                <a:lnTo>
                  <a:pt x="974" y="10293"/>
                </a:lnTo>
                <a:lnTo>
                  <a:pt x="926" y="10342"/>
                </a:lnTo>
                <a:lnTo>
                  <a:pt x="926" y="10390"/>
                </a:lnTo>
                <a:lnTo>
                  <a:pt x="926" y="10439"/>
                </a:lnTo>
                <a:lnTo>
                  <a:pt x="950" y="10488"/>
                </a:lnTo>
                <a:lnTo>
                  <a:pt x="999" y="10536"/>
                </a:lnTo>
                <a:lnTo>
                  <a:pt x="1096" y="10609"/>
                </a:lnTo>
                <a:lnTo>
                  <a:pt x="1072" y="10634"/>
                </a:lnTo>
                <a:lnTo>
                  <a:pt x="1047" y="10682"/>
                </a:lnTo>
                <a:lnTo>
                  <a:pt x="1047" y="10755"/>
                </a:lnTo>
                <a:lnTo>
                  <a:pt x="1047" y="10804"/>
                </a:lnTo>
                <a:lnTo>
                  <a:pt x="1145" y="11096"/>
                </a:lnTo>
                <a:lnTo>
                  <a:pt x="1169" y="11291"/>
                </a:lnTo>
                <a:lnTo>
                  <a:pt x="1193" y="11461"/>
                </a:lnTo>
                <a:lnTo>
                  <a:pt x="1193" y="11631"/>
                </a:lnTo>
                <a:lnTo>
                  <a:pt x="1120" y="11777"/>
                </a:lnTo>
                <a:lnTo>
                  <a:pt x="1096" y="11826"/>
                </a:lnTo>
                <a:lnTo>
                  <a:pt x="1023" y="11875"/>
                </a:lnTo>
                <a:lnTo>
                  <a:pt x="950" y="11923"/>
                </a:lnTo>
                <a:lnTo>
                  <a:pt x="780" y="11923"/>
                </a:lnTo>
                <a:lnTo>
                  <a:pt x="707" y="11875"/>
                </a:lnTo>
                <a:lnTo>
                  <a:pt x="658" y="11826"/>
                </a:lnTo>
                <a:lnTo>
                  <a:pt x="609" y="11753"/>
                </a:lnTo>
                <a:lnTo>
                  <a:pt x="512" y="11607"/>
                </a:lnTo>
                <a:lnTo>
                  <a:pt x="463" y="11437"/>
                </a:lnTo>
                <a:lnTo>
                  <a:pt x="463" y="11315"/>
                </a:lnTo>
                <a:lnTo>
                  <a:pt x="463" y="11193"/>
                </a:lnTo>
                <a:lnTo>
                  <a:pt x="512" y="10974"/>
                </a:lnTo>
                <a:lnTo>
                  <a:pt x="585" y="10974"/>
                </a:lnTo>
                <a:lnTo>
                  <a:pt x="634" y="10950"/>
                </a:lnTo>
                <a:lnTo>
                  <a:pt x="658" y="10901"/>
                </a:lnTo>
                <a:lnTo>
                  <a:pt x="658" y="10853"/>
                </a:lnTo>
                <a:lnTo>
                  <a:pt x="609" y="10658"/>
                </a:lnTo>
                <a:lnTo>
                  <a:pt x="585" y="10463"/>
                </a:lnTo>
                <a:lnTo>
                  <a:pt x="561" y="10074"/>
                </a:lnTo>
                <a:lnTo>
                  <a:pt x="585" y="9660"/>
                </a:lnTo>
                <a:lnTo>
                  <a:pt x="634" y="9271"/>
                </a:lnTo>
                <a:lnTo>
                  <a:pt x="731" y="8882"/>
                </a:lnTo>
                <a:lnTo>
                  <a:pt x="828" y="8492"/>
                </a:lnTo>
                <a:lnTo>
                  <a:pt x="1072" y="7714"/>
                </a:lnTo>
                <a:lnTo>
                  <a:pt x="1218" y="7227"/>
                </a:lnTo>
                <a:lnTo>
                  <a:pt x="1412" y="6740"/>
                </a:lnTo>
                <a:lnTo>
                  <a:pt x="1631" y="6302"/>
                </a:lnTo>
                <a:lnTo>
                  <a:pt x="1753" y="6108"/>
                </a:lnTo>
                <a:lnTo>
                  <a:pt x="1899" y="5913"/>
                </a:lnTo>
                <a:lnTo>
                  <a:pt x="2045" y="5743"/>
                </a:lnTo>
                <a:lnTo>
                  <a:pt x="2215" y="5572"/>
                </a:lnTo>
                <a:lnTo>
                  <a:pt x="2385" y="5402"/>
                </a:lnTo>
                <a:lnTo>
                  <a:pt x="2580" y="5280"/>
                </a:lnTo>
                <a:lnTo>
                  <a:pt x="2799" y="5159"/>
                </a:lnTo>
                <a:lnTo>
                  <a:pt x="3042" y="5061"/>
                </a:lnTo>
                <a:lnTo>
                  <a:pt x="3286" y="4964"/>
                </a:lnTo>
                <a:lnTo>
                  <a:pt x="3553" y="4891"/>
                </a:lnTo>
                <a:lnTo>
                  <a:pt x="3845" y="4842"/>
                </a:lnTo>
                <a:lnTo>
                  <a:pt x="4113" y="4818"/>
                </a:lnTo>
                <a:lnTo>
                  <a:pt x="4162" y="4842"/>
                </a:lnTo>
                <a:lnTo>
                  <a:pt x="4259" y="4818"/>
                </a:lnTo>
                <a:close/>
                <a:moveTo>
                  <a:pt x="4259" y="0"/>
                </a:moveTo>
                <a:lnTo>
                  <a:pt x="4016" y="25"/>
                </a:lnTo>
                <a:lnTo>
                  <a:pt x="3797" y="98"/>
                </a:lnTo>
                <a:lnTo>
                  <a:pt x="3675" y="98"/>
                </a:lnTo>
                <a:lnTo>
                  <a:pt x="3578" y="146"/>
                </a:lnTo>
                <a:lnTo>
                  <a:pt x="3334" y="244"/>
                </a:lnTo>
                <a:lnTo>
                  <a:pt x="3140" y="390"/>
                </a:lnTo>
                <a:lnTo>
                  <a:pt x="2945" y="536"/>
                </a:lnTo>
                <a:lnTo>
                  <a:pt x="2799" y="682"/>
                </a:lnTo>
                <a:lnTo>
                  <a:pt x="2677" y="852"/>
                </a:lnTo>
                <a:lnTo>
                  <a:pt x="2556" y="1047"/>
                </a:lnTo>
                <a:lnTo>
                  <a:pt x="2458" y="1241"/>
                </a:lnTo>
                <a:lnTo>
                  <a:pt x="2385" y="1436"/>
                </a:lnTo>
                <a:lnTo>
                  <a:pt x="2337" y="1655"/>
                </a:lnTo>
                <a:lnTo>
                  <a:pt x="2288" y="1850"/>
                </a:lnTo>
                <a:lnTo>
                  <a:pt x="2264" y="2069"/>
                </a:lnTo>
                <a:lnTo>
                  <a:pt x="2264" y="2263"/>
                </a:lnTo>
                <a:lnTo>
                  <a:pt x="2288" y="2434"/>
                </a:lnTo>
                <a:lnTo>
                  <a:pt x="2312" y="2628"/>
                </a:lnTo>
                <a:lnTo>
                  <a:pt x="2361" y="2823"/>
                </a:lnTo>
                <a:lnTo>
                  <a:pt x="2434" y="2993"/>
                </a:lnTo>
                <a:lnTo>
                  <a:pt x="2507" y="3164"/>
                </a:lnTo>
                <a:lnTo>
                  <a:pt x="2604" y="3310"/>
                </a:lnTo>
                <a:lnTo>
                  <a:pt x="2702" y="3480"/>
                </a:lnTo>
                <a:lnTo>
                  <a:pt x="2823" y="3626"/>
                </a:lnTo>
                <a:lnTo>
                  <a:pt x="2945" y="3748"/>
                </a:lnTo>
                <a:lnTo>
                  <a:pt x="3067" y="3869"/>
                </a:lnTo>
                <a:lnTo>
                  <a:pt x="3213" y="3991"/>
                </a:lnTo>
                <a:lnTo>
                  <a:pt x="3383" y="4088"/>
                </a:lnTo>
                <a:lnTo>
                  <a:pt x="3553" y="4161"/>
                </a:lnTo>
                <a:lnTo>
                  <a:pt x="3724" y="4210"/>
                </a:lnTo>
                <a:lnTo>
                  <a:pt x="3894" y="4258"/>
                </a:lnTo>
                <a:lnTo>
                  <a:pt x="3894" y="4404"/>
                </a:lnTo>
                <a:lnTo>
                  <a:pt x="3553" y="4429"/>
                </a:lnTo>
                <a:lnTo>
                  <a:pt x="3261" y="4502"/>
                </a:lnTo>
                <a:lnTo>
                  <a:pt x="2969" y="4575"/>
                </a:lnTo>
                <a:lnTo>
                  <a:pt x="2702" y="4696"/>
                </a:lnTo>
                <a:lnTo>
                  <a:pt x="2458" y="4818"/>
                </a:lnTo>
                <a:lnTo>
                  <a:pt x="2239" y="4964"/>
                </a:lnTo>
                <a:lnTo>
                  <a:pt x="2020" y="5110"/>
                </a:lnTo>
                <a:lnTo>
                  <a:pt x="1826" y="5305"/>
                </a:lnTo>
                <a:lnTo>
                  <a:pt x="1655" y="5499"/>
                </a:lnTo>
                <a:lnTo>
                  <a:pt x="1485" y="5694"/>
                </a:lnTo>
                <a:lnTo>
                  <a:pt x="1339" y="5937"/>
                </a:lnTo>
                <a:lnTo>
                  <a:pt x="1193" y="6156"/>
                </a:lnTo>
                <a:lnTo>
                  <a:pt x="1072" y="6400"/>
                </a:lnTo>
                <a:lnTo>
                  <a:pt x="853" y="6935"/>
                </a:lnTo>
                <a:lnTo>
                  <a:pt x="658" y="7470"/>
                </a:lnTo>
                <a:lnTo>
                  <a:pt x="366" y="8492"/>
                </a:lnTo>
                <a:lnTo>
                  <a:pt x="244" y="9003"/>
                </a:lnTo>
                <a:lnTo>
                  <a:pt x="147" y="9514"/>
                </a:lnTo>
                <a:lnTo>
                  <a:pt x="123" y="9782"/>
                </a:lnTo>
                <a:lnTo>
                  <a:pt x="123" y="10098"/>
                </a:lnTo>
                <a:lnTo>
                  <a:pt x="147" y="10415"/>
                </a:lnTo>
                <a:lnTo>
                  <a:pt x="171" y="10561"/>
                </a:lnTo>
                <a:lnTo>
                  <a:pt x="220" y="10682"/>
                </a:lnTo>
                <a:lnTo>
                  <a:pt x="147" y="10755"/>
                </a:lnTo>
                <a:lnTo>
                  <a:pt x="74" y="10853"/>
                </a:lnTo>
                <a:lnTo>
                  <a:pt x="25" y="10974"/>
                </a:lnTo>
                <a:lnTo>
                  <a:pt x="1" y="11096"/>
                </a:lnTo>
                <a:lnTo>
                  <a:pt x="1" y="11339"/>
                </a:lnTo>
                <a:lnTo>
                  <a:pt x="25" y="11558"/>
                </a:lnTo>
                <a:lnTo>
                  <a:pt x="74" y="11704"/>
                </a:lnTo>
                <a:lnTo>
                  <a:pt x="123" y="11826"/>
                </a:lnTo>
                <a:lnTo>
                  <a:pt x="196" y="11972"/>
                </a:lnTo>
                <a:lnTo>
                  <a:pt x="269" y="12093"/>
                </a:lnTo>
                <a:lnTo>
                  <a:pt x="366" y="12191"/>
                </a:lnTo>
                <a:lnTo>
                  <a:pt x="488" y="12264"/>
                </a:lnTo>
                <a:lnTo>
                  <a:pt x="609" y="12337"/>
                </a:lnTo>
                <a:lnTo>
                  <a:pt x="755" y="12361"/>
                </a:lnTo>
                <a:lnTo>
                  <a:pt x="926" y="12385"/>
                </a:lnTo>
                <a:lnTo>
                  <a:pt x="1072" y="12361"/>
                </a:lnTo>
                <a:lnTo>
                  <a:pt x="1193" y="12312"/>
                </a:lnTo>
                <a:lnTo>
                  <a:pt x="1291" y="12264"/>
                </a:lnTo>
                <a:lnTo>
                  <a:pt x="1388" y="12166"/>
                </a:lnTo>
                <a:lnTo>
                  <a:pt x="1461" y="12069"/>
                </a:lnTo>
                <a:lnTo>
                  <a:pt x="1509" y="11947"/>
                </a:lnTo>
                <a:lnTo>
                  <a:pt x="1534" y="11802"/>
                </a:lnTo>
                <a:lnTo>
                  <a:pt x="1582" y="11510"/>
                </a:lnTo>
                <a:lnTo>
                  <a:pt x="1582" y="11218"/>
                </a:lnTo>
                <a:lnTo>
                  <a:pt x="1534" y="10950"/>
                </a:lnTo>
                <a:lnTo>
                  <a:pt x="1461" y="10707"/>
                </a:lnTo>
                <a:lnTo>
                  <a:pt x="1437" y="10658"/>
                </a:lnTo>
                <a:lnTo>
                  <a:pt x="1485" y="10536"/>
                </a:lnTo>
                <a:lnTo>
                  <a:pt x="1509" y="10488"/>
                </a:lnTo>
                <a:lnTo>
                  <a:pt x="1534" y="10269"/>
                </a:lnTo>
                <a:lnTo>
                  <a:pt x="1582" y="10025"/>
                </a:lnTo>
                <a:lnTo>
                  <a:pt x="1704" y="9539"/>
                </a:lnTo>
                <a:lnTo>
                  <a:pt x="1850" y="9028"/>
                </a:lnTo>
                <a:lnTo>
                  <a:pt x="2142" y="8103"/>
                </a:lnTo>
                <a:lnTo>
                  <a:pt x="2118" y="9344"/>
                </a:lnTo>
                <a:lnTo>
                  <a:pt x="2045" y="10585"/>
                </a:lnTo>
                <a:lnTo>
                  <a:pt x="1947" y="11826"/>
                </a:lnTo>
                <a:lnTo>
                  <a:pt x="1826" y="13067"/>
                </a:lnTo>
                <a:lnTo>
                  <a:pt x="1680" y="14648"/>
                </a:lnTo>
                <a:lnTo>
                  <a:pt x="1558" y="16254"/>
                </a:lnTo>
                <a:lnTo>
                  <a:pt x="1412" y="17860"/>
                </a:lnTo>
                <a:lnTo>
                  <a:pt x="1339" y="18663"/>
                </a:lnTo>
                <a:lnTo>
                  <a:pt x="1218" y="19442"/>
                </a:lnTo>
                <a:lnTo>
                  <a:pt x="1242" y="19564"/>
                </a:lnTo>
                <a:lnTo>
                  <a:pt x="1120" y="19612"/>
                </a:lnTo>
                <a:lnTo>
                  <a:pt x="1023" y="19661"/>
                </a:lnTo>
                <a:lnTo>
                  <a:pt x="950" y="19734"/>
                </a:lnTo>
                <a:lnTo>
                  <a:pt x="853" y="19831"/>
                </a:lnTo>
                <a:lnTo>
                  <a:pt x="731" y="20026"/>
                </a:lnTo>
                <a:lnTo>
                  <a:pt x="634" y="20245"/>
                </a:lnTo>
                <a:lnTo>
                  <a:pt x="634" y="20342"/>
                </a:lnTo>
                <a:lnTo>
                  <a:pt x="609" y="20464"/>
                </a:lnTo>
                <a:lnTo>
                  <a:pt x="634" y="20561"/>
                </a:lnTo>
                <a:lnTo>
                  <a:pt x="658" y="20683"/>
                </a:lnTo>
                <a:lnTo>
                  <a:pt x="731" y="20780"/>
                </a:lnTo>
                <a:lnTo>
                  <a:pt x="804" y="20853"/>
                </a:lnTo>
                <a:lnTo>
                  <a:pt x="901" y="20926"/>
                </a:lnTo>
                <a:lnTo>
                  <a:pt x="1023" y="20999"/>
                </a:lnTo>
                <a:lnTo>
                  <a:pt x="1145" y="21023"/>
                </a:lnTo>
                <a:lnTo>
                  <a:pt x="1266" y="21048"/>
                </a:lnTo>
                <a:lnTo>
                  <a:pt x="1558" y="21072"/>
                </a:lnTo>
                <a:lnTo>
                  <a:pt x="1874" y="21048"/>
                </a:lnTo>
                <a:lnTo>
                  <a:pt x="2191" y="20975"/>
                </a:lnTo>
                <a:lnTo>
                  <a:pt x="2483" y="20877"/>
                </a:lnTo>
                <a:lnTo>
                  <a:pt x="2775" y="20731"/>
                </a:lnTo>
                <a:lnTo>
                  <a:pt x="3042" y="20610"/>
                </a:lnTo>
                <a:lnTo>
                  <a:pt x="3261" y="20439"/>
                </a:lnTo>
                <a:lnTo>
                  <a:pt x="3334" y="20366"/>
                </a:lnTo>
                <a:lnTo>
                  <a:pt x="3359" y="20293"/>
                </a:lnTo>
                <a:lnTo>
                  <a:pt x="3383" y="20269"/>
                </a:lnTo>
                <a:lnTo>
                  <a:pt x="3456" y="20172"/>
                </a:lnTo>
                <a:lnTo>
                  <a:pt x="3480" y="20050"/>
                </a:lnTo>
                <a:lnTo>
                  <a:pt x="3529" y="19807"/>
                </a:lnTo>
                <a:lnTo>
                  <a:pt x="3699" y="18542"/>
                </a:lnTo>
                <a:lnTo>
                  <a:pt x="3870" y="16984"/>
                </a:lnTo>
                <a:lnTo>
                  <a:pt x="4040" y="15427"/>
                </a:lnTo>
                <a:lnTo>
                  <a:pt x="4064" y="15184"/>
                </a:lnTo>
                <a:lnTo>
                  <a:pt x="4089" y="15111"/>
                </a:lnTo>
                <a:lnTo>
                  <a:pt x="4089" y="15062"/>
                </a:lnTo>
                <a:lnTo>
                  <a:pt x="4186" y="14089"/>
                </a:lnTo>
                <a:lnTo>
                  <a:pt x="4186" y="14040"/>
                </a:lnTo>
                <a:lnTo>
                  <a:pt x="4186" y="13991"/>
                </a:lnTo>
                <a:lnTo>
                  <a:pt x="4186" y="13967"/>
                </a:lnTo>
                <a:lnTo>
                  <a:pt x="4210" y="13870"/>
                </a:lnTo>
                <a:lnTo>
                  <a:pt x="4308" y="14186"/>
                </a:lnTo>
                <a:lnTo>
                  <a:pt x="4454" y="14892"/>
                </a:lnTo>
                <a:lnTo>
                  <a:pt x="4575" y="15597"/>
                </a:lnTo>
                <a:lnTo>
                  <a:pt x="4673" y="16327"/>
                </a:lnTo>
                <a:lnTo>
                  <a:pt x="4721" y="17057"/>
                </a:lnTo>
                <a:lnTo>
                  <a:pt x="4843" y="18493"/>
                </a:lnTo>
                <a:lnTo>
                  <a:pt x="4916" y="19223"/>
                </a:lnTo>
                <a:lnTo>
                  <a:pt x="5013" y="19953"/>
                </a:lnTo>
                <a:lnTo>
                  <a:pt x="5038" y="20147"/>
                </a:lnTo>
                <a:lnTo>
                  <a:pt x="5111" y="20342"/>
                </a:lnTo>
                <a:lnTo>
                  <a:pt x="5208" y="20537"/>
                </a:lnTo>
                <a:lnTo>
                  <a:pt x="5354" y="20683"/>
                </a:lnTo>
                <a:lnTo>
                  <a:pt x="5500" y="20780"/>
                </a:lnTo>
                <a:lnTo>
                  <a:pt x="5670" y="20853"/>
                </a:lnTo>
                <a:lnTo>
                  <a:pt x="5865" y="20877"/>
                </a:lnTo>
                <a:lnTo>
                  <a:pt x="6084" y="20853"/>
                </a:lnTo>
                <a:lnTo>
                  <a:pt x="6303" y="20877"/>
                </a:lnTo>
                <a:lnTo>
                  <a:pt x="6522" y="20902"/>
                </a:lnTo>
                <a:lnTo>
                  <a:pt x="6741" y="20877"/>
                </a:lnTo>
                <a:lnTo>
                  <a:pt x="6936" y="20853"/>
                </a:lnTo>
                <a:lnTo>
                  <a:pt x="7155" y="20780"/>
                </a:lnTo>
                <a:lnTo>
                  <a:pt x="7325" y="20683"/>
                </a:lnTo>
                <a:lnTo>
                  <a:pt x="7495" y="20561"/>
                </a:lnTo>
                <a:lnTo>
                  <a:pt x="7666" y="20391"/>
                </a:lnTo>
                <a:lnTo>
                  <a:pt x="7714" y="20293"/>
                </a:lnTo>
                <a:lnTo>
                  <a:pt x="7739" y="20220"/>
                </a:lnTo>
                <a:lnTo>
                  <a:pt x="7739" y="20123"/>
                </a:lnTo>
                <a:lnTo>
                  <a:pt x="7739" y="20026"/>
                </a:lnTo>
                <a:lnTo>
                  <a:pt x="7739" y="19929"/>
                </a:lnTo>
                <a:lnTo>
                  <a:pt x="7690" y="19831"/>
                </a:lnTo>
                <a:lnTo>
                  <a:pt x="7666" y="19758"/>
                </a:lnTo>
                <a:lnTo>
                  <a:pt x="7593" y="19685"/>
                </a:lnTo>
                <a:lnTo>
                  <a:pt x="7495" y="19612"/>
                </a:lnTo>
                <a:lnTo>
                  <a:pt x="7374" y="19539"/>
                </a:lnTo>
                <a:lnTo>
                  <a:pt x="7130" y="19442"/>
                </a:lnTo>
                <a:lnTo>
                  <a:pt x="7130" y="19418"/>
                </a:lnTo>
                <a:lnTo>
                  <a:pt x="7057" y="19126"/>
                </a:lnTo>
                <a:lnTo>
                  <a:pt x="7009" y="18809"/>
                </a:lnTo>
                <a:lnTo>
                  <a:pt x="6984" y="18152"/>
                </a:lnTo>
                <a:lnTo>
                  <a:pt x="6936" y="16546"/>
                </a:lnTo>
                <a:lnTo>
                  <a:pt x="6863" y="15476"/>
                </a:lnTo>
                <a:lnTo>
                  <a:pt x="6765" y="14405"/>
                </a:lnTo>
                <a:lnTo>
                  <a:pt x="6668" y="13334"/>
                </a:lnTo>
                <a:lnTo>
                  <a:pt x="6595" y="12288"/>
                </a:lnTo>
                <a:lnTo>
                  <a:pt x="6571" y="10804"/>
                </a:lnTo>
                <a:lnTo>
                  <a:pt x="6546" y="9344"/>
                </a:lnTo>
                <a:lnTo>
                  <a:pt x="6546" y="8395"/>
                </a:lnTo>
                <a:lnTo>
                  <a:pt x="6644" y="8663"/>
                </a:lnTo>
                <a:lnTo>
                  <a:pt x="6765" y="8930"/>
                </a:lnTo>
                <a:lnTo>
                  <a:pt x="6814" y="9174"/>
                </a:lnTo>
                <a:lnTo>
                  <a:pt x="6887" y="9417"/>
                </a:lnTo>
                <a:lnTo>
                  <a:pt x="6936" y="9904"/>
                </a:lnTo>
                <a:lnTo>
                  <a:pt x="6984" y="10415"/>
                </a:lnTo>
                <a:lnTo>
                  <a:pt x="7057" y="10901"/>
                </a:lnTo>
                <a:lnTo>
                  <a:pt x="6960" y="11120"/>
                </a:lnTo>
                <a:lnTo>
                  <a:pt x="6911" y="11339"/>
                </a:lnTo>
                <a:lnTo>
                  <a:pt x="6887" y="11583"/>
                </a:lnTo>
                <a:lnTo>
                  <a:pt x="6936" y="11802"/>
                </a:lnTo>
                <a:lnTo>
                  <a:pt x="6960" y="11923"/>
                </a:lnTo>
                <a:lnTo>
                  <a:pt x="7009" y="12020"/>
                </a:lnTo>
                <a:lnTo>
                  <a:pt x="7057" y="12093"/>
                </a:lnTo>
                <a:lnTo>
                  <a:pt x="7130" y="12166"/>
                </a:lnTo>
                <a:lnTo>
                  <a:pt x="7228" y="12239"/>
                </a:lnTo>
                <a:lnTo>
                  <a:pt x="7325" y="12288"/>
                </a:lnTo>
                <a:lnTo>
                  <a:pt x="7447" y="12312"/>
                </a:lnTo>
                <a:lnTo>
                  <a:pt x="7714" y="12312"/>
                </a:lnTo>
                <a:lnTo>
                  <a:pt x="7860" y="12264"/>
                </a:lnTo>
                <a:lnTo>
                  <a:pt x="7982" y="12215"/>
                </a:lnTo>
                <a:lnTo>
                  <a:pt x="8104" y="12142"/>
                </a:lnTo>
                <a:lnTo>
                  <a:pt x="8201" y="12045"/>
                </a:lnTo>
                <a:lnTo>
                  <a:pt x="8298" y="11947"/>
                </a:lnTo>
                <a:lnTo>
                  <a:pt x="8371" y="11826"/>
                </a:lnTo>
                <a:lnTo>
                  <a:pt x="8444" y="11704"/>
                </a:lnTo>
                <a:lnTo>
                  <a:pt x="8517" y="11510"/>
                </a:lnTo>
                <a:lnTo>
                  <a:pt x="8542" y="11291"/>
                </a:lnTo>
                <a:lnTo>
                  <a:pt x="8517" y="11193"/>
                </a:lnTo>
                <a:lnTo>
                  <a:pt x="8493" y="11096"/>
                </a:lnTo>
                <a:lnTo>
                  <a:pt x="8469" y="10999"/>
                </a:lnTo>
                <a:lnTo>
                  <a:pt x="8396" y="10926"/>
                </a:lnTo>
                <a:lnTo>
                  <a:pt x="8469" y="10269"/>
                </a:lnTo>
                <a:lnTo>
                  <a:pt x="8493" y="9587"/>
                </a:lnTo>
                <a:lnTo>
                  <a:pt x="8469" y="8906"/>
                </a:lnTo>
                <a:lnTo>
                  <a:pt x="8396" y="8249"/>
                </a:lnTo>
                <a:lnTo>
                  <a:pt x="8323" y="7908"/>
                </a:lnTo>
                <a:lnTo>
                  <a:pt x="8250" y="7568"/>
                </a:lnTo>
                <a:lnTo>
                  <a:pt x="8177" y="7251"/>
                </a:lnTo>
                <a:lnTo>
                  <a:pt x="8079" y="6935"/>
                </a:lnTo>
                <a:lnTo>
                  <a:pt x="7958" y="6619"/>
                </a:lnTo>
                <a:lnTo>
                  <a:pt x="7812" y="6327"/>
                </a:lnTo>
                <a:lnTo>
                  <a:pt x="7666" y="6035"/>
                </a:lnTo>
                <a:lnTo>
                  <a:pt x="7495" y="5743"/>
                </a:lnTo>
                <a:lnTo>
                  <a:pt x="7349" y="5548"/>
                </a:lnTo>
                <a:lnTo>
                  <a:pt x="7203" y="5378"/>
                </a:lnTo>
                <a:lnTo>
                  <a:pt x="7057" y="5232"/>
                </a:lnTo>
                <a:lnTo>
                  <a:pt x="6887" y="5086"/>
                </a:lnTo>
                <a:lnTo>
                  <a:pt x="6717" y="4940"/>
                </a:lnTo>
                <a:lnTo>
                  <a:pt x="6522" y="4842"/>
                </a:lnTo>
                <a:lnTo>
                  <a:pt x="6327" y="4745"/>
                </a:lnTo>
                <a:lnTo>
                  <a:pt x="6133" y="4648"/>
                </a:lnTo>
                <a:lnTo>
                  <a:pt x="5719" y="4502"/>
                </a:lnTo>
                <a:lnTo>
                  <a:pt x="5305" y="4429"/>
                </a:lnTo>
                <a:lnTo>
                  <a:pt x="4867" y="4380"/>
                </a:lnTo>
                <a:lnTo>
                  <a:pt x="4405" y="4356"/>
                </a:lnTo>
                <a:lnTo>
                  <a:pt x="4405" y="4307"/>
                </a:lnTo>
                <a:lnTo>
                  <a:pt x="4405" y="4283"/>
                </a:lnTo>
                <a:lnTo>
                  <a:pt x="4600" y="4258"/>
                </a:lnTo>
                <a:lnTo>
                  <a:pt x="4794" y="4185"/>
                </a:lnTo>
                <a:lnTo>
                  <a:pt x="4965" y="4112"/>
                </a:lnTo>
                <a:lnTo>
                  <a:pt x="5159" y="4015"/>
                </a:lnTo>
                <a:lnTo>
                  <a:pt x="5305" y="3893"/>
                </a:lnTo>
                <a:lnTo>
                  <a:pt x="5451" y="3772"/>
                </a:lnTo>
                <a:lnTo>
                  <a:pt x="5597" y="3626"/>
                </a:lnTo>
                <a:lnTo>
                  <a:pt x="5719" y="3456"/>
                </a:lnTo>
                <a:lnTo>
                  <a:pt x="5841" y="3310"/>
                </a:lnTo>
                <a:lnTo>
                  <a:pt x="5938" y="3115"/>
                </a:lnTo>
                <a:lnTo>
                  <a:pt x="6035" y="2945"/>
                </a:lnTo>
                <a:lnTo>
                  <a:pt x="6108" y="2750"/>
                </a:lnTo>
                <a:lnTo>
                  <a:pt x="6181" y="2555"/>
                </a:lnTo>
                <a:lnTo>
                  <a:pt x="6230" y="2361"/>
                </a:lnTo>
                <a:lnTo>
                  <a:pt x="6254" y="2166"/>
                </a:lnTo>
                <a:lnTo>
                  <a:pt x="6279" y="1971"/>
                </a:lnTo>
                <a:lnTo>
                  <a:pt x="6254" y="1752"/>
                </a:lnTo>
                <a:lnTo>
                  <a:pt x="6230" y="1533"/>
                </a:lnTo>
                <a:lnTo>
                  <a:pt x="6157" y="1314"/>
                </a:lnTo>
                <a:lnTo>
                  <a:pt x="6060" y="1095"/>
                </a:lnTo>
                <a:lnTo>
                  <a:pt x="5962" y="925"/>
                </a:lnTo>
                <a:lnTo>
                  <a:pt x="5816" y="730"/>
                </a:lnTo>
                <a:lnTo>
                  <a:pt x="5670" y="584"/>
                </a:lnTo>
                <a:lnTo>
                  <a:pt x="5500" y="438"/>
                </a:lnTo>
                <a:lnTo>
                  <a:pt x="5305" y="292"/>
                </a:lnTo>
                <a:lnTo>
                  <a:pt x="5111" y="195"/>
                </a:lnTo>
                <a:lnTo>
                  <a:pt x="4892" y="98"/>
                </a:lnTo>
                <a:lnTo>
                  <a:pt x="4697" y="49"/>
                </a:lnTo>
                <a:lnTo>
                  <a:pt x="4478" y="25"/>
                </a:lnTo>
                <a:lnTo>
                  <a:pt x="4259" y="0"/>
                </a:lnTo>
                <a:close/>
              </a:path>
            </a:pathLst>
          </a:custGeom>
          <a:solidFill>
            <a:srgbClr val="25212A">
              <a:alpha val="7115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36" name="Google Shape;936;p93"/>
          <p:cNvSpPr/>
          <p:nvPr/>
        </p:nvSpPr>
        <p:spPr>
          <a:xfrm>
            <a:off x="5662345" y="3477311"/>
            <a:ext cx="145204" cy="408821"/>
          </a:xfrm>
          <a:custGeom>
            <a:rect b="b" l="l" r="r" t="t"/>
            <a:pathLst>
              <a:path extrusionOk="0" h="20829" w="7398">
                <a:moveTo>
                  <a:pt x="3991" y="584"/>
                </a:moveTo>
                <a:lnTo>
                  <a:pt x="3942" y="657"/>
                </a:lnTo>
                <a:lnTo>
                  <a:pt x="3893" y="730"/>
                </a:lnTo>
                <a:lnTo>
                  <a:pt x="3893" y="755"/>
                </a:lnTo>
                <a:lnTo>
                  <a:pt x="3918" y="779"/>
                </a:lnTo>
                <a:lnTo>
                  <a:pt x="3991" y="803"/>
                </a:lnTo>
                <a:lnTo>
                  <a:pt x="4064" y="779"/>
                </a:lnTo>
                <a:lnTo>
                  <a:pt x="4185" y="755"/>
                </a:lnTo>
                <a:lnTo>
                  <a:pt x="4283" y="706"/>
                </a:lnTo>
                <a:lnTo>
                  <a:pt x="4380" y="633"/>
                </a:lnTo>
                <a:lnTo>
                  <a:pt x="4453" y="730"/>
                </a:lnTo>
                <a:lnTo>
                  <a:pt x="4356" y="779"/>
                </a:lnTo>
                <a:lnTo>
                  <a:pt x="4210" y="852"/>
                </a:lnTo>
                <a:lnTo>
                  <a:pt x="4088" y="949"/>
                </a:lnTo>
                <a:lnTo>
                  <a:pt x="4088" y="974"/>
                </a:lnTo>
                <a:lnTo>
                  <a:pt x="4112" y="998"/>
                </a:lnTo>
                <a:lnTo>
                  <a:pt x="4283" y="998"/>
                </a:lnTo>
                <a:lnTo>
                  <a:pt x="4453" y="974"/>
                </a:lnTo>
                <a:lnTo>
                  <a:pt x="4623" y="901"/>
                </a:lnTo>
                <a:lnTo>
                  <a:pt x="4721" y="1071"/>
                </a:lnTo>
                <a:lnTo>
                  <a:pt x="4696" y="1071"/>
                </a:lnTo>
                <a:lnTo>
                  <a:pt x="4429" y="1193"/>
                </a:lnTo>
                <a:lnTo>
                  <a:pt x="4185" y="1314"/>
                </a:lnTo>
                <a:lnTo>
                  <a:pt x="4161" y="1339"/>
                </a:lnTo>
                <a:lnTo>
                  <a:pt x="4185" y="1339"/>
                </a:lnTo>
                <a:lnTo>
                  <a:pt x="4307" y="1387"/>
                </a:lnTo>
                <a:lnTo>
                  <a:pt x="4429" y="1387"/>
                </a:lnTo>
                <a:lnTo>
                  <a:pt x="4550" y="1363"/>
                </a:lnTo>
                <a:lnTo>
                  <a:pt x="4696" y="1314"/>
                </a:lnTo>
                <a:lnTo>
                  <a:pt x="4818" y="1266"/>
                </a:lnTo>
                <a:lnTo>
                  <a:pt x="4915" y="1533"/>
                </a:lnTo>
                <a:lnTo>
                  <a:pt x="4794" y="1582"/>
                </a:lnTo>
                <a:lnTo>
                  <a:pt x="4502" y="1679"/>
                </a:lnTo>
                <a:lnTo>
                  <a:pt x="4356" y="1728"/>
                </a:lnTo>
                <a:lnTo>
                  <a:pt x="4234" y="1825"/>
                </a:lnTo>
                <a:lnTo>
                  <a:pt x="4210" y="1850"/>
                </a:lnTo>
                <a:lnTo>
                  <a:pt x="4210" y="1874"/>
                </a:lnTo>
                <a:lnTo>
                  <a:pt x="4210" y="1898"/>
                </a:lnTo>
                <a:lnTo>
                  <a:pt x="4234" y="1898"/>
                </a:lnTo>
                <a:lnTo>
                  <a:pt x="4404" y="1947"/>
                </a:lnTo>
                <a:lnTo>
                  <a:pt x="4550" y="1923"/>
                </a:lnTo>
                <a:lnTo>
                  <a:pt x="4696" y="1898"/>
                </a:lnTo>
                <a:lnTo>
                  <a:pt x="4867" y="1874"/>
                </a:lnTo>
                <a:lnTo>
                  <a:pt x="4964" y="1850"/>
                </a:lnTo>
                <a:lnTo>
                  <a:pt x="4988" y="2069"/>
                </a:lnTo>
                <a:lnTo>
                  <a:pt x="4891" y="2093"/>
                </a:lnTo>
                <a:lnTo>
                  <a:pt x="4696" y="2142"/>
                </a:lnTo>
                <a:lnTo>
                  <a:pt x="4526" y="2190"/>
                </a:lnTo>
                <a:lnTo>
                  <a:pt x="4331" y="2263"/>
                </a:lnTo>
                <a:lnTo>
                  <a:pt x="4137" y="2336"/>
                </a:lnTo>
                <a:lnTo>
                  <a:pt x="4112" y="2361"/>
                </a:lnTo>
                <a:lnTo>
                  <a:pt x="4137" y="2385"/>
                </a:lnTo>
                <a:lnTo>
                  <a:pt x="4283" y="2385"/>
                </a:lnTo>
                <a:lnTo>
                  <a:pt x="4404" y="2409"/>
                </a:lnTo>
                <a:lnTo>
                  <a:pt x="4599" y="2385"/>
                </a:lnTo>
                <a:lnTo>
                  <a:pt x="4769" y="2361"/>
                </a:lnTo>
                <a:lnTo>
                  <a:pt x="4988" y="2336"/>
                </a:lnTo>
                <a:lnTo>
                  <a:pt x="4988" y="2434"/>
                </a:lnTo>
                <a:lnTo>
                  <a:pt x="4940" y="2604"/>
                </a:lnTo>
                <a:lnTo>
                  <a:pt x="4891" y="2750"/>
                </a:lnTo>
                <a:lnTo>
                  <a:pt x="4794" y="2726"/>
                </a:lnTo>
                <a:lnTo>
                  <a:pt x="4696" y="2726"/>
                </a:lnTo>
                <a:lnTo>
                  <a:pt x="4502" y="2750"/>
                </a:lnTo>
                <a:lnTo>
                  <a:pt x="4258" y="2750"/>
                </a:lnTo>
                <a:lnTo>
                  <a:pt x="4137" y="2774"/>
                </a:lnTo>
                <a:lnTo>
                  <a:pt x="4015" y="2847"/>
                </a:lnTo>
                <a:lnTo>
                  <a:pt x="4015" y="2872"/>
                </a:lnTo>
                <a:lnTo>
                  <a:pt x="4112" y="2945"/>
                </a:lnTo>
                <a:lnTo>
                  <a:pt x="4210" y="2993"/>
                </a:lnTo>
                <a:lnTo>
                  <a:pt x="4429" y="2993"/>
                </a:lnTo>
                <a:lnTo>
                  <a:pt x="4599" y="3018"/>
                </a:lnTo>
                <a:lnTo>
                  <a:pt x="4745" y="3018"/>
                </a:lnTo>
                <a:lnTo>
                  <a:pt x="4623" y="3164"/>
                </a:lnTo>
                <a:lnTo>
                  <a:pt x="4502" y="3310"/>
                </a:lnTo>
                <a:lnTo>
                  <a:pt x="4453" y="3285"/>
                </a:lnTo>
                <a:lnTo>
                  <a:pt x="4283" y="3237"/>
                </a:lnTo>
                <a:lnTo>
                  <a:pt x="4112" y="3212"/>
                </a:lnTo>
                <a:lnTo>
                  <a:pt x="3918" y="3212"/>
                </a:lnTo>
                <a:lnTo>
                  <a:pt x="3747" y="3237"/>
                </a:lnTo>
                <a:lnTo>
                  <a:pt x="3723" y="3237"/>
                </a:lnTo>
                <a:lnTo>
                  <a:pt x="3723" y="3261"/>
                </a:lnTo>
                <a:lnTo>
                  <a:pt x="3747" y="3310"/>
                </a:lnTo>
                <a:lnTo>
                  <a:pt x="3966" y="3407"/>
                </a:lnTo>
                <a:lnTo>
                  <a:pt x="4210" y="3480"/>
                </a:lnTo>
                <a:lnTo>
                  <a:pt x="3991" y="3529"/>
                </a:lnTo>
                <a:lnTo>
                  <a:pt x="3796" y="3553"/>
                </a:lnTo>
                <a:lnTo>
                  <a:pt x="3553" y="3553"/>
                </a:lnTo>
                <a:lnTo>
                  <a:pt x="3334" y="3504"/>
                </a:lnTo>
                <a:lnTo>
                  <a:pt x="3090" y="3407"/>
                </a:lnTo>
                <a:lnTo>
                  <a:pt x="2896" y="3285"/>
                </a:lnTo>
                <a:lnTo>
                  <a:pt x="2701" y="3115"/>
                </a:lnTo>
                <a:lnTo>
                  <a:pt x="2555" y="2945"/>
                </a:lnTo>
                <a:lnTo>
                  <a:pt x="2433" y="2726"/>
                </a:lnTo>
                <a:lnTo>
                  <a:pt x="2360" y="2507"/>
                </a:lnTo>
                <a:lnTo>
                  <a:pt x="2312" y="2288"/>
                </a:lnTo>
                <a:lnTo>
                  <a:pt x="2312" y="2020"/>
                </a:lnTo>
                <a:lnTo>
                  <a:pt x="2336" y="1874"/>
                </a:lnTo>
                <a:lnTo>
                  <a:pt x="2360" y="1704"/>
                </a:lnTo>
                <a:lnTo>
                  <a:pt x="2409" y="1558"/>
                </a:lnTo>
                <a:lnTo>
                  <a:pt x="2482" y="1412"/>
                </a:lnTo>
                <a:lnTo>
                  <a:pt x="2677" y="1120"/>
                </a:lnTo>
                <a:lnTo>
                  <a:pt x="2871" y="876"/>
                </a:lnTo>
                <a:lnTo>
                  <a:pt x="3017" y="755"/>
                </a:lnTo>
                <a:lnTo>
                  <a:pt x="3139" y="682"/>
                </a:lnTo>
                <a:lnTo>
                  <a:pt x="3261" y="633"/>
                </a:lnTo>
                <a:lnTo>
                  <a:pt x="3407" y="584"/>
                </a:lnTo>
                <a:close/>
                <a:moveTo>
                  <a:pt x="1898" y="7860"/>
                </a:moveTo>
                <a:lnTo>
                  <a:pt x="2020" y="7933"/>
                </a:lnTo>
                <a:lnTo>
                  <a:pt x="1995" y="8200"/>
                </a:lnTo>
                <a:lnTo>
                  <a:pt x="1995" y="8444"/>
                </a:lnTo>
                <a:lnTo>
                  <a:pt x="1971" y="8979"/>
                </a:lnTo>
                <a:lnTo>
                  <a:pt x="1971" y="9149"/>
                </a:lnTo>
                <a:lnTo>
                  <a:pt x="1922" y="9344"/>
                </a:lnTo>
                <a:lnTo>
                  <a:pt x="1801" y="9685"/>
                </a:lnTo>
                <a:lnTo>
                  <a:pt x="1655" y="10050"/>
                </a:lnTo>
                <a:lnTo>
                  <a:pt x="1509" y="10390"/>
                </a:lnTo>
                <a:lnTo>
                  <a:pt x="1436" y="10658"/>
                </a:lnTo>
                <a:lnTo>
                  <a:pt x="1363" y="10926"/>
                </a:lnTo>
                <a:lnTo>
                  <a:pt x="1314" y="10707"/>
                </a:lnTo>
                <a:lnTo>
                  <a:pt x="1265" y="10536"/>
                </a:lnTo>
                <a:lnTo>
                  <a:pt x="1241" y="10512"/>
                </a:lnTo>
                <a:lnTo>
                  <a:pt x="1290" y="10463"/>
                </a:lnTo>
                <a:lnTo>
                  <a:pt x="1314" y="10390"/>
                </a:lnTo>
                <a:lnTo>
                  <a:pt x="1363" y="9733"/>
                </a:lnTo>
                <a:lnTo>
                  <a:pt x="1460" y="9076"/>
                </a:lnTo>
                <a:lnTo>
                  <a:pt x="1533" y="8760"/>
                </a:lnTo>
                <a:lnTo>
                  <a:pt x="1606" y="8444"/>
                </a:lnTo>
                <a:lnTo>
                  <a:pt x="1728" y="8152"/>
                </a:lnTo>
                <a:lnTo>
                  <a:pt x="1898" y="7860"/>
                </a:lnTo>
                <a:close/>
                <a:moveTo>
                  <a:pt x="5499" y="7860"/>
                </a:moveTo>
                <a:lnTo>
                  <a:pt x="5670" y="8152"/>
                </a:lnTo>
                <a:lnTo>
                  <a:pt x="5791" y="8444"/>
                </a:lnTo>
                <a:lnTo>
                  <a:pt x="5864" y="8760"/>
                </a:lnTo>
                <a:lnTo>
                  <a:pt x="5937" y="9076"/>
                </a:lnTo>
                <a:lnTo>
                  <a:pt x="6010" y="9733"/>
                </a:lnTo>
                <a:lnTo>
                  <a:pt x="6083" y="10390"/>
                </a:lnTo>
                <a:lnTo>
                  <a:pt x="6107" y="10463"/>
                </a:lnTo>
                <a:lnTo>
                  <a:pt x="6156" y="10512"/>
                </a:lnTo>
                <a:lnTo>
                  <a:pt x="6132" y="10536"/>
                </a:lnTo>
                <a:lnTo>
                  <a:pt x="6083" y="10707"/>
                </a:lnTo>
                <a:lnTo>
                  <a:pt x="6034" y="10926"/>
                </a:lnTo>
                <a:lnTo>
                  <a:pt x="5961" y="10658"/>
                </a:lnTo>
                <a:lnTo>
                  <a:pt x="5889" y="10390"/>
                </a:lnTo>
                <a:lnTo>
                  <a:pt x="5743" y="10050"/>
                </a:lnTo>
                <a:lnTo>
                  <a:pt x="5597" y="9685"/>
                </a:lnTo>
                <a:lnTo>
                  <a:pt x="5475" y="9344"/>
                </a:lnTo>
                <a:lnTo>
                  <a:pt x="5426" y="9149"/>
                </a:lnTo>
                <a:lnTo>
                  <a:pt x="5426" y="8979"/>
                </a:lnTo>
                <a:lnTo>
                  <a:pt x="5402" y="8444"/>
                </a:lnTo>
                <a:lnTo>
                  <a:pt x="5402" y="8200"/>
                </a:lnTo>
                <a:lnTo>
                  <a:pt x="5378" y="7933"/>
                </a:lnTo>
                <a:lnTo>
                  <a:pt x="5499" y="7860"/>
                </a:lnTo>
                <a:close/>
                <a:moveTo>
                  <a:pt x="3869" y="4623"/>
                </a:moveTo>
                <a:lnTo>
                  <a:pt x="4161" y="4672"/>
                </a:lnTo>
                <a:lnTo>
                  <a:pt x="4453" y="4721"/>
                </a:lnTo>
                <a:lnTo>
                  <a:pt x="4380" y="4769"/>
                </a:lnTo>
                <a:lnTo>
                  <a:pt x="4283" y="4842"/>
                </a:lnTo>
                <a:lnTo>
                  <a:pt x="4283" y="4867"/>
                </a:lnTo>
                <a:lnTo>
                  <a:pt x="4307" y="4891"/>
                </a:lnTo>
                <a:lnTo>
                  <a:pt x="4696" y="4842"/>
                </a:lnTo>
                <a:lnTo>
                  <a:pt x="4842" y="4842"/>
                </a:lnTo>
                <a:lnTo>
                  <a:pt x="4915" y="4867"/>
                </a:lnTo>
                <a:lnTo>
                  <a:pt x="4818" y="4891"/>
                </a:lnTo>
                <a:lnTo>
                  <a:pt x="4696" y="4940"/>
                </a:lnTo>
                <a:lnTo>
                  <a:pt x="4599" y="4988"/>
                </a:lnTo>
                <a:lnTo>
                  <a:pt x="4550" y="5086"/>
                </a:lnTo>
                <a:lnTo>
                  <a:pt x="4550" y="5110"/>
                </a:lnTo>
                <a:lnTo>
                  <a:pt x="4575" y="5110"/>
                </a:lnTo>
                <a:lnTo>
                  <a:pt x="4818" y="5037"/>
                </a:lnTo>
                <a:lnTo>
                  <a:pt x="4964" y="5013"/>
                </a:lnTo>
                <a:lnTo>
                  <a:pt x="5086" y="4988"/>
                </a:lnTo>
                <a:lnTo>
                  <a:pt x="5159" y="4988"/>
                </a:lnTo>
                <a:lnTo>
                  <a:pt x="5329" y="5110"/>
                </a:lnTo>
                <a:lnTo>
                  <a:pt x="5086" y="5134"/>
                </a:lnTo>
                <a:lnTo>
                  <a:pt x="4964" y="5183"/>
                </a:lnTo>
                <a:lnTo>
                  <a:pt x="4867" y="5232"/>
                </a:lnTo>
                <a:lnTo>
                  <a:pt x="4867" y="5280"/>
                </a:lnTo>
                <a:lnTo>
                  <a:pt x="4867" y="5305"/>
                </a:lnTo>
                <a:lnTo>
                  <a:pt x="4988" y="5353"/>
                </a:lnTo>
                <a:lnTo>
                  <a:pt x="5110" y="5353"/>
                </a:lnTo>
                <a:lnTo>
                  <a:pt x="5378" y="5329"/>
                </a:lnTo>
                <a:lnTo>
                  <a:pt x="5548" y="5305"/>
                </a:lnTo>
                <a:lnTo>
                  <a:pt x="5694" y="5451"/>
                </a:lnTo>
                <a:lnTo>
                  <a:pt x="5572" y="5475"/>
                </a:lnTo>
                <a:lnTo>
                  <a:pt x="5378" y="5524"/>
                </a:lnTo>
                <a:lnTo>
                  <a:pt x="5305" y="5548"/>
                </a:lnTo>
                <a:lnTo>
                  <a:pt x="5232" y="5597"/>
                </a:lnTo>
                <a:lnTo>
                  <a:pt x="5232" y="5621"/>
                </a:lnTo>
                <a:lnTo>
                  <a:pt x="5232" y="5645"/>
                </a:lnTo>
                <a:lnTo>
                  <a:pt x="5402" y="5621"/>
                </a:lnTo>
                <a:lnTo>
                  <a:pt x="5572" y="5621"/>
                </a:lnTo>
                <a:lnTo>
                  <a:pt x="5791" y="5572"/>
                </a:lnTo>
                <a:lnTo>
                  <a:pt x="5889" y="5718"/>
                </a:lnTo>
                <a:lnTo>
                  <a:pt x="5840" y="5718"/>
                </a:lnTo>
                <a:lnTo>
                  <a:pt x="5621" y="5743"/>
                </a:lnTo>
                <a:lnTo>
                  <a:pt x="5499" y="5791"/>
                </a:lnTo>
                <a:lnTo>
                  <a:pt x="5426" y="5840"/>
                </a:lnTo>
                <a:lnTo>
                  <a:pt x="5426" y="5889"/>
                </a:lnTo>
                <a:lnTo>
                  <a:pt x="5524" y="5913"/>
                </a:lnTo>
                <a:lnTo>
                  <a:pt x="5621" y="5913"/>
                </a:lnTo>
                <a:lnTo>
                  <a:pt x="5791" y="5889"/>
                </a:lnTo>
                <a:lnTo>
                  <a:pt x="6010" y="5889"/>
                </a:lnTo>
                <a:lnTo>
                  <a:pt x="6107" y="6083"/>
                </a:lnTo>
                <a:lnTo>
                  <a:pt x="5937" y="6132"/>
                </a:lnTo>
                <a:lnTo>
                  <a:pt x="5840" y="6181"/>
                </a:lnTo>
                <a:lnTo>
                  <a:pt x="5767" y="6229"/>
                </a:lnTo>
                <a:lnTo>
                  <a:pt x="5864" y="6254"/>
                </a:lnTo>
                <a:lnTo>
                  <a:pt x="5986" y="6254"/>
                </a:lnTo>
                <a:lnTo>
                  <a:pt x="6205" y="6229"/>
                </a:lnTo>
                <a:lnTo>
                  <a:pt x="6302" y="6448"/>
                </a:lnTo>
                <a:lnTo>
                  <a:pt x="6253" y="6473"/>
                </a:lnTo>
                <a:lnTo>
                  <a:pt x="6083" y="6521"/>
                </a:lnTo>
                <a:lnTo>
                  <a:pt x="5937" y="6619"/>
                </a:lnTo>
                <a:lnTo>
                  <a:pt x="5937" y="6643"/>
                </a:lnTo>
                <a:lnTo>
                  <a:pt x="6083" y="6643"/>
                </a:lnTo>
                <a:lnTo>
                  <a:pt x="6229" y="6619"/>
                </a:lnTo>
                <a:lnTo>
                  <a:pt x="6351" y="6594"/>
                </a:lnTo>
                <a:lnTo>
                  <a:pt x="6448" y="6813"/>
                </a:lnTo>
                <a:lnTo>
                  <a:pt x="6448" y="6838"/>
                </a:lnTo>
                <a:lnTo>
                  <a:pt x="6375" y="6862"/>
                </a:lnTo>
                <a:lnTo>
                  <a:pt x="6229" y="6935"/>
                </a:lnTo>
                <a:lnTo>
                  <a:pt x="6107" y="7008"/>
                </a:lnTo>
                <a:lnTo>
                  <a:pt x="6107" y="7032"/>
                </a:lnTo>
                <a:lnTo>
                  <a:pt x="6132" y="7057"/>
                </a:lnTo>
                <a:lnTo>
                  <a:pt x="6399" y="7008"/>
                </a:lnTo>
                <a:lnTo>
                  <a:pt x="6497" y="6984"/>
                </a:lnTo>
                <a:lnTo>
                  <a:pt x="6545" y="7130"/>
                </a:lnTo>
                <a:lnTo>
                  <a:pt x="6472" y="7154"/>
                </a:lnTo>
                <a:lnTo>
                  <a:pt x="6302" y="7178"/>
                </a:lnTo>
                <a:lnTo>
                  <a:pt x="6205" y="7203"/>
                </a:lnTo>
                <a:lnTo>
                  <a:pt x="6132" y="7227"/>
                </a:lnTo>
                <a:lnTo>
                  <a:pt x="6107" y="7276"/>
                </a:lnTo>
                <a:lnTo>
                  <a:pt x="6083" y="7300"/>
                </a:lnTo>
                <a:lnTo>
                  <a:pt x="6107" y="7349"/>
                </a:lnTo>
                <a:lnTo>
                  <a:pt x="6132" y="7373"/>
                </a:lnTo>
                <a:lnTo>
                  <a:pt x="6205" y="7422"/>
                </a:lnTo>
                <a:lnTo>
                  <a:pt x="6278" y="7422"/>
                </a:lnTo>
                <a:lnTo>
                  <a:pt x="6424" y="7397"/>
                </a:lnTo>
                <a:lnTo>
                  <a:pt x="6618" y="7397"/>
                </a:lnTo>
                <a:lnTo>
                  <a:pt x="6667" y="7519"/>
                </a:lnTo>
                <a:lnTo>
                  <a:pt x="6424" y="7592"/>
                </a:lnTo>
                <a:lnTo>
                  <a:pt x="6278" y="7641"/>
                </a:lnTo>
                <a:lnTo>
                  <a:pt x="6253" y="7665"/>
                </a:lnTo>
                <a:lnTo>
                  <a:pt x="6278" y="7689"/>
                </a:lnTo>
                <a:lnTo>
                  <a:pt x="6375" y="7714"/>
                </a:lnTo>
                <a:lnTo>
                  <a:pt x="6472" y="7738"/>
                </a:lnTo>
                <a:lnTo>
                  <a:pt x="6667" y="7714"/>
                </a:lnTo>
                <a:lnTo>
                  <a:pt x="6716" y="7714"/>
                </a:lnTo>
                <a:lnTo>
                  <a:pt x="6740" y="7860"/>
                </a:lnTo>
                <a:lnTo>
                  <a:pt x="6667" y="7884"/>
                </a:lnTo>
                <a:lnTo>
                  <a:pt x="6570" y="7933"/>
                </a:lnTo>
                <a:lnTo>
                  <a:pt x="6448" y="7981"/>
                </a:lnTo>
                <a:lnTo>
                  <a:pt x="6424" y="8030"/>
                </a:lnTo>
                <a:lnTo>
                  <a:pt x="6448" y="8030"/>
                </a:lnTo>
                <a:lnTo>
                  <a:pt x="6545" y="8079"/>
                </a:lnTo>
                <a:lnTo>
                  <a:pt x="6691" y="8079"/>
                </a:lnTo>
                <a:lnTo>
                  <a:pt x="6789" y="8054"/>
                </a:lnTo>
                <a:lnTo>
                  <a:pt x="6813" y="8249"/>
                </a:lnTo>
                <a:lnTo>
                  <a:pt x="6740" y="8249"/>
                </a:lnTo>
                <a:lnTo>
                  <a:pt x="6570" y="8298"/>
                </a:lnTo>
                <a:lnTo>
                  <a:pt x="6424" y="8371"/>
                </a:lnTo>
                <a:lnTo>
                  <a:pt x="6399" y="8395"/>
                </a:lnTo>
                <a:lnTo>
                  <a:pt x="6424" y="8419"/>
                </a:lnTo>
                <a:lnTo>
                  <a:pt x="6472" y="8444"/>
                </a:lnTo>
                <a:lnTo>
                  <a:pt x="6545" y="8468"/>
                </a:lnTo>
                <a:lnTo>
                  <a:pt x="6837" y="8468"/>
                </a:lnTo>
                <a:lnTo>
                  <a:pt x="6862" y="8638"/>
                </a:lnTo>
                <a:lnTo>
                  <a:pt x="6764" y="8663"/>
                </a:lnTo>
                <a:lnTo>
                  <a:pt x="6667" y="8711"/>
                </a:lnTo>
                <a:lnTo>
                  <a:pt x="6570" y="8784"/>
                </a:lnTo>
                <a:lnTo>
                  <a:pt x="6570" y="8809"/>
                </a:lnTo>
                <a:lnTo>
                  <a:pt x="6886" y="8809"/>
                </a:lnTo>
                <a:lnTo>
                  <a:pt x="6910" y="9052"/>
                </a:lnTo>
                <a:lnTo>
                  <a:pt x="6764" y="9101"/>
                </a:lnTo>
                <a:lnTo>
                  <a:pt x="6691" y="9125"/>
                </a:lnTo>
                <a:lnTo>
                  <a:pt x="6618" y="9174"/>
                </a:lnTo>
                <a:lnTo>
                  <a:pt x="6618" y="9198"/>
                </a:lnTo>
                <a:lnTo>
                  <a:pt x="6667" y="9222"/>
                </a:lnTo>
                <a:lnTo>
                  <a:pt x="6691" y="9222"/>
                </a:lnTo>
                <a:lnTo>
                  <a:pt x="6789" y="9247"/>
                </a:lnTo>
                <a:lnTo>
                  <a:pt x="6910" y="9222"/>
                </a:lnTo>
                <a:lnTo>
                  <a:pt x="6910" y="9466"/>
                </a:lnTo>
                <a:lnTo>
                  <a:pt x="6570" y="9587"/>
                </a:lnTo>
                <a:lnTo>
                  <a:pt x="6545" y="9612"/>
                </a:lnTo>
                <a:lnTo>
                  <a:pt x="6545" y="9636"/>
                </a:lnTo>
                <a:lnTo>
                  <a:pt x="6594" y="9685"/>
                </a:lnTo>
                <a:lnTo>
                  <a:pt x="6764" y="9709"/>
                </a:lnTo>
                <a:lnTo>
                  <a:pt x="6910" y="9709"/>
                </a:lnTo>
                <a:lnTo>
                  <a:pt x="6910" y="9831"/>
                </a:lnTo>
                <a:lnTo>
                  <a:pt x="6813" y="9855"/>
                </a:lnTo>
                <a:lnTo>
                  <a:pt x="6667" y="9928"/>
                </a:lnTo>
                <a:lnTo>
                  <a:pt x="6643" y="9952"/>
                </a:lnTo>
                <a:lnTo>
                  <a:pt x="6643" y="10001"/>
                </a:lnTo>
                <a:lnTo>
                  <a:pt x="6667" y="10025"/>
                </a:lnTo>
                <a:lnTo>
                  <a:pt x="6716" y="10050"/>
                </a:lnTo>
                <a:lnTo>
                  <a:pt x="6910" y="10074"/>
                </a:lnTo>
                <a:lnTo>
                  <a:pt x="6886" y="10293"/>
                </a:lnTo>
                <a:lnTo>
                  <a:pt x="6789" y="10293"/>
                </a:lnTo>
                <a:lnTo>
                  <a:pt x="6691" y="10317"/>
                </a:lnTo>
                <a:lnTo>
                  <a:pt x="6667" y="10342"/>
                </a:lnTo>
                <a:lnTo>
                  <a:pt x="6667" y="10366"/>
                </a:lnTo>
                <a:lnTo>
                  <a:pt x="6667" y="10390"/>
                </a:lnTo>
                <a:lnTo>
                  <a:pt x="6691" y="10415"/>
                </a:lnTo>
                <a:lnTo>
                  <a:pt x="6789" y="10439"/>
                </a:lnTo>
                <a:lnTo>
                  <a:pt x="6862" y="10439"/>
                </a:lnTo>
                <a:lnTo>
                  <a:pt x="6837" y="10682"/>
                </a:lnTo>
                <a:lnTo>
                  <a:pt x="6813" y="10658"/>
                </a:lnTo>
                <a:lnTo>
                  <a:pt x="6764" y="10658"/>
                </a:lnTo>
                <a:lnTo>
                  <a:pt x="6764" y="10682"/>
                </a:lnTo>
                <a:lnTo>
                  <a:pt x="6740" y="10682"/>
                </a:lnTo>
                <a:lnTo>
                  <a:pt x="6764" y="10755"/>
                </a:lnTo>
                <a:lnTo>
                  <a:pt x="6813" y="10804"/>
                </a:lnTo>
                <a:lnTo>
                  <a:pt x="6813" y="10828"/>
                </a:lnTo>
                <a:lnTo>
                  <a:pt x="6813" y="10926"/>
                </a:lnTo>
                <a:lnTo>
                  <a:pt x="6837" y="10974"/>
                </a:lnTo>
                <a:lnTo>
                  <a:pt x="6862" y="11047"/>
                </a:lnTo>
                <a:lnTo>
                  <a:pt x="6910" y="11096"/>
                </a:lnTo>
                <a:lnTo>
                  <a:pt x="6935" y="11339"/>
                </a:lnTo>
                <a:lnTo>
                  <a:pt x="6935" y="11461"/>
                </a:lnTo>
                <a:lnTo>
                  <a:pt x="6886" y="11583"/>
                </a:lnTo>
                <a:lnTo>
                  <a:pt x="6837" y="11656"/>
                </a:lnTo>
                <a:lnTo>
                  <a:pt x="6740" y="11729"/>
                </a:lnTo>
                <a:lnTo>
                  <a:pt x="6643" y="11801"/>
                </a:lnTo>
                <a:lnTo>
                  <a:pt x="6594" y="11801"/>
                </a:lnTo>
                <a:lnTo>
                  <a:pt x="6570" y="11753"/>
                </a:lnTo>
                <a:lnTo>
                  <a:pt x="6521" y="11656"/>
                </a:lnTo>
                <a:lnTo>
                  <a:pt x="6472" y="11534"/>
                </a:lnTo>
                <a:lnTo>
                  <a:pt x="6424" y="11266"/>
                </a:lnTo>
                <a:lnTo>
                  <a:pt x="6448" y="10999"/>
                </a:lnTo>
                <a:lnTo>
                  <a:pt x="6472" y="10853"/>
                </a:lnTo>
                <a:lnTo>
                  <a:pt x="6521" y="10755"/>
                </a:lnTo>
                <a:lnTo>
                  <a:pt x="6521" y="10658"/>
                </a:lnTo>
                <a:lnTo>
                  <a:pt x="6521" y="10585"/>
                </a:lnTo>
                <a:lnTo>
                  <a:pt x="6472" y="10512"/>
                </a:lnTo>
                <a:lnTo>
                  <a:pt x="6424" y="10463"/>
                </a:lnTo>
                <a:lnTo>
                  <a:pt x="6424" y="10390"/>
                </a:lnTo>
                <a:lnTo>
                  <a:pt x="6448" y="10025"/>
                </a:lnTo>
                <a:lnTo>
                  <a:pt x="6448" y="9660"/>
                </a:lnTo>
                <a:lnTo>
                  <a:pt x="6399" y="9271"/>
                </a:lnTo>
                <a:lnTo>
                  <a:pt x="6326" y="8906"/>
                </a:lnTo>
                <a:lnTo>
                  <a:pt x="6253" y="8541"/>
                </a:lnTo>
                <a:lnTo>
                  <a:pt x="6132" y="8200"/>
                </a:lnTo>
                <a:lnTo>
                  <a:pt x="5961" y="7860"/>
                </a:lnTo>
                <a:lnTo>
                  <a:pt x="5791" y="7568"/>
                </a:lnTo>
                <a:lnTo>
                  <a:pt x="5767" y="7543"/>
                </a:lnTo>
                <a:lnTo>
                  <a:pt x="5864" y="7300"/>
                </a:lnTo>
                <a:lnTo>
                  <a:pt x="5937" y="7081"/>
                </a:lnTo>
                <a:lnTo>
                  <a:pt x="5937" y="6935"/>
                </a:lnTo>
                <a:lnTo>
                  <a:pt x="5937" y="6789"/>
                </a:lnTo>
                <a:lnTo>
                  <a:pt x="5889" y="6619"/>
                </a:lnTo>
                <a:lnTo>
                  <a:pt x="5840" y="6473"/>
                </a:lnTo>
                <a:lnTo>
                  <a:pt x="5767" y="6327"/>
                </a:lnTo>
                <a:lnTo>
                  <a:pt x="5670" y="6229"/>
                </a:lnTo>
                <a:lnTo>
                  <a:pt x="5597" y="6205"/>
                </a:lnTo>
                <a:lnTo>
                  <a:pt x="5524" y="6181"/>
                </a:lnTo>
                <a:lnTo>
                  <a:pt x="5451" y="6181"/>
                </a:lnTo>
                <a:lnTo>
                  <a:pt x="5378" y="6205"/>
                </a:lnTo>
                <a:lnTo>
                  <a:pt x="5305" y="6254"/>
                </a:lnTo>
                <a:lnTo>
                  <a:pt x="5280" y="6327"/>
                </a:lnTo>
                <a:lnTo>
                  <a:pt x="5280" y="6400"/>
                </a:lnTo>
                <a:lnTo>
                  <a:pt x="5305" y="6473"/>
                </a:lnTo>
                <a:lnTo>
                  <a:pt x="5426" y="6570"/>
                </a:lnTo>
                <a:lnTo>
                  <a:pt x="5475" y="6643"/>
                </a:lnTo>
                <a:lnTo>
                  <a:pt x="5524" y="6716"/>
                </a:lnTo>
                <a:lnTo>
                  <a:pt x="5524" y="6886"/>
                </a:lnTo>
                <a:lnTo>
                  <a:pt x="5499" y="7057"/>
                </a:lnTo>
                <a:lnTo>
                  <a:pt x="5451" y="7227"/>
                </a:lnTo>
                <a:lnTo>
                  <a:pt x="5353" y="7373"/>
                </a:lnTo>
                <a:lnTo>
                  <a:pt x="5305" y="7446"/>
                </a:lnTo>
                <a:lnTo>
                  <a:pt x="5256" y="7519"/>
                </a:lnTo>
                <a:lnTo>
                  <a:pt x="5183" y="7543"/>
                </a:lnTo>
                <a:lnTo>
                  <a:pt x="5086" y="7568"/>
                </a:lnTo>
                <a:lnTo>
                  <a:pt x="5013" y="7592"/>
                </a:lnTo>
                <a:lnTo>
                  <a:pt x="4964" y="7616"/>
                </a:lnTo>
                <a:lnTo>
                  <a:pt x="4915" y="7665"/>
                </a:lnTo>
                <a:lnTo>
                  <a:pt x="4891" y="7738"/>
                </a:lnTo>
                <a:lnTo>
                  <a:pt x="4867" y="7811"/>
                </a:lnTo>
                <a:lnTo>
                  <a:pt x="4891" y="7860"/>
                </a:lnTo>
                <a:lnTo>
                  <a:pt x="4915" y="7933"/>
                </a:lnTo>
                <a:lnTo>
                  <a:pt x="4964" y="7981"/>
                </a:lnTo>
                <a:lnTo>
                  <a:pt x="4842" y="7981"/>
                </a:lnTo>
                <a:lnTo>
                  <a:pt x="4648" y="8006"/>
                </a:lnTo>
                <a:lnTo>
                  <a:pt x="4575" y="8054"/>
                </a:lnTo>
                <a:lnTo>
                  <a:pt x="4550" y="8079"/>
                </a:lnTo>
                <a:lnTo>
                  <a:pt x="4550" y="8103"/>
                </a:lnTo>
                <a:lnTo>
                  <a:pt x="4550" y="8152"/>
                </a:lnTo>
                <a:lnTo>
                  <a:pt x="4599" y="8176"/>
                </a:lnTo>
                <a:lnTo>
                  <a:pt x="4696" y="8225"/>
                </a:lnTo>
                <a:lnTo>
                  <a:pt x="5013" y="8225"/>
                </a:lnTo>
                <a:lnTo>
                  <a:pt x="5013" y="8346"/>
                </a:lnTo>
                <a:lnTo>
                  <a:pt x="4842" y="8371"/>
                </a:lnTo>
                <a:lnTo>
                  <a:pt x="4696" y="8395"/>
                </a:lnTo>
                <a:lnTo>
                  <a:pt x="4526" y="8419"/>
                </a:lnTo>
                <a:lnTo>
                  <a:pt x="4477" y="8468"/>
                </a:lnTo>
                <a:lnTo>
                  <a:pt x="4453" y="8517"/>
                </a:lnTo>
                <a:lnTo>
                  <a:pt x="4477" y="8565"/>
                </a:lnTo>
                <a:lnTo>
                  <a:pt x="4526" y="8590"/>
                </a:lnTo>
                <a:lnTo>
                  <a:pt x="4745" y="8638"/>
                </a:lnTo>
                <a:lnTo>
                  <a:pt x="5013" y="8638"/>
                </a:lnTo>
                <a:lnTo>
                  <a:pt x="5013" y="8687"/>
                </a:lnTo>
                <a:lnTo>
                  <a:pt x="4891" y="8711"/>
                </a:lnTo>
                <a:lnTo>
                  <a:pt x="4672" y="8736"/>
                </a:lnTo>
                <a:lnTo>
                  <a:pt x="4575" y="8760"/>
                </a:lnTo>
                <a:lnTo>
                  <a:pt x="4477" y="8809"/>
                </a:lnTo>
                <a:lnTo>
                  <a:pt x="4453" y="8833"/>
                </a:lnTo>
                <a:lnTo>
                  <a:pt x="4477" y="8882"/>
                </a:lnTo>
                <a:lnTo>
                  <a:pt x="4550" y="8906"/>
                </a:lnTo>
                <a:lnTo>
                  <a:pt x="4648" y="8930"/>
                </a:lnTo>
                <a:lnTo>
                  <a:pt x="5013" y="8930"/>
                </a:lnTo>
                <a:lnTo>
                  <a:pt x="5013" y="9028"/>
                </a:lnTo>
                <a:lnTo>
                  <a:pt x="4794" y="9052"/>
                </a:lnTo>
                <a:lnTo>
                  <a:pt x="4623" y="9076"/>
                </a:lnTo>
                <a:lnTo>
                  <a:pt x="4550" y="9125"/>
                </a:lnTo>
                <a:lnTo>
                  <a:pt x="4550" y="9149"/>
                </a:lnTo>
                <a:lnTo>
                  <a:pt x="4550" y="9198"/>
                </a:lnTo>
                <a:lnTo>
                  <a:pt x="4599" y="9247"/>
                </a:lnTo>
                <a:lnTo>
                  <a:pt x="4696" y="9271"/>
                </a:lnTo>
                <a:lnTo>
                  <a:pt x="5037" y="9271"/>
                </a:lnTo>
                <a:lnTo>
                  <a:pt x="5061" y="9344"/>
                </a:lnTo>
                <a:lnTo>
                  <a:pt x="5013" y="9344"/>
                </a:lnTo>
                <a:lnTo>
                  <a:pt x="4794" y="9393"/>
                </a:lnTo>
                <a:lnTo>
                  <a:pt x="4623" y="9490"/>
                </a:lnTo>
                <a:lnTo>
                  <a:pt x="4599" y="9514"/>
                </a:lnTo>
                <a:lnTo>
                  <a:pt x="4623" y="9539"/>
                </a:lnTo>
                <a:lnTo>
                  <a:pt x="4818" y="9563"/>
                </a:lnTo>
                <a:lnTo>
                  <a:pt x="5037" y="9539"/>
                </a:lnTo>
                <a:lnTo>
                  <a:pt x="5110" y="9539"/>
                </a:lnTo>
                <a:lnTo>
                  <a:pt x="5134" y="9587"/>
                </a:lnTo>
                <a:lnTo>
                  <a:pt x="5037" y="9612"/>
                </a:lnTo>
                <a:lnTo>
                  <a:pt x="4940" y="9612"/>
                </a:lnTo>
                <a:lnTo>
                  <a:pt x="4794" y="9660"/>
                </a:lnTo>
                <a:lnTo>
                  <a:pt x="4745" y="9709"/>
                </a:lnTo>
                <a:lnTo>
                  <a:pt x="4696" y="9758"/>
                </a:lnTo>
                <a:lnTo>
                  <a:pt x="4696" y="9806"/>
                </a:lnTo>
                <a:lnTo>
                  <a:pt x="4721" y="9855"/>
                </a:lnTo>
                <a:lnTo>
                  <a:pt x="4794" y="9879"/>
                </a:lnTo>
                <a:lnTo>
                  <a:pt x="4964" y="9879"/>
                </a:lnTo>
                <a:lnTo>
                  <a:pt x="5086" y="9855"/>
                </a:lnTo>
                <a:lnTo>
                  <a:pt x="5207" y="9831"/>
                </a:lnTo>
                <a:lnTo>
                  <a:pt x="5256" y="9904"/>
                </a:lnTo>
                <a:lnTo>
                  <a:pt x="5134" y="9928"/>
                </a:lnTo>
                <a:lnTo>
                  <a:pt x="5013" y="9977"/>
                </a:lnTo>
                <a:lnTo>
                  <a:pt x="4915" y="10074"/>
                </a:lnTo>
                <a:lnTo>
                  <a:pt x="4915" y="10098"/>
                </a:lnTo>
                <a:lnTo>
                  <a:pt x="5037" y="10171"/>
                </a:lnTo>
                <a:lnTo>
                  <a:pt x="5159" y="10171"/>
                </a:lnTo>
                <a:lnTo>
                  <a:pt x="5329" y="10147"/>
                </a:lnTo>
                <a:lnTo>
                  <a:pt x="5402" y="10317"/>
                </a:lnTo>
                <a:lnTo>
                  <a:pt x="5329" y="10342"/>
                </a:lnTo>
                <a:lnTo>
                  <a:pt x="5207" y="10390"/>
                </a:lnTo>
                <a:lnTo>
                  <a:pt x="5086" y="10415"/>
                </a:lnTo>
                <a:lnTo>
                  <a:pt x="5086" y="10439"/>
                </a:lnTo>
                <a:lnTo>
                  <a:pt x="5207" y="10463"/>
                </a:lnTo>
                <a:lnTo>
                  <a:pt x="5305" y="10488"/>
                </a:lnTo>
                <a:lnTo>
                  <a:pt x="5475" y="10488"/>
                </a:lnTo>
                <a:lnTo>
                  <a:pt x="5524" y="10658"/>
                </a:lnTo>
                <a:lnTo>
                  <a:pt x="5378" y="10707"/>
                </a:lnTo>
                <a:lnTo>
                  <a:pt x="5232" y="10755"/>
                </a:lnTo>
                <a:lnTo>
                  <a:pt x="5207" y="10780"/>
                </a:lnTo>
                <a:lnTo>
                  <a:pt x="5232" y="10780"/>
                </a:lnTo>
                <a:lnTo>
                  <a:pt x="5353" y="10804"/>
                </a:lnTo>
                <a:lnTo>
                  <a:pt x="5548" y="10804"/>
                </a:lnTo>
                <a:lnTo>
                  <a:pt x="5572" y="10950"/>
                </a:lnTo>
                <a:lnTo>
                  <a:pt x="5524" y="10974"/>
                </a:lnTo>
                <a:lnTo>
                  <a:pt x="5402" y="10999"/>
                </a:lnTo>
                <a:lnTo>
                  <a:pt x="5280" y="11047"/>
                </a:lnTo>
                <a:lnTo>
                  <a:pt x="5280" y="11072"/>
                </a:lnTo>
                <a:lnTo>
                  <a:pt x="5280" y="11096"/>
                </a:lnTo>
                <a:lnTo>
                  <a:pt x="5451" y="11145"/>
                </a:lnTo>
                <a:lnTo>
                  <a:pt x="5621" y="11169"/>
                </a:lnTo>
                <a:lnTo>
                  <a:pt x="5645" y="11339"/>
                </a:lnTo>
                <a:lnTo>
                  <a:pt x="5548" y="11364"/>
                </a:lnTo>
                <a:lnTo>
                  <a:pt x="5426" y="11412"/>
                </a:lnTo>
                <a:lnTo>
                  <a:pt x="5426" y="11437"/>
                </a:lnTo>
                <a:lnTo>
                  <a:pt x="5451" y="11461"/>
                </a:lnTo>
                <a:lnTo>
                  <a:pt x="5548" y="11485"/>
                </a:lnTo>
                <a:lnTo>
                  <a:pt x="5670" y="11485"/>
                </a:lnTo>
                <a:lnTo>
                  <a:pt x="5694" y="11607"/>
                </a:lnTo>
                <a:lnTo>
                  <a:pt x="5548" y="11631"/>
                </a:lnTo>
                <a:lnTo>
                  <a:pt x="5426" y="11656"/>
                </a:lnTo>
                <a:lnTo>
                  <a:pt x="5378" y="11704"/>
                </a:lnTo>
                <a:lnTo>
                  <a:pt x="5353" y="11777"/>
                </a:lnTo>
                <a:lnTo>
                  <a:pt x="5378" y="11850"/>
                </a:lnTo>
                <a:lnTo>
                  <a:pt x="5402" y="11874"/>
                </a:lnTo>
                <a:lnTo>
                  <a:pt x="5426" y="11874"/>
                </a:lnTo>
                <a:lnTo>
                  <a:pt x="5548" y="11899"/>
                </a:lnTo>
                <a:lnTo>
                  <a:pt x="5718" y="11899"/>
                </a:lnTo>
                <a:lnTo>
                  <a:pt x="5718" y="12045"/>
                </a:lnTo>
                <a:lnTo>
                  <a:pt x="5548" y="12093"/>
                </a:lnTo>
                <a:lnTo>
                  <a:pt x="5402" y="12166"/>
                </a:lnTo>
                <a:lnTo>
                  <a:pt x="5402" y="12191"/>
                </a:lnTo>
                <a:lnTo>
                  <a:pt x="5548" y="12264"/>
                </a:lnTo>
                <a:lnTo>
                  <a:pt x="5645" y="12288"/>
                </a:lnTo>
                <a:lnTo>
                  <a:pt x="5718" y="12288"/>
                </a:lnTo>
                <a:lnTo>
                  <a:pt x="5718" y="12434"/>
                </a:lnTo>
                <a:lnTo>
                  <a:pt x="5597" y="12434"/>
                </a:lnTo>
                <a:lnTo>
                  <a:pt x="5451" y="12458"/>
                </a:lnTo>
                <a:lnTo>
                  <a:pt x="5378" y="12483"/>
                </a:lnTo>
                <a:lnTo>
                  <a:pt x="5305" y="12556"/>
                </a:lnTo>
                <a:lnTo>
                  <a:pt x="5280" y="12604"/>
                </a:lnTo>
                <a:lnTo>
                  <a:pt x="5280" y="12653"/>
                </a:lnTo>
                <a:lnTo>
                  <a:pt x="5305" y="12677"/>
                </a:lnTo>
                <a:lnTo>
                  <a:pt x="5353" y="12726"/>
                </a:lnTo>
                <a:lnTo>
                  <a:pt x="5499" y="12726"/>
                </a:lnTo>
                <a:lnTo>
                  <a:pt x="5645" y="12702"/>
                </a:lnTo>
                <a:lnTo>
                  <a:pt x="5743" y="12702"/>
                </a:lnTo>
                <a:lnTo>
                  <a:pt x="5718" y="13018"/>
                </a:lnTo>
                <a:lnTo>
                  <a:pt x="5621" y="13018"/>
                </a:lnTo>
                <a:lnTo>
                  <a:pt x="5451" y="13067"/>
                </a:lnTo>
                <a:lnTo>
                  <a:pt x="5305" y="13115"/>
                </a:lnTo>
                <a:lnTo>
                  <a:pt x="5280" y="13140"/>
                </a:lnTo>
                <a:lnTo>
                  <a:pt x="5280" y="13164"/>
                </a:lnTo>
                <a:lnTo>
                  <a:pt x="5305" y="13188"/>
                </a:lnTo>
                <a:lnTo>
                  <a:pt x="5670" y="13213"/>
                </a:lnTo>
                <a:lnTo>
                  <a:pt x="5718" y="13213"/>
                </a:lnTo>
                <a:lnTo>
                  <a:pt x="5718" y="13407"/>
                </a:lnTo>
                <a:lnTo>
                  <a:pt x="5597" y="13432"/>
                </a:lnTo>
                <a:lnTo>
                  <a:pt x="5475" y="13432"/>
                </a:lnTo>
                <a:lnTo>
                  <a:pt x="5378" y="13480"/>
                </a:lnTo>
                <a:lnTo>
                  <a:pt x="5305" y="13578"/>
                </a:lnTo>
                <a:lnTo>
                  <a:pt x="5305" y="13602"/>
                </a:lnTo>
                <a:lnTo>
                  <a:pt x="5329" y="13651"/>
                </a:lnTo>
                <a:lnTo>
                  <a:pt x="5451" y="13675"/>
                </a:lnTo>
                <a:lnTo>
                  <a:pt x="5572" y="13699"/>
                </a:lnTo>
                <a:lnTo>
                  <a:pt x="5718" y="13724"/>
                </a:lnTo>
                <a:lnTo>
                  <a:pt x="5718" y="13870"/>
                </a:lnTo>
                <a:lnTo>
                  <a:pt x="5621" y="13894"/>
                </a:lnTo>
                <a:lnTo>
                  <a:pt x="5353" y="13943"/>
                </a:lnTo>
                <a:lnTo>
                  <a:pt x="5305" y="13967"/>
                </a:lnTo>
                <a:lnTo>
                  <a:pt x="5280" y="14016"/>
                </a:lnTo>
                <a:lnTo>
                  <a:pt x="5305" y="14064"/>
                </a:lnTo>
                <a:lnTo>
                  <a:pt x="5329" y="14089"/>
                </a:lnTo>
                <a:lnTo>
                  <a:pt x="5402" y="14137"/>
                </a:lnTo>
                <a:lnTo>
                  <a:pt x="5499" y="14162"/>
                </a:lnTo>
                <a:lnTo>
                  <a:pt x="5718" y="14186"/>
                </a:lnTo>
                <a:lnTo>
                  <a:pt x="5694" y="14381"/>
                </a:lnTo>
                <a:lnTo>
                  <a:pt x="5524" y="14405"/>
                </a:lnTo>
                <a:lnTo>
                  <a:pt x="5378" y="14454"/>
                </a:lnTo>
                <a:lnTo>
                  <a:pt x="5305" y="14502"/>
                </a:lnTo>
                <a:lnTo>
                  <a:pt x="5232" y="14551"/>
                </a:lnTo>
                <a:lnTo>
                  <a:pt x="5232" y="14575"/>
                </a:lnTo>
                <a:lnTo>
                  <a:pt x="5256" y="14624"/>
                </a:lnTo>
                <a:lnTo>
                  <a:pt x="5402" y="14648"/>
                </a:lnTo>
                <a:lnTo>
                  <a:pt x="5694" y="14648"/>
                </a:lnTo>
                <a:lnTo>
                  <a:pt x="5694" y="14819"/>
                </a:lnTo>
                <a:lnTo>
                  <a:pt x="5475" y="14819"/>
                </a:lnTo>
                <a:lnTo>
                  <a:pt x="5402" y="14843"/>
                </a:lnTo>
                <a:lnTo>
                  <a:pt x="5329" y="14867"/>
                </a:lnTo>
                <a:lnTo>
                  <a:pt x="5305" y="14916"/>
                </a:lnTo>
                <a:lnTo>
                  <a:pt x="5280" y="14940"/>
                </a:lnTo>
                <a:lnTo>
                  <a:pt x="5280" y="14989"/>
                </a:lnTo>
                <a:lnTo>
                  <a:pt x="5305" y="15038"/>
                </a:lnTo>
                <a:lnTo>
                  <a:pt x="5378" y="15086"/>
                </a:lnTo>
                <a:lnTo>
                  <a:pt x="5475" y="15111"/>
                </a:lnTo>
                <a:lnTo>
                  <a:pt x="5572" y="15135"/>
                </a:lnTo>
                <a:lnTo>
                  <a:pt x="5670" y="15159"/>
                </a:lnTo>
                <a:lnTo>
                  <a:pt x="5670" y="15354"/>
                </a:lnTo>
                <a:lnTo>
                  <a:pt x="5548" y="15354"/>
                </a:lnTo>
                <a:lnTo>
                  <a:pt x="5451" y="15330"/>
                </a:lnTo>
                <a:lnTo>
                  <a:pt x="5353" y="15378"/>
                </a:lnTo>
                <a:lnTo>
                  <a:pt x="5329" y="15403"/>
                </a:lnTo>
                <a:lnTo>
                  <a:pt x="5305" y="15427"/>
                </a:lnTo>
                <a:lnTo>
                  <a:pt x="5329" y="15500"/>
                </a:lnTo>
                <a:lnTo>
                  <a:pt x="5378" y="15524"/>
                </a:lnTo>
                <a:lnTo>
                  <a:pt x="5426" y="15549"/>
                </a:lnTo>
                <a:lnTo>
                  <a:pt x="5524" y="15573"/>
                </a:lnTo>
                <a:lnTo>
                  <a:pt x="5645" y="15597"/>
                </a:lnTo>
                <a:lnTo>
                  <a:pt x="5645" y="15719"/>
                </a:lnTo>
                <a:lnTo>
                  <a:pt x="5305" y="15768"/>
                </a:lnTo>
                <a:lnTo>
                  <a:pt x="5280" y="15792"/>
                </a:lnTo>
                <a:lnTo>
                  <a:pt x="5280" y="15816"/>
                </a:lnTo>
                <a:lnTo>
                  <a:pt x="5280" y="15841"/>
                </a:lnTo>
                <a:lnTo>
                  <a:pt x="5305" y="15865"/>
                </a:lnTo>
                <a:lnTo>
                  <a:pt x="5621" y="15889"/>
                </a:lnTo>
                <a:lnTo>
                  <a:pt x="5621" y="16108"/>
                </a:lnTo>
                <a:lnTo>
                  <a:pt x="5524" y="16133"/>
                </a:lnTo>
                <a:lnTo>
                  <a:pt x="5378" y="16157"/>
                </a:lnTo>
                <a:lnTo>
                  <a:pt x="5305" y="16181"/>
                </a:lnTo>
                <a:lnTo>
                  <a:pt x="5256" y="16230"/>
                </a:lnTo>
                <a:lnTo>
                  <a:pt x="5232" y="16254"/>
                </a:lnTo>
                <a:lnTo>
                  <a:pt x="5256" y="16279"/>
                </a:lnTo>
                <a:lnTo>
                  <a:pt x="5305" y="16327"/>
                </a:lnTo>
                <a:lnTo>
                  <a:pt x="5353" y="16352"/>
                </a:lnTo>
                <a:lnTo>
                  <a:pt x="5475" y="16376"/>
                </a:lnTo>
                <a:lnTo>
                  <a:pt x="5597" y="16376"/>
                </a:lnTo>
                <a:lnTo>
                  <a:pt x="5572" y="16571"/>
                </a:lnTo>
                <a:lnTo>
                  <a:pt x="5572" y="16668"/>
                </a:lnTo>
                <a:lnTo>
                  <a:pt x="5280" y="16668"/>
                </a:lnTo>
                <a:lnTo>
                  <a:pt x="5207" y="16692"/>
                </a:lnTo>
                <a:lnTo>
                  <a:pt x="5159" y="16741"/>
                </a:lnTo>
                <a:lnTo>
                  <a:pt x="5159" y="16790"/>
                </a:lnTo>
                <a:lnTo>
                  <a:pt x="5207" y="16838"/>
                </a:lnTo>
                <a:lnTo>
                  <a:pt x="5256" y="16863"/>
                </a:lnTo>
                <a:lnTo>
                  <a:pt x="5402" y="16887"/>
                </a:lnTo>
                <a:lnTo>
                  <a:pt x="5548" y="16887"/>
                </a:lnTo>
                <a:lnTo>
                  <a:pt x="5524" y="17082"/>
                </a:lnTo>
                <a:lnTo>
                  <a:pt x="5426" y="17106"/>
                </a:lnTo>
                <a:lnTo>
                  <a:pt x="5280" y="17130"/>
                </a:lnTo>
                <a:lnTo>
                  <a:pt x="5207" y="17155"/>
                </a:lnTo>
                <a:lnTo>
                  <a:pt x="5134" y="17203"/>
                </a:lnTo>
                <a:lnTo>
                  <a:pt x="5134" y="17228"/>
                </a:lnTo>
                <a:lnTo>
                  <a:pt x="5134" y="17252"/>
                </a:lnTo>
                <a:lnTo>
                  <a:pt x="5207" y="17276"/>
                </a:lnTo>
                <a:lnTo>
                  <a:pt x="5280" y="17276"/>
                </a:lnTo>
                <a:lnTo>
                  <a:pt x="5426" y="17301"/>
                </a:lnTo>
                <a:lnTo>
                  <a:pt x="5499" y="17301"/>
                </a:lnTo>
                <a:lnTo>
                  <a:pt x="5475" y="17544"/>
                </a:lnTo>
                <a:lnTo>
                  <a:pt x="5378" y="17544"/>
                </a:lnTo>
                <a:lnTo>
                  <a:pt x="5256" y="17593"/>
                </a:lnTo>
                <a:lnTo>
                  <a:pt x="5183" y="17641"/>
                </a:lnTo>
                <a:lnTo>
                  <a:pt x="5183" y="17666"/>
                </a:lnTo>
                <a:lnTo>
                  <a:pt x="5183" y="17690"/>
                </a:lnTo>
                <a:lnTo>
                  <a:pt x="5207" y="17739"/>
                </a:lnTo>
                <a:lnTo>
                  <a:pt x="5256" y="17763"/>
                </a:lnTo>
                <a:lnTo>
                  <a:pt x="5378" y="17787"/>
                </a:lnTo>
                <a:lnTo>
                  <a:pt x="5451" y="17812"/>
                </a:lnTo>
                <a:lnTo>
                  <a:pt x="5426" y="17982"/>
                </a:lnTo>
                <a:lnTo>
                  <a:pt x="5329" y="17982"/>
                </a:lnTo>
                <a:lnTo>
                  <a:pt x="5086" y="18006"/>
                </a:lnTo>
                <a:lnTo>
                  <a:pt x="5037" y="18031"/>
                </a:lnTo>
                <a:lnTo>
                  <a:pt x="5013" y="18055"/>
                </a:lnTo>
                <a:lnTo>
                  <a:pt x="5013" y="18104"/>
                </a:lnTo>
                <a:lnTo>
                  <a:pt x="5061" y="18152"/>
                </a:lnTo>
                <a:lnTo>
                  <a:pt x="5159" y="18201"/>
                </a:lnTo>
                <a:lnTo>
                  <a:pt x="5280" y="18225"/>
                </a:lnTo>
                <a:lnTo>
                  <a:pt x="5402" y="18225"/>
                </a:lnTo>
                <a:lnTo>
                  <a:pt x="5402" y="18420"/>
                </a:lnTo>
                <a:lnTo>
                  <a:pt x="5353" y="18420"/>
                </a:lnTo>
                <a:lnTo>
                  <a:pt x="5207" y="18444"/>
                </a:lnTo>
                <a:lnTo>
                  <a:pt x="5134" y="18469"/>
                </a:lnTo>
                <a:lnTo>
                  <a:pt x="5086" y="18517"/>
                </a:lnTo>
                <a:lnTo>
                  <a:pt x="5061" y="18566"/>
                </a:lnTo>
                <a:lnTo>
                  <a:pt x="5086" y="18615"/>
                </a:lnTo>
                <a:lnTo>
                  <a:pt x="5134" y="18663"/>
                </a:lnTo>
                <a:lnTo>
                  <a:pt x="5183" y="18688"/>
                </a:lnTo>
                <a:lnTo>
                  <a:pt x="5329" y="18712"/>
                </a:lnTo>
                <a:lnTo>
                  <a:pt x="5378" y="18712"/>
                </a:lnTo>
                <a:lnTo>
                  <a:pt x="5353" y="18907"/>
                </a:lnTo>
                <a:lnTo>
                  <a:pt x="5280" y="18907"/>
                </a:lnTo>
                <a:lnTo>
                  <a:pt x="5183" y="18955"/>
                </a:lnTo>
                <a:lnTo>
                  <a:pt x="5159" y="18980"/>
                </a:lnTo>
                <a:lnTo>
                  <a:pt x="5159" y="19004"/>
                </a:lnTo>
                <a:lnTo>
                  <a:pt x="5159" y="19053"/>
                </a:lnTo>
                <a:lnTo>
                  <a:pt x="5183" y="19077"/>
                </a:lnTo>
                <a:lnTo>
                  <a:pt x="5256" y="19126"/>
                </a:lnTo>
                <a:lnTo>
                  <a:pt x="5353" y="19126"/>
                </a:lnTo>
                <a:lnTo>
                  <a:pt x="5353" y="19539"/>
                </a:lnTo>
                <a:lnTo>
                  <a:pt x="5353" y="19637"/>
                </a:lnTo>
                <a:lnTo>
                  <a:pt x="5402" y="19710"/>
                </a:lnTo>
                <a:lnTo>
                  <a:pt x="5475" y="19758"/>
                </a:lnTo>
                <a:lnTo>
                  <a:pt x="5548" y="19783"/>
                </a:lnTo>
                <a:lnTo>
                  <a:pt x="5572" y="19807"/>
                </a:lnTo>
                <a:lnTo>
                  <a:pt x="5718" y="19953"/>
                </a:lnTo>
                <a:lnTo>
                  <a:pt x="5840" y="20074"/>
                </a:lnTo>
                <a:lnTo>
                  <a:pt x="5986" y="20220"/>
                </a:lnTo>
                <a:lnTo>
                  <a:pt x="6132" y="20366"/>
                </a:lnTo>
                <a:lnTo>
                  <a:pt x="5961" y="20366"/>
                </a:lnTo>
                <a:lnTo>
                  <a:pt x="5816" y="20342"/>
                </a:lnTo>
                <a:lnTo>
                  <a:pt x="5670" y="20318"/>
                </a:lnTo>
                <a:lnTo>
                  <a:pt x="5524" y="20269"/>
                </a:lnTo>
                <a:lnTo>
                  <a:pt x="5378" y="20196"/>
                </a:lnTo>
                <a:lnTo>
                  <a:pt x="5232" y="20099"/>
                </a:lnTo>
                <a:lnTo>
                  <a:pt x="5086" y="20001"/>
                </a:lnTo>
                <a:lnTo>
                  <a:pt x="4940" y="19928"/>
                </a:lnTo>
                <a:lnTo>
                  <a:pt x="4818" y="19539"/>
                </a:lnTo>
                <a:lnTo>
                  <a:pt x="4721" y="19126"/>
                </a:lnTo>
                <a:lnTo>
                  <a:pt x="4672" y="18712"/>
                </a:lnTo>
                <a:lnTo>
                  <a:pt x="4623" y="18274"/>
                </a:lnTo>
                <a:lnTo>
                  <a:pt x="4575" y="17447"/>
                </a:lnTo>
                <a:lnTo>
                  <a:pt x="4526" y="16619"/>
                </a:lnTo>
                <a:lnTo>
                  <a:pt x="4477" y="15670"/>
                </a:lnTo>
                <a:lnTo>
                  <a:pt x="4429" y="14721"/>
                </a:lnTo>
                <a:lnTo>
                  <a:pt x="4404" y="14235"/>
                </a:lnTo>
                <a:lnTo>
                  <a:pt x="4380" y="13894"/>
                </a:lnTo>
                <a:lnTo>
                  <a:pt x="4331" y="13505"/>
                </a:lnTo>
                <a:lnTo>
                  <a:pt x="4258" y="13140"/>
                </a:lnTo>
                <a:lnTo>
                  <a:pt x="4161" y="12775"/>
                </a:lnTo>
                <a:lnTo>
                  <a:pt x="4112" y="12629"/>
                </a:lnTo>
                <a:lnTo>
                  <a:pt x="4039" y="12483"/>
                </a:lnTo>
                <a:lnTo>
                  <a:pt x="3966" y="12361"/>
                </a:lnTo>
                <a:lnTo>
                  <a:pt x="3893" y="12288"/>
                </a:lnTo>
                <a:lnTo>
                  <a:pt x="3820" y="12264"/>
                </a:lnTo>
                <a:lnTo>
                  <a:pt x="3577" y="12264"/>
                </a:lnTo>
                <a:lnTo>
                  <a:pt x="3504" y="12288"/>
                </a:lnTo>
                <a:lnTo>
                  <a:pt x="3407" y="12385"/>
                </a:lnTo>
                <a:lnTo>
                  <a:pt x="3334" y="12507"/>
                </a:lnTo>
                <a:lnTo>
                  <a:pt x="3309" y="12483"/>
                </a:lnTo>
                <a:lnTo>
                  <a:pt x="3188" y="12483"/>
                </a:lnTo>
                <a:lnTo>
                  <a:pt x="3066" y="12531"/>
                </a:lnTo>
                <a:lnTo>
                  <a:pt x="3042" y="12556"/>
                </a:lnTo>
                <a:lnTo>
                  <a:pt x="3042" y="12604"/>
                </a:lnTo>
                <a:lnTo>
                  <a:pt x="3066" y="12653"/>
                </a:lnTo>
                <a:lnTo>
                  <a:pt x="3115" y="12677"/>
                </a:lnTo>
                <a:lnTo>
                  <a:pt x="3236" y="12702"/>
                </a:lnTo>
                <a:lnTo>
                  <a:pt x="3261" y="12702"/>
                </a:lnTo>
                <a:lnTo>
                  <a:pt x="3212" y="12848"/>
                </a:lnTo>
                <a:lnTo>
                  <a:pt x="3042" y="12872"/>
                </a:lnTo>
                <a:lnTo>
                  <a:pt x="2871" y="12921"/>
                </a:lnTo>
                <a:lnTo>
                  <a:pt x="2871" y="12945"/>
                </a:lnTo>
                <a:lnTo>
                  <a:pt x="2871" y="12969"/>
                </a:lnTo>
                <a:lnTo>
                  <a:pt x="3017" y="13018"/>
                </a:lnTo>
                <a:lnTo>
                  <a:pt x="3163" y="13042"/>
                </a:lnTo>
                <a:lnTo>
                  <a:pt x="3139" y="13140"/>
                </a:lnTo>
                <a:lnTo>
                  <a:pt x="2969" y="13140"/>
                </a:lnTo>
                <a:lnTo>
                  <a:pt x="2847" y="13164"/>
                </a:lnTo>
                <a:lnTo>
                  <a:pt x="2725" y="13213"/>
                </a:lnTo>
                <a:lnTo>
                  <a:pt x="2701" y="13237"/>
                </a:lnTo>
                <a:lnTo>
                  <a:pt x="2701" y="13261"/>
                </a:lnTo>
                <a:lnTo>
                  <a:pt x="2701" y="13286"/>
                </a:lnTo>
                <a:lnTo>
                  <a:pt x="2725" y="13310"/>
                </a:lnTo>
                <a:lnTo>
                  <a:pt x="2847" y="13359"/>
                </a:lnTo>
                <a:lnTo>
                  <a:pt x="2969" y="13383"/>
                </a:lnTo>
                <a:lnTo>
                  <a:pt x="3090" y="13383"/>
                </a:lnTo>
                <a:lnTo>
                  <a:pt x="3066" y="13529"/>
                </a:lnTo>
                <a:lnTo>
                  <a:pt x="2847" y="13553"/>
                </a:lnTo>
                <a:lnTo>
                  <a:pt x="2750" y="13602"/>
                </a:lnTo>
                <a:lnTo>
                  <a:pt x="2652" y="13651"/>
                </a:lnTo>
                <a:lnTo>
                  <a:pt x="2628" y="13699"/>
                </a:lnTo>
                <a:lnTo>
                  <a:pt x="2652" y="13724"/>
                </a:lnTo>
                <a:lnTo>
                  <a:pt x="2847" y="13748"/>
                </a:lnTo>
                <a:lnTo>
                  <a:pt x="3042" y="13772"/>
                </a:lnTo>
                <a:lnTo>
                  <a:pt x="3042" y="13870"/>
                </a:lnTo>
                <a:lnTo>
                  <a:pt x="2920" y="13870"/>
                </a:lnTo>
                <a:lnTo>
                  <a:pt x="2774" y="13918"/>
                </a:lnTo>
                <a:lnTo>
                  <a:pt x="2701" y="13943"/>
                </a:lnTo>
                <a:lnTo>
                  <a:pt x="2628" y="13991"/>
                </a:lnTo>
                <a:lnTo>
                  <a:pt x="2628" y="14016"/>
                </a:lnTo>
                <a:lnTo>
                  <a:pt x="2701" y="14064"/>
                </a:lnTo>
                <a:lnTo>
                  <a:pt x="2798" y="14113"/>
                </a:lnTo>
                <a:lnTo>
                  <a:pt x="2896" y="14137"/>
                </a:lnTo>
                <a:lnTo>
                  <a:pt x="3017" y="14137"/>
                </a:lnTo>
                <a:lnTo>
                  <a:pt x="2993" y="14283"/>
                </a:lnTo>
                <a:lnTo>
                  <a:pt x="2871" y="14283"/>
                </a:lnTo>
                <a:lnTo>
                  <a:pt x="2725" y="14308"/>
                </a:lnTo>
                <a:lnTo>
                  <a:pt x="2677" y="14332"/>
                </a:lnTo>
                <a:lnTo>
                  <a:pt x="2604" y="14381"/>
                </a:lnTo>
                <a:lnTo>
                  <a:pt x="2604" y="14405"/>
                </a:lnTo>
                <a:lnTo>
                  <a:pt x="2579" y="14429"/>
                </a:lnTo>
                <a:lnTo>
                  <a:pt x="2604" y="14502"/>
                </a:lnTo>
                <a:lnTo>
                  <a:pt x="2677" y="14551"/>
                </a:lnTo>
                <a:lnTo>
                  <a:pt x="2725" y="14575"/>
                </a:lnTo>
                <a:lnTo>
                  <a:pt x="2871" y="14600"/>
                </a:lnTo>
                <a:lnTo>
                  <a:pt x="2969" y="14600"/>
                </a:lnTo>
                <a:lnTo>
                  <a:pt x="2969" y="14721"/>
                </a:lnTo>
                <a:lnTo>
                  <a:pt x="2969" y="14794"/>
                </a:lnTo>
                <a:lnTo>
                  <a:pt x="2774" y="14819"/>
                </a:lnTo>
                <a:lnTo>
                  <a:pt x="2628" y="14843"/>
                </a:lnTo>
                <a:lnTo>
                  <a:pt x="2555" y="14892"/>
                </a:lnTo>
                <a:lnTo>
                  <a:pt x="2506" y="14940"/>
                </a:lnTo>
                <a:lnTo>
                  <a:pt x="2482" y="14989"/>
                </a:lnTo>
                <a:lnTo>
                  <a:pt x="2506" y="15013"/>
                </a:lnTo>
                <a:lnTo>
                  <a:pt x="2579" y="15038"/>
                </a:lnTo>
                <a:lnTo>
                  <a:pt x="2652" y="15062"/>
                </a:lnTo>
                <a:lnTo>
                  <a:pt x="2823" y="15062"/>
                </a:lnTo>
                <a:lnTo>
                  <a:pt x="2944" y="15038"/>
                </a:lnTo>
                <a:lnTo>
                  <a:pt x="2944" y="15232"/>
                </a:lnTo>
                <a:lnTo>
                  <a:pt x="2871" y="15232"/>
                </a:lnTo>
                <a:lnTo>
                  <a:pt x="2677" y="15257"/>
                </a:lnTo>
                <a:lnTo>
                  <a:pt x="2506" y="15305"/>
                </a:lnTo>
                <a:lnTo>
                  <a:pt x="2506" y="15330"/>
                </a:lnTo>
                <a:lnTo>
                  <a:pt x="2506" y="15354"/>
                </a:lnTo>
                <a:lnTo>
                  <a:pt x="2701" y="15378"/>
                </a:lnTo>
                <a:lnTo>
                  <a:pt x="2920" y="15403"/>
                </a:lnTo>
                <a:lnTo>
                  <a:pt x="2920" y="15622"/>
                </a:lnTo>
                <a:lnTo>
                  <a:pt x="2798" y="15646"/>
                </a:lnTo>
                <a:lnTo>
                  <a:pt x="2652" y="15695"/>
                </a:lnTo>
                <a:lnTo>
                  <a:pt x="2506" y="15768"/>
                </a:lnTo>
                <a:lnTo>
                  <a:pt x="2506" y="15792"/>
                </a:lnTo>
                <a:lnTo>
                  <a:pt x="2506" y="15816"/>
                </a:lnTo>
                <a:lnTo>
                  <a:pt x="2798" y="15841"/>
                </a:lnTo>
                <a:lnTo>
                  <a:pt x="2896" y="15841"/>
                </a:lnTo>
                <a:lnTo>
                  <a:pt x="2896" y="15914"/>
                </a:lnTo>
                <a:lnTo>
                  <a:pt x="2750" y="15938"/>
                </a:lnTo>
                <a:lnTo>
                  <a:pt x="2604" y="15987"/>
                </a:lnTo>
                <a:lnTo>
                  <a:pt x="2482" y="16060"/>
                </a:lnTo>
                <a:lnTo>
                  <a:pt x="2433" y="16108"/>
                </a:lnTo>
                <a:lnTo>
                  <a:pt x="2433" y="16157"/>
                </a:lnTo>
                <a:lnTo>
                  <a:pt x="2433" y="16181"/>
                </a:lnTo>
                <a:lnTo>
                  <a:pt x="2506" y="16230"/>
                </a:lnTo>
                <a:lnTo>
                  <a:pt x="2579" y="16254"/>
                </a:lnTo>
                <a:lnTo>
                  <a:pt x="2725" y="16254"/>
                </a:lnTo>
                <a:lnTo>
                  <a:pt x="2896" y="16230"/>
                </a:lnTo>
                <a:lnTo>
                  <a:pt x="2871" y="16425"/>
                </a:lnTo>
                <a:lnTo>
                  <a:pt x="2628" y="16473"/>
                </a:lnTo>
                <a:lnTo>
                  <a:pt x="2506" y="16498"/>
                </a:lnTo>
                <a:lnTo>
                  <a:pt x="2409" y="16546"/>
                </a:lnTo>
                <a:lnTo>
                  <a:pt x="2409" y="16571"/>
                </a:lnTo>
                <a:lnTo>
                  <a:pt x="2409" y="16595"/>
                </a:lnTo>
                <a:lnTo>
                  <a:pt x="2506" y="16644"/>
                </a:lnTo>
                <a:lnTo>
                  <a:pt x="2628" y="16668"/>
                </a:lnTo>
                <a:lnTo>
                  <a:pt x="2871" y="16692"/>
                </a:lnTo>
                <a:lnTo>
                  <a:pt x="2847" y="16936"/>
                </a:lnTo>
                <a:lnTo>
                  <a:pt x="2701" y="16936"/>
                </a:lnTo>
                <a:lnTo>
                  <a:pt x="2555" y="16960"/>
                </a:lnTo>
                <a:lnTo>
                  <a:pt x="2458" y="16984"/>
                </a:lnTo>
                <a:lnTo>
                  <a:pt x="2409" y="17033"/>
                </a:lnTo>
                <a:lnTo>
                  <a:pt x="2385" y="17057"/>
                </a:lnTo>
                <a:lnTo>
                  <a:pt x="2433" y="17106"/>
                </a:lnTo>
                <a:lnTo>
                  <a:pt x="2482" y="17130"/>
                </a:lnTo>
                <a:lnTo>
                  <a:pt x="2604" y="17155"/>
                </a:lnTo>
                <a:lnTo>
                  <a:pt x="2847" y="17155"/>
                </a:lnTo>
                <a:lnTo>
                  <a:pt x="2823" y="17349"/>
                </a:lnTo>
                <a:lnTo>
                  <a:pt x="2701" y="17398"/>
                </a:lnTo>
                <a:lnTo>
                  <a:pt x="2604" y="17447"/>
                </a:lnTo>
                <a:lnTo>
                  <a:pt x="2506" y="17495"/>
                </a:lnTo>
                <a:lnTo>
                  <a:pt x="2458" y="17568"/>
                </a:lnTo>
                <a:lnTo>
                  <a:pt x="2433" y="17593"/>
                </a:lnTo>
                <a:lnTo>
                  <a:pt x="2458" y="17641"/>
                </a:lnTo>
                <a:lnTo>
                  <a:pt x="2458" y="17666"/>
                </a:lnTo>
                <a:lnTo>
                  <a:pt x="2506" y="17690"/>
                </a:lnTo>
                <a:lnTo>
                  <a:pt x="2652" y="17690"/>
                </a:lnTo>
                <a:lnTo>
                  <a:pt x="2823" y="17641"/>
                </a:lnTo>
                <a:lnTo>
                  <a:pt x="2798" y="17860"/>
                </a:lnTo>
                <a:lnTo>
                  <a:pt x="2628" y="17933"/>
                </a:lnTo>
                <a:lnTo>
                  <a:pt x="2506" y="17958"/>
                </a:lnTo>
                <a:lnTo>
                  <a:pt x="2482" y="17958"/>
                </a:lnTo>
                <a:lnTo>
                  <a:pt x="2458" y="17982"/>
                </a:lnTo>
                <a:lnTo>
                  <a:pt x="2458" y="18006"/>
                </a:lnTo>
                <a:lnTo>
                  <a:pt x="2482" y="18031"/>
                </a:lnTo>
                <a:lnTo>
                  <a:pt x="2628" y="18055"/>
                </a:lnTo>
                <a:lnTo>
                  <a:pt x="2798" y="18055"/>
                </a:lnTo>
                <a:lnTo>
                  <a:pt x="2774" y="18298"/>
                </a:lnTo>
                <a:lnTo>
                  <a:pt x="2725" y="18298"/>
                </a:lnTo>
                <a:lnTo>
                  <a:pt x="2628" y="18323"/>
                </a:lnTo>
                <a:lnTo>
                  <a:pt x="2506" y="18371"/>
                </a:lnTo>
                <a:lnTo>
                  <a:pt x="2482" y="18396"/>
                </a:lnTo>
                <a:lnTo>
                  <a:pt x="2482" y="18420"/>
                </a:lnTo>
                <a:lnTo>
                  <a:pt x="2482" y="18444"/>
                </a:lnTo>
                <a:lnTo>
                  <a:pt x="2506" y="18444"/>
                </a:lnTo>
                <a:lnTo>
                  <a:pt x="2604" y="18493"/>
                </a:lnTo>
                <a:lnTo>
                  <a:pt x="2725" y="18542"/>
                </a:lnTo>
                <a:lnTo>
                  <a:pt x="2750" y="18542"/>
                </a:lnTo>
                <a:lnTo>
                  <a:pt x="2725" y="18688"/>
                </a:lnTo>
                <a:lnTo>
                  <a:pt x="2628" y="18712"/>
                </a:lnTo>
                <a:lnTo>
                  <a:pt x="2506" y="18712"/>
                </a:lnTo>
                <a:lnTo>
                  <a:pt x="2458" y="18736"/>
                </a:lnTo>
                <a:lnTo>
                  <a:pt x="2409" y="18761"/>
                </a:lnTo>
                <a:lnTo>
                  <a:pt x="2385" y="18809"/>
                </a:lnTo>
                <a:lnTo>
                  <a:pt x="2385" y="18858"/>
                </a:lnTo>
                <a:lnTo>
                  <a:pt x="2433" y="18882"/>
                </a:lnTo>
                <a:lnTo>
                  <a:pt x="2482" y="18931"/>
                </a:lnTo>
                <a:lnTo>
                  <a:pt x="2604" y="18955"/>
                </a:lnTo>
                <a:lnTo>
                  <a:pt x="2701" y="18955"/>
                </a:lnTo>
                <a:lnTo>
                  <a:pt x="2677" y="19053"/>
                </a:lnTo>
                <a:lnTo>
                  <a:pt x="2604" y="19077"/>
                </a:lnTo>
                <a:lnTo>
                  <a:pt x="2555" y="19101"/>
                </a:lnTo>
                <a:lnTo>
                  <a:pt x="2433" y="19174"/>
                </a:lnTo>
                <a:lnTo>
                  <a:pt x="2433" y="19199"/>
                </a:lnTo>
                <a:lnTo>
                  <a:pt x="2433" y="19223"/>
                </a:lnTo>
                <a:lnTo>
                  <a:pt x="2531" y="19272"/>
                </a:lnTo>
                <a:lnTo>
                  <a:pt x="2628" y="19320"/>
                </a:lnTo>
                <a:lnTo>
                  <a:pt x="2604" y="19466"/>
                </a:lnTo>
                <a:lnTo>
                  <a:pt x="2458" y="19466"/>
                </a:lnTo>
                <a:lnTo>
                  <a:pt x="2360" y="19515"/>
                </a:lnTo>
                <a:lnTo>
                  <a:pt x="2336" y="19564"/>
                </a:lnTo>
                <a:lnTo>
                  <a:pt x="2360" y="19612"/>
                </a:lnTo>
                <a:lnTo>
                  <a:pt x="2385" y="19661"/>
                </a:lnTo>
                <a:lnTo>
                  <a:pt x="2433" y="19685"/>
                </a:lnTo>
                <a:lnTo>
                  <a:pt x="2531" y="19734"/>
                </a:lnTo>
                <a:lnTo>
                  <a:pt x="2458" y="19928"/>
                </a:lnTo>
                <a:lnTo>
                  <a:pt x="2312" y="20001"/>
                </a:lnTo>
                <a:lnTo>
                  <a:pt x="2166" y="20099"/>
                </a:lnTo>
                <a:lnTo>
                  <a:pt x="2020" y="20196"/>
                </a:lnTo>
                <a:lnTo>
                  <a:pt x="1874" y="20269"/>
                </a:lnTo>
                <a:lnTo>
                  <a:pt x="1728" y="20318"/>
                </a:lnTo>
                <a:lnTo>
                  <a:pt x="1582" y="20342"/>
                </a:lnTo>
                <a:lnTo>
                  <a:pt x="1436" y="20366"/>
                </a:lnTo>
                <a:lnTo>
                  <a:pt x="1265" y="20366"/>
                </a:lnTo>
                <a:lnTo>
                  <a:pt x="1411" y="20220"/>
                </a:lnTo>
                <a:lnTo>
                  <a:pt x="1557" y="20074"/>
                </a:lnTo>
                <a:lnTo>
                  <a:pt x="1679" y="19953"/>
                </a:lnTo>
                <a:lnTo>
                  <a:pt x="1825" y="19807"/>
                </a:lnTo>
                <a:lnTo>
                  <a:pt x="1849" y="19783"/>
                </a:lnTo>
                <a:lnTo>
                  <a:pt x="1922" y="19758"/>
                </a:lnTo>
                <a:lnTo>
                  <a:pt x="1995" y="19710"/>
                </a:lnTo>
                <a:lnTo>
                  <a:pt x="2020" y="19637"/>
                </a:lnTo>
                <a:lnTo>
                  <a:pt x="2044" y="19539"/>
                </a:lnTo>
                <a:lnTo>
                  <a:pt x="2020" y="18785"/>
                </a:lnTo>
                <a:lnTo>
                  <a:pt x="1971" y="18055"/>
                </a:lnTo>
                <a:lnTo>
                  <a:pt x="1825" y="16571"/>
                </a:lnTo>
                <a:lnTo>
                  <a:pt x="1752" y="15792"/>
                </a:lnTo>
                <a:lnTo>
                  <a:pt x="1703" y="15013"/>
                </a:lnTo>
                <a:lnTo>
                  <a:pt x="1679" y="13456"/>
                </a:lnTo>
                <a:lnTo>
                  <a:pt x="1655" y="12702"/>
                </a:lnTo>
                <a:lnTo>
                  <a:pt x="1679" y="11947"/>
                </a:lnTo>
                <a:lnTo>
                  <a:pt x="1703" y="11583"/>
                </a:lnTo>
                <a:lnTo>
                  <a:pt x="1752" y="11218"/>
                </a:lnTo>
                <a:lnTo>
                  <a:pt x="1825" y="10853"/>
                </a:lnTo>
                <a:lnTo>
                  <a:pt x="1922" y="10488"/>
                </a:lnTo>
                <a:lnTo>
                  <a:pt x="2044" y="10171"/>
                </a:lnTo>
                <a:lnTo>
                  <a:pt x="2166" y="9855"/>
                </a:lnTo>
                <a:lnTo>
                  <a:pt x="2287" y="9539"/>
                </a:lnTo>
                <a:lnTo>
                  <a:pt x="2360" y="9198"/>
                </a:lnTo>
                <a:lnTo>
                  <a:pt x="2385" y="8906"/>
                </a:lnTo>
                <a:lnTo>
                  <a:pt x="2385" y="8590"/>
                </a:lnTo>
                <a:lnTo>
                  <a:pt x="2385" y="8006"/>
                </a:lnTo>
                <a:lnTo>
                  <a:pt x="2458" y="7957"/>
                </a:lnTo>
                <a:lnTo>
                  <a:pt x="2482" y="7908"/>
                </a:lnTo>
                <a:lnTo>
                  <a:pt x="2506" y="7835"/>
                </a:lnTo>
                <a:lnTo>
                  <a:pt x="2506" y="7762"/>
                </a:lnTo>
                <a:lnTo>
                  <a:pt x="2506" y="7689"/>
                </a:lnTo>
                <a:lnTo>
                  <a:pt x="2458" y="7641"/>
                </a:lnTo>
                <a:lnTo>
                  <a:pt x="2385" y="7592"/>
                </a:lnTo>
                <a:lnTo>
                  <a:pt x="2312" y="7568"/>
                </a:lnTo>
                <a:lnTo>
                  <a:pt x="2214" y="7543"/>
                </a:lnTo>
                <a:lnTo>
                  <a:pt x="2141" y="7519"/>
                </a:lnTo>
                <a:lnTo>
                  <a:pt x="2093" y="7446"/>
                </a:lnTo>
                <a:lnTo>
                  <a:pt x="2044" y="7373"/>
                </a:lnTo>
                <a:lnTo>
                  <a:pt x="1947" y="7227"/>
                </a:lnTo>
                <a:lnTo>
                  <a:pt x="1898" y="7057"/>
                </a:lnTo>
                <a:lnTo>
                  <a:pt x="1874" y="6886"/>
                </a:lnTo>
                <a:lnTo>
                  <a:pt x="1874" y="6716"/>
                </a:lnTo>
                <a:lnTo>
                  <a:pt x="1898" y="6643"/>
                </a:lnTo>
                <a:lnTo>
                  <a:pt x="1971" y="6570"/>
                </a:lnTo>
                <a:lnTo>
                  <a:pt x="2093" y="6473"/>
                </a:lnTo>
                <a:lnTo>
                  <a:pt x="2117" y="6400"/>
                </a:lnTo>
                <a:lnTo>
                  <a:pt x="2117" y="6327"/>
                </a:lnTo>
                <a:lnTo>
                  <a:pt x="2093" y="6254"/>
                </a:lnTo>
                <a:lnTo>
                  <a:pt x="2020" y="6205"/>
                </a:lnTo>
                <a:lnTo>
                  <a:pt x="1947" y="6181"/>
                </a:lnTo>
                <a:lnTo>
                  <a:pt x="1849" y="6181"/>
                </a:lnTo>
                <a:lnTo>
                  <a:pt x="1801" y="6205"/>
                </a:lnTo>
                <a:lnTo>
                  <a:pt x="1728" y="6229"/>
                </a:lnTo>
                <a:lnTo>
                  <a:pt x="1630" y="6327"/>
                </a:lnTo>
                <a:lnTo>
                  <a:pt x="1557" y="6473"/>
                </a:lnTo>
                <a:lnTo>
                  <a:pt x="1484" y="6619"/>
                </a:lnTo>
                <a:lnTo>
                  <a:pt x="1460" y="6789"/>
                </a:lnTo>
                <a:lnTo>
                  <a:pt x="1460" y="6935"/>
                </a:lnTo>
                <a:lnTo>
                  <a:pt x="1460" y="7081"/>
                </a:lnTo>
                <a:lnTo>
                  <a:pt x="1533" y="7300"/>
                </a:lnTo>
                <a:lnTo>
                  <a:pt x="1630" y="7543"/>
                </a:lnTo>
                <a:lnTo>
                  <a:pt x="1606" y="7568"/>
                </a:lnTo>
                <a:lnTo>
                  <a:pt x="1533" y="7519"/>
                </a:lnTo>
                <a:lnTo>
                  <a:pt x="1411" y="7470"/>
                </a:lnTo>
                <a:lnTo>
                  <a:pt x="1363" y="7446"/>
                </a:lnTo>
                <a:lnTo>
                  <a:pt x="1290" y="7446"/>
                </a:lnTo>
                <a:lnTo>
                  <a:pt x="1265" y="7470"/>
                </a:lnTo>
                <a:lnTo>
                  <a:pt x="1241" y="7495"/>
                </a:lnTo>
                <a:lnTo>
                  <a:pt x="1241" y="7568"/>
                </a:lnTo>
                <a:lnTo>
                  <a:pt x="1290" y="7616"/>
                </a:lnTo>
                <a:lnTo>
                  <a:pt x="1363" y="7689"/>
                </a:lnTo>
                <a:lnTo>
                  <a:pt x="1460" y="7787"/>
                </a:lnTo>
                <a:lnTo>
                  <a:pt x="1436" y="7860"/>
                </a:lnTo>
                <a:lnTo>
                  <a:pt x="1314" y="7811"/>
                </a:lnTo>
                <a:lnTo>
                  <a:pt x="1192" y="7762"/>
                </a:lnTo>
                <a:lnTo>
                  <a:pt x="1071" y="7738"/>
                </a:lnTo>
                <a:lnTo>
                  <a:pt x="1022" y="7762"/>
                </a:lnTo>
                <a:lnTo>
                  <a:pt x="998" y="7811"/>
                </a:lnTo>
                <a:lnTo>
                  <a:pt x="1022" y="7835"/>
                </a:lnTo>
                <a:lnTo>
                  <a:pt x="1071" y="7908"/>
                </a:lnTo>
                <a:lnTo>
                  <a:pt x="1144" y="7981"/>
                </a:lnTo>
                <a:lnTo>
                  <a:pt x="1314" y="8103"/>
                </a:lnTo>
                <a:lnTo>
                  <a:pt x="1265" y="8249"/>
                </a:lnTo>
                <a:lnTo>
                  <a:pt x="1168" y="8225"/>
                </a:lnTo>
                <a:lnTo>
                  <a:pt x="1095" y="8200"/>
                </a:lnTo>
                <a:lnTo>
                  <a:pt x="998" y="8225"/>
                </a:lnTo>
                <a:lnTo>
                  <a:pt x="949" y="8249"/>
                </a:lnTo>
                <a:lnTo>
                  <a:pt x="949" y="8273"/>
                </a:lnTo>
                <a:lnTo>
                  <a:pt x="949" y="8322"/>
                </a:lnTo>
                <a:lnTo>
                  <a:pt x="1022" y="8371"/>
                </a:lnTo>
                <a:lnTo>
                  <a:pt x="1095" y="8419"/>
                </a:lnTo>
                <a:lnTo>
                  <a:pt x="1192" y="8444"/>
                </a:lnTo>
                <a:lnTo>
                  <a:pt x="1168" y="8468"/>
                </a:lnTo>
                <a:lnTo>
                  <a:pt x="973" y="8468"/>
                </a:lnTo>
                <a:lnTo>
                  <a:pt x="900" y="8492"/>
                </a:lnTo>
                <a:lnTo>
                  <a:pt x="852" y="8541"/>
                </a:lnTo>
                <a:lnTo>
                  <a:pt x="827" y="8565"/>
                </a:lnTo>
                <a:lnTo>
                  <a:pt x="803" y="8614"/>
                </a:lnTo>
                <a:lnTo>
                  <a:pt x="827" y="8663"/>
                </a:lnTo>
                <a:lnTo>
                  <a:pt x="852" y="8711"/>
                </a:lnTo>
                <a:lnTo>
                  <a:pt x="949" y="8760"/>
                </a:lnTo>
                <a:lnTo>
                  <a:pt x="1071" y="8784"/>
                </a:lnTo>
                <a:lnTo>
                  <a:pt x="1095" y="8784"/>
                </a:lnTo>
                <a:lnTo>
                  <a:pt x="1046" y="8979"/>
                </a:lnTo>
                <a:lnTo>
                  <a:pt x="803" y="8979"/>
                </a:lnTo>
                <a:lnTo>
                  <a:pt x="779" y="9028"/>
                </a:lnTo>
                <a:lnTo>
                  <a:pt x="779" y="9052"/>
                </a:lnTo>
                <a:lnTo>
                  <a:pt x="779" y="9101"/>
                </a:lnTo>
                <a:lnTo>
                  <a:pt x="827" y="9149"/>
                </a:lnTo>
                <a:lnTo>
                  <a:pt x="876" y="9174"/>
                </a:lnTo>
                <a:lnTo>
                  <a:pt x="973" y="9198"/>
                </a:lnTo>
                <a:lnTo>
                  <a:pt x="998" y="9222"/>
                </a:lnTo>
                <a:lnTo>
                  <a:pt x="998" y="9368"/>
                </a:lnTo>
                <a:lnTo>
                  <a:pt x="852" y="9368"/>
                </a:lnTo>
                <a:lnTo>
                  <a:pt x="803" y="9393"/>
                </a:lnTo>
                <a:lnTo>
                  <a:pt x="754" y="9417"/>
                </a:lnTo>
                <a:lnTo>
                  <a:pt x="730" y="9490"/>
                </a:lnTo>
                <a:lnTo>
                  <a:pt x="730" y="9539"/>
                </a:lnTo>
                <a:lnTo>
                  <a:pt x="730" y="9563"/>
                </a:lnTo>
                <a:lnTo>
                  <a:pt x="779" y="9612"/>
                </a:lnTo>
                <a:lnTo>
                  <a:pt x="827" y="9636"/>
                </a:lnTo>
                <a:lnTo>
                  <a:pt x="949" y="9660"/>
                </a:lnTo>
                <a:lnTo>
                  <a:pt x="949" y="9806"/>
                </a:lnTo>
                <a:lnTo>
                  <a:pt x="876" y="9806"/>
                </a:lnTo>
                <a:lnTo>
                  <a:pt x="803" y="9831"/>
                </a:lnTo>
                <a:lnTo>
                  <a:pt x="730" y="9879"/>
                </a:lnTo>
                <a:lnTo>
                  <a:pt x="681" y="9904"/>
                </a:lnTo>
                <a:lnTo>
                  <a:pt x="681" y="9952"/>
                </a:lnTo>
                <a:lnTo>
                  <a:pt x="681" y="10001"/>
                </a:lnTo>
                <a:lnTo>
                  <a:pt x="730" y="10050"/>
                </a:lnTo>
                <a:lnTo>
                  <a:pt x="827" y="10074"/>
                </a:lnTo>
                <a:lnTo>
                  <a:pt x="949" y="10074"/>
                </a:lnTo>
                <a:lnTo>
                  <a:pt x="949" y="10123"/>
                </a:lnTo>
                <a:lnTo>
                  <a:pt x="852" y="10147"/>
                </a:lnTo>
                <a:lnTo>
                  <a:pt x="803" y="10196"/>
                </a:lnTo>
                <a:lnTo>
                  <a:pt x="754" y="10244"/>
                </a:lnTo>
                <a:lnTo>
                  <a:pt x="754" y="10269"/>
                </a:lnTo>
                <a:lnTo>
                  <a:pt x="779" y="10293"/>
                </a:lnTo>
                <a:lnTo>
                  <a:pt x="876" y="10342"/>
                </a:lnTo>
                <a:lnTo>
                  <a:pt x="949" y="10342"/>
                </a:lnTo>
                <a:lnTo>
                  <a:pt x="973" y="10390"/>
                </a:lnTo>
                <a:lnTo>
                  <a:pt x="973" y="10463"/>
                </a:lnTo>
                <a:lnTo>
                  <a:pt x="925" y="10512"/>
                </a:lnTo>
                <a:lnTo>
                  <a:pt x="876" y="10585"/>
                </a:lnTo>
                <a:lnTo>
                  <a:pt x="852" y="10658"/>
                </a:lnTo>
                <a:lnTo>
                  <a:pt x="876" y="10755"/>
                </a:lnTo>
                <a:lnTo>
                  <a:pt x="925" y="10853"/>
                </a:lnTo>
                <a:lnTo>
                  <a:pt x="949" y="10999"/>
                </a:lnTo>
                <a:lnTo>
                  <a:pt x="973" y="11266"/>
                </a:lnTo>
                <a:lnTo>
                  <a:pt x="925" y="11534"/>
                </a:lnTo>
                <a:lnTo>
                  <a:pt x="876" y="11656"/>
                </a:lnTo>
                <a:lnTo>
                  <a:pt x="827" y="11753"/>
                </a:lnTo>
                <a:lnTo>
                  <a:pt x="803" y="11801"/>
                </a:lnTo>
                <a:lnTo>
                  <a:pt x="754" y="11801"/>
                </a:lnTo>
                <a:lnTo>
                  <a:pt x="657" y="11729"/>
                </a:lnTo>
                <a:lnTo>
                  <a:pt x="560" y="11656"/>
                </a:lnTo>
                <a:lnTo>
                  <a:pt x="511" y="11583"/>
                </a:lnTo>
                <a:lnTo>
                  <a:pt x="462" y="11461"/>
                </a:lnTo>
                <a:lnTo>
                  <a:pt x="462" y="11339"/>
                </a:lnTo>
                <a:lnTo>
                  <a:pt x="487" y="11096"/>
                </a:lnTo>
                <a:lnTo>
                  <a:pt x="535" y="11047"/>
                </a:lnTo>
                <a:lnTo>
                  <a:pt x="560" y="10974"/>
                </a:lnTo>
                <a:lnTo>
                  <a:pt x="584" y="10926"/>
                </a:lnTo>
                <a:lnTo>
                  <a:pt x="584" y="10828"/>
                </a:lnTo>
                <a:lnTo>
                  <a:pt x="511" y="10342"/>
                </a:lnTo>
                <a:lnTo>
                  <a:pt x="462" y="9831"/>
                </a:lnTo>
                <a:lnTo>
                  <a:pt x="462" y="9320"/>
                </a:lnTo>
                <a:lnTo>
                  <a:pt x="511" y="8809"/>
                </a:lnTo>
                <a:lnTo>
                  <a:pt x="584" y="8298"/>
                </a:lnTo>
                <a:lnTo>
                  <a:pt x="681" y="7787"/>
                </a:lnTo>
                <a:lnTo>
                  <a:pt x="803" y="7300"/>
                </a:lnTo>
                <a:lnTo>
                  <a:pt x="949" y="6813"/>
                </a:lnTo>
                <a:lnTo>
                  <a:pt x="1119" y="6400"/>
                </a:lnTo>
                <a:lnTo>
                  <a:pt x="1314" y="6010"/>
                </a:lnTo>
                <a:lnTo>
                  <a:pt x="1557" y="5621"/>
                </a:lnTo>
                <a:lnTo>
                  <a:pt x="1703" y="5451"/>
                </a:lnTo>
                <a:lnTo>
                  <a:pt x="1849" y="5280"/>
                </a:lnTo>
                <a:lnTo>
                  <a:pt x="2044" y="5134"/>
                </a:lnTo>
                <a:lnTo>
                  <a:pt x="2214" y="4988"/>
                </a:lnTo>
                <a:lnTo>
                  <a:pt x="2409" y="4891"/>
                </a:lnTo>
                <a:lnTo>
                  <a:pt x="2628" y="4794"/>
                </a:lnTo>
                <a:lnTo>
                  <a:pt x="2823" y="4745"/>
                </a:lnTo>
                <a:lnTo>
                  <a:pt x="3066" y="4696"/>
                </a:lnTo>
                <a:lnTo>
                  <a:pt x="3528" y="4623"/>
                </a:lnTo>
                <a:close/>
                <a:moveTo>
                  <a:pt x="3893" y="0"/>
                </a:moveTo>
                <a:lnTo>
                  <a:pt x="3699" y="73"/>
                </a:lnTo>
                <a:lnTo>
                  <a:pt x="3382" y="73"/>
                </a:lnTo>
                <a:lnTo>
                  <a:pt x="3212" y="122"/>
                </a:lnTo>
                <a:lnTo>
                  <a:pt x="3066" y="195"/>
                </a:lnTo>
                <a:lnTo>
                  <a:pt x="2896" y="268"/>
                </a:lnTo>
                <a:lnTo>
                  <a:pt x="2774" y="365"/>
                </a:lnTo>
                <a:lnTo>
                  <a:pt x="2628" y="487"/>
                </a:lnTo>
                <a:lnTo>
                  <a:pt x="2506" y="609"/>
                </a:lnTo>
                <a:lnTo>
                  <a:pt x="2287" y="901"/>
                </a:lnTo>
                <a:lnTo>
                  <a:pt x="2093" y="1217"/>
                </a:lnTo>
                <a:lnTo>
                  <a:pt x="1947" y="1533"/>
                </a:lnTo>
                <a:lnTo>
                  <a:pt x="1874" y="1850"/>
                </a:lnTo>
                <a:lnTo>
                  <a:pt x="1849" y="2044"/>
                </a:lnTo>
                <a:lnTo>
                  <a:pt x="1849" y="2215"/>
                </a:lnTo>
                <a:lnTo>
                  <a:pt x="1874" y="2409"/>
                </a:lnTo>
                <a:lnTo>
                  <a:pt x="1898" y="2580"/>
                </a:lnTo>
                <a:lnTo>
                  <a:pt x="1947" y="2750"/>
                </a:lnTo>
                <a:lnTo>
                  <a:pt x="2020" y="2896"/>
                </a:lnTo>
                <a:lnTo>
                  <a:pt x="2093" y="3066"/>
                </a:lnTo>
                <a:lnTo>
                  <a:pt x="2214" y="3212"/>
                </a:lnTo>
                <a:lnTo>
                  <a:pt x="2312" y="3358"/>
                </a:lnTo>
                <a:lnTo>
                  <a:pt x="2433" y="3480"/>
                </a:lnTo>
                <a:lnTo>
                  <a:pt x="2579" y="3577"/>
                </a:lnTo>
                <a:lnTo>
                  <a:pt x="2725" y="3699"/>
                </a:lnTo>
                <a:lnTo>
                  <a:pt x="2871" y="3772"/>
                </a:lnTo>
                <a:lnTo>
                  <a:pt x="3042" y="3845"/>
                </a:lnTo>
                <a:lnTo>
                  <a:pt x="3212" y="3918"/>
                </a:lnTo>
                <a:lnTo>
                  <a:pt x="3407" y="3966"/>
                </a:lnTo>
                <a:lnTo>
                  <a:pt x="3553" y="3966"/>
                </a:lnTo>
                <a:lnTo>
                  <a:pt x="3528" y="4039"/>
                </a:lnTo>
                <a:lnTo>
                  <a:pt x="3504" y="4234"/>
                </a:lnTo>
                <a:lnTo>
                  <a:pt x="3431" y="4234"/>
                </a:lnTo>
                <a:lnTo>
                  <a:pt x="3188" y="4210"/>
                </a:lnTo>
                <a:lnTo>
                  <a:pt x="2944" y="4210"/>
                </a:lnTo>
                <a:lnTo>
                  <a:pt x="2725" y="4258"/>
                </a:lnTo>
                <a:lnTo>
                  <a:pt x="2506" y="4331"/>
                </a:lnTo>
                <a:lnTo>
                  <a:pt x="2287" y="4404"/>
                </a:lnTo>
                <a:lnTo>
                  <a:pt x="2093" y="4526"/>
                </a:lnTo>
                <a:lnTo>
                  <a:pt x="1898" y="4648"/>
                </a:lnTo>
                <a:lnTo>
                  <a:pt x="1728" y="4794"/>
                </a:lnTo>
                <a:lnTo>
                  <a:pt x="1557" y="4964"/>
                </a:lnTo>
                <a:lnTo>
                  <a:pt x="1387" y="5134"/>
                </a:lnTo>
                <a:lnTo>
                  <a:pt x="1095" y="5499"/>
                </a:lnTo>
                <a:lnTo>
                  <a:pt x="852" y="5913"/>
                </a:lnTo>
                <a:lnTo>
                  <a:pt x="633" y="6327"/>
                </a:lnTo>
                <a:lnTo>
                  <a:pt x="438" y="6862"/>
                </a:lnTo>
                <a:lnTo>
                  <a:pt x="268" y="7446"/>
                </a:lnTo>
                <a:lnTo>
                  <a:pt x="122" y="8006"/>
                </a:lnTo>
                <a:lnTo>
                  <a:pt x="49" y="8614"/>
                </a:lnTo>
                <a:lnTo>
                  <a:pt x="0" y="9198"/>
                </a:lnTo>
                <a:lnTo>
                  <a:pt x="0" y="9806"/>
                </a:lnTo>
                <a:lnTo>
                  <a:pt x="49" y="10390"/>
                </a:lnTo>
                <a:lnTo>
                  <a:pt x="122" y="10974"/>
                </a:lnTo>
                <a:lnTo>
                  <a:pt x="146" y="10974"/>
                </a:lnTo>
                <a:lnTo>
                  <a:pt x="97" y="11193"/>
                </a:lnTo>
                <a:lnTo>
                  <a:pt x="73" y="11412"/>
                </a:lnTo>
                <a:lnTo>
                  <a:pt x="97" y="11631"/>
                </a:lnTo>
                <a:lnTo>
                  <a:pt x="170" y="11777"/>
                </a:lnTo>
                <a:lnTo>
                  <a:pt x="219" y="11899"/>
                </a:lnTo>
                <a:lnTo>
                  <a:pt x="316" y="11972"/>
                </a:lnTo>
                <a:lnTo>
                  <a:pt x="414" y="12069"/>
                </a:lnTo>
                <a:lnTo>
                  <a:pt x="511" y="12142"/>
                </a:lnTo>
                <a:lnTo>
                  <a:pt x="633" y="12191"/>
                </a:lnTo>
                <a:lnTo>
                  <a:pt x="754" y="12215"/>
                </a:lnTo>
                <a:lnTo>
                  <a:pt x="876" y="12215"/>
                </a:lnTo>
                <a:lnTo>
                  <a:pt x="998" y="12166"/>
                </a:lnTo>
                <a:lnTo>
                  <a:pt x="1144" y="12069"/>
                </a:lnTo>
                <a:lnTo>
                  <a:pt x="1241" y="11923"/>
                </a:lnTo>
                <a:lnTo>
                  <a:pt x="1217" y="12604"/>
                </a:lnTo>
                <a:lnTo>
                  <a:pt x="1217" y="13261"/>
                </a:lnTo>
                <a:lnTo>
                  <a:pt x="1217" y="14040"/>
                </a:lnTo>
                <a:lnTo>
                  <a:pt x="1241" y="14819"/>
                </a:lnTo>
                <a:lnTo>
                  <a:pt x="1265" y="15597"/>
                </a:lnTo>
                <a:lnTo>
                  <a:pt x="1314" y="16376"/>
                </a:lnTo>
                <a:lnTo>
                  <a:pt x="1460" y="17958"/>
                </a:lnTo>
                <a:lnTo>
                  <a:pt x="1509" y="18736"/>
                </a:lnTo>
                <a:lnTo>
                  <a:pt x="1509" y="19515"/>
                </a:lnTo>
                <a:lnTo>
                  <a:pt x="1265" y="19685"/>
                </a:lnTo>
                <a:lnTo>
                  <a:pt x="1022" y="19904"/>
                </a:lnTo>
                <a:lnTo>
                  <a:pt x="827" y="20147"/>
                </a:lnTo>
                <a:lnTo>
                  <a:pt x="730" y="20269"/>
                </a:lnTo>
                <a:lnTo>
                  <a:pt x="681" y="20415"/>
                </a:lnTo>
                <a:lnTo>
                  <a:pt x="633" y="20512"/>
                </a:lnTo>
                <a:lnTo>
                  <a:pt x="657" y="20634"/>
                </a:lnTo>
                <a:lnTo>
                  <a:pt x="706" y="20707"/>
                </a:lnTo>
                <a:lnTo>
                  <a:pt x="803" y="20756"/>
                </a:lnTo>
                <a:lnTo>
                  <a:pt x="1119" y="20829"/>
                </a:lnTo>
                <a:lnTo>
                  <a:pt x="1411" y="20829"/>
                </a:lnTo>
                <a:lnTo>
                  <a:pt x="1703" y="20804"/>
                </a:lnTo>
                <a:lnTo>
                  <a:pt x="1995" y="20731"/>
                </a:lnTo>
                <a:lnTo>
                  <a:pt x="2214" y="20634"/>
                </a:lnTo>
                <a:lnTo>
                  <a:pt x="2458" y="20512"/>
                </a:lnTo>
                <a:lnTo>
                  <a:pt x="2555" y="20439"/>
                </a:lnTo>
                <a:lnTo>
                  <a:pt x="2652" y="20366"/>
                </a:lnTo>
                <a:lnTo>
                  <a:pt x="2750" y="20269"/>
                </a:lnTo>
                <a:lnTo>
                  <a:pt x="2798" y="20172"/>
                </a:lnTo>
                <a:lnTo>
                  <a:pt x="2847" y="20123"/>
                </a:lnTo>
                <a:lnTo>
                  <a:pt x="2871" y="20074"/>
                </a:lnTo>
                <a:lnTo>
                  <a:pt x="2969" y="19783"/>
                </a:lnTo>
                <a:lnTo>
                  <a:pt x="3042" y="19466"/>
                </a:lnTo>
                <a:lnTo>
                  <a:pt x="3090" y="19150"/>
                </a:lnTo>
                <a:lnTo>
                  <a:pt x="3139" y="18809"/>
                </a:lnTo>
                <a:lnTo>
                  <a:pt x="3188" y="18152"/>
                </a:lnTo>
                <a:lnTo>
                  <a:pt x="3236" y="17520"/>
                </a:lnTo>
                <a:lnTo>
                  <a:pt x="3285" y="16425"/>
                </a:lnTo>
                <a:lnTo>
                  <a:pt x="3334" y="15330"/>
                </a:lnTo>
                <a:lnTo>
                  <a:pt x="3407" y="14502"/>
                </a:lnTo>
                <a:lnTo>
                  <a:pt x="3480" y="13651"/>
                </a:lnTo>
                <a:lnTo>
                  <a:pt x="3528" y="13164"/>
                </a:lnTo>
                <a:lnTo>
                  <a:pt x="3601" y="12872"/>
                </a:lnTo>
                <a:lnTo>
                  <a:pt x="3650" y="12750"/>
                </a:lnTo>
                <a:lnTo>
                  <a:pt x="3699" y="12629"/>
                </a:lnTo>
                <a:lnTo>
                  <a:pt x="3747" y="12750"/>
                </a:lnTo>
                <a:lnTo>
                  <a:pt x="3796" y="12872"/>
                </a:lnTo>
                <a:lnTo>
                  <a:pt x="3845" y="13164"/>
                </a:lnTo>
                <a:lnTo>
                  <a:pt x="3918" y="13651"/>
                </a:lnTo>
                <a:lnTo>
                  <a:pt x="3991" y="14502"/>
                </a:lnTo>
                <a:lnTo>
                  <a:pt x="4064" y="15330"/>
                </a:lnTo>
                <a:lnTo>
                  <a:pt x="4112" y="16425"/>
                </a:lnTo>
                <a:lnTo>
                  <a:pt x="4161" y="17520"/>
                </a:lnTo>
                <a:lnTo>
                  <a:pt x="4210" y="18152"/>
                </a:lnTo>
                <a:lnTo>
                  <a:pt x="4258" y="18809"/>
                </a:lnTo>
                <a:lnTo>
                  <a:pt x="4307" y="19150"/>
                </a:lnTo>
                <a:lnTo>
                  <a:pt x="4356" y="19466"/>
                </a:lnTo>
                <a:lnTo>
                  <a:pt x="4429" y="19783"/>
                </a:lnTo>
                <a:lnTo>
                  <a:pt x="4526" y="20074"/>
                </a:lnTo>
                <a:lnTo>
                  <a:pt x="4550" y="20123"/>
                </a:lnTo>
                <a:lnTo>
                  <a:pt x="4599" y="20172"/>
                </a:lnTo>
                <a:lnTo>
                  <a:pt x="4648" y="20269"/>
                </a:lnTo>
                <a:lnTo>
                  <a:pt x="4745" y="20366"/>
                </a:lnTo>
                <a:lnTo>
                  <a:pt x="4842" y="20439"/>
                </a:lnTo>
                <a:lnTo>
                  <a:pt x="4940" y="20512"/>
                </a:lnTo>
                <a:lnTo>
                  <a:pt x="5183" y="20634"/>
                </a:lnTo>
                <a:lnTo>
                  <a:pt x="5402" y="20731"/>
                </a:lnTo>
                <a:lnTo>
                  <a:pt x="5694" y="20804"/>
                </a:lnTo>
                <a:lnTo>
                  <a:pt x="5986" y="20829"/>
                </a:lnTo>
                <a:lnTo>
                  <a:pt x="6278" y="20829"/>
                </a:lnTo>
                <a:lnTo>
                  <a:pt x="6594" y="20756"/>
                </a:lnTo>
                <a:lnTo>
                  <a:pt x="6691" y="20707"/>
                </a:lnTo>
                <a:lnTo>
                  <a:pt x="6740" y="20634"/>
                </a:lnTo>
                <a:lnTo>
                  <a:pt x="6740" y="20512"/>
                </a:lnTo>
                <a:lnTo>
                  <a:pt x="6716" y="20415"/>
                </a:lnTo>
                <a:lnTo>
                  <a:pt x="6667" y="20269"/>
                </a:lnTo>
                <a:lnTo>
                  <a:pt x="6570" y="20147"/>
                </a:lnTo>
                <a:lnTo>
                  <a:pt x="6375" y="19904"/>
                </a:lnTo>
                <a:lnTo>
                  <a:pt x="6132" y="19685"/>
                </a:lnTo>
                <a:lnTo>
                  <a:pt x="5864" y="19515"/>
                </a:lnTo>
                <a:lnTo>
                  <a:pt x="5889" y="18736"/>
                </a:lnTo>
                <a:lnTo>
                  <a:pt x="5937" y="17958"/>
                </a:lnTo>
                <a:lnTo>
                  <a:pt x="6059" y="16376"/>
                </a:lnTo>
                <a:lnTo>
                  <a:pt x="6132" y="15597"/>
                </a:lnTo>
                <a:lnTo>
                  <a:pt x="6156" y="14819"/>
                </a:lnTo>
                <a:lnTo>
                  <a:pt x="6180" y="14040"/>
                </a:lnTo>
                <a:lnTo>
                  <a:pt x="6180" y="13261"/>
                </a:lnTo>
                <a:lnTo>
                  <a:pt x="6180" y="12604"/>
                </a:lnTo>
                <a:lnTo>
                  <a:pt x="6156" y="11923"/>
                </a:lnTo>
                <a:lnTo>
                  <a:pt x="6253" y="12069"/>
                </a:lnTo>
                <a:lnTo>
                  <a:pt x="6399" y="12166"/>
                </a:lnTo>
                <a:lnTo>
                  <a:pt x="6521" y="12215"/>
                </a:lnTo>
                <a:lnTo>
                  <a:pt x="6643" y="12215"/>
                </a:lnTo>
                <a:lnTo>
                  <a:pt x="6764" y="12191"/>
                </a:lnTo>
                <a:lnTo>
                  <a:pt x="6886" y="12142"/>
                </a:lnTo>
                <a:lnTo>
                  <a:pt x="6983" y="12069"/>
                </a:lnTo>
                <a:lnTo>
                  <a:pt x="7081" y="11972"/>
                </a:lnTo>
                <a:lnTo>
                  <a:pt x="7178" y="11899"/>
                </a:lnTo>
                <a:lnTo>
                  <a:pt x="7227" y="11777"/>
                </a:lnTo>
                <a:lnTo>
                  <a:pt x="7300" y="11631"/>
                </a:lnTo>
                <a:lnTo>
                  <a:pt x="7324" y="11412"/>
                </a:lnTo>
                <a:lnTo>
                  <a:pt x="7300" y="11193"/>
                </a:lnTo>
                <a:lnTo>
                  <a:pt x="7251" y="10974"/>
                </a:lnTo>
                <a:lnTo>
                  <a:pt x="7275" y="10974"/>
                </a:lnTo>
                <a:lnTo>
                  <a:pt x="7348" y="10390"/>
                </a:lnTo>
                <a:lnTo>
                  <a:pt x="7397" y="9806"/>
                </a:lnTo>
                <a:lnTo>
                  <a:pt x="7397" y="9198"/>
                </a:lnTo>
                <a:lnTo>
                  <a:pt x="7348" y="8614"/>
                </a:lnTo>
                <a:lnTo>
                  <a:pt x="7251" y="8006"/>
                </a:lnTo>
                <a:lnTo>
                  <a:pt x="7129" y="7446"/>
                </a:lnTo>
                <a:lnTo>
                  <a:pt x="6959" y="6862"/>
                </a:lnTo>
                <a:lnTo>
                  <a:pt x="6764" y="6327"/>
                </a:lnTo>
                <a:lnTo>
                  <a:pt x="6545" y="5913"/>
                </a:lnTo>
                <a:lnTo>
                  <a:pt x="6302" y="5499"/>
                </a:lnTo>
                <a:lnTo>
                  <a:pt x="6010" y="5134"/>
                </a:lnTo>
                <a:lnTo>
                  <a:pt x="5840" y="4964"/>
                </a:lnTo>
                <a:lnTo>
                  <a:pt x="5670" y="4794"/>
                </a:lnTo>
                <a:lnTo>
                  <a:pt x="5499" y="4648"/>
                </a:lnTo>
                <a:lnTo>
                  <a:pt x="5305" y="4526"/>
                </a:lnTo>
                <a:lnTo>
                  <a:pt x="5110" y="4404"/>
                </a:lnTo>
                <a:lnTo>
                  <a:pt x="4891" y="4331"/>
                </a:lnTo>
                <a:lnTo>
                  <a:pt x="4672" y="4258"/>
                </a:lnTo>
                <a:lnTo>
                  <a:pt x="4453" y="4210"/>
                </a:lnTo>
                <a:lnTo>
                  <a:pt x="4210" y="4210"/>
                </a:lnTo>
                <a:lnTo>
                  <a:pt x="3966" y="4234"/>
                </a:lnTo>
                <a:lnTo>
                  <a:pt x="3966" y="4210"/>
                </a:lnTo>
                <a:lnTo>
                  <a:pt x="3966" y="4185"/>
                </a:lnTo>
                <a:lnTo>
                  <a:pt x="3966" y="4137"/>
                </a:lnTo>
                <a:lnTo>
                  <a:pt x="3942" y="4039"/>
                </a:lnTo>
                <a:lnTo>
                  <a:pt x="3918" y="3966"/>
                </a:lnTo>
                <a:lnTo>
                  <a:pt x="4064" y="3942"/>
                </a:lnTo>
                <a:lnTo>
                  <a:pt x="4210" y="3893"/>
                </a:lnTo>
                <a:lnTo>
                  <a:pt x="4356" y="3845"/>
                </a:lnTo>
                <a:lnTo>
                  <a:pt x="4477" y="3772"/>
                </a:lnTo>
                <a:lnTo>
                  <a:pt x="4721" y="3602"/>
                </a:lnTo>
                <a:lnTo>
                  <a:pt x="4940" y="3383"/>
                </a:lnTo>
                <a:lnTo>
                  <a:pt x="5110" y="3115"/>
                </a:lnTo>
                <a:lnTo>
                  <a:pt x="5232" y="2847"/>
                </a:lnTo>
                <a:lnTo>
                  <a:pt x="5353" y="2531"/>
                </a:lnTo>
                <a:lnTo>
                  <a:pt x="5402" y="2215"/>
                </a:lnTo>
                <a:lnTo>
                  <a:pt x="5426" y="2069"/>
                </a:lnTo>
                <a:lnTo>
                  <a:pt x="5402" y="1898"/>
                </a:lnTo>
                <a:lnTo>
                  <a:pt x="5378" y="1704"/>
                </a:lnTo>
                <a:lnTo>
                  <a:pt x="5329" y="1485"/>
                </a:lnTo>
                <a:lnTo>
                  <a:pt x="5280" y="1290"/>
                </a:lnTo>
                <a:lnTo>
                  <a:pt x="5183" y="1095"/>
                </a:lnTo>
                <a:lnTo>
                  <a:pt x="5086" y="876"/>
                </a:lnTo>
                <a:lnTo>
                  <a:pt x="4988" y="682"/>
                </a:lnTo>
                <a:lnTo>
                  <a:pt x="4867" y="511"/>
                </a:lnTo>
                <a:lnTo>
                  <a:pt x="4721" y="365"/>
                </a:lnTo>
                <a:lnTo>
                  <a:pt x="4575" y="219"/>
                </a:lnTo>
                <a:lnTo>
                  <a:pt x="4429" y="122"/>
                </a:lnTo>
                <a:lnTo>
                  <a:pt x="4258" y="49"/>
                </a:lnTo>
                <a:lnTo>
                  <a:pt x="4088" y="0"/>
                </a:lnTo>
                <a:close/>
              </a:path>
            </a:pathLst>
          </a:custGeom>
          <a:solidFill>
            <a:srgbClr val="25212A">
              <a:alpha val="7115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37" name="Google Shape;937;p93"/>
          <p:cNvSpPr/>
          <p:nvPr/>
        </p:nvSpPr>
        <p:spPr>
          <a:xfrm>
            <a:off x="5877147" y="3477311"/>
            <a:ext cx="145204" cy="408821"/>
          </a:xfrm>
          <a:custGeom>
            <a:rect b="b" l="l" r="r" t="t"/>
            <a:pathLst>
              <a:path extrusionOk="0" h="20829" w="7398">
                <a:moveTo>
                  <a:pt x="3991" y="584"/>
                </a:moveTo>
                <a:lnTo>
                  <a:pt x="3942" y="657"/>
                </a:lnTo>
                <a:lnTo>
                  <a:pt x="3893" y="730"/>
                </a:lnTo>
                <a:lnTo>
                  <a:pt x="3893" y="755"/>
                </a:lnTo>
                <a:lnTo>
                  <a:pt x="3918" y="779"/>
                </a:lnTo>
                <a:lnTo>
                  <a:pt x="3991" y="803"/>
                </a:lnTo>
                <a:lnTo>
                  <a:pt x="4064" y="779"/>
                </a:lnTo>
                <a:lnTo>
                  <a:pt x="4185" y="755"/>
                </a:lnTo>
                <a:lnTo>
                  <a:pt x="4283" y="706"/>
                </a:lnTo>
                <a:lnTo>
                  <a:pt x="4380" y="633"/>
                </a:lnTo>
                <a:lnTo>
                  <a:pt x="4453" y="730"/>
                </a:lnTo>
                <a:lnTo>
                  <a:pt x="4356" y="779"/>
                </a:lnTo>
                <a:lnTo>
                  <a:pt x="4210" y="852"/>
                </a:lnTo>
                <a:lnTo>
                  <a:pt x="4088" y="949"/>
                </a:lnTo>
                <a:lnTo>
                  <a:pt x="4088" y="974"/>
                </a:lnTo>
                <a:lnTo>
                  <a:pt x="4112" y="998"/>
                </a:lnTo>
                <a:lnTo>
                  <a:pt x="4283" y="998"/>
                </a:lnTo>
                <a:lnTo>
                  <a:pt x="4453" y="974"/>
                </a:lnTo>
                <a:lnTo>
                  <a:pt x="4623" y="901"/>
                </a:lnTo>
                <a:lnTo>
                  <a:pt x="4721" y="1071"/>
                </a:lnTo>
                <a:lnTo>
                  <a:pt x="4696" y="1071"/>
                </a:lnTo>
                <a:lnTo>
                  <a:pt x="4429" y="1193"/>
                </a:lnTo>
                <a:lnTo>
                  <a:pt x="4185" y="1314"/>
                </a:lnTo>
                <a:lnTo>
                  <a:pt x="4161" y="1339"/>
                </a:lnTo>
                <a:lnTo>
                  <a:pt x="4185" y="1339"/>
                </a:lnTo>
                <a:lnTo>
                  <a:pt x="4307" y="1387"/>
                </a:lnTo>
                <a:lnTo>
                  <a:pt x="4429" y="1387"/>
                </a:lnTo>
                <a:lnTo>
                  <a:pt x="4550" y="1363"/>
                </a:lnTo>
                <a:lnTo>
                  <a:pt x="4696" y="1314"/>
                </a:lnTo>
                <a:lnTo>
                  <a:pt x="4818" y="1266"/>
                </a:lnTo>
                <a:lnTo>
                  <a:pt x="4915" y="1533"/>
                </a:lnTo>
                <a:lnTo>
                  <a:pt x="4794" y="1582"/>
                </a:lnTo>
                <a:lnTo>
                  <a:pt x="4502" y="1679"/>
                </a:lnTo>
                <a:lnTo>
                  <a:pt x="4356" y="1728"/>
                </a:lnTo>
                <a:lnTo>
                  <a:pt x="4234" y="1825"/>
                </a:lnTo>
                <a:lnTo>
                  <a:pt x="4210" y="1850"/>
                </a:lnTo>
                <a:lnTo>
                  <a:pt x="4210" y="1874"/>
                </a:lnTo>
                <a:lnTo>
                  <a:pt x="4210" y="1898"/>
                </a:lnTo>
                <a:lnTo>
                  <a:pt x="4234" y="1898"/>
                </a:lnTo>
                <a:lnTo>
                  <a:pt x="4404" y="1947"/>
                </a:lnTo>
                <a:lnTo>
                  <a:pt x="4550" y="1923"/>
                </a:lnTo>
                <a:lnTo>
                  <a:pt x="4696" y="1898"/>
                </a:lnTo>
                <a:lnTo>
                  <a:pt x="4867" y="1874"/>
                </a:lnTo>
                <a:lnTo>
                  <a:pt x="4964" y="1850"/>
                </a:lnTo>
                <a:lnTo>
                  <a:pt x="4988" y="2069"/>
                </a:lnTo>
                <a:lnTo>
                  <a:pt x="4891" y="2093"/>
                </a:lnTo>
                <a:lnTo>
                  <a:pt x="4696" y="2142"/>
                </a:lnTo>
                <a:lnTo>
                  <a:pt x="4526" y="2190"/>
                </a:lnTo>
                <a:lnTo>
                  <a:pt x="4331" y="2263"/>
                </a:lnTo>
                <a:lnTo>
                  <a:pt x="4137" y="2336"/>
                </a:lnTo>
                <a:lnTo>
                  <a:pt x="4112" y="2361"/>
                </a:lnTo>
                <a:lnTo>
                  <a:pt x="4137" y="2385"/>
                </a:lnTo>
                <a:lnTo>
                  <a:pt x="4283" y="2385"/>
                </a:lnTo>
                <a:lnTo>
                  <a:pt x="4404" y="2409"/>
                </a:lnTo>
                <a:lnTo>
                  <a:pt x="4599" y="2385"/>
                </a:lnTo>
                <a:lnTo>
                  <a:pt x="4769" y="2361"/>
                </a:lnTo>
                <a:lnTo>
                  <a:pt x="4988" y="2336"/>
                </a:lnTo>
                <a:lnTo>
                  <a:pt x="4988" y="2434"/>
                </a:lnTo>
                <a:lnTo>
                  <a:pt x="4940" y="2604"/>
                </a:lnTo>
                <a:lnTo>
                  <a:pt x="4891" y="2750"/>
                </a:lnTo>
                <a:lnTo>
                  <a:pt x="4794" y="2726"/>
                </a:lnTo>
                <a:lnTo>
                  <a:pt x="4696" y="2726"/>
                </a:lnTo>
                <a:lnTo>
                  <a:pt x="4502" y="2750"/>
                </a:lnTo>
                <a:lnTo>
                  <a:pt x="4258" y="2750"/>
                </a:lnTo>
                <a:lnTo>
                  <a:pt x="4137" y="2774"/>
                </a:lnTo>
                <a:lnTo>
                  <a:pt x="4015" y="2847"/>
                </a:lnTo>
                <a:lnTo>
                  <a:pt x="4015" y="2872"/>
                </a:lnTo>
                <a:lnTo>
                  <a:pt x="4112" y="2945"/>
                </a:lnTo>
                <a:lnTo>
                  <a:pt x="4210" y="2993"/>
                </a:lnTo>
                <a:lnTo>
                  <a:pt x="4429" y="2993"/>
                </a:lnTo>
                <a:lnTo>
                  <a:pt x="4599" y="3018"/>
                </a:lnTo>
                <a:lnTo>
                  <a:pt x="4745" y="3018"/>
                </a:lnTo>
                <a:lnTo>
                  <a:pt x="4623" y="3164"/>
                </a:lnTo>
                <a:lnTo>
                  <a:pt x="4502" y="3310"/>
                </a:lnTo>
                <a:lnTo>
                  <a:pt x="4453" y="3285"/>
                </a:lnTo>
                <a:lnTo>
                  <a:pt x="4283" y="3237"/>
                </a:lnTo>
                <a:lnTo>
                  <a:pt x="4112" y="3212"/>
                </a:lnTo>
                <a:lnTo>
                  <a:pt x="3918" y="3212"/>
                </a:lnTo>
                <a:lnTo>
                  <a:pt x="3747" y="3237"/>
                </a:lnTo>
                <a:lnTo>
                  <a:pt x="3723" y="3237"/>
                </a:lnTo>
                <a:lnTo>
                  <a:pt x="3723" y="3261"/>
                </a:lnTo>
                <a:lnTo>
                  <a:pt x="3747" y="3310"/>
                </a:lnTo>
                <a:lnTo>
                  <a:pt x="3966" y="3407"/>
                </a:lnTo>
                <a:lnTo>
                  <a:pt x="4210" y="3480"/>
                </a:lnTo>
                <a:lnTo>
                  <a:pt x="3991" y="3529"/>
                </a:lnTo>
                <a:lnTo>
                  <a:pt x="3796" y="3553"/>
                </a:lnTo>
                <a:lnTo>
                  <a:pt x="3553" y="3553"/>
                </a:lnTo>
                <a:lnTo>
                  <a:pt x="3334" y="3504"/>
                </a:lnTo>
                <a:lnTo>
                  <a:pt x="3090" y="3407"/>
                </a:lnTo>
                <a:lnTo>
                  <a:pt x="2896" y="3285"/>
                </a:lnTo>
                <a:lnTo>
                  <a:pt x="2701" y="3115"/>
                </a:lnTo>
                <a:lnTo>
                  <a:pt x="2555" y="2945"/>
                </a:lnTo>
                <a:lnTo>
                  <a:pt x="2433" y="2726"/>
                </a:lnTo>
                <a:lnTo>
                  <a:pt x="2360" y="2507"/>
                </a:lnTo>
                <a:lnTo>
                  <a:pt x="2312" y="2288"/>
                </a:lnTo>
                <a:lnTo>
                  <a:pt x="2312" y="2020"/>
                </a:lnTo>
                <a:lnTo>
                  <a:pt x="2336" y="1874"/>
                </a:lnTo>
                <a:lnTo>
                  <a:pt x="2360" y="1704"/>
                </a:lnTo>
                <a:lnTo>
                  <a:pt x="2409" y="1558"/>
                </a:lnTo>
                <a:lnTo>
                  <a:pt x="2482" y="1412"/>
                </a:lnTo>
                <a:lnTo>
                  <a:pt x="2677" y="1120"/>
                </a:lnTo>
                <a:lnTo>
                  <a:pt x="2871" y="876"/>
                </a:lnTo>
                <a:lnTo>
                  <a:pt x="3017" y="755"/>
                </a:lnTo>
                <a:lnTo>
                  <a:pt x="3139" y="682"/>
                </a:lnTo>
                <a:lnTo>
                  <a:pt x="3261" y="633"/>
                </a:lnTo>
                <a:lnTo>
                  <a:pt x="3407" y="584"/>
                </a:lnTo>
                <a:close/>
                <a:moveTo>
                  <a:pt x="1898" y="7860"/>
                </a:moveTo>
                <a:lnTo>
                  <a:pt x="2020" y="7933"/>
                </a:lnTo>
                <a:lnTo>
                  <a:pt x="1995" y="8200"/>
                </a:lnTo>
                <a:lnTo>
                  <a:pt x="1995" y="8444"/>
                </a:lnTo>
                <a:lnTo>
                  <a:pt x="1971" y="8979"/>
                </a:lnTo>
                <a:lnTo>
                  <a:pt x="1971" y="9149"/>
                </a:lnTo>
                <a:lnTo>
                  <a:pt x="1922" y="9344"/>
                </a:lnTo>
                <a:lnTo>
                  <a:pt x="1801" y="9685"/>
                </a:lnTo>
                <a:lnTo>
                  <a:pt x="1655" y="10050"/>
                </a:lnTo>
                <a:lnTo>
                  <a:pt x="1509" y="10390"/>
                </a:lnTo>
                <a:lnTo>
                  <a:pt x="1436" y="10658"/>
                </a:lnTo>
                <a:lnTo>
                  <a:pt x="1363" y="10926"/>
                </a:lnTo>
                <a:lnTo>
                  <a:pt x="1314" y="10707"/>
                </a:lnTo>
                <a:lnTo>
                  <a:pt x="1265" y="10536"/>
                </a:lnTo>
                <a:lnTo>
                  <a:pt x="1241" y="10512"/>
                </a:lnTo>
                <a:lnTo>
                  <a:pt x="1290" y="10463"/>
                </a:lnTo>
                <a:lnTo>
                  <a:pt x="1314" y="10390"/>
                </a:lnTo>
                <a:lnTo>
                  <a:pt x="1363" y="9733"/>
                </a:lnTo>
                <a:lnTo>
                  <a:pt x="1460" y="9076"/>
                </a:lnTo>
                <a:lnTo>
                  <a:pt x="1533" y="8760"/>
                </a:lnTo>
                <a:lnTo>
                  <a:pt x="1606" y="8444"/>
                </a:lnTo>
                <a:lnTo>
                  <a:pt x="1728" y="8152"/>
                </a:lnTo>
                <a:lnTo>
                  <a:pt x="1898" y="7860"/>
                </a:lnTo>
                <a:close/>
                <a:moveTo>
                  <a:pt x="5499" y="7860"/>
                </a:moveTo>
                <a:lnTo>
                  <a:pt x="5670" y="8152"/>
                </a:lnTo>
                <a:lnTo>
                  <a:pt x="5791" y="8444"/>
                </a:lnTo>
                <a:lnTo>
                  <a:pt x="5864" y="8760"/>
                </a:lnTo>
                <a:lnTo>
                  <a:pt x="5937" y="9076"/>
                </a:lnTo>
                <a:lnTo>
                  <a:pt x="6010" y="9733"/>
                </a:lnTo>
                <a:lnTo>
                  <a:pt x="6083" y="10390"/>
                </a:lnTo>
                <a:lnTo>
                  <a:pt x="6107" y="10463"/>
                </a:lnTo>
                <a:lnTo>
                  <a:pt x="6156" y="10512"/>
                </a:lnTo>
                <a:lnTo>
                  <a:pt x="6132" y="10536"/>
                </a:lnTo>
                <a:lnTo>
                  <a:pt x="6083" y="10707"/>
                </a:lnTo>
                <a:lnTo>
                  <a:pt x="6034" y="10926"/>
                </a:lnTo>
                <a:lnTo>
                  <a:pt x="5961" y="10658"/>
                </a:lnTo>
                <a:lnTo>
                  <a:pt x="5889" y="10390"/>
                </a:lnTo>
                <a:lnTo>
                  <a:pt x="5743" y="10050"/>
                </a:lnTo>
                <a:lnTo>
                  <a:pt x="5597" y="9685"/>
                </a:lnTo>
                <a:lnTo>
                  <a:pt x="5475" y="9344"/>
                </a:lnTo>
                <a:lnTo>
                  <a:pt x="5426" y="9149"/>
                </a:lnTo>
                <a:lnTo>
                  <a:pt x="5426" y="8979"/>
                </a:lnTo>
                <a:lnTo>
                  <a:pt x="5402" y="8444"/>
                </a:lnTo>
                <a:lnTo>
                  <a:pt x="5402" y="8200"/>
                </a:lnTo>
                <a:lnTo>
                  <a:pt x="5378" y="7933"/>
                </a:lnTo>
                <a:lnTo>
                  <a:pt x="5499" y="7860"/>
                </a:lnTo>
                <a:close/>
                <a:moveTo>
                  <a:pt x="3869" y="4623"/>
                </a:moveTo>
                <a:lnTo>
                  <a:pt x="4161" y="4672"/>
                </a:lnTo>
                <a:lnTo>
                  <a:pt x="4453" y="4721"/>
                </a:lnTo>
                <a:lnTo>
                  <a:pt x="4380" y="4769"/>
                </a:lnTo>
                <a:lnTo>
                  <a:pt x="4283" y="4842"/>
                </a:lnTo>
                <a:lnTo>
                  <a:pt x="4283" y="4867"/>
                </a:lnTo>
                <a:lnTo>
                  <a:pt x="4307" y="4891"/>
                </a:lnTo>
                <a:lnTo>
                  <a:pt x="4696" y="4842"/>
                </a:lnTo>
                <a:lnTo>
                  <a:pt x="4842" y="4842"/>
                </a:lnTo>
                <a:lnTo>
                  <a:pt x="4915" y="4867"/>
                </a:lnTo>
                <a:lnTo>
                  <a:pt x="4818" y="4891"/>
                </a:lnTo>
                <a:lnTo>
                  <a:pt x="4696" y="4940"/>
                </a:lnTo>
                <a:lnTo>
                  <a:pt x="4599" y="4988"/>
                </a:lnTo>
                <a:lnTo>
                  <a:pt x="4550" y="5086"/>
                </a:lnTo>
                <a:lnTo>
                  <a:pt x="4550" y="5110"/>
                </a:lnTo>
                <a:lnTo>
                  <a:pt x="4575" y="5110"/>
                </a:lnTo>
                <a:lnTo>
                  <a:pt x="4818" y="5037"/>
                </a:lnTo>
                <a:lnTo>
                  <a:pt x="4964" y="5013"/>
                </a:lnTo>
                <a:lnTo>
                  <a:pt x="5086" y="4988"/>
                </a:lnTo>
                <a:lnTo>
                  <a:pt x="5159" y="4988"/>
                </a:lnTo>
                <a:lnTo>
                  <a:pt x="5329" y="5110"/>
                </a:lnTo>
                <a:lnTo>
                  <a:pt x="5086" y="5134"/>
                </a:lnTo>
                <a:lnTo>
                  <a:pt x="4964" y="5183"/>
                </a:lnTo>
                <a:lnTo>
                  <a:pt x="4867" y="5232"/>
                </a:lnTo>
                <a:lnTo>
                  <a:pt x="4867" y="5280"/>
                </a:lnTo>
                <a:lnTo>
                  <a:pt x="4867" y="5305"/>
                </a:lnTo>
                <a:lnTo>
                  <a:pt x="4988" y="5353"/>
                </a:lnTo>
                <a:lnTo>
                  <a:pt x="5110" y="5353"/>
                </a:lnTo>
                <a:lnTo>
                  <a:pt x="5378" y="5329"/>
                </a:lnTo>
                <a:lnTo>
                  <a:pt x="5548" y="5305"/>
                </a:lnTo>
                <a:lnTo>
                  <a:pt x="5694" y="5451"/>
                </a:lnTo>
                <a:lnTo>
                  <a:pt x="5572" y="5475"/>
                </a:lnTo>
                <a:lnTo>
                  <a:pt x="5378" y="5524"/>
                </a:lnTo>
                <a:lnTo>
                  <a:pt x="5305" y="5548"/>
                </a:lnTo>
                <a:lnTo>
                  <a:pt x="5232" y="5597"/>
                </a:lnTo>
                <a:lnTo>
                  <a:pt x="5232" y="5621"/>
                </a:lnTo>
                <a:lnTo>
                  <a:pt x="5232" y="5645"/>
                </a:lnTo>
                <a:lnTo>
                  <a:pt x="5402" y="5621"/>
                </a:lnTo>
                <a:lnTo>
                  <a:pt x="5572" y="5621"/>
                </a:lnTo>
                <a:lnTo>
                  <a:pt x="5791" y="5572"/>
                </a:lnTo>
                <a:lnTo>
                  <a:pt x="5889" y="5718"/>
                </a:lnTo>
                <a:lnTo>
                  <a:pt x="5840" y="5718"/>
                </a:lnTo>
                <a:lnTo>
                  <a:pt x="5621" y="5743"/>
                </a:lnTo>
                <a:lnTo>
                  <a:pt x="5499" y="5791"/>
                </a:lnTo>
                <a:lnTo>
                  <a:pt x="5426" y="5840"/>
                </a:lnTo>
                <a:lnTo>
                  <a:pt x="5426" y="5889"/>
                </a:lnTo>
                <a:lnTo>
                  <a:pt x="5524" y="5913"/>
                </a:lnTo>
                <a:lnTo>
                  <a:pt x="5621" y="5913"/>
                </a:lnTo>
                <a:lnTo>
                  <a:pt x="5791" y="5889"/>
                </a:lnTo>
                <a:lnTo>
                  <a:pt x="6010" y="5889"/>
                </a:lnTo>
                <a:lnTo>
                  <a:pt x="6107" y="6083"/>
                </a:lnTo>
                <a:lnTo>
                  <a:pt x="5937" y="6132"/>
                </a:lnTo>
                <a:lnTo>
                  <a:pt x="5840" y="6181"/>
                </a:lnTo>
                <a:lnTo>
                  <a:pt x="5767" y="6229"/>
                </a:lnTo>
                <a:lnTo>
                  <a:pt x="5864" y="6254"/>
                </a:lnTo>
                <a:lnTo>
                  <a:pt x="5986" y="6254"/>
                </a:lnTo>
                <a:lnTo>
                  <a:pt x="6205" y="6229"/>
                </a:lnTo>
                <a:lnTo>
                  <a:pt x="6302" y="6448"/>
                </a:lnTo>
                <a:lnTo>
                  <a:pt x="6253" y="6473"/>
                </a:lnTo>
                <a:lnTo>
                  <a:pt x="6083" y="6521"/>
                </a:lnTo>
                <a:lnTo>
                  <a:pt x="5937" y="6619"/>
                </a:lnTo>
                <a:lnTo>
                  <a:pt x="5937" y="6643"/>
                </a:lnTo>
                <a:lnTo>
                  <a:pt x="6083" y="6643"/>
                </a:lnTo>
                <a:lnTo>
                  <a:pt x="6229" y="6619"/>
                </a:lnTo>
                <a:lnTo>
                  <a:pt x="6351" y="6594"/>
                </a:lnTo>
                <a:lnTo>
                  <a:pt x="6448" y="6813"/>
                </a:lnTo>
                <a:lnTo>
                  <a:pt x="6448" y="6838"/>
                </a:lnTo>
                <a:lnTo>
                  <a:pt x="6375" y="6862"/>
                </a:lnTo>
                <a:lnTo>
                  <a:pt x="6229" y="6935"/>
                </a:lnTo>
                <a:lnTo>
                  <a:pt x="6107" y="7008"/>
                </a:lnTo>
                <a:lnTo>
                  <a:pt x="6107" y="7032"/>
                </a:lnTo>
                <a:lnTo>
                  <a:pt x="6132" y="7057"/>
                </a:lnTo>
                <a:lnTo>
                  <a:pt x="6399" y="7008"/>
                </a:lnTo>
                <a:lnTo>
                  <a:pt x="6497" y="6984"/>
                </a:lnTo>
                <a:lnTo>
                  <a:pt x="6545" y="7130"/>
                </a:lnTo>
                <a:lnTo>
                  <a:pt x="6472" y="7154"/>
                </a:lnTo>
                <a:lnTo>
                  <a:pt x="6302" y="7178"/>
                </a:lnTo>
                <a:lnTo>
                  <a:pt x="6205" y="7203"/>
                </a:lnTo>
                <a:lnTo>
                  <a:pt x="6132" y="7227"/>
                </a:lnTo>
                <a:lnTo>
                  <a:pt x="6107" y="7276"/>
                </a:lnTo>
                <a:lnTo>
                  <a:pt x="6083" y="7300"/>
                </a:lnTo>
                <a:lnTo>
                  <a:pt x="6107" y="7349"/>
                </a:lnTo>
                <a:lnTo>
                  <a:pt x="6132" y="7373"/>
                </a:lnTo>
                <a:lnTo>
                  <a:pt x="6205" y="7422"/>
                </a:lnTo>
                <a:lnTo>
                  <a:pt x="6278" y="7422"/>
                </a:lnTo>
                <a:lnTo>
                  <a:pt x="6424" y="7397"/>
                </a:lnTo>
                <a:lnTo>
                  <a:pt x="6618" y="7397"/>
                </a:lnTo>
                <a:lnTo>
                  <a:pt x="6667" y="7519"/>
                </a:lnTo>
                <a:lnTo>
                  <a:pt x="6424" y="7592"/>
                </a:lnTo>
                <a:lnTo>
                  <a:pt x="6278" y="7641"/>
                </a:lnTo>
                <a:lnTo>
                  <a:pt x="6253" y="7665"/>
                </a:lnTo>
                <a:lnTo>
                  <a:pt x="6278" y="7689"/>
                </a:lnTo>
                <a:lnTo>
                  <a:pt x="6375" y="7714"/>
                </a:lnTo>
                <a:lnTo>
                  <a:pt x="6472" y="7738"/>
                </a:lnTo>
                <a:lnTo>
                  <a:pt x="6667" y="7714"/>
                </a:lnTo>
                <a:lnTo>
                  <a:pt x="6716" y="7714"/>
                </a:lnTo>
                <a:lnTo>
                  <a:pt x="6740" y="7860"/>
                </a:lnTo>
                <a:lnTo>
                  <a:pt x="6667" y="7884"/>
                </a:lnTo>
                <a:lnTo>
                  <a:pt x="6570" y="7933"/>
                </a:lnTo>
                <a:lnTo>
                  <a:pt x="6448" y="7981"/>
                </a:lnTo>
                <a:lnTo>
                  <a:pt x="6424" y="8030"/>
                </a:lnTo>
                <a:lnTo>
                  <a:pt x="6448" y="8030"/>
                </a:lnTo>
                <a:lnTo>
                  <a:pt x="6545" y="8079"/>
                </a:lnTo>
                <a:lnTo>
                  <a:pt x="6691" y="8079"/>
                </a:lnTo>
                <a:lnTo>
                  <a:pt x="6789" y="8054"/>
                </a:lnTo>
                <a:lnTo>
                  <a:pt x="6813" y="8249"/>
                </a:lnTo>
                <a:lnTo>
                  <a:pt x="6740" y="8249"/>
                </a:lnTo>
                <a:lnTo>
                  <a:pt x="6570" y="8298"/>
                </a:lnTo>
                <a:lnTo>
                  <a:pt x="6424" y="8371"/>
                </a:lnTo>
                <a:lnTo>
                  <a:pt x="6399" y="8395"/>
                </a:lnTo>
                <a:lnTo>
                  <a:pt x="6424" y="8419"/>
                </a:lnTo>
                <a:lnTo>
                  <a:pt x="6472" y="8444"/>
                </a:lnTo>
                <a:lnTo>
                  <a:pt x="6545" y="8468"/>
                </a:lnTo>
                <a:lnTo>
                  <a:pt x="6837" y="8468"/>
                </a:lnTo>
                <a:lnTo>
                  <a:pt x="6862" y="8638"/>
                </a:lnTo>
                <a:lnTo>
                  <a:pt x="6764" y="8663"/>
                </a:lnTo>
                <a:lnTo>
                  <a:pt x="6667" y="8711"/>
                </a:lnTo>
                <a:lnTo>
                  <a:pt x="6570" y="8784"/>
                </a:lnTo>
                <a:lnTo>
                  <a:pt x="6570" y="8809"/>
                </a:lnTo>
                <a:lnTo>
                  <a:pt x="6886" y="8809"/>
                </a:lnTo>
                <a:lnTo>
                  <a:pt x="6910" y="9052"/>
                </a:lnTo>
                <a:lnTo>
                  <a:pt x="6764" y="9101"/>
                </a:lnTo>
                <a:lnTo>
                  <a:pt x="6691" y="9125"/>
                </a:lnTo>
                <a:lnTo>
                  <a:pt x="6618" y="9174"/>
                </a:lnTo>
                <a:lnTo>
                  <a:pt x="6618" y="9198"/>
                </a:lnTo>
                <a:lnTo>
                  <a:pt x="6667" y="9222"/>
                </a:lnTo>
                <a:lnTo>
                  <a:pt x="6691" y="9222"/>
                </a:lnTo>
                <a:lnTo>
                  <a:pt x="6789" y="9247"/>
                </a:lnTo>
                <a:lnTo>
                  <a:pt x="6910" y="9222"/>
                </a:lnTo>
                <a:lnTo>
                  <a:pt x="6910" y="9466"/>
                </a:lnTo>
                <a:lnTo>
                  <a:pt x="6570" y="9587"/>
                </a:lnTo>
                <a:lnTo>
                  <a:pt x="6545" y="9612"/>
                </a:lnTo>
                <a:lnTo>
                  <a:pt x="6545" y="9636"/>
                </a:lnTo>
                <a:lnTo>
                  <a:pt x="6594" y="9685"/>
                </a:lnTo>
                <a:lnTo>
                  <a:pt x="6764" y="9709"/>
                </a:lnTo>
                <a:lnTo>
                  <a:pt x="6910" y="9709"/>
                </a:lnTo>
                <a:lnTo>
                  <a:pt x="6910" y="9831"/>
                </a:lnTo>
                <a:lnTo>
                  <a:pt x="6813" y="9855"/>
                </a:lnTo>
                <a:lnTo>
                  <a:pt x="6667" y="9928"/>
                </a:lnTo>
                <a:lnTo>
                  <a:pt x="6643" y="9952"/>
                </a:lnTo>
                <a:lnTo>
                  <a:pt x="6643" y="10001"/>
                </a:lnTo>
                <a:lnTo>
                  <a:pt x="6667" y="10025"/>
                </a:lnTo>
                <a:lnTo>
                  <a:pt x="6716" y="10050"/>
                </a:lnTo>
                <a:lnTo>
                  <a:pt x="6910" y="10074"/>
                </a:lnTo>
                <a:lnTo>
                  <a:pt x="6886" y="10293"/>
                </a:lnTo>
                <a:lnTo>
                  <a:pt x="6789" y="10293"/>
                </a:lnTo>
                <a:lnTo>
                  <a:pt x="6691" y="10317"/>
                </a:lnTo>
                <a:lnTo>
                  <a:pt x="6667" y="10342"/>
                </a:lnTo>
                <a:lnTo>
                  <a:pt x="6667" y="10366"/>
                </a:lnTo>
                <a:lnTo>
                  <a:pt x="6667" y="10390"/>
                </a:lnTo>
                <a:lnTo>
                  <a:pt x="6691" y="10415"/>
                </a:lnTo>
                <a:lnTo>
                  <a:pt x="6789" y="10439"/>
                </a:lnTo>
                <a:lnTo>
                  <a:pt x="6862" y="10439"/>
                </a:lnTo>
                <a:lnTo>
                  <a:pt x="6837" y="10682"/>
                </a:lnTo>
                <a:lnTo>
                  <a:pt x="6813" y="10658"/>
                </a:lnTo>
                <a:lnTo>
                  <a:pt x="6764" y="10658"/>
                </a:lnTo>
                <a:lnTo>
                  <a:pt x="6764" y="10682"/>
                </a:lnTo>
                <a:lnTo>
                  <a:pt x="6740" y="10682"/>
                </a:lnTo>
                <a:lnTo>
                  <a:pt x="6764" y="10755"/>
                </a:lnTo>
                <a:lnTo>
                  <a:pt x="6813" y="10804"/>
                </a:lnTo>
                <a:lnTo>
                  <a:pt x="6813" y="10828"/>
                </a:lnTo>
                <a:lnTo>
                  <a:pt x="6813" y="10926"/>
                </a:lnTo>
                <a:lnTo>
                  <a:pt x="6837" y="10974"/>
                </a:lnTo>
                <a:lnTo>
                  <a:pt x="6862" y="11047"/>
                </a:lnTo>
                <a:lnTo>
                  <a:pt x="6910" y="11096"/>
                </a:lnTo>
                <a:lnTo>
                  <a:pt x="6935" y="11339"/>
                </a:lnTo>
                <a:lnTo>
                  <a:pt x="6935" y="11461"/>
                </a:lnTo>
                <a:lnTo>
                  <a:pt x="6886" y="11583"/>
                </a:lnTo>
                <a:lnTo>
                  <a:pt x="6837" y="11656"/>
                </a:lnTo>
                <a:lnTo>
                  <a:pt x="6740" y="11729"/>
                </a:lnTo>
                <a:lnTo>
                  <a:pt x="6643" y="11801"/>
                </a:lnTo>
                <a:lnTo>
                  <a:pt x="6594" y="11801"/>
                </a:lnTo>
                <a:lnTo>
                  <a:pt x="6570" y="11753"/>
                </a:lnTo>
                <a:lnTo>
                  <a:pt x="6521" y="11656"/>
                </a:lnTo>
                <a:lnTo>
                  <a:pt x="6472" y="11534"/>
                </a:lnTo>
                <a:lnTo>
                  <a:pt x="6424" y="11266"/>
                </a:lnTo>
                <a:lnTo>
                  <a:pt x="6448" y="10999"/>
                </a:lnTo>
                <a:lnTo>
                  <a:pt x="6472" y="10853"/>
                </a:lnTo>
                <a:lnTo>
                  <a:pt x="6521" y="10755"/>
                </a:lnTo>
                <a:lnTo>
                  <a:pt x="6521" y="10658"/>
                </a:lnTo>
                <a:lnTo>
                  <a:pt x="6521" y="10585"/>
                </a:lnTo>
                <a:lnTo>
                  <a:pt x="6472" y="10512"/>
                </a:lnTo>
                <a:lnTo>
                  <a:pt x="6424" y="10463"/>
                </a:lnTo>
                <a:lnTo>
                  <a:pt x="6424" y="10390"/>
                </a:lnTo>
                <a:lnTo>
                  <a:pt x="6448" y="10025"/>
                </a:lnTo>
                <a:lnTo>
                  <a:pt x="6448" y="9660"/>
                </a:lnTo>
                <a:lnTo>
                  <a:pt x="6399" y="9271"/>
                </a:lnTo>
                <a:lnTo>
                  <a:pt x="6326" y="8906"/>
                </a:lnTo>
                <a:lnTo>
                  <a:pt x="6253" y="8541"/>
                </a:lnTo>
                <a:lnTo>
                  <a:pt x="6132" y="8200"/>
                </a:lnTo>
                <a:lnTo>
                  <a:pt x="5961" y="7860"/>
                </a:lnTo>
                <a:lnTo>
                  <a:pt x="5791" y="7568"/>
                </a:lnTo>
                <a:lnTo>
                  <a:pt x="5767" y="7543"/>
                </a:lnTo>
                <a:lnTo>
                  <a:pt x="5864" y="7300"/>
                </a:lnTo>
                <a:lnTo>
                  <a:pt x="5937" y="7081"/>
                </a:lnTo>
                <a:lnTo>
                  <a:pt x="5937" y="6935"/>
                </a:lnTo>
                <a:lnTo>
                  <a:pt x="5937" y="6789"/>
                </a:lnTo>
                <a:lnTo>
                  <a:pt x="5889" y="6619"/>
                </a:lnTo>
                <a:lnTo>
                  <a:pt x="5840" y="6473"/>
                </a:lnTo>
                <a:lnTo>
                  <a:pt x="5767" y="6327"/>
                </a:lnTo>
                <a:lnTo>
                  <a:pt x="5670" y="6229"/>
                </a:lnTo>
                <a:lnTo>
                  <a:pt x="5597" y="6205"/>
                </a:lnTo>
                <a:lnTo>
                  <a:pt x="5524" y="6181"/>
                </a:lnTo>
                <a:lnTo>
                  <a:pt x="5451" y="6181"/>
                </a:lnTo>
                <a:lnTo>
                  <a:pt x="5378" y="6205"/>
                </a:lnTo>
                <a:lnTo>
                  <a:pt x="5305" y="6254"/>
                </a:lnTo>
                <a:lnTo>
                  <a:pt x="5280" y="6327"/>
                </a:lnTo>
                <a:lnTo>
                  <a:pt x="5280" y="6400"/>
                </a:lnTo>
                <a:lnTo>
                  <a:pt x="5305" y="6473"/>
                </a:lnTo>
                <a:lnTo>
                  <a:pt x="5426" y="6570"/>
                </a:lnTo>
                <a:lnTo>
                  <a:pt x="5475" y="6643"/>
                </a:lnTo>
                <a:lnTo>
                  <a:pt x="5524" y="6716"/>
                </a:lnTo>
                <a:lnTo>
                  <a:pt x="5524" y="6886"/>
                </a:lnTo>
                <a:lnTo>
                  <a:pt x="5499" y="7057"/>
                </a:lnTo>
                <a:lnTo>
                  <a:pt x="5451" y="7227"/>
                </a:lnTo>
                <a:lnTo>
                  <a:pt x="5353" y="7373"/>
                </a:lnTo>
                <a:lnTo>
                  <a:pt x="5305" y="7446"/>
                </a:lnTo>
                <a:lnTo>
                  <a:pt x="5256" y="7519"/>
                </a:lnTo>
                <a:lnTo>
                  <a:pt x="5183" y="7543"/>
                </a:lnTo>
                <a:lnTo>
                  <a:pt x="5086" y="7568"/>
                </a:lnTo>
                <a:lnTo>
                  <a:pt x="5013" y="7592"/>
                </a:lnTo>
                <a:lnTo>
                  <a:pt x="4964" y="7616"/>
                </a:lnTo>
                <a:lnTo>
                  <a:pt x="4915" y="7665"/>
                </a:lnTo>
                <a:lnTo>
                  <a:pt x="4891" y="7738"/>
                </a:lnTo>
                <a:lnTo>
                  <a:pt x="4867" y="7811"/>
                </a:lnTo>
                <a:lnTo>
                  <a:pt x="4891" y="7860"/>
                </a:lnTo>
                <a:lnTo>
                  <a:pt x="4915" y="7933"/>
                </a:lnTo>
                <a:lnTo>
                  <a:pt x="4964" y="7981"/>
                </a:lnTo>
                <a:lnTo>
                  <a:pt x="4842" y="7981"/>
                </a:lnTo>
                <a:lnTo>
                  <a:pt x="4648" y="8006"/>
                </a:lnTo>
                <a:lnTo>
                  <a:pt x="4575" y="8054"/>
                </a:lnTo>
                <a:lnTo>
                  <a:pt x="4550" y="8079"/>
                </a:lnTo>
                <a:lnTo>
                  <a:pt x="4550" y="8103"/>
                </a:lnTo>
                <a:lnTo>
                  <a:pt x="4550" y="8152"/>
                </a:lnTo>
                <a:lnTo>
                  <a:pt x="4599" y="8176"/>
                </a:lnTo>
                <a:lnTo>
                  <a:pt x="4696" y="8225"/>
                </a:lnTo>
                <a:lnTo>
                  <a:pt x="5013" y="8225"/>
                </a:lnTo>
                <a:lnTo>
                  <a:pt x="5013" y="8346"/>
                </a:lnTo>
                <a:lnTo>
                  <a:pt x="4842" y="8371"/>
                </a:lnTo>
                <a:lnTo>
                  <a:pt x="4696" y="8395"/>
                </a:lnTo>
                <a:lnTo>
                  <a:pt x="4526" y="8419"/>
                </a:lnTo>
                <a:lnTo>
                  <a:pt x="4477" y="8468"/>
                </a:lnTo>
                <a:lnTo>
                  <a:pt x="4453" y="8517"/>
                </a:lnTo>
                <a:lnTo>
                  <a:pt x="4477" y="8565"/>
                </a:lnTo>
                <a:lnTo>
                  <a:pt x="4526" y="8590"/>
                </a:lnTo>
                <a:lnTo>
                  <a:pt x="4745" y="8638"/>
                </a:lnTo>
                <a:lnTo>
                  <a:pt x="5013" y="8638"/>
                </a:lnTo>
                <a:lnTo>
                  <a:pt x="5013" y="8687"/>
                </a:lnTo>
                <a:lnTo>
                  <a:pt x="4891" y="8711"/>
                </a:lnTo>
                <a:lnTo>
                  <a:pt x="4672" y="8736"/>
                </a:lnTo>
                <a:lnTo>
                  <a:pt x="4575" y="8760"/>
                </a:lnTo>
                <a:lnTo>
                  <a:pt x="4477" y="8809"/>
                </a:lnTo>
                <a:lnTo>
                  <a:pt x="4453" y="8833"/>
                </a:lnTo>
                <a:lnTo>
                  <a:pt x="4477" y="8882"/>
                </a:lnTo>
                <a:lnTo>
                  <a:pt x="4550" y="8906"/>
                </a:lnTo>
                <a:lnTo>
                  <a:pt x="4648" y="8930"/>
                </a:lnTo>
                <a:lnTo>
                  <a:pt x="5013" y="8930"/>
                </a:lnTo>
                <a:lnTo>
                  <a:pt x="5013" y="9028"/>
                </a:lnTo>
                <a:lnTo>
                  <a:pt x="4794" y="9052"/>
                </a:lnTo>
                <a:lnTo>
                  <a:pt x="4623" y="9076"/>
                </a:lnTo>
                <a:lnTo>
                  <a:pt x="4550" y="9125"/>
                </a:lnTo>
                <a:lnTo>
                  <a:pt x="4550" y="9149"/>
                </a:lnTo>
                <a:lnTo>
                  <a:pt x="4550" y="9198"/>
                </a:lnTo>
                <a:lnTo>
                  <a:pt x="4599" y="9247"/>
                </a:lnTo>
                <a:lnTo>
                  <a:pt x="4696" y="9271"/>
                </a:lnTo>
                <a:lnTo>
                  <a:pt x="5037" y="9271"/>
                </a:lnTo>
                <a:lnTo>
                  <a:pt x="5061" y="9344"/>
                </a:lnTo>
                <a:lnTo>
                  <a:pt x="5013" y="9344"/>
                </a:lnTo>
                <a:lnTo>
                  <a:pt x="4794" y="9393"/>
                </a:lnTo>
                <a:lnTo>
                  <a:pt x="4623" y="9490"/>
                </a:lnTo>
                <a:lnTo>
                  <a:pt x="4599" y="9514"/>
                </a:lnTo>
                <a:lnTo>
                  <a:pt x="4623" y="9539"/>
                </a:lnTo>
                <a:lnTo>
                  <a:pt x="4818" y="9563"/>
                </a:lnTo>
                <a:lnTo>
                  <a:pt x="5037" y="9539"/>
                </a:lnTo>
                <a:lnTo>
                  <a:pt x="5110" y="9539"/>
                </a:lnTo>
                <a:lnTo>
                  <a:pt x="5134" y="9587"/>
                </a:lnTo>
                <a:lnTo>
                  <a:pt x="5037" y="9612"/>
                </a:lnTo>
                <a:lnTo>
                  <a:pt x="4940" y="9612"/>
                </a:lnTo>
                <a:lnTo>
                  <a:pt x="4794" y="9660"/>
                </a:lnTo>
                <a:lnTo>
                  <a:pt x="4745" y="9709"/>
                </a:lnTo>
                <a:lnTo>
                  <a:pt x="4696" y="9758"/>
                </a:lnTo>
                <a:lnTo>
                  <a:pt x="4696" y="9806"/>
                </a:lnTo>
                <a:lnTo>
                  <a:pt x="4721" y="9855"/>
                </a:lnTo>
                <a:lnTo>
                  <a:pt x="4794" y="9879"/>
                </a:lnTo>
                <a:lnTo>
                  <a:pt x="4964" y="9879"/>
                </a:lnTo>
                <a:lnTo>
                  <a:pt x="5086" y="9855"/>
                </a:lnTo>
                <a:lnTo>
                  <a:pt x="5207" y="9831"/>
                </a:lnTo>
                <a:lnTo>
                  <a:pt x="5256" y="9904"/>
                </a:lnTo>
                <a:lnTo>
                  <a:pt x="5134" y="9928"/>
                </a:lnTo>
                <a:lnTo>
                  <a:pt x="5013" y="9977"/>
                </a:lnTo>
                <a:lnTo>
                  <a:pt x="4915" y="10074"/>
                </a:lnTo>
                <a:lnTo>
                  <a:pt x="4915" y="10098"/>
                </a:lnTo>
                <a:lnTo>
                  <a:pt x="5037" y="10171"/>
                </a:lnTo>
                <a:lnTo>
                  <a:pt x="5159" y="10171"/>
                </a:lnTo>
                <a:lnTo>
                  <a:pt x="5329" y="10147"/>
                </a:lnTo>
                <a:lnTo>
                  <a:pt x="5402" y="10317"/>
                </a:lnTo>
                <a:lnTo>
                  <a:pt x="5329" y="10342"/>
                </a:lnTo>
                <a:lnTo>
                  <a:pt x="5207" y="10390"/>
                </a:lnTo>
                <a:lnTo>
                  <a:pt x="5086" y="10415"/>
                </a:lnTo>
                <a:lnTo>
                  <a:pt x="5086" y="10439"/>
                </a:lnTo>
                <a:lnTo>
                  <a:pt x="5207" y="10463"/>
                </a:lnTo>
                <a:lnTo>
                  <a:pt x="5305" y="10488"/>
                </a:lnTo>
                <a:lnTo>
                  <a:pt x="5475" y="10488"/>
                </a:lnTo>
                <a:lnTo>
                  <a:pt x="5524" y="10658"/>
                </a:lnTo>
                <a:lnTo>
                  <a:pt x="5378" y="10707"/>
                </a:lnTo>
                <a:lnTo>
                  <a:pt x="5232" y="10755"/>
                </a:lnTo>
                <a:lnTo>
                  <a:pt x="5207" y="10780"/>
                </a:lnTo>
                <a:lnTo>
                  <a:pt x="5232" y="10780"/>
                </a:lnTo>
                <a:lnTo>
                  <a:pt x="5353" y="10804"/>
                </a:lnTo>
                <a:lnTo>
                  <a:pt x="5548" y="10804"/>
                </a:lnTo>
                <a:lnTo>
                  <a:pt x="5572" y="10950"/>
                </a:lnTo>
                <a:lnTo>
                  <a:pt x="5524" y="10974"/>
                </a:lnTo>
                <a:lnTo>
                  <a:pt x="5402" y="10999"/>
                </a:lnTo>
                <a:lnTo>
                  <a:pt x="5280" y="11047"/>
                </a:lnTo>
                <a:lnTo>
                  <a:pt x="5280" y="11072"/>
                </a:lnTo>
                <a:lnTo>
                  <a:pt x="5280" y="11096"/>
                </a:lnTo>
                <a:lnTo>
                  <a:pt x="5451" y="11145"/>
                </a:lnTo>
                <a:lnTo>
                  <a:pt x="5621" y="11169"/>
                </a:lnTo>
                <a:lnTo>
                  <a:pt x="5645" y="11339"/>
                </a:lnTo>
                <a:lnTo>
                  <a:pt x="5548" y="11364"/>
                </a:lnTo>
                <a:lnTo>
                  <a:pt x="5426" y="11412"/>
                </a:lnTo>
                <a:lnTo>
                  <a:pt x="5426" y="11437"/>
                </a:lnTo>
                <a:lnTo>
                  <a:pt x="5451" y="11461"/>
                </a:lnTo>
                <a:lnTo>
                  <a:pt x="5548" y="11485"/>
                </a:lnTo>
                <a:lnTo>
                  <a:pt x="5670" y="11485"/>
                </a:lnTo>
                <a:lnTo>
                  <a:pt x="5694" y="11607"/>
                </a:lnTo>
                <a:lnTo>
                  <a:pt x="5548" y="11631"/>
                </a:lnTo>
                <a:lnTo>
                  <a:pt x="5426" y="11656"/>
                </a:lnTo>
                <a:lnTo>
                  <a:pt x="5378" y="11704"/>
                </a:lnTo>
                <a:lnTo>
                  <a:pt x="5353" y="11777"/>
                </a:lnTo>
                <a:lnTo>
                  <a:pt x="5378" y="11850"/>
                </a:lnTo>
                <a:lnTo>
                  <a:pt x="5402" y="11874"/>
                </a:lnTo>
                <a:lnTo>
                  <a:pt x="5426" y="11874"/>
                </a:lnTo>
                <a:lnTo>
                  <a:pt x="5548" y="11899"/>
                </a:lnTo>
                <a:lnTo>
                  <a:pt x="5718" y="11899"/>
                </a:lnTo>
                <a:lnTo>
                  <a:pt x="5718" y="12045"/>
                </a:lnTo>
                <a:lnTo>
                  <a:pt x="5548" y="12093"/>
                </a:lnTo>
                <a:lnTo>
                  <a:pt x="5402" y="12166"/>
                </a:lnTo>
                <a:lnTo>
                  <a:pt x="5402" y="12191"/>
                </a:lnTo>
                <a:lnTo>
                  <a:pt x="5548" y="12264"/>
                </a:lnTo>
                <a:lnTo>
                  <a:pt x="5645" y="12288"/>
                </a:lnTo>
                <a:lnTo>
                  <a:pt x="5718" y="12288"/>
                </a:lnTo>
                <a:lnTo>
                  <a:pt x="5718" y="12434"/>
                </a:lnTo>
                <a:lnTo>
                  <a:pt x="5597" y="12434"/>
                </a:lnTo>
                <a:lnTo>
                  <a:pt x="5451" y="12458"/>
                </a:lnTo>
                <a:lnTo>
                  <a:pt x="5378" y="12483"/>
                </a:lnTo>
                <a:lnTo>
                  <a:pt x="5305" y="12556"/>
                </a:lnTo>
                <a:lnTo>
                  <a:pt x="5280" y="12604"/>
                </a:lnTo>
                <a:lnTo>
                  <a:pt x="5280" y="12653"/>
                </a:lnTo>
                <a:lnTo>
                  <a:pt x="5305" y="12677"/>
                </a:lnTo>
                <a:lnTo>
                  <a:pt x="5353" y="12726"/>
                </a:lnTo>
                <a:lnTo>
                  <a:pt x="5499" y="12726"/>
                </a:lnTo>
                <a:lnTo>
                  <a:pt x="5645" y="12702"/>
                </a:lnTo>
                <a:lnTo>
                  <a:pt x="5743" y="12702"/>
                </a:lnTo>
                <a:lnTo>
                  <a:pt x="5718" y="13018"/>
                </a:lnTo>
                <a:lnTo>
                  <a:pt x="5621" y="13018"/>
                </a:lnTo>
                <a:lnTo>
                  <a:pt x="5451" y="13067"/>
                </a:lnTo>
                <a:lnTo>
                  <a:pt x="5305" y="13115"/>
                </a:lnTo>
                <a:lnTo>
                  <a:pt x="5280" y="13140"/>
                </a:lnTo>
                <a:lnTo>
                  <a:pt x="5280" y="13164"/>
                </a:lnTo>
                <a:lnTo>
                  <a:pt x="5305" y="13188"/>
                </a:lnTo>
                <a:lnTo>
                  <a:pt x="5670" y="13213"/>
                </a:lnTo>
                <a:lnTo>
                  <a:pt x="5718" y="13213"/>
                </a:lnTo>
                <a:lnTo>
                  <a:pt x="5718" y="13407"/>
                </a:lnTo>
                <a:lnTo>
                  <a:pt x="5597" y="13432"/>
                </a:lnTo>
                <a:lnTo>
                  <a:pt x="5475" y="13432"/>
                </a:lnTo>
                <a:lnTo>
                  <a:pt x="5378" y="13480"/>
                </a:lnTo>
                <a:lnTo>
                  <a:pt x="5305" y="13578"/>
                </a:lnTo>
                <a:lnTo>
                  <a:pt x="5305" y="13602"/>
                </a:lnTo>
                <a:lnTo>
                  <a:pt x="5329" y="13651"/>
                </a:lnTo>
                <a:lnTo>
                  <a:pt x="5451" y="13675"/>
                </a:lnTo>
                <a:lnTo>
                  <a:pt x="5572" y="13699"/>
                </a:lnTo>
                <a:lnTo>
                  <a:pt x="5718" y="13724"/>
                </a:lnTo>
                <a:lnTo>
                  <a:pt x="5718" y="13870"/>
                </a:lnTo>
                <a:lnTo>
                  <a:pt x="5621" y="13894"/>
                </a:lnTo>
                <a:lnTo>
                  <a:pt x="5353" y="13943"/>
                </a:lnTo>
                <a:lnTo>
                  <a:pt x="5305" y="13967"/>
                </a:lnTo>
                <a:lnTo>
                  <a:pt x="5280" y="14016"/>
                </a:lnTo>
                <a:lnTo>
                  <a:pt x="5305" y="14064"/>
                </a:lnTo>
                <a:lnTo>
                  <a:pt x="5329" y="14089"/>
                </a:lnTo>
                <a:lnTo>
                  <a:pt x="5402" y="14137"/>
                </a:lnTo>
                <a:lnTo>
                  <a:pt x="5499" y="14162"/>
                </a:lnTo>
                <a:lnTo>
                  <a:pt x="5718" y="14186"/>
                </a:lnTo>
                <a:lnTo>
                  <a:pt x="5694" y="14381"/>
                </a:lnTo>
                <a:lnTo>
                  <a:pt x="5524" y="14405"/>
                </a:lnTo>
                <a:lnTo>
                  <a:pt x="5378" y="14454"/>
                </a:lnTo>
                <a:lnTo>
                  <a:pt x="5305" y="14502"/>
                </a:lnTo>
                <a:lnTo>
                  <a:pt x="5232" y="14551"/>
                </a:lnTo>
                <a:lnTo>
                  <a:pt x="5232" y="14575"/>
                </a:lnTo>
                <a:lnTo>
                  <a:pt x="5256" y="14624"/>
                </a:lnTo>
                <a:lnTo>
                  <a:pt x="5402" y="14648"/>
                </a:lnTo>
                <a:lnTo>
                  <a:pt x="5694" y="14648"/>
                </a:lnTo>
                <a:lnTo>
                  <a:pt x="5694" y="14819"/>
                </a:lnTo>
                <a:lnTo>
                  <a:pt x="5475" y="14819"/>
                </a:lnTo>
                <a:lnTo>
                  <a:pt x="5402" y="14843"/>
                </a:lnTo>
                <a:lnTo>
                  <a:pt x="5329" y="14867"/>
                </a:lnTo>
                <a:lnTo>
                  <a:pt x="5305" y="14916"/>
                </a:lnTo>
                <a:lnTo>
                  <a:pt x="5280" y="14940"/>
                </a:lnTo>
                <a:lnTo>
                  <a:pt x="5280" y="14989"/>
                </a:lnTo>
                <a:lnTo>
                  <a:pt x="5305" y="15038"/>
                </a:lnTo>
                <a:lnTo>
                  <a:pt x="5378" y="15086"/>
                </a:lnTo>
                <a:lnTo>
                  <a:pt x="5475" y="15111"/>
                </a:lnTo>
                <a:lnTo>
                  <a:pt x="5572" y="15135"/>
                </a:lnTo>
                <a:lnTo>
                  <a:pt x="5670" y="15159"/>
                </a:lnTo>
                <a:lnTo>
                  <a:pt x="5670" y="15354"/>
                </a:lnTo>
                <a:lnTo>
                  <a:pt x="5548" y="15354"/>
                </a:lnTo>
                <a:lnTo>
                  <a:pt x="5451" y="15330"/>
                </a:lnTo>
                <a:lnTo>
                  <a:pt x="5353" y="15378"/>
                </a:lnTo>
                <a:lnTo>
                  <a:pt x="5329" y="15403"/>
                </a:lnTo>
                <a:lnTo>
                  <a:pt x="5305" y="15427"/>
                </a:lnTo>
                <a:lnTo>
                  <a:pt x="5329" y="15500"/>
                </a:lnTo>
                <a:lnTo>
                  <a:pt x="5378" y="15524"/>
                </a:lnTo>
                <a:lnTo>
                  <a:pt x="5426" y="15549"/>
                </a:lnTo>
                <a:lnTo>
                  <a:pt x="5524" y="15573"/>
                </a:lnTo>
                <a:lnTo>
                  <a:pt x="5645" y="15597"/>
                </a:lnTo>
                <a:lnTo>
                  <a:pt x="5645" y="15719"/>
                </a:lnTo>
                <a:lnTo>
                  <a:pt x="5305" y="15768"/>
                </a:lnTo>
                <a:lnTo>
                  <a:pt x="5280" y="15792"/>
                </a:lnTo>
                <a:lnTo>
                  <a:pt x="5280" y="15816"/>
                </a:lnTo>
                <a:lnTo>
                  <a:pt x="5280" y="15841"/>
                </a:lnTo>
                <a:lnTo>
                  <a:pt x="5305" y="15865"/>
                </a:lnTo>
                <a:lnTo>
                  <a:pt x="5621" y="15889"/>
                </a:lnTo>
                <a:lnTo>
                  <a:pt x="5621" y="16108"/>
                </a:lnTo>
                <a:lnTo>
                  <a:pt x="5524" y="16133"/>
                </a:lnTo>
                <a:lnTo>
                  <a:pt x="5378" y="16157"/>
                </a:lnTo>
                <a:lnTo>
                  <a:pt x="5305" y="16181"/>
                </a:lnTo>
                <a:lnTo>
                  <a:pt x="5256" y="16230"/>
                </a:lnTo>
                <a:lnTo>
                  <a:pt x="5232" y="16254"/>
                </a:lnTo>
                <a:lnTo>
                  <a:pt x="5256" y="16279"/>
                </a:lnTo>
                <a:lnTo>
                  <a:pt x="5305" y="16327"/>
                </a:lnTo>
                <a:lnTo>
                  <a:pt x="5353" y="16352"/>
                </a:lnTo>
                <a:lnTo>
                  <a:pt x="5475" y="16376"/>
                </a:lnTo>
                <a:lnTo>
                  <a:pt x="5597" y="16376"/>
                </a:lnTo>
                <a:lnTo>
                  <a:pt x="5572" y="16571"/>
                </a:lnTo>
                <a:lnTo>
                  <a:pt x="5572" y="16668"/>
                </a:lnTo>
                <a:lnTo>
                  <a:pt x="5280" y="16668"/>
                </a:lnTo>
                <a:lnTo>
                  <a:pt x="5207" y="16692"/>
                </a:lnTo>
                <a:lnTo>
                  <a:pt x="5159" y="16741"/>
                </a:lnTo>
                <a:lnTo>
                  <a:pt x="5159" y="16790"/>
                </a:lnTo>
                <a:lnTo>
                  <a:pt x="5207" y="16838"/>
                </a:lnTo>
                <a:lnTo>
                  <a:pt x="5256" y="16863"/>
                </a:lnTo>
                <a:lnTo>
                  <a:pt x="5402" y="16887"/>
                </a:lnTo>
                <a:lnTo>
                  <a:pt x="5548" y="16887"/>
                </a:lnTo>
                <a:lnTo>
                  <a:pt x="5524" y="17082"/>
                </a:lnTo>
                <a:lnTo>
                  <a:pt x="5426" y="17106"/>
                </a:lnTo>
                <a:lnTo>
                  <a:pt x="5280" y="17130"/>
                </a:lnTo>
                <a:lnTo>
                  <a:pt x="5207" y="17155"/>
                </a:lnTo>
                <a:lnTo>
                  <a:pt x="5134" y="17203"/>
                </a:lnTo>
                <a:lnTo>
                  <a:pt x="5134" y="17228"/>
                </a:lnTo>
                <a:lnTo>
                  <a:pt x="5134" y="17252"/>
                </a:lnTo>
                <a:lnTo>
                  <a:pt x="5207" y="17276"/>
                </a:lnTo>
                <a:lnTo>
                  <a:pt x="5280" y="17276"/>
                </a:lnTo>
                <a:lnTo>
                  <a:pt x="5426" y="17301"/>
                </a:lnTo>
                <a:lnTo>
                  <a:pt x="5499" y="17301"/>
                </a:lnTo>
                <a:lnTo>
                  <a:pt x="5475" y="17544"/>
                </a:lnTo>
                <a:lnTo>
                  <a:pt x="5378" y="17544"/>
                </a:lnTo>
                <a:lnTo>
                  <a:pt x="5256" y="17593"/>
                </a:lnTo>
                <a:lnTo>
                  <a:pt x="5183" y="17641"/>
                </a:lnTo>
                <a:lnTo>
                  <a:pt x="5183" y="17666"/>
                </a:lnTo>
                <a:lnTo>
                  <a:pt x="5183" y="17690"/>
                </a:lnTo>
                <a:lnTo>
                  <a:pt x="5207" y="17739"/>
                </a:lnTo>
                <a:lnTo>
                  <a:pt x="5256" y="17763"/>
                </a:lnTo>
                <a:lnTo>
                  <a:pt x="5378" y="17787"/>
                </a:lnTo>
                <a:lnTo>
                  <a:pt x="5451" y="17812"/>
                </a:lnTo>
                <a:lnTo>
                  <a:pt x="5426" y="17982"/>
                </a:lnTo>
                <a:lnTo>
                  <a:pt x="5329" y="17982"/>
                </a:lnTo>
                <a:lnTo>
                  <a:pt x="5086" y="18006"/>
                </a:lnTo>
                <a:lnTo>
                  <a:pt x="5037" y="18031"/>
                </a:lnTo>
                <a:lnTo>
                  <a:pt x="5013" y="18055"/>
                </a:lnTo>
                <a:lnTo>
                  <a:pt x="5013" y="18104"/>
                </a:lnTo>
                <a:lnTo>
                  <a:pt x="5061" y="18152"/>
                </a:lnTo>
                <a:lnTo>
                  <a:pt x="5159" y="18201"/>
                </a:lnTo>
                <a:lnTo>
                  <a:pt x="5280" y="18225"/>
                </a:lnTo>
                <a:lnTo>
                  <a:pt x="5402" y="18225"/>
                </a:lnTo>
                <a:lnTo>
                  <a:pt x="5402" y="18420"/>
                </a:lnTo>
                <a:lnTo>
                  <a:pt x="5353" y="18420"/>
                </a:lnTo>
                <a:lnTo>
                  <a:pt x="5207" y="18444"/>
                </a:lnTo>
                <a:lnTo>
                  <a:pt x="5134" y="18469"/>
                </a:lnTo>
                <a:lnTo>
                  <a:pt x="5086" y="18517"/>
                </a:lnTo>
                <a:lnTo>
                  <a:pt x="5061" y="18566"/>
                </a:lnTo>
                <a:lnTo>
                  <a:pt x="5086" y="18615"/>
                </a:lnTo>
                <a:lnTo>
                  <a:pt x="5134" y="18663"/>
                </a:lnTo>
                <a:lnTo>
                  <a:pt x="5183" y="18688"/>
                </a:lnTo>
                <a:lnTo>
                  <a:pt x="5329" y="18712"/>
                </a:lnTo>
                <a:lnTo>
                  <a:pt x="5378" y="18712"/>
                </a:lnTo>
                <a:lnTo>
                  <a:pt x="5353" y="18907"/>
                </a:lnTo>
                <a:lnTo>
                  <a:pt x="5280" y="18907"/>
                </a:lnTo>
                <a:lnTo>
                  <a:pt x="5183" y="18955"/>
                </a:lnTo>
                <a:lnTo>
                  <a:pt x="5159" y="18980"/>
                </a:lnTo>
                <a:lnTo>
                  <a:pt x="5159" y="19004"/>
                </a:lnTo>
                <a:lnTo>
                  <a:pt x="5159" y="19053"/>
                </a:lnTo>
                <a:lnTo>
                  <a:pt x="5183" y="19077"/>
                </a:lnTo>
                <a:lnTo>
                  <a:pt x="5256" y="19126"/>
                </a:lnTo>
                <a:lnTo>
                  <a:pt x="5353" y="19126"/>
                </a:lnTo>
                <a:lnTo>
                  <a:pt x="5353" y="19539"/>
                </a:lnTo>
                <a:lnTo>
                  <a:pt x="5353" y="19637"/>
                </a:lnTo>
                <a:lnTo>
                  <a:pt x="5402" y="19710"/>
                </a:lnTo>
                <a:lnTo>
                  <a:pt x="5475" y="19758"/>
                </a:lnTo>
                <a:lnTo>
                  <a:pt x="5548" y="19783"/>
                </a:lnTo>
                <a:lnTo>
                  <a:pt x="5572" y="19807"/>
                </a:lnTo>
                <a:lnTo>
                  <a:pt x="5718" y="19953"/>
                </a:lnTo>
                <a:lnTo>
                  <a:pt x="5840" y="20074"/>
                </a:lnTo>
                <a:lnTo>
                  <a:pt x="5986" y="20220"/>
                </a:lnTo>
                <a:lnTo>
                  <a:pt x="6132" y="20366"/>
                </a:lnTo>
                <a:lnTo>
                  <a:pt x="5961" y="20366"/>
                </a:lnTo>
                <a:lnTo>
                  <a:pt x="5816" y="20342"/>
                </a:lnTo>
                <a:lnTo>
                  <a:pt x="5670" y="20318"/>
                </a:lnTo>
                <a:lnTo>
                  <a:pt x="5524" y="20269"/>
                </a:lnTo>
                <a:lnTo>
                  <a:pt x="5378" y="20196"/>
                </a:lnTo>
                <a:lnTo>
                  <a:pt x="5232" y="20099"/>
                </a:lnTo>
                <a:lnTo>
                  <a:pt x="5086" y="20001"/>
                </a:lnTo>
                <a:lnTo>
                  <a:pt x="4940" y="19928"/>
                </a:lnTo>
                <a:lnTo>
                  <a:pt x="4818" y="19539"/>
                </a:lnTo>
                <a:lnTo>
                  <a:pt x="4721" y="19126"/>
                </a:lnTo>
                <a:lnTo>
                  <a:pt x="4672" y="18712"/>
                </a:lnTo>
                <a:lnTo>
                  <a:pt x="4623" y="18274"/>
                </a:lnTo>
                <a:lnTo>
                  <a:pt x="4575" y="17447"/>
                </a:lnTo>
                <a:lnTo>
                  <a:pt x="4526" y="16619"/>
                </a:lnTo>
                <a:lnTo>
                  <a:pt x="4477" y="15670"/>
                </a:lnTo>
                <a:lnTo>
                  <a:pt x="4429" y="14721"/>
                </a:lnTo>
                <a:lnTo>
                  <a:pt x="4404" y="14235"/>
                </a:lnTo>
                <a:lnTo>
                  <a:pt x="4380" y="13894"/>
                </a:lnTo>
                <a:lnTo>
                  <a:pt x="4331" y="13505"/>
                </a:lnTo>
                <a:lnTo>
                  <a:pt x="4258" y="13140"/>
                </a:lnTo>
                <a:lnTo>
                  <a:pt x="4161" y="12775"/>
                </a:lnTo>
                <a:lnTo>
                  <a:pt x="4112" y="12629"/>
                </a:lnTo>
                <a:lnTo>
                  <a:pt x="4039" y="12483"/>
                </a:lnTo>
                <a:lnTo>
                  <a:pt x="3966" y="12361"/>
                </a:lnTo>
                <a:lnTo>
                  <a:pt x="3893" y="12288"/>
                </a:lnTo>
                <a:lnTo>
                  <a:pt x="3820" y="12264"/>
                </a:lnTo>
                <a:lnTo>
                  <a:pt x="3577" y="12264"/>
                </a:lnTo>
                <a:lnTo>
                  <a:pt x="3504" y="12288"/>
                </a:lnTo>
                <a:lnTo>
                  <a:pt x="3407" y="12385"/>
                </a:lnTo>
                <a:lnTo>
                  <a:pt x="3334" y="12507"/>
                </a:lnTo>
                <a:lnTo>
                  <a:pt x="3309" y="12483"/>
                </a:lnTo>
                <a:lnTo>
                  <a:pt x="3188" y="12483"/>
                </a:lnTo>
                <a:lnTo>
                  <a:pt x="3066" y="12531"/>
                </a:lnTo>
                <a:lnTo>
                  <a:pt x="3042" y="12556"/>
                </a:lnTo>
                <a:lnTo>
                  <a:pt x="3042" y="12604"/>
                </a:lnTo>
                <a:lnTo>
                  <a:pt x="3066" y="12653"/>
                </a:lnTo>
                <a:lnTo>
                  <a:pt x="3115" y="12677"/>
                </a:lnTo>
                <a:lnTo>
                  <a:pt x="3236" y="12702"/>
                </a:lnTo>
                <a:lnTo>
                  <a:pt x="3261" y="12702"/>
                </a:lnTo>
                <a:lnTo>
                  <a:pt x="3212" y="12848"/>
                </a:lnTo>
                <a:lnTo>
                  <a:pt x="3042" y="12872"/>
                </a:lnTo>
                <a:lnTo>
                  <a:pt x="2871" y="12921"/>
                </a:lnTo>
                <a:lnTo>
                  <a:pt x="2871" y="12945"/>
                </a:lnTo>
                <a:lnTo>
                  <a:pt x="2871" y="12969"/>
                </a:lnTo>
                <a:lnTo>
                  <a:pt x="3017" y="13018"/>
                </a:lnTo>
                <a:lnTo>
                  <a:pt x="3163" y="13042"/>
                </a:lnTo>
                <a:lnTo>
                  <a:pt x="3139" y="13140"/>
                </a:lnTo>
                <a:lnTo>
                  <a:pt x="2969" y="13140"/>
                </a:lnTo>
                <a:lnTo>
                  <a:pt x="2847" y="13164"/>
                </a:lnTo>
                <a:lnTo>
                  <a:pt x="2725" y="13213"/>
                </a:lnTo>
                <a:lnTo>
                  <a:pt x="2701" y="13237"/>
                </a:lnTo>
                <a:lnTo>
                  <a:pt x="2701" y="13261"/>
                </a:lnTo>
                <a:lnTo>
                  <a:pt x="2701" y="13286"/>
                </a:lnTo>
                <a:lnTo>
                  <a:pt x="2725" y="13310"/>
                </a:lnTo>
                <a:lnTo>
                  <a:pt x="2847" y="13359"/>
                </a:lnTo>
                <a:lnTo>
                  <a:pt x="2969" y="13383"/>
                </a:lnTo>
                <a:lnTo>
                  <a:pt x="3090" y="13383"/>
                </a:lnTo>
                <a:lnTo>
                  <a:pt x="3066" y="13529"/>
                </a:lnTo>
                <a:lnTo>
                  <a:pt x="2847" y="13553"/>
                </a:lnTo>
                <a:lnTo>
                  <a:pt x="2750" y="13602"/>
                </a:lnTo>
                <a:lnTo>
                  <a:pt x="2652" y="13651"/>
                </a:lnTo>
                <a:lnTo>
                  <a:pt x="2628" y="13699"/>
                </a:lnTo>
                <a:lnTo>
                  <a:pt x="2652" y="13724"/>
                </a:lnTo>
                <a:lnTo>
                  <a:pt x="2847" y="13748"/>
                </a:lnTo>
                <a:lnTo>
                  <a:pt x="3042" y="13772"/>
                </a:lnTo>
                <a:lnTo>
                  <a:pt x="3042" y="13870"/>
                </a:lnTo>
                <a:lnTo>
                  <a:pt x="2920" y="13870"/>
                </a:lnTo>
                <a:lnTo>
                  <a:pt x="2774" y="13918"/>
                </a:lnTo>
                <a:lnTo>
                  <a:pt x="2701" y="13943"/>
                </a:lnTo>
                <a:lnTo>
                  <a:pt x="2628" y="13991"/>
                </a:lnTo>
                <a:lnTo>
                  <a:pt x="2628" y="14016"/>
                </a:lnTo>
                <a:lnTo>
                  <a:pt x="2701" y="14064"/>
                </a:lnTo>
                <a:lnTo>
                  <a:pt x="2798" y="14113"/>
                </a:lnTo>
                <a:lnTo>
                  <a:pt x="2896" y="14137"/>
                </a:lnTo>
                <a:lnTo>
                  <a:pt x="3017" y="14137"/>
                </a:lnTo>
                <a:lnTo>
                  <a:pt x="2993" y="14283"/>
                </a:lnTo>
                <a:lnTo>
                  <a:pt x="2871" y="14283"/>
                </a:lnTo>
                <a:lnTo>
                  <a:pt x="2725" y="14308"/>
                </a:lnTo>
                <a:lnTo>
                  <a:pt x="2677" y="14332"/>
                </a:lnTo>
                <a:lnTo>
                  <a:pt x="2604" y="14381"/>
                </a:lnTo>
                <a:lnTo>
                  <a:pt x="2604" y="14405"/>
                </a:lnTo>
                <a:lnTo>
                  <a:pt x="2579" y="14429"/>
                </a:lnTo>
                <a:lnTo>
                  <a:pt x="2604" y="14502"/>
                </a:lnTo>
                <a:lnTo>
                  <a:pt x="2677" y="14551"/>
                </a:lnTo>
                <a:lnTo>
                  <a:pt x="2725" y="14575"/>
                </a:lnTo>
                <a:lnTo>
                  <a:pt x="2871" y="14600"/>
                </a:lnTo>
                <a:lnTo>
                  <a:pt x="2969" y="14600"/>
                </a:lnTo>
                <a:lnTo>
                  <a:pt x="2969" y="14721"/>
                </a:lnTo>
                <a:lnTo>
                  <a:pt x="2969" y="14794"/>
                </a:lnTo>
                <a:lnTo>
                  <a:pt x="2774" y="14819"/>
                </a:lnTo>
                <a:lnTo>
                  <a:pt x="2628" y="14843"/>
                </a:lnTo>
                <a:lnTo>
                  <a:pt x="2555" y="14892"/>
                </a:lnTo>
                <a:lnTo>
                  <a:pt x="2506" y="14940"/>
                </a:lnTo>
                <a:lnTo>
                  <a:pt x="2482" y="14989"/>
                </a:lnTo>
                <a:lnTo>
                  <a:pt x="2506" y="15013"/>
                </a:lnTo>
                <a:lnTo>
                  <a:pt x="2579" y="15038"/>
                </a:lnTo>
                <a:lnTo>
                  <a:pt x="2652" y="15062"/>
                </a:lnTo>
                <a:lnTo>
                  <a:pt x="2823" y="15062"/>
                </a:lnTo>
                <a:lnTo>
                  <a:pt x="2944" y="15038"/>
                </a:lnTo>
                <a:lnTo>
                  <a:pt x="2944" y="15232"/>
                </a:lnTo>
                <a:lnTo>
                  <a:pt x="2871" y="15232"/>
                </a:lnTo>
                <a:lnTo>
                  <a:pt x="2677" y="15257"/>
                </a:lnTo>
                <a:lnTo>
                  <a:pt x="2506" y="15305"/>
                </a:lnTo>
                <a:lnTo>
                  <a:pt x="2506" y="15330"/>
                </a:lnTo>
                <a:lnTo>
                  <a:pt x="2506" y="15354"/>
                </a:lnTo>
                <a:lnTo>
                  <a:pt x="2701" y="15378"/>
                </a:lnTo>
                <a:lnTo>
                  <a:pt x="2920" y="15403"/>
                </a:lnTo>
                <a:lnTo>
                  <a:pt x="2920" y="15622"/>
                </a:lnTo>
                <a:lnTo>
                  <a:pt x="2798" y="15646"/>
                </a:lnTo>
                <a:lnTo>
                  <a:pt x="2652" y="15695"/>
                </a:lnTo>
                <a:lnTo>
                  <a:pt x="2506" y="15768"/>
                </a:lnTo>
                <a:lnTo>
                  <a:pt x="2506" y="15792"/>
                </a:lnTo>
                <a:lnTo>
                  <a:pt x="2506" y="15816"/>
                </a:lnTo>
                <a:lnTo>
                  <a:pt x="2798" y="15841"/>
                </a:lnTo>
                <a:lnTo>
                  <a:pt x="2896" y="15841"/>
                </a:lnTo>
                <a:lnTo>
                  <a:pt x="2896" y="15914"/>
                </a:lnTo>
                <a:lnTo>
                  <a:pt x="2750" y="15938"/>
                </a:lnTo>
                <a:lnTo>
                  <a:pt x="2604" y="15987"/>
                </a:lnTo>
                <a:lnTo>
                  <a:pt x="2482" y="16060"/>
                </a:lnTo>
                <a:lnTo>
                  <a:pt x="2433" y="16108"/>
                </a:lnTo>
                <a:lnTo>
                  <a:pt x="2433" y="16157"/>
                </a:lnTo>
                <a:lnTo>
                  <a:pt x="2433" y="16181"/>
                </a:lnTo>
                <a:lnTo>
                  <a:pt x="2506" y="16230"/>
                </a:lnTo>
                <a:lnTo>
                  <a:pt x="2579" y="16254"/>
                </a:lnTo>
                <a:lnTo>
                  <a:pt x="2725" y="16254"/>
                </a:lnTo>
                <a:lnTo>
                  <a:pt x="2896" y="16230"/>
                </a:lnTo>
                <a:lnTo>
                  <a:pt x="2871" y="16425"/>
                </a:lnTo>
                <a:lnTo>
                  <a:pt x="2628" y="16473"/>
                </a:lnTo>
                <a:lnTo>
                  <a:pt x="2506" y="16498"/>
                </a:lnTo>
                <a:lnTo>
                  <a:pt x="2409" y="16546"/>
                </a:lnTo>
                <a:lnTo>
                  <a:pt x="2409" y="16571"/>
                </a:lnTo>
                <a:lnTo>
                  <a:pt x="2409" y="16595"/>
                </a:lnTo>
                <a:lnTo>
                  <a:pt x="2506" y="16644"/>
                </a:lnTo>
                <a:lnTo>
                  <a:pt x="2628" y="16668"/>
                </a:lnTo>
                <a:lnTo>
                  <a:pt x="2871" y="16692"/>
                </a:lnTo>
                <a:lnTo>
                  <a:pt x="2847" y="16936"/>
                </a:lnTo>
                <a:lnTo>
                  <a:pt x="2701" y="16936"/>
                </a:lnTo>
                <a:lnTo>
                  <a:pt x="2555" y="16960"/>
                </a:lnTo>
                <a:lnTo>
                  <a:pt x="2458" y="16984"/>
                </a:lnTo>
                <a:lnTo>
                  <a:pt x="2409" y="17033"/>
                </a:lnTo>
                <a:lnTo>
                  <a:pt x="2385" y="17057"/>
                </a:lnTo>
                <a:lnTo>
                  <a:pt x="2433" y="17106"/>
                </a:lnTo>
                <a:lnTo>
                  <a:pt x="2482" y="17130"/>
                </a:lnTo>
                <a:lnTo>
                  <a:pt x="2604" y="17155"/>
                </a:lnTo>
                <a:lnTo>
                  <a:pt x="2847" y="17155"/>
                </a:lnTo>
                <a:lnTo>
                  <a:pt x="2823" y="17349"/>
                </a:lnTo>
                <a:lnTo>
                  <a:pt x="2701" y="17398"/>
                </a:lnTo>
                <a:lnTo>
                  <a:pt x="2604" y="17447"/>
                </a:lnTo>
                <a:lnTo>
                  <a:pt x="2506" y="17495"/>
                </a:lnTo>
                <a:lnTo>
                  <a:pt x="2458" y="17568"/>
                </a:lnTo>
                <a:lnTo>
                  <a:pt x="2433" y="17593"/>
                </a:lnTo>
                <a:lnTo>
                  <a:pt x="2458" y="17641"/>
                </a:lnTo>
                <a:lnTo>
                  <a:pt x="2458" y="17666"/>
                </a:lnTo>
                <a:lnTo>
                  <a:pt x="2506" y="17690"/>
                </a:lnTo>
                <a:lnTo>
                  <a:pt x="2652" y="17690"/>
                </a:lnTo>
                <a:lnTo>
                  <a:pt x="2823" y="17641"/>
                </a:lnTo>
                <a:lnTo>
                  <a:pt x="2798" y="17860"/>
                </a:lnTo>
                <a:lnTo>
                  <a:pt x="2628" y="17933"/>
                </a:lnTo>
                <a:lnTo>
                  <a:pt x="2506" y="17958"/>
                </a:lnTo>
                <a:lnTo>
                  <a:pt x="2482" y="17958"/>
                </a:lnTo>
                <a:lnTo>
                  <a:pt x="2458" y="17982"/>
                </a:lnTo>
                <a:lnTo>
                  <a:pt x="2458" y="18006"/>
                </a:lnTo>
                <a:lnTo>
                  <a:pt x="2482" y="18031"/>
                </a:lnTo>
                <a:lnTo>
                  <a:pt x="2628" y="18055"/>
                </a:lnTo>
                <a:lnTo>
                  <a:pt x="2798" y="18055"/>
                </a:lnTo>
                <a:lnTo>
                  <a:pt x="2774" y="18298"/>
                </a:lnTo>
                <a:lnTo>
                  <a:pt x="2725" y="18298"/>
                </a:lnTo>
                <a:lnTo>
                  <a:pt x="2628" y="18323"/>
                </a:lnTo>
                <a:lnTo>
                  <a:pt x="2506" y="18371"/>
                </a:lnTo>
                <a:lnTo>
                  <a:pt x="2482" y="18396"/>
                </a:lnTo>
                <a:lnTo>
                  <a:pt x="2482" y="18420"/>
                </a:lnTo>
                <a:lnTo>
                  <a:pt x="2482" y="18444"/>
                </a:lnTo>
                <a:lnTo>
                  <a:pt x="2506" y="18444"/>
                </a:lnTo>
                <a:lnTo>
                  <a:pt x="2604" y="18493"/>
                </a:lnTo>
                <a:lnTo>
                  <a:pt x="2725" y="18542"/>
                </a:lnTo>
                <a:lnTo>
                  <a:pt x="2750" y="18542"/>
                </a:lnTo>
                <a:lnTo>
                  <a:pt x="2725" y="18688"/>
                </a:lnTo>
                <a:lnTo>
                  <a:pt x="2628" y="18712"/>
                </a:lnTo>
                <a:lnTo>
                  <a:pt x="2506" y="18712"/>
                </a:lnTo>
                <a:lnTo>
                  <a:pt x="2458" y="18736"/>
                </a:lnTo>
                <a:lnTo>
                  <a:pt x="2409" y="18761"/>
                </a:lnTo>
                <a:lnTo>
                  <a:pt x="2385" y="18809"/>
                </a:lnTo>
                <a:lnTo>
                  <a:pt x="2385" y="18858"/>
                </a:lnTo>
                <a:lnTo>
                  <a:pt x="2433" y="18882"/>
                </a:lnTo>
                <a:lnTo>
                  <a:pt x="2482" y="18931"/>
                </a:lnTo>
                <a:lnTo>
                  <a:pt x="2604" y="18955"/>
                </a:lnTo>
                <a:lnTo>
                  <a:pt x="2701" y="18955"/>
                </a:lnTo>
                <a:lnTo>
                  <a:pt x="2677" y="19053"/>
                </a:lnTo>
                <a:lnTo>
                  <a:pt x="2604" y="19077"/>
                </a:lnTo>
                <a:lnTo>
                  <a:pt x="2555" y="19101"/>
                </a:lnTo>
                <a:lnTo>
                  <a:pt x="2433" y="19174"/>
                </a:lnTo>
                <a:lnTo>
                  <a:pt x="2433" y="19199"/>
                </a:lnTo>
                <a:lnTo>
                  <a:pt x="2433" y="19223"/>
                </a:lnTo>
                <a:lnTo>
                  <a:pt x="2531" y="19272"/>
                </a:lnTo>
                <a:lnTo>
                  <a:pt x="2628" y="19320"/>
                </a:lnTo>
                <a:lnTo>
                  <a:pt x="2604" y="19466"/>
                </a:lnTo>
                <a:lnTo>
                  <a:pt x="2458" y="19466"/>
                </a:lnTo>
                <a:lnTo>
                  <a:pt x="2360" y="19515"/>
                </a:lnTo>
                <a:lnTo>
                  <a:pt x="2336" y="19564"/>
                </a:lnTo>
                <a:lnTo>
                  <a:pt x="2360" y="19612"/>
                </a:lnTo>
                <a:lnTo>
                  <a:pt x="2385" y="19661"/>
                </a:lnTo>
                <a:lnTo>
                  <a:pt x="2433" y="19685"/>
                </a:lnTo>
                <a:lnTo>
                  <a:pt x="2531" y="19734"/>
                </a:lnTo>
                <a:lnTo>
                  <a:pt x="2458" y="19928"/>
                </a:lnTo>
                <a:lnTo>
                  <a:pt x="2312" y="20001"/>
                </a:lnTo>
                <a:lnTo>
                  <a:pt x="2166" y="20099"/>
                </a:lnTo>
                <a:lnTo>
                  <a:pt x="2020" y="20196"/>
                </a:lnTo>
                <a:lnTo>
                  <a:pt x="1874" y="20269"/>
                </a:lnTo>
                <a:lnTo>
                  <a:pt x="1728" y="20318"/>
                </a:lnTo>
                <a:lnTo>
                  <a:pt x="1582" y="20342"/>
                </a:lnTo>
                <a:lnTo>
                  <a:pt x="1436" y="20366"/>
                </a:lnTo>
                <a:lnTo>
                  <a:pt x="1265" y="20366"/>
                </a:lnTo>
                <a:lnTo>
                  <a:pt x="1411" y="20220"/>
                </a:lnTo>
                <a:lnTo>
                  <a:pt x="1557" y="20074"/>
                </a:lnTo>
                <a:lnTo>
                  <a:pt x="1679" y="19953"/>
                </a:lnTo>
                <a:lnTo>
                  <a:pt x="1825" y="19807"/>
                </a:lnTo>
                <a:lnTo>
                  <a:pt x="1849" y="19783"/>
                </a:lnTo>
                <a:lnTo>
                  <a:pt x="1922" y="19758"/>
                </a:lnTo>
                <a:lnTo>
                  <a:pt x="1995" y="19710"/>
                </a:lnTo>
                <a:lnTo>
                  <a:pt x="2020" y="19637"/>
                </a:lnTo>
                <a:lnTo>
                  <a:pt x="2044" y="19539"/>
                </a:lnTo>
                <a:lnTo>
                  <a:pt x="2020" y="18785"/>
                </a:lnTo>
                <a:lnTo>
                  <a:pt x="1971" y="18055"/>
                </a:lnTo>
                <a:lnTo>
                  <a:pt x="1825" y="16571"/>
                </a:lnTo>
                <a:lnTo>
                  <a:pt x="1752" y="15792"/>
                </a:lnTo>
                <a:lnTo>
                  <a:pt x="1703" y="15013"/>
                </a:lnTo>
                <a:lnTo>
                  <a:pt x="1679" y="13456"/>
                </a:lnTo>
                <a:lnTo>
                  <a:pt x="1655" y="12702"/>
                </a:lnTo>
                <a:lnTo>
                  <a:pt x="1679" y="11947"/>
                </a:lnTo>
                <a:lnTo>
                  <a:pt x="1703" y="11583"/>
                </a:lnTo>
                <a:lnTo>
                  <a:pt x="1752" y="11218"/>
                </a:lnTo>
                <a:lnTo>
                  <a:pt x="1825" y="10853"/>
                </a:lnTo>
                <a:lnTo>
                  <a:pt x="1922" y="10488"/>
                </a:lnTo>
                <a:lnTo>
                  <a:pt x="2044" y="10171"/>
                </a:lnTo>
                <a:lnTo>
                  <a:pt x="2166" y="9855"/>
                </a:lnTo>
                <a:lnTo>
                  <a:pt x="2287" y="9539"/>
                </a:lnTo>
                <a:lnTo>
                  <a:pt x="2360" y="9198"/>
                </a:lnTo>
                <a:lnTo>
                  <a:pt x="2385" y="8906"/>
                </a:lnTo>
                <a:lnTo>
                  <a:pt x="2385" y="8590"/>
                </a:lnTo>
                <a:lnTo>
                  <a:pt x="2385" y="8006"/>
                </a:lnTo>
                <a:lnTo>
                  <a:pt x="2458" y="7957"/>
                </a:lnTo>
                <a:lnTo>
                  <a:pt x="2482" y="7908"/>
                </a:lnTo>
                <a:lnTo>
                  <a:pt x="2506" y="7835"/>
                </a:lnTo>
                <a:lnTo>
                  <a:pt x="2506" y="7762"/>
                </a:lnTo>
                <a:lnTo>
                  <a:pt x="2506" y="7689"/>
                </a:lnTo>
                <a:lnTo>
                  <a:pt x="2458" y="7641"/>
                </a:lnTo>
                <a:lnTo>
                  <a:pt x="2385" y="7592"/>
                </a:lnTo>
                <a:lnTo>
                  <a:pt x="2312" y="7568"/>
                </a:lnTo>
                <a:lnTo>
                  <a:pt x="2214" y="7543"/>
                </a:lnTo>
                <a:lnTo>
                  <a:pt x="2141" y="7519"/>
                </a:lnTo>
                <a:lnTo>
                  <a:pt x="2093" y="7446"/>
                </a:lnTo>
                <a:lnTo>
                  <a:pt x="2044" y="7373"/>
                </a:lnTo>
                <a:lnTo>
                  <a:pt x="1947" y="7227"/>
                </a:lnTo>
                <a:lnTo>
                  <a:pt x="1898" y="7057"/>
                </a:lnTo>
                <a:lnTo>
                  <a:pt x="1874" y="6886"/>
                </a:lnTo>
                <a:lnTo>
                  <a:pt x="1874" y="6716"/>
                </a:lnTo>
                <a:lnTo>
                  <a:pt x="1898" y="6643"/>
                </a:lnTo>
                <a:lnTo>
                  <a:pt x="1971" y="6570"/>
                </a:lnTo>
                <a:lnTo>
                  <a:pt x="2093" y="6473"/>
                </a:lnTo>
                <a:lnTo>
                  <a:pt x="2117" y="6400"/>
                </a:lnTo>
                <a:lnTo>
                  <a:pt x="2117" y="6327"/>
                </a:lnTo>
                <a:lnTo>
                  <a:pt x="2093" y="6254"/>
                </a:lnTo>
                <a:lnTo>
                  <a:pt x="2020" y="6205"/>
                </a:lnTo>
                <a:lnTo>
                  <a:pt x="1947" y="6181"/>
                </a:lnTo>
                <a:lnTo>
                  <a:pt x="1849" y="6181"/>
                </a:lnTo>
                <a:lnTo>
                  <a:pt x="1801" y="6205"/>
                </a:lnTo>
                <a:lnTo>
                  <a:pt x="1728" y="6229"/>
                </a:lnTo>
                <a:lnTo>
                  <a:pt x="1630" y="6327"/>
                </a:lnTo>
                <a:lnTo>
                  <a:pt x="1557" y="6473"/>
                </a:lnTo>
                <a:lnTo>
                  <a:pt x="1484" y="6619"/>
                </a:lnTo>
                <a:lnTo>
                  <a:pt x="1460" y="6789"/>
                </a:lnTo>
                <a:lnTo>
                  <a:pt x="1460" y="6935"/>
                </a:lnTo>
                <a:lnTo>
                  <a:pt x="1460" y="7081"/>
                </a:lnTo>
                <a:lnTo>
                  <a:pt x="1533" y="7300"/>
                </a:lnTo>
                <a:lnTo>
                  <a:pt x="1630" y="7543"/>
                </a:lnTo>
                <a:lnTo>
                  <a:pt x="1606" y="7568"/>
                </a:lnTo>
                <a:lnTo>
                  <a:pt x="1533" y="7519"/>
                </a:lnTo>
                <a:lnTo>
                  <a:pt x="1411" y="7470"/>
                </a:lnTo>
                <a:lnTo>
                  <a:pt x="1363" y="7446"/>
                </a:lnTo>
                <a:lnTo>
                  <a:pt x="1290" y="7446"/>
                </a:lnTo>
                <a:lnTo>
                  <a:pt x="1265" y="7470"/>
                </a:lnTo>
                <a:lnTo>
                  <a:pt x="1241" y="7495"/>
                </a:lnTo>
                <a:lnTo>
                  <a:pt x="1241" y="7568"/>
                </a:lnTo>
                <a:lnTo>
                  <a:pt x="1290" y="7616"/>
                </a:lnTo>
                <a:lnTo>
                  <a:pt x="1363" y="7689"/>
                </a:lnTo>
                <a:lnTo>
                  <a:pt x="1460" y="7787"/>
                </a:lnTo>
                <a:lnTo>
                  <a:pt x="1436" y="7860"/>
                </a:lnTo>
                <a:lnTo>
                  <a:pt x="1314" y="7811"/>
                </a:lnTo>
                <a:lnTo>
                  <a:pt x="1192" y="7762"/>
                </a:lnTo>
                <a:lnTo>
                  <a:pt x="1071" y="7738"/>
                </a:lnTo>
                <a:lnTo>
                  <a:pt x="1022" y="7762"/>
                </a:lnTo>
                <a:lnTo>
                  <a:pt x="998" y="7811"/>
                </a:lnTo>
                <a:lnTo>
                  <a:pt x="1022" y="7835"/>
                </a:lnTo>
                <a:lnTo>
                  <a:pt x="1071" y="7908"/>
                </a:lnTo>
                <a:lnTo>
                  <a:pt x="1144" y="7981"/>
                </a:lnTo>
                <a:lnTo>
                  <a:pt x="1314" y="8103"/>
                </a:lnTo>
                <a:lnTo>
                  <a:pt x="1265" y="8249"/>
                </a:lnTo>
                <a:lnTo>
                  <a:pt x="1168" y="8225"/>
                </a:lnTo>
                <a:lnTo>
                  <a:pt x="1095" y="8200"/>
                </a:lnTo>
                <a:lnTo>
                  <a:pt x="998" y="8225"/>
                </a:lnTo>
                <a:lnTo>
                  <a:pt x="949" y="8249"/>
                </a:lnTo>
                <a:lnTo>
                  <a:pt x="949" y="8273"/>
                </a:lnTo>
                <a:lnTo>
                  <a:pt x="949" y="8322"/>
                </a:lnTo>
                <a:lnTo>
                  <a:pt x="1022" y="8371"/>
                </a:lnTo>
                <a:lnTo>
                  <a:pt x="1095" y="8419"/>
                </a:lnTo>
                <a:lnTo>
                  <a:pt x="1192" y="8444"/>
                </a:lnTo>
                <a:lnTo>
                  <a:pt x="1168" y="8468"/>
                </a:lnTo>
                <a:lnTo>
                  <a:pt x="973" y="8468"/>
                </a:lnTo>
                <a:lnTo>
                  <a:pt x="900" y="8492"/>
                </a:lnTo>
                <a:lnTo>
                  <a:pt x="852" y="8541"/>
                </a:lnTo>
                <a:lnTo>
                  <a:pt x="827" y="8565"/>
                </a:lnTo>
                <a:lnTo>
                  <a:pt x="803" y="8614"/>
                </a:lnTo>
                <a:lnTo>
                  <a:pt x="827" y="8663"/>
                </a:lnTo>
                <a:lnTo>
                  <a:pt x="852" y="8711"/>
                </a:lnTo>
                <a:lnTo>
                  <a:pt x="949" y="8760"/>
                </a:lnTo>
                <a:lnTo>
                  <a:pt x="1071" y="8784"/>
                </a:lnTo>
                <a:lnTo>
                  <a:pt x="1095" y="8784"/>
                </a:lnTo>
                <a:lnTo>
                  <a:pt x="1046" y="8979"/>
                </a:lnTo>
                <a:lnTo>
                  <a:pt x="803" y="8979"/>
                </a:lnTo>
                <a:lnTo>
                  <a:pt x="779" y="9028"/>
                </a:lnTo>
                <a:lnTo>
                  <a:pt x="779" y="9052"/>
                </a:lnTo>
                <a:lnTo>
                  <a:pt x="779" y="9101"/>
                </a:lnTo>
                <a:lnTo>
                  <a:pt x="827" y="9149"/>
                </a:lnTo>
                <a:lnTo>
                  <a:pt x="876" y="9174"/>
                </a:lnTo>
                <a:lnTo>
                  <a:pt x="973" y="9198"/>
                </a:lnTo>
                <a:lnTo>
                  <a:pt x="998" y="9222"/>
                </a:lnTo>
                <a:lnTo>
                  <a:pt x="998" y="9368"/>
                </a:lnTo>
                <a:lnTo>
                  <a:pt x="852" y="9368"/>
                </a:lnTo>
                <a:lnTo>
                  <a:pt x="803" y="9393"/>
                </a:lnTo>
                <a:lnTo>
                  <a:pt x="754" y="9417"/>
                </a:lnTo>
                <a:lnTo>
                  <a:pt x="730" y="9490"/>
                </a:lnTo>
                <a:lnTo>
                  <a:pt x="730" y="9539"/>
                </a:lnTo>
                <a:lnTo>
                  <a:pt x="730" y="9563"/>
                </a:lnTo>
                <a:lnTo>
                  <a:pt x="779" y="9612"/>
                </a:lnTo>
                <a:lnTo>
                  <a:pt x="827" y="9636"/>
                </a:lnTo>
                <a:lnTo>
                  <a:pt x="949" y="9660"/>
                </a:lnTo>
                <a:lnTo>
                  <a:pt x="949" y="9806"/>
                </a:lnTo>
                <a:lnTo>
                  <a:pt x="876" y="9806"/>
                </a:lnTo>
                <a:lnTo>
                  <a:pt x="803" y="9831"/>
                </a:lnTo>
                <a:lnTo>
                  <a:pt x="730" y="9879"/>
                </a:lnTo>
                <a:lnTo>
                  <a:pt x="681" y="9904"/>
                </a:lnTo>
                <a:lnTo>
                  <a:pt x="681" y="9952"/>
                </a:lnTo>
                <a:lnTo>
                  <a:pt x="681" y="10001"/>
                </a:lnTo>
                <a:lnTo>
                  <a:pt x="730" y="10050"/>
                </a:lnTo>
                <a:lnTo>
                  <a:pt x="827" y="10074"/>
                </a:lnTo>
                <a:lnTo>
                  <a:pt x="949" y="10074"/>
                </a:lnTo>
                <a:lnTo>
                  <a:pt x="949" y="10123"/>
                </a:lnTo>
                <a:lnTo>
                  <a:pt x="852" y="10147"/>
                </a:lnTo>
                <a:lnTo>
                  <a:pt x="803" y="10196"/>
                </a:lnTo>
                <a:lnTo>
                  <a:pt x="754" y="10244"/>
                </a:lnTo>
                <a:lnTo>
                  <a:pt x="754" y="10269"/>
                </a:lnTo>
                <a:lnTo>
                  <a:pt x="779" y="10293"/>
                </a:lnTo>
                <a:lnTo>
                  <a:pt x="876" y="10342"/>
                </a:lnTo>
                <a:lnTo>
                  <a:pt x="949" y="10342"/>
                </a:lnTo>
                <a:lnTo>
                  <a:pt x="973" y="10390"/>
                </a:lnTo>
                <a:lnTo>
                  <a:pt x="973" y="10463"/>
                </a:lnTo>
                <a:lnTo>
                  <a:pt x="925" y="10512"/>
                </a:lnTo>
                <a:lnTo>
                  <a:pt x="876" y="10585"/>
                </a:lnTo>
                <a:lnTo>
                  <a:pt x="852" y="10658"/>
                </a:lnTo>
                <a:lnTo>
                  <a:pt x="876" y="10755"/>
                </a:lnTo>
                <a:lnTo>
                  <a:pt x="925" y="10853"/>
                </a:lnTo>
                <a:lnTo>
                  <a:pt x="949" y="10999"/>
                </a:lnTo>
                <a:lnTo>
                  <a:pt x="973" y="11266"/>
                </a:lnTo>
                <a:lnTo>
                  <a:pt x="925" y="11534"/>
                </a:lnTo>
                <a:lnTo>
                  <a:pt x="876" y="11656"/>
                </a:lnTo>
                <a:lnTo>
                  <a:pt x="827" y="11753"/>
                </a:lnTo>
                <a:lnTo>
                  <a:pt x="803" y="11801"/>
                </a:lnTo>
                <a:lnTo>
                  <a:pt x="754" y="11801"/>
                </a:lnTo>
                <a:lnTo>
                  <a:pt x="657" y="11729"/>
                </a:lnTo>
                <a:lnTo>
                  <a:pt x="560" y="11656"/>
                </a:lnTo>
                <a:lnTo>
                  <a:pt x="511" y="11583"/>
                </a:lnTo>
                <a:lnTo>
                  <a:pt x="462" y="11461"/>
                </a:lnTo>
                <a:lnTo>
                  <a:pt x="462" y="11339"/>
                </a:lnTo>
                <a:lnTo>
                  <a:pt x="487" y="11096"/>
                </a:lnTo>
                <a:lnTo>
                  <a:pt x="535" y="11047"/>
                </a:lnTo>
                <a:lnTo>
                  <a:pt x="560" y="10974"/>
                </a:lnTo>
                <a:lnTo>
                  <a:pt x="584" y="10926"/>
                </a:lnTo>
                <a:lnTo>
                  <a:pt x="584" y="10828"/>
                </a:lnTo>
                <a:lnTo>
                  <a:pt x="511" y="10342"/>
                </a:lnTo>
                <a:lnTo>
                  <a:pt x="462" y="9831"/>
                </a:lnTo>
                <a:lnTo>
                  <a:pt x="462" y="9320"/>
                </a:lnTo>
                <a:lnTo>
                  <a:pt x="511" y="8809"/>
                </a:lnTo>
                <a:lnTo>
                  <a:pt x="584" y="8298"/>
                </a:lnTo>
                <a:lnTo>
                  <a:pt x="681" y="7787"/>
                </a:lnTo>
                <a:lnTo>
                  <a:pt x="803" y="7300"/>
                </a:lnTo>
                <a:lnTo>
                  <a:pt x="949" y="6813"/>
                </a:lnTo>
                <a:lnTo>
                  <a:pt x="1119" y="6400"/>
                </a:lnTo>
                <a:lnTo>
                  <a:pt x="1314" y="6010"/>
                </a:lnTo>
                <a:lnTo>
                  <a:pt x="1557" y="5621"/>
                </a:lnTo>
                <a:lnTo>
                  <a:pt x="1703" y="5451"/>
                </a:lnTo>
                <a:lnTo>
                  <a:pt x="1849" y="5280"/>
                </a:lnTo>
                <a:lnTo>
                  <a:pt x="2044" y="5134"/>
                </a:lnTo>
                <a:lnTo>
                  <a:pt x="2214" y="4988"/>
                </a:lnTo>
                <a:lnTo>
                  <a:pt x="2409" y="4891"/>
                </a:lnTo>
                <a:lnTo>
                  <a:pt x="2628" y="4794"/>
                </a:lnTo>
                <a:lnTo>
                  <a:pt x="2823" y="4745"/>
                </a:lnTo>
                <a:lnTo>
                  <a:pt x="3066" y="4696"/>
                </a:lnTo>
                <a:lnTo>
                  <a:pt x="3528" y="4623"/>
                </a:lnTo>
                <a:close/>
                <a:moveTo>
                  <a:pt x="3893" y="0"/>
                </a:moveTo>
                <a:lnTo>
                  <a:pt x="3699" y="73"/>
                </a:lnTo>
                <a:lnTo>
                  <a:pt x="3382" y="73"/>
                </a:lnTo>
                <a:lnTo>
                  <a:pt x="3212" y="122"/>
                </a:lnTo>
                <a:lnTo>
                  <a:pt x="3066" y="195"/>
                </a:lnTo>
                <a:lnTo>
                  <a:pt x="2896" y="268"/>
                </a:lnTo>
                <a:lnTo>
                  <a:pt x="2774" y="365"/>
                </a:lnTo>
                <a:lnTo>
                  <a:pt x="2628" y="487"/>
                </a:lnTo>
                <a:lnTo>
                  <a:pt x="2506" y="609"/>
                </a:lnTo>
                <a:lnTo>
                  <a:pt x="2287" y="901"/>
                </a:lnTo>
                <a:lnTo>
                  <a:pt x="2093" y="1217"/>
                </a:lnTo>
                <a:lnTo>
                  <a:pt x="1947" y="1533"/>
                </a:lnTo>
                <a:lnTo>
                  <a:pt x="1874" y="1850"/>
                </a:lnTo>
                <a:lnTo>
                  <a:pt x="1849" y="2044"/>
                </a:lnTo>
                <a:lnTo>
                  <a:pt x="1849" y="2215"/>
                </a:lnTo>
                <a:lnTo>
                  <a:pt x="1874" y="2409"/>
                </a:lnTo>
                <a:lnTo>
                  <a:pt x="1898" y="2580"/>
                </a:lnTo>
                <a:lnTo>
                  <a:pt x="1947" y="2750"/>
                </a:lnTo>
                <a:lnTo>
                  <a:pt x="2020" y="2896"/>
                </a:lnTo>
                <a:lnTo>
                  <a:pt x="2093" y="3066"/>
                </a:lnTo>
                <a:lnTo>
                  <a:pt x="2214" y="3212"/>
                </a:lnTo>
                <a:lnTo>
                  <a:pt x="2312" y="3358"/>
                </a:lnTo>
                <a:lnTo>
                  <a:pt x="2433" y="3480"/>
                </a:lnTo>
                <a:lnTo>
                  <a:pt x="2579" y="3577"/>
                </a:lnTo>
                <a:lnTo>
                  <a:pt x="2725" y="3699"/>
                </a:lnTo>
                <a:lnTo>
                  <a:pt x="2871" y="3772"/>
                </a:lnTo>
                <a:lnTo>
                  <a:pt x="3042" y="3845"/>
                </a:lnTo>
                <a:lnTo>
                  <a:pt x="3212" y="3918"/>
                </a:lnTo>
                <a:lnTo>
                  <a:pt x="3407" y="3966"/>
                </a:lnTo>
                <a:lnTo>
                  <a:pt x="3553" y="3966"/>
                </a:lnTo>
                <a:lnTo>
                  <a:pt x="3528" y="4039"/>
                </a:lnTo>
                <a:lnTo>
                  <a:pt x="3504" y="4234"/>
                </a:lnTo>
                <a:lnTo>
                  <a:pt x="3431" y="4234"/>
                </a:lnTo>
                <a:lnTo>
                  <a:pt x="3188" y="4210"/>
                </a:lnTo>
                <a:lnTo>
                  <a:pt x="2944" y="4210"/>
                </a:lnTo>
                <a:lnTo>
                  <a:pt x="2725" y="4258"/>
                </a:lnTo>
                <a:lnTo>
                  <a:pt x="2506" y="4331"/>
                </a:lnTo>
                <a:lnTo>
                  <a:pt x="2287" y="4404"/>
                </a:lnTo>
                <a:lnTo>
                  <a:pt x="2093" y="4526"/>
                </a:lnTo>
                <a:lnTo>
                  <a:pt x="1898" y="4648"/>
                </a:lnTo>
                <a:lnTo>
                  <a:pt x="1728" y="4794"/>
                </a:lnTo>
                <a:lnTo>
                  <a:pt x="1557" y="4964"/>
                </a:lnTo>
                <a:lnTo>
                  <a:pt x="1387" y="5134"/>
                </a:lnTo>
                <a:lnTo>
                  <a:pt x="1095" y="5499"/>
                </a:lnTo>
                <a:lnTo>
                  <a:pt x="852" y="5913"/>
                </a:lnTo>
                <a:lnTo>
                  <a:pt x="633" y="6327"/>
                </a:lnTo>
                <a:lnTo>
                  <a:pt x="438" y="6862"/>
                </a:lnTo>
                <a:lnTo>
                  <a:pt x="268" y="7446"/>
                </a:lnTo>
                <a:lnTo>
                  <a:pt x="122" y="8006"/>
                </a:lnTo>
                <a:lnTo>
                  <a:pt x="49" y="8614"/>
                </a:lnTo>
                <a:lnTo>
                  <a:pt x="0" y="9198"/>
                </a:lnTo>
                <a:lnTo>
                  <a:pt x="0" y="9806"/>
                </a:lnTo>
                <a:lnTo>
                  <a:pt x="49" y="10390"/>
                </a:lnTo>
                <a:lnTo>
                  <a:pt x="122" y="10974"/>
                </a:lnTo>
                <a:lnTo>
                  <a:pt x="146" y="10974"/>
                </a:lnTo>
                <a:lnTo>
                  <a:pt x="97" y="11193"/>
                </a:lnTo>
                <a:lnTo>
                  <a:pt x="73" y="11412"/>
                </a:lnTo>
                <a:lnTo>
                  <a:pt x="97" y="11631"/>
                </a:lnTo>
                <a:lnTo>
                  <a:pt x="170" y="11777"/>
                </a:lnTo>
                <a:lnTo>
                  <a:pt x="219" y="11899"/>
                </a:lnTo>
                <a:lnTo>
                  <a:pt x="316" y="11972"/>
                </a:lnTo>
                <a:lnTo>
                  <a:pt x="414" y="12069"/>
                </a:lnTo>
                <a:lnTo>
                  <a:pt x="511" y="12142"/>
                </a:lnTo>
                <a:lnTo>
                  <a:pt x="633" y="12191"/>
                </a:lnTo>
                <a:lnTo>
                  <a:pt x="754" y="12215"/>
                </a:lnTo>
                <a:lnTo>
                  <a:pt x="876" y="12215"/>
                </a:lnTo>
                <a:lnTo>
                  <a:pt x="998" y="12166"/>
                </a:lnTo>
                <a:lnTo>
                  <a:pt x="1144" y="12069"/>
                </a:lnTo>
                <a:lnTo>
                  <a:pt x="1241" y="11923"/>
                </a:lnTo>
                <a:lnTo>
                  <a:pt x="1217" y="12604"/>
                </a:lnTo>
                <a:lnTo>
                  <a:pt x="1217" y="13261"/>
                </a:lnTo>
                <a:lnTo>
                  <a:pt x="1217" y="14040"/>
                </a:lnTo>
                <a:lnTo>
                  <a:pt x="1241" y="14819"/>
                </a:lnTo>
                <a:lnTo>
                  <a:pt x="1265" y="15597"/>
                </a:lnTo>
                <a:lnTo>
                  <a:pt x="1314" y="16376"/>
                </a:lnTo>
                <a:lnTo>
                  <a:pt x="1460" y="17958"/>
                </a:lnTo>
                <a:lnTo>
                  <a:pt x="1509" y="18736"/>
                </a:lnTo>
                <a:lnTo>
                  <a:pt x="1509" y="19515"/>
                </a:lnTo>
                <a:lnTo>
                  <a:pt x="1265" y="19685"/>
                </a:lnTo>
                <a:lnTo>
                  <a:pt x="1022" y="19904"/>
                </a:lnTo>
                <a:lnTo>
                  <a:pt x="827" y="20147"/>
                </a:lnTo>
                <a:lnTo>
                  <a:pt x="730" y="20269"/>
                </a:lnTo>
                <a:lnTo>
                  <a:pt x="681" y="20415"/>
                </a:lnTo>
                <a:lnTo>
                  <a:pt x="633" y="20512"/>
                </a:lnTo>
                <a:lnTo>
                  <a:pt x="657" y="20634"/>
                </a:lnTo>
                <a:lnTo>
                  <a:pt x="706" y="20707"/>
                </a:lnTo>
                <a:lnTo>
                  <a:pt x="803" y="20756"/>
                </a:lnTo>
                <a:lnTo>
                  <a:pt x="1119" y="20829"/>
                </a:lnTo>
                <a:lnTo>
                  <a:pt x="1411" y="20829"/>
                </a:lnTo>
                <a:lnTo>
                  <a:pt x="1703" y="20804"/>
                </a:lnTo>
                <a:lnTo>
                  <a:pt x="1995" y="20731"/>
                </a:lnTo>
                <a:lnTo>
                  <a:pt x="2214" y="20634"/>
                </a:lnTo>
                <a:lnTo>
                  <a:pt x="2458" y="20512"/>
                </a:lnTo>
                <a:lnTo>
                  <a:pt x="2555" y="20439"/>
                </a:lnTo>
                <a:lnTo>
                  <a:pt x="2652" y="20366"/>
                </a:lnTo>
                <a:lnTo>
                  <a:pt x="2750" y="20269"/>
                </a:lnTo>
                <a:lnTo>
                  <a:pt x="2798" y="20172"/>
                </a:lnTo>
                <a:lnTo>
                  <a:pt x="2847" y="20123"/>
                </a:lnTo>
                <a:lnTo>
                  <a:pt x="2871" y="20074"/>
                </a:lnTo>
                <a:lnTo>
                  <a:pt x="2969" y="19783"/>
                </a:lnTo>
                <a:lnTo>
                  <a:pt x="3042" y="19466"/>
                </a:lnTo>
                <a:lnTo>
                  <a:pt x="3090" y="19150"/>
                </a:lnTo>
                <a:lnTo>
                  <a:pt x="3139" y="18809"/>
                </a:lnTo>
                <a:lnTo>
                  <a:pt x="3188" y="18152"/>
                </a:lnTo>
                <a:lnTo>
                  <a:pt x="3236" y="17520"/>
                </a:lnTo>
                <a:lnTo>
                  <a:pt x="3285" y="16425"/>
                </a:lnTo>
                <a:lnTo>
                  <a:pt x="3334" y="15330"/>
                </a:lnTo>
                <a:lnTo>
                  <a:pt x="3407" y="14502"/>
                </a:lnTo>
                <a:lnTo>
                  <a:pt x="3480" y="13651"/>
                </a:lnTo>
                <a:lnTo>
                  <a:pt x="3528" y="13164"/>
                </a:lnTo>
                <a:lnTo>
                  <a:pt x="3601" y="12872"/>
                </a:lnTo>
                <a:lnTo>
                  <a:pt x="3650" y="12750"/>
                </a:lnTo>
                <a:lnTo>
                  <a:pt x="3699" y="12629"/>
                </a:lnTo>
                <a:lnTo>
                  <a:pt x="3747" y="12750"/>
                </a:lnTo>
                <a:lnTo>
                  <a:pt x="3796" y="12872"/>
                </a:lnTo>
                <a:lnTo>
                  <a:pt x="3845" y="13164"/>
                </a:lnTo>
                <a:lnTo>
                  <a:pt x="3918" y="13651"/>
                </a:lnTo>
                <a:lnTo>
                  <a:pt x="3991" y="14502"/>
                </a:lnTo>
                <a:lnTo>
                  <a:pt x="4064" y="15330"/>
                </a:lnTo>
                <a:lnTo>
                  <a:pt x="4112" y="16425"/>
                </a:lnTo>
                <a:lnTo>
                  <a:pt x="4161" y="17520"/>
                </a:lnTo>
                <a:lnTo>
                  <a:pt x="4210" y="18152"/>
                </a:lnTo>
                <a:lnTo>
                  <a:pt x="4258" y="18809"/>
                </a:lnTo>
                <a:lnTo>
                  <a:pt x="4307" y="19150"/>
                </a:lnTo>
                <a:lnTo>
                  <a:pt x="4356" y="19466"/>
                </a:lnTo>
                <a:lnTo>
                  <a:pt x="4429" y="19783"/>
                </a:lnTo>
                <a:lnTo>
                  <a:pt x="4526" y="20074"/>
                </a:lnTo>
                <a:lnTo>
                  <a:pt x="4550" y="20123"/>
                </a:lnTo>
                <a:lnTo>
                  <a:pt x="4599" y="20172"/>
                </a:lnTo>
                <a:lnTo>
                  <a:pt x="4648" y="20269"/>
                </a:lnTo>
                <a:lnTo>
                  <a:pt x="4745" y="20366"/>
                </a:lnTo>
                <a:lnTo>
                  <a:pt x="4842" y="20439"/>
                </a:lnTo>
                <a:lnTo>
                  <a:pt x="4940" y="20512"/>
                </a:lnTo>
                <a:lnTo>
                  <a:pt x="5183" y="20634"/>
                </a:lnTo>
                <a:lnTo>
                  <a:pt x="5402" y="20731"/>
                </a:lnTo>
                <a:lnTo>
                  <a:pt x="5694" y="20804"/>
                </a:lnTo>
                <a:lnTo>
                  <a:pt x="5986" y="20829"/>
                </a:lnTo>
                <a:lnTo>
                  <a:pt x="6278" y="20829"/>
                </a:lnTo>
                <a:lnTo>
                  <a:pt x="6594" y="20756"/>
                </a:lnTo>
                <a:lnTo>
                  <a:pt x="6691" y="20707"/>
                </a:lnTo>
                <a:lnTo>
                  <a:pt x="6740" y="20634"/>
                </a:lnTo>
                <a:lnTo>
                  <a:pt x="6740" y="20512"/>
                </a:lnTo>
                <a:lnTo>
                  <a:pt x="6716" y="20415"/>
                </a:lnTo>
                <a:lnTo>
                  <a:pt x="6667" y="20269"/>
                </a:lnTo>
                <a:lnTo>
                  <a:pt x="6570" y="20147"/>
                </a:lnTo>
                <a:lnTo>
                  <a:pt x="6375" y="19904"/>
                </a:lnTo>
                <a:lnTo>
                  <a:pt x="6132" y="19685"/>
                </a:lnTo>
                <a:lnTo>
                  <a:pt x="5864" y="19515"/>
                </a:lnTo>
                <a:lnTo>
                  <a:pt x="5889" y="18736"/>
                </a:lnTo>
                <a:lnTo>
                  <a:pt x="5937" y="17958"/>
                </a:lnTo>
                <a:lnTo>
                  <a:pt x="6059" y="16376"/>
                </a:lnTo>
                <a:lnTo>
                  <a:pt x="6132" y="15597"/>
                </a:lnTo>
                <a:lnTo>
                  <a:pt x="6156" y="14819"/>
                </a:lnTo>
                <a:lnTo>
                  <a:pt x="6180" y="14040"/>
                </a:lnTo>
                <a:lnTo>
                  <a:pt x="6180" y="13261"/>
                </a:lnTo>
                <a:lnTo>
                  <a:pt x="6180" y="12604"/>
                </a:lnTo>
                <a:lnTo>
                  <a:pt x="6156" y="11923"/>
                </a:lnTo>
                <a:lnTo>
                  <a:pt x="6253" y="12069"/>
                </a:lnTo>
                <a:lnTo>
                  <a:pt x="6399" y="12166"/>
                </a:lnTo>
                <a:lnTo>
                  <a:pt x="6521" y="12215"/>
                </a:lnTo>
                <a:lnTo>
                  <a:pt x="6643" y="12215"/>
                </a:lnTo>
                <a:lnTo>
                  <a:pt x="6764" y="12191"/>
                </a:lnTo>
                <a:lnTo>
                  <a:pt x="6886" y="12142"/>
                </a:lnTo>
                <a:lnTo>
                  <a:pt x="6983" y="12069"/>
                </a:lnTo>
                <a:lnTo>
                  <a:pt x="7081" y="11972"/>
                </a:lnTo>
                <a:lnTo>
                  <a:pt x="7178" y="11899"/>
                </a:lnTo>
                <a:lnTo>
                  <a:pt x="7227" y="11777"/>
                </a:lnTo>
                <a:lnTo>
                  <a:pt x="7300" y="11631"/>
                </a:lnTo>
                <a:lnTo>
                  <a:pt x="7324" y="11412"/>
                </a:lnTo>
                <a:lnTo>
                  <a:pt x="7300" y="11193"/>
                </a:lnTo>
                <a:lnTo>
                  <a:pt x="7251" y="10974"/>
                </a:lnTo>
                <a:lnTo>
                  <a:pt x="7275" y="10974"/>
                </a:lnTo>
                <a:lnTo>
                  <a:pt x="7348" y="10390"/>
                </a:lnTo>
                <a:lnTo>
                  <a:pt x="7397" y="9806"/>
                </a:lnTo>
                <a:lnTo>
                  <a:pt x="7397" y="9198"/>
                </a:lnTo>
                <a:lnTo>
                  <a:pt x="7348" y="8614"/>
                </a:lnTo>
                <a:lnTo>
                  <a:pt x="7251" y="8006"/>
                </a:lnTo>
                <a:lnTo>
                  <a:pt x="7129" y="7446"/>
                </a:lnTo>
                <a:lnTo>
                  <a:pt x="6959" y="6862"/>
                </a:lnTo>
                <a:lnTo>
                  <a:pt x="6764" y="6327"/>
                </a:lnTo>
                <a:lnTo>
                  <a:pt x="6545" y="5913"/>
                </a:lnTo>
                <a:lnTo>
                  <a:pt x="6302" y="5499"/>
                </a:lnTo>
                <a:lnTo>
                  <a:pt x="6010" y="5134"/>
                </a:lnTo>
                <a:lnTo>
                  <a:pt x="5840" y="4964"/>
                </a:lnTo>
                <a:lnTo>
                  <a:pt x="5670" y="4794"/>
                </a:lnTo>
                <a:lnTo>
                  <a:pt x="5499" y="4648"/>
                </a:lnTo>
                <a:lnTo>
                  <a:pt x="5305" y="4526"/>
                </a:lnTo>
                <a:lnTo>
                  <a:pt x="5110" y="4404"/>
                </a:lnTo>
                <a:lnTo>
                  <a:pt x="4891" y="4331"/>
                </a:lnTo>
                <a:lnTo>
                  <a:pt x="4672" y="4258"/>
                </a:lnTo>
                <a:lnTo>
                  <a:pt x="4453" y="4210"/>
                </a:lnTo>
                <a:lnTo>
                  <a:pt x="4210" y="4210"/>
                </a:lnTo>
                <a:lnTo>
                  <a:pt x="3966" y="4234"/>
                </a:lnTo>
                <a:lnTo>
                  <a:pt x="3966" y="4210"/>
                </a:lnTo>
                <a:lnTo>
                  <a:pt x="3966" y="4185"/>
                </a:lnTo>
                <a:lnTo>
                  <a:pt x="3966" y="4137"/>
                </a:lnTo>
                <a:lnTo>
                  <a:pt x="3942" y="4039"/>
                </a:lnTo>
                <a:lnTo>
                  <a:pt x="3918" y="3966"/>
                </a:lnTo>
                <a:lnTo>
                  <a:pt x="4064" y="3942"/>
                </a:lnTo>
                <a:lnTo>
                  <a:pt x="4210" y="3893"/>
                </a:lnTo>
                <a:lnTo>
                  <a:pt x="4356" y="3845"/>
                </a:lnTo>
                <a:lnTo>
                  <a:pt x="4477" y="3772"/>
                </a:lnTo>
                <a:lnTo>
                  <a:pt x="4721" y="3602"/>
                </a:lnTo>
                <a:lnTo>
                  <a:pt x="4940" y="3383"/>
                </a:lnTo>
                <a:lnTo>
                  <a:pt x="5110" y="3115"/>
                </a:lnTo>
                <a:lnTo>
                  <a:pt x="5232" y="2847"/>
                </a:lnTo>
                <a:lnTo>
                  <a:pt x="5353" y="2531"/>
                </a:lnTo>
                <a:lnTo>
                  <a:pt x="5402" y="2215"/>
                </a:lnTo>
                <a:lnTo>
                  <a:pt x="5426" y="2069"/>
                </a:lnTo>
                <a:lnTo>
                  <a:pt x="5402" y="1898"/>
                </a:lnTo>
                <a:lnTo>
                  <a:pt x="5378" y="1704"/>
                </a:lnTo>
                <a:lnTo>
                  <a:pt x="5329" y="1485"/>
                </a:lnTo>
                <a:lnTo>
                  <a:pt x="5280" y="1290"/>
                </a:lnTo>
                <a:lnTo>
                  <a:pt x="5183" y="1095"/>
                </a:lnTo>
                <a:lnTo>
                  <a:pt x="5086" y="876"/>
                </a:lnTo>
                <a:lnTo>
                  <a:pt x="4988" y="682"/>
                </a:lnTo>
                <a:lnTo>
                  <a:pt x="4867" y="511"/>
                </a:lnTo>
                <a:lnTo>
                  <a:pt x="4721" y="365"/>
                </a:lnTo>
                <a:lnTo>
                  <a:pt x="4575" y="219"/>
                </a:lnTo>
                <a:lnTo>
                  <a:pt x="4429" y="122"/>
                </a:lnTo>
                <a:lnTo>
                  <a:pt x="4258" y="49"/>
                </a:lnTo>
                <a:lnTo>
                  <a:pt x="4088" y="0"/>
                </a:lnTo>
                <a:close/>
              </a:path>
            </a:pathLst>
          </a:custGeom>
          <a:solidFill>
            <a:srgbClr val="25212A">
              <a:alpha val="7115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38" name="Google Shape;938;p93"/>
          <p:cNvSpPr txBox="1"/>
          <p:nvPr/>
        </p:nvSpPr>
        <p:spPr>
          <a:xfrm>
            <a:off x="5044055" y="2623525"/>
            <a:ext cx="1510200" cy="594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rgbClr val="000000"/>
                </a:solidFill>
                <a:latin typeface="Tinos"/>
                <a:ea typeface="Tinos"/>
                <a:cs typeface="Tinos"/>
                <a:sym typeface="Tinos"/>
              </a:rPr>
              <a:t>7 prácticum </a:t>
            </a:r>
            <a:endParaRPr>
              <a:solidFill>
                <a:srgbClr val="000000"/>
              </a:solidFill>
              <a:latin typeface="Tinos"/>
              <a:ea typeface="Tinos"/>
              <a:cs typeface="Tinos"/>
              <a:sym typeface="Tinos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rgbClr val="000000"/>
                </a:solidFill>
                <a:latin typeface="Tinos"/>
                <a:ea typeface="Tinos"/>
                <a:cs typeface="Tinos"/>
                <a:sym typeface="Tinos"/>
              </a:rPr>
              <a:t>de </a:t>
            </a:r>
            <a:r>
              <a:rPr lang="es">
                <a:solidFill>
                  <a:srgbClr val="963334"/>
                </a:solidFill>
                <a:latin typeface="Tinos"/>
                <a:ea typeface="Tinos"/>
                <a:cs typeface="Tinos"/>
                <a:sym typeface="Tinos"/>
              </a:rPr>
              <a:t>pedagogía</a:t>
            </a:r>
            <a:endParaRPr>
              <a:solidFill>
                <a:srgbClr val="963334"/>
              </a:solidFill>
              <a:latin typeface="Tinos"/>
              <a:ea typeface="Tinos"/>
              <a:cs typeface="Tinos"/>
              <a:sym typeface="Tinos"/>
            </a:endParaRPr>
          </a:p>
        </p:txBody>
      </p:sp>
      <p:sp>
        <p:nvSpPr>
          <p:cNvPr id="939" name="Google Shape;939;p93"/>
          <p:cNvSpPr/>
          <p:nvPr/>
        </p:nvSpPr>
        <p:spPr>
          <a:xfrm>
            <a:off x="7057335" y="3301741"/>
            <a:ext cx="167658" cy="413610"/>
          </a:xfrm>
          <a:custGeom>
            <a:rect b="b" l="l" r="r" t="t"/>
            <a:pathLst>
              <a:path extrusionOk="0" h="21073" w="8542">
                <a:moveTo>
                  <a:pt x="4478" y="487"/>
                </a:moveTo>
                <a:lnTo>
                  <a:pt x="4673" y="536"/>
                </a:lnTo>
                <a:lnTo>
                  <a:pt x="4600" y="584"/>
                </a:lnTo>
                <a:lnTo>
                  <a:pt x="4527" y="657"/>
                </a:lnTo>
                <a:lnTo>
                  <a:pt x="4527" y="730"/>
                </a:lnTo>
                <a:lnTo>
                  <a:pt x="4527" y="755"/>
                </a:lnTo>
                <a:lnTo>
                  <a:pt x="4697" y="755"/>
                </a:lnTo>
                <a:lnTo>
                  <a:pt x="4819" y="730"/>
                </a:lnTo>
                <a:lnTo>
                  <a:pt x="4892" y="682"/>
                </a:lnTo>
                <a:lnTo>
                  <a:pt x="4965" y="633"/>
                </a:lnTo>
                <a:lnTo>
                  <a:pt x="5038" y="682"/>
                </a:lnTo>
                <a:lnTo>
                  <a:pt x="4965" y="730"/>
                </a:lnTo>
                <a:lnTo>
                  <a:pt x="4916" y="779"/>
                </a:lnTo>
                <a:lnTo>
                  <a:pt x="4819" y="925"/>
                </a:lnTo>
                <a:lnTo>
                  <a:pt x="4819" y="949"/>
                </a:lnTo>
                <a:lnTo>
                  <a:pt x="4843" y="974"/>
                </a:lnTo>
                <a:lnTo>
                  <a:pt x="4867" y="998"/>
                </a:lnTo>
                <a:lnTo>
                  <a:pt x="4892" y="974"/>
                </a:lnTo>
                <a:lnTo>
                  <a:pt x="5038" y="876"/>
                </a:lnTo>
                <a:lnTo>
                  <a:pt x="5111" y="828"/>
                </a:lnTo>
                <a:lnTo>
                  <a:pt x="5208" y="803"/>
                </a:lnTo>
                <a:lnTo>
                  <a:pt x="5330" y="901"/>
                </a:lnTo>
                <a:lnTo>
                  <a:pt x="5451" y="1022"/>
                </a:lnTo>
                <a:lnTo>
                  <a:pt x="5281" y="1120"/>
                </a:lnTo>
                <a:lnTo>
                  <a:pt x="5208" y="1193"/>
                </a:lnTo>
                <a:lnTo>
                  <a:pt x="5111" y="1266"/>
                </a:lnTo>
                <a:lnTo>
                  <a:pt x="4965" y="1436"/>
                </a:lnTo>
                <a:lnTo>
                  <a:pt x="4965" y="1460"/>
                </a:lnTo>
                <a:lnTo>
                  <a:pt x="4965" y="1485"/>
                </a:lnTo>
                <a:lnTo>
                  <a:pt x="5013" y="1485"/>
                </a:lnTo>
                <a:lnTo>
                  <a:pt x="5111" y="1436"/>
                </a:lnTo>
                <a:lnTo>
                  <a:pt x="5208" y="1387"/>
                </a:lnTo>
                <a:lnTo>
                  <a:pt x="5403" y="1314"/>
                </a:lnTo>
                <a:lnTo>
                  <a:pt x="5573" y="1217"/>
                </a:lnTo>
                <a:lnTo>
                  <a:pt x="5695" y="1412"/>
                </a:lnTo>
                <a:lnTo>
                  <a:pt x="5768" y="1631"/>
                </a:lnTo>
                <a:lnTo>
                  <a:pt x="5719" y="1631"/>
                </a:lnTo>
                <a:lnTo>
                  <a:pt x="5597" y="1679"/>
                </a:lnTo>
                <a:lnTo>
                  <a:pt x="5451" y="1728"/>
                </a:lnTo>
                <a:lnTo>
                  <a:pt x="5184" y="1874"/>
                </a:lnTo>
                <a:lnTo>
                  <a:pt x="4989" y="1996"/>
                </a:lnTo>
                <a:lnTo>
                  <a:pt x="4892" y="2069"/>
                </a:lnTo>
                <a:lnTo>
                  <a:pt x="4819" y="2166"/>
                </a:lnTo>
                <a:lnTo>
                  <a:pt x="4819" y="2190"/>
                </a:lnTo>
                <a:lnTo>
                  <a:pt x="4843" y="2215"/>
                </a:lnTo>
                <a:lnTo>
                  <a:pt x="4940" y="2239"/>
                </a:lnTo>
                <a:lnTo>
                  <a:pt x="5038" y="2239"/>
                </a:lnTo>
                <a:lnTo>
                  <a:pt x="5232" y="2166"/>
                </a:lnTo>
                <a:lnTo>
                  <a:pt x="5524" y="2069"/>
                </a:lnTo>
                <a:lnTo>
                  <a:pt x="5816" y="1947"/>
                </a:lnTo>
                <a:lnTo>
                  <a:pt x="5841" y="1947"/>
                </a:lnTo>
                <a:lnTo>
                  <a:pt x="5841" y="1971"/>
                </a:lnTo>
                <a:lnTo>
                  <a:pt x="5841" y="2142"/>
                </a:lnTo>
                <a:lnTo>
                  <a:pt x="5816" y="2312"/>
                </a:lnTo>
                <a:lnTo>
                  <a:pt x="5743" y="2312"/>
                </a:lnTo>
                <a:lnTo>
                  <a:pt x="5622" y="2361"/>
                </a:lnTo>
                <a:lnTo>
                  <a:pt x="5476" y="2385"/>
                </a:lnTo>
                <a:lnTo>
                  <a:pt x="5208" y="2434"/>
                </a:lnTo>
                <a:lnTo>
                  <a:pt x="4916" y="2507"/>
                </a:lnTo>
                <a:lnTo>
                  <a:pt x="4794" y="2555"/>
                </a:lnTo>
                <a:lnTo>
                  <a:pt x="4648" y="2604"/>
                </a:lnTo>
                <a:lnTo>
                  <a:pt x="4648" y="2653"/>
                </a:lnTo>
                <a:lnTo>
                  <a:pt x="4673" y="2653"/>
                </a:lnTo>
                <a:lnTo>
                  <a:pt x="5208" y="2701"/>
                </a:lnTo>
                <a:lnTo>
                  <a:pt x="5476" y="2701"/>
                </a:lnTo>
                <a:lnTo>
                  <a:pt x="5719" y="2653"/>
                </a:lnTo>
                <a:lnTo>
                  <a:pt x="5646" y="2847"/>
                </a:lnTo>
                <a:lnTo>
                  <a:pt x="5524" y="3042"/>
                </a:lnTo>
                <a:lnTo>
                  <a:pt x="4697" y="3042"/>
                </a:lnTo>
                <a:lnTo>
                  <a:pt x="4624" y="3018"/>
                </a:lnTo>
                <a:lnTo>
                  <a:pt x="4575" y="2993"/>
                </a:lnTo>
                <a:lnTo>
                  <a:pt x="4551" y="2993"/>
                </a:lnTo>
                <a:lnTo>
                  <a:pt x="4551" y="3018"/>
                </a:lnTo>
                <a:lnTo>
                  <a:pt x="4600" y="3091"/>
                </a:lnTo>
                <a:lnTo>
                  <a:pt x="4673" y="3164"/>
                </a:lnTo>
                <a:lnTo>
                  <a:pt x="4746" y="3212"/>
                </a:lnTo>
                <a:lnTo>
                  <a:pt x="4843" y="3261"/>
                </a:lnTo>
                <a:lnTo>
                  <a:pt x="5086" y="3310"/>
                </a:lnTo>
                <a:lnTo>
                  <a:pt x="5330" y="3310"/>
                </a:lnTo>
                <a:lnTo>
                  <a:pt x="5159" y="3456"/>
                </a:lnTo>
                <a:lnTo>
                  <a:pt x="4989" y="3577"/>
                </a:lnTo>
                <a:lnTo>
                  <a:pt x="4892" y="3529"/>
                </a:lnTo>
                <a:lnTo>
                  <a:pt x="4746" y="3504"/>
                </a:lnTo>
                <a:lnTo>
                  <a:pt x="4259" y="3504"/>
                </a:lnTo>
                <a:lnTo>
                  <a:pt x="4235" y="3529"/>
                </a:lnTo>
                <a:lnTo>
                  <a:pt x="4210" y="3577"/>
                </a:lnTo>
                <a:lnTo>
                  <a:pt x="4210" y="3626"/>
                </a:lnTo>
                <a:lnTo>
                  <a:pt x="4235" y="3699"/>
                </a:lnTo>
                <a:lnTo>
                  <a:pt x="4283" y="3748"/>
                </a:lnTo>
                <a:lnTo>
                  <a:pt x="4429" y="3796"/>
                </a:lnTo>
                <a:lnTo>
                  <a:pt x="4283" y="3821"/>
                </a:lnTo>
                <a:lnTo>
                  <a:pt x="3967" y="3821"/>
                </a:lnTo>
                <a:lnTo>
                  <a:pt x="3821" y="3772"/>
                </a:lnTo>
                <a:lnTo>
                  <a:pt x="3675" y="3723"/>
                </a:lnTo>
                <a:lnTo>
                  <a:pt x="3529" y="3650"/>
                </a:lnTo>
                <a:lnTo>
                  <a:pt x="3407" y="3577"/>
                </a:lnTo>
                <a:lnTo>
                  <a:pt x="3310" y="3456"/>
                </a:lnTo>
                <a:lnTo>
                  <a:pt x="3213" y="3358"/>
                </a:lnTo>
                <a:lnTo>
                  <a:pt x="3115" y="3237"/>
                </a:lnTo>
                <a:lnTo>
                  <a:pt x="2969" y="2945"/>
                </a:lnTo>
                <a:lnTo>
                  <a:pt x="2848" y="2653"/>
                </a:lnTo>
                <a:lnTo>
                  <a:pt x="2775" y="2361"/>
                </a:lnTo>
                <a:lnTo>
                  <a:pt x="2750" y="2069"/>
                </a:lnTo>
                <a:lnTo>
                  <a:pt x="2750" y="1898"/>
                </a:lnTo>
                <a:lnTo>
                  <a:pt x="2775" y="1728"/>
                </a:lnTo>
                <a:lnTo>
                  <a:pt x="2823" y="1558"/>
                </a:lnTo>
                <a:lnTo>
                  <a:pt x="2896" y="1412"/>
                </a:lnTo>
                <a:lnTo>
                  <a:pt x="3067" y="1120"/>
                </a:lnTo>
                <a:lnTo>
                  <a:pt x="3261" y="852"/>
                </a:lnTo>
                <a:lnTo>
                  <a:pt x="3359" y="755"/>
                </a:lnTo>
                <a:lnTo>
                  <a:pt x="3480" y="682"/>
                </a:lnTo>
                <a:lnTo>
                  <a:pt x="3699" y="560"/>
                </a:lnTo>
                <a:lnTo>
                  <a:pt x="3772" y="584"/>
                </a:lnTo>
                <a:lnTo>
                  <a:pt x="3845" y="560"/>
                </a:lnTo>
                <a:lnTo>
                  <a:pt x="4064" y="511"/>
                </a:lnTo>
                <a:lnTo>
                  <a:pt x="4259" y="487"/>
                </a:lnTo>
                <a:close/>
                <a:moveTo>
                  <a:pt x="4600" y="4818"/>
                </a:moveTo>
                <a:lnTo>
                  <a:pt x="4940" y="4842"/>
                </a:lnTo>
                <a:lnTo>
                  <a:pt x="4746" y="4915"/>
                </a:lnTo>
                <a:lnTo>
                  <a:pt x="4600" y="5037"/>
                </a:lnTo>
                <a:lnTo>
                  <a:pt x="4600" y="5061"/>
                </a:lnTo>
                <a:lnTo>
                  <a:pt x="4600" y="5086"/>
                </a:lnTo>
                <a:lnTo>
                  <a:pt x="4624" y="5110"/>
                </a:lnTo>
                <a:lnTo>
                  <a:pt x="4648" y="5134"/>
                </a:lnTo>
                <a:lnTo>
                  <a:pt x="4770" y="5110"/>
                </a:lnTo>
                <a:lnTo>
                  <a:pt x="4867" y="5086"/>
                </a:lnTo>
                <a:lnTo>
                  <a:pt x="5086" y="5013"/>
                </a:lnTo>
                <a:lnTo>
                  <a:pt x="5305" y="4964"/>
                </a:lnTo>
                <a:lnTo>
                  <a:pt x="5403" y="4940"/>
                </a:lnTo>
                <a:lnTo>
                  <a:pt x="5500" y="4915"/>
                </a:lnTo>
                <a:lnTo>
                  <a:pt x="5573" y="4940"/>
                </a:lnTo>
                <a:lnTo>
                  <a:pt x="5719" y="4964"/>
                </a:lnTo>
                <a:lnTo>
                  <a:pt x="5695" y="4988"/>
                </a:lnTo>
                <a:lnTo>
                  <a:pt x="5427" y="5086"/>
                </a:lnTo>
                <a:lnTo>
                  <a:pt x="5281" y="5159"/>
                </a:lnTo>
                <a:lnTo>
                  <a:pt x="5232" y="5207"/>
                </a:lnTo>
                <a:lnTo>
                  <a:pt x="5184" y="5256"/>
                </a:lnTo>
                <a:lnTo>
                  <a:pt x="5208" y="5280"/>
                </a:lnTo>
                <a:lnTo>
                  <a:pt x="5281" y="5329"/>
                </a:lnTo>
                <a:lnTo>
                  <a:pt x="5403" y="5353"/>
                </a:lnTo>
                <a:lnTo>
                  <a:pt x="5524" y="5353"/>
                </a:lnTo>
                <a:lnTo>
                  <a:pt x="5622" y="5329"/>
                </a:lnTo>
                <a:lnTo>
                  <a:pt x="5938" y="5256"/>
                </a:lnTo>
                <a:lnTo>
                  <a:pt x="6254" y="5183"/>
                </a:lnTo>
                <a:lnTo>
                  <a:pt x="6425" y="5305"/>
                </a:lnTo>
                <a:lnTo>
                  <a:pt x="6254" y="5329"/>
                </a:lnTo>
                <a:lnTo>
                  <a:pt x="6035" y="5378"/>
                </a:lnTo>
                <a:lnTo>
                  <a:pt x="5841" y="5451"/>
                </a:lnTo>
                <a:lnTo>
                  <a:pt x="5743" y="5475"/>
                </a:lnTo>
                <a:lnTo>
                  <a:pt x="5670" y="5548"/>
                </a:lnTo>
                <a:lnTo>
                  <a:pt x="5573" y="5597"/>
                </a:lnTo>
                <a:lnTo>
                  <a:pt x="5500" y="5645"/>
                </a:lnTo>
                <a:lnTo>
                  <a:pt x="5476" y="5670"/>
                </a:lnTo>
                <a:lnTo>
                  <a:pt x="5500" y="5694"/>
                </a:lnTo>
                <a:lnTo>
                  <a:pt x="5573" y="5694"/>
                </a:lnTo>
                <a:lnTo>
                  <a:pt x="5622" y="5718"/>
                </a:lnTo>
                <a:lnTo>
                  <a:pt x="5670" y="5718"/>
                </a:lnTo>
                <a:lnTo>
                  <a:pt x="5743" y="5743"/>
                </a:lnTo>
                <a:lnTo>
                  <a:pt x="5889" y="5718"/>
                </a:lnTo>
                <a:lnTo>
                  <a:pt x="6035" y="5694"/>
                </a:lnTo>
                <a:lnTo>
                  <a:pt x="6230" y="5645"/>
                </a:lnTo>
                <a:lnTo>
                  <a:pt x="6400" y="5621"/>
                </a:lnTo>
                <a:lnTo>
                  <a:pt x="6571" y="5621"/>
                </a:lnTo>
                <a:lnTo>
                  <a:pt x="6668" y="5645"/>
                </a:lnTo>
                <a:lnTo>
                  <a:pt x="6741" y="5670"/>
                </a:lnTo>
                <a:lnTo>
                  <a:pt x="6668" y="5694"/>
                </a:lnTo>
                <a:lnTo>
                  <a:pt x="6498" y="5718"/>
                </a:lnTo>
                <a:lnTo>
                  <a:pt x="6352" y="5767"/>
                </a:lnTo>
                <a:lnTo>
                  <a:pt x="6206" y="5840"/>
                </a:lnTo>
                <a:lnTo>
                  <a:pt x="6133" y="5913"/>
                </a:lnTo>
                <a:lnTo>
                  <a:pt x="6108" y="5962"/>
                </a:lnTo>
                <a:lnTo>
                  <a:pt x="6084" y="6010"/>
                </a:lnTo>
                <a:lnTo>
                  <a:pt x="6108" y="6059"/>
                </a:lnTo>
                <a:lnTo>
                  <a:pt x="6133" y="6083"/>
                </a:lnTo>
                <a:lnTo>
                  <a:pt x="6181" y="6108"/>
                </a:lnTo>
                <a:lnTo>
                  <a:pt x="6279" y="6108"/>
                </a:lnTo>
                <a:lnTo>
                  <a:pt x="6400" y="6083"/>
                </a:lnTo>
                <a:lnTo>
                  <a:pt x="6619" y="6010"/>
                </a:lnTo>
                <a:lnTo>
                  <a:pt x="7130" y="6010"/>
                </a:lnTo>
                <a:lnTo>
                  <a:pt x="7203" y="6108"/>
                </a:lnTo>
                <a:lnTo>
                  <a:pt x="7276" y="6229"/>
                </a:lnTo>
                <a:lnTo>
                  <a:pt x="7106" y="6278"/>
                </a:lnTo>
                <a:lnTo>
                  <a:pt x="6936" y="6351"/>
                </a:lnTo>
                <a:lnTo>
                  <a:pt x="6790" y="6473"/>
                </a:lnTo>
                <a:lnTo>
                  <a:pt x="6668" y="6594"/>
                </a:lnTo>
                <a:lnTo>
                  <a:pt x="6668" y="6619"/>
                </a:lnTo>
                <a:lnTo>
                  <a:pt x="6887" y="6619"/>
                </a:lnTo>
                <a:lnTo>
                  <a:pt x="7082" y="6594"/>
                </a:lnTo>
                <a:lnTo>
                  <a:pt x="7471" y="6570"/>
                </a:lnTo>
                <a:lnTo>
                  <a:pt x="7544" y="6765"/>
                </a:lnTo>
                <a:lnTo>
                  <a:pt x="7130" y="6862"/>
                </a:lnTo>
                <a:lnTo>
                  <a:pt x="6984" y="6935"/>
                </a:lnTo>
                <a:lnTo>
                  <a:pt x="6936" y="6959"/>
                </a:lnTo>
                <a:lnTo>
                  <a:pt x="6911" y="6984"/>
                </a:lnTo>
                <a:lnTo>
                  <a:pt x="6960" y="7057"/>
                </a:lnTo>
                <a:lnTo>
                  <a:pt x="7033" y="7081"/>
                </a:lnTo>
                <a:lnTo>
                  <a:pt x="7106" y="7105"/>
                </a:lnTo>
                <a:lnTo>
                  <a:pt x="7203" y="7105"/>
                </a:lnTo>
                <a:lnTo>
                  <a:pt x="7422" y="7081"/>
                </a:lnTo>
                <a:lnTo>
                  <a:pt x="7641" y="7032"/>
                </a:lnTo>
                <a:lnTo>
                  <a:pt x="7714" y="7227"/>
                </a:lnTo>
                <a:lnTo>
                  <a:pt x="7544" y="7276"/>
                </a:lnTo>
                <a:lnTo>
                  <a:pt x="7349" y="7349"/>
                </a:lnTo>
                <a:lnTo>
                  <a:pt x="7203" y="7422"/>
                </a:lnTo>
                <a:lnTo>
                  <a:pt x="7155" y="7470"/>
                </a:lnTo>
                <a:lnTo>
                  <a:pt x="7106" y="7543"/>
                </a:lnTo>
                <a:lnTo>
                  <a:pt x="7106" y="7568"/>
                </a:lnTo>
                <a:lnTo>
                  <a:pt x="7106" y="7592"/>
                </a:lnTo>
                <a:lnTo>
                  <a:pt x="7130" y="7616"/>
                </a:lnTo>
                <a:lnTo>
                  <a:pt x="7155" y="7616"/>
                </a:lnTo>
                <a:lnTo>
                  <a:pt x="7228" y="7568"/>
                </a:lnTo>
                <a:lnTo>
                  <a:pt x="7325" y="7543"/>
                </a:lnTo>
                <a:lnTo>
                  <a:pt x="7495" y="7519"/>
                </a:lnTo>
                <a:lnTo>
                  <a:pt x="7763" y="7470"/>
                </a:lnTo>
                <a:lnTo>
                  <a:pt x="7836" y="7762"/>
                </a:lnTo>
                <a:lnTo>
                  <a:pt x="7812" y="7787"/>
                </a:lnTo>
                <a:lnTo>
                  <a:pt x="7568" y="7811"/>
                </a:lnTo>
                <a:lnTo>
                  <a:pt x="7349" y="7884"/>
                </a:lnTo>
                <a:lnTo>
                  <a:pt x="7301" y="7933"/>
                </a:lnTo>
                <a:lnTo>
                  <a:pt x="7301" y="7981"/>
                </a:lnTo>
                <a:lnTo>
                  <a:pt x="7301" y="8030"/>
                </a:lnTo>
                <a:lnTo>
                  <a:pt x="7349" y="8054"/>
                </a:lnTo>
                <a:lnTo>
                  <a:pt x="7447" y="8079"/>
                </a:lnTo>
                <a:lnTo>
                  <a:pt x="7568" y="8079"/>
                </a:lnTo>
                <a:lnTo>
                  <a:pt x="7763" y="8054"/>
                </a:lnTo>
                <a:lnTo>
                  <a:pt x="7885" y="8030"/>
                </a:lnTo>
                <a:lnTo>
                  <a:pt x="7933" y="8273"/>
                </a:lnTo>
                <a:lnTo>
                  <a:pt x="7690" y="8346"/>
                </a:lnTo>
                <a:lnTo>
                  <a:pt x="7593" y="8395"/>
                </a:lnTo>
                <a:lnTo>
                  <a:pt x="7495" y="8468"/>
                </a:lnTo>
                <a:lnTo>
                  <a:pt x="7495" y="8492"/>
                </a:lnTo>
                <a:lnTo>
                  <a:pt x="7739" y="8541"/>
                </a:lnTo>
                <a:lnTo>
                  <a:pt x="7958" y="8541"/>
                </a:lnTo>
                <a:lnTo>
                  <a:pt x="7982" y="8809"/>
                </a:lnTo>
                <a:lnTo>
                  <a:pt x="7860" y="8833"/>
                </a:lnTo>
                <a:lnTo>
                  <a:pt x="7739" y="8857"/>
                </a:lnTo>
                <a:lnTo>
                  <a:pt x="7641" y="8930"/>
                </a:lnTo>
                <a:lnTo>
                  <a:pt x="7568" y="9003"/>
                </a:lnTo>
                <a:lnTo>
                  <a:pt x="7544" y="9052"/>
                </a:lnTo>
                <a:lnTo>
                  <a:pt x="7568" y="9101"/>
                </a:lnTo>
                <a:lnTo>
                  <a:pt x="7690" y="9125"/>
                </a:lnTo>
                <a:lnTo>
                  <a:pt x="7787" y="9125"/>
                </a:lnTo>
                <a:lnTo>
                  <a:pt x="8006" y="9101"/>
                </a:lnTo>
                <a:lnTo>
                  <a:pt x="8006" y="9320"/>
                </a:lnTo>
                <a:lnTo>
                  <a:pt x="7933" y="9344"/>
                </a:lnTo>
                <a:lnTo>
                  <a:pt x="7860" y="9368"/>
                </a:lnTo>
                <a:lnTo>
                  <a:pt x="7787" y="9417"/>
                </a:lnTo>
                <a:lnTo>
                  <a:pt x="7666" y="9490"/>
                </a:lnTo>
                <a:lnTo>
                  <a:pt x="7641" y="9539"/>
                </a:lnTo>
                <a:lnTo>
                  <a:pt x="7666" y="9563"/>
                </a:lnTo>
                <a:lnTo>
                  <a:pt x="7787" y="9587"/>
                </a:lnTo>
                <a:lnTo>
                  <a:pt x="7933" y="9612"/>
                </a:lnTo>
                <a:lnTo>
                  <a:pt x="8031" y="9612"/>
                </a:lnTo>
                <a:lnTo>
                  <a:pt x="8031" y="9855"/>
                </a:lnTo>
                <a:lnTo>
                  <a:pt x="7909" y="9879"/>
                </a:lnTo>
                <a:lnTo>
                  <a:pt x="7787" y="9928"/>
                </a:lnTo>
                <a:lnTo>
                  <a:pt x="7690" y="10001"/>
                </a:lnTo>
                <a:lnTo>
                  <a:pt x="7666" y="10025"/>
                </a:lnTo>
                <a:lnTo>
                  <a:pt x="7666" y="10050"/>
                </a:lnTo>
                <a:lnTo>
                  <a:pt x="7714" y="10098"/>
                </a:lnTo>
                <a:lnTo>
                  <a:pt x="8031" y="10098"/>
                </a:lnTo>
                <a:lnTo>
                  <a:pt x="8006" y="10415"/>
                </a:lnTo>
                <a:lnTo>
                  <a:pt x="7885" y="10439"/>
                </a:lnTo>
                <a:lnTo>
                  <a:pt x="7739" y="10488"/>
                </a:lnTo>
                <a:lnTo>
                  <a:pt x="7714" y="10512"/>
                </a:lnTo>
                <a:lnTo>
                  <a:pt x="7714" y="10536"/>
                </a:lnTo>
                <a:lnTo>
                  <a:pt x="7739" y="10585"/>
                </a:lnTo>
                <a:lnTo>
                  <a:pt x="7763" y="10609"/>
                </a:lnTo>
                <a:lnTo>
                  <a:pt x="7885" y="10634"/>
                </a:lnTo>
                <a:lnTo>
                  <a:pt x="7982" y="10634"/>
                </a:lnTo>
                <a:lnTo>
                  <a:pt x="7958" y="10901"/>
                </a:lnTo>
                <a:lnTo>
                  <a:pt x="7909" y="10926"/>
                </a:lnTo>
                <a:lnTo>
                  <a:pt x="7860" y="10926"/>
                </a:lnTo>
                <a:lnTo>
                  <a:pt x="7812" y="10950"/>
                </a:lnTo>
                <a:lnTo>
                  <a:pt x="7787" y="10950"/>
                </a:lnTo>
                <a:lnTo>
                  <a:pt x="7787" y="10999"/>
                </a:lnTo>
                <a:lnTo>
                  <a:pt x="7860" y="11047"/>
                </a:lnTo>
                <a:lnTo>
                  <a:pt x="7933" y="11072"/>
                </a:lnTo>
                <a:lnTo>
                  <a:pt x="7958" y="11145"/>
                </a:lnTo>
                <a:lnTo>
                  <a:pt x="7982" y="11193"/>
                </a:lnTo>
                <a:lnTo>
                  <a:pt x="8079" y="11266"/>
                </a:lnTo>
                <a:lnTo>
                  <a:pt x="8055" y="11437"/>
                </a:lnTo>
                <a:lnTo>
                  <a:pt x="8006" y="11583"/>
                </a:lnTo>
                <a:lnTo>
                  <a:pt x="7933" y="11729"/>
                </a:lnTo>
                <a:lnTo>
                  <a:pt x="7812" y="11826"/>
                </a:lnTo>
                <a:lnTo>
                  <a:pt x="7690" y="11899"/>
                </a:lnTo>
                <a:lnTo>
                  <a:pt x="7520" y="11899"/>
                </a:lnTo>
                <a:lnTo>
                  <a:pt x="7447" y="11850"/>
                </a:lnTo>
                <a:lnTo>
                  <a:pt x="7398" y="11802"/>
                </a:lnTo>
                <a:lnTo>
                  <a:pt x="7325" y="11729"/>
                </a:lnTo>
                <a:lnTo>
                  <a:pt x="7301" y="11656"/>
                </a:lnTo>
                <a:lnTo>
                  <a:pt x="7276" y="11583"/>
                </a:lnTo>
                <a:lnTo>
                  <a:pt x="7276" y="11388"/>
                </a:lnTo>
                <a:lnTo>
                  <a:pt x="7301" y="11242"/>
                </a:lnTo>
                <a:lnTo>
                  <a:pt x="7398" y="11096"/>
                </a:lnTo>
                <a:lnTo>
                  <a:pt x="7422" y="11023"/>
                </a:lnTo>
                <a:lnTo>
                  <a:pt x="7447" y="10974"/>
                </a:lnTo>
                <a:lnTo>
                  <a:pt x="7447" y="10828"/>
                </a:lnTo>
                <a:lnTo>
                  <a:pt x="7374" y="10561"/>
                </a:lnTo>
                <a:lnTo>
                  <a:pt x="7301" y="10074"/>
                </a:lnTo>
                <a:lnTo>
                  <a:pt x="7252" y="9612"/>
                </a:lnTo>
                <a:lnTo>
                  <a:pt x="7179" y="9125"/>
                </a:lnTo>
                <a:lnTo>
                  <a:pt x="7106" y="8906"/>
                </a:lnTo>
                <a:lnTo>
                  <a:pt x="7033" y="8663"/>
                </a:lnTo>
                <a:lnTo>
                  <a:pt x="6765" y="7957"/>
                </a:lnTo>
                <a:lnTo>
                  <a:pt x="6449" y="7276"/>
                </a:lnTo>
                <a:lnTo>
                  <a:pt x="6400" y="7203"/>
                </a:lnTo>
                <a:lnTo>
                  <a:pt x="6352" y="7105"/>
                </a:lnTo>
                <a:lnTo>
                  <a:pt x="6327" y="7057"/>
                </a:lnTo>
                <a:lnTo>
                  <a:pt x="6206" y="7057"/>
                </a:lnTo>
                <a:lnTo>
                  <a:pt x="6157" y="7081"/>
                </a:lnTo>
                <a:lnTo>
                  <a:pt x="6133" y="7105"/>
                </a:lnTo>
                <a:lnTo>
                  <a:pt x="6133" y="7154"/>
                </a:lnTo>
                <a:lnTo>
                  <a:pt x="6133" y="7227"/>
                </a:lnTo>
                <a:lnTo>
                  <a:pt x="5987" y="7227"/>
                </a:lnTo>
                <a:lnTo>
                  <a:pt x="5816" y="7251"/>
                </a:lnTo>
                <a:lnTo>
                  <a:pt x="5743" y="7276"/>
                </a:lnTo>
                <a:lnTo>
                  <a:pt x="5670" y="7300"/>
                </a:lnTo>
                <a:lnTo>
                  <a:pt x="5646" y="7349"/>
                </a:lnTo>
                <a:lnTo>
                  <a:pt x="5646" y="7397"/>
                </a:lnTo>
                <a:lnTo>
                  <a:pt x="5670" y="7422"/>
                </a:lnTo>
                <a:lnTo>
                  <a:pt x="5695" y="7470"/>
                </a:lnTo>
                <a:lnTo>
                  <a:pt x="5743" y="7495"/>
                </a:lnTo>
                <a:lnTo>
                  <a:pt x="5816" y="7519"/>
                </a:lnTo>
                <a:lnTo>
                  <a:pt x="6133" y="7519"/>
                </a:lnTo>
                <a:lnTo>
                  <a:pt x="6133" y="7714"/>
                </a:lnTo>
                <a:lnTo>
                  <a:pt x="6084" y="7714"/>
                </a:lnTo>
                <a:lnTo>
                  <a:pt x="5768" y="7738"/>
                </a:lnTo>
                <a:lnTo>
                  <a:pt x="5597" y="7787"/>
                </a:lnTo>
                <a:lnTo>
                  <a:pt x="5451" y="7860"/>
                </a:lnTo>
                <a:lnTo>
                  <a:pt x="5427" y="7884"/>
                </a:lnTo>
                <a:lnTo>
                  <a:pt x="5451" y="7933"/>
                </a:lnTo>
                <a:lnTo>
                  <a:pt x="5573" y="7981"/>
                </a:lnTo>
                <a:lnTo>
                  <a:pt x="5719" y="8006"/>
                </a:lnTo>
                <a:lnTo>
                  <a:pt x="6157" y="8006"/>
                </a:lnTo>
                <a:lnTo>
                  <a:pt x="6157" y="8298"/>
                </a:lnTo>
                <a:lnTo>
                  <a:pt x="5962" y="8298"/>
                </a:lnTo>
                <a:lnTo>
                  <a:pt x="5792" y="8322"/>
                </a:lnTo>
                <a:lnTo>
                  <a:pt x="5646" y="8322"/>
                </a:lnTo>
                <a:lnTo>
                  <a:pt x="5500" y="8371"/>
                </a:lnTo>
                <a:lnTo>
                  <a:pt x="5354" y="8444"/>
                </a:lnTo>
                <a:lnTo>
                  <a:pt x="5232" y="8541"/>
                </a:lnTo>
                <a:lnTo>
                  <a:pt x="5232" y="8565"/>
                </a:lnTo>
                <a:lnTo>
                  <a:pt x="5232" y="8590"/>
                </a:lnTo>
                <a:lnTo>
                  <a:pt x="5378" y="8638"/>
                </a:lnTo>
                <a:lnTo>
                  <a:pt x="5524" y="8663"/>
                </a:lnTo>
                <a:lnTo>
                  <a:pt x="5987" y="8663"/>
                </a:lnTo>
                <a:lnTo>
                  <a:pt x="6157" y="8638"/>
                </a:lnTo>
                <a:lnTo>
                  <a:pt x="6157" y="8784"/>
                </a:lnTo>
                <a:lnTo>
                  <a:pt x="6084" y="8760"/>
                </a:lnTo>
                <a:lnTo>
                  <a:pt x="5987" y="8784"/>
                </a:lnTo>
                <a:lnTo>
                  <a:pt x="5816" y="8809"/>
                </a:lnTo>
                <a:lnTo>
                  <a:pt x="5549" y="8833"/>
                </a:lnTo>
                <a:lnTo>
                  <a:pt x="5403" y="8857"/>
                </a:lnTo>
                <a:lnTo>
                  <a:pt x="5281" y="8906"/>
                </a:lnTo>
                <a:lnTo>
                  <a:pt x="5257" y="8930"/>
                </a:lnTo>
                <a:lnTo>
                  <a:pt x="5281" y="8955"/>
                </a:lnTo>
                <a:lnTo>
                  <a:pt x="5403" y="9028"/>
                </a:lnTo>
                <a:lnTo>
                  <a:pt x="5549" y="9052"/>
                </a:lnTo>
                <a:lnTo>
                  <a:pt x="5670" y="9076"/>
                </a:lnTo>
                <a:lnTo>
                  <a:pt x="5816" y="9101"/>
                </a:lnTo>
                <a:lnTo>
                  <a:pt x="5987" y="9101"/>
                </a:lnTo>
                <a:lnTo>
                  <a:pt x="6084" y="9076"/>
                </a:lnTo>
                <a:lnTo>
                  <a:pt x="6181" y="9076"/>
                </a:lnTo>
                <a:lnTo>
                  <a:pt x="6181" y="9320"/>
                </a:lnTo>
                <a:lnTo>
                  <a:pt x="5962" y="9295"/>
                </a:lnTo>
                <a:lnTo>
                  <a:pt x="5743" y="9320"/>
                </a:lnTo>
                <a:lnTo>
                  <a:pt x="5500" y="9344"/>
                </a:lnTo>
                <a:lnTo>
                  <a:pt x="5378" y="9393"/>
                </a:lnTo>
                <a:lnTo>
                  <a:pt x="5281" y="9441"/>
                </a:lnTo>
                <a:lnTo>
                  <a:pt x="5257" y="9466"/>
                </a:lnTo>
                <a:lnTo>
                  <a:pt x="5257" y="9514"/>
                </a:lnTo>
                <a:lnTo>
                  <a:pt x="5305" y="9563"/>
                </a:lnTo>
                <a:lnTo>
                  <a:pt x="5378" y="9587"/>
                </a:lnTo>
                <a:lnTo>
                  <a:pt x="5476" y="9612"/>
                </a:lnTo>
                <a:lnTo>
                  <a:pt x="5914" y="9612"/>
                </a:lnTo>
                <a:lnTo>
                  <a:pt x="6181" y="9636"/>
                </a:lnTo>
                <a:lnTo>
                  <a:pt x="6157" y="9855"/>
                </a:lnTo>
                <a:lnTo>
                  <a:pt x="6060" y="9855"/>
                </a:lnTo>
                <a:lnTo>
                  <a:pt x="5670" y="9928"/>
                </a:lnTo>
                <a:lnTo>
                  <a:pt x="5500" y="9952"/>
                </a:lnTo>
                <a:lnTo>
                  <a:pt x="5427" y="10001"/>
                </a:lnTo>
                <a:lnTo>
                  <a:pt x="5403" y="10001"/>
                </a:lnTo>
                <a:lnTo>
                  <a:pt x="5378" y="10025"/>
                </a:lnTo>
                <a:lnTo>
                  <a:pt x="5378" y="10098"/>
                </a:lnTo>
                <a:lnTo>
                  <a:pt x="5403" y="10147"/>
                </a:lnTo>
                <a:lnTo>
                  <a:pt x="5451" y="10171"/>
                </a:lnTo>
                <a:lnTo>
                  <a:pt x="5500" y="10196"/>
                </a:lnTo>
                <a:lnTo>
                  <a:pt x="5622" y="10220"/>
                </a:lnTo>
                <a:lnTo>
                  <a:pt x="5743" y="10220"/>
                </a:lnTo>
                <a:lnTo>
                  <a:pt x="5938" y="10196"/>
                </a:lnTo>
                <a:lnTo>
                  <a:pt x="6133" y="10171"/>
                </a:lnTo>
                <a:lnTo>
                  <a:pt x="6157" y="10147"/>
                </a:lnTo>
                <a:lnTo>
                  <a:pt x="6157" y="10366"/>
                </a:lnTo>
                <a:lnTo>
                  <a:pt x="6011" y="10390"/>
                </a:lnTo>
                <a:lnTo>
                  <a:pt x="5889" y="10415"/>
                </a:lnTo>
                <a:lnTo>
                  <a:pt x="5573" y="10512"/>
                </a:lnTo>
                <a:lnTo>
                  <a:pt x="5403" y="10585"/>
                </a:lnTo>
                <a:lnTo>
                  <a:pt x="5354" y="10634"/>
                </a:lnTo>
                <a:lnTo>
                  <a:pt x="5354" y="10658"/>
                </a:lnTo>
                <a:lnTo>
                  <a:pt x="5403" y="10707"/>
                </a:lnTo>
                <a:lnTo>
                  <a:pt x="5451" y="10731"/>
                </a:lnTo>
                <a:lnTo>
                  <a:pt x="5573" y="10755"/>
                </a:lnTo>
                <a:lnTo>
                  <a:pt x="5841" y="10731"/>
                </a:lnTo>
                <a:lnTo>
                  <a:pt x="6157" y="10682"/>
                </a:lnTo>
                <a:lnTo>
                  <a:pt x="6157" y="10999"/>
                </a:lnTo>
                <a:lnTo>
                  <a:pt x="6133" y="10999"/>
                </a:lnTo>
                <a:lnTo>
                  <a:pt x="5938" y="11023"/>
                </a:lnTo>
                <a:lnTo>
                  <a:pt x="5743" y="11047"/>
                </a:lnTo>
                <a:lnTo>
                  <a:pt x="5549" y="11120"/>
                </a:lnTo>
                <a:lnTo>
                  <a:pt x="5378" y="11193"/>
                </a:lnTo>
                <a:lnTo>
                  <a:pt x="5354" y="11218"/>
                </a:lnTo>
                <a:lnTo>
                  <a:pt x="5354" y="11242"/>
                </a:lnTo>
                <a:lnTo>
                  <a:pt x="5354" y="11266"/>
                </a:lnTo>
                <a:lnTo>
                  <a:pt x="5378" y="11291"/>
                </a:lnTo>
                <a:lnTo>
                  <a:pt x="5573" y="11315"/>
                </a:lnTo>
                <a:lnTo>
                  <a:pt x="5768" y="11315"/>
                </a:lnTo>
                <a:lnTo>
                  <a:pt x="6133" y="11291"/>
                </a:lnTo>
                <a:lnTo>
                  <a:pt x="6157" y="11266"/>
                </a:lnTo>
                <a:lnTo>
                  <a:pt x="6157" y="11558"/>
                </a:lnTo>
                <a:lnTo>
                  <a:pt x="6011" y="11558"/>
                </a:lnTo>
                <a:lnTo>
                  <a:pt x="5841" y="11607"/>
                </a:lnTo>
                <a:lnTo>
                  <a:pt x="5573" y="11656"/>
                </a:lnTo>
                <a:lnTo>
                  <a:pt x="5330" y="11753"/>
                </a:lnTo>
                <a:lnTo>
                  <a:pt x="5305" y="11777"/>
                </a:lnTo>
                <a:lnTo>
                  <a:pt x="5305" y="11826"/>
                </a:lnTo>
                <a:lnTo>
                  <a:pt x="5330" y="11850"/>
                </a:lnTo>
                <a:lnTo>
                  <a:pt x="5378" y="11850"/>
                </a:lnTo>
                <a:lnTo>
                  <a:pt x="5622" y="11875"/>
                </a:lnTo>
                <a:lnTo>
                  <a:pt x="5865" y="11850"/>
                </a:lnTo>
                <a:lnTo>
                  <a:pt x="6011" y="11850"/>
                </a:lnTo>
                <a:lnTo>
                  <a:pt x="6084" y="11826"/>
                </a:lnTo>
                <a:lnTo>
                  <a:pt x="6157" y="11802"/>
                </a:lnTo>
                <a:lnTo>
                  <a:pt x="6157" y="12020"/>
                </a:lnTo>
                <a:lnTo>
                  <a:pt x="5962" y="12020"/>
                </a:lnTo>
                <a:lnTo>
                  <a:pt x="5743" y="12045"/>
                </a:lnTo>
                <a:lnTo>
                  <a:pt x="5549" y="12118"/>
                </a:lnTo>
                <a:lnTo>
                  <a:pt x="5476" y="12142"/>
                </a:lnTo>
                <a:lnTo>
                  <a:pt x="5378" y="12191"/>
                </a:lnTo>
                <a:lnTo>
                  <a:pt x="5378" y="12239"/>
                </a:lnTo>
                <a:lnTo>
                  <a:pt x="5378" y="12264"/>
                </a:lnTo>
                <a:lnTo>
                  <a:pt x="5476" y="12312"/>
                </a:lnTo>
                <a:lnTo>
                  <a:pt x="5549" y="12337"/>
                </a:lnTo>
                <a:lnTo>
                  <a:pt x="5743" y="12385"/>
                </a:lnTo>
                <a:lnTo>
                  <a:pt x="5962" y="12361"/>
                </a:lnTo>
                <a:lnTo>
                  <a:pt x="6157" y="12361"/>
                </a:lnTo>
                <a:lnTo>
                  <a:pt x="6157" y="12458"/>
                </a:lnTo>
                <a:lnTo>
                  <a:pt x="6157" y="12483"/>
                </a:lnTo>
                <a:lnTo>
                  <a:pt x="6011" y="12531"/>
                </a:lnTo>
                <a:lnTo>
                  <a:pt x="5889" y="12580"/>
                </a:lnTo>
                <a:lnTo>
                  <a:pt x="5622" y="12653"/>
                </a:lnTo>
                <a:lnTo>
                  <a:pt x="5500" y="12702"/>
                </a:lnTo>
                <a:lnTo>
                  <a:pt x="5403" y="12750"/>
                </a:lnTo>
                <a:lnTo>
                  <a:pt x="5378" y="12799"/>
                </a:lnTo>
                <a:lnTo>
                  <a:pt x="5378" y="12823"/>
                </a:lnTo>
                <a:lnTo>
                  <a:pt x="5403" y="12848"/>
                </a:lnTo>
                <a:lnTo>
                  <a:pt x="5500" y="12872"/>
                </a:lnTo>
                <a:lnTo>
                  <a:pt x="5622" y="12896"/>
                </a:lnTo>
                <a:lnTo>
                  <a:pt x="5743" y="12921"/>
                </a:lnTo>
                <a:lnTo>
                  <a:pt x="5865" y="12896"/>
                </a:lnTo>
                <a:lnTo>
                  <a:pt x="6011" y="12872"/>
                </a:lnTo>
                <a:lnTo>
                  <a:pt x="6181" y="12848"/>
                </a:lnTo>
                <a:lnTo>
                  <a:pt x="6181" y="13042"/>
                </a:lnTo>
                <a:lnTo>
                  <a:pt x="6108" y="13018"/>
                </a:lnTo>
                <a:lnTo>
                  <a:pt x="5962" y="13042"/>
                </a:lnTo>
                <a:lnTo>
                  <a:pt x="5841" y="13091"/>
                </a:lnTo>
                <a:lnTo>
                  <a:pt x="5719" y="13164"/>
                </a:lnTo>
                <a:lnTo>
                  <a:pt x="5573" y="13237"/>
                </a:lnTo>
                <a:lnTo>
                  <a:pt x="5549" y="13261"/>
                </a:lnTo>
                <a:lnTo>
                  <a:pt x="5573" y="13286"/>
                </a:lnTo>
                <a:lnTo>
                  <a:pt x="5597" y="13334"/>
                </a:lnTo>
                <a:lnTo>
                  <a:pt x="5622" y="13334"/>
                </a:lnTo>
                <a:lnTo>
                  <a:pt x="5743" y="13310"/>
                </a:lnTo>
                <a:lnTo>
                  <a:pt x="6157" y="13310"/>
                </a:lnTo>
                <a:lnTo>
                  <a:pt x="6206" y="13286"/>
                </a:lnTo>
                <a:lnTo>
                  <a:pt x="6206" y="13529"/>
                </a:lnTo>
                <a:lnTo>
                  <a:pt x="6035" y="13553"/>
                </a:lnTo>
                <a:lnTo>
                  <a:pt x="5865" y="13553"/>
                </a:lnTo>
                <a:lnTo>
                  <a:pt x="5719" y="13602"/>
                </a:lnTo>
                <a:lnTo>
                  <a:pt x="5573" y="13675"/>
                </a:lnTo>
                <a:lnTo>
                  <a:pt x="5524" y="13724"/>
                </a:lnTo>
                <a:lnTo>
                  <a:pt x="5476" y="13797"/>
                </a:lnTo>
                <a:lnTo>
                  <a:pt x="5476" y="13870"/>
                </a:lnTo>
                <a:lnTo>
                  <a:pt x="5476" y="13894"/>
                </a:lnTo>
                <a:lnTo>
                  <a:pt x="5500" y="13918"/>
                </a:lnTo>
                <a:lnTo>
                  <a:pt x="5646" y="13967"/>
                </a:lnTo>
                <a:lnTo>
                  <a:pt x="5792" y="13967"/>
                </a:lnTo>
                <a:lnTo>
                  <a:pt x="6108" y="13943"/>
                </a:lnTo>
                <a:lnTo>
                  <a:pt x="6254" y="13943"/>
                </a:lnTo>
                <a:lnTo>
                  <a:pt x="6279" y="14235"/>
                </a:lnTo>
                <a:lnTo>
                  <a:pt x="6011" y="14308"/>
                </a:lnTo>
                <a:lnTo>
                  <a:pt x="5841" y="14332"/>
                </a:lnTo>
                <a:lnTo>
                  <a:pt x="5670" y="14381"/>
                </a:lnTo>
                <a:lnTo>
                  <a:pt x="5622" y="14429"/>
                </a:lnTo>
                <a:lnTo>
                  <a:pt x="5597" y="14478"/>
                </a:lnTo>
                <a:lnTo>
                  <a:pt x="5622" y="14551"/>
                </a:lnTo>
                <a:lnTo>
                  <a:pt x="5670" y="14600"/>
                </a:lnTo>
                <a:lnTo>
                  <a:pt x="5719" y="14624"/>
                </a:lnTo>
                <a:lnTo>
                  <a:pt x="5792" y="14648"/>
                </a:lnTo>
                <a:lnTo>
                  <a:pt x="5962" y="14673"/>
                </a:lnTo>
                <a:lnTo>
                  <a:pt x="6133" y="14648"/>
                </a:lnTo>
                <a:lnTo>
                  <a:pt x="6303" y="14600"/>
                </a:lnTo>
                <a:lnTo>
                  <a:pt x="6303" y="14770"/>
                </a:lnTo>
                <a:lnTo>
                  <a:pt x="6133" y="14794"/>
                </a:lnTo>
                <a:lnTo>
                  <a:pt x="5962" y="14867"/>
                </a:lnTo>
                <a:lnTo>
                  <a:pt x="5841" y="14916"/>
                </a:lnTo>
                <a:lnTo>
                  <a:pt x="5719" y="14965"/>
                </a:lnTo>
                <a:lnTo>
                  <a:pt x="5646" y="15062"/>
                </a:lnTo>
                <a:lnTo>
                  <a:pt x="5597" y="15111"/>
                </a:lnTo>
                <a:lnTo>
                  <a:pt x="5573" y="15159"/>
                </a:lnTo>
                <a:lnTo>
                  <a:pt x="5573" y="15184"/>
                </a:lnTo>
                <a:lnTo>
                  <a:pt x="5597" y="15208"/>
                </a:lnTo>
                <a:lnTo>
                  <a:pt x="5670" y="15257"/>
                </a:lnTo>
                <a:lnTo>
                  <a:pt x="5768" y="15281"/>
                </a:lnTo>
                <a:lnTo>
                  <a:pt x="5962" y="15257"/>
                </a:lnTo>
                <a:lnTo>
                  <a:pt x="6352" y="15184"/>
                </a:lnTo>
                <a:lnTo>
                  <a:pt x="6376" y="15451"/>
                </a:lnTo>
                <a:lnTo>
                  <a:pt x="6133" y="15476"/>
                </a:lnTo>
                <a:lnTo>
                  <a:pt x="5865" y="15524"/>
                </a:lnTo>
                <a:lnTo>
                  <a:pt x="5743" y="15573"/>
                </a:lnTo>
                <a:lnTo>
                  <a:pt x="5646" y="15646"/>
                </a:lnTo>
                <a:lnTo>
                  <a:pt x="5622" y="15646"/>
                </a:lnTo>
                <a:lnTo>
                  <a:pt x="5622" y="15670"/>
                </a:lnTo>
                <a:lnTo>
                  <a:pt x="5695" y="15768"/>
                </a:lnTo>
                <a:lnTo>
                  <a:pt x="5792" y="15816"/>
                </a:lnTo>
                <a:lnTo>
                  <a:pt x="5889" y="15841"/>
                </a:lnTo>
                <a:lnTo>
                  <a:pt x="5987" y="15841"/>
                </a:lnTo>
                <a:lnTo>
                  <a:pt x="6206" y="15865"/>
                </a:lnTo>
                <a:lnTo>
                  <a:pt x="6400" y="15865"/>
                </a:lnTo>
                <a:lnTo>
                  <a:pt x="6400" y="15962"/>
                </a:lnTo>
                <a:lnTo>
                  <a:pt x="6133" y="16035"/>
                </a:lnTo>
                <a:lnTo>
                  <a:pt x="5938" y="16084"/>
                </a:lnTo>
                <a:lnTo>
                  <a:pt x="5792" y="16181"/>
                </a:lnTo>
                <a:lnTo>
                  <a:pt x="5768" y="16230"/>
                </a:lnTo>
                <a:lnTo>
                  <a:pt x="5768" y="16254"/>
                </a:lnTo>
                <a:lnTo>
                  <a:pt x="5816" y="16327"/>
                </a:lnTo>
                <a:lnTo>
                  <a:pt x="5889" y="16376"/>
                </a:lnTo>
                <a:lnTo>
                  <a:pt x="5987" y="16400"/>
                </a:lnTo>
                <a:lnTo>
                  <a:pt x="6181" y="16400"/>
                </a:lnTo>
                <a:lnTo>
                  <a:pt x="6425" y="16352"/>
                </a:lnTo>
                <a:lnTo>
                  <a:pt x="6449" y="16644"/>
                </a:lnTo>
                <a:lnTo>
                  <a:pt x="6230" y="16668"/>
                </a:lnTo>
                <a:lnTo>
                  <a:pt x="6035" y="16717"/>
                </a:lnTo>
                <a:lnTo>
                  <a:pt x="5962" y="16765"/>
                </a:lnTo>
                <a:lnTo>
                  <a:pt x="5865" y="16790"/>
                </a:lnTo>
                <a:lnTo>
                  <a:pt x="5841" y="16838"/>
                </a:lnTo>
                <a:lnTo>
                  <a:pt x="5841" y="16887"/>
                </a:lnTo>
                <a:lnTo>
                  <a:pt x="5841" y="16911"/>
                </a:lnTo>
                <a:lnTo>
                  <a:pt x="5889" y="16936"/>
                </a:lnTo>
                <a:lnTo>
                  <a:pt x="6084" y="16960"/>
                </a:lnTo>
                <a:lnTo>
                  <a:pt x="6279" y="16984"/>
                </a:lnTo>
                <a:lnTo>
                  <a:pt x="6449" y="16984"/>
                </a:lnTo>
                <a:lnTo>
                  <a:pt x="6449" y="17276"/>
                </a:lnTo>
                <a:lnTo>
                  <a:pt x="6206" y="17325"/>
                </a:lnTo>
                <a:lnTo>
                  <a:pt x="6011" y="17349"/>
                </a:lnTo>
                <a:lnTo>
                  <a:pt x="5938" y="17398"/>
                </a:lnTo>
                <a:lnTo>
                  <a:pt x="5865" y="17447"/>
                </a:lnTo>
                <a:lnTo>
                  <a:pt x="5841" y="17471"/>
                </a:lnTo>
                <a:lnTo>
                  <a:pt x="5841" y="17520"/>
                </a:lnTo>
                <a:lnTo>
                  <a:pt x="5841" y="17544"/>
                </a:lnTo>
                <a:lnTo>
                  <a:pt x="5865" y="17568"/>
                </a:lnTo>
                <a:lnTo>
                  <a:pt x="5987" y="17641"/>
                </a:lnTo>
                <a:lnTo>
                  <a:pt x="6133" y="17690"/>
                </a:lnTo>
                <a:lnTo>
                  <a:pt x="6303" y="17690"/>
                </a:lnTo>
                <a:lnTo>
                  <a:pt x="6449" y="17666"/>
                </a:lnTo>
                <a:lnTo>
                  <a:pt x="6449" y="17958"/>
                </a:lnTo>
                <a:lnTo>
                  <a:pt x="6303" y="17982"/>
                </a:lnTo>
                <a:lnTo>
                  <a:pt x="6181" y="18031"/>
                </a:lnTo>
                <a:lnTo>
                  <a:pt x="6011" y="18055"/>
                </a:lnTo>
                <a:lnTo>
                  <a:pt x="5914" y="18104"/>
                </a:lnTo>
                <a:lnTo>
                  <a:pt x="5841" y="18152"/>
                </a:lnTo>
                <a:lnTo>
                  <a:pt x="5816" y="18177"/>
                </a:lnTo>
                <a:lnTo>
                  <a:pt x="5816" y="18225"/>
                </a:lnTo>
                <a:lnTo>
                  <a:pt x="5841" y="18250"/>
                </a:lnTo>
                <a:lnTo>
                  <a:pt x="5865" y="18274"/>
                </a:lnTo>
                <a:lnTo>
                  <a:pt x="5987" y="18323"/>
                </a:lnTo>
                <a:lnTo>
                  <a:pt x="6157" y="18371"/>
                </a:lnTo>
                <a:lnTo>
                  <a:pt x="6303" y="18371"/>
                </a:lnTo>
                <a:lnTo>
                  <a:pt x="6449" y="18347"/>
                </a:lnTo>
                <a:lnTo>
                  <a:pt x="6473" y="18444"/>
                </a:lnTo>
                <a:lnTo>
                  <a:pt x="6303" y="18469"/>
                </a:lnTo>
                <a:lnTo>
                  <a:pt x="6157" y="18542"/>
                </a:lnTo>
                <a:lnTo>
                  <a:pt x="6035" y="18615"/>
                </a:lnTo>
                <a:lnTo>
                  <a:pt x="5914" y="18688"/>
                </a:lnTo>
                <a:lnTo>
                  <a:pt x="5889" y="18736"/>
                </a:lnTo>
                <a:lnTo>
                  <a:pt x="5889" y="18761"/>
                </a:lnTo>
                <a:lnTo>
                  <a:pt x="5914" y="18785"/>
                </a:lnTo>
                <a:lnTo>
                  <a:pt x="5962" y="18809"/>
                </a:lnTo>
                <a:lnTo>
                  <a:pt x="6108" y="18809"/>
                </a:lnTo>
                <a:lnTo>
                  <a:pt x="6279" y="18785"/>
                </a:lnTo>
                <a:lnTo>
                  <a:pt x="6498" y="18761"/>
                </a:lnTo>
                <a:lnTo>
                  <a:pt x="6522" y="18980"/>
                </a:lnTo>
                <a:lnTo>
                  <a:pt x="6376" y="19028"/>
                </a:lnTo>
                <a:lnTo>
                  <a:pt x="6254" y="19101"/>
                </a:lnTo>
                <a:lnTo>
                  <a:pt x="5987" y="19223"/>
                </a:lnTo>
                <a:lnTo>
                  <a:pt x="5962" y="19272"/>
                </a:lnTo>
                <a:lnTo>
                  <a:pt x="5962" y="19320"/>
                </a:lnTo>
                <a:lnTo>
                  <a:pt x="5987" y="19369"/>
                </a:lnTo>
                <a:lnTo>
                  <a:pt x="6011" y="19393"/>
                </a:lnTo>
                <a:lnTo>
                  <a:pt x="6425" y="19393"/>
                </a:lnTo>
                <a:lnTo>
                  <a:pt x="6595" y="19345"/>
                </a:lnTo>
                <a:lnTo>
                  <a:pt x="6619" y="19393"/>
                </a:lnTo>
                <a:lnTo>
                  <a:pt x="6571" y="19442"/>
                </a:lnTo>
                <a:lnTo>
                  <a:pt x="6522" y="19515"/>
                </a:lnTo>
                <a:lnTo>
                  <a:pt x="6254" y="19637"/>
                </a:lnTo>
                <a:lnTo>
                  <a:pt x="6230" y="19661"/>
                </a:lnTo>
                <a:lnTo>
                  <a:pt x="6206" y="19734"/>
                </a:lnTo>
                <a:lnTo>
                  <a:pt x="6230" y="19758"/>
                </a:lnTo>
                <a:lnTo>
                  <a:pt x="6279" y="19783"/>
                </a:lnTo>
                <a:lnTo>
                  <a:pt x="6595" y="19758"/>
                </a:lnTo>
                <a:lnTo>
                  <a:pt x="6668" y="19783"/>
                </a:lnTo>
                <a:lnTo>
                  <a:pt x="6887" y="19856"/>
                </a:lnTo>
                <a:lnTo>
                  <a:pt x="7106" y="19904"/>
                </a:lnTo>
                <a:lnTo>
                  <a:pt x="7203" y="19953"/>
                </a:lnTo>
                <a:lnTo>
                  <a:pt x="7252" y="20001"/>
                </a:lnTo>
                <a:lnTo>
                  <a:pt x="7276" y="20050"/>
                </a:lnTo>
                <a:lnTo>
                  <a:pt x="7276" y="20123"/>
                </a:lnTo>
                <a:lnTo>
                  <a:pt x="7252" y="20172"/>
                </a:lnTo>
                <a:lnTo>
                  <a:pt x="7203" y="20245"/>
                </a:lnTo>
                <a:lnTo>
                  <a:pt x="7057" y="20342"/>
                </a:lnTo>
                <a:lnTo>
                  <a:pt x="6936" y="20391"/>
                </a:lnTo>
                <a:lnTo>
                  <a:pt x="6814" y="20439"/>
                </a:lnTo>
                <a:lnTo>
                  <a:pt x="6692" y="20464"/>
                </a:lnTo>
                <a:lnTo>
                  <a:pt x="6571" y="20464"/>
                </a:lnTo>
                <a:lnTo>
                  <a:pt x="6303" y="20439"/>
                </a:lnTo>
                <a:lnTo>
                  <a:pt x="5889" y="20439"/>
                </a:lnTo>
                <a:lnTo>
                  <a:pt x="5768" y="20391"/>
                </a:lnTo>
                <a:lnTo>
                  <a:pt x="5670" y="20318"/>
                </a:lnTo>
                <a:lnTo>
                  <a:pt x="5597" y="20220"/>
                </a:lnTo>
                <a:lnTo>
                  <a:pt x="5524" y="20099"/>
                </a:lnTo>
                <a:lnTo>
                  <a:pt x="5476" y="19929"/>
                </a:lnTo>
                <a:lnTo>
                  <a:pt x="5403" y="19612"/>
                </a:lnTo>
                <a:lnTo>
                  <a:pt x="5354" y="19247"/>
                </a:lnTo>
                <a:lnTo>
                  <a:pt x="5330" y="18882"/>
                </a:lnTo>
                <a:lnTo>
                  <a:pt x="5305" y="18371"/>
                </a:lnTo>
                <a:lnTo>
                  <a:pt x="5184" y="16960"/>
                </a:lnTo>
                <a:lnTo>
                  <a:pt x="5111" y="16254"/>
                </a:lnTo>
                <a:lnTo>
                  <a:pt x="5038" y="15549"/>
                </a:lnTo>
                <a:lnTo>
                  <a:pt x="4965" y="15086"/>
                </a:lnTo>
                <a:lnTo>
                  <a:pt x="4867" y="14600"/>
                </a:lnTo>
                <a:lnTo>
                  <a:pt x="4624" y="13675"/>
                </a:lnTo>
                <a:lnTo>
                  <a:pt x="4527" y="13310"/>
                </a:lnTo>
                <a:lnTo>
                  <a:pt x="4454" y="13018"/>
                </a:lnTo>
                <a:lnTo>
                  <a:pt x="4405" y="12896"/>
                </a:lnTo>
                <a:lnTo>
                  <a:pt x="4356" y="12823"/>
                </a:lnTo>
                <a:lnTo>
                  <a:pt x="4356" y="12799"/>
                </a:lnTo>
                <a:lnTo>
                  <a:pt x="4332" y="12750"/>
                </a:lnTo>
                <a:lnTo>
                  <a:pt x="4283" y="12702"/>
                </a:lnTo>
                <a:lnTo>
                  <a:pt x="4235" y="12677"/>
                </a:lnTo>
                <a:lnTo>
                  <a:pt x="4186" y="12653"/>
                </a:lnTo>
                <a:lnTo>
                  <a:pt x="4113" y="12677"/>
                </a:lnTo>
                <a:lnTo>
                  <a:pt x="4040" y="12750"/>
                </a:lnTo>
                <a:lnTo>
                  <a:pt x="3991" y="12848"/>
                </a:lnTo>
                <a:lnTo>
                  <a:pt x="3918" y="13091"/>
                </a:lnTo>
                <a:lnTo>
                  <a:pt x="3870" y="13286"/>
                </a:lnTo>
                <a:lnTo>
                  <a:pt x="3772" y="13237"/>
                </a:lnTo>
                <a:lnTo>
                  <a:pt x="3675" y="13213"/>
                </a:lnTo>
                <a:lnTo>
                  <a:pt x="3626" y="13237"/>
                </a:lnTo>
                <a:lnTo>
                  <a:pt x="3602" y="13310"/>
                </a:lnTo>
                <a:lnTo>
                  <a:pt x="3626" y="13383"/>
                </a:lnTo>
                <a:lnTo>
                  <a:pt x="3675" y="13456"/>
                </a:lnTo>
                <a:lnTo>
                  <a:pt x="3748" y="13529"/>
                </a:lnTo>
                <a:lnTo>
                  <a:pt x="3821" y="13578"/>
                </a:lnTo>
                <a:lnTo>
                  <a:pt x="3797" y="13772"/>
                </a:lnTo>
                <a:lnTo>
                  <a:pt x="3651" y="13772"/>
                </a:lnTo>
                <a:lnTo>
                  <a:pt x="3505" y="13821"/>
                </a:lnTo>
                <a:lnTo>
                  <a:pt x="3480" y="13845"/>
                </a:lnTo>
                <a:lnTo>
                  <a:pt x="3505" y="13870"/>
                </a:lnTo>
                <a:lnTo>
                  <a:pt x="3651" y="13943"/>
                </a:lnTo>
                <a:lnTo>
                  <a:pt x="3772" y="14016"/>
                </a:lnTo>
                <a:lnTo>
                  <a:pt x="3724" y="14405"/>
                </a:lnTo>
                <a:lnTo>
                  <a:pt x="3505" y="14381"/>
                </a:lnTo>
                <a:lnTo>
                  <a:pt x="3407" y="14381"/>
                </a:lnTo>
                <a:lnTo>
                  <a:pt x="3310" y="14405"/>
                </a:lnTo>
                <a:lnTo>
                  <a:pt x="3286" y="14454"/>
                </a:lnTo>
                <a:lnTo>
                  <a:pt x="3286" y="14478"/>
                </a:lnTo>
                <a:lnTo>
                  <a:pt x="3286" y="14502"/>
                </a:lnTo>
                <a:lnTo>
                  <a:pt x="3383" y="14551"/>
                </a:lnTo>
                <a:lnTo>
                  <a:pt x="3480" y="14624"/>
                </a:lnTo>
                <a:lnTo>
                  <a:pt x="3675" y="14721"/>
                </a:lnTo>
                <a:lnTo>
                  <a:pt x="3675" y="14892"/>
                </a:lnTo>
                <a:lnTo>
                  <a:pt x="3480" y="14892"/>
                </a:lnTo>
                <a:lnTo>
                  <a:pt x="3286" y="14916"/>
                </a:lnTo>
                <a:lnTo>
                  <a:pt x="3213" y="14940"/>
                </a:lnTo>
                <a:lnTo>
                  <a:pt x="3140" y="14965"/>
                </a:lnTo>
                <a:lnTo>
                  <a:pt x="3115" y="15013"/>
                </a:lnTo>
                <a:lnTo>
                  <a:pt x="3115" y="15038"/>
                </a:lnTo>
                <a:lnTo>
                  <a:pt x="3140" y="15086"/>
                </a:lnTo>
                <a:lnTo>
                  <a:pt x="3188" y="15135"/>
                </a:lnTo>
                <a:lnTo>
                  <a:pt x="3310" y="15208"/>
                </a:lnTo>
                <a:lnTo>
                  <a:pt x="3456" y="15232"/>
                </a:lnTo>
                <a:lnTo>
                  <a:pt x="3626" y="15257"/>
                </a:lnTo>
                <a:lnTo>
                  <a:pt x="3578" y="15573"/>
                </a:lnTo>
                <a:lnTo>
                  <a:pt x="3334" y="15549"/>
                </a:lnTo>
                <a:lnTo>
                  <a:pt x="3018" y="15549"/>
                </a:lnTo>
                <a:lnTo>
                  <a:pt x="2921" y="15573"/>
                </a:lnTo>
                <a:lnTo>
                  <a:pt x="2896" y="15597"/>
                </a:lnTo>
                <a:lnTo>
                  <a:pt x="2896" y="15622"/>
                </a:lnTo>
                <a:lnTo>
                  <a:pt x="2945" y="15695"/>
                </a:lnTo>
                <a:lnTo>
                  <a:pt x="3018" y="15743"/>
                </a:lnTo>
                <a:lnTo>
                  <a:pt x="3164" y="15816"/>
                </a:lnTo>
                <a:lnTo>
                  <a:pt x="3359" y="15889"/>
                </a:lnTo>
                <a:lnTo>
                  <a:pt x="3553" y="15914"/>
                </a:lnTo>
                <a:lnTo>
                  <a:pt x="3529" y="16011"/>
                </a:lnTo>
                <a:lnTo>
                  <a:pt x="3261" y="16035"/>
                </a:lnTo>
                <a:lnTo>
                  <a:pt x="3115" y="16060"/>
                </a:lnTo>
                <a:lnTo>
                  <a:pt x="2994" y="16108"/>
                </a:lnTo>
                <a:lnTo>
                  <a:pt x="2969" y="16133"/>
                </a:lnTo>
                <a:lnTo>
                  <a:pt x="2969" y="16181"/>
                </a:lnTo>
                <a:lnTo>
                  <a:pt x="2969" y="16206"/>
                </a:lnTo>
                <a:lnTo>
                  <a:pt x="2994" y="16230"/>
                </a:lnTo>
                <a:lnTo>
                  <a:pt x="3115" y="16279"/>
                </a:lnTo>
                <a:lnTo>
                  <a:pt x="3237" y="16303"/>
                </a:lnTo>
                <a:lnTo>
                  <a:pt x="3480" y="16327"/>
                </a:lnTo>
                <a:lnTo>
                  <a:pt x="3432" y="16790"/>
                </a:lnTo>
                <a:lnTo>
                  <a:pt x="3261" y="16790"/>
                </a:lnTo>
                <a:lnTo>
                  <a:pt x="3115" y="16814"/>
                </a:lnTo>
                <a:lnTo>
                  <a:pt x="2872" y="16838"/>
                </a:lnTo>
                <a:lnTo>
                  <a:pt x="2775" y="16887"/>
                </a:lnTo>
                <a:lnTo>
                  <a:pt x="2677" y="16960"/>
                </a:lnTo>
                <a:lnTo>
                  <a:pt x="2653" y="17033"/>
                </a:lnTo>
                <a:lnTo>
                  <a:pt x="2677" y="17082"/>
                </a:lnTo>
                <a:lnTo>
                  <a:pt x="2702" y="17106"/>
                </a:lnTo>
                <a:lnTo>
                  <a:pt x="2799" y="17155"/>
                </a:lnTo>
                <a:lnTo>
                  <a:pt x="2896" y="17155"/>
                </a:lnTo>
                <a:lnTo>
                  <a:pt x="3091" y="17179"/>
                </a:lnTo>
                <a:lnTo>
                  <a:pt x="3383" y="17203"/>
                </a:lnTo>
                <a:lnTo>
                  <a:pt x="3359" y="17398"/>
                </a:lnTo>
                <a:lnTo>
                  <a:pt x="3188" y="17398"/>
                </a:lnTo>
                <a:lnTo>
                  <a:pt x="3042" y="17422"/>
                </a:lnTo>
                <a:lnTo>
                  <a:pt x="2750" y="17520"/>
                </a:lnTo>
                <a:lnTo>
                  <a:pt x="2702" y="17544"/>
                </a:lnTo>
                <a:lnTo>
                  <a:pt x="2677" y="17593"/>
                </a:lnTo>
                <a:lnTo>
                  <a:pt x="2702" y="17641"/>
                </a:lnTo>
                <a:lnTo>
                  <a:pt x="2750" y="17666"/>
                </a:lnTo>
                <a:lnTo>
                  <a:pt x="2896" y="17714"/>
                </a:lnTo>
                <a:lnTo>
                  <a:pt x="3018" y="17739"/>
                </a:lnTo>
                <a:lnTo>
                  <a:pt x="3310" y="17739"/>
                </a:lnTo>
                <a:lnTo>
                  <a:pt x="3310" y="17763"/>
                </a:lnTo>
                <a:lnTo>
                  <a:pt x="3286" y="17933"/>
                </a:lnTo>
                <a:lnTo>
                  <a:pt x="3018" y="17958"/>
                </a:lnTo>
                <a:lnTo>
                  <a:pt x="2799" y="17982"/>
                </a:lnTo>
                <a:lnTo>
                  <a:pt x="2702" y="18031"/>
                </a:lnTo>
                <a:lnTo>
                  <a:pt x="2629" y="18079"/>
                </a:lnTo>
                <a:lnTo>
                  <a:pt x="2604" y="18128"/>
                </a:lnTo>
                <a:lnTo>
                  <a:pt x="2604" y="18177"/>
                </a:lnTo>
                <a:lnTo>
                  <a:pt x="2653" y="18250"/>
                </a:lnTo>
                <a:lnTo>
                  <a:pt x="2702" y="18274"/>
                </a:lnTo>
                <a:lnTo>
                  <a:pt x="2775" y="18298"/>
                </a:lnTo>
                <a:lnTo>
                  <a:pt x="2848" y="18323"/>
                </a:lnTo>
                <a:lnTo>
                  <a:pt x="3018" y="18323"/>
                </a:lnTo>
                <a:lnTo>
                  <a:pt x="3164" y="18298"/>
                </a:lnTo>
                <a:lnTo>
                  <a:pt x="3237" y="18323"/>
                </a:lnTo>
                <a:lnTo>
                  <a:pt x="3213" y="18517"/>
                </a:lnTo>
                <a:lnTo>
                  <a:pt x="2848" y="18566"/>
                </a:lnTo>
                <a:lnTo>
                  <a:pt x="2677" y="18615"/>
                </a:lnTo>
                <a:lnTo>
                  <a:pt x="2604" y="18663"/>
                </a:lnTo>
                <a:lnTo>
                  <a:pt x="2531" y="18712"/>
                </a:lnTo>
                <a:lnTo>
                  <a:pt x="2507" y="18761"/>
                </a:lnTo>
                <a:lnTo>
                  <a:pt x="2507" y="18785"/>
                </a:lnTo>
                <a:lnTo>
                  <a:pt x="2531" y="18809"/>
                </a:lnTo>
                <a:lnTo>
                  <a:pt x="2556" y="18834"/>
                </a:lnTo>
                <a:lnTo>
                  <a:pt x="2702" y="18882"/>
                </a:lnTo>
                <a:lnTo>
                  <a:pt x="3164" y="18882"/>
                </a:lnTo>
                <a:lnTo>
                  <a:pt x="3115" y="19223"/>
                </a:lnTo>
                <a:lnTo>
                  <a:pt x="2799" y="19199"/>
                </a:lnTo>
                <a:lnTo>
                  <a:pt x="2677" y="19199"/>
                </a:lnTo>
                <a:lnTo>
                  <a:pt x="2580" y="19223"/>
                </a:lnTo>
                <a:lnTo>
                  <a:pt x="2483" y="19247"/>
                </a:lnTo>
                <a:lnTo>
                  <a:pt x="2410" y="19320"/>
                </a:lnTo>
                <a:lnTo>
                  <a:pt x="2410" y="19369"/>
                </a:lnTo>
                <a:lnTo>
                  <a:pt x="2410" y="19393"/>
                </a:lnTo>
                <a:lnTo>
                  <a:pt x="2483" y="19466"/>
                </a:lnTo>
                <a:lnTo>
                  <a:pt x="2580" y="19515"/>
                </a:lnTo>
                <a:lnTo>
                  <a:pt x="2702" y="19564"/>
                </a:lnTo>
                <a:lnTo>
                  <a:pt x="2799" y="19564"/>
                </a:lnTo>
                <a:lnTo>
                  <a:pt x="3042" y="19612"/>
                </a:lnTo>
                <a:lnTo>
                  <a:pt x="3018" y="19807"/>
                </a:lnTo>
                <a:lnTo>
                  <a:pt x="2896" y="19807"/>
                </a:lnTo>
                <a:lnTo>
                  <a:pt x="2556" y="19856"/>
                </a:lnTo>
                <a:lnTo>
                  <a:pt x="2483" y="19880"/>
                </a:lnTo>
                <a:lnTo>
                  <a:pt x="2434" y="19904"/>
                </a:lnTo>
                <a:lnTo>
                  <a:pt x="2337" y="20001"/>
                </a:lnTo>
                <a:lnTo>
                  <a:pt x="2312" y="20026"/>
                </a:lnTo>
                <a:lnTo>
                  <a:pt x="2337" y="20074"/>
                </a:lnTo>
                <a:lnTo>
                  <a:pt x="2434" y="20123"/>
                </a:lnTo>
                <a:lnTo>
                  <a:pt x="2531" y="20147"/>
                </a:lnTo>
                <a:lnTo>
                  <a:pt x="2726" y="20172"/>
                </a:lnTo>
                <a:lnTo>
                  <a:pt x="2507" y="20269"/>
                </a:lnTo>
                <a:lnTo>
                  <a:pt x="2288" y="20366"/>
                </a:lnTo>
                <a:lnTo>
                  <a:pt x="1801" y="20512"/>
                </a:lnTo>
                <a:lnTo>
                  <a:pt x="1655" y="20537"/>
                </a:lnTo>
                <a:lnTo>
                  <a:pt x="1485" y="20561"/>
                </a:lnTo>
                <a:lnTo>
                  <a:pt x="1315" y="20537"/>
                </a:lnTo>
                <a:lnTo>
                  <a:pt x="1145" y="20488"/>
                </a:lnTo>
                <a:lnTo>
                  <a:pt x="1120" y="20464"/>
                </a:lnTo>
                <a:lnTo>
                  <a:pt x="1096" y="20415"/>
                </a:lnTo>
                <a:lnTo>
                  <a:pt x="1096" y="20391"/>
                </a:lnTo>
                <a:lnTo>
                  <a:pt x="1096" y="20342"/>
                </a:lnTo>
                <a:lnTo>
                  <a:pt x="1145" y="20245"/>
                </a:lnTo>
                <a:lnTo>
                  <a:pt x="1242" y="20123"/>
                </a:lnTo>
                <a:lnTo>
                  <a:pt x="1485" y="19929"/>
                </a:lnTo>
                <a:lnTo>
                  <a:pt x="1631" y="19831"/>
                </a:lnTo>
                <a:lnTo>
                  <a:pt x="1680" y="19807"/>
                </a:lnTo>
                <a:lnTo>
                  <a:pt x="1704" y="19758"/>
                </a:lnTo>
                <a:lnTo>
                  <a:pt x="1704" y="19710"/>
                </a:lnTo>
                <a:lnTo>
                  <a:pt x="1704" y="19661"/>
                </a:lnTo>
                <a:lnTo>
                  <a:pt x="1728" y="19588"/>
                </a:lnTo>
                <a:lnTo>
                  <a:pt x="1826" y="18785"/>
                </a:lnTo>
                <a:lnTo>
                  <a:pt x="1923" y="18006"/>
                </a:lnTo>
                <a:lnTo>
                  <a:pt x="2045" y="16425"/>
                </a:lnTo>
                <a:lnTo>
                  <a:pt x="2142" y="14843"/>
                </a:lnTo>
                <a:lnTo>
                  <a:pt x="2264" y="13237"/>
                </a:lnTo>
                <a:lnTo>
                  <a:pt x="2410" y="11631"/>
                </a:lnTo>
                <a:lnTo>
                  <a:pt x="2531" y="10025"/>
                </a:lnTo>
                <a:lnTo>
                  <a:pt x="2556" y="9368"/>
                </a:lnTo>
                <a:lnTo>
                  <a:pt x="2580" y="8663"/>
                </a:lnTo>
                <a:lnTo>
                  <a:pt x="2580" y="8322"/>
                </a:lnTo>
                <a:lnTo>
                  <a:pt x="2580" y="7981"/>
                </a:lnTo>
                <a:lnTo>
                  <a:pt x="2531" y="7641"/>
                </a:lnTo>
                <a:lnTo>
                  <a:pt x="2483" y="7324"/>
                </a:lnTo>
                <a:lnTo>
                  <a:pt x="2483" y="7251"/>
                </a:lnTo>
                <a:lnTo>
                  <a:pt x="2458" y="7178"/>
                </a:lnTo>
                <a:lnTo>
                  <a:pt x="2434" y="7130"/>
                </a:lnTo>
                <a:lnTo>
                  <a:pt x="2410" y="7105"/>
                </a:lnTo>
                <a:lnTo>
                  <a:pt x="2337" y="7057"/>
                </a:lnTo>
                <a:lnTo>
                  <a:pt x="2239" y="7057"/>
                </a:lnTo>
                <a:lnTo>
                  <a:pt x="2166" y="7105"/>
                </a:lnTo>
                <a:lnTo>
                  <a:pt x="2020" y="7130"/>
                </a:lnTo>
                <a:lnTo>
                  <a:pt x="1899" y="7154"/>
                </a:lnTo>
                <a:lnTo>
                  <a:pt x="1826" y="7227"/>
                </a:lnTo>
                <a:lnTo>
                  <a:pt x="1801" y="7300"/>
                </a:lnTo>
                <a:lnTo>
                  <a:pt x="1801" y="7349"/>
                </a:lnTo>
                <a:lnTo>
                  <a:pt x="1801" y="7397"/>
                </a:lnTo>
                <a:lnTo>
                  <a:pt x="1874" y="7446"/>
                </a:lnTo>
                <a:lnTo>
                  <a:pt x="1923" y="7470"/>
                </a:lnTo>
                <a:lnTo>
                  <a:pt x="1899" y="7519"/>
                </a:lnTo>
                <a:lnTo>
                  <a:pt x="1704" y="7519"/>
                </a:lnTo>
                <a:lnTo>
                  <a:pt x="1631" y="7543"/>
                </a:lnTo>
                <a:lnTo>
                  <a:pt x="1558" y="7592"/>
                </a:lnTo>
                <a:lnTo>
                  <a:pt x="1534" y="7665"/>
                </a:lnTo>
                <a:lnTo>
                  <a:pt x="1534" y="7714"/>
                </a:lnTo>
                <a:lnTo>
                  <a:pt x="1558" y="7738"/>
                </a:lnTo>
                <a:lnTo>
                  <a:pt x="1631" y="7811"/>
                </a:lnTo>
                <a:lnTo>
                  <a:pt x="1753" y="7860"/>
                </a:lnTo>
                <a:lnTo>
                  <a:pt x="1728" y="7957"/>
                </a:lnTo>
                <a:lnTo>
                  <a:pt x="1582" y="7957"/>
                </a:lnTo>
                <a:lnTo>
                  <a:pt x="1461" y="8006"/>
                </a:lnTo>
                <a:lnTo>
                  <a:pt x="1412" y="8054"/>
                </a:lnTo>
                <a:lnTo>
                  <a:pt x="1388" y="8127"/>
                </a:lnTo>
                <a:lnTo>
                  <a:pt x="1412" y="8200"/>
                </a:lnTo>
                <a:lnTo>
                  <a:pt x="1461" y="8249"/>
                </a:lnTo>
                <a:lnTo>
                  <a:pt x="1534" y="8273"/>
                </a:lnTo>
                <a:lnTo>
                  <a:pt x="1631" y="8298"/>
                </a:lnTo>
                <a:lnTo>
                  <a:pt x="1582" y="8468"/>
                </a:lnTo>
                <a:lnTo>
                  <a:pt x="1437" y="8468"/>
                </a:lnTo>
                <a:lnTo>
                  <a:pt x="1364" y="8517"/>
                </a:lnTo>
                <a:lnTo>
                  <a:pt x="1291" y="8541"/>
                </a:lnTo>
                <a:lnTo>
                  <a:pt x="1291" y="8590"/>
                </a:lnTo>
                <a:lnTo>
                  <a:pt x="1291" y="8638"/>
                </a:lnTo>
                <a:lnTo>
                  <a:pt x="1339" y="8687"/>
                </a:lnTo>
                <a:lnTo>
                  <a:pt x="1388" y="8736"/>
                </a:lnTo>
                <a:lnTo>
                  <a:pt x="1509" y="8760"/>
                </a:lnTo>
                <a:lnTo>
                  <a:pt x="1485" y="8833"/>
                </a:lnTo>
                <a:lnTo>
                  <a:pt x="1461" y="8930"/>
                </a:lnTo>
                <a:lnTo>
                  <a:pt x="1315" y="8955"/>
                </a:lnTo>
                <a:lnTo>
                  <a:pt x="1242" y="8979"/>
                </a:lnTo>
                <a:lnTo>
                  <a:pt x="1193" y="9028"/>
                </a:lnTo>
                <a:lnTo>
                  <a:pt x="1169" y="9076"/>
                </a:lnTo>
                <a:lnTo>
                  <a:pt x="1169" y="9149"/>
                </a:lnTo>
                <a:lnTo>
                  <a:pt x="1218" y="9198"/>
                </a:lnTo>
                <a:lnTo>
                  <a:pt x="1242" y="9222"/>
                </a:lnTo>
                <a:lnTo>
                  <a:pt x="1364" y="9271"/>
                </a:lnTo>
                <a:lnTo>
                  <a:pt x="1364" y="9295"/>
                </a:lnTo>
                <a:lnTo>
                  <a:pt x="1315" y="9320"/>
                </a:lnTo>
                <a:lnTo>
                  <a:pt x="1169" y="9344"/>
                </a:lnTo>
                <a:lnTo>
                  <a:pt x="1096" y="9393"/>
                </a:lnTo>
                <a:lnTo>
                  <a:pt x="1047" y="9441"/>
                </a:lnTo>
                <a:lnTo>
                  <a:pt x="1023" y="9539"/>
                </a:lnTo>
                <a:lnTo>
                  <a:pt x="1047" y="9563"/>
                </a:lnTo>
                <a:lnTo>
                  <a:pt x="1072" y="9612"/>
                </a:lnTo>
                <a:lnTo>
                  <a:pt x="1120" y="9636"/>
                </a:lnTo>
                <a:lnTo>
                  <a:pt x="1169" y="9660"/>
                </a:lnTo>
                <a:lnTo>
                  <a:pt x="1291" y="9660"/>
                </a:lnTo>
                <a:lnTo>
                  <a:pt x="1266" y="9733"/>
                </a:lnTo>
                <a:lnTo>
                  <a:pt x="1145" y="9733"/>
                </a:lnTo>
                <a:lnTo>
                  <a:pt x="1072" y="9758"/>
                </a:lnTo>
                <a:lnTo>
                  <a:pt x="1023" y="9806"/>
                </a:lnTo>
                <a:lnTo>
                  <a:pt x="999" y="9879"/>
                </a:lnTo>
                <a:lnTo>
                  <a:pt x="1023" y="9952"/>
                </a:lnTo>
                <a:lnTo>
                  <a:pt x="1120" y="10001"/>
                </a:lnTo>
                <a:lnTo>
                  <a:pt x="1218" y="10025"/>
                </a:lnTo>
                <a:lnTo>
                  <a:pt x="1169" y="10269"/>
                </a:lnTo>
                <a:lnTo>
                  <a:pt x="1096" y="10244"/>
                </a:lnTo>
                <a:lnTo>
                  <a:pt x="1023" y="10269"/>
                </a:lnTo>
                <a:lnTo>
                  <a:pt x="974" y="10293"/>
                </a:lnTo>
                <a:lnTo>
                  <a:pt x="926" y="10342"/>
                </a:lnTo>
                <a:lnTo>
                  <a:pt x="926" y="10390"/>
                </a:lnTo>
                <a:lnTo>
                  <a:pt x="926" y="10439"/>
                </a:lnTo>
                <a:lnTo>
                  <a:pt x="950" y="10488"/>
                </a:lnTo>
                <a:lnTo>
                  <a:pt x="999" y="10536"/>
                </a:lnTo>
                <a:lnTo>
                  <a:pt x="1096" y="10609"/>
                </a:lnTo>
                <a:lnTo>
                  <a:pt x="1072" y="10634"/>
                </a:lnTo>
                <a:lnTo>
                  <a:pt x="1047" y="10682"/>
                </a:lnTo>
                <a:lnTo>
                  <a:pt x="1047" y="10755"/>
                </a:lnTo>
                <a:lnTo>
                  <a:pt x="1047" y="10804"/>
                </a:lnTo>
                <a:lnTo>
                  <a:pt x="1145" y="11096"/>
                </a:lnTo>
                <a:lnTo>
                  <a:pt x="1169" y="11291"/>
                </a:lnTo>
                <a:lnTo>
                  <a:pt x="1193" y="11461"/>
                </a:lnTo>
                <a:lnTo>
                  <a:pt x="1193" y="11631"/>
                </a:lnTo>
                <a:lnTo>
                  <a:pt x="1120" y="11777"/>
                </a:lnTo>
                <a:lnTo>
                  <a:pt x="1096" y="11826"/>
                </a:lnTo>
                <a:lnTo>
                  <a:pt x="1023" y="11875"/>
                </a:lnTo>
                <a:lnTo>
                  <a:pt x="950" y="11923"/>
                </a:lnTo>
                <a:lnTo>
                  <a:pt x="780" y="11923"/>
                </a:lnTo>
                <a:lnTo>
                  <a:pt x="707" y="11875"/>
                </a:lnTo>
                <a:lnTo>
                  <a:pt x="658" y="11826"/>
                </a:lnTo>
                <a:lnTo>
                  <a:pt x="609" y="11753"/>
                </a:lnTo>
                <a:lnTo>
                  <a:pt x="512" y="11607"/>
                </a:lnTo>
                <a:lnTo>
                  <a:pt x="463" y="11437"/>
                </a:lnTo>
                <a:lnTo>
                  <a:pt x="463" y="11315"/>
                </a:lnTo>
                <a:lnTo>
                  <a:pt x="463" y="11193"/>
                </a:lnTo>
                <a:lnTo>
                  <a:pt x="512" y="10974"/>
                </a:lnTo>
                <a:lnTo>
                  <a:pt x="585" y="10974"/>
                </a:lnTo>
                <a:lnTo>
                  <a:pt x="634" y="10950"/>
                </a:lnTo>
                <a:lnTo>
                  <a:pt x="658" y="10901"/>
                </a:lnTo>
                <a:lnTo>
                  <a:pt x="658" y="10853"/>
                </a:lnTo>
                <a:lnTo>
                  <a:pt x="609" y="10658"/>
                </a:lnTo>
                <a:lnTo>
                  <a:pt x="585" y="10463"/>
                </a:lnTo>
                <a:lnTo>
                  <a:pt x="561" y="10074"/>
                </a:lnTo>
                <a:lnTo>
                  <a:pt x="585" y="9660"/>
                </a:lnTo>
                <a:lnTo>
                  <a:pt x="634" y="9271"/>
                </a:lnTo>
                <a:lnTo>
                  <a:pt x="731" y="8882"/>
                </a:lnTo>
                <a:lnTo>
                  <a:pt x="828" y="8492"/>
                </a:lnTo>
                <a:lnTo>
                  <a:pt x="1072" y="7714"/>
                </a:lnTo>
                <a:lnTo>
                  <a:pt x="1218" y="7227"/>
                </a:lnTo>
                <a:lnTo>
                  <a:pt x="1412" y="6740"/>
                </a:lnTo>
                <a:lnTo>
                  <a:pt x="1631" y="6302"/>
                </a:lnTo>
                <a:lnTo>
                  <a:pt x="1753" y="6108"/>
                </a:lnTo>
                <a:lnTo>
                  <a:pt x="1899" y="5913"/>
                </a:lnTo>
                <a:lnTo>
                  <a:pt x="2045" y="5743"/>
                </a:lnTo>
                <a:lnTo>
                  <a:pt x="2215" y="5572"/>
                </a:lnTo>
                <a:lnTo>
                  <a:pt x="2385" y="5402"/>
                </a:lnTo>
                <a:lnTo>
                  <a:pt x="2580" y="5280"/>
                </a:lnTo>
                <a:lnTo>
                  <a:pt x="2799" y="5159"/>
                </a:lnTo>
                <a:lnTo>
                  <a:pt x="3042" y="5061"/>
                </a:lnTo>
                <a:lnTo>
                  <a:pt x="3286" y="4964"/>
                </a:lnTo>
                <a:lnTo>
                  <a:pt x="3553" y="4891"/>
                </a:lnTo>
                <a:lnTo>
                  <a:pt x="3845" y="4842"/>
                </a:lnTo>
                <a:lnTo>
                  <a:pt x="4113" y="4818"/>
                </a:lnTo>
                <a:lnTo>
                  <a:pt x="4162" y="4842"/>
                </a:lnTo>
                <a:lnTo>
                  <a:pt x="4259" y="4818"/>
                </a:lnTo>
                <a:close/>
                <a:moveTo>
                  <a:pt x="4259" y="0"/>
                </a:moveTo>
                <a:lnTo>
                  <a:pt x="4016" y="25"/>
                </a:lnTo>
                <a:lnTo>
                  <a:pt x="3797" y="98"/>
                </a:lnTo>
                <a:lnTo>
                  <a:pt x="3675" y="98"/>
                </a:lnTo>
                <a:lnTo>
                  <a:pt x="3578" y="146"/>
                </a:lnTo>
                <a:lnTo>
                  <a:pt x="3334" y="244"/>
                </a:lnTo>
                <a:lnTo>
                  <a:pt x="3140" y="390"/>
                </a:lnTo>
                <a:lnTo>
                  <a:pt x="2945" y="536"/>
                </a:lnTo>
                <a:lnTo>
                  <a:pt x="2799" y="682"/>
                </a:lnTo>
                <a:lnTo>
                  <a:pt x="2677" y="852"/>
                </a:lnTo>
                <a:lnTo>
                  <a:pt x="2556" y="1047"/>
                </a:lnTo>
                <a:lnTo>
                  <a:pt x="2458" y="1241"/>
                </a:lnTo>
                <a:lnTo>
                  <a:pt x="2385" y="1436"/>
                </a:lnTo>
                <a:lnTo>
                  <a:pt x="2337" y="1655"/>
                </a:lnTo>
                <a:lnTo>
                  <a:pt x="2288" y="1850"/>
                </a:lnTo>
                <a:lnTo>
                  <a:pt x="2264" y="2069"/>
                </a:lnTo>
                <a:lnTo>
                  <a:pt x="2264" y="2263"/>
                </a:lnTo>
                <a:lnTo>
                  <a:pt x="2288" y="2434"/>
                </a:lnTo>
                <a:lnTo>
                  <a:pt x="2312" y="2628"/>
                </a:lnTo>
                <a:lnTo>
                  <a:pt x="2361" y="2823"/>
                </a:lnTo>
                <a:lnTo>
                  <a:pt x="2434" y="2993"/>
                </a:lnTo>
                <a:lnTo>
                  <a:pt x="2507" y="3164"/>
                </a:lnTo>
                <a:lnTo>
                  <a:pt x="2604" y="3310"/>
                </a:lnTo>
                <a:lnTo>
                  <a:pt x="2702" y="3480"/>
                </a:lnTo>
                <a:lnTo>
                  <a:pt x="2823" y="3626"/>
                </a:lnTo>
                <a:lnTo>
                  <a:pt x="2945" y="3748"/>
                </a:lnTo>
                <a:lnTo>
                  <a:pt x="3067" y="3869"/>
                </a:lnTo>
                <a:lnTo>
                  <a:pt x="3213" y="3991"/>
                </a:lnTo>
                <a:lnTo>
                  <a:pt x="3383" y="4088"/>
                </a:lnTo>
                <a:lnTo>
                  <a:pt x="3553" y="4161"/>
                </a:lnTo>
                <a:lnTo>
                  <a:pt x="3724" y="4210"/>
                </a:lnTo>
                <a:lnTo>
                  <a:pt x="3894" y="4258"/>
                </a:lnTo>
                <a:lnTo>
                  <a:pt x="3894" y="4404"/>
                </a:lnTo>
                <a:lnTo>
                  <a:pt x="3553" y="4429"/>
                </a:lnTo>
                <a:lnTo>
                  <a:pt x="3261" y="4502"/>
                </a:lnTo>
                <a:lnTo>
                  <a:pt x="2969" y="4575"/>
                </a:lnTo>
                <a:lnTo>
                  <a:pt x="2702" y="4696"/>
                </a:lnTo>
                <a:lnTo>
                  <a:pt x="2458" y="4818"/>
                </a:lnTo>
                <a:lnTo>
                  <a:pt x="2239" y="4964"/>
                </a:lnTo>
                <a:lnTo>
                  <a:pt x="2020" y="5110"/>
                </a:lnTo>
                <a:lnTo>
                  <a:pt x="1826" y="5305"/>
                </a:lnTo>
                <a:lnTo>
                  <a:pt x="1655" y="5499"/>
                </a:lnTo>
                <a:lnTo>
                  <a:pt x="1485" y="5694"/>
                </a:lnTo>
                <a:lnTo>
                  <a:pt x="1339" y="5937"/>
                </a:lnTo>
                <a:lnTo>
                  <a:pt x="1193" y="6156"/>
                </a:lnTo>
                <a:lnTo>
                  <a:pt x="1072" y="6400"/>
                </a:lnTo>
                <a:lnTo>
                  <a:pt x="853" y="6935"/>
                </a:lnTo>
                <a:lnTo>
                  <a:pt x="658" y="7470"/>
                </a:lnTo>
                <a:lnTo>
                  <a:pt x="366" y="8492"/>
                </a:lnTo>
                <a:lnTo>
                  <a:pt x="244" y="9003"/>
                </a:lnTo>
                <a:lnTo>
                  <a:pt x="147" y="9514"/>
                </a:lnTo>
                <a:lnTo>
                  <a:pt x="123" y="9782"/>
                </a:lnTo>
                <a:lnTo>
                  <a:pt x="123" y="10098"/>
                </a:lnTo>
                <a:lnTo>
                  <a:pt x="147" y="10415"/>
                </a:lnTo>
                <a:lnTo>
                  <a:pt x="171" y="10561"/>
                </a:lnTo>
                <a:lnTo>
                  <a:pt x="220" y="10682"/>
                </a:lnTo>
                <a:lnTo>
                  <a:pt x="147" y="10755"/>
                </a:lnTo>
                <a:lnTo>
                  <a:pt x="74" y="10853"/>
                </a:lnTo>
                <a:lnTo>
                  <a:pt x="25" y="10974"/>
                </a:lnTo>
                <a:lnTo>
                  <a:pt x="1" y="11096"/>
                </a:lnTo>
                <a:lnTo>
                  <a:pt x="1" y="11339"/>
                </a:lnTo>
                <a:lnTo>
                  <a:pt x="25" y="11558"/>
                </a:lnTo>
                <a:lnTo>
                  <a:pt x="74" y="11704"/>
                </a:lnTo>
                <a:lnTo>
                  <a:pt x="123" y="11826"/>
                </a:lnTo>
                <a:lnTo>
                  <a:pt x="196" y="11972"/>
                </a:lnTo>
                <a:lnTo>
                  <a:pt x="269" y="12093"/>
                </a:lnTo>
                <a:lnTo>
                  <a:pt x="366" y="12191"/>
                </a:lnTo>
                <a:lnTo>
                  <a:pt x="488" y="12264"/>
                </a:lnTo>
                <a:lnTo>
                  <a:pt x="609" y="12337"/>
                </a:lnTo>
                <a:lnTo>
                  <a:pt x="755" y="12361"/>
                </a:lnTo>
                <a:lnTo>
                  <a:pt x="926" y="12385"/>
                </a:lnTo>
                <a:lnTo>
                  <a:pt x="1072" y="12361"/>
                </a:lnTo>
                <a:lnTo>
                  <a:pt x="1193" y="12312"/>
                </a:lnTo>
                <a:lnTo>
                  <a:pt x="1291" y="12264"/>
                </a:lnTo>
                <a:lnTo>
                  <a:pt x="1388" y="12166"/>
                </a:lnTo>
                <a:lnTo>
                  <a:pt x="1461" y="12069"/>
                </a:lnTo>
                <a:lnTo>
                  <a:pt x="1509" y="11947"/>
                </a:lnTo>
                <a:lnTo>
                  <a:pt x="1534" y="11802"/>
                </a:lnTo>
                <a:lnTo>
                  <a:pt x="1582" y="11510"/>
                </a:lnTo>
                <a:lnTo>
                  <a:pt x="1582" y="11218"/>
                </a:lnTo>
                <a:lnTo>
                  <a:pt x="1534" y="10950"/>
                </a:lnTo>
                <a:lnTo>
                  <a:pt x="1461" y="10707"/>
                </a:lnTo>
                <a:lnTo>
                  <a:pt x="1437" y="10658"/>
                </a:lnTo>
                <a:lnTo>
                  <a:pt x="1485" y="10536"/>
                </a:lnTo>
                <a:lnTo>
                  <a:pt x="1509" y="10488"/>
                </a:lnTo>
                <a:lnTo>
                  <a:pt x="1534" y="10269"/>
                </a:lnTo>
                <a:lnTo>
                  <a:pt x="1582" y="10025"/>
                </a:lnTo>
                <a:lnTo>
                  <a:pt x="1704" y="9539"/>
                </a:lnTo>
                <a:lnTo>
                  <a:pt x="1850" y="9028"/>
                </a:lnTo>
                <a:lnTo>
                  <a:pt x="2142" y="8103"/>
                </a:lnTo>
                <a:lnTo>
                  <a:pt x="2118" y="9344"/>
                </a:lnTo>
                <a:lnTo>
                  <a:pt x="2045" y="10585"/>
                </a:lnTo>
                <a:lnTo>
                  <a:pt x="1947" y="11826"/>
                </a:lnTo>
                <a:lnTo>
                  <a:pt x="1826" y="13067"/>
                </a:lnTo>
                <a:lnTo>
                  <a:pt x="1680" y="14648"/>
                </a:lnTo>
                <a:lnTo>
                  <a:pt x="1558" y="16254"/>
                </a:lnTo>
                <a:lnTo>
                  <a:pt x="1412" y="17860"/>
                </a:lnTo>
                <a:lnTo>
                  <a:pt x="1339" y="18663"/>
                </a:lnTo>
                <a:lnTo>
                  <a:pt x="1218" y="19442"/>
                </a:lnTo>
                <a:lnTo>
                  <a:pt x="1242" y="19564"/>
                </a:lnTo>
                <a:lnTo>
                  <a:pt x="1120" y="19612"/>
                </a:lnTo>
                <a:lnTo>
                  <a:pt x="1023" y="19661"/>
                </a:lnTo>
                <a:lnTo>
                  <a:pt x="950" y="19734"/>
                </a:lnTo>
                <a:lnTo>
                  <a:pt x="853" y="19831"/>
                </a:lnTo>
                <a:lnTo>
                  <a:pt x="731" y="20026"/>
                </a:lnTo>
                <a:lnTo>
                  <a:pt x="634" y="20245"/>
                </a:lnTo>
                <a:lnTo>
                  <a:pt x="634" y="20342"/>
                </a:lnTo>
                <a:lnTo>
                  <a:pt x="609" y="20464"/>
                </a:lnTo>
                <a:lnTo>
                  <a:pt x="634" y="20561"/>
                </a:lnTo>
                <a:lnTo>
                  <a:pt x="658" y="20683"/>
                </a:lnTo>
                <a:lnTo>
                  <a:pt x="731" y="20780"/>
                </a:lnTo>
                <a:lnTo>
                  <a:pt x="804" y="20853"/>
                </a:lnTo>
                <a:lnTo>
                  <a:pt x="901" y="20926"/>
                </a:lnTo>
                <a:lnTo>
                  <a:pt x="1023" y="20999"/>
                </a:lnTo>
                <a:lnTo>
                  <a:pt x="1145" y="21023"/>
                </a:lnTo>
                <a:lnTo>
                  <a:pt x="1266" y="21048"/>
                </a:lnTo>
                <a:lnTo>
                  <a:pt x="1558" y="21072"/>
                </a:lnTo>
                <a:lnTo>
                  <a:pt x="1874" y="21048"/>
                </a:lnTo>
                <a:lnTo>
                  <a:pt x="2191" y="20975"/>
                </a:lnTo>
                <a:lnTo>
                  <a:pt x="2483" y="20877"/>
                </a:lnTo>
                <a:lnTo>
                  <a:pt x="2775" y="20731"/>
                </a:lnTo>
                <a:lnTo>
                  <a:pt x="3042" y="20610"/>
                </a:lnTo>
                <a:lnTo>
                  <a:pt x="3261" y="20439"/>
                </a:lnTo>
                <a:lnTo>
                  <a:pt x="3334" y="20366"/>
                </a:lnTo>
                <a:lnTo>
                  <a:pt x="3359" y="20293"/>
                </a:lnTo>
                <a:lnTo>
                  <a:pt x="3383" y="20269"/>
                </a:lnTo>
                <a:lnTo>
                  <a:pt x="3456" y="20172"/>
                </a:lnTo>
                <a:lnTo>
                  <a:pt x="3480" y="20050"/>
                </a:lnTo>
                <a:lnTo>
                  <a:pt x="3529" y="19807"/>
                </a:lnTo>
                <a:lnTo>
                  <a:pt x="3699" y="18542"/>
                </a:lnTo>
                <a:lnTo>
                  <a:pt x="3870" y="16984"/>
                </a:lnTo>
                <a:lnTo>
                  <a:pt x="4040" y="15427"/>
                </a:lnTo>
                <a:lnTo>
                  <a:pt x="4064" y="15184"/>
                </a:lnTo>
                <a:lnTo>
                  <a:pt x="4089" y="15111"/>
                </a:lnTo>
                <a:lnTo>
                  <a:pt x="4089" y="15062"/>
                </a:lnTo>
                <a:lnTo>
                  <a:pt x="4186" y="14089"/>
                </a:lnTo>
                <a:lnTo>
                  <a:pt x="4186" y="14040"/>
                </a:lnTo>
                <a:lnTo>
                  <a:pt x="4186" y="13991"/>
                </a:lnTo>
                <a:lnTo>
                  <a:pt x="4186" y="13967"/>
                </a:lnTo>
                <a:lnTo>
                  <a:pt x="4210" y="13870"/>
                </a:lnTo>
                <a:lnTo>
                  <a:pt x="4308" y="14186"/>
                </a:lnTo>
                <a:lnTo>
                  <a:pt x="4454" y="14892"/>
                </a:lnTo>
                <a:lnTo>
                  <a:pt x="4575" y="15597"/>
                </a:lnTo>
                <a:lnTo>
                  <a:pt x="4673" y="16327"/>
                </a:lnTo>
                <a:lnTo>
                  <a:pt x="4721" y="17057"/>
                </a:lnTo>
                <a:lnTo>
                  <a:pt x="4843" y="18493"/>
                </a:lnTo>
                <a:lnTo>
                  <a:pt x="4916" y="19223"/>
                </a:lnTo>
                <a:lnTo>
                  <a:pt x="5013" y="19953"/>
                </a:lnTo>
                <a:lnTo>
                  <a:pt x="5038" y="20147"/>
                </a:lnTo>
                <a:lnTo>
                  <a:pt x="5111" y="20342"/>
                </a:lnTo>
                <a:lnTo>
                  <a:pt x="5208" y="20537"/>
                </a:lnTo>
                <a:lnTo>
                  <a:pt x="5354" y="20683"/>
                </a:lnTo>
                <a:lnTo>
                  <a:pt x="5500" y="20780"/>
                </a:lnTo>
                <a:lnTo>
                  <a:pt x="5670" y="20853"/>
                </a:lnTo>
                <a:lnTo>
                  <a:pt x="5865" y="20877"/>
                </a:lnTo>
                <a:lnTo>
                  <a:pt x="6084" y="20853"/>
                </a:lnTo>
                <a:lnTo>
                  <a:pt x="6303" y="20877"/>
                </a:lnTo>
                <a:lnTo>
                  <a:pt x="6522" y="20902"/>
                </a:lnTo>
                <a:lnTo>
                  <a:pt x="6741" y="20877"/>
                </a:lnTo>
                <a:lnTo>
                  <a:pt x="6936" y="20853"/>
                </a:lnTo>
                <a:lnTo>
                  <a:pt x="7155" y="20780"/>
                </a:lnTo>
                <a:lnTo>
                  <a:pt x="7325" y="20683"/>
                </a:lnTo>
                <a:lnTo>
                  <a:pt x="7495" y="20561"/>
                </a:lnTo>
                <a:lnTo>
                  <a:pt x="7666" y="20391"/>
                </a:lnTo>
                <a:lnTo>
                  <a:pt x="7714" y="20293"/>
                </a:lnTo>
                <a:lnTo>
                  <a:pt x="7739" y="20220"/>
                </a:lnTo>
                <a:lnTo>
                  <a:pt x="7739" y="20123"/>
                </a:lnTo>
                <a:lnTo>
                  <a:pt x="7739" y="20026"/>
                </a:lnTo>
                <a:lnTo>
                  <a:pt x="7739" y="19929"/>
                </a:lnTo>
                <a:lnTo>
                  <a:pt x="7690" y="19831"/>
                </a:lnTo>
                <a:lnTo>
                  <a:pt x="7666" y="19758"/>
                </a:lnTo>
                <a:lnTo>
                  <a:pt x="7593" y="19685"/>
                </a:lnTo>
                <a:lnTo>
                  <a:pt x="7495" y="19612"/>
                </a:lnTo>
                <a:lnTo>
                  <a:pt x="7374" y="19539"/>
                </a:lnTo>
                <a:lnTo>
                  <a:pt x="7130" y="19442"/>
                </a:lnTo>
                <a:lnTo>
                  <a:pt x="7130" y="19418"/>
                </a:lnTo>
                <a:lnTo>
                  <a:pt x="7057" y="19126"/>
                </a:lnTo>
                <a:lnTo>
                  <a:pt x="7009" y="18809"/>
                </a:lnTo>
                <a:lnTo>
                  <a:pt x="6984" y="18152"/>
                </a:lnTo>
                <a:lnTo>
                  <a:pt x="6936" y="16546"/>
                </a:lnTo>
                <a:lnTo>
                  <a:pt x="6863" y="15476"/>
                </a:lnTo>
                <a:lnTo>
                  <a:pt x="6765" y="14405"/>
                </a:lnTo>
                <a:lnTo>
                  <a:pt x="6668" y="13334"/>
                </a:lnTo>
                <a:lnTo>
                  <a:pt x="6595" y="12288"/>
                </a:lnTo>
                <a:lnTo>
                  <a:pt x="6571" y="10804"/>
                </a:lnTo>
                <a:lnTo>
                  <a:pt x="6546" y="9344"/>
                </a:lnTo>
                <a:lnTo>
                  <a:pt x="6546" y="8395"/>
                </a:lnTo>
                <a:lnTo>
                  <a:pt x="6644" y="8663"/>
                </a:lnTo>
                <a:lnTo>
                  <a:pt x="6765" y="8930"/>
                </a:lnTo>
                <a:lnTo>
                  <a:pt x="6814" y="9174"/>
                </a:lnTo>
                <a:lnTo>
                  <a:pt x="6887" y="9417"/>
                </a:lnTo>
                <a:lnTo>
                  <a:pt x="6936" y="9904"/>
                </a:lnTo>
                <a:lnTo>
                  <a:pt x="6984" y="10415"/>
                </a:lnTo>
                <a:lnTo>
                  <a:pt x="7057" y="10901"/>
                </a:lnTo>
                <a:lnTo>
                  <a:pt x="6960" y="11120"/>
                </a:lnTo>
                <a:lnTo>
                  <a:pt x="6911" y="11339"/>
                </a:lnTo>
                <a:lnTo>
                  <a:pt x="6887" y="11583"/>
                </a:lnTo>
                <a:lnTo>
                  <a:pt x="6936" y="11802"/>
                </a:lnTo>
                <a:lnTo>
                  <a:pt x="6960" y="11923"/>
                </a:lnTo>
                <a:lnTo>
                  <a:pt x="7009" y="12020"/>
                </a:lnTo>
                <a:lnTo>
                  <a:pt x="7057" y="12093"/>
                </a:lnTo>
                <a:lnTo>
                  <a:pt x="7130" y="12166"/>
                </a:lnTo>
                <a:lnTo>
                  <a:pt x="7228" y="12239"/>
                </a:lnTo>
                <a:lnTo>
                  <a:pt x="7325" y="12288"/>
                </a:lnTo>
                <a:lnTo>
                  <a:pt x="7447" y="12312"/>
                </a:lnTo>
                <a:lnTo>
                  <a:pt x="7714" y="12312"/>
                </a:lnTo>
                <a:lnTo>
                  <a:pt x="7860" y="12264"/>
                </a:lnTo>
                <a:lnTo>
                  <a:pt x="7982" y="12215"/>
                </a:lnTo>
                <a:lnTo>
                  <a:pt x="8104" y="12142"/>
                </a:lnTo>
                <a:lnTo>
                  <a:pt x="8201" y="12045"/>
                </a:lnTo>
                <a:lnTo>
                  <a:pt x="8298" y="11947"/>
                </a:lnTo>
                <a:lnTo>
                  <a:pt x="8371" y="11826"/>
                </a:lnTo>
                <a:lnTo>
                  <a:pt x="8444" y="11704"/>
                </a:lnTo>
                <a:lnTo>
                  <a:pt x="8517" y="11510"/>
                </a:lnTo>
                <a:lnTo>
                  <a:pt x="8542" y="11291"/>
                </a:lnTo>
                <a:lnTo>
                  <a:pt x="8517" y="11193"/>
                </a:lnTo>
                <a:lnTo>
                  <a:pt x="8493" y="11096"/>
                </a:lnTo>
                <a:lnTo>
                  <a:pt x="8469" y="10999"/>
                </a:lnTo>
                <a:lnTo>
                  <a:pt x="8396" y="10926"/>
                </a:lnTo>
                <a:lnTo>
                  <a:pt x="8469" y="10269"/>
                </a:lnTo>
                <a:lnTo>
                  <a:pt x="8493" y="9587"/>
                </a:lnTo>
                <a:lnTo>
                  <a:pt x="8469" y="8906"/>
                </a:lnTo>
                <a:lnTo>
                  <a:pt x="8396" y="8249"/>
                </a:lnTo>
                <a:lnTo>
                  <a:pt x="8323" y="7908"/>
                </a:lnTo>
                <a:lnTo>
                  <a:pt x="8250" y="7568"/>
                </a:lnTo>
                <a:lnTo>
                  <a:pt x="8177" y="7251"/>
                </a:lnTo>
                <a:lnTo>
                  <a:pt x="8079" y="6935"/>
                </a:lnTo>
                <a:lnTo>
                  <a:pt x="7958" y="6619"/>
                </a:lnTo>
                <a:lnTo>
                  <a:pt x="7812" y="6327"/>
                </a:lnTo>
                <a:lnTo>
                  <a:pt x="7666" y="6035"/>
                </a:lnTo>
                <a:lnTo>
                  <a:pt x="7495" y="5743"/>
                </a:lnTo>
                <a:lnTo>
                  <a:pt x="7349" y="5548"/>
                </a:lnTo>
                <a:lnTo>
                  <a:pt x="7203" y="5378"/>
                </a:lnTo>
                <a:lnTo>
                  <a:pt x="7057" y="5232"/>
                </a:lnTo>
                <a:lnTo>
                  <a:pt x="6887" y="5086"/>
                </a:lnTo>
                <a:lnTo>
                  <a:pt x="6717" y="4940"/>
                </a:lnTo>
                <a:lnTo>
                  <a:pt x="6522" y="4842"/>
                </a:lnTo>
                <a:lnTo>
                  <a:pt x="6327" y="4745"/>
                </a:lnTo>
                <a:lnTo>
                  <a:pt x="6133" y="4648"/>
                </a:lnTo>
                <a:lnTo>
                  <a:pt x="5719" y="4502"/>
                </a:lnTo>
                <a:lnTo>
                  <a:pt x="5305" y="4429"/>
                </a:lnTo>
                <a:lnTo>
                  <a:pt x="4867" y="4380"/>
                </a:lnTo>
                <a:lnTo>
                  <a:pt x="4405" y="4356"/>
                </a:lnTo>
                <a:lnTo>
                  <a:pt x="4405" y="4307"/>
                </a:lnTo>
                <a:lnTo>
                  <a:pt x="4405" y="4283"/>
                </a:lnTo>
                <a:lnTo>
                  <a:pt x="4600" y="4258"/>
                </a:lnTo>
                <a:lnTo>
                  <a:pt x="4794" y="4185"/>
                </a:lnTo>
                <a:lnTo>
                  <a:pt x="4965" y="4112"/>
                </a:lnTo>
                <a:lnTo>
                  <a:pt x="5159" y="4015"/>
                </a:lnTo>
                <a:lnTo>
                  <a:pt x="5305" y="3893"/>
                </a:lnTo>
                <a:lnTo>
                  <a:pt x="5451" y="3772"/>
                </a:lnTo>
                <a:lnTo>
                  <a:pt x="5597" y="3626"/>
                </a:lnTo>
                <a:lnTo>
                  <a:pt x="5719" y="3456"/>
                </a:lnTo>
                <a:lnTo>
                  <a:pt x="5841" y="3310"/>
                </a:lnTo>
                <a:lnTo>
                  <a:pt x="5938" y="3115"/>
                </a:lnTo>
                <a:lnTo>
                  <a:pt x="6035" y="2945"/>
                </a:lnTo>
                <a:lnTo>
                  <a:pt x="6108" y="2750"/>
                </a:lnTo>
                <a:lnTo>
                  <a:pt x="6181" y="2555"/>
                </a:lnTo>
                <a:lnTo>
                  <a:pt x="6230" y="2361"/>
                </a:lnTo>
                <a:lnTo>
                  <a:pt x="6254" y="2166"/>
                </a:lnTo>
                <a:lnTo>
                  <a:pt x="6279" y="1971"/>
                </a:lnTo>
                <a:lnTo>
                  <a:pt x="6254" y="1752"/>
                </a:lnTo>
                <a:lnTo>
                  <a:pt x="6230" y="1533"/>
                </a:lnTo>
                <a:lnTo>
                  <a:pt x="6157" y="1314"/>
                </a:lnTo>
                <a:lnTo>
                  <a:pt x="6060" y="1095"/>
                </a:lnTo>
                <a:lnTo>
                  <a:pt x="5962" y="925"/>
                </a:lnTo>
                <a:lnTo>
                  <a:pt x="5816" y="730"/>
                </a:lnTo>
                <a:lnTo>
                  <a:pt x="5670" y="584"/>
                </a:lnTo>
                <a:lnTo>
                  <a:pt x="5500" y="438"/>
                </a:lnTo>
                <a:lnTo>
                  <a:pt x="5305" y="292"/>
                </a:lnTo>
                <a:lnTo>
                  <a:pt x="5111" y="195"/>
                </a:lnTo>
                <a:lnTo>
                  <a:pt x="4892" y="98"/>
                </a:lnTo>
                <a:lnTo>
                  <a:pt x="4697" y="49"/>
                </a:lnTo>
                <a:lnTo>
                  <a:pt x="4478" y="25"/>
                </a:lnTo>
                <a:lnTo>
                  <a:pt x="4259" y="0"/>
                </a:lnTo>
                <a:close/>
              </a:path>
            </a:pathLst>
          </a:custGeom>
          <a:solidFill>
            <a:srgbClr val="25212A">
              <a:alpha val="7115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40" name="Google Shape;940;p93"/>
          <p:cNvSpPr/>
          <p:nvPr/>
        </p:nvSpPr>
        <p:spPr>
          <a:xfrm>
            <a:off x="7265369" y="3304138"/>
            <a:ext cx="145204" cy="408821"/>
          </a:xfrm>
          <a:custGeom>
            <a:rect b="b" l="l" r="r" t="t"/>
            <a:pathLst>
              <a:path extrusionOk="0" h="20829" w="7398">
                <a:moveTo>
                  <a:pt x="3991" y="584"/>
                </a:moveTo>
                <a:lnTo>
                  <a:pt x="3942" y="657"/>
                </a:lnTo>
                <a:lnTo>
                  <a:pt x="3893" y="730"/>
                </a:lnTo>
                <a:lnTo>
                  <a:pt x="3893" y="755"/>
                </a:lnTo>
                <a:lnTo>
                  <a:pt x="3918" y="779"/>
                </a:lnTo>
                <a:lnTo>
                  <a:pt x="3991" y="803"/>
                </a:lnTo>
                <a:lnTo>
                  <a:pt x="4064" y="779"/>
                </a:lnTo>
                <a:lnTo>
                  <a:pt x="4185" y="755"/>
                </a:lnTo>
                <a:lnTo>
                  <a:pt x="4283" y="706"/>
                </a:lnTo>
                <a:lnTo>
                  <a:pt x="4380" y="633"/>
                </a:lnTo>
                <a:lnTo>
                  <a:pt x="4453" y="730"/>
                </a:lnTo>
                <a:lnTo>
                  <a:pt x="4356" y="779"/>
                </a:lnTo>
                <a:lnTo>
                  <a:pt x="4210" y="852"/>
                </a:lnTo>
                <a:lnTo>
                  <a:pt x="4088" y="949"/>
                </a:lnTo>
                <a:lnTo>
                  <a:pt x="4088" y="974"/>
                </a:lnTo>
                <a:lnTo>
                  <a:pt x="4112" y="998"/>
                </a:lnTo>
                <a:lnTo>
                  <a:pt x="4283" y="998"/>
                </a:lnTo>
                <a:lnTo>
                  <a:pt x="4453" y="974"/>
                </a:lnTo>
                <a:lnTo>
                  <a:pt x="4623" y="901"/>
                </a:lnTo>
                <a:lnTo>
                  <a:pt x="4721" y="1071"/>
                </a:lnTo>
                <a:lnTo>
                  <a:pt x="4696" y="1071"/>
                </a:lnTo>
                <a:lnTo>
                  <a:pt x="4429" y="1193"/>
                </a:lnTo>
                <a:lnTo>
                  <a:pt x="4185" y="1314"/>
                </a:lnTo>
                <a:lnTo>
                  <a:pt x="4161" y="1339"/>
                </a:lnTo>
                <a:lnTo>
                  <a:pt x="4185" y="1339"/>
                </a:lnTo>
                <a:lnTo>
                  <a:pt x="4307" y="1387"/>
                </a:lnTo>
                <a:lnTo>
                  <a:pt x="4429" y="1387"/>
                </a:lnTo>
                <a:lnTo>
                  <a:pt x="4550" y="1363"/>
                </a:lnTo>
                <a:lnTo>
                  <a:pt x="4696" y="1314"/>
                </a:lnTo>
                <a:lnTo>
                  <a:pt x="4818" y="1266"/>
                </a:lnTo>
                <a:lnTo>
                  <a:pt x="4915" y="1533"/>
                </a:lnTo>
                <a:lnTo>
                  <a:pt x="4794" y="1582"/>
                </a:lnTo>
                <a:lnTo>
                  <a:pt x="4502" y="1679"/>
                </a:lnTo>
                <a:lnTo>
                  <a:pt x="4356" y="1728"/>
                </a:lnTo>
                <a:lnTo>
                  <a:pt x="4234" y="1825"/>
                </a:lnTo>
                <a:lnTo>
                  <a:pt x="4210" y="1850"/>
                </a:lnTo>
                <a:lnTo>
                  <a:pt x="4210" y="1874"/>
                </a:lnTo>
                <a:lnTo>
                  <a:pt x="4210" y="1898"/>
                </a:lnTo>
                <a:lnTo>
                  <a:pt x="4234" y="1898"/>
                </a:lnTo>
                <a:lnTo>
                  <a:pt x="4404" y="1947"/>
                </a:lnTo>
                <a:lnTo>
                  <a:pt x="4550" y="1923"/>
                </a:lnTo>
                <a:lnTo>
                  <a:pt x="4696" y="1898"/>
                </a:lnTo>
                <a:lnTo>
                  <a:pt x="4867" y="1874"/>
                </a:lnTo>
                <a:lnTo>
                  <a:pt x="4964" y="1850"/>
                </a:lnTo>
                <a:lnTo>
                  <a:pt x="4988" y="2069"/>
                </a:lnTo>
                <a:lnTo>
                  <a:pt x="4891" y="2093"/>
                </a:lnTo>
                <a:lnTo>
                  <a:pt x="4696" y="2142"/>
                </a:lnTo>
                <a:lnTo>
                  <a:pt x="4526" y="2190"/>
                </a:lnTo>
                <a:lnTo>
                  <a:pt x="4331" y="2263"/>
                </a:lnTo>
                <a:lnTo>
                  <a:pt x="4137" y="2336"/>
                </a:lnTo>
                <a:lnTo>
                  <a:pt x="4112" y="2361"/>
                </a:lnTo>
                <a:lnTo>
                  <a:pt x="4137" y="2385"/>
                </a:lnTo>
                <a:lnTo>
                  <a:pt x="4283" y="2385"/>
                </a:lnTo>
                <a:lnTo>
                  <a:pt x="4404" y="2409"/>
                </a:lnTo>
                <a:lnTo>
                  <a:pt x="4599" y="2385"/>
                </a:lnTo>
                <a:lnTo>
                  <a:pt x="4769" y="2361"/>
                </a:lnTo>
                <a:lnTo>
                  <a:pt x="4988" y="2336"/>
                </a:lnTo>
                <a:lnTo>
                  <a:pt x="4988" y="2434"/>
                </a:lnTo>
                <a:lnTo>
                  <a:pt x="4940" y="2604"/>
                </a:lnTo>
                <a:lnTo>
                  <a:pt x="4891" y="2750"/>
                </a:lnTo>
                <a:lnTo>
                  <a:pt x="4794" y="2726"/>
                </a:lnTo>
                <a:lnTo>
                  <a:pt x="4696" y="2726"/>
                </a:lnTo>
                <a:lnTo>
                  <a:pt x="4502" y="2750"/>
                </a:lnTo>
                <a:lnTo>
                  <a:pt x="4258" y="2750"/>
                </a:lnTo>
                <a:lnTo>
                  <a:pt x="4137" y="2774"/>
                </a:lnTo>
                <a:lnTo>
                  <a:pt x="4015" y="2847"/>
                </a:lnTo>
                <a:lnTo>
                  <a:pt x="4015" y="2872"/>
                </a:lnTo>
                <a:lnTo>
                  <a:pt x="4112" y="2945"/>
                </a:lnTo>
                <a:lnTo>
                  <a:pt x="4210" y="2993"/>
                </a:lnTo>
                <a:lnTo>
                  <a:pt x="4429" y="2993"/>
                </a:lnTo>
                <a:lnTo>
                  <a:pt x="4599" y="3018"/>
                </a:lnTo>
                <a:lnTo>
                  <a:pt x="4745" y="3018"/>
                </a:lnTo>
                <a:lnTo>
                  <a:pt x="4623" y="3164"/>
                </a:lnTo>
                <a:lnTo>
                  <a:pt x="4502" y="3310"/>
                </a:lnTo>
                <a:lnTo>
                  <a:pt x="4453" y="3285"/>
                </a:lnTo>
                <a:lnTo>
                  <a:pt x="4283" y="3237"/>
                </a:lnTo>
                <a:lnTo>
                  <a:pt x="4112" y="3212"/>
                </a:lnTo>
                <a:lnTo>
                  <a:pt x="3918" y="3212"/>
                </a:lnTo>
                <a:lnTo>
                  <a:pt x="3747" y="3237"/>
                </a:lnTo>
                <a:lnTo>
                  <a:pt x="3723" y="3237"/>
                </a:lnTo>
                <a:lnTo>
                  <a:pt x="3723" y="3261"/>
                </a:lnTo>
                <a:lnTo>
                  <a:pt x="3747" y="3310"/>
                </a:lnTo>
                <a:lnTo>
                  <a:pt x="3966" y="3407"/>
                </a:lnTo>
                <a:lnTo>
                  <a:pt x="4210" y="3480"/>
                </a:lnTo>
                <a:lnTo>
                  <a:pt x="3991" y="3529"/>
                </a:lnTo>
                <a:lnTo>
                  <a:pt x="3796" y="3553"/>
                </a:lnTo>
                <a:lnTo>
                  <a:pt x="3553" y="3553"/>
                </a:lnTo>
                <a:lnTo>
                  <a:pt x="3334" y="3504"/>
                </a:lnTo>
                <a:lnTo>
                  <a:pt x="3090" y="3407"/>
                </a:lnTo>
                <a:lnTo>
                  <a:pt x="2896" y="3285"/>
                </a:lnTo>
                <a:lnTo>
                  <a:pt x="2701" y="3115"/>
                </a:lnTo>
                <a:lnTo>
                  <a:pt x="2555" y="2945"/>
                </a:lnTo>
                <a:lnTo>
                  <a:pt x="2433" y="2726"/>
                </a:lnTo>
                <a:lnTo>
                  <a:pt x="2360" y="2507"/>
                </a:lnTo>
                <a:lnTo>
                  <a:pt x="2312" y="2288"/>
                </a:lnTo>
                <a:lnTo>
                  <a:pt x="2312" y="2020"/>
                </a:lnTo>
                <a:lnTo>
                  <a:pt x="2336" y="1874"/>
                </a:lnTo>
                <a:lnTo>
                  <a:pt x="2360" y="1704"/>
                </a:lnTo>
                <a:lnTo>
                  <a:pt x="2409" y="1558"/>
                </a:lnTo>
                <a:lnTo>
                  <a:pt x="2482" y="1412"/>
                </a:lnTo>
                <a:lnTo>
                  <a:pt x="2677" y="1120"/>
                </a:lnTo>
                <a:lnTo>
                  <a:pt x="2871" y="876"/>
                </a:lnTo>
                <a:lnTo>
                  <a:pt x="3017" y="755"/>
                </a:lnTo>
                <a:lnTo>
                  <a:pt x="3139" y="682"/>
                </a:lnTo>
                <a:lnTo>
                  <a:pt x="3261" y="633"/>
                </a:lnTo>
                <a:lnTo>
                  <a:pt x="3407" y="584"/>
                </a:lnTo>
                <a:close/>
                <a:moveTo>
                  <a:pt x="1898" y="7860"/>
                </a:moveTo>
                <a:lnTo>
                  <a:pt x="2020" y="7933"/>
                </a:lnTo>
                <a:lnTo>
                  <a:pt x="1995" y="8200"/>
                </a:lnTo>
                <a:lnTo>
                  <a:pt x="1995" y="8444"/>
                </a:lnTo>
                <a:lnTo>
                  <a:pt x="1971" y="8979"/>
                </a:lnTo>
                <a:lnTo>
                  <a:pt x="1971" y="9149"/>
                </a:lnTo>
                <a:lnTo>
                  <a:pt x="1922" y="9344"/>
                </a:lnTo>
                <a:lnTo>
                  <a:pt x="1801" y="9685"/>
                </a:lnTo>
                <a:lnTo>
                  <a:pt x="1655" y="10050"/>
                </a:lnTo>
                <a:lnTo>
                  <a:pt x="1509" y="10390"/>
                </a:lnTo>
                <a:lnTo>
                  <a:pt x="1436" y="10658"/>
                </a:lnTo>
                <a:lnTo>
                  <a:pt x="1363" y="10926"/>
                </a:lnTo>
                <a:lnTo>
                  <a:pt x="1314" y="10707"/>
                </a:lnTo>
                <a:lnTo>
                  <a:pt x="1265" y="10536"/>
                </a:lnTo>
                <a:lnTo>
                  <a:pt x="1241" y="10512"/>
                </a:lnTo>
                <a:lnTo>
                  <a:pt x="1290" y="10463"/>
                </a:lnTo>
                <a:lnTo>
                  <a:pt x="1314" y="10390"/>
                </a:lnTo>
                <a:lnTo>
                  <a:pt x="1363" y="9733"/>
                </a:lnTo>
                <a:lnTo>
                  <a:pt x="1460" y="9076"/>
                </a:lnTo>
                <a:lnTo>
                  <a:pt x="1533" y="8760"/>
                </a:lnTo>
                <a:lnTo>
                  <a:pt x="1606" y="8444"/>
                </a:lnTo>
                <a:lnTo>
                  <a:pt x="1728" y="8152"/>
                </a:lnTo>
                <a:lnTo>
                  <a:pt x="1898" y="7860"/>
                </a:lnTo>
                <a:close/>
                <a:moveTo>
                  <a:pt x="5499" y="7860"/>
                </a:moveTo>
                <a:lnTo>
                  <a:pt x="5670" y="8152"/>
                </a:lnTo>
                <a:lnTo>
                  <a:pt x="5791" y="8444"/>
                </a:lnTo>
                <a:lnTo>
                  <a:pt x="5864" y="8760"/>
                </a:lnTo>
                <a:lnTo>
                  <a:pt x="5937" y="9076"/>
                </a:lnTo>
                <a:lnTo>
                  <a:pt x="6010" y="9733"/>
                </a:lnTo>
                <a:lnTo>
                  <a:pt x="6083" y="10390"/>
                </a:lnTo>
                <a:lnTo>
                  <a:pt x="6107" y="10463"/>
                </a:lnTo>
                <a:lnTo>
                  <a:pt x="6156" y="10512"/>
                </a:lnTo>
                <a:lnTo>
                  <a:pt x="6132" y="10536"/>
                </a:lnTo>
                <a:lnTo>
                  <a:pt x="6083" y="10707"/>
                </a:lnTo>
                <a:lnTo>
                  <a:pt x="6034" y="10926"/>
                </a:lnTo>
                <a:lnTo>
                  <a:pt x="5961" y="10658"/>
                </a:lnTo>
                <a:lnTo>
                  <a:pt x="5889" y="10390"/>
                </a:lnTo>
                <a:lnTo>
                  <a:pt x="5743" y="10050"/>
                </a:lnTo>
                <a:lnTo>
                  <a:pt x="5597" y="9685"/>
                </a:lnTo>
                <a:lnTo>
                  <a:pt x="5475" y="9344"/>
                </a:lnTo>
                <a:lnTo>
                  <a:pt x="5426" y="9149"/>
                </a:lnTo>
                <a:lnTo>
                  <a:pt x="5426" y="8979"/>
                </a:lnTo>
                <a:lnTo>
                  <a:pt x="5402" y="8444"/>
                </a:lnTo>
                <a:lnTo>
                  <a:pt x="5402" y="8200"/>
                </a:lnTo>
                <a:lnTo>
                  <a:pt x="5378" y="7933"/>
                </a:lnTo>
                <a:lnTo>
                  <a:pt x="5499" y="7860"/>
                </a:lnTo>
                <a:close/>
                <a:moveTo>
                  <a:pt x="3869" y="4623"/>
                </a:moveTo>
                <a:lnTo>
                  <a:pt x="4161" y="4672"/>
                </a:lnTo>
                <a:lnTo>
                  <a:pt x="4453" y="4721"/>
                </a:lnTo>
                <a:lnTo>
                  <a:pt x="4380" y="4769"/>
                </a:lnTo>
                <a:lnTo>
                  <a:pt x="4283" y="4842"/>
                </a:lnTo>
                <a:lnTo>
                  <a:pt x="4283" y="4867"/>
                </a:lnTo>
                <a:lnTo>
                  <a:pt x="4307" y="4891"/>
                </a:lnTo>
                <a:lnTo>
                  <a:pt x="4696" y="4842"/>
                </a:lnTo>
                <a:lnTo>
                  <a:pt x="4842" y="4842"/>
                </a:lnTo>
                <a:lnTo>
                  <a:pt x="4915" y="4867"/>
                </a:lnTo>
                <a:lnTo>
                  <a:pt x="4818" y="4891"/>
                </a:lnTo>
                <a:lnTo>
                  <a:pt x="4696" y="4940"/>
                </a:lnTo>
                <a:lnTo>
                  <a:pt x="4599" y="4988"/>
                </a:lnTo>
                <a:lnTo>
                  <a:pt x="4550" y="5086"/>
                </a:lnTo>
                <a:lnTo>
                  <a:pt x="4550" y="5110"/>
                </a:lnTo>
                <a:lnTo>
                  <a:pt x="4575" y="5110"/>
                </a:lnTo>
                <a:lnTo>
                  <a:pt x="4818" y="5037"/>
                </a:lnTo>
                <a:lnTo>
                  <a:pt x="4964" y="5013"/>
                </a:lnTo>
                <a:lnTo>
                  <a:pt x="5086" y="4988"/>
                </a:lnTo>
                <a:lnTo>
                  <a:pt x="5159" y="4988"/>
                </a:lnTo>
                <a:lnTo>
                  <a:pt x="5329" y="5110"/>
                </a:lnTo>
                <a:lnTo>
                  <a:pt x="5086" y="5134"/>
                </a:lnTo>
                <a:lnTo>
                  <a:pt x="4964" y="5183"/>
                </a:lnTo>
                <a:lnTo>
                  <a:pt x="4867" y="5232"/>
                </a:lnTo>
                <a:lnTo>
                  <a:pt x="4867" y="5280"/>
                </a:lnTo>
                <a:lnTo>
                  <a:pt x="4867" y="5305"/>
                </a:lnTo>
                <a:lnTo>
                  <a:pt x="4988" y="5353"/>
                </a:lnTo>
                <a:lnTo>
                  <a:pt x="5110" y="5353"/>
                </a:lnTo>
                <a:lnTo>
                  <a:pt x="5378" y="5329"/>
                </a:lnTo>
                <a:lnTo>
                  <a:pt x="5548" y="5305"/>
                </a:lnTo>
                <a:lnTo>
                  <a:pt x="5694" y="5451"/>
                </a:lnTo>
                <a:lnTo>
                  <a:pt x="5572" y="5475"/>
                </a:lnTo>
                <a:lnTo>
                  <a:pt x="5378" y="5524"/>
                </a:lnTo>
                <a:lnTo>
                  <a:pt x="5305" y="5548"/>
                </a:lnTo>
                <a:lnTo>
                  <a:pt x="5232" y="5597"/>
                </a:lnTo>
                <a:lnTo>
                  <a:pt x="5232" y="5621"/>
                </a:lnTo>
                <a:lnTo>
                  <a:pt x="5232" y="5645"/>
                </a:lnTo>
                <a:lnTo>
                  <a:pt x="5402" y="5621"/>
                </a:lnTo>
                <a:lnTo>
                  <a:pt x="5572" y="5621"/>
                </a:lnTo>
                <a:lnTo>
                  <a:pt x="5791" y="5572"/>
                </a:lnTo>
                <a:lnTo>
                  <a:pt x="5889" y="5718"/>
                </a:lnTo>
                <a:lnTo>
                  <a:pt x="5840" y="5718"/>
                </a:lnTo>
                <a:lnTo>
                  <a:pt x="5621" y="5743"/>
                </a:lnTo>
                <a:lnTo>
                  <a:pt x="5499" y="5791"/>
                </a:lnTo>
                <a:lnTo>
                  <a:pt x="5426" y="5840"/>
                </a:lnTo>
                <a:lnTo>
                  <a:pt x="5426" y="5889"/>
                </a:lnTo>
                <a:lnTo>
                  <a:pt x="5524" y="5913"/>
                </a:lnTo>
                <a:lnTo>
                  <a:pt x="5621" y="5913"/>
                </a:lnTo>
                <a:lnTo>
                  <a:pt x="5791" y="5889"/>
                </a:lnTo>
                <a:lnTo>
                  <a:pt x="6010" y="5889"/>
                </a:lnTo>
                <a:lnTo>
                  <a:pt x="6107" y="6083"/>
                </a:lnTo>
                <a:lnTo>
                  <a:pt x="5937" y="6132"/>
                </a:lnTo>
                <a:lnTo>
                  <a:pt x="5840" y="6181"/>
                </a:lnTo>
                <a:lnTo>
                  <a:pt x="5767" y="6229"/>
                </a:lnTo>
                <a:lnTo>
                  <a:pt x="5864" y="6254"/>
                </a:lnTo>
                <a:lnTo>
                  <a:pt x="5986" y="6254"/>
                </a:lnTo>
                <a:lnTo>
                  <a:pt x="6205" y="6229"/>
                </a:lnTo>
                <a:lnTo>
                  <a:pt x="6302" y="6448"/>
                </a:lnTo>
                <a:lnTo>
                  <a:pt x="6253" y="6473"/>
                </a:lnTo>
                <a:lnTo>
                  <a:pt x="6083" y="6521"/>
                </a:lnTo>
                <a:lnTo>
                  <a:pt x="5937" y="6619"/>
                </a:lnTo>
                <a:lnTo>
                  <a:pt x="5937" y="6643"/>
                </a:lnTo>
                <a:lnTo>
                  <a:pt x="6083" y="6643"/>
                </a:lnTo>
                <a:lnTo>
                  <a:pt x="6229" y="6619"/>
                </a:lnTo>
                <a:lnTo>
                  <a:pt x="6351" y="6594"/>
                </a:lnTo>
                <a:lnTo>
                  <a:pt x="6448" y="6813"/>
                </a:lnTo>
                <a:lnTo>
                  <a:pt x="6448" y="6838"/>
                </a:lnTo>
                <a:lnTo>
                  <a:pt x="6375" y="6862"/>
                </a:lnTo>
                <a:lnTo>
                  <a:pt x="6229" y="6935"/>
                </a:lnTo>
                <a:lnTo>
                  <a:pt x="6107" y="7008"/>
                </a:lnTo>
                <a:lnTo>
                  <a:pt x="6107" y="7032"/>
                </a:lnTo>
                <a:lnTo>
                  <a:pt x="6132" y="7057"/>
                </a:lnTo>
                <a:lnTo>
                  <a:pt x="6399" y="7008"/>
                </a:lnTo>
                <a:lnTo>
                  <a:pt x="6497" y="6984"/>
                </a:lnTo>
                <a:lnTo>
                  <a:pt x="6545" y="7130"/>
                </a:lnTo>
                <a:lnTo>
                  <a:pt x="6472" y="7154"/>
                </a:lnTo>
                <a:lnTo>
                  <a:pt x="6302" y="7178"/>
                </a:lnTo>
                <a:lnTo>
                  <a:pt x="6205" y="7203"/>
                </a:lnTo>
                <a:lnTo>
                  <a:pt x="6132" y="7227"/>
                </a:lnTo>
                <a:lnTo>
                  <a:pt x="6107" y="7276"/>
                </a:lnTo>
                <a:lnTo>
                  <a:pt x="6083" y="7300"/>
                </a:lnTo>
                <a:lnTo>
                  <a:pt x="6107" y="7349"/>
                </a:lnTo>
                <a:lnTo>
                  <a:pt x="6132" y="7373"/>
                </a:lnTo>
                <a:lnTo>
                  <a:pt x="6205" y="7422"/>
                </a:lnTo>
                <a:lnTo>
                  <a:pt x="6278" y="7422"/>
                </a:lnTo>
                <a:lnTo>
                  <a:pt x="6424" y="7397"/>
                </a:lnTo>
                <a:lnTo>
                  <a:pt x="6618" y="7397"/>
                </a:lnTo>
                <a:lnTo>
                  <a:pt x="6667" y="7519"/>
                </a:lnTo>
                <a:lnTo>
                  <a:pt x="6424" y="7592"/>
                </a:lnTo>
                <a:lnTo>
                  <a:pt x="6278" y="7641"/>
                </a:lnTo>
                <a:lnTo>
                  <a:pt x="6253" y="7665"/>
                </a:lnTo>
                <a:lnTo>
                  <a:pt x="6278" y="7689"/>
                </a:lnTo>
                <a:lnTo>
                  <a:pt x="6375" y="7714"/>
                </a:lnTo>
                <a:lnTo>
                  <a:pt x="6472" y="7738"/>
                </a:lnTo>
                <a:lnTo>
                  <a:pt x="6667" y="7714"/>
                </a:lnTo>
                <a:lnTo>
                  <a:pt x="6716" y="7714"/>
                </a:lnTo>
                <a:lnTo>
                  <a:pt x="6740" y="7860"/>
                </a:lnTo>
                <a:lnTo>
                  <a:pt x="6667" y="7884"/>
                </a:lnTo>
                <a:lnTo>
                  <a:pt x="6570" y="7933"/>
                </a:lnTo>
                <a:lnTo>
                  <a:pt x="6448" y="7981"/>
                </a:lnTo>
                <a:lnTo>
                  <a:pt x="6424" y="8030"/>
                </a:lnTo>
                <a:lnTo>
                  <a:pt x="6448" y="8030"/>
                </a:lnTo>
                <a:lnTo>
                  <a:pt x="6545" y="8079"/>
                </a:lnTo>
                <a:lnTo>
                  <a:pt x="6691" y="8079"/>
                </a:lnTo>
                <a:lnTo>
                  <a:pt x="6789" y="8054"/>
                </a:lnTo>
                <a:lnTo>
                  <a:pt x="6813" y="8249"/>
                </a:lnTo>
                <a:lnTo>
                  <a:pt x="6740" y="8249"/>
                </a:lnTo>
                <a:lnTo>
                  <a:pt x="6570" y="8298"/>
                </a:lnTo>
                <a:lnTo>
                  <a:pt x="6424" y="8371"/>
                </a:lnTo>
                <a:lnTo>
                  <a:pt x="6399" y="8395"/>
                </a:lnTo>
                <a:lnTo>
                  <a:pt x="6424" y="8419"/>
                </a:lnTo>
                <a:lnTo>
                  <a:pt x="6472" y="8444"/>
                </a:lnTo>
                <a:lnTo>
                  <a:pt x="6545" y="8468"/>
                </a:lnTo>
                <a:lnTo>
                  <a:pt x="6837" y="8468"/>
                </a:lnTo>
                <a:lnTo>
                  <a:pt x="6862" y="8638"/>
                </a:lnTo>
                <a:lnTo>
                  <a:pt x="6764" y="8663"/>
                </a:lnTo>
                <a:lnTo>
                  <a:pt x="6667" y="8711"/>
                </a:lnTo>
                <a:lnTo>
                  <a:pt x="6570" y="8784"/>
                </a:lnTo>
                <a:lnTo>
                  <a:pt x="6570" y="8809"/>
                </a:lnTo>
                <a:lnTo>
                  <a:pt x="6886" y="8809"/>
                </a:lnTo>
                <a:lnTo>
                  <a:pt x="6910" y="9052"/>
                </a:lnTo>
                <a:lnTo>
                  <a:pt x="6764" y="9101"/>
                </a:lnTo>
                <a:lnTo>
                  <a:pt x="6691" y="9125"/>
                </a:lnTo>
                <a:lnTo>
                  <a:pt x="6618" y="9174"/>
                </a:lnTo>
                <a:lnTo>
                  <a:pt x="6618" y="9198"/>
                </a:lnTo>
                <a:lnTo>
                  <a:pt x="6667" y="9222"/>
                </a:lnTo>
                <a:lnTo>
                  <a:pt x="6691" y="9222"/>
                </a:lnTo>
                <a:lnTo>
                  <a:pt x="6789" y="9247"/>
                </a:lnTo>
                <a:lnTo>
                  <a:pt x="6910" y="9222"/>
                </a:lnTo>
                <a:lnTo>
                  <a:pt x="6910" y="9466"/>
                </a:lnTo>
                <a:lnTo>
                  <a:pt x="6570" y="9587"/>
                </a:lnTo>
                <a:lnTo>
                  <a:pt x="6545" y="9612"/>
                </a:lnTo>
                <a:lnTo>
                  <a:pt x="6545" y="9636"/>
                </a:lnTo>
                <a:lnTo>
                  <a:pt x="6594" y="9685"/>
                </a:lnTo>
                <a:lnTo>
                  <a:pt x="6764" y="9709"/>
                </a:lnTo>
                <a:lnTo>
                  <a:pt x="6910" y="9709"/>
                </a:lnTo>
                <a:lnTo>
                  <a:pt x="6910" y="9831"/>
                </a:lnTo>
                <a:lnTo>
                  <a:pt x="6813" y="9855"/>
                </a:lnTo>
                <a:lnTo>
                  <a:pt x="6667" y="9928"/>
                </a:lnTo>
                <a:lnTo>
                  <a:pt x="6643" y="9952"/>
                </a:lnTo>
                <a:lnTo>
                  <a:pt x="6643" y="10001"/>
                </a:lnTo>
                <a:lnTo>
                  <a:pt x="6667" y="10025"/>
                </a:lnTo>
                <a:lnTo>
                  <a:pt x="6716" y="10050"/>
                </a:lnTo>
                <a:lnTo>
                  <a:pt x="6910" y="10074"/>
                </a:lnTo>
                <a:lnTo>
                  <a:pt x="6886" y="10293"/>
                </a:lnTo>
                <a:lnTo>
                  <a:pt x="6789" y="10293"/>
                </a:lnTo>
                <a:lnTo>
                  <a:pt x="6691" y="10317"/>
                </a:lnTo>
                <a:lnTo>
                  <a:pt x="6667" y="10342"/>
                </a:lnTo>
                <a:lnTo>
                  <a:pt x="6667" y="10366"/>
                </a:lnTo>
                <a:lnTo>
                  <a:pt x="6667" y="10390"/>
                </a:lnTo>
                <a:lnTo>
                  <a:pt x="6691" y="10415"/>
                </a:lnTo>
                <a:lnTo>
                  <a:pt x="6789" y="10439"/>
                </a:lnTo>
                <a:lnTo>
                  <a:pt x="6862" y="10439"/>
                </a:lnTo>
                <a:lnTo>
                  <a:pt x="6837" y="10682"/>
                </a:lnTo>
                <a:lnTo>
                  <a:pt x="6813" y="10658"/>
                </a:lnTo>
                <a:lnTo>
                  <a:pt x="6764" y="10658"/>
                </a:lnTo>
                <a:lnTo>
                  <a:pt x="6764" y="10682"/>
                </a:lnTo>
                <a:lnTo>
                  <a:pt x="6740" y="10682"/>
                </a:lnTo>
                <a:lnTo>
                  <a:pt x="6764" y="10755"/>
                </a:lnTo>
                <a:lnTo>
                  <a:pt x="6813" y="10804"/>
                </a:lnTo>
                <a:lnTo>
                  <a:pt x="6813" y="10828"/>
                </a:lnTo>
                <a:lnTo>
                  <a:pt x="6813" y="10926"/>
                </a:lnTo>
                <a:lnTo>
                  <a:pt x="6837" y="10974"/>
                </a:lnTo>
                <a:lnTo>
                  <a:pt x="6862" y="11047"/>
                </a:lnTo>
                <a:lnTo>
                  <a:pt x="6910" y="11096"/>
                </a:lnTo>
                <a:lnTo>
                  <a:pt x="6935" y="11339"/>
                </a:lnTo>
                <a:lnTo>
                  <a:pt x="6935" y="11461"/>
                </a:lnTo>
                <a:lnTo>
                  <a:pt x="6886" y="11583"/>
                </a:lnTo>
                <a:lnTo>
                  <a:pt x="6837" y="11656"/>
                </a:lnTo>
                <a:lnTo>
                  <a:pt x="6740" y="11729"/>
                </a:lnTo>
                <a:lnTo>
                  <a:pt x="6643" y="11801"/>
                </a:lnTo>
                <a:lnTo>
                  <a:pt x="6594" y="11801"/>
                </a:lnTo>
                <a:lnTo>
                  <a:pt x="6570" y="11753"/>
                </a:lnTo>
                <a:lnTo>
                  <a:pt x="6521" y="11656"/>
                </a:lnTo>
                <a:lnTo>
                  <a:pt x="6472" y="11534"/>
                </a:lnTo>
                <a:lnTo>
                  <a:pt x="6424" y="11266"/>
                </a:lnTo>
                <a:lnTo>
                  <a:pt x="6448" y="10999"/>
                </a:lnTo>
                <a:lnTo>
                  <a:pt x="6472" y="10853"/>
                </a:lnTo>
                <a:lnTo>
                  <a:pt x="6521" y="10755"/>
                </a:lnTo>
                <a:lnTo>
                  <a:pt x="6521" y="10658"/>
                </a:lnTo>
                <a:lnTo>
                  <a:pt x="6521" y="10585"/>
                </a:lnTo>
                <a:lnTo>
                  <a:pt x="6472" y="10512"/>
                </a:lnTo>
                <a:lnTo>
                  <a:pt x="6424" y="10463"/>
                </a:lnTo>
                <a:lnTo>
                  <a:pt x="6424" y="10390"/>
                </a:lnTo>
                <a:lnTo>
                  <a:pt x="6448" y="10025"/>
                </a:lnTo>
                <a:lnTo>
                  <a:pt x="6448" y="9660"/>
                </a:lnTo>
                <a:lnTo>
                  <a:pt x="6399" y="9271"/>
                </a:lnTo>
                <a:lnTo>
                  <a:pt x="6326" y="8906"/>
                </a:lnTo>
                <a:lnTo>
                  <a:pt x="6253" y="8541"/>
                </a:lnTo>
                <a:lnTo>
                  <a:pt x="6132" y="8200"/>
                </a:lnTo>
                <a:lnTo>
                  <a:pt x="5961" y="7860"/>
                </a:lnTo>
                <a:lnTo>
                  <a:pt x="5791" y="7568"/>
                </a:lnTo>
                <a:lnTo>
                  <a:pt x="5767" y="7543"/>
                </a:lnTo>
                <a:lnTo>
                  <a:pt x="5864" y="7300"/>
                </a:lnTo>
                <a:lnTo>
                  <a:pt x="5937" y="7081"/>
                </a:lnTo>
                <a:lnTo>
                  <a:pt x="5937" y="6935"/>
                </a:lnTo>
                <a:lnTo>
                  <a:pt x="5937" y="6789"/>
                </a:lnTo>
                <a:lnTo>
                  <a:pt x="5889" y="6619"/>
                </a:lnTo>
                <a:lnTo>
                  <a:pt x="5840" y="6473"/>
                </a:lnTo>
                <a:lnTo>
                  <a:pt x="5767" y="6327"/>
                </a:lnTo>
                <a:lnTo>
                  <a:pt x="5670" y="6229"/>
                </a:lnTo>
                <a:lnTo>
                  <a:pt x="5597" y="6205"/>
                </a:lnTo>
                <a:lnTo>
                  <a:pt x="5524" y="6181"/>
                </a:lnTo>
                <a:lnTo>
                  <a:pt x="5451" y="6181"/>
                </a:lnTo>
                <a:lnTo>
                  <a:pt x="5378" y="6205"/>
                </a:lnTo>
                <a:lnTo>
                  <a:pt x="5305" y="6254"/>
                </a:lnTo>
                <a:lnTo>
                  <a:pt x="5280" y="6327"/>
                </a:lnTo>
                <a:lnTo>
                  <a:pt x="5280" y="6400"/>
                </a:lnTo>
                <a:lnTo>
                  <a:pt x="5305" y="6473"/>
                </a:lnTo>
                <a:lnTo>
                  <a:pt x="5426" y="6570"/>
                </a:lnTo>
                <a:lnTo>
                  <a:pt x="5475" y="6643"/>
                </a:lnTo>
                <a:lnTo>
                  <a:pt x="5524" y="6716"/>
                </a:lnTo>
                <a:lnTo>
                  <a:pt x="5524" y="6886"/>
                </a:lnTo>
                <a:lnTo>
                  <a:pt x="5499" y="7057"/>
                </a:lnTo>
                <a:lnTo>
                  <a:pt x="5451" y="7227"/>
                </a:lnTo>
                <a:lnTo>
                  <a:pt x="5353" y="7373"/>
                </a:lnTo>
                <a:lnTo>
                  <a:pt x="5305" y="7446"/>
                </a:lnTo>
                <a:lnTo>
                  <a:pt x="5256" y="7519"/>
                </a:lnTo>
                <a:lnTo>
                  <a:pt x="5183" y="7543"/>
                </a:lnTo>
                <a:lnTo>
                  <a:pt x="5086" y="7568"/>
                </a:lnTo>
                <a:lnTo>
                  <a:pt x="5013" y="7592"/>
                </a:lnTo>
                <a:lnTo>
                  <a:pt x="4964" y="7616"/>
                </a:lnTo>
                <a:lnTo>
                  <a:pt x="4915" y="7665"/>
                </a:lnTo>
                <a:lnTo>
                  <a:pt x="4891" y="7738"/>
                </a:lnTo>
                <a:lnTo>
                  <a:pt x="4867" y="7811"/>
                </a:lnTo>
                <a:lnTo>
                  <a:pt x="4891" y="7860"/>
                </a:lnTo>
                <a:lnTo>
                  <a:pt x="4915" y="7933"/>
                </a:lnTo>
                <a:lnTo>
                  <a:pt x="4964" y="7981"/>
                </a:lnTo>
                <a:lnTo>
                  <a:pt x="4842" y="7981"/>
                </a:lnTo>
                <a:lnTo>
                  <a:pt x="4648" y="8006"/>
                </a:lnTo>
                <a:lnTo>
                  <a:pt x="4575" y="8054"/>
                </a:lnTo>
                <a:lnTo>
                  <a:pt x="4550" y="8079"/>
                </a:lnTo>
                <a:lnTo>
                  <a:pt x="4550" y="8103"/>
                </a:lnTo>
                <a:lnTo>
                  <a:pt x="4550" y="8152"/>
                </a:lnTo>
                <a:lnTo>
                  <a:pt x="4599" y="8176"/>
                </a:lnTo>
                <a:lnTo>
                  <a:pt x="4696" y="8225"/>
                </a:lnTo>
                <a:lnTo>
                  <a:pt x="5013" y="8225"/>
                </a:lnTo>
                <a:lnTo>
                  <a:pt x="5013" y="8346"/>
                </a:lnTo>
                <a:lnTo>
                  <a:pt x="4842" y="8371"/>
                </a:lnTo>
                <a:lnTo>
                  <a:pt x="4696" y="8395"/>
                </a:lnTo>
                <a:lnTo>
                  <a:pt x="4526" y="8419"/>
                </a:lnTo>
                <a:lnTo>
                  <a:pt x="4477" y="8468"/>
                </a:lnTo>
                <a:lnTo>
                  <a:pt x="4453" y="8517"/>
                </a:lnTo>
                <a:lnTo>
                  <a:pt x="4477" y="8565"/>
                </a:lnTo>
                <a:lnTo>
                  <a:pt x="4526" y="8590"/>
                </a:lnTo>
                <a:lnTo>
                  <a:pt x="4745" y="8638"/>
                </a:lnTo>
                <a:lnTo>
                  <a:pt x="5013" y="8638"/>
                </a:lnTo>
                <a:lnTo>
                  <a:pt x="5013" y="8687"/>
                </a:lnTo>
                <a:lnTo>
                  <a:pt x="4891" y="8711"/>
                </a:lnTo>
                <a:lnTo>
                  <a:pt x="4672" y="8736"/>
                </a:lnTo>
                <a:lnTo>
                  <a:pt x="4575" y="8760"/>
                </a:lnTo>
                <a:lnTo>
                  <a:pt x="4477" y="8809"/>
                </a:lnTo>
                <a:lnTo>
                  <a:pt x="4453" y="8833"/>
                </a:lnTo>
                <a:lnTo>
                  <a:pt x="4477" y="8882"/>
                </a:lnTo>
                <a:lnTo>
                  <a:pt x="4550" y="8906"/>
                </a:lnTo>
                <a:lnTo>
                  <a:pt x="4648" y="8930"/>
                </a:lnTo>
                <a:lnTo>
                  <a:pt x="5013" y="8930"/>
                </a:lnTo>
                <a:lnTo>
                  <a:pt x="5013" y="9028"/>
                </a:lnTo>
                <a:lnTo>
                  <a:pt x="4794" y="9052"/>
                </a:lnTo>
                <a:lnTo>
                  <a:pt x="4623" y="9076"/>
                </a:lnTo>
                <a:lnTo>
                  <a:pt x="4550" y="9125"/>
                </a:lnTo>
                <a:lnTo>
                  <a:pt x="4550" y="9149"/>
                </a:lnTo>
                <a:lnTo>
                  <a:pt x="4550" y="9198"/>
                </a:lnTo>
                <a:lnTo>
                  <a:pt x="4599" y="9247"/>
                </a:lnTo>
                <a:lnTo>
                  <a:pt x="4696" y="9271"/>
                </a:lnTo>
                <a:lnTo>
                  <a:pt x="5037" y="9271"/>
                </a:lnTo>
                <a:lnTo>
                  <a:pt x="5061" y="9344"/>
                </a:lnTo>
                <a:lnTo>
                  <a:pt x="5013" y="9344"/>
                </a:lnTo>
                <a:lnTo>
                  <a:pt x="4794" y="9393"/>
                </a:lnTo>
                <a:lnTo>
                  <a:pt x="4623" y="9490"/>
                </a:lnTo>
                <a:lnTo>
                  <a:pt x="4599" y="9514"/>
                </a:lnTo>
                <a:lnTo>
                  <a:pt x="4623" y="9539"/>
                </a:lnTo>
                <a:lnTo>
                  <a:pt x="4818" y="9563"/>
                </a:lnTo>
                <a:lnTo>
                  <a:pt x="5037" y="9539"/>
                </a:lnTo>
                <a:lnTo>
                  <a:pt x="5110" y="9539"/>
                </a:lnTo>
                <a:lnTo>
                  <a:pt x="5134" y="9587"/>
                </a:lnTo>
                <a:lnTo>
                  <a:pt x="5037" y="9612"/>
                </a:lnTo>
                <a:lnTo>
                  <a:pt x="4940" y="9612"/>
                </a:lnTo>
                <a:lnTo>
                  <a:pt x="4794" y="9660"/>
                </a:lnTo>
                <a:lnTo>
                  <a:pt x="4745" y="9709"/>
                </a:lnTo>
                <a:lnTo>
                  <a:pt x="4696" y="9758"/>
                </a:lnTo>
                <a:lnTo>
                  <a:pt x="4696" y="9806"/>
                </a:lnTo>
                <a:lnTo>
                  <a:pt x="4721" y="9855"/>
                </a:lnTo>
                <a:lnTo>
                  <a:pt x="4794" y="9879"/>
                </a:lnTo>
                <a:lnTo>
                  <a:pt x="4964" y="9879"/>
                </a:lnTo>
                <a:lnTo>
                  <a:pt x="5086" y="9855"/>
                </a:lnTo>
                <a:lnTo>
                  <a:pt x="5207" y="9831"/>
                </a:lnTo>
                <a:lnTo>
                  <a:pt x="5256" y="9904"/>
                </a:lnTo>
                <a:lnTo>
                  <a:pt x="5134" y="9928"/>
                </a:lnTo>
                <a:lnTo>
                  <a:pt x="5013" y="9977"/>
                </a:lnTo>
                <a:lnTo>
                  <a:pt x="4915" y="10074"/>
                </a:lnTo>
                <a:lnTo>
                  <a:pt x="4915" y="10098"/>
                </a:lnTo>
                <a:lnTo>
                  <a:pt x="5037" y="10171"/>
                </a:lnTo>
                <a:lnTo>
                  <a:pt x="5159" y="10171"/>
                </a:lnTo>
                <a:lnTo>
                  <a:pt x="5329" y="10147"/>
                </a:lnTo>
                <a:lnTo>
                  <a:pt x="5402" y="10317"/>
                </a:lnTo>
                <a:lnTo>
                  <a:pt x="5329" y="10342"/>
                </a:lnTo>
                <a:lnTo>
                  <a:pt x="5207" y="10390"/>
                </a:lnTo>
                <a:lnTo>
                  <a:pt x="5086" y="10415"/>
                </a:lnTo>
                <a:lnTo>
                  <a:pt x="5086" y="10439"/>
                </a:lnTo>
                <a:lnTo>
                  <a:pt x="5207" y="10463"/>
                </a:lnTo>
                <a:lnTo>
                  <a:pt x="5305" y="10488"/>
                </a:lnTo>
                <a:lnTo>
                  <a:pt x="5475" y="10488"/>
                </a:lnTo>
                <a:lnTo>
                  <a:pt x="5524" y="10658"/>
                </a:lnTo>
                <a:lnTo>
                  <a:pt x="5378" y="10707"/>
                </a:lnTo>
                <a:lnTo>
                  <a:pt x="5232" y="10755"/>
                </a:lnTo>
                <a:lnTo>
                  <a:pt x="5207" y="10780"/>
                </a:lnTo>
                <a:lnTo>
                  <a:pt x="5232" y="10780"/>
                </a:lnTo>
                <a:lnTo>
                  <a:pt x="5353" y="10804"/>
                </a:lnTo>
                <a:lnTo>
                  <a:pt x="5548" y="10804"/>
                </a:lnTo>
                <a:lnTo>
                  <a:pt x="5572" y="10950"/>
                </a:lnTo>
                <a:lnTo>
                  <a:pt x="5524" y="10974"/>
                </a:lnTo>
                <a:lnTo>
                  <a:pt x="5402" y="10999"/>
                </a:lnTo>
                <a:lnTo>
                  <a:pt x="5280" y="11047"/>
                </a:lnTo>
                <a:lnTo>
                  <a:pt x="5280" y="11072"/>
                </a:lnTo>
                <a:lnTo>
                  <a:pt x="5280" y="11096"/>
                </a:lnTo>
                <a:lnTo>
                  <a:pt x="5451" y="11145"/>
                </a:lnTo>
                <a:lnTo>
                  <a:pt x="5621" y="11169"/>
                </a:lnTo>
                <a:lnTo>
                  <a:pt x="5645" y="11339"/>
                </a:lnTo>
                <a:lnTo>
                  <a:pt x="5548" y="11364"/>
                </a:lnTo>
                <a:lnTo>
                  <a:pt x="5426" y="11412"/>
                </a:lnTo>
                <a:lnTo>
                  <a:pt x="5426" y="11437"/>
                </a:lnTo>
                <a:lnTo>
                  <a:pt x="5451" y="11461"/>
                </a:lnTo>
                <a:lnTo>
                  <a:pt x="5548" y="11485"/>
                </a:lnTo>
                <a:lnTo>
                  <a:pt x="5670" y="11485"/>
                </a:lnTo>
                <a:lnTo>
                  <a:pt x="5694" y="11607"/>
                </a:lnTo>
                <a:lnTo>
                  <a:pt x="5548" y="11631"/>
                </a:lnTo>
                <a:lnTo>
                  <a:pt x="5426" y="11656"/>
                </a:lnTo>
                <a:lnTo>
                  <a:pt x="5378" y="11704"/>
                </a:lnTo>
                <a:lnTo>
                  <a:pt x="5353" y="11777"/>
                </a:lnTo>
                <a:lnTo>
                  <a:pt x="5378" y="11850"/>
                </a:lnTo>
                <a:lnTo>
                  <a:pt x="5402" y="11874"/>
                </a:lnTo>
                <a:lnTo>
                  <a:pt x="5426" y="11874"/>
                </a:lnTo>
                <a:lnTo>
                  <a:pt x="5548" y="11899"/>
                </a:lnTo>
                <a:lnTo>
                  <a:pt x="5718" y="11899"/>
                </a:lnTo>
                <a:lnTo>
                  <a:pt x="5718" y="12045"/>
                </a:lnTo>
                <a:lnTo>
                  <a:pt x="5548" y="12093"/>
                </a:lnTo>
                <a:lnTo>
                  <a:pt x="5402" y="12166"/>
                </a:lnTo>
                <a:lnTo>
                  <a:pt x="5402" y="12191"/>
                </a:lnTo>
                <a:lnTo>
                  <a:pt x="5548" y="12264"/>
                </a:lnTo>
                <a:lnTo>
                  <a:pt x="5645" y="12288"/>
                </a:lnTo>
                <a:lnTo>
                  <a:pt x="5718" y="12288"/>
                </a:lnTo>
                <a:lnTo>
                  <a:pt x="5718" y="12434"/>
                </a:lnTo>
                <a:lnTo>
                  <a:pt x="5597" y="12434"/>
                </a:lnTo>
                <a:lnTo>
                  <a:pt x="5451" y="12458"/>
                </a:lnTo>
                <a:lnTo>
                  <a:pt x="5378" y="12483"/>
                </a:lnTo>
                <a:lnTo>
                  <a:pt x="5305" y="12556"/>
                </a:lnTo>
                <a:lnTo>
                  <a:pt x="5280" y="12604"/>
                </a:lnTo>
                <a:lnTo>
                  <a:pt x="5280" y="12653"/>
                </a:lnTo>
                <a:lnTo>
                  <a:pt x="5305" y="12677"/>
                </a:lnTo>
                <a:lnTo>
                  <a:pt x="5353" y="12726"/>
                </a:lnTo>
                <a:lnTo>
                  <a:pt x="5499" y="12726"/>
                </a:lnTo>
                <a:lnTo>
                  <a:pt x="5645" y="12702"/>
                </a:lnTo>
                <a:lnTo>
                  <a:pt x="5743" y="12702"/>
                </a:lnTo>
                <a:lnTo>
                  <a:pt x="5718" y="13018"/>
                </a:lnTo>
                <a:lnTo>
                  <a:pt x="5621" y="13018"/>
                </a:lnTo>
                <a:lnTo>
                  <a:pt x="5451" y="13067"/>
                </a:lnTo>
                <a:lnTo>
                  <a:pt x="5305" y="13115"/>
                </a:lnTo>
                <a:lnTo>
                  <a:pt x="5280" y="13140"/>
                </a:lnTo>
                <a:lnTo>
                  <a:pt x="5280" y="13164"/>
                </a:lnTo>
                <a:lnTo>
                  <a:pt x="5305" y="13188"/>
                </a:lnTo>
                <a:lnTo>
                  <a:pt x="5670" y="13213"/>
                </a:lnTo>
                <a:lnTo>
                  <a:pt x="5718" y="13213"/>
                </a:lnTo>
                <a:lnTo>
                  <a:pt x="5718" y="13407"/>
                </a:lnTo>
                <a:lnTo>
                  <a:pt x="5597" y="13432"/>
                </a:lnTo>
                <a:lnTo>
                  <a:pt x="5475" y="13432"/>
                </a:lnTo>
                <a:lnTo>
                  <a:pt x="5378" y="13480"/>
                </a:lnTo>
                <a:lnTo>
                  <a:pt x="5305" y="13578"/>
                </a:lnTo>
                <a:lnTo>
                  <a:pt x="5305" y="13602"/>
                </a:lnTo>
                <a:lnTo>
                  <a:pt x="5329" y="13651"/>
                </a:lnTo>
                <a:lnTo>
                  <a:pt x="5451" y="13675"/>
                </a:lnTo>
                <a:lnTo>
                  <a:pt x="5572" y="13699"/>
                </a:lnTo>
                <a:lnTo>
                  <a:pt x="5718" y="13724"/>
                </a:lnTo>
                <a:lnTo>
                  <a:pt x="5718" y="13870"/>
                </a:lnTo>
                <a:lnTo>
                  <a:pt x="5621" y="13894"/>
                </a:lnTo>
                <a:lnTo>
                  <a:pt x="5353" y="13943"/>
                </a:lnTo>
                <a:lnTo>
                  <a:pt x="5305" y="13967"/>
                </a:lnTo>
                <a:lnTo>
                  <a:pt x="5280" y="14016"/>
                </a:lnTo>
                <a:lnTo>
                  <a:pt x="5305" y="14064"/>
                </a:lnTo>
                <a:lnTo>
                  <a:pt x="5329" y="14089"/>
                </a:lnTo>
                <a:lnTo>
                  <a:pt x="5402" y="14137"/>
                </a:lnTo>
                <a:lnTo>
                  <a:pt x="5499" y="14162"/>
                </a:lnTo>
                <a:lnTo>
                  <a:pt x="5718" y="14186"/>
                </a:lnTo>
                <a:lnTo>
                  <a:pt x="5694" y="14381"/>
                </a:lnTo>
                <a:lnTo>
                  <a:pt x="5524" y="14405"/>
                </a:lnTo>
                <a:lnTo>
                  <a:pt x="5378" y="14454"/>
                </a:lnTo>
                <a:lnTo>
                  <a:pt x="5305" y="14502"/>
                </a:lnTo>
                <a:lnTo>
                  <a:pt x="5232" y="14551"/>
                </a:lnTo>
                <a:lnTo>
                  <a:pt x="5232" y="14575"/>
                </a:lnTo>
                <a:lnTo>
                  <a:pt x="5256" y="14624"/>
                </a:lnTo>
                <a:lnTo>
                  <a:pt x="5402" y="14648"/>
                </a:lnTo>
                <a:lnTo>
                  <a:pt x="5694" y="14648"/>
                </a:lnTo>
                <a:lnTo>
                  <a:pt x="5694" y="14819"/>
                </a:lnTo>
                <a:lnTo>
                  <a:pt x="5475" y="14819"/>
                </a:lnTo>
                <a:lnTo>
                  <a:pt x="5402" y="14843"/>
                </a:lnTo>
                <a:lnTo>
                  <a:pt x="5329" y="14867"/>
                </a:lnTo>
                <a:lnTo>
                  <a:pt x="5305" y="14916"/>
                </a:lnTo>
                <a:lnTo>
                  <a:pt x="5280" y="14940"/>
                </a:lnTo>
                <a:lnTo>
                  <a:pt x="5280" y="14989"/>
                </a:lnTo>
                <a:lnTo>
                  <a:pt x="5305" y="15038"/>
                </a:lnTo>
                <a:lnTo>
                  <a:pt x="5378" y="15086"/>
                </a:lnTo>
                <a:lnTo>
                  <a:pt x="5475" y="15111"/>
                </a:lnTo>
                <a:lnTo>
                  <a:pt x="5572" y="15135"/>
                </a:lnTo>
                <a:lnTo>
                  <a:pt x="5670" y="15159"/>
                </a:lnTo>
                <a:lnTo>
                  <a:pt x="5670" y="15354"/>
                </a:lnTo>
                <a:lnTo>
                  <a:pt x="5548" y="15354"/>
                </a:lnTo>
                <a:lnTo>
                  <a:pt x="5451" y="15330"/>
                </a:lnTo>
                <a:lnTo>
                  <a:pt x="5353" y="15378"/>
                </a:lnTo>
                <a:lnTo>
                  <a:pt x="5329" y="15403"/>
                </a:lnTo>
                <a:lnTo>
                  <a:pt x="5305" y="15427"/>
                </a:lnTo>
                <a:lnTo>
                  <a:pt x="5329" y="15500"/>
                </a:lnTo>
                <a:lnTo>
                  <a:pt x="5378" y="15524"/>
                </a:lnTo>
                <a:lnTo>
                  <a:pt x="5426" y="15549"/>
                </a:lnTo>
                <a:lnTo>
                  <a:pt x="5524" y="15573"/>
                </a:lnTo>
                <a:lnTo>
                  <a:pt x="5645" y="15597"/>
                </a:lnTo>
                <a:lnTo>
                  <a:pt x="5645" y="15719"/>
                </a:lnTo>
                <a:lnTo>
                  <a:pt x="5305" y="15768"/>
                </a:lnTo>
                <a:lnTo>
                  <a:pt x="5280" y="15792"/>
                </a:lnTo>
                <a:lnTo>
                  <a:pt x="5280" y="15816"/>
                </a:lnTo>
                <a:lnTo>
                  <a:pt x="5280" y="15841"/>
                </a:lnTo>
                <a:lnTo>
                  <a:pt x="5305" y="15865"/>
                </a:lnTo>
                <a:lnTo>
                  <a:pt x="5621" y="15889"/>
                </a:lnTo>
                <a:lnTo>
                  <a:pt x="5621" y="16108"/>
                </a:lnTo>
                <a:lnTo>
                  <a:pt x="5524" y="16133"/>
                </a:lnTo>
                <a:lnTo>
                  <a:pt x="5378" y="16157"/>
                </a:lnTo>
                <a:lnTo>
                  <a:pt x="5305" y="16181"/>
                </a:lnTo>
                <a:lnTo>
                  <a:pt x="5256" y="16230"/>
                </a:lnTo>
                <a:lnTo>
                  <a:pt x="5232" y="16254"/>
                </a:lnTo>
                <a:lnTo>
                  <a:pt x="5256" y="16279"/>
                </a:lnTo>
                <a:lnTo>
                  <a:pt x="5305" y="16327"/>
                </a:lnTo>
                <a:lnTo>
                  <a:pt x="5353" y="16352"/>
                </a:lnTo>
                <a:lnTo>
                  <a:pt x="5475" y="16376"/>
                </a:lnTo>
                <a:lnTo>
                  <a:pt x="5597" y="16376"/>
                </a:lnTo>
                <a:lnTo>
                  <a:pt x="5572" y="16571"/>
                </a:lnTo>
                <a:lnTo>
                  <a:pt x="5572" y="16668"/>
                </a:lnTo>
                <a:lnTo>
                  <a:pt x="5280" y="16668"/>
                </a:lnTo>
                <a:lnTo>
                  <a:pt x="5207" y="16692"/>
                </a:lnTo>
                <a:lnTo>
                  <a:pt x="5159" y="16741"/>
                </a:lnTo>
                <a:lnTo>
                  <a:pt x="5159" y="16790"/>
                </a:lnTo>
                <a:lnTo>
                  <a:pt x="5207" y="16838"/>
                </a:lnTo>
                <a:lnTo>
                  <a:pt x="5256" y="16863"/>
                </a:lnTo>
                <a:lnTo>
                  <a:pt x="5402" y="16887"/>
                </a:lnTo>
                <a:lnTo>
                  <a:pt x="5548" y="16887"/>
                </a:lnTo>
                <a:lnTo>
                  <a:pt x="5524" y="17082"/>
                </a:lnTo>
                <a:lnTo>
                  <a:pt x="5426" y="17106"/>
                </a:lnTo>
                <a:lnTo>
                  <a:pt x="5280" y="17130"/>
                </a:lnTo>
                <a:lnTo>
                  <a:pt x="5207" y="17155"/>
                </a:lnTo>
                <a:lnTo>
                  <a:pt x="5134" y="17203"/>
                </a:lnTo>
                <a:lnTo>
                  <a:pt x="5134" y="17228"/>
                </a:lnTo>
                <a:lnTo>
                  <a:pt x="5134" y="17252"/>
                </a:lnTo>
                <a:lnTo>
                  <a:pt x="5207" y="17276"/>
                </a:lnTo>
                <a:lnTo>
                  <a:pt x="5280" y="17276"/>
                </a:lnTo>
                <a:lnTo>
                  <a:pt x="5426" y="17301"/>
                </a:lnTo>
                <a:lnTo>
                  <a:pt x="5499" y="17301"/>
                </a:lnTo>
                <a:lnTo>
                  <a:pt x="5475" y="17544"/>
                </a:lnTo>
                <a:lnTo>
                  <a:pt x="5378" y="17544"/>
                </a:lnTo>
                <a:lnTo>
                  <a:pt x="5256" y="17593"/>
                </a:lnTo>
                <a:lnTo>
                  <a:pt x="5183" y="17641"/>
                </a:lnTo>
                <a:lnTo>
                  <a:pt x="5183" y="17666"/>
                </a:lnTo>
                <a:lnTo>
                  <a:pt x="5183" y="17690"/>
                </a:lnTo>
                <a:lnTo>
                  <a:pt x="5207" y="17739"/>
                </a:lnTo>
                <a:lnTo>
                  <a:pt x="5256" y="17763"/>
                </a:lnTo>
                <a:lnTo>
                  <a:pt x="5378" y="17787"/>
                </a:lnTo>
                <a:lnTo>
                  <a:pt x="5451" y="17812"/>
                </a:lnTo>
                <a:lnTo>
                  <a:pt x="5426" y="17982"/>
                </a:lnTo>
                <a:lnTo>
                  <a:pt x="5329" y="17982"/>
                </a:lnTo>
                <a:lnTo>
                  <a:pt x="5086" y="18006"/>
                </a:lnTo>
                <a:lnTo>
                  <a:pt x="5037" y="18031"/>
                </a:lnTo>
                <a:lnTo>
                  <a:pt x="5013" y="18055"/>
                </a:lnTo>
                <a:lnTo>
                  <a:pt x="5013" y="18104"/>
                </a:lnTo>
                <a:lnTo>
                  <a:pt x="5061" y="18152"/>
                </a:lnTo>
                <a:lnTo>
                  <a:pt x="5159" y="18201"/>
                </a:lnTo>
                <a:lnTo>
                  <a:pt x="5280" y="18225"/>
                </a:lnTo>
                <a:lnTo>
                  <a:pt x="5402" y="18225"/>
                </a:lnTo>
                <a:lnTo>
                  <a:pt x="5402" y="18420"/>
                </a:lnTo>
                <a:lnTo>
                  <a:pt x="5353" y="18420"/>
                </a:lnTo>
                <a:lnTo>
                  <a:pt x="5207" y="18444"/>
                </a:lnTo>
                <a:lnTo>
                  <a:pt x="5134" y="18469"/>
                </a:lnTo>
                <a:lnTo>
                  <a:pt x="5086" y="18517"/>
                </a:lnTo>
                <a:lnTo>
                  <a:pt x="5061" y="18566"/>
                </a:lnTo>
                <a:lnTo>
                  <a:pt x="5086" y="18615"/>
                </a:lnTo>
                <a:lnTo>
                  <a:pt x="5134" y="18663"/>
                </a:lnTo>
                <a:lnTo>
                  <a:pt x="5183" y="18688"/>
                </a:lnTo>
                <a:lnTo>
                  <a:pt x="5329" y="18712"/>
                </a:lnTo>
                <a:lnTo>
                  <a:pt x="5378" y="18712"/>
                </a:lnTo>
                <a:lnTo>
                  <a:pt x="5353" y="18907"/>
                </a:lnTo>
                <a:lnTo>
                  <a:pt x="5280" y="18907"/>
                </a:lnTo>
                <a:lnTo>
                  <a:pt x="5183" y="18955"/>
                </a:lnTo>
                <a:lnTo>
                  <a:pt x="5159" y="18980"/>
                </a:lnTo>
                <a:lnTo>
                  <a:pt x="5159" y="19004"/>
                </a:lnTo>
                <a:lnTo>
                  <a:pt x="5159" y="19053"/>
                </a:lnTo>
                <a:lnTo>
                  <a:pt x="5183" y="19077"/>
                </a:lnTo>
                <a:lnTo>
                  <a:pt x="5256" y="19126"/>
                </a:lnTo>
                <a:lnTo>
                  <a:pt x="5353" y="19126"/>
                </a:lnTo>
                <a:lnTo>
                  <a:pt x="5353" y="19539"/>
                </a:lnTo>
                <a:lnTo>
                  <a:pt x="5353" y="19637"/>
                </a:lnTo>
                <a:lnTo>
                  <a:pt x="5402" y="19710"/>
                </a:lnTo>
                <a:lnTo>
                  <a:pt x="5475" y="19758"/>
                </a:lnTo>
                <a:lnTo>
                  <a:pt x="5548" y="19783"/>
                </a:lnTo>
                <a:lnTo>
                  <a:pt x="5572" y="19807"/>
                </a:lnTo>
                <a:lnTo>
                  <a:pt x="5718" y="19953"/>
                </a:lnTo>
                <a:lnTo>
                  <a:pt x="5840" y="20074"/>
                </a:lnTo>
                <a:lnTo>
                  <a:pt x="5986" y="20220"/>
                </a:lnTo>
                <a:lnTo>
                  <a:pt x="6132" y="20366"/>
                </a:lnTo>
                <a:lnTo>
                  <a:pt x="5961" y="20366"/>
                </a:lnTo>
                <a:lnTo>
                  <a:pt x="5816" y="20342"/>
                </a:lnTo>
                <a:lnTo>
                  <a:pt x="5670" y="20318"/>
                </a:lnTo>
                <a:lnTo>
                  <a:pt x="5524" y="20269"/>
                </a:lnTo>
                <a:lnTo>
                  <a:pt x="5378" y="20196"/>
                </a:lnTo>
                <a:lnTo>
                  <a:pt x="5232" y="20099"/>
                </a:lnTo>
                <a:lnTo>
                  <a:pt x="5086" y="20001"/>
                </a:lnTo>
                <a:lnTo>
                  <a:pt x="4940" y="19928"/>
                </a:lnTo>
                <a:lnTo>
                  <a:pt x="4818" y="19539"/>
                </a:lnTo>
                <a:lnTo>
                  <a:pt x="4721" y="19126"/>
                </a:lnTo>
                <a:lnTo>
                  <a:pt x="4672" y="18712"/>
                </a:lnTo>
                <a:lnTo>
                  <a:pt x="4623" y="18274"/>
                </a:lnTo>
                <a:lnTo>
                  <a:pt x="4575" y="17447"/>
                </a:lnTo>
                <a:lnTo>
                  <a:pt x="4526" y="16619"/>
                </a:lnTo>
                <a:lnTo>
                  <a:pt x="4477" y="15670"/>
                </a:lnTo>
                <a:lnTo>
                  <a:pt x="4429" y="14721"/>
                </a:lnTo>
                <a:lnTo>
                  <a:pt x="4404" y="14235"/>
                </a:lnTo>
                <a:lnTo>
                  <a:pt x="4380" y="13894"/>
                </a:lnTo>
                <a:lnTo>
                  <a:pt x="4331" y="13505"/>
                </a:lnTo>
                <a:lnTo>
                  <a:pt x="4258" y="13140"/>
                </a:lnTo>
                <a:lnTo>
                  <a:pt x="4161" y="12775"/>
                </a:lnTo>
                <a:lnTo>
                  <a:pt x="4112" y="12629"/>
                </a:lnTo>
                <a:lnTo>
                  <a:pt x="4039" y="12483"/>
                </a:lnTo>
                <a:lnTo>
                  <a:pt x="3966" y="12361"/>
                </a:lnTo>
                <a:lnTo>
                  <a:pt x="3893" y="12288"/>
                </a:lnTo>
                <a:lnTo>
                  <a:pt x="3820" y="12264"/>
                </a:lnTo>
                <a:lnTo>
                  <a:pt x="3577" y="12264"/>
                </a:lnTo>
                <a:lnTo>
                  <a:pt x="3504" y="12288"/>
                </a:lnTo>
                <a:lnTo>
                  <a:pt x="3407" y="12385"/>
                </a:lnTo>
                <a:lnTo>
                  <a:pt x="3334" y="12507"/>
                </a:lnTo>
                <a:lnTo>
                  <a:pt x="3309" y="12483"/>
                </a:lnTo>
                <a:lnTo>
                  <a:pt x="3188" y="12483"/>
                </a:lnTo>
                <a:lnTo>
                  <a:pt x="3066" y="12531"/>
                </a:lnTo>
                <a:lnTo>
                  <a:pt x="3042" y="12556"/>
                </a:lnTo>
                <a:lnTo>
                  <a:pt x="3042" y="12604"/>
                </a:lnTo>
                <a:lnTo>
                  <a:pt x="3066" y="12653"/>
                </a:lnTo>
                <a:lnTo>
                  <a:pt x="3115" y="12677"/>
                </a:lnTo>
                <a:lnTo>
                  <a:pt x="3236" y="12702"/>
                </a:lnTo>
                <a:lnTo>
                  <a:pt x="3261" y="12702"/>
                </a:lnTo>
                <a:lnTo>
                  <a:pt x="3212" y="12848"/>
                </a:lnTo>
                <a:lnTo>
                  <a:pt x="3042" y="12872"/>
                </a:lnTo>
                <a:lnTo>
                  <a:pt x="2871" y="12921"/>
                </a:lnTo>
                <a:lnTo>
                  <a:pt x="2871" y="12945"/>
                </a:lnTo>
                <a:lnTo>
                  <a:pt x="2871" y="12969"/>
                </a:lnTo>
                <a:lnTo>
                  <a:pt x="3017" y="13018"/>
                </a:lnTo>
                <a:lnTo>
                  <a:pt x="3163" y="13042"/>
                </a:lnTo>
                <a:lnTo>
                  <a:pt x="3139" y="13140"/>
                </a:lnTo>
                <a:lnTo>
                  <a:pt x="2969" y="13140"/>
                </a:lnTo>
                <a:lnTo>
                  <a:pt x="2847" y="13164"/>
                </a:lnTo>
                <a:lnTo>
                  <a:pt x="2725" y="13213"/>
                </a:lnTo>
                <a:lnTo>
                  <a:pt x="2701" y="13237"/>
                </a:lnTo>
                <a:lnTo>
                  <a:pt x="2701" y="13261"/>
                </a:lnTo>
                <a:lnTo>
                  <a:pt x="2701" y="13286"/>
                </a:lnTo>
                <a:lnTo>
                  <a:pt x="2725" y="13310"/>
                </a:lnTo>
                <a:lnTo>
                  <a:pt x="2847" y="13359"/>
                </a:lnTo>
                <a:lnTo>
                  <a:pt x="2969" y="13383"/>
                </a:lnTo>
                <a:lnTo>
                  <a:pt x="3090" y="13383"/>
                </a:lnTo>
                <a:lnTo>
                  <a:pt x="3066" y="13529"/>
                </a:lnTo>
                <a:lnTo>
                  <a:pt x="2847" y="13553"/>
                </a:lnTo>
                <a:lnTo>
                  <a:pt x="2750" y="13602"/>
                </a:lnTo>
                <a:lnTo>
                  <a:pt x="2652" y="13651"/>
                </a:lnTo>
                <a:lnTo>
                  <a:pt x="2628" y="13699"/>
                </a:lnTo>
                <a:lnTo>
                  <a:pt x="2652" y="13724"/>
                </a:lnTo>
                <a:lnTo>
                  <a:pt x="2847" y="13748"/>
                </a:lnTo>
                <a:lnTo>
                  <a:pt x="3042" y="13772"/>
                </a:lnTo>
                <a:lnTo>
                  <a:pt x="3042" y="13870"/>
                </a:lnTo>
                <a:lnTo>
                  <a:pt x="2920" y="13870"/>
                </a:lnTo>
                <a:lnTo>
                  <a:pt x="2774" y="13918"/>
                </a:lnTo>
                <a:lnTo>
                  <a:pt x="2701" y="13943"/>
                </a:lnTo>
                <a:lnTo>
                  <a:pt x="2628" y="13991"/>
                </a:lnTo>
                <a:lnTo>
                  <a:pt x="2628" y="14016"/>
                </a:lnTo>
                <a:lnTo>
                  <a:pt x="2701" y="14064"/>
                </a:lnTo>
                <a:lnTo>
                  <a:pt x="2798" y="14113"/>
                </a:lnTo>
                <a:lnTo>
                  <a:pt x="2896" y="14137"/>
                </a:lnTo>
                <a:lnTo>
                  <a:pt x="3017" y="14137"/>
                </a:lnTo>
                <a:lnTo>
                  <a:pt x="2993" y="14283"/>
                </a:lnTo>
                <a:lnTo>
                  <a:pt x="2871" y="14283"/>
                </a:lnTo>
                <a:lnTo>
                  <a:pt x="2725" y="14308"/>
                </a:lnTo>
                <a:lnTo>
                  <a:pt x="2677" y="14332"/>
                </a:lnTo>
                <a:lnTo>
                  <a:pt x="2604" y="14381"/>
                </a:lnTo>
                <a:lnTo>
                  <a:pt x="2604" y="14405"/>
                </a:lnTo>
                <a:lnTo>
                  <a:pt x="2579" y="14429"/>
                </a:lnTo>
                <a:lnTo>
                  <a:pt x="2604" y="14502"/>
                </a:lnTo>
                <a:lnTo>
                  <a:pt x="2677" y="14551"/>
                </a:lnTo>
                <a:lnTo>
                  <a:pt x="2725" y="14575"/>
                </a:lnTo>
                <a:lnTo>
                  <a:pt x="2871" y="14600"/>
                </a:lnTo>
                <a:lnTo>
                  <a:pt x="2969" y="14600"/>
                </a:lnTo>
                <a:lnTo>
                  <a:pt x="2969" y="14721"/>
                </a:lnTo>
                <a:lnTo>
                  <a:pt x="2969" y="14794"/>
                </a:lnTo>
                <a:lnTo>
                  <a:pt x="2774" y="14819"/>
                </a:lnTo>
                <a:lnTo>
                  <a:pt x="2628" y="14843"/>
                </a:lnTo>
                <a:lnTo>
                  <a:pt x="2555" y="14892"/>
                </a:lnTo>
                <a:lnTo>
                  <a:pt x="2506" y="14940"/>
                </a:lnTo>
                <a:lnTo>
                  <a:pt x="2482" y="14989"/>
                </a:lnTo>
                <a:lnTo>
                  <a:pt x="2506" y="15013"/>
                </a:lnTo>
                <a:lnTo>
                  <a:pt x="2579" y="15038"/>
                </a:lnTo>
                <a:lnTo>
                  <a:pt x="2652" y="15062"/>
                </a:lnTo>
                <a:lnTo>
                  <a:pt x="2823" y="15062"/>
                </a:lnTo>
                <a:lnTo>
                  <a:pt x="2944" y="15038"/>
                </a:lnTo>
                <a:lnTo>
                  <a:pt x="2944" y="15232"/>
                </a:lnTo>
                <a:lnTo>
                  <a:pt x="2871" y="15232"/>
                </a:lnTo>
                <a:lnTo>
                  <a:pt x="2677" y="15257"/>
                </a:lnTo>
                <a:lnTo>
                  <a:pt x="2506" y="15305"/>
                </a:lnTo>
                <a:lnTo>
                  <a:pt x="2506" y="15330"/>
                </a:lnTo>
                <a:lnTo>
                  <a:pt x="2506" y="15354"/>
                </a:lnTo>
                <a:lnTo>
                  <a:pt x="2701" y="15378"/>
                </a:lnTo>
                <a:lnTo>
                  <a:pt x="2920" y="15403"/>
                </a:lnTo>
                <a:lnTo>
                  <a:pt x="2920" y="15622"/>
                </a:lnTo>
                <a:lnTo>
                  <a:pt x="2798" y="15646"/>
                </a:lnTo>
                <a:lnTo>
                  <a:pt x="2652" y="15695"/>
                </a:lnTo>
                <a:lnTo>
                  <a:pt x="2506" y="15768"/>
                </a:lnTo>
                <a:lnTo>
                  <a:pt x="2506" y="15792"/>
                </a:lnTo>
                <a:lnTo>
                  <a:pt x="2506" y="15816"/>
                </a:lnTo>
                <a:lnTo>
                  <a:pt x="2798" y="15841"/>
                </a:lnTo>
                <a:lnTo>
                  <a:pt x="2896" y="15841"/>
                </a:lnTo>
                <a:lnTo>
                  <a:pt x="2896" y="15914"/>
                </a:lnTo>
                <a:lnTo>
                  <a:pt x="2750" y="15938"/>
                </a:lnTo>
                <a:lnTo>
                  <a:pt x="2604" y="15987"/>
                </a:lnTo>
                <a:lnTo>
                  <a:pt x="2482" y="16060"/>
                </a:lnTo>
                <a:lnTo>
                  <a:pt x="2433" y="16108"/>
                </a:lnTo>
                <a:lnTo>
                  <a:pt x="2433" y="16157"/>
                </a:lnTo>
                <a:lnTo>
                  <a:pt x="2433" y="16181"/>
                </a:lnTo>
                <a:lnTo>
                  <a:pt x="2506" y="16230"/>
                </a:lnTo>
                <a:lnTo>
                  <a:pt x="2579" y="16254"/>
                </a:lnTo>
                <a:lnTo>
                  <a:pt x="2725" y="16254"/>
                </a:lnTo>
                <a:lnTo>
                  <a:pt x="2896" y="16230"/>
                </a:lnTo>
                <a:lnTo>
                  <a:pt x="2871" y="16425"/>
                </a:lnTo>
                <a:lnTo>
                  <a:pt x="2628" y="16473"/>
                </a:lnTo>
                <a:lnTo>
                  <a:pt x="2506" y="16498"/>
                </a:lnTo>
                <a:lnTo>
                  <a:pt x="2409" y="16546"/>
                </a:lnTo>
                <a:lnTo>
                  <a:pt x="2409" y="16571"/>
                </a:lnTo>
                <a:lnTo>
                  <a:pt x="2409" y="16595"/>
                </a:lnTo>
                <a:lnTo>
                  <a:pt x="2506" y="16644"/>
                </a:lnTo>
                <a:lnTo>
                  <a:pt x="2628" y="16668"/>
                </a:lnTo>
                <a:lnTo>
                  <a:pt x="2871" y="16692"/>
                </a:lnTo>
                <a:lnTo>
                  <a:pt x="2847" y="16936"/>
                </a:lnTo>
                <a:lnTo>
                  <a:pt x="2701" y="16936"/>
                </a:lnTo>
                <a:lnTo>
                  <a:pt x="2555" y="16960"/>
                </a:lnTo>
                <a:lnTo>
                  <a:pt x="2458" y="16984"/>
                </a:lnTo>
                <a:lnTo>
                  <a:pt x="2409" y="17033"/>
                </a:lnTo>
                <a:lnTo>
                  <a:pt x="2385" y="17057"/>
                </a:lnTo>
                <a:lnTo>
                  <a:pt x="2433" y="17106"/>
                </a:lnTo>
                <a:lnTo>
                  <a:pt x="2482" y="17130"/>
                </a:lnTo>
                <a:lnTo>
                  <a:pt x="2604" y="17155"/>
                </a:lnTo>
                <a:lnTo>
                  <a:pt x="2847" y="17155"/>
                </a:lnTo>
                <a:lnTo>
                  <a:pt x="2823" y="17349"/>
                </a:lnTo>
                <a:lnTo>
                  <a:pt x="2701" y="17398"/>
                </a:lnTo>
                <a:lnTo>
                  <a:pt x="2604" y="17447"/>
                </a:lnTo>
                <a:lnTo>
                  <a:pt x="2506" y="17495"/>
                </a:lnTo>
                <a:lnTo>
                  <a:pt x="2458" y="17568"/>
                </a:lnTo>
                <a:lnTo>
                  <a:pt x="2433" y="17593"/>
                </a:lnTo>
                <a:lnTo>
                  <a:pt x="2458" y="17641"/>
                </a:lnTo>
                <a:lnTo>
                  <a:pt x="2458" y="17666"/>
                </a:lnTo>
                <a:lnTo>
                  <a:pt x="2506" y="17690"/>
                </a:lnTo>
                <a:lnTo>
                  <a:pt x="2652" y="17690"/>
                </a:lnTo>
                <a:lnTo>
                  <a:pt x="2823" y="17641"/>
                </a:lnTo>
                <a:lnTo>
                  <a:pt x="2798" y="17860"/>
                </a:lnTo>
                <a:lnTo>
                  <a:pt x="2628" y="17933"/>
                </a:lnTo>
                <a:lnTo>
                  <a:pt x="2506" y="17958"/>
                </a:lnTo>
                <a:lnTo>
                  <a:pt x="2482" y="17958"/>
                </a:lnTo>
                <a:lnTo>
                  <a:pt x="2458" y="17982"/>
                </a:lnTo>
                <a:lnTo>
                  <a:pt x="2458" y="18006"/>
                </a:lnTo>
                <a:lnTo>
                  <a:pt x="2482" y="18031"/>
                </a:lnTo>
                <a:lnTo>
                  <a:pt x="2628" y="18055"/>
                </a:lnTo>
                <a:lnTo>
                  <a:pt x="2798" y="18055"/>
                </a:lnTo>
                <a:lnTo>
                  <a:pt x="2774" y="18298"/>
                </a:lnTo>
                <a:lnTo>
                  <a:pt x="2725" y="18298"/>
                </a:lnTo>
                <a:lnTo>
                  <a:pt x="2628" y="18323"/>
                </a:lnTo>
                <a:lnTo>
                  <a:pt x="2506" y="18371"/>
                </a:lnTo>
                <a:lnTo>
                  <a:pt x="2482" y="18396"/>
                </a:lnTo>
                <a:lnTo>
                  <a:pt x="2482" y="18420"/>
                </a:lnTo>
                <a:lnTo>
                  <a:pt x="2482" y="18444"/>
                </a:lnTo>
                <a:lnTo>
                  <a:pt x="2506" y="18444"/>
                </a:lnTo>
                <a:lnTo>
                  <a:pt x="2604" y="18493"/>
                </a:lnTo>
                <a:lnTo>
                  <a:pt x="2725" y="18542"/>
                </a:lnTo>
                <a:lnTo>
                  <a:pt x="2750" y="18542"/>
                </a:lnTo>
                <a:lnTo>
                  <a:pt x="2725" y="18688"/>
                </a:lnTo>
                <a:lnTo>
                  <a:pt x="2628" y="18712"/>
                </a:lnTo>
                <a:lnTo>
                  <a:pt x="2506" y="18712"/>
                </a:lnTo>
                <a:lnTo>
                  <a:pt x="2458" y="18736"/>
                </a:lnTo>
                <a:lnTo>
                  <a:pt x="2409" y="18761"/>
                </a:lnTo>
                <a:lnTo>
                  <a:pt x="2385" y="18809"/>
                </a:lnTo>
                <a:lnTo>
                  <a:pt x="2385" y="18858"/>
                </a:lnTo>
                <a:lnTo>
                  <a:pt x="2433" y="18882"/>
                </a:lnTo>
                <a:lnTo>
                  <a:pt x="2482" y="18931"/>
                </a:lnTo>
                <a:lnTo>
                  <a:pt x="2604" y="18955"/>
                </a:lnTo>
                <a:lnTo>
                  <a:pt x="2701" y="18955"/>
                </a:lnTo>
                <a:lnTo>
                  <a:pt x="2677" y="19053"/>
                </a:lnTo>
                <a:lnTo>
                  <a:pt x="2604" y="19077"/>
                </a:lnTo>
                <a:lnTo>
                  <a:pt x="2555" y="19101"/>
                </a:lnTo>
                <a:lnTo>
                  <a:pt x="2433" y="19174"/>
                </a:lnTo>
                <a:lnTo>
                  <a:pt x="2433" y="19199"/>
                </a:lnTo>
                <a:lnTo>
                  <a:pt x="2433" y="19223"/>
                </a:lnTo>
                <a:lnTo>
                  <a:pt x="2531" y="19272"/>
                </a:lnTo>
                <a:lnTo>
                  <a:pt x="2628" y="19320"/>
                </a:lnTo>
                <a:lnTo>
                  <a:pt x="2604" y="19466"/>
                </a:lnTo>
                <a:lnTo>
                  <a:pt x="2458" y="19466"/>
                </a:lnTo>
                <a:lnTo>
                  <a:pt x="2360" y="19515"/>
                </a:lnTo>
                <a:lnTo>
                  <a:pt x="2336" y="19564"/>
                </a:lnTo>
                <a:lnTo>
                  <a:pt x="2360" y="19612"/>
                </a:lnTo>
                <a:lnTo>
                  <a:pt x="2385" y="19661"/>
                </a:lnTo>
                <a:lnTo>
                  <a:pt x="2433" y="19685"/>
                </a:lnTo>
                <a:lnTo>
                  <a:pt x="2531" y="19734"/>
                </a:lnTo>
                <a:lnTo>
                  <a:pt x="2458" y="19928"/>
                </a:lnTo>
                <a:lnTo>
                  <a:pt x="2312" y="20001"/>
                </a:lnTo>
                <a:lnTo>
                  <a:pt x="2166" y="20099"/>
                </a:lnTo>
                <a:lnTo>
                  <a:pt x="2020" y="20196"/>
                </a:lnTo>
                <a:lnTo>
                  <a:pt x="1874" y="20269"/>
                </a:lnTo>
                <a:lnTo>
                  <a:pt x="1728" y="20318"/>
                </a:lnTo>
                <a:lnTo>
                  <a:pt x="1582" y="20342"/>
                </a:lnTo>
                <a:lnTo>
                  <a:pt x="1436" y="20366"/>
                </a:lnTo>
                <a:lnTo>
                  <a:pt x="1265" y="20366"/>
                </a:lnTo>
                <a:lnTo>
                  <a:pt x="1411" y="20220"/>
                </a:lnTo>
                <a:lnTo>
                  <a:pt x="1557" y="20074"/>
                </a:lnTo>
                <a:lnTo>
                  <a:pt x="1679" y="19953"/>
                </a:lnTo>
                <a:lnTo>
                  <a:pt x="1825" y="19807"/>
                </a:lnTo>
                <a:lnTo>
                  <a:pt x="1849" y="19783"/>
                </a:lnTo>
                <a:lnTo>
                  <a:pt x="1922" y="19758"/>
                </a:lnTo>
                <a:lnTo>
                  <a:pt x="1995" y="19710"/>
                </a:lnTo>
                <a:lnTo>
                  <a:pt x="2020" y="19637"/>
                </a:lnTo>
                <a:lnTo>
                  <a:pt x="2044" y="19539"/>
                </a:lnTo>
                <a:lnTo>
                  <a:pt x="2020" y="18785"/>
                </a:lnTo>
                <a:lnTo>
                  <a:pt x="1971" y="18055"/>
                </a:lnTo>
                <a:lnTo>
                  <a:pt x="1825" y="16571"/>
                </a:lnTo>
                <a:lnTo>
                  <a:pt x="1752" y="15792"/>
                </a:lnTo>
                <a:lnTo>
                  <a:pt x="1703" y="15013"/>
                </a:lnTo>
                <a:lnTo>
                  <a:pt x="1679" y="13456"/>
                </a:lnTo>
                <a:lnTo>
                  <a:pt x="1655" y="12702"/>
                </a:lnTo>
                <a:lnTo>
                  <a:pt x="1679" y="11947"/>
                </a:lnTo>
                <a:lnTo>
                  <a:pt x="1703" y="11583"/>
                </a:lnTo>
                <a:lnTo>
                  <a:pt x="1752" y="11218"/>
                </a:lnTo>
                <a:lnTo>
                  <a:pt x="1825" y="10853"/>
                </a:lnTo>
                <a:lnTo>
                  <a:pt x="1922" y="10488"/>
                </a:lnTo>
                <a:lnTo>
                  <a:pt x="2044" y="10171"/>
                </a:lnTo>
                <a:lnTo>
                  <a:pt x="2166" y="9855"/>
                </a:lnTo>
                <a:lnTo>
                  <a:pt x="2287" y="9539"/>
                </a:lnTo>
                <a:lnTo>
                  <a:pt x="2360" y="9198"/>
                </a:lnTo>
                <a:lnTo>
                  <a:pt x="2385" y="8906"/>
                </a:lnTo>
                <a:lnTo>
                  <a:pt x="2385" y="8590"/>
                </a:lnTo>
                <a:lnTo>
                  <a:pt x="2385" y="8006"/>
                </a:lnTo>
                <a:lnTo>
                  <a:pt x="2458" y="7957"/>
                </a:lnTo>
                <a:lnTo>
                  <a:pt x="2482" y="7908"/>
                </a:lnTo>
                <a:lnTo>
                  <a:pt x="2506" y="7835"/>
                </a:lnTo>
                <a:lnTo>
                  <a:pt x="2506" y="7762"/>
                </a:lnTo>
                <a:lnTo>
                  <a:pt x="2506" y="7689"/>
                </a:lnTo>
                <a:lnTo>
                  <a:pt x="2458" y="7641"/>
                </a:lnTo>
                <a:lnTo>
                  <a:pt x="2385" y="7592"/>
                </a:lnTo>
                <a:lnTo>
                  <a:pt x="2312" y="7568"/>
                </a:lnTo>
                <a:lnTo>
                  <a:pt x="2214" y="7543"/>
                </a:lnTo>
                <a:lnTo>
                  <a:pt x="2141" y="7519"/>
                </a:lnTo>
                <a:lnTo>
                  <a:pt x="2093" y="7446"/>
                </a:lnTo>
                <a:lnTo>
                  <a:pt x="2044" y="7373"/>
                </a:lnTo>
                <a:lnTo>
                  <a:pt x="1947" y="7227"/>
                </a:lnTo>
                <a:lnTo>
                  <a:pt x="1898" y="7057"/>
                </a:lnTo>
                <a:lnTo>
                  <a:pt x="1874" y="6886"/>
                </a:lnTo>
                <a:lnTo>
                  <a:pt x="1874" y="6716"/>
                </a:lnTo>
                <a:lnTo>
                  <a:pt x="1898" y="6643"/>
                </a:lnTo>
                <a:lnTo>
                  <a:pt x="1971" y="6570"/>
                </a:lnTo>
                <a:lnTo>
                  <a:pt x="2093" y="6473"/>
                </a:lnTo>
                <a:lnTo>
                  <a:pt x="2117" y="6400"/>
                </a:lnTo>
                <a:lnTo>
                  <a:pt x="2117" y="6327"/>
                </a:lnTo>
                <a:lnTo>
                  <a:pt x="2093" y="6254"/>
                </a:lnTo>
                <a:lnTo>
                  <a:pt x="2020" y="6205"/>
                </a:lnTo>
                <a:lnTo>
                  <a:pt x="1947" y="6181"/>
                </a:lnTo>
                <a:lnTo>
                  <a:pt x="1849" y="6181"/>
                </a:lnTo>
                <a:lnTo>
                  <a:pt x="1801" y="6205"/>
                </a:lnTo>
                <a:lnTo>
                  <a:pt x="1728" y="6229"/>
                </a:lnTo>
                <a:lnTo>
                  <a:pt x="1630" y="6327"/>
                </a:lnTo>
                <a:lnTo>
                  <a:pt x="1557" y="6473"/>
                </a:lnTo>
                <a:lnTo>
                  <a:pt x="1484" y="6619"/>
                </a:lnTo>
                <a:lnTo>
                  <a:pt x="1460" y="6789"/>
                </a:lnTo>
                <a:lnTo>
                  <a:pt x="1460" y="6935"/>
                </a:lnTo>
                <a:lnTo>
                  <a:pt x="1460" y="7081"/>
                </a:lnTo>
                <a:lnTo>
                  <a:pt x="1533" y="7300"/>
                </a:lnTo>
                <a:lnTo>
                  <a:pt x="1630" y="7543"/>
                </a:lnTo>
                <a:lnTo>
                  <a:pt x="1606" y="7568"/>
                </a:lnTo>
                <a:lnTo>
                  <a:pt x="1533" y="7519"/>
                </a:lnTo>
                <a:lnTo>
                  <a:pt x="1411" y="7470"/>
                </a:lnTo>
                <a:lnTo>
                  <a:pt x="1363" y="7446"/>
                </a:lnTo>
                <a:lnTo>
                  <a:pt x="1290" y="7446"/>
                </a:lnTo>
                <a:lnTo>
                  <a:pt x="1265" y="7470"/>
                </a:lnTo>
                <a:lnTo>
                  <a:pt x="1241" y="7495"/>
                </a:lnTo>
                <a:lnTo>
                  <a:pt x="1241" y="7568"/>
                </a:lnTo>
                <a:lnTo>
                  <a:pt x="1290" y="7616"/>
                </a:lnTo>
                <a:lnTo>
                  <a:pt x="1363" y="7689"/>
                </a:lnTo>
                <a:lnTo>
                  <a:pt x="1460" y="7787"/>
                </a:lnTo>
                <a:lnTo>
                  <a:pt x="1436" y="7860"/>
                </a:lnTo>
                <a:lnTo>
                  <a:pt x="1314" y="7811"/>
                </a:lnTo>
                <a:lnTo>
                  <a:pt x="1192" y="7762"/>
                </a:lnTo>
                <a:lnTo>
                  <a:pt x="1071" y="7738"/>
                </a:lnTo>
                <a:lnTo>
                  <a:pt x="1022" y="7762"/>
                </a:lnTo>
                <a:lnTo>
                  <a:pt x="998" y="7811"/>
                </a:lnTo>
                <a:lnTo>
                  <a:pt x="1022" y="7835"/>
                </a:lnTo>
                <a:lnTo>
                  <a:pt x="1071" y="7908"/>
                </a:lnTo>
                <a:lnTo>
                  <a:pt x="1144" y="7981"/>
                </a:lnTo>
                <a:lnTo>
                  <a:pt x="1314" y="8103"/>
                </a:lnTo>
                <a:lnTo>
                  <a:pt x="1265" y="8249"/>
                </a:lnTo>
                <a:lnTo>
                  <a:pt x="1168" y="8225"/>
                </a:lnTo>
                <a:lnTo>
                  <a:pt x="1095" y="8200"/>
                </a:lnTo>
                <a:lnTo>
                  <a:pt x="998" y="8225"/>
                </a:lnTo>
                <a:lnTo>
                  <a:pt x="949" y="8249"/>
                </a:lnTo>
                <a:lnTo>
                  <a:pt x="949" y="8273"/>
                </a:lnTo>
                <a:lnTo>
                  <a:pt x="949" y="8322"/>
                </a:lnTo>
                <a:lnTo>
                  <a:pt x="1022" y="8371"/>
                </a:lnTo>
                <a:lnTo>
                  <a:pt x="1095" y="8419"/>
                </a:lnTo>
                <a:lnTo>
                  <a:pt x="1192" y="8444"/>
                </a:lnTo>
                <a:lnTo>
                  <a:pt x="1168" y="8468"/>
                </a:lnTo>
                <a:lnTo>
                  <a:pt x="973" y="8468"/>
                </a:lnTo>
                <a:lnTo>
                  <a:pt x="900" y="8492"/>
                </a:lnTo>
                <a:lnTo>
                  <a:pt x="852" y="8541"/>
                </a:lnTo>
                <a:lnTo>
                  <a:pt x="827" y="8565"/>
                </a:lnTo>
                <a:lnTo>
                  <a:pt x="803" y="8614"/>
                </a:lnTo>
                <a:lnTo>
                  <a:pt x="827" y="8663"/>
                </a:lnTo>
                <a:lnTo>
                  <a:pt x="852" y="8711"/>
                </a:lnTo>
                <a:lnTo>
                  <a:pt x="949" y="8760"/>
                </a:lnTo>
                <a:lnTo>
                  <a:pt x="1071" y="8784"/>
                </a:lnTo>
                <a:lnTo>
                  <a:pt x="1095" y="8784"/>
                </a:lnTo>
                <a:lnTo>
                  <a:pt x="1046" y="8979"/>
                </a:lnTo>
                <a:lnTo>
                  <a:pt x="803" y="8979"/>
                </a:lnTo>
                <a:lnTo>
                  <a:pt x="779" y="9028"/>
                </a:lnTo>
                <a:lnTo>
                  <a:pt x="779" y="9052"/>
                </a:lnTo>
                <a:lnTo>
                  <a:pt x="779" y="9101"/>
                </a:lnTo>
                <a:lnTo>
                  <a:pt x="827" y="9149"/>
                </a:lnTo>
                <a:lnTo>
                  <a:pt x="876" y="9174"/>
                </a:lnTo>
                <a:lnTo>
                  <a:pt x="973" y="9198"/>
                </a:lnTo>
                <a:lnTo>
                  <a:pt x="998" y="9222"/>
                </a:lnTo>
                <a:lnTo>
                  <a:pt x="998" y="9368"/>
                </a:lnTo>
                <a:lnTo>
                  <a:pt x="852" y="9368"/>
                </a:lnTo>
                <a:lnTo>
                  <a:pt x="803" y="9393"/>
                </a:lnTo>
                <a:lnTo>
                  <a:pt x="754" y="9417"/>
                </a:lnTo>
                <a:lnTo>
                  <a:pt x="730" y="9490"/>
                </a:lnTo>
                <a:lnTo>
                  <a:pt x="730" y="9539"/>
                </a:lnTo>
                <a:lnTo>
                  <a:pt x="730" y="9563"/>
                </a:lnTo>
                <a:lnTo>
                  <a:pt x="779" y="9612"/>
                </a:lnTo>
                <a:lnTo>
                  <a:pt x="827" y="9636"/>
                </a:lnTo>
                <a:lnTo>
                  <a:pt x="949" y="9660"/>
                </a:lnTo>
                <a:lnTo>
                  <a:pt x="949" y="9806"/>
                </a:lnTo>
                <a:lnTo>
                  <a:pt x="876" y="9806"/>
                </a:lnTo>
                <a:lnTo>
                  <a:pt x="803" y="9831"/>
                </a:lnTo>
                <a:lnTo>
                  <a:pt x="730" y="9879"/>
                </a:lnTo>
                <a:lnTo>
                  <a:pt x="681" y="9904"/>
                </a:lnTo>
                <a:lnTo>
                  <a:pt x="681" y="9952"/>
                </a:lnTo>
                <a:lnTo>
                  <a:pt x="681" y="10001"/>
                </a:lnTo>
                <a:lnTo>
                  <a:pt x="730" y="10050"/>
                </a:lnTo>
                <a:lnTo>
                  <a:pt x="827" y="10074"/>
                </a:lnTo>
                <a:lnTo>
                  <a:pt x="949" y="10074"/>
                </a:lnTo>
                <a:lnTo>
                  <a:pt x="949" y="10123"/>
                </a:lnTo>
                <a:lnTo>
                  <a:pt x="852" y="10147"/>
                </a:lnTo>
                <a:lnTo>
                  <a:pt x="803" y="10196"/>
                </a:lnTo>
                <a:lnTo>
                  <a:pt x="754" y="10244"/>
                </a:lnTo>
                <a:lnTo>
                  <a:pt x="754" y="10269"/>
                </a:lnTo>
                <a:lnTo>
                  <a:pt x="779" y="10293"/>
                </a:lnTo>
                <a:lnTo>
                  <a:pt x="876" y="10342"/>
                </a:lnTo>
                <a:lnTo>
                  <a:pt x="949" y="10342"/>
                </a:lnTo>
                <a:lnTo>
                  <a:pt x="973" y="10390"/>
                </a:lnTo>
                <a:lnTo>
                  <a:pt x="973" y="10463"/>
                </a:lnTo>
                <a:lnTo>
                  <a:pt x="925" y="10512"/>
                </a:lnTo>
                <a:lnTo>
                  <a:pt x="876" y="10585"/>
                </a:lnTo>
                <a:lnTo>
                  <a:pt x="852" y="10658"/>
                </a:lnTo>
                <a:lnTo>
                  <a:pt x="876" y="10755"/>
                </a:lnTo>
                <a:lnTo>
                  <a:pt x="925" y="10853"/>
                </a:lnTo>
                <a:lnTo>
                  <a:pt x="949" y="10999"/>
                </a:lnTo>
                <a:lnTo>
                  <a:pt x="973" y="11266"/>
                </a:lnTo>
                <a:lnTo>
                  <a:pt x="925" y="11534"/>
                </a:lnTo>
                <a:lnTo>
                  <a:pt x="876" y="11656"/>
                </a:lnTo>
                <a:lnTo>
                  <a:pt x="827" y="11753"/>
                </a:lnTo>
                <a:lnTo>
                  <a:pt x="803" y="11801"/>
                </a:lnTo>
                <a:lnTo>
                  <a:pt x="754" y="11801"/>
                </a:lnTo>
                <a:lnTo>
                  <a:pt x="657" y="11729"/>
                </a:lnTo>
                <a:lnTo>
                  <a:pt x="560" y="11656"/>
                </a:lnTo>
                <a:lnTo>
                  <a:pt x="511" y="11583"/>
                </a:lnTo>
                <a:lnTo>
                  <a:pt x="462" y="11461"/>
                </a:lnTo>
                <a:lnTo>
                  <a:pt x="462" y="11339"/>
                </a:lnTo>
                <a:lnTo>
                  <a:pt x="487" y="11096"/>
                </a:lnTo>
                <a:lnTo>
                  <a:pt x="535" y="11047"/>
                </a:lnTo>
                <a:lnTo>
                  <a:pt x="560" y="10974"/>
                </a:lnTo>
                <a:lnTo>
                  <a:pt x="584" y="10926"/>
                </a:lnTo>
                <a:lnTo>
                  <a:pt x="584" y="10828"/>
                </a:lnTo>
                <a:lnTo>
                  <a:pt x="511" y="10342"/>
                </a:lnTo>
                <a:lnTo>
                  <a:pt x="462" y="9831"/>
                </a:lnTo>
                <a:lnTo>
                  <a:pt x="462" y="9320"/>
                </a:lnTo>
                <a:lnTo>
                  <a:pt x="511" y="8809"/>
                </a:lnTo>
                <a:lnTo>
                  <a:pt x="584" y="8298"/>
                </a:lnTo>
                <a:lnTo>
                  <a:pt x="681" y="7787"/>
                </a:lnTo>
                <a:lnTo>
                  <a:pt x="803" y="7300"/>
                </a:lnTo>
                <a:lnTo>
                  <a:pt x="949" y="6813"/>
                </a:lnTo>
                <a:lnTo>
                  <a:pt x="1119" y="6400"/>
                </a:lnTo>
                <a:lnTo>
                  <a:pt x="1314" y="6010"/>
                </a:lnTo>
                <a:lnTo>
                  <a:pt x="1557" y="5621"/>
                </a:lnTo>
                <a:lnTo>
                  <a:pt x="1703" y="5451"/>
                </a:lnTo>
                <a:lnTo>
                  <a:pt x="1849" y="5280"/>
                </a:lnTo>
                <a:lnTo>
                  <a:pt x="2044" y="5134"/>
                </a:lnTo>
                <a:lnTo>
                  <a:pt x="2214" y="4988"/>
                </a:lnTo>
                <a:lnTo>
                  <a:pt x="2409" y="4891"/>
                </a:lnTo>
                <a:lnTo>
                  <a:pt x="2628" y="4794"/>
                </a:lnTo>
                <a:lnTo>
                  <a:pt x="2823" y="4745"/>
                </a:lnTo>
                <a:lnTo>
                  <a:pt x="3066" y="4696"/>
                </a:lnTo>
                <a:lnTo>
                  <a:pt x="3528" y="4623"/>
                </a:lnTo>
                <a:close/>
                <a:moveTo>
                  <a:pt x="3893" y="0"/>
                </a:moveTo>
                <a:lnTo>
                  <a:pt x="3699" y="73"/>
                </a:lnTo>
                <a:lnTo>
                  <a:pt x="3382" y="73"/>
                </a:lnTo>
                <a:lnTo>
                  <a:pt x="3212" y="122"/>
                </a:lnTo>
                <a:lnTo>
                  <a:pt x="3066" y="195"/>
                </a:lnTo>
                <a:lnTo>
                  <a:pt x="2896" y="268"/>
                </a:lnTo>
                <a:lnTo>
                  <a:pt x="2774" y="365"/>
                </a:lnTo>
                <a:lnTo>
                  <a:pt x="2628" y="487"/>
                </a:lnTo>
                <a:lnTo>
                  <a:pt x="2506" y="609"/>
                </a:lnTo>
                <a:lnTo>
                  <a:pt x="2287" y="901"/>
                </a:lnTo>
                <a:lnTo>
                  <a:pt x="2093" y="1217"/>
                </a:lnTo>
                <a:lnTo>
                  <a:pt x="1947" y="1533"/>
                </a:lnTo>
                <a:lnTo>
                  <a:pt x="1874" y="1850"/>
                </a:lnTo>
                <a:lnTo>
                  <a:pt x="1849" y="2044"/>
                </a:lnTo>
                <a:lnTo>
                  <a:pt x="1849" y="2215"/>
                </a:lnTo>
                <a:lnTo>
                  <a:pt x="1874" y="2409"/>
                </a:lnTo>
                <a:lnTo>
                  <a:pt x="1898" y="2580"/>
                </a:lnTo>
                <a:lnTo>
                  <a:pt x="1947" y="2750"/>
                </a:lnTo>
                <a:lnTo>
                  <a:pt x="2020" y="2896"/>
                </a:lnTo>
                <a:lnTo>
                  <a:pt x="2093" y="3066"/>
                </a:lnTo>
                <a:lnTo>
                  <a:pt x="2214" y="3212"/>
                </a:lnTo>
                <a:lnTo>
                  <a:pt x="2312" y="3358"/>
                </a:lnTo>
                <a:lnTo>
                  <a:pt x="2433" y="3480"/>
                </a:lnTo>
                <a:lnTo>
                  <a:pt x="2579" y="3577"/>
                </a:lnTo>
                <a:lnTo>
                  <a:pt x="2725" y="3699"/>
                </a:lnTo>
                <a:lnTo>
                  <a:pt x="2871" y="3772"/>
                </a:lnTo>
                <a:lnTo>
                  <a:pt x="3042" y="3845"/>
                </a:lnTo>
                <a:lnTo>
                  <a:pt x="3212" y="3918"/>
                </a:lnTo>
                <a:lnTo>
                  <a:pt x="3407" y="3966"/>
                </a:lnTo>
                <a:lnTo>
                  <a:pt x="3553" y="3966"/>
                </a:lnTo>
                <a:lnTo>
                  <a:pt x="3528" y="4039"/>
                </a:lnTo>
                <a:lnTo>
                  <a:pt x="3504" y="4234"/>
                </a:lnTo>
                <a:lnTo>
                  <a:pt x="3431" y="4234"/>
                </a:lnTo>
                <a:lnTo>
                  <a:pt x="3188" y="4210"/>
                </a:lnTo>
                <a:lnTo>
                  <a:pt x="2944" y="4210"/>
                </a:lnTo>
                <a:lnTo>
                  <a:pt x="2725" y="4258"/>
                </a:lnTo>
                <a:lnTo>
                  <a:pt x="2506" y="4331"/>
                </a:lnTo>
                <a:lnTo>
                  <a:pt x="2287" y="4404"/>
                </a:lnTo>
                <a:lnTo>
                  <a:pt x="2093" y="4526"/>
                </a:lnTo>
                <a:lnTo>
                  <a:pt x="1898" y="4648"/>
                </a:lnTo>
                <a:lnTo>
                  <a:pt x="1728" y="4794"/>
                </a:lnTo>
                <a:lnTo>
                  <a:pt x="1557" y="4964"/>
                </a:lnTo>
                <a:lnTo>
                  <a:pt x="1387" y="5134"/>
                </a:lnTo>
                <a:lnTo>
                  <a:pt x="1095" y="5499"/>
                </a:lnTo>
                <a:lnTo>
                  <a:pt x="852" y="5913"/>
                </a:lnTo>
                <a:lnTo>
                  <a:pt x="633" y="6327"/>
                </a:lnTo>
                <a:lnTo>
                  <a:pt x="438" y="6862"/>
                </a:lnTo>
                <a:lnTo>
                  <a:pt x="268" y="7446"/>
                </a:lnTo>
                <a:lnTo>
                  <a:pt x="122" y="8006"/>
                </a:lnTo>
                <a:lnTo>
                  <a:pt x="49" y="8614"/>
                </a:lnTo>
                <a:lnTo>
                  <a:pt x="0" y="9198"/>
                </a:lnTo>
                <a:lnTo>
                  <a:pt x="0" y="9806"/>
                </a:lnTo>
                <a:lnTo>
                  <a:pt x="49" y="10390"/>
                </a:lnTo>
                <a:lnTo>
                  <a:pt x="122" y="10974"/>
                </a:lnTo>
                <a:lnTo>
                  <a:pt x="146" y="10974"/>
                </a:lnTo>
                <a:lnTo>
                  <a:pt x="97" y="11193"/>
                </a:lnTo>
                <a:lnTo>
                  <a:pt x="73" y="11412"/>
                </a:lnTo>
                <a:lnTo>
                  <a:pt x="97" y="11631"/>
                </a:lnTo>
                <a:lnTo>
                  <a:pt x="170" y="11777"/>
                </a:lnTo>
                <a:lnTo>
                  <a:pt x="219" y="11899"/>
                </a:lnTo>
                <a:lnTo>
                  <a:pt x="316" y="11972"/>
                </a:lnTo>
                <a:lnTo>
                  <a:pt x="414" y="12069"/>
                </a:lnTo>
                <a:lnTo>
                  <a:pt x="511" y="12142"/>
                </a:lnTo>
                <a:lnTo>
                  <a:pt x="633" y="12191"/>
                </a:lnTo>
                <a:lnTo>
                  <a:pt x="754" y="12215"/>
                </a:lnTo>
                <a:lnTo>
                  <a:pt x="876" y="12215"/>
                </a:lnTo>
                <a:lnTo>
                  <a:pt x="998" y="12166"/>
                </a:lnTo>
                <a:lnTo>
                  <a:pt x="1144" y="12069"/>
                </a:lnTo>
                <a:lnTo>
                  <a:pt x="1241" y="11923"/>
                </a:lnTo>
                <a:lnTo>
                  <a:pt x="1217" y="12604"/>
                </a:lnTo>
                <a:lnTo>
                  <a:pt x="1217" y="13261"/>
                </a:lnTo>
                <a:lnTo>
                  <a:pt x="1217" y="14040"/>
                </a:lnTo>
                <a:lnTo>
                  <a:pt x="1241" y="14819"/>
                </a:lnTo>
                <a:lnTo>
                  <a:pt x="1265" y="15597"/>
                </a:lnTo>
                <a:lnTo>
                  <a:pt x="1314" y="16376"/>
                </a:lnTo>
                <a:lnTo>
                  <a:pt x="1460" y="17958"/>
                </a:lnTo>
                <a:lnTo>
                  <a:pt x="1509" y="18736"/>
                </a:lnTo>
                <a:lnTo>
                  <a:pt x="1509" y="19515"/>
                </a:lnTo>
                <a:lnTo>
                  <a:pt x="1265" y="19685"/>
                </a:lnTo>
                <a:lnTo>
                  <a:pt x="1022" y="19904"/>
                </a:lnTo>
                <a:lnTo>
                  <a:pt x="827" y="20147"/>
                </a:lnTo>
                <a:lnTo>
                  <a:pt x="730" y="20269"/>
                </a:lnTo>
                <a:lnTo>
                  <a:pt x="681" y="20415"/>
                </a:lnTo>
                <a:lnTo>
                  <a:pt x="633" y="20512"/>
                </a:lnTo>
                <a:lnTo>
                  <a:pt x="657" y="20634"/>
                </a:lnTo>
                <a:lnTo>
                  <a:pt x="706" y="20707"/>
                </a:lnTo>
                <a:lnTo>
                  <a:pt x="803" y="20756"/>
                </a:lnTo>
                <a:lnTo>
                  <a:pt x="1119" y="20829"/>
                </a:lnTo>
                <a:lnTo>
                  <a:pt x="1411" y="20829"/>
                </a:lnTo>
                <a:lnTo>
                  <a:pt x="1703" y="20804"/>
                </a:lnTo>
                <a:lnTo>
                  <a:pt x="1995" y="20731"/>
                </a:lnTo>
                <a:lnTo>
                  <a:pt x="2214" y="20634"/>
                </a:lnTo>
                <a:lnTo>
                  <a:pt x="2458" y="20512"/>
                </a:lnTo>
                <a:lnTo>
                  <a:pt x="2555" y="20439"/>
                </a:lnTo>
                <a:lnTo>
                  <a:pt x="2652" y="20366"/>
                </a:lnTo>
                <a:lnTo>
                  <a:pt x="2750" y="20269"/>
                </a:lnTo>
                <a:lnTo>
                  <a:pt x="2798" y="20172"/>
                </a:lnTo>
                <a:lnTo>
                  <a:pt x="2847" y="20123"/>
                </a:lnTo>
                <a:lnTo>
                  <a:pt x="2871" y="20074"/>
                </a:lnTo>
                <a:lnTo>
                  <a:pt x="2969" y="19783"/>
                </a:lnTo>
                <a:lnTo>
                  <a:pt x="3042" y="19466"/>
                </a:lnTo>
                <a:lnTo>
                  <a:pt x="3090" y="19150"/>
                </a:lnTo>
                <a:lnTo>
                  <a:pt x="3139" y="18809"/>
                </a:lnTo>
                <a:lnTo>
                  <a:pt x="3188" y="18152"/>
                </a:lnTo>
                <a:lnTo>
                  <a:pt x="3236" y="17520"/>
                </a:lnTo>
                <a:lnTo>
                  <a:pt x="3285" y="16425"/>
                </a:lnTo>
                <a:lnTo>
                  <a:pt x="3334" y="15330"/>
                </a:lnTo>
                <a:lnTo>
                  <a:pt x="3407" y="14502"/>
                </a:lnTo>
                <a:lnTo>
                  <a:pt x="3480" y="13651"/>
                </a:lnTo>
                <a:lnTo>
                  <a:pt x="3528" y="13164"/>
                </a:lnTo>
                <a:lnTo>
                  <a:pt x="3601" y="12872"/>
                </a:lnTo>
                <a:lnTo>
                  <a:pt x="3650" y="12750"/>
                </a:lnTo>
                <a:lnTo>
                  <a:pt x="3699" y="12629"/>
                </a:lnTo>
                <a:lnTo>
                  <a:pt x="3747" y="12750"/>
                </a:lnTo>
                <a:lnTo>
                  <a:pt x="3796" y="12872"/>
                </a:lnTo>
                <a:lnTo>
                  <a:pt x="3845" y="13164"/>
                </a:lnTo>
                <a:lnTo>
                  <a:pt x="3918" y="13651"/>
                </a:lnTo>
                <a:lnTo>
                  <a:pt x="3991" y="14502"/>
                </a:lnTo>
                <a:lnTo>
                  <a:pt x="4064" y="15330"/>
                </a:lnTo>
                <a:lnTo>
                  <a:pt x="4112" y="16425"/>
                </a:lnTo>
                <a:lnTo>
                  <a:pt x="4161" y="17520"/>
                </a:lnTo>
                <a:lnTo>
                  <a:pt x="4210" y="18152"/>
                </a:lnTo>
                <a:lnTo>
                  <a:pt x="4258" y="18809"/>
                </a:lnTo>
                <a:lnTo>
                  <a:pt x="4307" y="19150"/>
                </a:lnTo>
                <a:lnTo>
                  <a:pt x="4356" y="19466"/>
                </a:lnTo>
                <a:lnTo>
                  <a:pt x="4429" y="19783"/>
                </a:lnTo>
                <a:lnTo>
                  <a:pt x="4526" y="20074"/>
                </a:lnTo>
                <a:lnTo>
                  <a:pt x="4550" y="20123"/>
                </a:lnTo>
                <a:lnTo>
                  <a:pt x="4599" y="20172"/>
                </a:lnTo>
                <a:lnTo>
                  <a:pt x="4648" y="20269"/>
                </a:lnTo>
                <a:lnTo>
                  <a:pt x="4745" y="20366"/>
                </a:lnTo>
                <a:lnTo>
                  <a:pt x="4842" y="20439"/>
                </a:lnTo>
                <a:lnTo>
                  <a:pt x="4940" y="20512"/>
                </a:lnTo>
                <a:lnTo>
                  <a:pt x="5183" y="20634"/>
                </a:lnTo>
                <a:lnTo>
                  <a:pt x="5402" y="20731"/>
                </a:lnTo>
                <a:lnTo>
                  <a:pt x="5694" y="20804"/>
                </a:lnTo>
                <a:lnTo>
                  <a:pt x="5986" y="20829"/>
                </a:lnTo>
                <a:lnTo>
                  <a:pt x="6278" y="20829"/>
                </a:lnTo>
                <a:lnTo>
                  <a:pt x="6594" y="20756"/>
                </a:lnTo>
                <a:lnTo>
                  <a:pt x="6691" y="20707"/>
                </a:lnTo>
                <a:lnTo>
                  <a:pt x="6740" y="20634"/>
                </a:lnTo>
                <a:lnTo>
                  <a:pt x="6740" y="20512"/>
                </a:lnTo>
                <a:lnTo>
                  <a:pt x="6716" y="20415"/>
                </a:lnTo>
                <a:lnTo>
                  <a:pt x="6667" y="20269"/>
                </a:lnTo>
                <a:lnTo>
                  <a:pt x="6570" y="20147"/>
                </a:lnTo>
                <a:lnTo>
                  <a:pt x="6375" y="19904"/>
                </a:lnTo>
                <a:lnTo>
                  <a:pt x="6132" y="19685"/>
                </a:lnTo>
                <a:lnTo>
                  <a:pt x="5864" y="19515"/>
                </a:lnTo>
                <a:lnTo>
                  <a:pt x="5889" y="18736"/>
                </a:lnTo>
                <a:lnTo>
                  <a:pt x="5937" y="17958"/>
                </a:lnTo>
                <a:lnTo>
                  <a:pt x="6059" y="16376"/>
                </a:lnTo>
                <a:lnTo>
                  <a:pt x="6132" y="15597"/>
                </a:lnTo>
                <a:lnTo>
                  <a:pt x="6156" y="14819"/>
                </a:lnTo>
                <a:lnTo>
                  <a:pt x="6180" y="14040"/>
                </a:lnTo>
                <a:lnTo>
                  <a:pt x="6180" y="13261"/>
                </a:lnTo>
                <a:lnTo>
                  <a:pt x="6180" y="12604"/>
                </a:lnTo>
                <a:lnTo>
                  <a:pt x="6156" y="11923"/>
                </a:lnTo>
                <a:lnTo>
                  <a:pt x="6253" y="12069"/>
                </a:lnTo>
                <a:lnTo>
                  <a:pt x="6399" y="12166"/>
                </a:lnTo>
                <a:lnTo>
                  <a:pt x="6521" y="12215"/>
                </a:lnTo>
                <a:lnTo>
                  <a:pt x="6643" y="12215"/>
                </a:lnTo>
                <a:lnTo>
                  <a:pt x="6764" y="12191"/>
                </a:lnTo>
                <a:lnTo>
                  <a:pt x="6886" y="12142"/>
                </a:lnTo>
                <a:lnTo>
                  <a:pt x="6983" y="12069"/>
                </a:lnTo>
                <a:lnTo>
                  <a:pt x="7081" y="11972"/>
                </a:lnTo>
                <a:lnTo>
                  <a:pt x="7178" y="11899"/>
                </a:lnTo>
                <a:lnTo>
                  <a:pt x="7227" y="11777"/>
                </a:lnTo>
                <a:lnTo>
                  <a:pt x="7300" y="11631"/>
                </a:lnTo>
                <a:lnTo>
                  <a:pt x="7324" y="11412"/>
                </a:lnTo>
                <a:lnTo>
                  <a:pt x="7300" y="11193"/>
                </a:lnTo>
                <a:lnTo>
                  <a:pt x="7251" y="10974"/>
                </a:lnTo>
                <a:lnTo>
                  <a:pt x="7275" y="10974"/>
                </a:lnTo>
                <a:lnTo>
                  <a:pt x="7348" y="10390"/>
                </a:lnTo>
                <a:lnTo>
                  <a:pt x="7397" y="9806"/>
                </a:lnTo>
                <a:lnTo>
                  <a:pt x="7397" y="9198"/>
                </a:lnTo>
                <a:lnTo>
                  <a:pt x="7348" y="8614"/>
                </a:lnTo>
                <a:lnTo>
                  <a:pt x="7251" y="8006"/>
                </a:lnTo>
                <a:lnTo>
                  <a:pt x="7129" y="7446"/>
                </a:lnTo>
                <a:lnTo>
                  <a:pt x="6959" y="6862"/>
                </a:lnTo>
                <a:lnTo>
                  <a:pt x="6764" y="6327"/>
                </a:lnTo>
                <a:lnTo>
                  <a:pt x="6545" y="5913"/>
                </a:lnTo>
                <a:lnTo>
                  <a:pt x="6302" y="5499"/>
                </a:lnTo>
                <a:lnTo>
                  <a:pt x="6010" y="5134"/>
                </a:lnTo>
                <a:lnTo>
                  <a:pt x="5840" y="4964"/>
                </a:lnTo>
                <a:lnTo>
                  <a:pt x="5670" y="4794"/>
                </a:lnTo>
                <a:lnTo>
                  <a:pt x="5499" y="4648"/>
                </a:lnTo>
                <a:lnTo>
                  <a:pt x="5305" y="4526"/>
                </a:lnTo>
                <a:lnTo>
                  <a:pt x="5110" y="4404"/>
                </a:lnTo>
                <a:lnTo>
                  <a:pt x="4891" y="4331"/>
                </a:lnTo>
                <a:lnTo>
                  <a:pt x="4672" y="4258"/>
                </a:lnTo>
                <a:lnTo>
                  <a:pt x="4453" y="4210"/>
                </a:lnTo>
                <a:lnTo>
                  <a:pt x="4210" y="4210"/>
                </a:lnTo>
                <a:lnTo>
                  <a:pt x="3966" y="4234"/>
                </a:lnTo>
                <a:lnTo>
                  <a:pt x="3966" y="4210"/>
                </a:lnTo>
                <a:lnTo>
                  <a:pt x="3966" y="4185"/>
                </a:lnTo>
                <a:lnTo>
                  <a:pt x="3966" y="4137"/>
                </a:lnTo>
                <a:lnTo>
                  <a:pt x="3942" y="4039"/>
                </a:lnTo>
                <a:lnTo>
                  <a:pt x="3918" y="3966"/>
                </a:lnTo>
                <a:lnTo>
                  <a:pt x="4064" y="3942"/>
                </a:lnTo>
                <a:lnTo>
                  <a:pt x="4210" y="3893"/>
                </a:lnTo>
                <a:lnTo>
                  <a:pt x="4356" y="3845"/>
                </a:lnTo>
                <a:lnTo>
                  <a:pt x="4477" y="3772"/>
                </a:lnTo>
                <a:lnTo>
                  <a:pt x="4721" y="3602"/>
                </a:lnTo>
                <a:lnTo>
                  <a:pt x="4940" y="3383"/>
                </a:lnTo>
                <a:lnTo>
                  <a:pt x="5110" y="3115"/>
                </a:lnTo>
                <a:lnTo>
                  <a:pt x="5232" y="2847"/>
                </a:lnTo>
                <a:lnTo>
                  <a:pt x="5353" y="2531"/>
                </a:lnTo>
                <a:lnTo>
                  <a:pt x="5402" y="2215"/>
                </a:lnTo>
                <a:lnTo>
                  <a:pt x="5426" y="2069"/>
                </a:lnTo>
                <a:lnTo>
                  <a:pt x="5402" y="1898"/>
                </a:lnTo>
                <a:lnTo>
                  <a:pt x="5378" y="1704"/>
                </a:lnTo>
                <a:lnTo>
                  <a:pt x="5329" y="1485"/>
                </a:lnTo>
                <a:lnTo>
                  <a:pt x="5280" y="1290"/>
                </a:lnTo>
                <a:lnTo>
                  <a:pt x="5183" y="1095"/>
                </a:lnTo>
                <a:lnTo>
                  <a:pt x="5086" y="876"/>
                </a:lnTo>
                <a:lnTo>
                  <a:pt x="4988" y="682"/>
                </a:lnTo>
                <a:lnTo>
                  <a:pt x="4867" y="511"/>
                </a:lnTo>
                <a:lnTo>
                  <a:pt x="4721" y="365"/>
                </a:lnTo>
                <a:lnTo>
                  <a:pt x="4575" y="219"/>
                </a:lnTo>
                <a:lnTo>
                  <a:pt x="4429" y="122"/>
                </a:lnTo>
                <a:lnTo>
                  <a:pt x="4258" y="49"/>
                </a:lnTo>
                <a:lnTo>
                  <a:pt x="4088" y="0"/>
                </a:lnTo>
                <a:close/>
              </a:path>
            </a:pathLst>
          </a:custGeom>
          <a:solidFill>
            <a:srgbClr val="25212A">
              <a:alpha val="7115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41" name="Google Shape;941;p93"/>
          <p:cNvSpPr/>
          <p:nvPr/>
        </p:nvSpPr>
        <p:spPr>
          <a:xfrm>
            <a:off x="7452803" y="3301741"/>
            <a:ext cx="167658" cy="413610"/>
          </a:xfrm>
          <a:custGeom>
            <a:rect b="b" l="l" r="r" t="t"/>
            <a:pathLst>
              <a:path extrusionOk="0" h="21073" w="8542">
                <a:moveTo>
                  <a:pt x="4478" y="487"/>
                </a:moveTo>
                <a:lnTo>
                  <a:pt x="4673" y="536"/>
                </a:lnTo>
                <a:lnTo>
                  <a:pt x="4600" y="584"/>
                </a:lnTo>
                <a:lnTo>
                  <a:pt x="4527" y="657"/>
                </a:lnTo>
                <a:lnTo>
                  <a:pt x="4527" y="730"/>
                </a:lnTo>
                <a:lnTo>
                  <a:pt x="4527" y="755"/>
                </a:lnTo>
                <a:lnTo>
                  <a:pt x="4697" y="755"/>
                </a:lnTo>
                <a:lnTo>
                  <a:pt x="4819" y="730"/>
                </a:lnTo>
                <a:lnTo>
                  <a:pt x="4892" y="682"/>
                </a:lnTo>
                <a:lnTo>
                  <a:pt x="4965" y="633"/>
                </a:lnTo>
                <a:lnTo>
                  <a:pt x="5038" y="682"/>
                </a:lnTo>
                <a:lnTo>
                  <a:pt x="4965" y="730"/>
                </a:lnTo>
                <a:lnTo>
                  <a:pt x="4916" y="779"/>
                </a:lnTo>
                <a:lnTo>
                  <a:pt x="4819" y="925"/>
                </a:lnTo>
                <a:lnTo>
                  <a:pt x="4819" y="949"/>
                </a:lnTo>
                <a:lnTo>
                  <a:pt x="4843" y="974"/>
                </a:lnTo>
                <a:lnTo>
                  <a:pt x="4867" y="998"/>
                </a:lnTo>
                <a:lnTo>
                  <a:pt x="4892" y="974"/>
                </a:lnTo>
                <a:lnTo>
                  <a:pt x="5038" y="876"/>
                </a:lnTo>
                <a:lnTo>
                  <a:pt x="5111" y="828"/>
                </a:lnTo>
                <a:lnTo>
                  <a:pt x="5208" y="803"/>
                </a:lnTo>
                <a:lnTo>
                  <a:pt x="5330" y="901"/>
                </a:lnTo>
                <a:lnTo>
                  <a:pt x="5451" y="1022"/>
                </a:lnTo>
                <a:lnTo>
                  <a:pt x="5281" y="1120"/>
                </a:lnTo>
                <a:lnTo>
                  <a:pt x="5208" y="1193"/>
                </a:lnTo>
                <a:lnTo>
                  <a:pt x="5111" y="1266"/>
                </a:lnTo>
                <a:lnTo>
                  <a:pt x="4965" y="1436"/>
                </a:lnTo>
                <a:lnTo>
                  <a:pt x="4965" y="1460"/>
                </a:lnTo>
                <a:lnTo>
                  <a:pt x="4965" y="1485"/>
                </a:lnTo>
                <a:lnTo>
                  <a:pt x="5013" y="1485"/>
                </a:lnTo>
                <a:lnTo>
                  <a:pt x="5111" y="1436"/>
                </a:lnTo>
                <a:lnTo>
                  <a:pt x="5208" y="1387"/>
                </a:lnTo>
                <a:lnTo>
                  <a:pt x="5403" y="1314"/>
                </a:lnTo>
                <a:lnTo>
                  <a:pt x="5573" y="1217"/>
                </a:lnTo>
                <a:lnTo>
                  <a:pt x="5695" y="1412"/>
                </a:lnTo>
                <a:lnTo>
                  <a:pt x="5768" y="1631"/>
                </a:lnTo>
                <a:lnTo>
                  <a:pt x="5719" y="1631"/>
                </a:lnTo>
                <a:lnTo>
                  <a:pt x="5597" y="1679"/>
                </a:lnTo>
                <a:lnTo>
                  <a:pt x="5451" y="1728"/>
                </a:lnTo>
                <a:lnTo>
                  <a:pt x="5184" y="1874"/>
                </a:lnTo>
                <a:lnTo>
                  <a:pt x="4989" y="1996"/>
                </a:lnTo>
                <a:lnTo>
                  <a:pt x="4892" y="2069"/>
                </a:lnTo>
                <a:lnTo>
                  <a:pt x="4819" y="2166"/>
                </a:lnTo>
                <a:lnTo>
                  <a:pt x="4819" y="2190"/>
                </a:lnTo>
                <a:lnTo>
                  <a:pt x="4843" y="2215"/>
                </a:lnTo>
                <a:lnTo>
                  <a:pt x="4940" y="2239"/>
                </a:lnTo>
                <a:lnTo>
                  <a:pt x="5038" y="2239"/>
                </a:lnTo>
                <a:lnTo>
                  <a:pt x="5232" y="2166"/>
                </a:lnTo>
                <a:lnTo>
                  <a:pt x="5524" y="2069"/>
                </a:lnTo>
                <a:lnTo>
                  <a:pt x="5816" y="1947"/>
                </a:lnTo>
                <a:lnTo>
                  <a:pt x="5841" y="1947"/>
                </a:lnTo>
                <a:lnTo>
                  <a:pt x="5841" y="1971"/>
                </a:lnTo>
                <a:lnTo>
                  <a:pt x="5841" y="2142"/>
                </a:lnTo>
                <a:lnTo>
                  <a:pt x="5816" y="2312"/>
                </a:lnTo>
                <a:lnTo>
                  <a:pt x="5743" y="2312"/>
                </a:lnTo>
                <a:lnTo>
                  <a:pt x="5622" y="2361"/>
                </a:lnTo>
                <a:lnTo>
                  <a:pt x="5476" y="2385"/>
                </a:lnTo>
                <a:lnTo>
                  <a:pt x="5208" y="2434"/>
                </a:lnTo>
                <a:lnTo>
                  <a:pt x="4916" y="2507"/>
                </a:lnTo>
                <a:lnTo>
                  <a:pt x="4794" y="2555"/>
                </a:lnTo>
                <a:lnTo>
                  <a:pt x="4648" y="2604"/>
                </a:lnTo>
                <a:lnTo>
                  <a:pt x="4648" y="2653"/>
                </a:lnTo>
                <a:lnTo>
                  <a:pt x="4673" y="2653"/>
                </a:lnTo>
                <a:lnTo>
                  <a:pt x="5208" y="2701"/>
                </a:lnTo>
                <a:lnTo>
                  <a:pt x="5476" y="2701"/>
                </a:lnTo>
                <a:lnTo>
                  <a:pt x="5719" y="2653"/>
                </a:lnTo>
                <a:lnTo>
                  <a:pt x="5646" y="2847"/>
                </a:lnTo>
                <a:lnTo>
                  <a:pt x="5524" y="3042"/>
                </a:lnTo>
                <a:lnTo>
                  <a:pt x="4697" y="3042"/>
                </a:lnTo>
                <a:lnTo>
                  <a:pt x="4624" y="3018"/>
                </a:lnTo>
                <a:lnTo>
                  <a:pt x="4575" y="2993"/>
                </a:lnTo>
                <a:lnTo>
                  <a:pt x="4551" y="2993"/>
                </a:lnTo>
                <a:lnTo>
                  <a:pt x="4551" y="3018"/>
                </a:lnTo>
                <a:lnTo>
                  <a:pt x="4600" y="3091"/>
                </a:lnTo>
                <a:lnTo>
                  <a:pt x="4673" y="3164"/>
                </a:lnTo>
                <a:lnTo>
                  <a:pt x="4746" y="3212"/>
                </a:lnTo>
                <a:lnTo>
                  <a:pt x="4843" y="3261"/>
                </a:lnTo>
                <a:lnTo>
                  <a:pt x="5086" y="3310"/>
                </a:lnTo>
                <a:lnTo>
                  <a:pt x="5330" y="3310"/>
                </a:lnTo>
                <a:lnTo>
                  <a:pt x="5159" y="3456"/>
                </a:lnTo>
                <a:lnTo>
                  <a:pt x="4989" y="3577"/>
                </a:lnTo>
                <a:lnTo>
                  <a:pt x="4892" y="3529"/>
                </a:lnTo>
                <a:lnTo>
                  <a:pt x="4746" y="3504"/>
                </a:lnTo>
                <a:lnTo>
                  <a:pt x="4259" y="3504"/>
                </a:lnTo>
                <a:lnTo>
                  <a:pt x="4235" y="3529"/>
                </a:lnTo>
                <a:lnTo>
                  <a:pt x="4210" y="3577"/>
                </a:lnTo>
                <a:lnTo>
                  <a:pt x="4210" y="3626"/>
                </a:lnTo>
                <a:lnTo>
                  <a:pt x="4235" y="3699"/>
                </a:lnTo>
                <a:lnTo>
                  <a:pt x="4283" y="3748"/>
                </a:lnTo>
                <a:lnTo>
                  <a:pt x="4429" y="3796"/>
                </a:lnTo>
                <a:lnTo>
                  <a:pt x="4283" y="3821"/>
                </a:lnTo>
                <a:lnTo>
                  <a:pt x="3967" y="3821"/>
                </a:lnTo>
                <a:lnTo>
                  <a:pt x="3821" y="3772"/>
                </a:lnTo>
                <a:lnTo>
                  <a:pt x="3675" y="3723"/>
                </a:lnTo>
                <a:lnTo>
                  <a:pt x="3529" y="3650"/>
                </a:lnTo>
                <a:lnTo>
                  <a:pt x="3407" y="3577"/>
                </a:lnTo>
                <a:lnTo>
                  <a:pt x="3310" y="3456"/>
                </a:lnTo>
                <a:lnTo>
                  <a:pt x="3213" y="3358"/>
                </a:lnTo>
                <a:lnTo>
                  <a:pt x="3115" y="3237"/>
                </a:lnTo>
                <a:lnTo>
                  <a:pt x="2969" y="2945"/>
                </a:lnTo>
                <a:lnTo>
                  <a:pt x="2848" y="2653"/>
                </a:lnTo>
                <a:lnTo>
                  <a:pt x="2775" y="2361"/>
                </a:lnTo>
                <a:lnTo>
                  <a:pt x="2750" y="2069"/>
                </a:lnTo>
                <a:lnTo>
                  <a:pt x="2750" y="1898"/>
                </a:lnTo>
                <a:lnTo>
                  <a:pt x="2775" y="1728"/>
                </a:lnTo>
                <a:lnTo>
                  <a:pt x="2823" y="1558"/>
                </a:lnTo>
                <a:lnTo>
                  <a:pt x="2896" y="1412"/>
                </a:lnTo>
                <a:lnTo>
                  <a:pt x="3067" y="1120"/>
                </a:lnTo>
                <a:lnTo>
                  <a:pt x="3261" y="852"/>
                </a:lnTo>
                <a:lnTo>
                  <a:pt x="3359" y="755"/>
                </a:lnTo>
                <a:lnTo>
                  <a:pt x="3480" y="682"/>
                </a:lnTo>
                <a:lnTo>
                  <a:pt x="3699" y="560"/>
                </a:lnTo>
                <a:lnTo>
                  <a:pt x="3772" y="584"/>
                </a:lnTo>
                <a:lnTo>
                  <a:pt x="3845" y="560"/>
                </a:lnTo>
                <a:lnTo>
                  <a:pt x="4064" y="511"/>
                </a:lnTo>
                <a:lnTo>
                  <a:pt x="4259" y="487"/>
                </a:lnTo>
                <a:close/>
                <a:moveTo>
                  <a:pt x="4600" y="4818"/>
                </a:moveTo>
                <a:lnTo>
                  <a:pt x="4940" y="4842"/>
                </a:lnTo>
                <a:lnTo>
                  <a:pt x="4746" y="4915"/>
                </a:lnTo>
                <a:lnTo>
                  <a:pt x="4600" y="5037"/>
                </a:lnTo>
                <a:lnTo>
                  <a:pt x="4600" y="5061"/>
                </a:lnTo>
                <a:lnTo>
                  <a:pt x="4600" y="5086"/>
                </a:lnTo>
                <a:lnTo>
                  <a:pt x="4624" y="5110"/>
                </a:lnTo>
                <a:lnTo>
                  <a:pt x="4648" y="5134"/>
                </a:lnTo>
                <a:lnTo>
                  <a:pt x="4770" y="5110"/>
                </a:lnTo>
                <a:lnTo>
                  <a:pt x="4867" y="5086"/>
                </a:lnTo>
                <a:lnTo>
                  <a:pt x="5086" y="5013"/>
                </a:lnTo>
                <a:lnTo>
                  <a:pt x="5305" y="4964"/>
                </a:lnTo>
                <a:lnTo>
                  <a:pt x="5403" y="4940"/>
                </a:lnTo>
                <a:lnTo>
                  <a:pt x="5500" y="4915"/>
                </a:lnTo>
                <a:lnTo>
                  <a:pt x="5573" y="4940"/>
                </a:lnTo>
                <a:lnTo>
                  <a:pt x="5719" y="4964"/>
                </a:lnTo>
                <a:lnTo>
                  <a:pt x="5695" y="4988"/>
                </a:lnTo>
                <a:lnTo>
                  <a:pt x="5427" y="5086"/>
                </a:lnTo>
                <a:lnTo>
                  <a:pt x="5281" y="5159"/>
                </a:lnTo>
                <a:lnTo>
                  <a:pt x="5232" y="5207"/>
                </a:lnTo>
                <a:lnTo>
                  <a:pt x="5184" y="5256"/>
                </a:lnTo>
                <a:lnTo>
                  <a:pt x="5208" y="5280"/>
                </a:lnTo>
                <a:lnTo>
                  <a:pt x="5281" y="5329"/>
                </a:lnTo>
                <a:lnTo>
                  <a:pt x="5403" y="5353"/>
                </a:lnTo>
                <a:lnTo>
                  <a:pt x="5524" y="5353"/>
                </a:lnTo>
                <a:lnTo>
                  <a:pt x="5622" y="5329"/>
                </a:lnTo>
                <a:lnTo>
                  <a:pt x="5938" y="5256"/>
                </a:lnTo>
                <a:lnTo>
                  <a:pt x="6254" y="5183"/>
                </a:lnTo>
                <a:lnTo>
                  <a:pt x="6425" y="5305"/>
                </a:lnTo>
                <a:lnTo>
                  <a:pt x="6254" y="5329"/>
                </a:lnTo>
                <a:lnTo>
                  <a:pt x="6035" y="5378"/>
                </a:lnTo>
                <a:lnTo>
                  <a:pt x="5841" y="5451"/>
                </a:lnTo>
                <a:lnTo>
                  <a:pt x="5743" y="5475"/>
                </a:lnTo>
                <a:lnTo>
                  <a:pt x="5670" y="5548"/>
                </a:lnTo>
                <a:lnTo>
                  <a:pt x="5573" y="5597"/>
                </a:lnTo>
                <a:lnTo>
                  <a:pt x="5500" y="5645"/>
                </a:lnTo>
                <a:lnTo>
                  <a:pt x="5476" y="5670"/>
                </a:lnTo>
                <a:lnTo>
                  <a:pt x="5500" y="5694"/>
                </a:lnTo>
                <a:lnTo>
                  <a:pt x="5573" y="5694"/>
                </a:lnTo>
                <a:lnTo>
                  <a:pt x="5622" y="5718"/>
                </a:lnTo>
                <a:lnTo>
                  <a:pt x="5670" y="5718"/>
                </a:lnTo>
                <a:lnTo>
                  <a:pt x="5743" y="5743"/>
                </a:lnTo>
                <a:lnTo>
                  <a:pt x="5889" y="5718"/>
                </a:lnTo>
                <a:lnTo>
                  <a:pt x="6035" y="5694"/>
                </a:lnTo>
                <a:lnTo>
                  <a:pt x="6230" y="5645"/>
                </a:lnTo>
                <a:lnTo>
                  <a:pt x="6400" y="5621"/>
                </a:lnTo>
                <a:lnTo>
                  <a:pt x="6571" y="5621"/>
                </a:lnTo>
                <a:lnTo>
                  <a:pt x="6668" y="5645"/>
                </a:lnTo>
                <a:lnTo>
                  <a:pt x="6741" y="5670"/>
                </a:lnTo>
                <a:lnTo>
                  <a:pt x="6668" y="5694"/>
                </a:lnTo>
                <a:lnTo>
                  <a:pt x="6498" y="5718"/>
                </a:lnTo>
                <a:lnTo>
                  <a:pt x="6352" y="5767"/>
                </a:lnTo>
                <a:lnTo>
                  <a:pt x="6206" y="5840"/>
                </a:lnTo>
                <a:lnTo>
                  <a:pt x="6133" y="5913"/>
                </a:lnTo>
                <a:lnTo>
                  <a:pt x="6108" y="5962"/>
                </a:lnTo>
                <a:lnTo>
                  <a:pt x="6084" y="6010"/>
                </a:lnTo>
                <a:lnTo>
                  <a:pt x="6108" y="6059"/>
                </a:lnTo>
                <a:lnTo>
                  <a:pt x="6133" y="6083"/>
                </a:lnTo>
                <a:lnTo>
                  <a:pt x="6181" y="6108"/>
                </a:lnTo>
                <a:lnTo>
                  <a:pt x="6279" y="6108"/>
                </a:lnTo>
                <a:lnTo>
                  <a:pt x="6400" y="6083"/>
                </a:lnTo>
                <a:lnTo>
                  <a:pt x="6619" y="6010"/>
                </a:lnTo>
                <a:lnTo>
                  <a:pt x="7130" y="6010"/>
                </a:lnTo>
                <a:lnTo>
                  <a:pt x="7203" y="6108"/>
                </a:lnTo>
                <a:lnTo>
                  <a:pt x="7276" y="6229"/>
                </a:lnTo>
                <a:lnTo>
                  <a:pt x="7106" y="6278"/>
                </a:lnTo>
                <a:lnTo>
                  <a:pt x="6936" y="6351"/>
                </a:lnTo>
                <a:lnTo>
                  <a:pt x="6790" y="6473"/>
                </a:lnTo>
                <a:lnTo>
                  <a:pt x="6668" y="6594"/>
                </a:lnTo>
                <a:lnTo>
                  <a:pt x="6668" y="6619"/>
                </a:lnTo>
                <a:lnTo>
                  <a:pt x="6887" y="6619"/>
                </a:lnTo>
                <a:lnTo>
                  <a:pt x="7082" y="6594"/>
                </a:lnTo>
                <a:lnTo>
                  <a:pt x="7471" y="6570"/>
                </a:lnTo>
                <a:lnTo>
                  <a:pt x="7544" y="6765"/>
                </a:lnTo>
                <a:lnTo>
                  <a:pt x="7130" y="6862"/>
                </a:lnTo>
                <a:lnTo>
                  <a:pt x="6984" y="6935"/>
                </a:lnTo>
                <a:lnTo>
                  <a:pt x="6936" y="6959"/>
                </a:lnTo>
                <a:lnTo>
                  <a:pt x="6911" y="6984"/>
                </a:lnTo>
                <a:lnTo>
                  <a:pt x="6960" y="7057"/>
                </a:lnTo>
                <a:lnTo>
                  <a:pt x="7033" y="7081"/>
                </a:lnTo>
                <a:lnTo>
                  <a:pt x="7106" y="7105"/>
                </a:lnTo>
                <a:lnTo>
                  <a:pt x="7203" y="7105"/>
                </a:lnTo>
                <a:lnTo>
                  <a:pt x="7422" y="7081"/>
                </a:lnTo>
                <a:lnTo>
                  <a:pt x="7641" y="7032"/>
                </a:lnTo>
                <a:lnTo>
                  <a:pt x="7714" y="7227"/>
                </a:lnTo>
                <a:lnTo>
                  <a:pt x="7544" y="7276"/>
                </a:lnTo>
                <a:lnTo>
                  <a:pt x="7349" y="7349"/>
                </a:lnTo>
                <a:lnTo>
                  <a:pt x="7203" y="7422"/>
                </a:lnTo>
                <a:lnTo>
                  <a:pt x="7155" y="7470"/>
                </a:lnTo>
                <a:lnTo>
                  <a:pt x="7106" y="7543"/>
                </a:lnTo>
                <a:lnTo>
                  <a:pt x="7106" y="7568"/>
                </a:lnTo>
                <a:lnTo>
                  <a:pt x="7106" y="7592"/>
                </a:lnTo>
                <a:lnTo>
                  <a:pt x="7130" y="7616"/>
                </a:lnTo>
                <a:lnTo>
                  <a:pt x="7155" y="7616"/>
                </a:lnTo>
                <a:lnTo>
                  <a:pt x="7228" y="7568"/>
                </a:lnTo>
                <a:lnTo>
                  <a:pt x="7325" y="7543"/>
                </a:lnTo>
                <a:lnTo>
                  <a:pt x="7495" y="7519"/>
                </a:lnTo>
                <a:lnTo>
                  <a:pt x="7763" y="7470"/>
                </a:lnTo>
                <a:lnTo>
                  <a:pt x="7836" y="7762"/>
                </a:lnTo>
                <a:lnTo>
                  <a:pt x="7812" y="7787"/>
                </a:lnTo>
                <a:lnTo>
                  <a:pt x="7568" y="7811"/>
                </a:lnTo>
                <a:lnTo>
                  <a:pt x="7349" y="7884"/>
                </a:lnTo>
                <a:lnTo>
                  <a:pt x="7301" y="7933"/>
                </a:lnTo>
                <a:lnTo>
                  <a:pt x="7301" y="7981"/>
                </a:lnTo>
                <a:lnTo>
                  <a:pt x="7301" y="8030"/>
                </a:lnTo>
                <a:lnTo>
                  <a:pt x="7349" y="8054"/>
                </a:lnTo>
                <a:lnTo>
                  <a:pt x="7447" y="8079"/>
                </a:lnTo>
                <a:lnTo>
                  <a:pt x="7568" y="8079"/>
                </a:lnTo>
                <a:lnTo>
                  <a:pt x="7763" y="8054"/>
                </a:lnTo>
                <a:lnTo>
                  <a:pt x="7885" y="8030"/>
                </a:lnTo>
                <a:lnTo>
                  <a:pt x="7933" y="8273"/>
                </a:lnTo>
                <a:lnTo>
                  <a:pt x="7690" y="8346"/>
                </a:lnTo>
                <a:lnTo>
                  <a:pt x="7593" y="8395"/>
                </a:lnTo>
                <a:lnTo>
                  <a:pt x="7495" y="8468"/>
                </a:lnTo>
                <a:lnTo>
                  <a:pt x="7495" y="8492"/>
                </a:lnTo>
                <a:lnTo>
                  <a:pt x="7739" y="8541"/>
                </a:lnTo>
                <a:lnTo>
                  <a:pt x="7958" y="8541"/>
                </a:lnTo>
                <a:lnTo>
                  <a:pt x="7982" y="8809"/>
                </a:lnTo>
                <a:lnTo>
                  <a:pt x="7860" y="8833"/>
                </a:lnTo>
                <a:lnTo>
                  <a:pt x="7739" y="8857"/>
                </a:lnTo>
                <a:lnTo>
                  <a:pt x="7641" y="8930"/>
                </a:lnTo>
                <a:lnTo>
                  <a:pt x="7568" y="9003"/>
                </a:lnTo>
                <a:lnTo>
                  <a:pt x="7544" y="9052"/>
                </a:lnTo>
                <a:lnTo>
                  <a:pt x="7568" y="9101"/>
                </a:lnTo>
                <a:lnTo>
                  <a:pt x="7690" y="9125"/>
                </a:lnTo>
                <a:lnTo>
                  <a:pt x="7787" y="9125"/>
                </a:lnTo>
                <a:lnTo>
                  <a:pt x="8006" y="9101"/>
                </a:lnTo>
                <a:lnTo>
                  <a:pt x="8006" y="9320"/>
                </a:lnTo>
                <a:lnTo>
                  <a:pt x="7933" y="9344"/>
                </a:lnTo>
                <a:lnTo>
                  <a:pt x="7860" y="9368"/>
                </a:lnTo>
                <a:lnTo>
                  <a:pt x="7787" y="9417"/>
                </a:lnTo>
                <a:lnTo>
                  <a:pt x="7666" y="9490"/>
                </a:lnTo>
                <a:lnTo>
                  <a:pt x="7641" y="9539"/>
                </a:lnTo>
                <a:lnTo>
                  <a:pt x="7666" y="9563"/>
                </a:lnTo>
                <a:lnTo>
                  <a:pt x="7787" y="9587"/>
                </a:lnTo>
                <a:lnTo>
                  <a:pt x="7933" y="9612"/>
                </a:lnTo>
                <a:lnTo>
                  <a:pt x="8031" y="9612"/>
                </a:lnTo>
                <a:lnTo>
                  <a:pt x="8031" y="9855"/>
                </a:lnTo>
                <a:lnTo>
                  <a:pt x="7909" y="9879"/>
                </a:lnTo>
                <a:lnTo>
                  <a:pt x="7787" y="9928"/>
                </a:lnTo>
                <a:lnTo>
                  <a:pt x="7690" y="10001"/>
                </a:lnTo>
                <a:lnTo>
                  <a:pt x="7666" y="10025"/>
                </a:lnTo>
                <a:lnTo>
                  <a:pt x="7666" y="10050"/>
                </a:lnTo>
                <a:lnTo>
                  <a:pt x="7714" y="10098"/>
                </a:lnTo>
                <a:lnTo>
                  <a:pt x="8031" y="10098"/>
                </a:lnTo>
                <a:lnTo>
                  <a:pt x="8006" y="10415"/>
                </a:lnTo>
                <a:lnTo>
                  <a:pt x="7885" y="10439"/>
                </a:lnTo>
                <a:lnTo>
                  <a:pt x="7739" y="10488"/>
                </a:lnTo>
                <a:lnTo>
                  <a:pt x="7714" y="10512"/>
                </a:lnTo>
                <a:lnTo>
                  <a:pt x="7714" y="10536"/>
                </a:lnTo>
                <a:lnTo>
                  <a:pt x="7739" y="10585"/>
                </a:lnTo>
                <a:lnTo>
                  <a:pt x="7763" y="10609"/>
                </a:lnTo>
                <a:lnTo>
                  <a:pt x="7885" y="10634"/>
                </a:lnTo>
                <a:lnTo>
                  <a:pt x="7982" y="10634"/>
                </a:lnTo>
                <a:lnTo>
                  <a:pt x="7958" y="10901"/>
                </a:lnTo>
                <a:lnTo>
                  <a:pt x="7909" y="10926"/>
                </a:lnTo>
                <a:lnTo>
                  <a:pt x="7860" y="10926"/>
                </a:lnTo>
                <a:lnTo>
                  <a:pt x="7812" y="10950"/>
                </a:lnTo>
                <a:lnTo>
                  <a:pt x="7787" y="10950"/>
                </a:lnTo>
                <a:lnTo>
                  <a:pt x="7787" y="10999"/>
                </a:lnTo>
                <a:lnTo>
                  <a:pt x="7860" y="11047"/>
                </a:lnTo>
                <a:lnTo>
                  <a:pt x="7933" y="11072"/>
                </a:lnTo>
                <a:lnTo>
                  <a:pt x="7958" y="11145"/>
                </a:lnTo>
                <a:lnTo>
                  <a:pt x="7982" y="11193"/>
                </a:lnTo>
                <a:lnTo>
                  <a:pt x="8079" y="11266"/>
                </a:lnTo>
                <a:lnTo>
                  <a:pt x="8055" y="11437"/>
                </a:lnTo>
                <a:lnTo>
                  <a:pt x="8006" y="11583"/>
                </a:lnTo>
                <a:lnTo>
                  <a:pt x="7933" y="11729"/>
                </a:lnTo>
                <a:lnTo>
                  <a:pt x="7812" y="11826"/>
                </a:lnTo>
                <a:lnTo>
                  <a:pt x="7690" y="11899"/>
                </a:lnTo>
                <a:lnTo>
                  <a:pt x="7520" y="11899"/>
                </a:lnTo>
                <a:lnTo>
                  <a:pt x="7447" y="11850"/>
                </a:lnTo>
                <a:lnTo>
                  <a:pt x="7398" y="11802"/>
                </a:lnTo>
                <a:lnTo>
                  <a:pt x="7325" y="11729"/>
                </a:lnTo>
                <a:lnTo>
                  <a:pt x="7301" y="11656"/>
                </a:lnTo>
                <a:lnTo>
                  <a:pt x="7276" y="11583"/>
                </a:lnTo>
                <a:lnTo>
                  <a:pt x="7276" y="11388"/>
                </a:lnTo>
                <a:lnTo>
                  <a:pt x="7301" y="11242"/>
                </a:lnTo>
                <a:lnTo>
                  <a:pt x="7398" y="11096"/>
                </a:lnTo>
                <a:lnTo>
                  <a:pt x="7422" y="11023"/>
                </a:lnTo>
                <a:lnTo>
                  <a:pt x="7447" y="10974"/>
                </a:lnTo>
                <a:lnTo>
                  <a:pt x="7447" y="10828"/>
                </a:lnTo>
                <a:lnTo>
                  <a:pt x="7374" y="10561"/>
                </a:lnTo>
                <a:lnTo>
                  <a:pt x="7301" y="10074"/>
                </a:lnTo>
                <a:lnTo>
                  <a:pt x="7252" y="9612"/>
                </a:lnTo>
                <a:lnTo>
                  <a:pt x="7179" y="9125"/>
                </a:lnTo>
                <a:lnTo>
                  <a:pt x="7106" y="8906"/>
                </a:lnTo>
                <a:lnTo>
                  <a:pt x="7033" y="8663"/>
                </a:lnTo>
                <a:lnTo>
                  <a:pt x="6765" y="7957"/>
                </a:lnTo>
                <a:lnTo>
                  <a:pt x="6449" y="7276"/>
                </a:lnTo>
                <a:lnTo>
                  <a:pt x="6400" y="7203"/>
                </a:lnTo>
                <a:lnTo>
                  <a:pt x="6352" y="7105"/>
                </a:lnTo>
                <a:lnTo>
                  <a:pt x="6327" y="7057"/>
                </a:lnTo>
                <a:lnTo>
                  <a:pt x="6206" y="7057"/>
                </a:lnTo>
                <a:lnTo>
                  <a:pt x="6157" y="7081"/>
                </a:lnTo>
                <a:lnTo>
                  <a:pt x="6133" y="7105"/>
                </a:lnTo>
                <a:lnTo>
                  <a:pt x="6133" y="7154"/>
                </a:lnTo>
                <a:lnTo>
                  <a:pt x="6133" y="7227"/>
                </a:lnTo>
                <a:lnTo>
                  <a:pt x="5987" y="7227"/>
                </a:lnTo>
                <a:lnTo>
                  <a:pt x="5816" y="7251"/>
                </a:lnTo>
                <a:lnTo>
                  <a:pt x="5743" y="7276"/>
                </a:lnTo>
                <a:lnTo>
                  <a:pt x="5670" y="7300"/>
                </a:lnTo>
                <a:lnTo>
                  <a:pt x="5646" y="7349"/>
                </a:lnTo>
                <a:lnTo>
                  <a:pt x="5646" y="7397"/>
                </a:lnTo>
                <a:lnTo>
                  <a:pt x="5670" y="7422"/>
                </a:lnTo>
                <a:lnTo>
                  <a:pt x="5695" y="7470"/>
                </a:lnTo>
                <a:lnTo>
                  <a:pt x="5743" y="7495"/>
                </a:lnTo>
                <a:lnTo>
                  <a:pt x="5816" y="7519"/>
                </a:lnTo>
                <a:lnTo>
                  <a:pt x="6133" y="7519"/>
                </a:lnTo>
                <a:lnTo>
                  <a:pt x="6133" y="7714"/>
                </a:lnTo>
                <a:lnTo>
                  <a:pt x="6084" y="7714"/>
                </a:lnTo>
                <a:lnTo>
                  <a:pt x="5768" y="7738"/>
                </a:lnTo>
                <a:lnTo>
                  <a:pt x="5597" y="7787"/>
                </a:lnTo>
                <a:lnTo>
                  <a:pt x="5451" y="7860"/>
                </a:lnTo>
                <a:lnTo>
                  <a:pt x="5427" y="7884"/>
                </a:lnTo>
                <a:lnTo>
                  <a:pt x="5451" y="7933"/>
                </a:lnTo>
                <a:lnTo>
                  <a:pt x="5573" y="7981"/>
                </a:lnTo>
                <a:lnTo>
                  <a:pt x="5719" y="8006"/>
                </a:lnTo>
                <a:lnTo>
                  <a:pt x="6157" y="8006"/>
                </a:lnTo>
                <a:lnTo>
                  <a:pt x="6157" y="8298"/>
                </a:lnTo>
                <a:lnTo>
                  <a:pt x="5962" y="8298"/>
                </a:lnTo>
                <a:lnTo>
                  <a:pt x="5792" y="8322"/>
                </a:lnTo>
                <a:lnTo>
                  <a:pt x="5646" y="8322"/>
                </a:lnTo>
                <a:lnTo>
                  <a:pt x="5500" y="8371"/>
                </a:lnTo>
                <a:lnTo>
                  <a:pt x="5354" y="8444"/>
                </a:lnTo>
                <a:lnTo>
                  <a:pt x="5232" y="8541"/>
                </a:lnTo>
                <a:lnTo>
                  <a:pt x="5232" y="8565"/>
                </a:lnTo>
                <a:lnTo>
                  <a:pt x="5232" y="8590"/>
                </a:lnTo>
                <a:lnTo>
                  <a:pt x="5378" y="8638"/>
                </a:lnTo>
                <a:lnTo>
                  <a:pt x="5524" y="8663"/>
                </a:lnTo>
                <a:lnTo>
                  <a:pt x="5987" y="8663"/>
                </a:lnTo>
                <a:lnTo>
                  <a:pt x="6157" y="8638"/>
                </a:lnTo>
                <a:lnTo>
                  <a:pt x="6157" y="8784"/>
                </a:lnTo>
                <a:lnTo>
                  <a:pt x="6084" y="8760"/>
                </a:lnTo>
                <a:lnTo>
                  <a:pt x="5987" y="8784"/>
                </a:lnTo>
                <a:lnTo>
                  <a:pt x="5816" y="8809"/>
                </a:lnTo>
                <a:lnTo>
                  <a:pt x="5549" y="8833"/>
                </a:lnTo>
                <a:lnTo>
                  <a:pt x="5403" y="8857"/>
                </a:lnTo>
                <a:lnTo>
                  <a:pt x="5281" y="8906"/>
                </a:lnTo>
                <a:lnTo>
                  <a:pt x="5257" y="8930"/>
                </a:lnTo>
                <a:lnTo>
                  <a:pt x="5281" y="8955"/>
                </a:lnTo>
                <a:lnTo>
                  <a:pt x="5403" y="9028"/>
                </a:lnTo>
                <a:lnTo>
                  <a:pt x="5549" y="9052"/>
                </a:lnTo>
                <a:lnTo>
                  <a:pt x="5670" y="9076"/>
                </a:lnTo>
                <a:lnTo>
                  <a:pt x="5816" y="9101"/>
                </a:lnTo>
                <a:lnTo>
                  <a:pt x="5987" y="9101"/>
                </a:lnTo>
                <a:lnTo>
                  <a:pt x="6084" y="9076"/>
                </a:lnTo>
                <a:lnTo>
                  <a:pt x="6181" y="9076"/>
                </a:lnTo>
                <a:lnTo>
                  <a:pt x="6181" y="9320"/>
                </a:lnTo>
                <a:lnTo>
                  <a:pt x="5962" y="9295"/>
                </a:lnTo>
                <a:lnTo>
                  <a:pt x="5743" y="9320"/>
                </a:lnTo>
                <a:lnTo>
                  <a:pt x="5500" y="9344"/>
                </a:lnTo>
                <a:lnTo>
                  <a:pt x="5378" y="9393"/>
                </a:lnTo>
                <a:lnTo>
                  <a:pt x="5281" y="9441"/>
                </a:lnTo>
                <a:lnTo>
                  <a:pt x="5257" y="9466"/>
                </a:lnTo>
                <a:lnTo>
                  <a:pt x="5257" y="9514"/>
                </a:lnTo>
                <a:lnTo>
                  <a:pt x="5305" y="9563"/>
                </a:lnTo>
                <a:lnTo>
                  <a:pt x="5378" y="9587"/>
                </a:lnTo>
                <a:lnTo>
                  <a:pt x="5476" y="9612"/>
                </a:lnTo>
                <a:lnTo>
                  <a:pt x="5914" y="9612"/>
                </a:lnTo>
                <a:lnTo>
                  <a:pt x="6181" y="9636"/>
                </a:lnTo>
                <a:lnTo>
                  <a:pt x="6157" y="9855"/>
                </a:lnTo>
                <a:lnTo>
                  <a:pt x="6060" y="9855"/>
                </a:lnTo>
                <a:lnTo>
                  <a:pt x="5670" y="9928"/>
                </a:lnTo>
                <a:lnTo>
                  <a:pt x="5500" y="9952"/>
                </a:lnTo>
                <a:lnTo>
                  <a:pt x="5427" y="10001"/>
                </a:lnTo>
                <a:lnTo>
                  <a:pt x="5403" y="10001"/>
                </a:lnTo>
                <a:lnTo>
                  <a:pt x="5378" y="10025"/>
                </a:lnTo>
                <a:lnTo>
                  <a:pt x="5378" y="10098"/>
                </a:lnTo>
                <a:lnTo>
                  <a:pt x="5403" y="10147"/>
                </a:lnTo>
                <a:lnTo>
                  <a:pt x="5451" y="10171"/>
                </a:lnTo>
                <a:lnTo>
                  <a:pt x="5500" y="10196"/>
                </a:lnTo>
                <a:lnTo>
                  <a:pt x="5622" y="10220"/>
                </a:lnTo>
                <a:lnTo>
                  <a:pt x="5743" y="10220"/>
                </a:lnTo>
                <a:lnTo>
                  <a:pt x="5938" y="10196"/>
                </a:lnTo>
                <a:lnTo>
                  <a:pt x="6133" y="10171"/>
                </a:lnTo>
                <a:lnTo>
                  <a:pt x="6157" y="10147"/>
                </a:lnTo>
                <a:lnTo>
                  <a:pt x="6157" y="10366"/>
                </a:lnTo>
                <a:lnTo>
                  <a:pt x="6011" y="10390"/>
                </a:lnTo>
                <a:lnTo>
                  <a:pt x="5889" y="10415"/>
                </a:lnTo>
                <a:lnTo>
                  <a:pt x="5573" y="10512"/>
                </a:lnTo>
                <a:lnTo>
                  <a:pt x="5403" y="10585"/>
                </a:lnTo>
                <a:lnTo>
                  <a:pt x="5354" y="10634"/>
                </a:lnTo>
                <a:lnTo>
                  <a:pt x="5354" y="10658"/>
                </a:lnTo>
                <a:lnTo>
                  <a:pt x="5403" y="10707"/>
                </a:lnTo>
                <a:lnTo>
                  <a:pt x="5451" y="10731"/>
                </a:lnTo>
                <a:lnTo>
                  <a:pt x="5573" y="10755"/>
                </a:lnTo>
                <a:lnTo>
                  <a:pt x="5841" y="10731"/>
                </a:lnTo>
                <a:lnTo>
                  <a:pt x="6157" y="10682"/>
                </a:lnTo>
                <a:lnTo>
                  <a:pt x="6157" y="10999"/>
                </a:lnTo>
                <a:lnTo>
                  <a:pt x="6133" y="10999"/>
                </a:lnTo>
                <a:lnTo>
                  <a:pt x="5938" y="11023"/>
                </a:lnTo>
                <a:lnTo>
                  <a:pt x="5743" y="11047"/>
                </a:lnTo>
                <a:lnTo>
                  <a:pt x="5549" y="11120"/>
                </a:lnTo>
                <a:lnTo>
                  <a:pt x="5378" y="11193"/>
                </a:lnTo>
                <a:lnTo>
                  <a:pt x="5354" y="11218"/>
                </a:lnTo>
                <a:lnTo>
                  <a:pt x="5354" y="11242"/>
                </a:lnTo>
                <a:lnTo>
                  <a:pt x="5354" y="11266"/>
                </a:lnTo>
                <a:lnTo>
                  <a:pt x="5378" y="11291"/>
                </a:lnTo>
                <a:lnTo>
                  <a:pt x="5573" y="11315"/>
                </a:lnTo>
                <a:lnTo>
                  <a:pt x="5768" y="11315"/>
                </a:lnTo>
                <a:lnTo>
                  <a:pt x="6133" y="11291"/>
                </a:lnTo>
                <a:lnTo>
                  <a:pt x="6157" y="11266"/>
                </a:lnTo>
                <a:lnTo>
                  <a:pt x="6157" y="11558"/>
                </a:lnTo>
                <a:lnTo>
                  <a:pt x="6011" y="11558"/>
                </a:lnTo>
                <a:lnTo>
                  <a:pt x="5841" y="11607"/>
                </a:lnTo>
                <a:lnTo>
                  <a:pt x="5573" y="11656"/>
                </a:lnTo>
                <a:lnTo>
                  <a:pt x="5330" y="11753"/>
                </a:lnTo>
                <a:lnTo>
                  <a:pt x="5305" y="11777"/>
                </a:lnTo>
                <a:lnTo>
                  <a:pt x="5305" y="11826"/>
                </a:lnTo>
                <a:lnTo>
                  <a:pt x="5330" y="11850"/>
                </a:lnTo>
                <a:lnTo>
                  <a:pt x="5378" y="11850"/>
                </a:lnTo>
                <a:lnTo>
                  <a:pt x="5622" y="11875"/>
                </a:lnTo>
                <a:lnTo>
                  <a:pt x="5865" y="11850"/>
                </a:lnTo>
                <a:lnTo>
                  <a:pt x="6011" y="11850"/>
                </a:lnTo>
                <a:lnTo>
                  <a:pt x="6084" y="11826"/>
                </a:lnTo>
                <a:lnTo>
                  <a:pt x="6157" y="11802"/>
                </a:lnTo>
                <a:lnTo>
                  <a:pt x="6157" y="12020"/>
                </a:lnTo>
                <a:lnTo>
                  <a:pt x="5962" y="12020"/>
                </a:lnTo>
                <a:lnTo>
                  <a:pt x="5743" y="12045"/>
                </a:lnTo>
                <a:lnTo>
                  <a:pt x="5549" y="12118"/>
                </a:lnTo>
                <a:lnTo>
                  <a:pt x="5476" y="12142"/>
                </a:lnTo>
                <a:lnTo>
                  <a:pt x="5378" y="12191"/>
                </a:lnTo>
                <a:lnTo>
                  <a:pt x="5378" y="12239"/>
                </a:lnTo>
                <a:lnTo>
                  <a:pt x="5378" y="12264"/>
                </a:lnTo>
                <a:lnTo>
                  <a:pt x="5476" y="12312"/>
                </a:lnTo>
                <a:lnTo>
                  <a:pt x="5549" y="12337"/>
                </a:lnTo>
                <a:lnTo>
                  <a:pt x="5743" y="12385"/>
                </a:lnTo>
                <a:lnTo>
                  <a:pt x="5962" y="12361"/>
                </a:lnTo>
                <a:lnTo>
                  <a:pt x="6157" y="12361"/>
                </a:lnTo>
                <a:lnTo>
                  <a:pt x="6157" y="12458"/>
                </a:lnTo>
                <a:lnTo>
                  <a:pt x="6157" y="12483"/>
                </a:lnTo>
                <a:lnTo>
                  <a:pt x="6011" y="12531"/>
                </a:lnTo>
                <a:lnTo>
                  <a:pt x="5889" y="12580"/>
                </a:lnTo>
                <a:lnTo>
                  <a:pt x="5622" y="12653"/>
                </a:lnTo>
                <a:lnTo>
                  <a:pt x="5500" y="12702"/>
                </a:lnTo>
                <a:lnTo>
                  <a:pt x="5403" y="12750"/>
                </a:lnTo>
                <a:lnTo>
                  <a:pt x="5378" y="12799"/>
                </a:lnTo>
                <a:lnTo>
                  <a:pt x="5378" y="12823"/>
                </a:lnTo>
                <a:lnTo>
                  <a:pt x="5403" y="12848"/>
                </a:lnTo>
                <a:lnTo>
                  <a:pt x="5500" y="12872"/>
                </a:lnTo>
                <a:lnTo>
                  <a:pt x="5622" y="12896"/>
                </a:lnTo>
                <a:lnTo>
                  <a:pt x="5743" y="12921"/>
                </a:lnTo>
                <a:lnTo>
                  <a:pt x="5865" y="12896"/>
                </a:lnTo>
                <a:lnTo>
                  <a:pt x="6011" y="12872"/>
                </a:lnTo>
                <a:lnTo>
                  <a:pt x="6181" y="12848"/>
                </a:lnTo>
                <a:lnTo>
                  <a:pt x="6181" y="13042"/>
                </a:lnTo>
                <a:lnTo>
                  <a:pt x="6108" y="13018"/>
                </a:lnTo>
                <a:lnTo>
                  <a:pt x="5962" y="13042"/>
                </a:lnTo>
                <a:lnTo>
                  <a:pt x="5841" y="13091"/>
                </a:lnTo>
                <a:lnTo>
                  <a:pt x="5719" y="13164"/>
                </a:lnTo>
                <a:lnTo>
                  <a:pt x="5573" y="13237"/>
                </a:lnTo>
                <a:lnTo>
                  <a:pt x="5549" y="13261"/>
                </a:lnTo>
                <a:lnTo>
                  <a:pt x="5573" y="13286"/>
                </a:lnTo>
                <a:lnTo>
                  <a:pt x="5597" y="13334"/>
                </a:lnTo>
                <a:lnTo>
                  <a:pt x="5622" y="13334"/>
                </a:lnTo>
                <a:lnTo>
                  <a:pt x="5743" y="13310"/>
                </a:lnTo>
                <a:lnTo>
                  <a:pt x="6157" y="13310"/>
                </a:lnTo>
                <a:lnTo>
                  <a:pt x="6206" y="13286"/>
                </a:lnTo>
                <a:lnTo>
                  <a:pt x="6206" y="13529"/>
                </a:lnTo>
                <a:lnTo>
                  <a:pt x="6035" y="13553"/>
                </a:lnTo>
                <a:lnTo>
                  <a:pt x="5865" y="13553"/>
                </a:lnTo>
                <a:lnTo>
                  <a:pt x="5719" y="13602"/>
                </a:lnTo>
                <a:lnTo>
                  <a:pt x="5573" y="13675"/>
                </a:lnTo>
                <a:lnTo>
                  <a:pt x="5524" y="13724"/>
                </a:lnTo>
                <a:lnTo>
                  <a:pt x="5476" y="13797"/>
                </a:lnTo>
                <a:lnTo>
                  <a:pt x="5476" y="13870"/>
                </a:lnTo>
                <a:lnTo>
                  <a:pt x="5476" y="13894"/>
                </a:lnTo>
                <a:lnTo>
                  <a:pt x="5500" y="13918"/>
                </a:lnTo>
                <a:lnTo>
                  <a:pt x="5646" y="13967"/>
                </a:lnTo>
                <a:lnTo>
                  <a:pt x="5792" y="13967"/>
                </a:lnTo>
                <a:lnTo>
                  <a:pt x="6108" y="13943"/>
                </a:lnTo>
                <a:lnTo>
                  <a:pt x="6254" y="13943"/>
                </a:lnTo>
                <a:lnTo>
                  <a:pt x="6279" y="14235"/>
                </a:lnTo>
                <a:lnTo>
                  <a:pt x="6011" y="14308"/>
                </a:lnTo>
                <a:lnTo>
                  <a:pt x="5841" y="14332"/>
                </a:lnTo>
                <a:lnTo>
                  <a:pt x="5670" y="14381"/>
                </a:lnTo>
                <a:lnTo>
                  <a:pt x="5622" y="14429"/>
                </a:lnTo>
                <a:lnTo>
                  <a:pt x="5597" y="14478"/>
                </a:lnTo>
                <a:lnTo>
                  <a:pt x="5622" y="14551"/>
                </a:lnTo>
                <a:lnTo>
                  <a:pt x="5670" y="14600"/>
                </a:lnTo>
                <a:lnTo>
                  <a:pt x="5719" y="14624"/>
                </a:lnTo>
                <a:lnTo>
                  <a:pt x="5792" y="14648"/>
                </a:lnTo>
                <a:lnTo>
                  <a:pt x="5962" y="14673"/>
                </a:lnTo>
                <a:lnTo>
                  <a:pt x="6133" y="14648"/>
                </a:lnTo>
                <a:lnTo>
                  <a:pt x="6303" y="14600"/>
                </a:lnTo>
                <a:lnTo>
                  <a:pt x="6303" y="14770"/>
                </a:lnTo>
                <a:lnTo>
                  <a:pt x="6133" y="14794"/>
                </a:lnTo>
                <a:lnTo>
                  <a:pt x="5962" y="14867"/>
                </a:lnTo>
                <a:lnTo>
                  <a:pt x="5841" y="14916"/>
                </a:lnTo>
                <a:lnTo>
                  <a:pt x="5719" y="14965"/>
                </a:lnTo>
                <a:lnTo>
                  <a:pt x="5646" y="15062"/>
                </a:lnTo>
                <a:lnTo>
                  <a:pt x="5597" y="15111"/>
                </a:lnTo>
                <a:lnTo>
                  <a:pt x="5573" y="15159"/>
                </a:lnTo>
                <a:lnTo>
                  <a:pt x="5573" y="15184"/>
                </a:lnTo>
                <a:lnTo>
                  <a:pt x="5597" y="15208"/>
                </a:lnTo>
                <a:lnTo>
                  <a:pt x="5670" y="15257"/>
                </a:lnTo>
                <a:lnTo>
                  <a:pt x="5768" y="15281"/>
                </a:lnTo>
                <a:lnTo>
                  <a:pt x="5962" y="15257"/>
                </a:lnTo>
                <a:lnTo>
                  <a:pt x="6352" y="15184"/>
                </a:lnTo>
                <a:lnTo>
                  <a:pt x="6376" y="15451"/>
                </a:lnTo>
                <a:lnTo>
                  <a:pt x="6133" y="15476"/>
                </a:lnTo>
                <a:lnTo>
                  <a:pt x="5865" y="15524"/>
                </a:lnTo>
                <a:lnTo>
                  <a:pt x="5743" y="15573"/>
                </a:lnTo>
                <a:lnTo>
                  <a:pt x="5646" y="15646"/>
                </a:lnTo>
                <a:lnTo>
                  <a:pt x="5622" y="15646"/>
                </a:lnTo>
                <a:lnTo>
                  <a:pt x="5622" y="15670"/>
                </a:lnTo>
                <a:lnTo>
                  <a:pt x="5695" y="15768"/>
                </a:lnTo>
                <a:lnTo>
                  <a:pt x="5792" y="15816"/>
                </a:lnTo>
                <a:lnTo>
                  <a:pt x="5889" y="15841"/>
                </a:lnTo>
                <a:lnTo>
                  <a:pt x="5987" y="15841"/>
                </a:lnTo>
                <a:lnTo>
                  <a:pt x="6206" y="15865"/>
                </a:lnTo>
                <a:lnTo>
                  <a:pt x="6400" y="15865"/>
                </a:lnTo>
                <a:lnTo>
                  <a:pt x="6400" y="15962"/>
                </a:lnTo>
                <a:lnTo>
                  <a:pt x="6133" y="16035"/>
                </a:lnTo>
                <a:lnTo>
                  <a:pt x="5938" y="16084"/>
                </a:lnTo>
                <a:lnTo>
                  <a:pt x="5792" y="16181"/>
                </a:lnTo>
                <a:lnTo>
                  <a:pt x="5768" y="16230"/>
                </a:lnTo>
                <a:lnTo>
                  <a:pt x="5768" y="16254"/>
                </a:lnTo>
                <a:lnTo>
                  <a:pt x="5816" y="16327"/>
                </a:lnTo>
                <a:lnTo>
                  <a:pt x="5889" y="16376"/>
                </a:lnTo>
                <a:lnTo>
                  <a:pt x="5987" y="16400"/>
                </a:lnTo>
                <a:lnTo>
                  <a:pt x="6181" y="16400"/>
                </a:lnTo>
                <a:lnTo>
                  <a:pt x="6425" y="16352"/>
                </a:lnTo>
                <a:lnTo>
                  <a:pt x="6449" y="16644"/>
                </a:lnTo>
                <a:lnTo>
                  <a:pt x="6230" y="16668"/>
                </a:lnTo>
                <a:lnTo>
                  <a:pt x="6035" y="16717"/>
                </a:lnTo>
                <a:lnTo>
                  <a:pt x="5962" y="16765"/>
                </a:lnTo>
                <a:lnTo>
                  <a:pt x="5865" y="16790"/>
                </a:lnTo>
                <a:lnTo>
                  <a:pt x="5841" y="16838"/>
                </a:lnTo>
                <a:lnTo>
                  <a:pt x="5841" y="16887"/>
                </a:lnTo>
                <a:lnTo>
                  <a:pt x="5841" y="16911"/>
                </a:lnTo>
                <a:lnTo>
                  <a:pt x="5889" y="16936"/>
                </a:lnTo>
                <a:lnTo>
                  <a:pt x="6084" y="16960"/>
                </a:lnTo>
                <a:lnTo>
                  <a:pt x="6279" y="16984"/>
                </a:lnTo>
                <a:lnTo>
                  <a:pt x="6449" y="16984"/>
                </a:lnTo>
                <a:lnTo>
                  <a:pt x="6449" y="17276"/>
                </a:lnTo>
                <a:lnTo>
                  <a:pt x="6206" y="17325"/>
                </a:lnTo>
                <a:lnTo>
                  <a:pt x="6011" y="17349"/>
                </a:lnTo>
                <a:lnTo>
                  <a:pt x="5938" y="17398"/>
                </a:lnTo>
                <a:lnTo>
                  <a:pt x="5865" y="17447"/>
                </a:lnTo>
                <a:lnTo>
                  <a:pt x="5841" y="17471"/>
                </a:lnTo>
                <a:lnTo>
                  <a:pt x="5841" y="17520"/>
                </a:lnTo>
                <a:lnTo>
                  <a:pt x="5841" y="17544"/>
                </a:lnTo>
                <a:lnTo>
                  <a:pt x="5865" y="17568"/>
                </a:lnTo>
                <a:lnTo>
                  <a:pt x="5987" y="17641"/>
                </a:lnTo>
                <a:lnTo>
                  <a:pt x="6133" y="17690"/>
                </a:lnTo>
                <a:lnTo>
                  <a:pt x="6303" y="17690"/>
                </a:lnTo>
                <a:lnTo>
                  <a:pt x="6449" y="17666"/>
                </a:lnTo>
                <a:lnTo>
                  <a:pt x="6449" y="17958"/>
                </a:lnTo>
                <a:lnTo>
                  <a:pt x="6303" y="17982"/>
                </a:lnTo>
                <a:lnTo>
                  <a:pt x="6181" y="18031"/>
                </a:lnTo>
                <a:lnTo>
                  <a:pt x="6011" y="18055"/>
                </a:lnTo>
                <a:lnTo>
                  <a:pt x="5914" y="18104"/>
                </a:lnTo>
                <a:lnTo>
                  <a:pt x="5841" y="18152"/>
                </a:lnTo>
                <a:lnTo>
                  <a:pt x="5816" y="18177"/>
                </a:lnTo>
                <a:lnTo>
                  <a:pt x="5816" y="18225"/>
                </a:lnTo>
                <a:lnTo>
                  <a:pt x="5841" y="18250"/>
                </a:lnTo>
                <a:lnTo>
                  <a:pt x="5865" y="18274"/>
                </a:lnTo>
                <a:lnTo>
                  <a:pt x="5987" y="18323"/>
                </a:lnTo>
                <a:lnTo>
                  <a:pt x="6157" y="18371"/>
                </a:lnTo>
                <a:lnTo>
                  <a:pt x="6303" y="18371"/>
                </a:lnTo>
                <a:lnTo>
                  <a:pt x="6449" y="18347"/>
                </a:lnTo>
                <a:lnTo>
                  <a:pt x="6473" y="18444"/>
                </a:lnTo>
                <a:lnTo>
                  <a:pt x="6303" y="18469"/>
                </a:lnTo>
                <a:lnTo>
                  <a:pt x="6157" y="18542"/>
                </a:lnTo>
                <a:lnTo>
                  <a:pt x="6035" y="18615"/>
                </a:lnTo>
                <a:lnTo>
                  <a:pt x="5914" y="18688"/>
                </a:lnTo>
                <a:lnTo>
                  <a:pt x="5889" y="18736"/>
                </a:lnTo>
                <a:lnTo>
                  <a:pt x="5889" y="18761"/>
                </a:lnTo>
                <a:lnTo>
                  <a:pt x="5914" y="18785"/>
                </a:lnTo>
                <a:lnTo>
                  <a:pt x="5962" y="18809"/>
                </a:lnTo>
                <a:lnTo>
                  <a:pt x="6108" y="18809"/>
                </a:lnTo>
                <a:lnTo>
                  <a:pt x="6279" y="18785"/>
                </a:lnTo>
                <a:lnTo>
                  <a:pt x="6498" y="18761"/>
                </a:lnTo>
                <a:lnTo>
                  <a:pt x="6522" y="18980"/>
                </a:lnTo>
                <a:lnTo>
                  <a:pt x="6376" y="19028"/>
                </a:lnTo>
                <a:lnTo>
                  <a:pt x="6254" y="19101"/>
                </a:lnTo>
                <a:lnTo>
                  <a:pt x="5987" y="19223"/>
                </a:lnTo>
                <a:lnTo>
                  <a:pt x="5962" y="19272"/>
                </a:lnTo>
                <a:lnTo>
                  <a:pt x="5962" y="19320"/>
                </a:lnTo>
                <a:lnTo>
                  <a:pt x="5987" y="19369"/>
                </a:lnTo>
                <a:lnTo>
                  <a:pt x="6011" y="19393"/>
                </a:lnTo>
                <a:lnTo>
                  <a:pt x="6425" y="19393"/>
                </a:lnTo>
                <a:lnTo>
                  <a:pt x="6595" y="19345"/>
                </a:lnTo>
                <a:lnTo>
                  <a:pt x="6619" y="19393"/>
                </a:lnTo>
                <a:lnTo>
                  <a:pt x="6571" y="19442"/>
                </a:lnTo>
                <a:lnTo>
                  <a:pt x="6522" y="19515"/>
                </a:lnTo>
                <a:lnTo>
                  <a:pt x="6254" y="19637"/>
                </a:lnTo>
                <a:lnTo>
                  <a:pt x="6230" y="19661"/>
                </a:lnTo>
                <a:lnTo>
                  <a:pt x="6206" y="19734"/>
                </a:lnTo>
                <a:lnTo>
                  <a:pt x="6230" y="19758"/>
                </a:lnTo>
                <a:lnTo>
                  <a:pt x="6279" y="19783"/>
                </a:lnTo>
                <a:lnTo>
                  <a:pt x="6595" y="19758"/>
                </a:lnTo>
                <a:lnTo>
                  <a:pt x="6668" y="19783"/>
                </a:lnTo>
                <a:lnTo>
                  <a:pt x="6887" y="19856"/>
                </a:lnTo>
                <a:lnTo>
                  <a:pt x="7106" y="19904"/>
                </a:lnTo>
                <a:lnTo>
                  <a:pt x="7203" y="19953"/>
                </a:lnTo>
                <a:lnTo>
                  <a:pt x="7252" y="20001"/>
                </a:lnTo>
                <a:lnTo>
                  <a:pt x="7276" y="20050"/>
                </a:lnTo>
                <a:lnTo>
                  <a:pt x="7276" y="20123"/>
                </a:lnTo>
                <a:lnTo>
                  <a:pt x="7252" y="20172"/>
                </a:lnTo>
                <a:lnTo>
                  <a:pt x="7203" y="20245"/>
                </a:lnTo>
                <a:lnTo>
                  <a:pt x="7057" y="20342"/>
                </a:lnTo>
                <a:lnTo>
                  <a:pt x="6936" y="20391"/>
                </a:lnTo>
                <a:lnTo>
                  <a:pt x="6814" y="20439"/>
                </a:lnTo>
                <a:lnTo>
                  <a:pt x="6692" y="20464"/>
                </a:lnTo>
                <a:lnTo>
                  <a:pt x="6571" y="20464"/>
                </a:lnTo>
                <a:lnTo>
                  <a:pt x="6303" y="20439"/>
                </a:lnTo>
                <a:lnTo>
                  <a:pt x="5889" y="20439"/>
                </a:lnTo>
                <a:lnTo>
                  <a:pt x="5768" y="20391"/>
                </a:lnTo>
                <a:lnTo>
                  <a:pt x="5670" y="20318"/>
                </a:lnTo>
                <a:lnTo>
                  <a:pt x="5597" y="20220"/>
                </a:lnTo>
                <a:lnTo>
                  <a:pt x="5524" y="20099"/>
                </a:lnTo>
                <a:lnTo>
                  <a:pt x="5476" y="19929"/>
                </a:lnTo>
                <a:lnTo>
                  <a:pt x="5403" y="19612"/>
                </a:lnTo>
                <a:lnTo>
                  <a:pt x="5354" y="19247"/>
                </a:lnTo>
                <a:lnTo>
                  <a:pt x="5330" y="18882"/>
                </a:lnTo>
                <a:lnTo>
                  <a:pt x="5305" y="18371"/>
                </a:lnTo>
                <a:lnTo>
                  <a:pt x="5184" y="16960"/>
                </a:lnTo>
                <a:lnTo>
                  <a:pt x="5111" y="16254"/>
                </a:lnTo>
                <a:lnTo>
                  <a:pt x="5038" y="15549"/>
                </a:lnTo>
                <a:lnTo>
                  <a:pt x="4965" y="15086"/>
                </a:lnTo>
                <a:lnTo>
                  <a:pt x="4867" y="14600"/>
                </a:lnTo>
                <a:lnTo>
                  <a:pt x="4624" y="13675"/>
                </a:lnTo>
                <a:lnTo>
                  <a:pt x="4527" y="13310"/>
                </a:lnTo>
                <a:lnTo>
                  <a:pt x="4454" y="13018"/>
                </a:lnTo>
                <a:lnTo>
                  <a:pt x="4405" y="12896"/>
                </a:lnTo>
                <a:lnTo>
                  <a:pt x="4356" y="12823"/>
                </a:lnTo>
                <a:lnTo>
                  <a:pt x="4356" y="12799"/>
                </a:lnTo>
                <a:lnTo>
                  <a:pt x="4332" y="12750"/>
                </a:lnTo>
                <a:lnTo>
                  <a:pt x="4283" y="12702"/>
                </a:lnTo>
                <a:lnTo>
                  <a:pt x="4235" y="12677"/>
                </a:lnTo>
                <a:lnTo>
                  <a:pt x="4186" y="12653"/>
                </a:lnTo>
                <a:lnTo>
                  <a:pt x="4113" y="12677"/>
                </a:lnTo>
                <a:lnTo>
                  <a:pt x="4040" y="12750"/>
                </a:lnTo>
                <a:lnTo>
                  <a:pt x="3991" y="12848"/>
                </a:lnTo>
                <a:lnTo>
                  <a:pt x="3918" y="13091"/>
                </a:lnTo>
                <a:lnTo>
                  <a:pt x="3870" y="13286"/>
                </a:lnTo>
                <a:lnTo>
                  <a:pt x="3772" y="13237"/>
                </a:lnTo>
                <a:lnTo>
                  <a:pt x="3675" y="13213"/>
                </a:lnTo>
                <a:lnTo>
                  <a:pt x="3626" y="13237"/>
                </a:lnTo>
                <a:lnTo>
                  <a:pt x="3602" y="13310"/>
                </a:lnTo>
                <a:lnTo>
                  <a:pt x="3626" y="13383"/>
                </a:lnTo>
                <a:lnTo>
                  <a:pt x="3675" y="13456"/>
                </a:lnTo>
                <a:lnTo>
                  <a:pt x="3748" y="13529"/>
                </a:lnTo>
                <a:lnTo>
                  <a:pt x="3821" y="13578"/>
                </a:lnTo>
                <a:lnTo>
                  <a:pt x="3797" y="13772"/>
                </a:lnTo>
                <a:lnTo>
                  <a:pt x="3651" y="13772"/>
                </a:lnTo>
                <a:lnTo>
                  <a:pt x="3505" y="13821"/>
                </a:lnTo>
                <a:lnTo>
                  <a:pt x="3480" y="13845"/>
                </a:lnTo>
                <a:lnTo>
                  <a:pt x="3505" y="13870"/>
                </a:lnTo>
                <a:lnTo>
                  <a:pt x="3651" y="13943"/>
                </a:lnTo>
                <a:lnTo>
                  <a:pt x="3772" y="14016"/>
                </a:lnTo>
                <a:lnTo>
                  <a:pt x="3724" y="14405"/>
                </a:lnTo>
                <a:lnTo>
                  <a:pt x="3505" y="14381"/>
                </a:lnTo>
                <a:lnTo>
                  <a:pt x="3407" y="14381"/>
                </a:lnTo>
                <a:lnTo>
                  <a:pt x="3310" y="14405"/>
                </a:lnTo>
                <a:lnTo>
                  <a:pt x="3286" y="14454"/>
                </a:lnTo>
                <a:lnTo>
                  <a:pt x="3286" y="14478"/>
                </a:lnTo>
                <a:lnTo>
                  <a:pt x="3286" y="14502"/>
                </a:lnTo>
                <a:lnTo>
                  <a:pt x="3383" y="14551"/>
                </a:lnTo>
                <a:lnTo>
                  <a:pt x="3480" y="14624"/>
                </a:lnTo>
                <a:lnTo>
                  <a:pt x="3675" y="14721"/>
                </a:lnTo>
                <a:lnTo>
                  <a:pt x="3675" y="14892"/>
                </a:lnTo>
                <a:lnTo>
                  <a:pt x="3480" y="14892"/>
                </a:lnTo>
                <a:lnTo>
                  <a:pt x="3286" y="14916"/>
                </a:lnTo>
                <a:lnTo>
                  <a:pt x="3213" y="14940"/>
                </a:lnTo>
                <a:lnTo>
                  <a:pt x="3140" y="14965"/>
                </a:lnTo>
                <a:lnTo>
                  <a:pt x="3115" y="15013"/>
                </a:lnTo>
                <a:lnTo>
                  <a:pt x="3115" y="15038"/>
                </a:lnTo>
                <a:lnTo>
                  <a:pt x="3140" y="15086"/>
                </a:lnTo>
                <a:lnTo>
                  <a:pt x="3188" y="15135"/>
                </a:lnTo>
                <a:lnTo>
                  <a:pt x="3310" y="15208"/>
                </a:lnTo>
                <a:lnTo>
                  <a:pt x="3456" y="15232"/>
                </a:lnTo>
                <a:lnTo>
                  <a:pt x="3626" y="15257"/>
                </a:lnTo>
                <a:lnTo>
                  <a:pt x="3578" y="15573"/>
                </a:lnTo>
                <a:lnTo>
                  <a:pt x="3334" y="15549"/>
                </a:lnTo>
                <a:lnTo>
                  <a:pt x="3018" y="15549"/>
                </a:lnTo>
                <a:lnTo>
                  <a:pt x="2921" y="15573"/>
                </a:lnTo>
                <a:lnTo>
                  <a:pt x="2896" y="15597"/>
                </a:lnTo>
                <a:lnTo>
                  <a:pt x="2896" y="15622"/>
                </a:lnTo>
                <a:lnTo>
                  <a:pt x="2945" y="15695"/>
                </a:lnTo>
                <a:lnTo>
                  <a:pt x="3018" y="15743"/>
                </a:lnTo>
                <a:lnTo>
                  <a:pt x="3164" y="15816"/>
                </a:lnTo>
                <a:lnTo>
                  <a:pt x="3359" y="15889"/>
                </a:lnTo>
                <a:lnTo>
                  <a:pt x="3553" y="15914"/>
                </a:lnTo>
                <a:lnTo>
                  <a:pt x="3529" y="16011"/>
                </a:lnTo>
                <a:lnTo>
                  <a:pt x="3261" y="16035"/>
                </a:lnTo>
                <a:lnTo>
                  <a:pt x="3115" y="16060"/>
                </a:lnTo>
                <a:lnTo>
                  <a:pt x="2994" y="16108"/>
                </a:lnTo>
                <a:lnTo>
                  <a:pt x="2969" y="16133"/>
                </a:lnTo>
                <a:lnTo>
                  <a:pt x="2969" y="16181"/>
                </a:lnTo>
                <a:lnTo>
                  <a:pt x="2969" y="16206"/>
                </a:lnTo>
                <a:lnTo>
                  <a:pt x="2994" y="16230"/>
                </a:lnTo>
                <a:lnTo>
                  <a:pt x="3115" y="16279"/>
                </a:lnTo>
                <a:lnTo>
                  <a:pt x="3237" y="16303"/>
                </a:lnTo>
                <a:lnTo>
                  <a:pt x="3480" y="16327"/>
                </a:lnTo>
                <a:lnTo>
                  <a:pt x="3432" y="16790"/>
                </a:lnTo>
                <a:lnTo>
                  <a:pt x="3261" y="16790"/>
                </a:lnTo>
                <a:lnTo>
                  <a:pt x="3115" y="16814"/>
                </a:lnTo>
                <a:lnTo>
                  <a:pt x="2872" y="16838"/>
                </a:lnTo>
                <a:lnTo>
                  <a:pt x="2775" y="16887"/>
                </a:lnTo>
                <a:lnTo>
                  <a:pt x="2677" y="16960"/>
                </a:lnTo>
                <a:lnTo>
                  <a:pt x="2653" y="17033"/>
                </a:lnTo>
                <a:lnTo>
                  <a:pt x="2677" y="17082"/>
                </a:lnTo>
                <a:lnTo>
                  <a:pt x="2702" y="17106"/>
                </a:lnTo>
                <a:lnTo>
                  <a:pt x="2799" y="17155"/>
                </a:lnTo>
                <a:lnTo>
                  <a:pt x="2896" y="17155"/>
                </a:lnTo>
                <a:lnTo>
                  <a:pt x="3091" y="17179"/>
                </a:lnTo>
                <a:lnTo>
                  <a:pt x="3383" y="17203"/>
                </a:lnTo>
                <a:lnTo>
                  <a:pt x="3359" y="17398"/>
                </a:lnTo>
                <a:lnTo>
                  <a:pt x="3188" y="17398"/>
                </a:lnTo>
                <a:lnTo>
                  <a:pt x="3042" y="17422"/>
                </a:lnTo>
                <a:lnTo>
                  <a:pt x="2750" y="17520"/>
                </a:lnTo>
                <a:lnTo>
                  <a:pt x="2702" y="17544"/>
                </a:lnTo>
                <a:lnTo>
                  <a:pt x="2677" y="17593"/>
                </a:lnTo>
                <a:lnTo>
                  <a:pt x="2702" y="17641"/>
                </a:lnTo>
                <a:lnTo>
                  <a:pt x="2750" y="17666"/>
                </a:lnTo>
                <a:lnTo>
                  <a:pt x="2896" y="17714"/>
                </a:lnTo>
                <a:lnTo>
                  <a:pt x="3018" y="17739"/>
                </a:lnTo>
                <a:lnTo>
                  <a:pt x="3310" y="17739"/>
                </a:lnTo>
                <a:lnTo>
                  <a:pt x="3310" y="17763"/>
                </a:lnTo>
                <a:lnTo>
                  <a:pt x="3286" y="17933"/>
                </a:lnTo>
                <a:lnTo>
                  <a:pt x="3018" y="17958"/>
                </a:lnTo>
                <a:lnTo>
                  <a:pt x="2799" y="17982"/>
                </a:lnTo>
                <a:lnTo>
                  <a:pt x="2702" y="18031"/>
                </a:lnTo>
                <a:lnTo>
                  <a:pt x="2629" y="18079"/>
                </a:lnTo>
                <a:lnTo>
                  <a:pt x="2604" y="18128"/>
                </a:lnTo>
                <a:lnTo>
                  <a:pt x="2604" y="18177"/>
                </a:lnTo>
                <a:lnTo>
                  <a:pt x="2653" y="18250"/>
                </a:lnTo>
                <a:lnTo>
                  <a:pt x="2702" y="18274"/>
                </a:lnTo>
                <a:lnTo>
                  <a:pt x="2775" y="18298"/>
                </a:lnTo>
                <a:lnTo>
                  <a:pt x="2848" y="18323"/>
                </a:lnTo>
                <a:lnTo>
                  <a:pt x="3018" y="18323"/>
                </a:lnTo>
                <a:lnTo>
                  <a:pt x="3164" y="18298"/>
                </a:lnTo>
                <a:lnTo>
                  <a:pt x="3237" y="18323"/>
                </a:lnTo>
                <a:lnTo>
                  <a:pt x="3213" y="18517"/>
                </a:lnTo>
                <a:lnTo>
                  <a:pt x="2848" y="18566"/>
                </a:lnTo>
                <a:lnTo>
                  <a:pt x="2677" y="18615"/>
                </a:lnTo>
                <a:lnTo>
                  <a:pt x="2604" y="18663"/>
                </a:lnTo>
                <a:lnTo>
                  <a:pt x="2531" y="18712"/>
                </a:lnTo>
                <a:lnTo>
                  <a:pt x="2507" y="18761"/>
                </a:lnTo>
                <a:lnTo>
                  <a:pt x="2507" y="18785"/>
                </a:lnTo>
                <a:lnTo>
                  <a:pt x="2531" y="18809"/>
                </a:lnTo>
                <a:lnTo>
                  <a:pt x="2556" y="18834"/>
                </a:lnTo>
                <a:lnTo>
                  <a:pt x="2702" y="18882"/>
                </a:lnTo>
                <a:lnTo>
                  <a:pt x="3164" y="18882"/>
                </a:lnTo>
                <a:lnTo>
                  <a:pt x="3115" y="19223"/>
                </a:lnTo>
                <a:lnTo>
                  <a:pt x="2799" y="19199"/>
                </a:lnTo>
                <a:lnTo>
                  <a:pt x="2677" y="19199"/>
                </a:lnTo>
                <a:lnTo>
                  <a:pt x="2580" y="19223"/>
                </a:lnTo>
                <a:lnTo>
                  <a:pt x="2483" y="19247"/>
                </a:lnTo>
                <a:lnTo>
                  <a:pt x="2410" y="19320"/>
                </a:lnTo>
                <a:lnTo>
                  <a:pt x="2410" y="19369"/>
                </a:lnTo>
                <a:lnTo>
                  <a:pt x="2410" y="19393"/>
                </a:lnTo>
                <a:lnTo>
                  <a:pt x="2483" y="19466"/>
                </a:lnTo>
                <a:lnTo>
                  <a:pt x="2580" y="19515"/>
                </a:lnTo>
                <a:lnTo>
                  <a:pt x="2702" y="19564"/>
                </a:lnTo>
                <a:lnTo>
                  <a:pt x="2799" y="19564"/>
                </a:lnTo>
                <a:lnTo>
                  <a:pt x="3042" y="19612"/>
                </a:lnTo>
                <a:lnTo>
                  <a:pt x="3018" y="19807"/>
                </a:lnTo>
                <a:lnTo>
                  <a:pt x="2896" y="19807"/>
                </a:lnTo>
                <a:lnTo>
                  <a:pt x="2556" y="19856"/>
                </a:lnTo>
                <a:lnTo>
                  <a:pt x="2483" y="19880"/>
                </a:lnTo>
                <a:lnTo>
                  <a:pt x="2434" y="19904"/>
                </a:lnTo>
                <a:lnTo>
                  <a:pt x="2337" y="20001"/>
                </a:lnTo>
                <a:lnTo>
                  <a:pt x="2312" y="20026"/>
                </a:lnTo>
                <a:lnTo>
                  <a:pt x="2337" y="20074"/>
                </a:lnTo>
                <a:lnTo>
                  <a:pt x="2434" y="20123"/>
                </a:lnTo>
                <a:lnTo>
                  <a:pt x="2531" y="20147"/>
                </a:lnTo>
                <a:lnTo>
                  <a:pt x="2726" y="20172"/>
                </a:lnTo>
                <a:lnTo>
                  <a:pt x="2507" y="20269"/>
                </a:lnTo>
                <a:lnTo>
                  <a:pt x="2288" y="20366"/>
                </a:lnTo>
                <a:lnTo>
                  <a:pt x="1801" y="20512"/>
                </a:lnTo>
                <a:lnTo>
                  <a:pt x="1655" y="20537"/>
                </a:lnTo>
                <a:lnTo>
                  <a:pt x="1485" y="20561"/>
                </a:lnTo>
                <a:lnTo>
                  <a:pt x="1315" y="20537"/>
                </a:lnTo>
                <a:lnTo>
                  <a:pt x="1145" y="20488"/>
                </a:lnTo>
                <a:lnTo>
                  <a:pt x="1120" y="20464"/>
                </a:lnTo>
                <a:lnTo>
                  <a:pt x="1096" y="20415"/>
                </a:lnTo>
                <a:lnTo>
                  <a:pt x="1096" y="20391"/>
                </a:lnTo>
                <a:lnTo>
                  <a:pt x="1096" y="20342"/>
                </a:lnTo>
                <a:lnTo>
                  <a:pt x="1145" y="20245"/>
                </a:lnTo>
                <a:lnTo>
                  <a:pt x="1242" y="20123"/>
                </a:lnTo>
                <a:lnTo>
                  <a:pt x="1485" y="19929"/>
                </a:lnTo>
                <a:lnTo>
                  <a:pt x="1631" y="19831"/>
                </a:lnTo>
                <a:lnTo>
                  <a:pt x="1680" y="19807"/>
                </a:lnTo>
                <a:lnTo>
                  <a:pt x="1704" y="19758"/>
                </a:lnTo>
                <a:lnTo>
                  <a:pt x="1704" y="19710"/>
                </a:lnTo>
                <a:lnTo>
                  <a:pt x="1704" y="19661"/>
                </a:lnTo>
                <a:lnTo>
                  <a:pt x="1728" y="19588"/>
                </a:lnTo>
                <a:lnTo>
                  <a:pt x="1826" y="18785"/>
                </a:lnTo>
                <a:lnTo>
                  <a:pt x="1923" y="18006"/>
                </a:lnTo>
                <a:lnTo>
                  <a:pt x="2045" y="16425"/>
                </a:lnTo>
                <a:lnTo>
                  <a:pt x="2142" y="14843"/>
                </a:lnTo>
                <a:lnTo>
                  <a:pt x="2264" y="13237"/>
                </a:lnTo>
                <a:lnTo>
                  <a:pt x="2410" y="11631"/>
                </a:lnTo>
                <a:lnTo>
                  <a:pt x="2531" y="10025"/>
                </a:lnTo>
                <a:lnTo>
                  <a:pt x="2556" y="9368"/>
                </a:lnTo>
                <a:lnTo>
                  <a:pt x="2580" y="8663"/>
                </a:lnTo>
                <a:lnTo>
                  <a:pt x="2580" y="8322"/>
                </a:lnTo>
                <a:lnTo>
                  <a:pt x="2580" y="7981"/>
                </a:lnTo>
                <a:lnTo>
                  <a:pt x="2531" y="7641"/>
                </a:lnTo>
                <a:lnTo>
                  <a:pt x="2483" y="7324"/>
                </a:lnTo>
                <a:lnTo>
                  <a:pt x="2483" y="7251"/>
                </a:lnTo>
                <a:lnTo>
                  <a:pt x="2458" y="7178"/>
                </a:lnTo>
                <a:lnTo>
                  <a:pt x="2434" y="7130"/>
                </a:lnTo>
                <a:lnTo>
                  <a:pt x="2410" y="7105"/>
                </a:lnTo>
                <a:lnTo>
                  <a:pt x="2337" y="7057"/>
                </a:lnTo>
                <a:lnTo>
                  <a:pt x="2239" y="7057"/>
                </a:lnTo>
                <a:lnTo>
                  <a:pt x="2166" y="7105"/>
                </a:lnTo>
                <a:lnTo>
                  <a:pt x="2020" y="7130"/>
                </a:lnTo>
                <a:lnTo>
                  <a:pt x="1899" y="7154"/>
                </a:lnTo>
                <a:lnTo>
                  <a:pt x="1826" y="7227"/>
                </a:lnTo>
                <a:lnTo>
                  <a:pt x="1801" y="7300"/>
                </a:lnTo>
                <a:lnTo>
                  <a:pt x="1801" y="7349"/>
                </a:lnTo>
                <a:lnTo>
                  <a:pt x="1801" y="7397"/>
                </a:lnTo>
                <a:lnTo>
                  <a:pt x="1874" y="7446"/>
                </a:lnTo>
                <a:lnTo>
                  <a:pt x="1923" y="7470"/>
                </a:lnTo>
                <a:lnTo>
                  <a:pt x="1899" y="7519"/>
                </a:lnTo>
                <a:lnTo>
                  <a:pt x="1704" y="7519"/>
                </a:lnTo>
                <a:lnTo>
                  <a:pt x="1631" y="7543"/>
                </a:lnTo>
                <a:lnTo>
                  <a:pt x="1558" y="7592"/>
                </a:lnTo>
                <a:lnTo>
                  <a:pt x="1534" y="7665"/>
                </a:lnTo>
                <a:lnTo>
                  <a:pt x="1534" y="7714"/>
                </a:lnTo>
                <a:lnTo>
                  <a:pt x="1558" y="7738"/>
                </a:lnTo>
                <a:lnTo>
                  <a:pt x="1631" y="7811"/>
                </a:lnTo>
                <a:lnTo>
                  <a:pt x="1753" y="7860"/>
                </a:lnTo>
                <a:lnTo>
                  <a:pt x="1728" y="7957"/>
                </a:lnTo>
                <a:lnTo>
                  <a:pt x="1582" y="7957"/>
                </a:lnTo>
                <a:lnTo>
                  <a:pt x="1461" y="8006"/>
                </a:lnTo>
                <a:lnTo>
                  <a:pt x="1412" y="8054"/>
                </a:lnTo>
                <a:lnTo>
                  <a:pt x="1388" y="8127"/>
                </a:lnTo>
                <a:lnTo>
                  <a:pt x="1412" y="8200"/>
                </a:lnTo>
                <a:lnTo>
                  <a:pt x="1461" y="8249"/>
                </a:lnTo>
                <a:lnTo>
                  <a:pt x="1534" y="8273"/>
                </a:lnTo>
                <a:lnTo>
                  <a:pt x="1631" y="8298"/>
                </a:lnTo>
                <a:lnTo>
                  <a:pt x="1582" y="8468"/>
                </a:lnTo>
                <a:lnTo>
                  <a:pt x="1437" y="8468"/>
                </a:lnTo>
                <a:lnTo>
                  <a:pt x="1364" y="8517"/>
                </a:lnTo>
                <a:lnTo>
                  <a:pt x="1291" y="8541"/>
                </a:lnTo>
                <a:lnTo>
                  <a:pt x="1291" y="8590"/>
                </a:lnTo>
                <a:lnTo>
                  <a:pt x="1291" y="8638"/>
                </a:lnTo>
                <a:lnTo>
                  <a:pt x="1339" y="8687"/>
                </a:lnTo>
                <a:lnTo>
                  <a:pt x="1388" y="8736"/>
                </a:lnTo>
                <a:lnTo>
                  <a:pt x="1509" y="8760"/>
                </a:lnTo>
                <a:lnTo>
                  <a:pt x="1485" y="8833"/>
                </a:lnTo>
                <a:lnTo>
                  <a:pt x="1461" y="8930"/>
                </a:lnTo>
                <a:lnTo>
                  <a:pt x="1315" y="8955"/>
                </a:lnTo>
                <a:lnTo>
                  <a:pt x="1242" y="8979"/>
                </a:lnTo>
                <a:lnTo>
                  <a:pt x="1193" y="9028"/>
                </a:lnTo>
                <a:lnTo>
                  <a:pt x="1169" y="9076"/>
                </a:lnTo>
                <a:lnTo>
                  <a:pt x="1169" y="9149"/>
                </a:lnTo>
                <a:lnTo>
                  <a:pt x="1218" y="9198"/>
                </a:lnTo>
                <a:lnTo>
                  <a:pt x="1242" y="9222"/>
                </a:lnTo>
                <a:lnTo>
                  <a:pt x="1364" y="9271"/>
                </a:lnTo>
                <a:lnTo>
                  <a:pt x="1364" y="9295"/>
                </a:lnTo>
                <a:lnTo>
                  <a:pt x="1315" y="9320"/>
                </a:lnTo>
                <a:lnTo>
                  <a:pt x="1169" y="9344"/>
                </a:lnTo>
                <a:lnTo>
                  <a:pt x="1096" y="9393"/>
                </a:lnTo>
                <a:lnTo>
                  <a:pt x="1047" y="9441"/>
                </a:lnTo>
                <a:lnTo>
                  <a:pt x="1023" y="9539"/>
                </a:lnTo>
                <a:lnTo>
                  <a:pt x="1047" y="9563"/>
                </a:lnTo>
                <a:lnTo>
                  <a:pt x="1072" y="9612"/>
                </a:lnTo>
                <a:lnTo>
                  <a:pt x="1120" y="9636"/>
                </a:lnTo>
                <a:lnTo>
                  <a:pt x="1169" y="9660"/>
                </a:lnTo>
                <a:lnTo>
                  <a:pt x="1291" y="9660"/>
                </a:lnTo>
                <a:lnTo>
                  <a:pt x="1266" y="9733"/>
                </a:lnTo>
                <a:lnTo>
                  <a:pt x="1145" y="9733"/>
                </a:lnTo>
                <a:lnTo>
                  <a:pt x="1072" y="9758"/>
                </a:lnTo>
                <a:lnTo>
                  <a:pt x="1023" y="9806"/>
                </a:lnTo>
                <a:lnTo>
                  <a:pt x="999" y="9879"/>
                </a:lnTo>
                <a:lnTo>
                  <a:pt x="1023" y="9952"/>
                </a:lnTo>
                <a:lnTo>
                  <a:pt x="1120" y="10001"/>
                </a:lnTo>
                <a:lnTo>
                  <a:pt x="1218" y="10025"/>
                </a:lnTo>
                <a:lnTo>
                  <a:pt x="1169" y="10269"/>
                </a:lnTo>
                <a:lnTo>
                  <a:pt x="1096" y="10244"/>
                </a:lnTo>
                <a:lnTo>
                  <a:pt x="1023" y="10269"/>
                </a:lnTo>
                <a:lnTo>
                  <a:pt x="974" y="10293"/>
                </a:lnTo>
                <a:lnTo>
                  <a:pt x="926" y="10342"/>
                </a:lnTo>
                <a:lnTo>
                  <a:pt x="926" y="10390"/>
                </a:lnTo>
                <a:lnTo>
                  <a:pt x="926" y="10439"/>
                </a:lnTo>
                <a:lnTo>
                  <a:pt x="950" y="10488"/>
                </a:lnTo>
                <a:lnTo>
                  <a:pt x="999" y="10536"/>
                </a:lnTo>
                <a:lnTo>
                  <a:pt x="1096" y="10609"/>
                </a:lnTo>
                <a:lnTo>
                  <a:pt x="1072" y="10634"/>
                </a:lnTo>
                <a:lnTo>
                  <a:pt x="1047" y="10682"/>
                </a:lnTo>
                <a:lnTo>
                  <a:pt x="1047" y="10755"/>
                </a:lnTo>
                <a:lnTo>
                  <a:pt x="1047" y="10804"/>
                </a:lnTo>
                <a:lnTo>
                  <a:pt x="1145" y="11096"/>
                </a:lnTo>
                <a:lnTo>
                  <a:pt x="1169" y="11291"/>
                </a:lnTo>
                <a:lnTo>
                  <a:pt x="1193" y="11461"/>
                </a:lnTo>
                <a:lnTo>
                  <a:pt x="1193" y="11631"/>
                </a:lnTo>
                <a:lnTo>
                  <a:pt x="1120" y="11777"/>
                </a:lnTo>
                <a:lnTo>
                  <a:pt x="1096" y="11826"/>
                </a:lnTo>
                <a:lnTo>
                  <a:pt x="1023" y="11875"/>
                </a:lnTo>
                <a:lnTo>
                  <a:pt x="950" y="11923"/>
                </a:lnTo>
                <a:lnTo>
                  <a:pt x="780" y="11923"/>
                </a:lnTo>
                <a:lnTo>
                  <a:pt x="707" y="11875"/>
                </a:lnTo>
                <a:lnTo>
                  <a:pt x="658" y="11826"/>
                </a:lnTo>
                <a:lnTo>
                  <a:pt x="609" y="11753"/>
                </a:lnTo>
                <a:lnTo>
                  <a:pt x="512" y="11607"/>
                </a:lnTo>
                <a:lnTo>
                  <a:pt x="463" y="11437"/>
                </a:lnTo>
                <a:lnTo>
                  <a:pt x="463" y="11315"/>
                </a:lnTo>
                <a:lnTo>
                  <a:pt x="463" y="11193"/>
                </a:lnTo>
                <a:lnTo>
                  <a:pt x="512" y="10974"/>
                </a:lnTo>
                <a:lnTo>
                  <a:pt x="585" y="10974"/>
                </a:lnTo>
                <a:lnTo>
                  <a:pt x="634" y="10950"/>
                </a:lnTo>
                <a:lnTo>
                  <a:pt x="658" y="10901"/>
                </a:lnTo>
                <a:lnTo>
                  <a:pt x="658" y="10853"/>
                </a:lnTo>
                <a:lnTo>
                  <a:pt x="609" y="10658"/>
                </a:lnTo>
                <a:lnTo>
                  <a:pt x="585" y="10463"/>
                </a:lnTo>
                <a:lnTo>
                  <a:pt x="561" y="10074"/>
                </a:lnTo>
                <a:lnTo>
                  <a:pt x="585" y="9660"/>
                </a:lnTo>
                <a:lnTo>
                  <a:pt x="634" y="9271"/>
                </a:lnTo>
                <a:lnTo>
                  <a:pt x="731" y="8882"/>
                </a:lnTo>
                <a:lnTo>
                  <a:pt x="828" y="8492"/>
                </a:lnTo>
                <a:lnTo>
                  <a:pt x="1072" y="7714"/>
                </a:lnTo>
                <a:lnTo>
                  <a:pt x="1218" y="7227"/>
                </a:lnTo>
                <a:lnTo>
                  <a:pt x="1412" y="6740"/>
                </a:lnTo>
                <a:lnTo>
                  <a:pt x="1631" y="6302"/>
                </a:lnTo>
                <a:lnTo>
                  <a:pt x="1753" y="6108"/>
                </a:lnTo>
                <a:lnTo>
                  <a:pt x="1899" y="5913"/>
                </a:lnTo>
                <a:lnTo>
                  <a:pt x="2045" y="5743"/>
                </a:lnTo>
                <a:lnTo>
                  <a:pt x="2215" y="5572"/>
                </a:lnTo>
                <a:lnTo>
                  <a:pt x="2385" y="5402"/>
                </a:lnTo>
                <a:lnTo>
                  <a:pt x="2580" y="5280"/>
                </a:lnTo>
                <a:lnTo>
                  <a:pt x="2799" y="5159"/>
                </a:lnTo>
                <a:lnTo>
                  <a:pt x="3042" y="5061"/>
                </a:lnTo>
                <a:lnTo>
                  <a:pt x="3286" y="4964"/>
                </a:lnTo>
                <a:lnTo>
                  <a:pt x="3553" y="4891"/>
                </a:lnTo>
                <a:lnTo>
                  <a:pt x="3845" y="4842"/>
                </a:lnTo>
                <a:lnTo>
                  <a:pt x="4113" y="4818"/>
                </a:lnTo>
                <a:lnTo>
                  <a:pt x="4162" y="4842"/>
                </a:lnTo>
                <a:lnTo>
                  <a:pt x="4259" y="4818"/>
                </a:lnTo>
                <a:close/>
                <a:moveTo>
                  <a:pt x="4259" y="0"/>
                </a:moveTo>
                <a:lnTo>
                  <a:pt x="4016" y="25"/>
                </a:lnTo>
                <a:lnTo>
                  <a:pt x="3797" y="98"/>
                </a:lnTo>
                <a:lnTo>
                  <a:pt x="3675" y="98"/>
                </a:lnTo>
                <a:lnTo>
                  <a:pt x="3578" y="146"/>
                </a:lnTo>
                <a:lnTo>
                  <a:pt x="3334" y="244"/>
                </a:lnTo>
                <a:lnTo>
                  <a:pt x="3140" y="390"/>
                </a:lnTo>
                <a:lnTo>
                  <a:pt x="2945" y="536"/>
                </a:lnTo>
                <a:lnTo>
                  <a:pt x="2799" y="682"/>
                </a:lnTo>
                <a:lnTo>
                  <a:pt x="2677" y="852"/>
                </a:lnTo>
                <a:lnTo>
                  <a:pt x="2556" y="1047"/>
                </a:lnTo>
                <a:lnTo>
                  <a:pt x="2458" y="1241"/>
                </a:lnTo>
                <a:lnTo>
                  <a:pt x="2385" y="1436"/>
                </a:lnTo>
                <a:lnTo>
                  <a:pt x="2337" y="1655"/>
                </a:lnTo>
                <a:lnTo>
                  <a:pt x="2288" y="1850"/>
                </a:lnTo>
                <a:lnTo>
                  <a:pt x="2264" y="2069"/>
                </a:lnTo>
                <a:lnTo>
                  <a:pt x="2264" y="2263"/>
                </a:lnTo>
                <a:lnTo>
                  <a:pt x="2288" y="2434"/>
                </a:lnTo>
                <a:lnTo>
                  <a:pt x="2312" y="2628"/>
                </a:lnTo>
                <a:lnTo>
                  <a:pt x="2361" y="2823"/>
                </a:lnTo>
                <a:lnTo>
                  <a:pt x="2434" y="2993"/>
                </a:lnTo>
                <a:lnTo>
                  <a:pt x="2507" y="3164"/>
                </a:lnTo>
                <a:lnTo>
                  <a:pt x="2604" y="3310"/>
                </a:lnTo>
                <a:lnTo>
                  <a:pt x="2702" y="3480"/>
                </a:lnTo>
                <a:lnTo>
                  <a:pt x="2823" y="3626"/>
                </a:lnTo>
                <a:lnTo>
                  <a:pt x="2945" y="3748"/>
                </a:lnTo>
                <a:lnTo>
                  <a:pt x="3067" y="3869"/>
                </a:lnTo>
                <a:lnTo>
                  <a:pt x="3213" y="3991"/>
                </a:lnTo>
                <a:lnTo>
                  <a:pt x="3383" y="4088"/>
                </a:lnTo>
                <a:lnTo>
                  <a:pt x="3553" y="4161"/>
                </a:lnTo>
                <a:lnTo>
                  <a:pt x="3724" y="4210"/>
                </a:lnTo>
                <a:lnTo>
                  <a:pt x="3894" y="4258"/>
                </a:lnTo>
                <a:lnTo>
                  <a:pt x="3894" y="4404"/>
                </a:lnTo>
                <a:lnTo>
                  <a:pt x="3553" y="4429"/>
                </a:lnTo>
                <a:lnTo>
                  <a:pt x="3261" y="4502"/>
                </a:lnTo>
                <a:lnTo>
                  <a:pt x="2969" y="4575"/>
                </a:lnTo>
                <a:lnTo>
                  <a:pt x="2702" y="4696"/>
                </a:lnTo>
                <a:lnTo>
                  <a:pt x="2458" y="4818"/>
                </a:lnTo>
                <a:lnTo>
                  <a:pt x="2239" y="4964"/>
                </a:lnTo>
                <a:lnTo>
                  <a:pt x="2020" y="5110"/>
                </a:lnTo>
                <a:lnTo>
                  <a:pt x="1826" y="5305"/>
                </a:lnTo>
                <a:lnTo>
                  <a:pt x="1655" y="5499"/>
                </a:lnTo>
                <a:lnTo>
                  <a:pt x="1485" y="5694"/>
                </a:lnTo>
                <a:lnTo>
                  <a:pt x="1339" y="5937"/>
                </a:lnTo>
                <a:lnTo>
                  <a:pt x="1193" y="6156"/>
                </a:lnTo>
                <a:lnTo>
                  <a:pt x="1072" y="6400"/>
                </a:lnTo>
                <a:lnTo>
                  <a:pt x="853" y="6935"/>
                </a:lnTo>
                <a:lnTo>
                  <a:pt x="658" y="7470"/>
                </a:lnTo>
                <a:lnTo>
                  <a:pt x="366" y="8492"/>
                </a:lnTo>
                <a:lnTo>
                  <a:pt x="244" y="9003"/>
                </a:lnTo>
                <a:lnTo>
                  <a:pt x="147" y="9514"/>
                </a:lnTo>
                <a:lnTo>
                  <a:pt x="123" y="9782"/>
                </a:lnTo>
                <a:lnTo>
                  <a:pt x="123" y="10098"/>
                </a:lnTo>
                <a:lnTo>
                  <a:pt x="147" y="10415"/>
                </a:lnTo>
                <a:lnTo>
                  <a:pt x="171" y="10561"/>
                </a:lnTo>
                <a:lnTo>
                  <a:pt x="220" y="10682"/>
                </a:lnTo>
                <a:lnTo>
                  <a:pt x="147" y="10755"/>
                </a:lnTo>
                <a:lnTo>
                  <a:pt x="74" y="10853"/>
                </a:lnTo>
                <a:lnTo>
                  <a:pt x="25" y="10974"/>
                </a:lnTo>
                <a:lnTo>
                  <a:pt x="1" y="11096"/>
                </a:lnTo>
                <a:lnTo>
                  <a:pt x="1" y="11339"/>
                </a:lnTo>
                <a:lnTo>
                  <a:pt x="25" y="11558"/>
                </a:lnTo>
                <a:lnTo>
                  <a:pt x="74" y="11704"/>
                </a:lnTo>
                <a:lnTo>
                  <a:pt x="123" y="11826"/>
                </a:lnTo>
                <a:lnTo>
                  <a:pt x="196" y="11972"/>
                </a:lnTo>
                <a:lnTo>
                  <a:pt x="269" y="12093"/>
                </a:lnTo>
                <a:lnTo>
                  <a:pt x="366" y="12191"/>
                </a:lnTo>
                <a:lnTo>
                  <a:pt x="488" y="12264"/>
                </a:lnTo>
                <a:lnTo>
                  <a:pt x="609" y="12337"/>
                </a:lnTo>
                <a:lnTo>
                  <a:pt x="755" y="12361"/>
                </a:lnTo>
                <a:lnTo>
                  <a:pt x="926" y="12385"/>
                </a:lnTo>
                <a:lnTo>
                  <a:pt x="1072" y="12361"/>
                </a:lnTo>
                <a:lnTo>
                  <a:pt x="1193" y="12312"/>
                </a:lnTo>
                <a:lnTo>
                  <a:pt x="1291" y="12264"/>
                </a:lnTo>
                <a:lnTo>
                  <a:pt x="1388" y="12166"/>
                </a:lnTo>
                <a:lnTo>
                  <a:pt x="1461" y="12069"/>
                </a:lnTo>
                <a:lnTo>
                  <a:pt x="1509" y="11947"/>
                </a:lnTo>
                <a:lnTo>
                  <a:pt x="1534" y="11802"/>
                </a:lnTo>
                <a:lnTo>
                  <a:pt x="1582" y="11510"/>
                </a:lnTo>
                <a:lnTo>
                  <a:pt x="1582" y="11218"/>
                </a:lnTo>
                <a:lnTo>
                  <a:pt x="1534" y="10950"/>
                </a:lnTo>
                <a:lnTo>
                  <a:pt x="1461" y="10707"/>
                </a:lnTo>
                <a:lnTo>
                  <a:pt x="1437" y="10658"/>
                </a:lnTo>
                <a:lnTo>
                  <a:pt x="1485" y="10536"/>
                </a:lnTo>
                <a:lnTo>
                  <a:pt x="1509" y="10488"/>
                </a:lnTo>
                <a:lnTo>
                  <a:pt x="1534" y="10269"/>
                </a:lnTo>
                <a:lnTo>
                  <a:pt x="1582" y="10025"/>
                </a:lnTo>
                <a:lnTo>
                  <a:pt x="1704" y="9539"/>
                </a:lnTo>
                <a:lnTo>
                  <a:pt x="1850" y="9028"/>
                </a:lnTo>
                <a:lnTo>
                  <a:pt x="2142" y="8103"/>
                </a:lnTo>
                <a:lnTo>
                  <a:pt x="2118" y="9344"/>
                </a:lnTo>
                <a:lnTo>
                  <a:pt x="2045" y="10585"/>
                </a:lnTo>
                <a:lnTo>
                  <a:pt x="1947" y="11826"/>
                </a:lnTo>
                <a:lnTo>
                  <a:pt x="1826" y="13067"/>
                </a:lnTo>
                <a:lnTo>
                  <a:pt x="1680" y="14648"/>
                </a:lnTo>
                <a:lnTo>
                  <a:pt x="1558" y="16254"/>
                </a:lnTo>
                <a:lnTo>
                  <a:pt x="1412" y="17860"/>
                </a:lnTo>
                <a:lnTo>
                  <a:pt x="1339" y="18663"/>
                </a:lnTo>
                <a:lnTo>
                  <a:pt x="1218" y="19442"/>
                </a:lnTo>
                <a:lnTo>
                  <a:pt x="1242" y="19564"/>
                </a:lnTo>
                <a:lnTo>
                  <a:pt x="1120" y="19612"/>
                </a:lnTo>
                <a:lnTo>
                  <a:pt x="1023" y="19661"/>
                </a:lnTo>
                <a:lnTo>
                  <a:pt x="950" y="19734"/>
                </a:lnTo>
                <a:lnTo>
                  <a:pt x="853" y="19831"/>
                </a:lnTo>
                <a:lnTo>
                  <a:pt x="731" y="20026"/>
                </a:lnTo>
                <a:lnTo>
                  <a:pt x="634" y="20245"/>
                </a:lnTo>
                <a:lnTo>
                  <a:pt x="634" y="20342"/>
                </a:lnTo>
                <a:lnTo>
                  <a:pt x="609" y="20464"/>
                </a:lnTo>
                <a:lnTo>
                  <a:pt x="634" y="20561"/>
                </a:lnTo>
                <a:lnTo>
                  <a:pt x="658" y="20683"/>
                </a:lnTo>
                <a:lnTo>
                  <a:pt x="731" y="20780"/>
                </a:lnTo>
                <a:lnTo>
                  <a:pt x="804" y="20853"/>
                </a:lnTo>
                <a:lnTo>
                  <a:pt x="901" y="20926"/>
                </a:lnTo>
                <a:lnTo>
                  <a:pt x="1023" y="20999"/>
                </a:lnTo>
                <a:lnTo>
                  <a:pt x="1145" y="21023"/>
                </a:lnTo>
                <a:lnTo>
                  <a:pt x="1266" y="21048"/>
                </a:lnTo>
                <a:lnTo>
                  <a:pt x="1558" y="21072"/>
                </a:lnTo>
                <a:lnTo>
                  <a:pt x="1874" y="21048"/>
                </a:lnTo>
                <a:lnTo>
                  <a:pt x="2191" y="20975"/>
                </a:lnTo>
                <a:lnTo>
                  <a:pt x="2483" y="20877"/>
                </a:lnTo>
                <a:lnTo>
                  <a:pt x="2775" y="20731"/>
                </a:lnTo>
                <a:lnTo>
                  <a:pt x="3042" y="20610"/>
                </a:lnTo>
                <a:lnTo>
                  <a:pt x="3261" y="20439"/>
                </a:lnTo>
                <a:lnTo>
                  <a:pt x="3334" y="20366"/>
                </a:lnTo>
                <a:lnTo>
                  <a:pt x="3359" y="20293"/>
                </a:lnTo>
                <a:lnTo>
                  <a:pt x="3383" y="20269"/>
                </a:lnTo>
                <a:lnTo>
                  <a:pt x="3456" y="20172"/>
                </a:lnTo>
                <a:lnTo>
                  <a:pt x="3480" y="20050"/>
                </a:lnTo>
                <a:lnTo>
                  <a:pt x="3529" y="19807"/>
                </a:lnTo>
                <a:lnTo>
                  <a:pt x="3699" y="18542"/>
                </a:lnTo>
                <a:lnTo>
                  <a:pt x="3870" y="16984"/>
                </a:lnTo>
                <a:lnTo>
                  <a:pt x="4040" y="15427"/>
                </a:lnTo>
                <a:lnTo>
                  <a:pt x="4064" y="15184"/>
                </a:lnTo>
                <a:lnTo>
                  <a:pt x="4089" y="15111"/>
                </a:lnTo>
                <a:lnTo>
                  <a:pt x="4089" y="15062"/>
                </a:lnTo>
                <a:lnTo>
                  <a:pt x="4186" y="14089"/>
                </a:lnTo>
                <a:lnTo>
                  <a:pt x="4186" y="14040"/>
                </a:lnTo>
                <a:lnTo>
                  <a:pt x="4186" y="13991"/>
                </a:lnTo>
                <a:lnTo>
                  <a:pt x="4186" y="13967"/>
                </a:lnTo>
                <a:lnTo>
                  <a:pt x="4210" y="13870"/>
                </a:lnTo>
                <a:lnTo>
                  <a:pt x="4308" y="14186"/>
                </a:lnTo>
                <a:lnTo>
                  <a:pt x="4454" y="14892"/>
                </a:lnTo>
                <a:lnTo>
                  <a:pt x="4575" y="15597"/>
                </a:lnTo>
                <a:lnTo>
                  <a:pt x="4673" y="16327"/>
                </a:lnTo>
                <a:lnTo>
                  <a:pt x="4721" y="17057"/>
                </a:lnTo>
                <a:lnTo>
                  <a:pt x="4843" y="18493"/>
                </a:lnTo>
                <a:lnTo>
                  <a:pt x="4916" y="19223"/>
                </a:lnTo>
                <a:lnTo>
                  <a:pt x="5013" y="19953"/>
                </a:lnTo>
                <a:lnTo>
                  <a:pt x="5038" y="20147"/>
                </a:lnTo>
                <a:lnTo>
                  <a:pt x="5111" y="20342"/>
                </a:lnTo>
                <a:lnTo>
                  <a:pt x="5208" y="20537"/>
                </a:lnTo>
                <a:lnTo>
                  <a:pt x="5354" y="20683"/>
                </a:lnTo>
                <a:lnTo>
                  <a:pt x="5500" y="20780"/>
                </a:lnTo>
                <a:lnTo>
                  <a:pt x="5670" y="20853"/>
                </a:lnTo>
                <a:lnTo>
                  <a:pt x="5865" y="20877"/>
                </a:lnTo>
                <a:lnTo>
                  <a:pt x="6084" y="20853"/>
                </a:lnTo>
                <a:lnTo>
                  <a:pt x="6303" y="20877"/>
                </a:lnTo>
                <a:lnTo>
                  <a:pt x="6522" y="20902"/>
                </a:lnTo>
                <a:lnTo>
                  <a:pt x="6741" y="20877"/>
                </a:lnTo>
                <a:lnTo>
                  <a:pt x="6936" y="20853"/>
                </a:lnTo>
                <a:lnTo>
                  <a:pt x="7155" y="20780"/>
                </a:lnTo>
                <a:lnTo>
                  <a:pt x="7325" y="20683"/>
                </a:lnTo>
                <a:lnTo>
                  <a:pt x="7495" y="20561"/>
                </a:lnTo>
                <a:lnTo>
                  <a:pt x="7666" y="20391"/>
                </a:lnTo>
                <a:lnTo>
                  <a:pt x="7714" y="20293"/>
                </a:lnTo>
                <a:lnTo>
                  <a:pt x="7739" y="20220"/>
                </a:lnTo>
                <a:lnTo>
                  <a:pt x="7739" y="20123"/>
                </a:lnTo>
                <a:lnTo>
                  <a:pt x="7739" y="20026"/>
                </a:lnTo>
                <a:lnTo>
                  <a:pt x="7739" y="19929"/>
                </a:lnTo>
                <a:lnTo>
                  <a:pt x="7690" y="19831"/>
                </a:lnTo>
                <a:lnTo>
                  <a:pt x="7666" y="19758"/>
                </a:lnTo>
                <a:lnTo>
                  <a:pt x="7593" y="19685"/>
                </a:lnTo>
                <a:lnTo>
                  <a:pt x="7495" y="19612"/>
                </a:lnTo>
                <a:lnTo>
                  <a:pt x="7374" y="19539"/>
                </a:lnTo>
                <a:lnTo>
                  <a:pt x="7130" y="19442"/>
                </a:lnTo>
                <a:lnTo>
                  <a:pt x="7130" y="19418"/>
                </a:lnTo>
                <a:lnTo>
                  <a:pt x="7057" y="19126"/>
                </a:lnTo>
                <a:lnTo>
                  <a:pt x="7009" y="18809"/>
                </a:lnTo>
                <a:lnTo>
                  <a:pt x="6984" y="18152"/>
                </a:lnTo>
                <a:lnTo>
                  <a:pt x="6936" y="16546"/>
                </a:lnTo>
                <a:lnTo>
                  <a:pt x="6863" y="15476"/>
                </a:lnTo>
                <a:lnTo>
                  <a:pt x="6765" y="14405"/>
                </a:lnTo>
                <a:lnTo>
                  <a:pt x="6668" y="13334"/>
                </a:lnTo>
                <a:lnTo>
                  <a:pt x="6595" y="12288"/>
                </a:lnTo>
                <a:lnTo>
                  <a:pt x="6571" y="10804"/>
                </a:lnTo>
                <a:lnTo>
                  <a:pt x="6546" y="9344"/>
                </a:lnTo>
                <a:lnTo>
                  <a:pt x="6546" y="8395"/>
                </a:lnTo>
                <a:lnTo>
                  <a:pt x="6644" y="8663"/>
                </a:lnTo>
                <a:lnTo>
                  <a:pt x="6765" y="8930"/>
                </a:lnTo>
                <a:lnTo>
                  <a:pt x="6814" y="9174"/>
                </a:lnTo>
                <a:lnTo>
                  <a:pt x="6887" y="9417"/>
                </a:lnTo>
                <a:lnTo>
                  <a:pt x="6936" y="9904"/>
                </a:lnTo>
                <a:lnTo>
                  <a:pt x="6984" y="10415"/>
                </a:lnTo>
                <a:lnTo>
                  <a:pt x="7057" y="10901"/>
                </a:lnTo>
                <a:lnTo>
                  <a:pt x="6960" y="11120"/>
                </a:lnTo>
                <a:lnTo>
                  <a:pt x="6911" y="11339"/>
                </a:lnTo>
                <a:lnTo>
                  <a:pt x="6887" y="11583"/>
                </a:lnTo>
                <a:lnTo>
                  <a:pt x="6936" y="11802"/>
                </a:lnTo>
                <a:lnTo>
                  <a:pt x="6960" y="11923"/>
                </a:lnTo>
                <a:lnTo>
                  <a:pt x="7009" y="12020"/>
                </a:lnTo>
                <a:lnTo>
                  <a:pt x="7057" y="12093"/>
                </a:lnTo>
                <a:lnTo>
                  <a:pt x="7130" y="12166"/>
                </a:lnTo>
                <a:lnTo>
                  <a:pt x="7228" y="12239"/>
                </a:lnTo>
                <a:lnTo>
                  <a:pt x="7325" y="12288"/>
                </a:lnTo>
                <a:lnTo>
                  <a:pt x="7447" y="12312"/>
                </a:lnTo>
                <a:lnTo>
                  <a:pt x="7714" y="12312"/>
                </a:lnTo>
                <a:lnTo>
                  <a:pt x="7860" y="12264"/>
                </a:lnTo>
                <a:lnTo>
                  <a:pt x="7982" y="12215"/>
                </a:lnTo>
                <a:lnTo>
                  <a:pt x="8104" y="12142"/>
                </a:lnTo>
                <a:lnTo>
                  <a:pt x="8201" y="12045"/>
                </a:lnTo>
                <a:lnTo>
                  <a:pt x="8298" y="11947"/>
                </a:lnTo>
                <a:lnTo>
                  <a:pt x="8371" y="11826"/>
                </a:lnTo>
                <a:lnTo>
                  <a:pt x="8444" y="11704"/>
                </a:lnTo>
                <a:lnTo>
                  <a:pt x="8517" y="11510"/>
                </a:lnTo>
                <a:lnTo>
                  <a:pt x="8542" y="11291"/>
                </a:lnTo>
                <a:lnTo>
                  <a:pt x="8517" y="11193"/>
                </a:lnTo>
                <a:lnTo>
                  <a:pt x="8493" y="11096"/>
                </a:lnTo>
                <a:lnTo>
                  <a:pt x="8469" y="10999"/>
                </a:lnTo>
                <a:lnTo>
                  <a:pt x="8396" y="10926"/>
                </a:lnTo>
                <a:lnTo>
                  <a:pt x="8469" y="10269"/>
                </a:lnTo>
                <a:lnTo>
                  <a:pt x="8493" y="9587"/>
                </a:lnTo>
                <a:lnTo>
                  <a:pt x="8469" y="8906"/>
                </a:lnTo>
                <a:lnTo>
                  <a:pt x="8396" y="8249"/>
                </a:lnTo>
                <a:lnTo>
                  <a:pt x="8323" y="7908"/>
                </a:lnTo>
                <a:lnTo>
                  <a:pt x="8250" y="7568"/>
                </a:lnTo>
                <a:lnTo>
                  <a:pt x="8177" y="7251"/>
                </a:lnTo>
                <a:lnTo>
                  <a:pt x="8079" y="6935"/>
                </a:lnTo>
                <a:lnTo>
                  <a:pt x="7958" y="6619"/>
                </a:lnTo>
                <a:lnTo>
                  <a:pt x="7812" y="6327"/>
                </a:lnTo>
                <a:lnTo>
                  <a:pt x="7666" y="6035"/>
                </a:lnTo>
                <a:lnTo>
                  <a:pt x="7495" y="5743"/>
                </a:lnTo>
                <a:lnTo>
                  <a:pt x="7349" y="5548"/>
                </a:lnTo>
                <a:lnTo>
                  <a:pt x="7203" y="5378"/>
                </a:lnTo>
                <a:lnTo>
                  <a:pt x="7057" y="5232"/>
                </a:lnTo>
                <a:lnTo>
                  <a:pt x="6887" y="5086"/>
                </a:lnTo>
                <a:lnTo>
                  <a:pt x="6717" y="4940"/>
                </a:lnTo>
                <a:lnTo>
                  <a:pt x="6522" y="4842"/>
                </a:lnTo>
                <a:lnTo>
                  <a:pt x="6327" y="4745"/>
                </a:lnTo>
                <a:lnTo>
                  <a:pt x="6133" y="4648"/>
                </a:lnTo>
                <a:lnTo>
                  <a:pt x="5719" y="4502"/>
                </a:lnTo>
                <a:lnTo>
                  <a:pt x="5305" y="4429"/>
                </a:lnTo>
                <a:lnTo>
                  <a:pt x="4867" y="4380"/>
                </a:lnTo>
                <a:lnTo>
                  <a:pt x="4405" y="4356"/>
                </a:lnTo>
                <a:lnTo>
                  <a:pt x="4405" y="4307"/>
                </a:lnTo>
                <a:lnTo>
                  <a:pt x="4405" y="4283"/>
                </a:lnTo>
                <a:lnTo>
                  <a:pt x="4600" y="4258"/>
                </a:lnTo>
                <a:lnTo>
                  <a:pt x="4794" y="4185"/>
                </a:lnTo>
                <a:lnTo>
                  <a:pt x="4965" y="4112"/>
                </a:lnTo>
                <a:lnTo>
                  <a:pt x="5159" y="4015"/>
                </a:lnTo>
                <a:lnTo>
                  <a:pt x="5305" y="3893"/>
                </a:lnTo>
                <a:lnTo>
                  <a:pt x="5451" y="3772"/>
                </a:lnTo>
                <a:lnTo>
                  <a:pt x="5597" y="3626"/>
                </a:lnTo>
                <a:lnTo>
                  <a:pt x="5719" y="3456"/>
                </a:lnTo>
                <a:lnTo>
                  <a:pt x="5841" y="3310"/>
                </a:lnTo>
                <a:lnTo>
                  <a:pt x="5938" y="3115"/>
                </a:lnTo>
                <a:lnTo>
                  <a:pt x="6035" y="2945"/>
                </a:lnTo>
                <a:lnTo>
                  <a:pt x="6108" y="2750"/>
                </a:lnTo>
                <a:lnTo>
                  <a:pt x="6181" y="2555"/>
                </a:lnTo>
                <a:lnTo>
                  <a:pt x="6230" y="2361"/>
                </a:lnTo>
                <a:lnTo>
                  <a:pt x="6254" y="2166"/>
                </a:lnTo>
                <a:lnTo>
                  <a:pt x="6279" y="1971"/>
                </a:lnTo>
                <a:lnTo>
                  <a:pt x="6254" y="1752"/>
                </a:lnTo>
                <a:lnTo>
                  <a:pt x="6230" y="1533"/>
                </a:lnTo>
                <a:lnTo>
                  <a:pt x="6157" y="1314"/>
                </a:lnTo>
                <a:lnTo>
                  <a:pt x="6060" y="1095"/>
                </a:lnTo>
                <a:lnTo>
                  <a:pt x="5962" y="925"/>
                </a:lnTo>
                <a:lnTo>
                  <a:pt x="5816" y="730"/>
                </a:lnTo>
                <a:lnTo>
                  <a:pt x="5670" y="584"/>
                </a:lnTo>
                <a:lnTo>
                  <a:pt x="5500" y="438"/>
                </a:lnTo>
                <a:lnTo>
                  <a:pt x="5305" y="292"/>
                </a:lnTo>
                <a:lnTo>
                  <a:pt x="5111" y="195"/>
                </a:lnTo>
                <a:lnTo>
                  <a:pt x="4892" y="98"/>
                </a:lnTo>
                <a:lnTo>
                  <a:pt x="4697" y="49"/>
                </a:lnTo>
                <a:lnTo>
                  <a:pt x="4478" y="25"/>
                </a:lnTo>
                <a:lnTo>
                  <a:pt x="4259" y="0"/>
                </a:lnTo>
                <a:close/>
              </a:path>
            </a:pathLst>
          </a:custGeom>
          <a:solidFill>
            <a:srgbClr val="25212A">
              <a:alpha val="7115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42" name="Google Shape;942;p93"/>
          <p:cNvSpPr/>
          <p:nvPr/>
        </p:nvSpPr>
        <p:spPr>
          <a:xfrm>
            <a:off x="7660837" y="3304138"/>
            <a:ext cx="145204" cy="408821"/>
          </a:xfrm>
          <a:custGeom>
            <a:rect b="b" l="l" r="r" t="t"/>
            <a:pathLst>
              <a:path extrusionOk="0" h="20829" w="7398">
                <a:moveTo>
                  <a:pt x="3991" y="584"/>
                </a:moveTo>
                <a:lnTo>
                  <a:pt x="3942" y="657"/>
                </a:lnTo>
                <a:lnTo>
                  <a:pt x="3893" y="730"/>
                </a:lnTo>
                <a:lnTo>
                  <a:pt x="3893" y="755"/>
                </a:lnTo>
                <a:lnTo>
                  <a:pt x="3918" y="779"/>
                </a:lnTo>
                <a:lnTo>
                  <a:pt x="3991" y="803"/>
                </a:lnTo>
                <a:lnTo>
                  <a:pt x="4064" y="779"/>
                </a:lnTo>
                <a:lnTo>
                  <a:pt x="4185" y="755"/>
                </a:lnTo>
                <a:lnTo>
                  <a:pt x="4283" y="706"/>
                </a:lnTo>
                <a:lnTo>
                  <a:pt x="4380" y="633"/>
                </a:lnTo>
                <a:lnTo>
                  <a:pt x="4453" y="730"/>
                </a:lnTo>
                <a:lnTo>
                  <a:pt x="4356" y="779"/>
                </a:lnTo>
                <a:lnTo>
                  <a:pt x="4210" y="852"/>
                </a:lnTo>
                <a:lnTo>
                  <a:pt x="4088" y="949"/>
                </a:lnTo>
                <a:lnTo>
                  <a:pt x="4088" y="974"/>
                </a:lnTo>
                <a:lnTo>
                  <a:pt x="4112" y="998"/>
                </a:lnTo>
                <a:lnTo>
                  <a:pt x="4283" y="998"/>
                </a:lnTo>
                <a:lnTo>
                  <a:pt x="4453" y="974"/>
                </a:lnTo>
                <a:lnTo>
                  <a:pt x="4623" y="901"/>
                </a:lnTo>
                <a:lnTo>
                  <a:pt x="4721" y="1071"/>
                </a:lnTo>
                <a:lnTo>
                  <a:pt x="4696" y="1071"/>
                </a:lnTo>
                <a:lnTo>
                  <a:pt x="4429" y="1193"/>
                </a:lnTo>
                <a:lnTo>
                  <a:pt x="4185" y="1314"/>
                </a:lnTo>
                <a:lnTo>
                  <a:pt x="4161" y="1339"/>
                </a:lnTo>
                <a:lnTo>
                  <a:pt x="4185" y="1339"/>
                </a:lnTo>
                <a:lnTo>
                  <a:pt x="4307" y="1387"/>
                </a:lnTo>
                <a:lnTo>
                  <a:pt x="4429" y="1387"/>
                </a:lnTo>
                <a:lnTo>
                  <a:pt x="4550" y="1363"/>
                </a:lnTo>
                <a:lnTo>
                  <a:pt x="4696" y="1314"/>
                </a:lnTo>
                <a:lnTo>
                  <a:pt x="4818" y="1266"/>
                </a:lnTo>
                <a:lnTo>
                  <a:pt x="4915" y="1533"/>
                </a:lnTo>
                <a:lnTo>
                  <a:pt x="4794" y="1582"/>
                </a:lnTo>
                <a:lnTo>
                  <a:pt x="4502" y="1679"/>
                </a:lnTo>
                <a:lnTo>
                  <a:pt x="4356" y="1728"/>
                </a:lnTo>
                <a:lnTo>
                  <a:pt x="4234" y="1825"/>
                </a:lnTo>
                <a:lnTo>
                  <a:pt x="4210" y="1850"/>
                </a:lnTo>
                <a:lnTo>
                  <a:pt x="4210" y="1874"/>
                </a:lnTo>
                <a:lnTo>
                  <a:pt x="4210" y="1898"/>
                </a:lnTo>
                <a:lnTo>
                  <a:pt x="4234" y="1898"/>
                </a:lnTo>
                <a:lnTo>
                  <a:pt x="4404" y="1947"/>
                </a:lnTo>
                <a:lnTo>
                  <a:pt x="4550" y="1923"/>
                </a:lnTo>
                <a:lnTo>
                  <a:pt x="4696" y="1898"/>
                </a:lnTo>
                <a:lnTo>
                  <a:pt x="4867" y="1874"/>
                </a:lnTo>
                <a:lnTo>
                  <a:pt x="4964" y="1850"/>
                </a:lnTo>
                <a:lnTo>
                  <a:pt x="4988" y="2069"/>
                </a:lnTo>
                <a:lnTo>
                  <a:pt x="4891" y="2093"/>
                </a:lnTo>
                <a:lnTo>
                  <a:pt x="4696" y="2142"/>
                </a:lnTo>
                <a:lnTo>
                  <a:pt x="4526" y="2190"/>
                </a:lnTo>
                <a:lnTo>
                  <a:pt x="4331" y="2263"/>
                </a:lnTo>
                <a:lnTo>
                  <a:pt x="4137" y="2336"/>
                </a:lnTo>
                <a:lnTo>
                  <a:pt x="4112" y="2361"/>
                </a:lnTo>
                <a:lnTo>
                  <a:pt x="4137" y="2385"/>
                </a:lnTo>
                <a:lnTo>
                  <a:pt x="4283" y="2385"/>
                </a:lnTo>
                <a:lnTo>
                  <a:pt x="4404" y="2409"/>
                </a:lnTo>
                <a:lnTo>
                  <a:pt x="4599" y="2385"/>
                </a:lnTo>
                <a:lnTo>
                  <a:pt x="4769" y="2361"/>
                </a:lnTo>
                <a:lnTo>
                  <a:pt x="4988" y="2336"/>
                </a:lnTo>
                <a:lnTo>
                  <a:pt x="4988" y="2434"/>
                </a:lnTo>
                <a:lnTo>
                  <a:pt x="4940" y="2604"/>
                </a:lnTo>
                <a:lnTo>
                  <a:pt x="4891" y="2750"/>
                </a:lnTo>
                <a:lnTo>
                  <a:pt x="4794" y="2726"/>
                </a:lnTo>
                <a:lnTo>
                  <a:pt x="4696" y="2726"/>
                </a:lnTo>
                <a:lnTo>
                  <a:pt x="4502" y="2750"/>
                </a:lnTo>
                <a:lnTo>
                  <a:pt x="4258" y="2750"/>
                </a:lnTo>
                <a:lnTo>
                  <a:pt x="4137" y="2774"/>
                </a:lnTo>
                <a:lnTo>
                  <a:pt x="4015" y="2847"/>
                </a:lnTo>
                <a:lnTo>
                  <a:pt x="4015" y="2872"/>
                </a:lnTo>
                <a:lnTo>
                  <a:pt x="4112" y="2945"/>
                </a:lnTo>
                <a:lnTo>
                  <a:pt x="4210" y="2993"/>
                </a:lnTo>
                <a:lnTo>
                  <a:pt x="4429" y="2993"/>
                </a:lnTo>
                <a:lnTo>
                  <a:pt x="4599" y="3018"/>
                </a:lnTo>
                <a:lnTo>
                  <a:pt x="4745" y="3018"/>
                </a:lnTo>
                <a:lnTo>
                  <a:pt x="4623" y="3164"/>
                </a:lnTo>
                <a:lnTo>
                  <a:pt x="4502" y="3310"/>
                </a:lnTo>
                <a:lnTo>
                  <a:pt x="4453" y="3285"/>
                </a:lnTo>
                <a:lnTo>
                  <a:pt x="4283" y="3237"/>
                </a:lnTo>
                <a:lnTo>
                  <a:pt x="4112" y="3212"/>
                </a:lnTo>
                <a:lnTo>
                  <a:pt x="3918" y="3212"/>
                </a:lnTo>
                <a:lnTo>
                  <a:pt x="3747" y="3237"/>
                </a:lnTo>
                <a:lnTo>
                  <a:pt x="3723" y="3237"/>
                </a:lnTo>
                <a:lnTo>
                  <a:pt x="3723" y="3261"/>
                </a:lnTo>
                <a:lnTo>
                  <a:pt x="3747" y="3310"/>
                </a:lnTo>
                <a:lnTo>
                  <a:pt x="3966" y="3407"/>
                </a:lnTo>
                <a:lnTo>
                  <a:pt x="4210" y="3480"/>
                </a:lnTo>
                <a:lnTo>
                  <a:pt x="3991" y="3529"/>
                </a:lnTo>
                <a:lnTo>
                  <a:pt x="3796" y="3553"/>
                </a:lnTo>
                <a:lnTo>
                  <a:pt x="3553" y="3553"/>
                </a:lnTo>
                <a:lnTo>
                  <a:pt x="3334" y="3504"/>
                </a:lnTo>
                <a:lnTo>
                  <a:pt x="3090" y="3407"/>
                </a:lnTo>
                <a:lnTo>
                  <a:pt x="2896" y="3285"/>
                </a:lnTo>
                <a:lnTo>
                  <a:pt x="2701" y="3115"/>
                </a:lnTo>
                <a:lnTo>
                  <a:pt x="2555" y="2945"/>
                </a:lnTo>
                <a:lnTo>
                  <a:pt x="2433" y="2726"/>
                </a:lnTo>
                <a:lnTo>
                  <a:pt x="2360" y="2507"/>
                </a:lnTo>
                <a:lnTo>
                  <a:pt x="2312" y="2288"/>
                </a:lnTo>
                <a:lnTo>
                  <a:pt x="2312" y="2020"/>
                </a:lnTo>
                <a:lnTo>
                  <a:pt x="2336" y="1874"/>
                </a:lnTo>
                <a:lnTo>
                  <a:pt x="2360" y="1704"/>
                </a:lnTo>
                <a:lnTo>
                  <a:pt x="2409" y="1558"/>
                </a:lnTo>
                <a:lnTo>
                  <a:pt x="2482" y="1412"/>
                </a:lnTo>
                <a:lnTo>
                  <a:pt x="2677" y="1120"/>
                </a:lnTo>
                <a:lnTo>
                  <a:pt x="2871" y="876"/>
                </a:lnTo>
                <a:lnTo>
                  <a:pt x="3017" y="755"/>
                </a:lnTo>
                <a:lnTo>
                  <a:pt x="3139" y="682"/>
                </a:lnTo>
                <a:lnTo>
                  <a:pt x="3261" y="633"/>
                </a:lnTo>
                <a:lnTo>
                  <a:pt x="3407" y="584"/>
                </a:lnTo>
                <a:close/>
                <a:moveTo>
                  <a:pt x="1898" y="7860"/>
                </a:moveTo>
                <a:lnTo>
                  <a:pt x="2020" y="7933"/>
                </a:lnTo>
                <a:lnTo>
                  <a:pt x="1995" y="8200"/>
                </a:lnTo>
                <a:lnTo>
                  <a:pt x="1995" y="8444"/>
                </a:lnTo>
                <a:lnTo>
                  <a:pt x="1971" y="8979"/>
                </a:lnTo>
                <a:lnTo>
                  <a:pt x="1971" y="9149"/>
                </a:lnTo>
                <a:lnTo>
                  <a:pt x="1922" y="9344"/>
                </a:lnTo>
                <a:lnTo>
                  <a:pt x="1801" y="9685"/>
                </a:lnTo>
                <a:lnTo>
                  <a:pt x="1655" y="10050"/>
                </a:lnTo>
                <a:lnTo>
                  <a:pt x="1509" y="10390"/>
                </a:lnTo>
                <a:lnTo>
                  <a:pt x="1436" y="10658"/>
                </a:lnTo>
                <a:lnTo>
                  <a:pt x="1363" y="10926"/>
                </a:lnTo>
                <a:lnTo>
                  <a:pt x="1314" y="10707"/>
                </a:lnTo>
                <a:lnTo>
                  <a:pt x="1265" y="10536"/>
                </a:lnTo>
                <a:lnTo>
                  <a:pt x="1241" y="10512"/>
                </a:lnTo>
                <a:lnTo>
                  <a:pt x="1290" y="10463"/>
                </a:lnTo>
                <a:lnTo>
                  <a:pt x="1314" y="10390"/>
                </a:lnTo>
                <a:lnTo>
                  <a:pt x="1363" y="9733"/>
                </a:lnTo>
                <a:lnTo>
                  <a:pt x="1460" y="9076"/>
                </a:lnTo>
                <a:lnTo>
                  <a:pt x="1533" y="8760"/>
                </a:lnTo>
                <a:lnTo>
                  <a:pt x="1606" y="8444"/>
                </a:lnTo>
                <a:lnTo>
                  <a:pt x="1728" y="8152"/>
                </a:lnTo>
                <a:lnTo>
                  <a:pt x="1898" y="7860"/>
                </a:lnTo>
                <a:close/>
                <a:moveTo>
                  <a:pt x="5499" y="7860"/>
                </a:moveTo>
                <a:lnTo>
                  <a:pt x="5670" y="8152"/>
                </a:lnTo>
                <a:lnTo>
                  <a:pt x="5791" y="8444"/>
                </a:lnTo>
                <a:lnTo>
                  <a:pt x="5864" y="8760"/>
                </a:lnTo>
                <a:lnTo>
                  <a:pt x="5937" y="9076"/>
                </a:lnTo>
                <a:lnTo>
                  <a:pt x="6010" y="9733"/>
                </a:lnTo>
                <a:lnTo>
                  <a:pt x="6083" y="10390"/>
                </a:lnTo>
                <a:lnTo>
                  <a:pt x="6107" y="10463"/>
                </a:lnTo>
                <a:lnTo>
                  <a:pt x="6156" y="10512"/>
                </a:lnTo>
                <a:lnTo>
                  <a:pt x="6132" y="10536"/>
                </a:lnTo>
                <a:lnTo>
                  <a:pt x="6083" y="10707"/>
                </a:lnTo>
                <a:lnTo>
                  <a:pt x="6034" y="10926"/>
                </a:lnTo>
                <a:lnTo>
                  <a:pt x="5961" y="10658"/>
                </a:lnTo>
                <a:lnTo>
                  <a:pt x="5889" y="10390"/>
                </a:lnTo>
                <a:lnTo>
                  <a:pt x="5743" y="10050"/>
                </a:lnTo>
                <a:lnTo>
                  <a:pt x="5597" y="9685"/>
                </a:lnTo>
                <a:lnTo>
                  <a:pt x="5475" y="9344"/>
                </a:lnTo>
                <a:lnTo>
                  <a:pt x="5426" y="9149"/>
                </a:lnTo>
                <a:lnTo>
                  <a:pt x="5426" y="8979"/>
                </a:lnTo>
                <a:lnTo>
                  <a:pt x="5402" y="8444"/>
                </a:lnTo>
                <a:lnTo>
                  <a:pt x="5402" y="8200"/>
                </a:lnTo>
                <a:lnTo>
                  <a:pt x="5378" y="7933"/>
                </a:lnTo>
                <a:lnTo>
                  <a:pt x="5499" y="7860"/>
                </a:lnTo>
                <a:close/>
                <a:moveTo>
                  <a:pt x="3869" y="4623"/>
                </a:moveTo>
                <a:lnTo>
                  <a:pt x="4161" y="4672"/>
                </a:lnTo>
                <a:lnTo>
                  <a:pt x="4453" y="4721"/>
                </a:lnTo>
                <a:lnTo>
                  <a:pt x="4380" y="4769"/>
                </a:lnTo>
                <a:lnTo>
                  <a:pt x="4283" y="4842"/>
                </a:lnTo>
                <a:lnTo>
                  <a:pt x="4283" y="4867"/>
                </a:lnTo>
                <a:lnTo>
                  <a:pt x="4307" y="4891"/>
                </a:lnTo>
                <a:lnTo>
                  <a:pt x="4696" y="4842"/>
                </a:lnTo>
                <a:lnTo>
                  <a:pt x="4842" y="4842"/>
                </a:lnTo>
                <a:lnTo>
                  <a:pt x="4915" y="4867"/>
                </a:lnTo>
                <a:lnTo>
                  <a:pt x="4818" y="4891"/>
                </a:lnTo>
                <a:lnTo>
                  <a:pt x="4696" y="4940"/>
                </a:lnTo>
                <a:lnTo>
                  <a:pt x="4599" y="4988"/>
                </a:lnTo>
                <a:lnTo>
                  <a:pt x="4550" y="5086"/>
                </a:lnTo>
                <a:lnTo>
                  <a:pt x="4550" y="5110"/>
                </a:lnTo>
                <a:lnTo>
                  <a:pt x="4575" y="5110"/>
                </a:lnTo>
                <a:lnTo>
                  <a:pt x="4818" y="5037"/>
                </a:lnTo>
                <a:lnTo>
                  <a:pt x="4964" y="5013"/>
                </a:lnTo>
                <a:lnTo>
                  <a:pt x="5086" y="4988"/>
                </a:lnTo>
                <a:lnTo>
                  <a:pt x="5159" y="4988"/>
                </a:lnTo>
                <a:lnTo>
                  <a:pt x="5329" y="5110"/>
                </a:lnTo>
                <a:lnTo>
                  <a:pt x="5086" y="5134"/>
                </a:lnTo>
                <a:lnTo>
                  <a:pt x="4964" y="5183"/>
                </a:lnTo>
                <a:lnTo>
                  <a:pt x="4867" y="5232"/>
                </a:lnTo>
                <a:lnTo>
                  <a:pt x="4867" y="5280"/>
                </a:lnTo>
                <a:lnTo>
                  <a:pt x="4867" y="5305"/>
                </a:lnTo>
                <a:lnTo>
                  <a:pt x="4988" y="5353"/>
                </a:lnTo>
                <a:lnTo>
                  <a:pt x="5110" y="5353"/>
                </a:lnTo>
                <a:lnTo>
                  <a:pt x="5378" y="5329"/>
                </a:lnTo>
                <a:lnTo>
                  <a:pt x="5548" y="5305"/>
                </a:lnTo>
                <a:lnTo>
                  <a:pt x="5694" y="5451"/>
                </a:lnTo>
                <a:lnTo>
                  <a:pt x="5572" y="5475"/>
                </a:lnTo>
                <a:lnTo>
                  <a:pt x="5378" y="5524"/>
                </a:lnTo>
                <a:lnTo>
                  <a:pt x="5305" y="5548"/>
                </a:lnTo>
                <a:lnTo>
                  <a:pt x="5232" y="5597"/>
                </a:lnTo>
                <a:lnTo>
                  <a:pt x="5232" y="5621"/>
                </a:lnTo>
                <a:lnTo>
                  <a:pt x="5232" y="5645"/>
                </a:lnTo>
                <a:lnTo>
                  <a:pt x="5402" y="5621"/>
                </a:lnTo>
                <a:lnTo>
                  <a:pt x="5572" y="5621"/>
                </a:lnTo>
                <a:lnTo>
                  <a:pt x="5791" y="5572"/>
                </a:lnTo>
                <a:lnTo>
                  <a:pt x="5889" y="5718"/>
                </a:lnTo>
                <a:lnTo>
                  <a:pt x="5840" y="5718"/>
                </a:lnTo>
                <a:lnTo>
                  <a:pt x="5621" y="5743"/>
                </a:lnTo>
                <a:lnTo>
                  <a:pt x="5499" y="5791"/>
                </a:lnTo>
                <a:lnTo>
                  <a:pt x="5426" y="5840"/>
                </a:lnTo>
                <a:lnTo>
                  <a:pt x="5426" y="5889"/>
                </a:lnTo>
                <a:lnTo>
                  <a:pt x="5524" y="5913"/>
                </a:lnTo>
                <a:lnTo>
                  <a:pt x="5621" y="5913"/>
                </a:lnTo>
                <a:lnTo>
                  <a:pt x="5791" y="5889"/>
                </a:lnTo>
                <a:lnTo>
                  <a:pt x="6010" y="5889"/>
                </a:lnTo>
                <a:lnTo>
                  <a:pt x="6107" y="6083"/>
                </a:lnTo>
                <a:lnTo>
                  <a:pt x="5937" y="6132"/>
                </a:lnTo>
                <a:lnTo>
                  <a:pt x="5840" y="6181"/>
                </a:lnTo>
                <a:lnTo>
                  <a:pt x="5767" y="6229"/>
                </a:lnTo>
                <a:lnTo>
                  <a:pt x="5864" y="6254"/>
                </a:lnTo>
                <a:lnTo>
                  <a:pt x="5986" y="6254"/>
                </a:lnTo>
                <a:lnTo>
                  <a:pt x="6205" y="6229"/>
                </a:lnTo>
                <a:lnTo>
                  <a:pt x="6302" y="6448"/>
                </a:lnTo>
                <a:lnTo>
                  <a:pt x="6253" y="6473"/>
                </a:lnTo>
                <a:lnTo>
                  <a:pt x="6083" y="6521"/>
                </a:lnTo>
                <a:lnTo>
                  <a:pt x="5937" y="6619"/>
                </a:lnTo>
                <a:lnTo>
                  <a:pt x="5937" y="6643"/>
                </a:lnTo>
                <a:lnTo>
                  <a:pt x="6083" y="6643"/>
                </a:lnTo>
                <a:lnTo>
                  <a:pt x="6229" y="6619"/>
                </a:lnTo>
                <a:lnTo>
                  <a:pt x="6351" y="6594"/>
                </a:lnTo>
                <a:lnTo>
                  <a:pt x="6448" y="6813"/>
                </a:lnTo>
                <a:lnTo>
                  <a:pt x="6448" y="6838"/>
                </a:lnTo>
                <a:lnTo>
                  <a:pt x="6375" y="6862"/>
                </a:lnTo>
                <a:lnTo>
                  <a:pt x="6229" y="6935"/>
                </a:lnTo>
                <a:lnTo>
                  <a:pt x="6107" y="7008"/>
                </a:lnTo>
                <a:lnTo>
                  <a:pt x="6107" y="7032"/>
                </a:lnTo>
                <a:lnTo>
                  <a:pt x="6132" y="7057"/>
                </a:lnTo>
                <a:lnTo>
                  <a:pt x="6399" y="7008"/>
                </a:lnTo>
                <a:lnTo>
                  <a:pt x="6497" y="6984"/>
                </a:lnTo>
                <a:lnTo>
                  <a:pt x="6545" y="7130"/>
                </a:lnTo>
                <a:lnTo>
                  <a:pt x="6472" y="7154"/>
                </a:lnTo>
                <a:lnTo>
                  <a:pt x="6302" y="7178"/>
                </a:lnTo>
                <a:lnTo>
                  <a:pt x="6205" y="7203"/>
                </a:lnTo>
                <a:lnTo>
                  <a:pt x="6132" y="7227"/>
                </a:lnTo>
                <a:lnTo>
                  <a:pt x="6107" y="7276"/>
                </a:lnTo>
                <a:lnTo>
                  <a:pt x="6083" y="7300"/>
                </a:lnTo>
                <a:lnTo>
                  <a:pt x="6107" y="7349"/>
                </a:lnTo>
                <a:lnTo>
                  <a:pt x="6132" y="7373"/>
                </a:lnTo>
                <a:lnTo>
                  <a:pt x="6205" y="7422"/>
                </a:lnTo>
                <a:lnTo>
                  <a:pt x="6278" y="7422"/>
                </a:lnTo>
                <a:lnTo>
                  <a:pt x="6424" y="7397"/>
                </a:lnTo>
                <a:lnTo>
                  <a:pt x="6618" y="7397"/>
                </a:lnTo>
                <a:lnTo>
                  <a:pt x="6667" y="7519"/>
                </a:lnTo>
                <a:lnTo>
                  <a:pt x="6424" y="7592"/>
                </a:lnTo>
                <a:lnTo>
                  <a:pt x="6278" y="7641"/>
                </a:lnTo>
                <a:lnTo>
                  <a:pt x="6253" y="7665"/>
                </a:lnTo>
                <a:lnTo>
                  <a:pt x="6278" y="7689"/>
                </a:lnTo>
                <a:lnTo>
                  <a:pt x="6375" y="7714"/>
                </a:lnTo>
                <a:lnTo>
                  <a:pt x="6472" y="7738"/>
                </a:lnTo>
                <a:lnTo>
                  <a:pt x="6667" y="7714"/>
                </a:lnTo>
                <a:lnTo>
                  <a:pt x="6716" y="7714"/>
                </a:lnTo>
                <a:lnTo>
                  <a:pt x="6740" y="7860"/>
                </a:lnTo>
                <a:lnTo>
                  <a:pt x="6667" y="7884"/>
                </a:lnTo>
                <a:lnTo>
                  <a:pt x="6570" y="7933"/>
                </a:lnTo>
                <a:lnTo>
                  <a:pt x="6448" y="7981"/>
                </a:lnTo>
                <a:lnTo>
                  <a:pt x="6424" y="8030"/>
                </a:lnTo>
                <a:lnTo>
                  <a:pt x="6448" y="8030"/>
                </a:lnTo>
                <a:lnTo>
                  <a:pt x="6545" y="8079"/>
                </a:lnTo>
                <a:lnTo>
                  <a:pt x="6691" y="8079"/>
                </a:lnTo>
                <a:lnTo>
                  <a:pt x="6789" y="8054"/>
                </a:lnTo>
                <a:lnTo>
                  <a:pt x="6813" y="8249"/>
                </a:lnTo>
                <a:lnTo>
                  <a:pt x="6740" y="8249"/>
                </a:lnTo>
                <a:lnTo>
                  <a:pt x="6570" y="8298"/>
                </a:lnTo>
                <a:lnTo>
                  <a:pt x="6424" y="8371"/>
                </a:lnTo>
                <a:lnTo>
                  <a:pt x="6399" y="8395"/>
                </a:lnTo>
                <a:lnTo>
                  <a:pt x="6424" y="8419"/>
                </a:lnTo>
                <a:lnTo>
                  <a:pt x="6472" y="8444"/>
                </a:lnTo>
                <a:lnTo>
                  <a:pt x="6545" y="8468"/>
                </a:lnTo>
                <a:lnTo>
                  <a:pt x="6837" y="8468"/>
                </a:lnTo>
                <a:lnTo>
                  <a:pt x="6862" y="8638"/>
                </a:lnTo>
                <a:lnTo>
                  <a:pt x="6764" y="8663"/>
                </a:lnTo>
                <a:lnTo>
                  <a:pt x="6667" y="8711"/>
                </a:lnTo>
                <a:lnTo>
                  <a:pt x="6570" y="8784"/>
                </a:lnTo>
                <a:lnTo>
                  <a:pt x="6570" y="8809"/>
                </a:lnTo>
                <a:lnTo>
                  <a:pt x="6886" y="8809"/>
                </a:lnTo>
                <a:lnTo>
                  <a:pt x="6910" y="9052"/>
                </a:lnTo>
                <a:lnTo>
                  <a:pt x="6764" y="9101"/>
                </a:lnTo>
                <a:lnTo>
                  <a:pt x="6691" y="9125"/>
                </a:lnTo>
                <a:lnTo>
                  <a:pt x="6618" y="9174"/>
                </a:lnTo>
                <a:lnTo>
                  <a:pt x="6618" y="9198"/>
                </a:lnTo>
                <a:lnTo>
                  <a:pt x="6667" y="9222"/>
                </a:lnTo>
                <a:lnTo>
                  <a:pt x="6691" y="9222"/>
                </a:lnTo>
                <a:lnTo>
                  <a:pt x="6789" y="9247"/>
                </a:lnTo>
                <a:lnTo>
                  <a:pt x="6910" y="9222"/>
                </a:lnTo>
                <a:lnTo>
                  <a:pt x="6910" y="9466"/>
                </a:lnTo>
                <a:lnTo>
                  <a:pt x="6570" y="9587"/>
                </a:lnTo>
                <a:lnTo>
                  <a:pt x="6545" y="9612"/>
                </a:lnTo>
                <a:lnTo>
                  <a:pt x="6545" y="9636"/>
                </a:lnTo>
                <a:lnTo>
                  <a:pt x="6594" y="9685"/>
                </a:lnTo>
                <a:lnTo>
                  <a:pt x="6764" y="9709"/>
                </a:lnTo>
                <a:lnTo>
                  <a:pt x="6910" y="9709"/>
                </a:lnTo>
                <a:lnTo>
                  <a:pt x="6910" y="9831"/>
                </a:lnTo>
                <a:lnTo>
                  <a:pt x="6813" y="9855"/>
                </a:lnTo>
                <a:lnTo>
                  <a:pt x="6667" y="9928"/>
                </a:lnTo>
                <a:lnTo>
                  <a:pt x="6643" y="9952"/>
                </a:lnTo>
                <a:lnTo>
                  <a:pt x="6643" y="10001"/>
                </a:lnTo>
                <a:lnTo>
                  <a:pt x="6667" y="10025"/>
                </a:lnTo>
                <a:lnTo>
                  <a:pt x="6716" y="10050"/>
                </a:lnTo>
                <a:lnTo>
                  <a:pt x="6910" y="10074"/>
                </a:lnTo>
                <a:lnTo>
                  <a:pt x="6886" y="10293"/>
                </a:lnTo>
                <a:lnTo>
                  <a:pt x="6789" y="10293"/>
                </a:lnTo>
                <a:lnTo>
                  <a:pt x="6691" y="10317"/>
                </a:lnTo>
                <a:lnTo>
                  <a:pt x="6667" y="10342"/>
                </a:lnTo>
                <a:lnTo>
                  <a:pt x="6667" y="10366"/>
                </a:lnTo>
                <a:lnTo>
                  <a:pt x="6667" y="10390"/>
                </a:lnTo>
                <a:lnTo>
                  <a:pt x="6691" y="10415"/>
                </a:lnTo>
                <a:lnTo>
                  <a:pt x="6789" y="10439"/>
                </a:lnTo>
                <a:lnTo>
                  <a:pt x="6862" y="10439"/>
                </a:lnTo>
                <a:lnTo>
                  <a:pt x="6837" y="10682"/>
                </a:lnTo>
                <a:lnTo>
                  <a:pt x="6813" y="10658"/>
                </a:lnTo>
                <a:lnTo>
                  <a:pt x="6764" y="10658"/>
                </a:lnTo>
                <a:lnTo>
                  <a:pt x="6764" y="10682"/>
                </a:lnTo>
                <a:lnTo>
                  <a:pt x="6740" y="10682"/>
                </a:lnTo>
                <a:lnTo>
                  <a:pt x="6764" y="10755"/>
                </a:lnTo>
                <a:lnTo>
                  <a:pt x="6813" y="10804"/>
                </a:lnTo>
                <a:lnTo>
                  <a:pt x="6813" y="10828"/>
                </a:lnTo>
                <a:lnTo>
                  <a:pt x="6813" y="10926"/>
                </a:lnTo>
                <a:lnTo>
                  <a:pt x="6837" y="10974"/>
                </a:lnTo>
                <a:lnTo>
                  <a:pt x="6862" y="11047"/>
                </a:lnTo>
                <a:lnTo>
                  <a:pt x="6910" y="11096"/>
                </a:lnTo>
                <a:lnTo>
                  <a:pt x="6935" y="11339"/>
                </a:lnTo>
                <a:lnTo>
                  <a:pt x="6935" y="11461"/>
                </a:lnTo>
                <a:lnTo>
                  <a:pt x="6886" y="11583"/>
                </a:lnTo>
                <a:lnTo>
                  <a:pt x="6837" y="11656"/>
                </a:lnTo>
                <a:lnTo>
                  <a:pt x="6740" y="11729"/>
                </a:lnTo>
                <a:lnTo>
                  <a:pt x="6643" y="11801"/>
                </a:lnTo>
                <a:lnTo>
                  <a:pt x="6594" y="11801"/>
                </a:lnTo>
                <a:lnTo>
                  <a:pt x="6570" y="11753"/>
                </a:lnTo>
                <a:lnTo>
                  <a:pt x="6521" y="11656"/>
                </a:lnTo>
                <a:lnTo>
                  <a:pt x="6472" y="11534"/>
                </a:lnTo>
                <a:lnTo>
                  <a:pt x="6424" y="11266"/>
                </a:lnTo>
                <a:lnTo>
                  <a:pt x="6448" y="10999"/>
                </a:lnTo>
                <a:lnTo>
                  <a:pt x="6472" y="10853"/>
                </a:lnTo>
                <a:lnTo>
                  <a:pt x="6521" y="10755"/>
                </a:lnTo>
                <a:lnTo>
                  <a:pt x="6521" y="10658"/>
                </a:lnTo>
                <a:lnTo>
                  <a:pt x="6521" y="10585"/>
                </a:lnTo>
                <a:lnTo>
                  <a:pt x="6472" y="10512"/>
                </a:lnTo>
                <a:lnTo>
                  <a:pt x="6424" y="10463"/>
                </a:lnTo>
                <a:lnTo>
                  <a:pt x="6424" y="10390"/>
                </a:lnTo>
                <a:lnTo>
                  <a:pt x="6448" y="10025"/>
                </a:lnTo>
                <a:lnTo>
                  <a:pt x="6448" y="9660"/>
                </a:lnTo>
                <a:lnTo>
                  <a:pt x="6399" y="9271"/>
                </a:lnTo>
                <a:lnTo>
                  <a:pt x="6326" y="8906"/>
                </a:lnTo>
                <a:lnTo>
                  <a:pt x="6253" y="8541"/>
                </a:lnTo>
                <a:lnTo>
                  <a:pt x="6132" y="8200"/>
                </a:lnTo>
                <a:lnTo>
                  <a:pt x="5961" y="7860"/>
                </a:lnTo>
                <a:lnTo>
                  <a:pt x="5791" y="7568"/>
                </a:lnTo>
                <a:lnTo>
                  <a:pt x="5767" y="7543"/>
                </a:lnTo>
                <a:lnTo>
                  <a:pt x="5864" y="7300"/>
                </a:lnTo>
                <a:lnTo>
                  <a:pt x="5937" y="7081"/>
                </a:lnTo>
                <a:lnTo>
                  <a:pt x="5937" y="6935"/>
                </a:lnTo>
                <a:lnTo>
                  <a:pt x="5937" y="6789"/>
                </a:lnTo>
                <a:lnTo>
                  <a:pt x="5889" y="6619"/>
                </a:lnTo>
                <a:lnTo>
                  <a:pt x="5840" y="6473"/>
                </a:lnTo>
                <a:lnTo>
                  <a:pt x="5767" y="6327"/>
                </a:lnTo>
                <a:lnTo>
                  <a:pt x="5670" y="6229"/>
                </a:lnTo>
                <a:lnTo>
                  <a:pt x="5597" y="6205"/>
                </a:lnTo>
                <a:lnTo>
                  <a:pt x="5524" y="6181"/>
                </a:lnTo>
                <a:lnTo>
                  <a:pt x="5451" y="6181"/>
                </a:lnTo>
                <a:lnTo>
                  <a:pt x="5378" y="6205"/>
                </a:lnTo>
                <a:lnTo>
                  <a:pt x="5305" y="6254"/>
                </a:lnTo>
                <a:lnTo>
                  <a:pt x="5280" y="6327"/>
                </a:lnTo>
                <a:lnTo>
                  <a:pt x="5280" y="6400"/>
                </a:lnTo>
                <a:lnTo>
                  <a:pt x="5305" y="6473"/>
                </a:lnTo>
                <a:lnTo>
                  <a:pt x="5426" y="6570"/>
                </a:lnTo>
                <a:lnTo>
                  <a:pt x="5475" y="6643"/>
                </a:lnTo>
                <a:lnTo>
                  <a:pt x="5524" y="6716"/>
                </a:lnTo>
                <a:lnTo>
                  <a:pt x="5524" y="6886"/>
                </a:lnTo>
                <a:lnTo>
                  <a:pt x="5499" y="7057"/>
                </a:lnTo>
                <a:lnTo>
                  <a:pt x="5451" y="7227"/>
                </a:lnTo>
                <a:lnTo>
                  <a:pt x="5353" y="7373"/>
                </a:lnTo>
                <a:lnTo>
                  <a:pt x="5305" y="7446"/>
                </a:lnTo>
                <a:lnTo>
                  <a:pt x="5256" y="7519"/>
                </a:lnTo>
                <a:lnTo>
                  <a:pt x="5183" y="7543"/>
                </a:lnTo>
                <a:lnTo>
                  <a:pt x="5086" y="7568"/>
                </a:lnTo>
                <a:lnTo>
                  <a:pt x="5013" y="7592"/>
                </a:lnTo>
                <a:lnTo>
                  <a:pt x="4964" y="7616"/>
                </a:lnTo>
                <a:lnTo>
                  <a:pt x="4915" y="7665"/>
                </a:lnTo>
                <a:lnTo>
                  <a:pt x="4891" y="7738"/>
                </a:lnTo>
                <a:lnTo>
                  <a:pt x="4867" y="7811"/>
                </a:lnTo>
                <a:lnTo>
                  <a:pt x="4891" y="7860"/>
                </a:lnTo>
                <a:lnTo>
                  <a:pt x="4915" y="7933"/>
                </a:lnTo>
                <a:lnTo>
                  <a:pt x="4964" y="7981"/>
                </a:lnTo>
                <a:lnTo>
                  <a:pt x="4842" y="7981"/>
                </a:lnTo>
                <a:lnTo>
                  <a:pt x="4648" y="8006"/>
                </a:lnTo>
                <a:lnTo>
                  <a:pt x="4575" y="8054"/>
                </a:lnTo>
                <a:lnTo>
                  <a:pt x="4550" y="8079"/>
                </a:lnTo>
                <a:lnTo>
                  <a:pt x="4550" y="8103"/>
                </a:lnTo>
                <a:lnTo>
                  <a:pt x="4550" y="8152"/>
                </a:lnTo>
                <a:lnTo>
                  <a:pt x="4599" y="8176"/>
                </a:lnTo>
                <a:lnTo>
                  <a:pt x="4696" y="8225"/>
                </a:lnTo>
                <a:lnTo>
                  <a:pt x="5013" y="8225"/>
                </a:lnTo>
                <a:lnTo>
                  <a:pt x="5013" y="8346"/>
                </a:lnTo>
                <a:lnTo>
                  <a:pt x="4842" y="8371"/>
                </a:lnTo>
                <a:lnTo>
                  <a:pt x="4696" y="8395"/>
                </a:lnTo>
                <a:lnTo>
                  <a:pt x="4526" y="8419"/>
                </a:lnTo>
                <a:lnTo>
                  <a:pt x="4477" y="8468"/>
                </a:lnTo>
                <a:lnTo>
                  <a:pt x="4453" y="8517"/>
                </a:lnTo>
                <a:lnTo>
                  <a:pt x="4477" y="8565"/>
                </a:lnTo>
                <a:lnTo>
                  <a:pt x="4526" y="8590"/>
                </a:lnTo>
                <a:lnTo>
                  <a:pt x="4745" y="8638"/>
                </a:lnTo>
                <a:lnTo>
                  <a:pt x="5013" y="8638"/>
                </a:lnTo>
                <a:lnTo>
                  <a:pt x="5013" y="8687"/>
                </a:lnTo>
                <a:lnTo>
                  <a:pt x="4891" y="8711"/>
                </a:lnTo>
                <a:lnTo>
                  <a:pt x="4672" y="8736"/>
                </a:lnTo>
                <a:lnTo>
                  <a:pt x="4575" y="8760"/>
                </a:lnTo>
                <a:lnTo>
                  <a:pt x="4477" y="8809"/>
                </a:lnTo>
                <a:lnTo>
                  <a:pt x="4453" y="8833"/>
                </a:lnTo>
                <a:lnTo>
                  <a:pt x="4477" y="8882"/>
                </a:lnTo>
                <a:lnTo>
                  <a:pt x="4550" y="8906"/>
                </a:lnTo>
                <a:lnTo>
                  <a:pt x="4648" y="8930"/>
                </a:lnTo>
                <a:lnTo>
                  <a:pt x="5013" y="8930"/>
                </a:lnTo>
                <a:lnTo>
                  <a:pt x="5013" y="9028"/>
                </a:lnTo>
                <a:lnTo>
                  <a:pt x="4794" y="9052"/>
                </a:lnTo>
                <a:lnTo>
                  <a:pt x="4623" y="9076"/>
                </a:lnTo>
                <a:lnTo>
                  <a:pt x="4550" y="9125"/>
                </a:lnTo>
                <a:lnTo>
                  <a:pt x="4550" y="9149"/>
                </a:lnTo>
                <a:lnTo>
                  <a:pt x="4550" y="9198"/>
                </a:lnTo>
                <a:lnTo>
                  <a:pt x="4599" y="9247"/>
                </a:lnTo>
                <a:lnTo>
                  <a:pt x="4696" y="9271"/>
                </a:lnTo>
                <a:lnTo>
                  <a:pt x="5037" y="9271"/>
                </a:lnTo>
                <a:lnTo>
                  <a:pt x="5061" y="9344"/>
                </a:lnTo>
                <a:lnTo>
                  <a:pt x="5013" y="9344"/>
                </a:lnTo>
                <a:lnTo>
                  <a:pt x="4794" y="9393"/>
                </a:lnTo>
                <a:lnTo>
                  <a:pt x="4623" y="9490"/>
                </a:lnTo>
                <a:lnTo>
                  <a:pt x="4599" y="9514"/>
                </a:lnTo>
                <a:lnTo>
                  <a:pt x="4623" y="9539"/>
                </a:lnTo>
                <a:lnTo>
                  <a:pt x="4818" y="9563"/>
                </a:lnTo>
                <a:lnTo>
                  <a:pt x="5037" y="9539"/>
                </a:lnTo>
                <a:lnTo>
                  <a:pt x="5110" y="9539"/>
                </a:lnTo>
                <a:lnTo>
                  <a:pt x="5134" y="9587"/>
                </a:lnTo>
                <a:lnTo>
                  <a:pt x="5037" y="9612"/>
                </a:lnTo>
                <a:lnTo>
                  <a:pt x="4940" y="9612"/>
                </a:lnTo>
                <a:lnTo>
                  <a:pt x="4794" y="9660"/>
                </a:lnTo>
                <a:lnTo>
                  <a:pt x="4745" y="9709"/>
                </a:lnTo>
                <a:lnTo>
                  <a:pt x="4696" y="9758"/>
                </a:lnTo>
                <a:lnTo>
                  <a:pt x="4696" y="9806"/>
                </a:lnTo>
                <a:lnTo>
                  <a:pt x="4721" y="9855"/>
                </a:lnTo>
                <a:lnTo>
                  <a:pt x="4794" y="9879"/>
                </a:lnTo>
                <a:lnTo>
                  <a:pt x="4964" y="9879"/>
                </a:lnTo>
                <a:lnTo>
                  <a:pt x="5086" y="9855"/>
                </a:lnTo>
                <a:lnTo>
                  <a:pt x="5207" y="9831"/>
                </a:lnTo>
                <a:lnTo>
                  <a:pt x="5256" y="9904"/>
                </a:lnTo>
                <a:lnTo>
                  <a:pt x="5134" y="9928"/>
                </a:lnTo>
                <a:lnTo>
                  <a:pt x="5013" y="9977"/>
                </a:lnTo>
                <a:lnTo>
                  <a:pt x="4915" y="10074"/>
                </a:lnTo>
                <a:lnTo>
                  <a:pt x="4915" y="10098"/>
                </a:lnTo>
                <a:lnTo>
                  <a:pt x="5037" y="10171"/>
                </a:lnTo>
                <a:lnTo>
                  <a:pt x="5159" y="10171"/>
                </a:lnTo>
                <a:lnTo>
                  <a:pt x="5329" y="10147"/>
                </a:lnTo>
                <a:lnTo>
                  <a:pt x="5402" y="10317"/>
                </a:lnTo>
                <a:lnTo>
                  <a:pt x="5329" y="10342"/>
                </a:lnTo>
                <a:lnTo>
                  <a:pt x="5207" y="10390"/>
                </a:lnTo>
                <a:lnTo>
                  <a:pt x="5086" y="10415"/>
                </a:lnTo>
                <a:lnTo>
                  <a:pt x="5086" y="10439"/>
                </a:lnTo>
                <a:lnTo>
                  <a:pt x="5207" y="10463"/>
                </a:lnTo>
                <a:lnTo>
                  <a:pt x="5305" y="10488"/>
                </a:lnTo>
                <a:lnTo>
                  <a:pt x="5475" y="10488"/>
                </a:lnTo>
                <a:lnTo>
                  <a:pt x="5524" y="10658"/>
                </a:lnTo>
                <a:lnTo>
                  <a:pt x="5378" y="10707"/>
                </a:lnTo>
                <a:lnTo>
                  <a:pt x="5232" y="10755"/>
                </a:lnTo>
                <a:lnTo>
                  <a:pt x="5207" y="10780"/>
                </a:lnTo>
                <a:lnTo>
                  <a:pt x="5232" y="10780"/>
                </a:lnTo>
                <a:lnTo>
                  <a:pt x="5353" y="10804"/>
                </a:lnTo>
                <a:lnTo>
                  <a:pt x="5548" y="10804"/>
                </a:lnTo>
                <a:lnTo>
                  <a:pt x="5572" y="10950"/>
                </a:lnTo>
                <a:lnTo>
                  <a:pt x="5524" y="10974"/>
                </a:lnTo>
                <a:lnTo>
                  <a:pt x="5402" y="10999"/>
                </a:lnTo>
                <a:lnTo>
                  <a:pt x="5280" y="11047"/>
                </a:lnTo>
                <a:lnTo>
                  <a:pt x="5280" y="11072"/>
                </a:lnTo>
                <a:lnTo>
                  <a:pt x="5280" y="11096"/>
                </a:lnTo>
                <a:lnTo>
                  <a:pt x="5451" y="11145"/>
                </a:lnTo>
                <a:lnTo>
                  <a:pt x="5621" y="11169"/>
                </a:lnTo>
                <a:lnTo>
                  <a:pt x="5645" y="11339"/>
                </a:lnTo>
                <a:lnTo>
                  <a:pt x="5548" y="11364"/>
                </a:lnTo>
                <a:lnTo>
                  <a:pt x="5426" y="11412"/>
                </a:lnTo>
                <a:lnTo>
                  <a:pt x="5426" y="11437"/>
                </a:lnTo>
                <a:lnTo>
                  <a:pt x="5451" y="11461"/>
                </a:lnTo>
                <a:lnTo>
                  <a:pt x="5548" y="11485"/>
                </a:lnTo>
                <a:lnTo>
                  <a:pt x="5670" y="11485"/>
                </a:lnTo>
                <a:lnTo>
                  <a:pt x="5694" y="11607"/>
                </a:lnTo>
                <a:lnTo>
                  <a:pt x="5548" y="11631"/>
                </a:lnTo>
                <a:lnTo>
                  <a:pt x="5426" y="11656"/>
                </a:lnTo>
                <a:lnTo>
                  <a:pt x="5378" y="11704"/>
                </a:lnTo>
                <a:lnTo>
                  <a:pt x="5353" y="11777"/>
                </a:lnTo>
                <a:lnTo>
                  <a:pt x="5378" y="11850"/>
                </a:lnTo>
                <a:lnTo>
                  <a:pt x="5402" y="11874"/>
                </a:lnTo>
                <a:lnTo>
                  <a:pt x="5426" y="11874"/>
                </a:lnTo>
                <a:lnTo>
                  <a:pt x="5548" y="11899"/>
                </a:lnTo>
                <a:lnTo>
                  <a:pt x="5718" y="11899"/>
                </a:lnTo>
                <a:lnTo>
                  <a:pt x="5718" y="12045"/>
                </a:lnTo>
                <a:lnTo>
                  <a:pt x="5548" y="12093"/>
                </a:lnTo>
                <a:lnTo>
                  <a:pt x="5402" y="12166"/>
                </a:lnTo>
                <a:lnTo>
                  <a:pt x="5402" y="12191"/>
                </a:lnTo>
                <a:lnTo>
                  <a:pt x="5548" y="12264"/>
                </a:lnTo>
                <a:lnTo>
                  <a:pt x="5645" y="12288"/>
                </a:lnTo>
                <a:lnTo>
                  <a:pt x="5718" y="12288"/>
                </a:lnTo>
                <a:lnTo>
                  <a:pt x="5718" y="12434"/>
                </a:lnTo>
                <a:lnTo>
                  <a:pt x="5597" y="12434"/>
                </a:lnTo>
                <a:lnTo>
                  <a:pt x="5451" y="12458"/>
                </a:lnTo>
                <a:lnTo>
                  <a:pt x="5378" y="12483"/>
                </a:lnTo>
                <a:lnTo>
                  <a:pt x="5305" y="12556"/>
                </a:lnTo>
                <a:lnTo>
                  <a:pt x="5280" y="12604"/>
                </a:lnTo>
                <a:lnTo>
                  <a:pt x="5280" y="12653"/>
                </a:lnTo>
                <a:lnTo>
                  <a:pt x="5305" y="12677"/>
                </a:lnTo>
                <a:lnTo>
                  <a:pt x="5353" y="12726"/>
                </a:lnTo>
                <a:lnTo>
                  <a:pt x="5499" y="12726"/>
                </a:lnTo>
                <a:lnTo>
                  <a:pt x="5645" y="12702"/>
                </a:lnTo>
                <a:lnTo>
                  <a:pt x="5743" y="12702"/>
                </a:lnTo>
                <a:lnTo>
                  <a:pt x="5718" y="13018"/>
                </a:lnTo>
                <a:lnTo>
                  <a:pt x="5621" y="13018"/>
                </a:lnTo>
                <a:lnTo>
                  <a:pt x="5451" y="13067"/>
                </a:lnTo>
                <a:lnTo>
                  <a:pt x="5305" y="13115"/>
                </a:lnTo>
                <a:lnTo>
                  <a:pt x="5280" y="13140"/>
                </a:lnTo>
                <a:lnTo>
                  <a:pt x="5280" y="13164"/>
                </a:lnTo>
                <a:lnTo>
                  <a:pt x="5305" y="13188"/>
                </a:lnTo>
                <a:lnTo>
                  <a:pt x="5670" y="13213"/>
                </a:lnTo>
                <a:lnTo>
                  <a:pt x="5718" y="13213"/>
                </a:lnTo>
                <a:lnTo>
                  <a:pt x="5718" y="13407"/>
                </a:lnTo>
                <a:lnTo>
                  <a:pt x="5597" y="13432"/>
                </a:lnTo>
                <a:lnTo>
                  <a:pt x="5475" y="13432"/>
                </a:lnTo>
                <a:lnTo>
                  <a:pt x="5378" y="13480"/>
                </a:lnTo>
                <a:lnTo>
                  <a:pt x="5305" y="13578"/>
                </a:lnTo>
                <a:lnTo>
                  <a:pt x="5305" y="13602"/>
                </a:lnTo>
                <a:lnTo>
                  <a:pt x="5329" y="13651"/>
                </a:lnTo>
                <a:lnTo>
                  <a:pt x="5451" y="13675"/>
                </a:lnTo>
                <a:lnTo>
                  <a:pt x="5572" y="13699"/>
                </a:lnTo>
                <a:lnTo>
                  <a:pt x="5718" y="13724"/>
                </a:lnTo>
                <a:lnTo>
                  <a:pt x="5718" y="13870"/>
                </a:lnTo>
                <a:lnTo>
                  <a:pt x="5621" y="13894"/>
                </a:lnTo>
                <a:lnTo>
                  <a:pt x="5353" y="13943"/>
                </a:lnTo>
                <a:lnTo>
                  <a:pt x="5305" y="13967"/>
                </a:lnTo>
                <a:lnTo>
                  <a:pt x="5280" y="14016"/>
                </a:lnTo>
                <a:lnTo>
                  <a:pt x="5305" y="14064"/>
                </a:lnTo>
                <a:lnTo>
                  <a:pt x="5329" y="14089"/>
                </a:lnTo>
                <a:lnTo>
                  <a:pt x="5402" y="14137"/>
                </a:lnTo>
                <a:lnTo>
                  <a:pt x="5499" y="14162"/>
                </a:lnTo>
                <a:lnTo>
                  <a:pt x="5718" y="14186"/>
                </a:lnTo>
                <a:lnTo>
                  <a:pt x="5694" y="14381"/>
                </a:lnTo>
                <a:lnTo>
                  <a:pt x="5524" y="14405"/>
                </a:lnTo>
                <a:lnTo>
                  <a:pt x="5378" y="14454"/>
                </a:lnTo>
                <a:lnTo>
                  <a:pt x="5305" y="14502"/>
                </a:lnTo>
                <a:lnTo>
                  <a:pt x="5232" y="14551"/>
                </a:lnTo>
                <a:lnTo>
                  <a:pt x="5232" y="14575"/>
                </a:lnTo>
                <a:lnTo>
                  <a:pt x="5256" y="14624"/>
                </a:lnTo>
                <a:lnTo>
                  <a:pt x="5402" y="14648"/>
                </a:lnTo>
                <a:lnTo>
                  <a:pt x="5694" y="14648"/>
                </a:lnTo>
                <a:lnTo>
                  <a:pt x="5694" y="14819"/>
                </a:lnTo>
                <a:lnTo>
                  <a:pt x="5475" y="14819"/>
                </a:lnTo>
                <a:lnTo>
                  <a:pt x="5402" y="14843"/>
                </a:lnTo>
                <a:lnTo>
                  <a:pt x="5329" y="14867"/>
                </a:lnTo>
                <a:lnTo>
                  <a:pt x="5305" y="14916"/>
                </a:lnTo>
                <a:lnTo>
                  <a:pt x="5280" y="14940"/>
                </a:lnTo>
                <a:lnTo>
                  <a:pt x="5280" y="14989"/>
                </a:lnTo>
                <a:lnTo>
                  <a:pt x="5305" y="15038"/>
                </a:lnTo>
                <a:lnTo>
                  <a:pt x="5378" y="15086"/>
                </a:lnTo>
                <a:lnTo>
                  <a:pt x="5475" y="15111"/>
                </a:lnTo>
                <a:lnTo>
                  <a:pt x="5572" y="15135"/>
                </a:lnTo>
                <a:lnTo>
                  <a:pt x="5670" y="15159"/>
                </a:lnTo>
                <a:lnTo>
                  <a:pt x="5670" y="15354"/>
                </a:lnTo>
                <a:lnTo>
                  <a:pt x="5548" y="15354"/>
                </a:lnTo>
                <a:lnTo>
                  <a:pt x="5451" y="15330"/>
                </a:lnTo>
                <a:lnTo>
                  <a:pt x="5353" y="15378"/>
                </a:lnTo>
                <a:lnTo>
                  <a:pt x="5329" y="15403"/>
                </a:lnTo>
                <a:lnTo>
                  <a:pt x="5305" y="15427"/>
                </a:lnTo>
                <a:lnTo>
                  <a:pt x="5329" y="15500"/>
                </a:lnTo>
                <a:lnTo>
                  <a:pt x="5378" y="15524"/>
                </a:lnTo>
                <a:lnTo>
                  <a:pt x="5426" y="15549"/>
                </a:lnTo>
                <a:lnTo>
                  <a:pt x="5524" y="15573"/>
                </a:lnTo>
                <a:lnTo>
                  <a:pt x="5645" y="15597"/>
                </a:lnTo>
                <a:lnTo>
                  <a:pt x="5645" y="15719"/>
                </a:lnTo>
                <a:lnTo>
                  <a:pt x="5305" y="15768"/>
                </a:lnTo>
                <a:lnTo>
                  <a:pt x="5280" y="15792"/>
                </a:lnTo>
                <a:lnTo>
                  <a:pt x="5280" y="15816"/>
                </a:lnTo>
                <a:lnTo>
                  <a:pt x="5280" y="15841"/>
                </a:lnTo>
                <a:lnTo>
                  <a:pt x="5305" y="15865"/>
                </a:lnTo>
                <a:lnTo>
                  <a:pt x="5621" y="15889"/>
                </a:lnTo>
                <a:lnTo>
                  <a:pt x="5621" y="16108"/>
                </a:lnTo>
                <a:lnTo>
                  <a:pt x="5524" y="16133"/>
                </a:lnTo>
                <a:lnTo>
                  <a:pt x="5378" y="16157"/>
                </a:lnTo>
                <a:lnTo>
                  <a:pt x="5305" y="16181"/>
                </a:lnTo>
                <a:lnTo>
                  <a:pt x="5256" y="16230"/>
                </a:lnTo>
                <a:lnTo>
                  <a:pt x="5232" y="16254"/>
                </a:lnTo>
                <a:lnTo>
                  <a:pt x="5256" y="16279"/>
                </a:lnTo>
                <a:lnTo>
                  <a:pt x="5305" y="16327"/>
                </a:lnTo>
                <a:lnTo>
                  <a:pt x="5353" y="16352"/>
                </a:lnTo>
                <a:lnTo>
                  <a:pt x="5475" y="16376"/>
                </a:lnTo>
                <a:lnTo>
                  <a:pt x="5597" y="16376"/>
                </a:lnTo>
                <a:lnTo>
                  <a:pt x="5572" y="16571"/>
                </a:lnTo>
                <a:lnTo>
                  <a:pt x="5572" y="16668"/>
                </a:lnTo>
                <a:lnTo>
                  <a:pt x="5280" y="16668"/>
                </a:lnTo>
                <a:lnTo>
                  <a:pt x="5207" y="16692"/>
                </a:lnTo>
                <a:lnTo>
                  <a:pt x="5159" y="16741"/>
                </a:lnTo>
                <a:lnTo>
                  <a:pt x="5159" y="16790"/>
                </a:lnTo>
                <a:lnTo>
                  <a:pt x="5207" y="16838"/>
                </a:lnTo>
                <a:lnTo>
                  <a:pt x="5256" y="16863"/>
                </a:lnTo>
                <a:lnTo>
                  <a:pt x="5402" y="16887"/>
                </a:lnTo>
                <a:lnTo>
                  <a:pt x="5548" y="16887"/>
                </a:lnTo>
                <a:lnTo>
                  <a:pt x="5524" y="17082"/>
                </a:lnTo>
                <a:lnTo>
                  <a:pt x="5426" y="17106"/>
                </a:lnTo>
                <a:lnTo>
                  <a:pt x="5280" y="17130"/>
                </a:lnTo>
                <a:lnTo>
                  <a:pt x="5207" y="17155"/>
                </a:lnTo>
                <a:lnTo>
                  <a:pt x="5134" y="17203"/>
                </a:lnTo>
                <a:lnTo>
                  <a:pt x="5134" y="17228"/>
                </a:lnTo>
                <a:lnTo>
                  <a:pt x="5134" y="17252"/>
                </a:lnTo>
                <a:lnTo>
                  <a:pt x="5207" y="17276"/>
                </a:lnTo>
                <a:lnTo>
                  <a:pt x="5280" y="17276"/>
                </a:lnTo>
                <a:lnTo>
                  <a:pt x="5426" y="17301"/>
                </a:lnTo>
                <a:lnTo>
                  <a:pt x="5499" y="17301"/>
                </a:lnTo>
                <a:lnTo>
                  <a:pt x="5475" y="17544"/>
                </a:lnTo>
                <a:lnTo>
                  <a:pt x="5378" y="17544"/>
                </a:lnTo>
                <a:lnTo>
                  <a:pt x="5256" y="17593"/>
                </a:lnTo>
                <a:lnTo>
                  <a:pt x="5183" y="17641"/>
                </a:lnTo>
                <a:lnTo>
                  <a:pt x="5183" y="17666"/>
                </a:lnTo>
                <a:lnTo>
                  <a:pt x="5183" y="17690"/>
                </a:lnTo>
                <a:lnTo>
                  <a:pt x="5207" y="17739"/>
                </a:lnTo>
                <a:lnTo>
                  <a:pt x="5256" y="17763"/>
                </a:lnTo>
                <a:lnTo>
                  <a:pt x="5378" y="17787"/>
                </a:lnTo>
                <a:lnTo>
                  <a:pt x="5451" y="17812"/>
                </a:lnTo>
                <a:lnTo>
                  <a:pt x="5426" y="17982"/>
                </a:lnTo>
                <a:lnTo>
                  <a:pt x="5329" y="17982"/>
                </a:lnTo>
                <a:lnTo>
                  <a:pt x="5086" y="18006"/>
                </a:lnTo>
                <a:lnTo>
                  <a:pt x="5037" y="18031"/>
                </a:lnTo>
                <a:lnTo>
                  <a:pt x="5013" y="18055"/>
                </a:lnTo>
                <a:lnTo>
                  <a:pt x="5013" y="18104"/>
                </a:lnTo>
                <a:lnTo>
                  <a:pt x="5061" y="18152"/>
                </a:lnTo>
                <a:lnTo>
                  <a:pt x="5159" y="18201"/>
                </a:lnTo>
                <a:lnTo>
                  <a:pt x="5280" y="18225"/>
                </a:lnTo>
                <a:lnTo>
                  <a:pt x="5402" y="18225"/>
                </a:lnTo>
                <a:lnTo>
                  <a:pt x="5402" y="18420"/>
                </a:lnTo>
                <a:lnTo>
                  <a:pt x="5353" y="18420"/>
                </a:lnTo>
                <a:lnTo>
                  <a:pt x="5207" y="18444"/>
                </a:lnTo>
                <a:lnTo>
                  <a:pt x="5134" y="18469"/>
                </a:lnTo>
                <a:lnTo>
                  <a:pt x="5086" y="18517"/>
                </a:lnTo>
                <a:lnTo>
                  <a:pt x="5061" y="18566"/>
                </a:lnTo>
                <a:lnTo>
                  <a:pt x="5086" y="18615"/>
                </a:lnTo>
                <a:lnTo>
                  <a:pt x="5134" y="18663"/>
                </a:lnTo>
                <a:lnTo>
                  <a:pt x="5183" y="18688"/>
                </a:lnTo>
                <a:lnTo>
                  <a:pt x="5329" y="18712"/>
                </a:lnTo>
                <a:lnTo>
                  <a:pt x="5378" y="18712"/>
                </a:lnTo>
                <a:lnTo>
                  <a:pt x="5353" y="18907"/>
                </a:lnTo>
                <a:lnTo>
                  <a:pt x="5280" y="18907"/>
                </a:lnTo>
                <a:lnTo>
                  <a:pt x="5183" y="18955"/>
                </a:lnTo>
                <a:lnTo>
                  <a:pt x="5159" y="18980"/>
                </a:lnTo>
                <a:lnTo>
                  <a:pt x="5159" y="19004"/>
                </a:lnTo>
                <a:lnTo>
                  <a:pt x="5159" y="19053"/>
                </a:lnTo>
                <a:lnTo>
                  <a:pt x="5183" y="19077"/>
                </a:lnTo>
                <a:lnTo>
                  <a:pt x="5256" y="19126"/>
                </a:lnTo>
                <a:lnTo>
                  <a:pt x="5353" y="19126"/>
                </a:lnTo>
                <a:lnTo>
                  <a:pt x="5353" y="19539"/>
                </a:lnTo>
                <a:lnTo>
                  <a:pt x="5353" y="19637"/>
                </a:lnTo>
                <a:lnTo>
                  <a:pt x="5402" y="19710"/>
                </a:lnTo>
                <a:lnTo>
                  <a:pt x="5475" y="19758"/>
                </a:lnTo>
                <a:lnTo>
                  <a:pt x="5548" y="19783"/>
                </a:lnTo>
                <a:lnTo>
                  <a:pt x="5572" y="19807"/>
                </a:lnTo>
                <a:lnTo>
                  <a:pt x="5718" y="19953"/>
                </a:lnTo>
                <a:lnTo>
                  <a:pt x="5840" y="20074"/>
                </a:lnTo>
                <a:lnTo>
                  <a:pt x="5986" y="20220"/>
                </a:lnTo>
                <a:lnTo>
                  <a:pt x="6132" y="20366"/>
                </a:lnTo>
                <a:lnTo>
                  <a:pt x="5961" y="20366"/>
                </a:lnTo>
                <a:lnTo>
                  <a:pt x="5816" y="20342"/>
                </a:lnTo>
                <a:lnTo>
                  <a:pt x="5670" y="20318"/>
                </a:lnTo>
                <a:lnTo>
                  <a:pt x="5524" y="20269"/>
                </a:lnTo>
                <a:lnTo>
                  <a:pt x="5378" y="20196"/>
                </a:lnTo>
                <a:lnTo>
                  <a:pt x="5232" y="20099"/>
                </a:lnTo>
                <a:lnTo>
                  <a:pt x="5086" y="20001"/>
                </a:lnTo>
                <a:lnTo>
                  <a:pt x="4940" y="19928"/>
                </a:lnTo>
                <a:lnTo>
                  <a:pt x="4818" y="19539"/>
                </a:lnTo>
                <a:lnTo>
                  <a:pt x="4721" y="19126"/>
                </a:lnTo>
                <a:lnTo>
                  <a:pt x="4672" y="18712"/>
                </a:lnTo>
                <a:lnTo>
                  <a:pt x="4623" y="18274"/>
                </a:lnTo>
                <a:lnTo>
                  <a:pt x="4575" y="17447"/>
                </a:lnTo>
                <a:lnTo>
                  <a:pt x="4526" y="16619"/>
                </a:lnTo>
                <a:lnTo>
                  <a:pt x="4477" y="15670"/>
                </a:lnTo>
                <a:lnTo>
                  <a:pt x="4429" y="14721"/>
                </a:lnTo>
                <a:lnTo>
                  <a:pt x="4404" y="14235"/>
                </a:lnTo>
                <a:lnTo>
                  <a:pt x="4380" y="13894"/>
                </a:lnTo>
                <a:lnTo>
                  <a:pt x="4331" y="13505"/>
                </a:lnTo>
                <a:lnTo>
                  <a:pt x="4258" y="13140"/>
                </a:lnTo>
                <a:lnTo>
                  <a:pt x="4161" y="12775"/>
                </a:lnTo>
                <a:lnTo>
                  <a:pt x="4112" y="12629"/>
                </a:lnTo>
                <a:lnTo>
                  <a:pt x="4039" y="12483"/>
                </a:lnTo>
                <a:lnTo>
                  <a:pt x="3966" y="12361"/>
                </a:lnTo>
                <a:lnTo>
                  <a:pt x="3893" y="12288"/>
                </a:lnTo>
                <a:lnTo>
                  <a:pt x="3820" y="12264"/>
                </a:lnTo>
                <a:lnTo>
                  <a:pt x="3577" y="12264"/>
                </a:lnTo>
                <a:lnTo>
                  <a:pt x="3504" y="12288"/>
                </a:lnTo>
                <a:lnTo>
                  <a:pt x="3407" y="12385"/>
                </a:lnTo>
                <a:lnTo>
                  <a:pt x="3334" y="12507"/>
                </a:lnTo>
                <a:lnTo>
                  <a:pt x="3309" y="12483"/>
                </a:lnTo>
                <a:lnTo>
                  <a:pt x="3188" y="12483"/>
                </a:lnTo>
                <a:lnTo>
                  <a:pt x="3066" y="12531"/>
                </a:lnTo>
                <a:lnTo>
                  <a:pt x="3042" y="12556"/>
                </a:lnTo>
                <a:lnTo>
                  <a:pt x="3042" y="12604"/>
                </a:lnTo>
                <a:lnTo>
                  <a:pt x="3066" y="12653"/>
                </a:lnTo>
                <a:lnTo>
                  <a:pt x="3115" y="12677"/>
                </a:lnTo>
                <a:lnTo>
                  <a:pt x="3236" y="12702"/>
                </a:lnTo>
                <a:lnTo>
                  <a:pt x="3261" y="12702"/>
                </a:lnTo>
                <a:lnTo>
                  <a:pt x="3212" y="12848"/>
                </a:lnTo>
                <a:lnTo>
                  <a:pt x="3042" y="12872"/>
                </a:lnTo>
                <a:lnTo>
                  <a:pt x="2871" y="12921"/>
                </a:lnTo>
                <a:lnTo>
                  <a:pt x="2871" y="12945"/>
                </a:lnTo>
                <a:lnTo>
                  <a:pt x="2871" y="12969"/>
                </a:lnTo>
                <a:lnTo>
                  <a:pt x="3017" y="13018"/>
                </a:lnTo>
                <a:lnTo>
                  <a:pt x="3163" y="13042"/>
                </a:lnTo>
                <a:lnTo>
                  <a:pt x="3139" y="13140"/>
                </a:lnTo>
                <a:lnTo>
                  <a:pt x="2969" y="13140"/>
                </a:lnTo>
                <a:lnTo>
                  <a:pt x="2847" y="13164"/>
                </a:lnTo>
                <a:lnTo>
                  <a:pt x="2725" y="13213"/>
                </a:lnTo>
                <a:lnTo>
                  <a:pt x="2701" y="13237"/>
                </a:lnTo>
                <a:lnTo>
                  <a:pt x="2701" y="13261"/>
                </a:lnTo>
                <a:lnTo>
                  <a:pt x="2701" y="13286"/>
                </a:lnTo>
                <a:lnTo>
                  <a:pt x="2725" y="13310"/>
                </a:lnTo>
                <a:lnTo>
                  <a:pt x="2847" y="13359"/>
                </a:lnTo>
                <a:lnTo>
                  <a:pt x="2969" y="13383"/>
                </a:lnTo>
                <a:lnTo>
                  <a:pt x="3090" y="13383"/>
                </a:lnTo>
                <a:lnTo>
                  <a:pt x="3066" y="13529"/>
                </a:lnTo>
                <a:lnTo>
                  <a:pt x="2847" y="13553"/>
                </a:lnTo>
                <a:lnTo>
                  <a:pt x="2750" y="13602"/>
                </a:lnTo>
                <a:lnTo>
                  <a:pt x="2652" y="13651"/>
                </a:lnTo>
                <a:lnTo>
                  <a:pt x="2628" y="13699"/>
                </a:lnTo>
                <a:lnTo>
                  <a:pt x="2652" y="13724"/>
                </a:lnTo>
                <a:lnTo>
                  <a:pt x="2847" y="13748"/>
                </a:lnTo>
                <a:lnTo>
                  <a:pt x="3042" y="13772"/>
                </a:lnTo>
                <a:lnTo>
                  <a:pt x="3042" y="13870"/>
                </a:lnTo>
                <a:lnTo>
                  <a:pt x="2920" y="13870"/>
                </a:lnTo>
                <a:lnTo>
                  <a:pt x="2774" y="13918"/>
                </a:lnTo>
                <a:lnTo>
                  <a:pt x="2701" y="13943"/>
                </a:lnTo>
                <a:lnTo>
                  <a:pt x="2628" y="13991"/>
                </a:lnTo>
                <a:lnTo>
                  <a:pt x="2628" y="14016"/>
                </a:lnTo>
                <a:lnTo>
                  <a:pt x="2701" y="14064"/>
                </a:lnTo>
                <a:lnTo>
                  <a:pt x="2798" y="14113"/>
                </a:lnTo>
                <a:lnTo>
                  <a:pt x="2896" y="14137"/>
                </a:lnTo>
                <a:lnTo>
                  <a:pt x="3017" y="14137"/>
                </a:lnTo>
                <a:lnTo>
                  <a:pt x="2993" y="14283"/>
                </a:lnTo>
                <a:lnTo>
                  <a:pt x="2871" y="14283"/>
                </a:lnTo>
                <a:lnTo>
                  <a:pt x="2725" y="14308"/>
                </a:lnTo>
                <a:lnTo>
                  <a:pt x="2677" y="14332"/>
                </a:lnTo>
                <a:lnTo>
                  <a:pt x="2604" y="14381"/>
                </a:lnTo>
                <a:lnTo>
                  <a:pt x="2604" y="14405"/>
                </a:lnTo>
                <a:lnTo>
                  <a:pt x="2579" y="14429"/>
                </a:lnTo>
                <a:lnTo>
                  <a:pt x="2604" y="14502"/>
                </a:lnTo>
                <a:lnTo>
                  <a:pt x="2677" y="14551"/>
                </a:lnTo>
                <a:lnTo>
                  <a:pt x="2725" y="14575"/>
                </a:lnTo>
                <a:lnTo>
                  <a:pt x="2871" y="14600"/>
                </a:lnTo>
                <a:lnTo>
                  <a:pt x="2969" y="14600"/>
                </a:lnTo>
                <a:lnTo>
                  <a:pt x="2969" y="14721"/>
                </a:lnTo>
                <a:lnTo>
                  <a:pt x="2969" y="14794"/>
                </a:lnTo>
                <a:lnTo>
                  <a:pt x="2774" y="14819"/>
                </a:lnTo>
                <a:lnTo>
                  <a:pt x="2628" y="14843"/>
                </a:lnTo>
                <a:lnTo>
                  <a:pt x="2555" y="14892"/>
                </a:lnTo>
                <a:lnTo>
                  <a:pt x="2506" y="14940"/>
                </a:lnTo>
                <a:lnTo>
                  <a:pt x="2482" y="14989"/>
                </a:lnTo>
                <a:lnTo>
                  <a:pt x="2506" y="15013"/>
                </a:lnTo>
                <a:lnTo>
                  <a:pt x="2579" y="15038"/>
                </a:lnTo>
                <a:lnTo>
                  <a:pt x="2652" y="15062"/>
                </a:lnTo>
                <a:lnTo>
                  <a:pt x="2823" y="15062"/>
                </a:lnTo>
                <a:lnTo>
                  <a:pt x="2944" y="15038"/>
                </a:lnTo>
                <a:lnTo>
                  <a:pt x="2944" y="15232"/>
                </a:lnTo>
                <a:lnTo>
                  <a:pt x="2871" y="15232"/>
                </a:lnTo>
                <a:lnTo>
                  <a:pt x="2677" y="15257"/>
                </a:lnTo>
                <a:lnTo>
                  <a:pt x="2506" y="15305"/>
                </a:lnTo>
                <a:lnTo>
                  <a:pt x="2506" y="15330"/>
                </a:lnTo>
                <a:lnTo>
                  <a:pt x="2506" y="15354"/>
                </a:lnTo>
                <a:lnTo>
                  <a:pt x="2701" y="15378"/>
                </a:lnTo>
                <a:lnTo>
                  <a:pt x="2920" y="15403"/>
                </a:lnTo>
                <a:lnTo>
                  <a:pt x="2920" y="15622"/>
                </a:lnTo>
                <a:lnTo>
                  <a:pt x="2798" y="15646"/>
                </a:lnTo>
                <a:lnTo>
                  <a:pt x="2652" y="15695"/>
                </a:lnTo>
                <a:lnTo>
                  <a:pt x="2506" y="15768"/>
                </a:lnTo>
                <a:lnTo>
                  <a:pt x="2506" y="15792"/>
                </a:lnTo>
                <a:lnTo>
                  <a:pt x="2506" y="15816"/>
                </a:lnTo>
                <a:lnTo>
                  <a:pt x="2798" y="15841"/>
                </a:lnTo>
                <a:lnTo>
                  <a:pt x="2896" y="15841"/>
                </a:lnTo>
                <a:lnTo>
                  <a:pt x="2896" y="15914"/>
                </a:lnTo>
                <a:lnTo>
                  <a:pt x="2750" y="15938"/>
                </a:lnTo>
                <a:lnTo>
                  <a:pt x="2604" y="15987"/>
                </a:lnTo>
                <a:lnTo>
                  <a:pt x="2482" y="16060"/>
                </a:lnTo>
                <a:lnTo>
                  <a:pt x="2433" y="16108"/>
                </a:lnTo>
                <a:lnTo>
                  <a:pt x="2433" y="16157"/>
                </a:lnTo>
                <a:lnTo>
                  <a:pt x="2433" y="16181"/>
                </a:lnTo>
                <a:lnTo>
                  <a:pt x="2506" y="16230"/>
                </a:lnTo>
                <a:lnTo>
                  <a:pt x="2579" y="16254"/>
                </a:lnTo>
                <a:lnTo>
                  <a:pt x="2725" y="16254"/>
                </a:lnTo>
                <a:lnTo>
                  <a:pt x="2896" y="16230"/>
                </a:lnTo>
                <a:lnTo>
                  <a:pt x="2871" y="16425"/>
                </a:lnTo>
                <a:lnTo>
                  <a:pt x="2628" y="16473"/>
                </a:lnTo>
                <a:lnTo>
                  <a:pt x="2506" y="16498"/>
                </a:lnTo>
                <a:lnTo>
                  <a:pt x="2409" y="16546"/>
                </a:lnTo>
                <a:lnTo>
                  <a:pt x="2409" y="16571"/>
                </a:lnTo>
                <a:lnTo>
                  <a:pt x="2409" y="16595"/>
                </a:lnTo>
                <a:lnTo>
                  <a:pt x="2506" y="16644"/>
                </a:lnTo>
                <a:lnTo>
                  <a:pt x="2628" y="16668"/>
                </a:lnTo>
                <a:lnTo>
                  <a:pt x="2871" y="16692"/>
                </a:lnTo>
                <a:lnTo>
                  <a:pt x="2847" y="16936"/>
                </a:lnTo>
                <a:lnTo>
                  <a:pt x="2701" y="16936"/>
                </a:lnTo>
                <a:lnTo>
                  <a:pt x="2555" y="16960"/>
                </a:lnTo>
                <a:lnTo>
                  <a:pt x="2458" y="16984"/>
                </a:lnTo>
                <a:lnTo>
                  <a:pt x="2409" y="17033"/>
                </a:lnTo>
                <a:lnTo>
                  <a:pt x="2385" y="17057"/>
                </a:lnTo>
                <a:lnTo>
                  <a:pt x="2433" y="17106"/>
                </a:lnTo>
                <a:lnTo>
                  <a:pt x="2482" y="17130"/>
                </a:lnTo>
                <a:lnTo>
                  <a:pt x="2604" y="17155"/>
                </a:lnTo>
                <a:lnTo>
                  <a:pt x="2847" y="17155"/>
                </a:lnTo>
                <a:lnTo>
                  <a:pt x="2823" y="17349"/>
                </a:lnTo>
                <a:lnTo>
                  <a:pt x="2701" y="17398"/>
                </a:lnTo>
                <a:lnTo>
                  <a:pt x="2604" y="17447"/>
                </a:lnTo>
                <a:lnTo>
                  <a:pt x="2506" y="17495"/>
                </a:lnTo>
                <a:lnTo>
                  <a:pt x="2458" y="17568"/>
                </a:lnTo>
                <a:lnTo>
                  <a:pt x="2433" y="17593"/>
                </a:lnTo>
                <a:lnTo>
                  <a:pt x="2458" y="17641"/>
                </a:lnTo>
                <a:lnTo>
                  <a:pt x="2458" y="17666"/>
                </a:lnTo>
                <a:lnTo>
                  <a:pt x="2506" y="17690"/>
                </a:lnTo>
                <a:lnTo>
                  <a:pt x="2652" y="17690"/>
                </a:lnTo>
                <a:lnTo>
                  <a:pt x="2823" y="17641"/>
                </a:lnTo>
                <a:lnTo>
                  <a:pt x="2798" y="17860"/>
                </a:lnTo>
                <a:lnTo>
                  <a:pt x="2628" y="17933"/>
                </a:lnTo>
                <a:lnTo>
                  <a:pt x="2506" y="17958"/>
                </a:lnTo>
                <a:lnTo>
                  <a:pt x="2482" y="17958"/>
                </a:lnTo>
                <a:lnTo>
                  <a:pt x="2458" y="17982"/>
                </a:lnTo>
                <a:lnTo>
                  <a:pt x="2458" y="18006"/>
                </a:lnTo>
                <a:lnTo>
                  <a:pt x="2482" y="18031"/>
                </a:lnTo>
                <a:lnTo>
                  <a:pt x="2628" y="18055"/>
                </a:lnTo>
                <a:lnTo>
                  <a:pt x="2798" y="18055"/>
                </a:lnTo>
                <a:lnTo>
                  <a:pt x="2774" y="18298"/>
                </a:lnTo>
                <a:lnTo>
                  <a:pt x="2725" y="18298"/>
                </a:lnTo>
                <a:lnTo>
                  <a:pt x="2628" y="18323"/>
                </a:lnTo>
                <a:lnTo>
                  <a:pt x="2506" y="18371"/>
                </a:lnTo>
                <a:lnTo>
                  <a:pt x="2482" y="18396"/>
                </a:lnTo>
                <a:lnTo>
                  <a:pt x="2482" y="18420"/>
                </a:lnTo>
                <a:lnTo>
                  <a:pt x="2482" y="18444"/>
                </a:lnTo>
                <a:lnTo>
                  <a:pt x="2506" y="18444"/>
                </a:lnTo>
                <a:lnTo>
                  <a:pt x="2604" y="18493"/>
                </a:lnTo>
                <a:lnTo>
                  <a:pt x="2725" y="18542"/>
                </a:lnTo>
                <a:lnTo>
                  <a:pt x="2750" y="18542"/>
                </a:lnTo>
                <a:lnTo>
                  <a:pt x="2725" y="18688"/>
                </a:lnTo>
                <a:lnTo>
                  <a:pt x="2628" y="18712"/>
                </a:lnTo>
                <a:lnTo>
                  <a:pt x="2506" y="18712"/>
                </a:lnTo>
                <a:lnTo>
                  <a:pt x="2458" y="18736"/>
                </a:lnTo>
                <a:lnTo>
                  <a:pt x="2409" y="18761"/>
                </a:lnTo>
                <a:lnTo>
                  <a:pt x="2385" y="18809"/>
                </a:lnTo>
                <a:lnTo>
                  <a:pt x="2385" y="18858"/>
                </a:lnTo>
                <a:lnTo>
                  <a:pt x="2433" y="18882"/>
                </a:lnTo>
                <a:lnTo>
                  <a:pt x="2482" y="18931"/>
                </a:lnTo>
                <a:lnTo>
                  <a:pt x="2604" y="18955"/>
                </a:lnTo>
                <a:lnTo>
                  <a:pt x="2701" y="18955"/>
                </a:lnTo>
                <a:lnTo>
                  <a:pt x="2677" y="19053"/>
                </a:lnTo>
                <a:lnTo>
                  <a:pt x="2604" y="19077"/>
                </a:lnTo>
                <a:lnTo>
                  <a:pt x="2555" y="19101"/>
                </a:lnTo>
                <a:lnTo>
                  <a:pt x="2433" y="19174"/>
                </a:lnTo>
                <a:lnTo>
                  <a:pt x="2433" y="19199"/>
                </a:lnTo>
                <a:lnTo>
                  <a:pt x="2433" y="19223"/>
                </a:lnTo>
                <a:lnTo>
                  <a:pt x="2531" y="19272"/>
                </a:lnTo>
                <a:lnTo>
                  <a:pt x="2628" y="19320"/>
                </a:lnTo>
                <a:lnTo>
                  <a:pt x="2604" y="19466"/>
                </a:lnTo>
                <a:lnTo>
                  <a:pt x="2458" y="19466"/>
                </a:lnTo>
                <a:lnTo>
                  <a:pt x="2360" y="19515"/>
                </a:lnTo>
                <a:lnTo>
                  <a:pt x="2336" y="19564"/>
                </a:lnTo>
                <a:lnTo>
                  <a:pt x="2360" y="19612"/>
                </a:lnTo>
                <a:lnTo>
                  <a:pt x="2385" y="19661"/>
                </a:lnTo>
                <a:lnTo>
                  <a:pt x="2433" y="19685"/>
                </a:lnTo>
                <a:lnTo>
                  <a:pt x="2531" y="19734"/>
                </a:lnTo>
                <a:lnTo>
                  <a:pt x="2458" y="19928"/>
                </a:lnTo>
                <a:lnTo>
                  <a:pt x="2312" y="20001"/>
                </a:lnTo>
                <a:lnTo>
                  <a:pt x="2166" y="20099"/>
                </a:lnTo>
                <a:lnTo>
                  <a:pt x="2020" y="20196"/>
                </a:lnTo>
                <a:lnTo>
                  <a:pt x="1874" y="20269"/>
                </a:lnTo>
                <a:lnTo>
                  <a:pt x="1728" y="20318"/>
                </a:lnTo>
                <a:lnTo>
                  <a:pt x="1582" y="20342"/>
                </a:lnTo>
                <a:lnTo>
                  <a:pt x="1436" y="20366"/>
                </a:lnTo>
                <a:lnTo>
                  <a:pt x="1265" y="20366"/>
                </a:lnTo>
                <a:lnTo>
                  <a:pt x="1411" y="20220"/>
                </a:lnTo>
                <a:lnTo>
                  <a:pt x="1557" y="20074"/>
                </a:lnTo>
                <a:lnTo>
                  <a:pt x="1679" y="19953"/>
                </a:lnTo>
                <a:lnTo>
                  <a:pt x="1825" y="19807"/>
                </a:lnTo>
                <a:lnTo>
                  <a:pt x="1849" y="19783"/>
                </a:lnTo>
                <a:lnTo>
                  <a:pt x="1922" y="19758"/>
                </a:lnTo>
                <a:lnTo>
                  <a:pt x="1995" y="19710"/>
                </a:lnTo>
                <a:lnTo>
                  <a:pt x="2020" y="19637"/>
                </a:lnTo>
                <a:lnTo>
                  <a:pt x="2044" y="19539"/>
                </a:lnTo>
                <a:lnTo>
                  <a:pt x="2020" y="18785"/>
                </a:lnTo>
                <a:lnTo>
                  <a:pt x="1971" y="18055"/>
                </a:lnTo>
                <a:lnTo>
                  <a:pt x="1825" y="16571"/>
                </a:lnTo>
                <a:lnTo>
                  <a:pt x="1752" y="15792"/>
                </a:lnTo>
                <a:lnTo>
                  <a:pt x="1703" y="15013"/>
                </a:lnTo>
                <a:lnTo>
                  <a:pt x="1679" y="13456"/>
                </a:lnTo>
                <a:lnTo>
                  <a:pt x="1655" y="12702"/>
                </a:lnTo>
                <a:lnTo>
                  <a:pt x="1679" y="11947"/>
                </a:lnTo>
                <a:lnTo>
                  <a:pt x="1703" y="11583"/>
                </a:lnTo>
                <a:lnTo>
                  <a:pt x="1752" y="11218"/>
                </a:lnTo>
                <a:lnTo>
                  <a:pt x="1825" y="10853"/>
                </a:lnTo>
                <a:lnTo>
                  <a:pt x="1922" y="10488"/>
                </a:lnTo>
                <a:lnTo>
                  <a:pt x="2044" y="10171"/>
                </a:lnTo>
                <a:lnTo>
                  <a:pt x="2166" y="9855"/>
                </a:lnTo>
                <a:lnTo>
                  <a:pt x="2287" y="9539"/>
                </a:lnTo>
                <a:lnTo>
                  <a:pt x="2360" y="9198"/>
                </a:lnTo>
                <a:lnTo>
                  <a:pt x="2385" y="8906"/>
                </a:lnTo>
                <a:lnTo>
                  <a:pt x="2385" y="8590"/>
                </a:lnTo>
                <a:lnTo>
                  <a:pt x="2385" y="8006"/>
                </a:lnTo>
                <a:lnTo>
                  <a:pt x="2458" y="7957"/>
                </a:lnTo>
                <a:lnTo>
                  <a:pt x="2482" y="7908"/>
                </a:lnTo>
                <a:lnTo>
                  <a:pt x="2506" y="7835"/>
                </a:lnTo>
                <a:lnTo>
                  <a:pt x="2506" y="7762"/>
                </a:lnTo>
                <a:lnTo>
                  <a:pt x="2506" y="7689"/>
                </a:lnTo>
                <a:lnTo>
                  <a:pt x="2458" y="7641"/>
                </a:lnTo>
                <a:lnTo>
                  <a:pt x="2385" y="7592"/>
                </a:lnTo>
                <a:lnTo>
                  <a:pt x="2312" y="7568"/>
                </a:lnTo>
                <a:lnTo>
                  <a:pt x="2214" y="7543"/>
                </a:lnTo>
                <a:lnTo>
                  <a:pt x="2141" y="7519"/>
                </a:lnTo>
                <a:lnTo>
                  <a:pt x="2093" y="7446"/>
                </a:lnTo>
                <a:lnTo>
                  <a:pt x="2044" y="7373"/>
                </a:lnTo>
                <a:lnTo>
                  <a:pt x="1947" y="7227"/>
                </a:lnTo>
                <a:lnTo>
                  <a:pt x="1898" y="7057"/>
                </a:lnTo>
                <a:lnTo>
                  <a:pt x="1874" y="6886"/>
                </a:lnTo>
                <a:lnTo>
                  <a:pt x="1874" y="6716"/>
                </a:lnTo>
                <a:lnTo>
                  <a:pt x="1898" y="6643"/>
                </a:lnTo>
                <a:lnTo>
                  <a:pt x="1971" y="6570"/>
                </a:lnTo>
                <a:lnTo>
                  <a:pt x="2093" y="6473"/>
                </a:lnTo>
                <a:lnTo>
                  <a:pt x="2117" y="6400"/>
                </a:lnTo>
                <a:lnTo>
                  <a:pt x="2117" y="6327"/>
                </a:lnTo>
                <a:lnTo>
                  <a:pt x="2093" y="6254"/>
                </a:lnTo>
                <a:lnTo>
                  <a:pt x="2020" y="6205"/>
                </a:lnTo>
                <a:lnTo>
                  <a:pt x="1947" y="6181"/>
                </a:lnTo>
                <a:lnTo>
                  <a:pt x="1849" y="6181"/>
                </a:lnTo>
                <a:lnTo>
                  <a:pt x="1801" y="6205"/>
                </a:lnTo>
                <a:lnTo>
                  <a:pt x="1728" y="6229"/>
                </a:lnTo>
                <a:lnTo>
                  <a:pt x="1630" y="6327"/>
                </a:lnTo>
                <a:lnTo>
                  <a:pt x="1557" y="6473"/>
                </a:lnTo>
                <a:lnTo>
                  <a:pt x="1484" y="6619"/>
                </a:lnTo>
                <a:lnTo>
                  <a:pt x="1460" y="6789"/>
                </a:lnTo>
                <a:lnTo>
                  <a:pt x="1460" y="6935"/>
                </a:lnTo>
                <a:lnTo>
                  <a:pt x="1460" y="7081"/>
                </a:lnTo>
                <a:lnTo>
                  <a:pt x="1533" y="7300"/>
                </a:lnTo>
                <a:lnTo>
                  <a:pt x="1630" y="7543"/>
                </a:lnTo>
                <a:lnTo>
                  <a:pt x="1606" y="7568"/>
                </a:lnTo>
                <a:lnTo>
                  <a:pt x="1533" y="7519"/>
                </a:lnTo>
                <a:lnTo>
                  <a:pt x="1411" y="7470"/>
                </a:lnTo>
                <a:lnTo>
                  <a:pt x="1363" y="7446"/>
                </a:lnTo>
                <a:lnTo>
                  <a:pt x="1290" y="7446"/>
                </a:lnTo>
                <a:lnTo>
                  <a:pt x="1265" y="7470"/>
                </a:lnTo>
                <a:lnTo>
                  <a:pt x="1241" y="7495"/>
                </a:lnTo>
                <a:lnTo>
                  <a:pt x="1241" y="7568"/>
                </a:lnTo>
                <a:lnTo>
                  <a:pt x="1290" y="7616"/>
                </a:lnTo>
                <a:lnTo>
                  <a:pt x="1363" y="7689"/>
                </a:lnTo>
                <a:lnTo>
                  <a:pt x="1460" y="7787"/>
                </a:lnTo>
                <a:lnTo>
                  <a:pt x="1436" y="7860"/>
                </a:lnTo>
                <a:lnTo>
                  <a:pt x="1314" y="7811"/>
                </a:lnTo>
                <a:lnTo>
                  <a:pt x="1192" y="7762"/>
                </a:lnTo>
                <a:lnTo>
                  <a:pt x="1071" y="7738"/>
                </a:lnTo>
                <a:lnTo>
                  <a:pt x="1022" y="7762"/>
                </a:lnTo>
                <a:lnTo>
                  <a:pt x="998" y="7811"/>
                </a:lnTo>
                <a:lnTo>
                  <a:pt x="1022" y="7835"/>
                </a:lnTo>
                <a:lnTo>
                  <a:pt x="1071" y="7908"/>
                </a:lnTo>
                <a:lnTo>
                  <a:pt x="1144" y="7981"/>
                </a:lnTo>
                <a:lnTo>
                  <a:pt x="1314" y="8103"/>
                </a:lnTo>
                <a:lnTo>
                  <a:pt x="1265" y="8249"/>
                </a:lnTo>
                <a:lnTo>
                  <a:pt x="1168" y="8225"/>
                </a:lnTo>
                <a:lnTo>
                  <a:pt x="1095" y="8200"/>
                </a:lnTo>
                <a:lnTo>
                  <a:pt x="998" y="8225"/>
                </a:lnTo>
                <a:lnTo>
                  <a:pt x="949" y="8249"/>
                </a:lnTo>
                <a:lnTo>
                  <a:pt x="949" y="8273"/>
                </a:lnTo>
                <a:lnTo>
                  <a:pt x="949" y="8322"/>
                </a:lnTo>
                <a:lnTo>
                  <a:pt x="1022" y="8371"/>
                </a:lnTo>
                <a:lnTo>
                  <a:pt x="1095" y="8419"/>
                </a:lnTo>
                <a:lnTo>
                  <a:pt x="1192" y="8444"/>
                </a:lnTo>
                <a:lnTo>
                  <a:pt x="1168" y="8468"/>
                </a:lnTo>
                <a:lnTo>
                  <a:pt x="973" y="8468"/>
                </a:lnTo>
                <a:lnTo>
                  <a:pt x="900" y="8492"/>
                </a:lnTo>
                <a:lnTo>
                  <a:pt x="852" y="8541"/>
                </a:lnTo>
                <a:lnTo>
                  <a:pt x="827" y="8565"/>
                </a:lnTo>
                <a:lnTo>
                  <a:pt x="803" y="8614"/>
                </a:lnTo>
                <a:lnTo>
                  <a:pt x="827" y="8663"/>
                </a:lnTo>
                <a:lnTo>
                  <a:pt x="852" y="8711"/>
                </a:lnTo>
                <a:lnTo>
                  <a:pt x="949" y="8760"/>
                </a:lnTo>
                <a:lnTo>
                  <a:pt x="1071" y="8784"/>
                </a:lnTo>
                <a:lnTo>
                  <a:pt x="1095" y="8784"/>
                </a:lnTo>
                <a:lnTo>
                  <a:pt x="1046" y="8979"/>
                </a:lnTo>
                <a:lnTo>
                  <a:pt x="803" y="8979"/>
                </a:lnTo>
                <a:lnTo>
                  <a:pt x="779" y="9028"/>
                </a:lnTo>
                <a:lnTo>
                  <a:pt x="779" y="9052"/>
                </a:lnTo>
                <a:lnTo>
                  <a:pt x="779" y="9101"/>
                </a:lnTo>
                <a:lnTo>
                  <a:pt x="827" y="9149"/>
                </a:lnTo>
                <a:lnTo>
                  <a:pt x="876" y="9174"/>
                </a:lnTo>
                <a:lnTo>
                  <a:pt x="973" y="9198"/>
                </a:lnTo>
                <a:lnTo>
                  <a:pt x="998" y="9222"/>
                </a:lnTo>
                <a:lnTo>
                  <a:pt x="998" y="9368"/>
                </a:lnTo>
                <a:lnTo>
                  <a:pt x="852" y="9368"/>
                </a:lnTo>
                <a:lnTo>
                  <a:pt x="803" y="9393"/>
                </a:lnTo>
                <a:lnTo>
                  <a:pt x="754" y="9417"/>
                </a:lnTo>
                <a:lnTo>
                  <a:pt x="730" y="9490"/>
                </a:lnTo>
                <a:lnTo>
                  <a:pt x="730" y="9539"/>
                </a:lnTo>
                <a:lnTo>
                  <a:pt x="730" y="9563"/>
                </a:lnTo>
                <a:lnTo>
                  <a:pt x="779" y="9612"/>
                </a:lnTo>
                <a:lnTo>
                  <a:pt x="827" y="9636"/>
                </a:lnTo>
                <a:lnTo>
                  <a:pt x="949" y="9660"/>
                </a:lnTo>
                <a:lnTo>
                  <a:pt x="949" y="9806"/>
                </a:lnTo>
                <a:lnTo>
                  <a:pt x="876" y="9806"/>
                </a:lnTo>
                <a:lnTo>
                  <a:pt x="803" y="9831"/>
                </a:lnTo>
                <a:lnTo>
                  <a:pt x="730" y="9879"/>
                </a:lnTo>
                <a:lnTo>
                  <a:pt x="681" y="9904"/>
                </a:lnTo>
                <a:lnTo>
                  <a:pt x="681" y="9952"/>
                </a:lnTo>
                <a:lnTo>
                  <a:pt x="681" y="10001"/>
                </a:lnTo>
                <a:lnTo>
                  <a:pt x="730" y="10050"/>
                </a:lnTo>
                <a:lnTo>
                  <a:pt x="827" y="10074"/>
                </a:lnTo>
                <a:lnTo>
                  <a:pt x="949" y="10074"/>
                </a:lnTo>
                <a:lnTo>
                  <a:pt x="949" y="10123"/>
                </a:lnTo>
                <a:lnTo>
                  <a:pt x="852" y="10147"/>
                </a:lnTo>
                <a:lnTo>
                  <a:pt x="803" y="10196"/>
                </a:lnTo>
                <a:lnTo>
                  <a:pt x="754" y="10244"/>
                </a:lnTo>
                <a:lnTo>
                  <a:pt x="754" y="10269"/>
                </a:lnTo>
                <a:lnTo>
                  <a:pt x="779" y="10293"/>
                </a:lnTo>
                <a:lnTo>
                  <a:pt x="876" y="10342"/>
                </a:lnTo>
                <a:lnTo>
                  <a:pt x="949" y="10342"/>
                </a:lnTo>
                <a:lnTo>
                  <a:pt x="973" y="10390"/>
                </a:lnTo>
                <a:lnTo>
                  <a:pt x="973" y="10463"/>
                </a:lnTo>
                <a:lnTo>
                  <a:pt x="925" y="10512"/>
                </a:lnTo>
                <a:lnTo>
                  <a:pt x="876" y="10585"/>
                </a:lnTo>
                <a:lnTo>
                  <a:pt x="852" y="10658"/>
                </a:lnTo>
                <a:lnTo>
                  <a:pt x="876" y="10755"/>
                </a:lnTo>
                <a:lnTo>
                  <a:pt x="925" y="10853"/>
                </a:lnTo>
                <a:lnTo>
                  <a:pt x="949" y="10999"/>
                </a:lnTo>
                <a:lnTo>
                  <a:pt x="973" y="11266"/>
                </a:lnTo>
                <a:lnTo>
                  <a:pt x="925" y="11534"/>
                </a:lnTo>
                <a:lnTo>
                  <a:pt x="876" y="11656"/>
                </a:lnTo>
                <a:lnTo>
                  <a:pt x="827" y="11753"/>
                </a:lnTo>
                <a:lnTo>
                  <a:pt x="803" y="11801"/>
                </a:lnTo>
                <a:lnTo>
                  <a:pt x="754" y="11801"/>
                </a:lnTo>
                <a:lnTo>
                  <a:pt x="657" y="11729"/>
                </a:lnTo>
                <a:lnTo>
                  <a:pt x="560" y="11656"/>
                </a:lnTo>
                <a:lnTo>
                  <a:pt x="511" y="11583"/>
                </a:lnTo>
                <a:lnTo>
                  <a:pt x="462" y="11461"/>
                </a:lnTo>
                <a:lnTo>
                  <a:pt x="462" y="11339"/>
                </a:lnTo>
                <a:lnTo>
                  <a:pt x="487" y="11096"/>
                </a:lnTo>
                <a:lnTo>
                  <a:pt x="535" y="11047"/>
                </a:lnTo>
                <a:lnTo>
                  <a:pt x="560" y="10974"/>
                </a:lnTo>
                <a:lnTo>
                  <a:pt x="584" y="10926"/>
                </a:lnTo>
                <a:lnTo>
                  <a:pt x="584" y="10828"/>
                </a:lnTo>
                <a:lnTo>
                  <a:pt x="511" y="10342"/>
                </a:lnTo>
                <a:lnTo>
                  <a:pt x="462" y="9831"/>
                </a:lnTo>
                <a:lnTo>
                  <a:pt x="462" y="9320"/>
                </a:lnTo>
                <a:lnTo>
                  <a:pt x="511" y="8809"/>
                </a:lnTo>
                <a:lnTo>
                  <a:pt x="584" y="8298"/>
                </a:lnTo>
                <a:lnTo>
                  <a:pt x="681" y="7787"/>
                </a:lnTo>
                <a:lnTo>
                  <a:pt x="803" y="7300"/>
                </a:lnTo>
                <a:lnTo>
                  <a:pt x="949" y="6813"/>
                </a:lnTo>
                <a:lnTo>
                  <a:pt x="1119" y="6400"/>
                </a:lnTo>
                <a:lnTo>
                  <a:pt x="1314" y="6010"/>
                </a:lnTo>
                <a:lnTo>
                  <a:pt x="1557" y="5621"/>
                </a:lnTo>
                <a:lnTo>
                  <a:pt x="1703" y="5451"/>
                </a:lnTo>
                <a:lnTo>
                  <a:pt x="1849" y="5280"/>
                </a:lnTo>
                <a:lnTo>
                  <a:pt x="2044" y="5134"/>
                </a:lnTo>
                <a:lnTo>
                  <a:pt x="2214" y="4988"/>
                </a:lnTo>
                <a:lnTo>
                  <a:pt x="2409" y="4891"/>
                </a:lnTo>
                <a:lnTo>
                  <a:pt x="2628" y="4794"/>
                </a:lnTo>
                <a:lnTo>
                  <a:pt x="2823" y="4745"/>
                </a:lnTo>
                <a:lnTo>
                  <a:pt x="3066" y="4696"/>
                </a:lnTo>
                <a:lnTo>
                  <a:pt x="3528" y="4623"/>
                </a:lnTo>
                <a:close/>
                <a:moveTo>
                  <a:pt x="3893" y="0"/>
                </a:moveTo>
                <a:lnTo>
                  <a:pt x="3699" y="73"/>
                </a:lnTo>
                <a:lnTo>
                  <a:pt x="3382" y="73"/>
                </a:lnTo>
                <a:lnTo>
                  <a:pt x="3212" y="122"/>
                </a:lnTo>
                <a:lnTo>
                  <a:pt x="3066" y="195"/>
                </a:lnTo>
                <a:lnTo>
                  <a:pt x="2896" y="268"/>
                </a:lnTo>
                <a:lnTo>
                  <a:pt x="2774" y="365"/>
                </a:lnTo>
                <a:lnTo>
                  <a:pt x="2628" y="487"/>
                </a:lnTo>
                <a:lnTo>
                  <a:pt x="2506" y="609"/>
                </a:lnTo>
                <a:lnTo>
                  <a:pt x="2287" y="901"/>
                </a:lnTo>
                <a:lnTo>
                  <a:pt x="2093" y="1217"/>
                </a:lnTo>
                <a:lnTo>
                  <a:pt x="1947" y="1533"/>
                </a:lnTo>
                <a:lnTo>
                  <a:pt x="1874" y="1850"/>
                </a:lnTo>
                <a:lnTo>
                  <a:pt x="1849" y="2044"/>
                </a:lnTo>
                <a:lnTo>
                  <a:pt x="1849" y="2215"/>
                </a:lnTo>
                <a:lnTo>
                  <a:pt x="1874" y="2409"/>
                </a:lnTo>
                <a:lnTo>
                  <a:pt x="1898" y="2580"/>
                </a:lnTo>
                <a:lnTo>
                  <a:pt x="1947" y="2750"/>
                </a:lnTo>
                <a:lnTo>
                  <a:pt x="2020" y="2896"/>
                </a:lnTo>
                <a:lnTo>
                  <a:pt x="2093" y="3066"/>
                </a:lnTo>
                <a:lnTo>
                  <a:pt x="2214" y="3212"/>
                </a:lnTo>
                <a:lnTo>
                  <a:pt x="2312" y="3358"/>
                </a:lnTo>
                <a:lnTo>
                  <a:pt x="2433" y="3480"/>
                </a:lnTo>
                <a:lnTo>
                  <a:pt x="2579" y="3577"/>
                </a:lnTo>
                <a:lnTo>
                  <a:pt x="2725" y="3699"/>
                </a:lnTo>
                <a:lnTo>
                  <a:pt x="2871" y="3772"/>
                </a:lnTo>
                <a:lnTo>
                  <a:pt x="3042" y="3845"/>
                </a:lnTo>
                <a:lnTo>
                  <a:pt x="3212" y="3918"/>
                </a:lnTo>
                <a:lnTo>
                  <a:pt x="3407" y="3966"/>
                </a:lnTo>
                <a:lnTo>
                  <a:pt x="3553" y="3966"/>
                </a:lnTo>
                <a:lnTo>
                  <a:pt x="3528" y="4039"/>
                </a:lnTo>
                <a:lnTo>
                  <a:pt x="3504" y="4234"/>
                </a:lnTo>
                <a:lnTo>
                  <a:pt x="3431" y="4234"/>
                </a:lnTo>
                <a:lnTo>
                  <a:pt x="3188" y="4210"/>
                </a:lnTo>
                <a:lnTo>
                  <a:pt x="2944" y="4210"/>
                </a:lnTo>
                <a:lnTo>
                  <a:pt x="2725" y="4258"/>
                </a:lnTo>
                <a:lnTo>
                  <a:pt x="2506" y="4331"/>
                </a:lnTo>
                <a:lnTo>
                  <a:pt x="2287" y="4404"/>
                </a:lnTo>
                <a:lnTo>
                  <a:pt x="2093" y="4526"/>
                </a:lnTo>
                <a:lnTo>
                  <a:pt x="1898" y="4648"/>
                </a:lnTo>
                <a:lnTo>
                  <a:pt x="1728" y="4794"/>
                </a:lnTo>
                <a:lnTo>
                  <a:pt x="1557" y="4964"/>
                </a:lnTo>
                <a:lnTo>
                  <a:pt x="1387" y="5134"/>
                </a:lnTo>
                <a:lnTo>
                  <a:pt x="1095" y="5499"/>
                </a:lnTo>
                <a:lnTo>
                  <a:pt x="852" y="5913"/>
                </a:lnTo>
                <a:lnTo>
                  <a:pt x="633" y="6327"/>
                </a:lnTo>
                <a:lnTo>
                  <a:pt x="438" y="6862"/>
                </a:lnTo>
                <a:lnTo>
                  <a:pt x="268" y="7446"/>
                </a:lnTo>
                <a:lnTo>
                  <a:pt x="122" y="8006"/>
                </a:lnTo>
                <a:lnTo>
                  <a:pt x="49" y="8614"/>
                </a:lnTo>
                <a:lnTo>
                  <a:pt x="0" y="9198"/>
                </a:lnTo>
                <a:lnTo>
                  <a:pt x="0" y="9806"/>
                </a:lnTo>
                <a:lnTo>
                  <a:pt x="49" y="10390"/>
                </a:lnTo>
                <a:lnTo>
                  <a:pt x="122" y="10974"/>
                </a:lnTo>
                <a:lnTo>
                  <a:pt x="146" y="10974"/>
                </a:lnTo>
                <a:lnTo>
                  <a:pt x="97" y="11193"/>
                </a:lnTo>
                <a:lnTo>
                  <a:pt x="73" y="11412"/>
                </a:lnTo>
                <a:lnTo>
                  <a:pt x="97" y="11631"/>
                </a:lnTo>
                <a:lnTo>
                  <a:pt x="170" y="11777"/>
                </a:lnTo>
                <a:lnTo>
                  <a:pt x="219" y="11899"/>
                </a:lnTo>
                <a:lnTo>
                  <a:pt x="316" y="11972"/>
                </a:lnTo>
                <a:lnTo>
                  <a:pt x="414" y="12069"/>
                </a:lnTo>
                <a:lnTo>
                  <a:pt x="511" y="12142"/>
                </a:lnTo>
                <a:lnTo>
                  <a:pt x="633" y="12191"/>
                </a:lnTo>
                <a:lnTo>
                  <a:pt x="754" y="12215"/>
                </a:lnTo>
                <a:lnTo>
                  <a:pt x="876" y="12215"/>
                </a:lnTo>
                <a:lnTo>
                  <a:pt x="998" y="12166"/>
                </a:lnTo>
                <a:lnTo>
                  <a:pt x="1144" y="12069"/>
                </a:lnTo>
                <a:lnTo>
                  <a:pt x="1241" y="11923"/>
                </a:lnTo>
                <a:lnTo>
                  <a:pt x="1217" y="12604"/>
                </a:lnTo>
                <a:lnTo>
                  <a:pt x="1217" y="13261"/>
                </a:lnTo>
                <a:lnTo>
                  <a:pt x="1217" y="14040"/>
                </a:lnTo>
                <a:lnTo>
                  <a:pt x="1241" y="14819"/>
                </a:lnTo>
                <a:lnTo>
                  <a:pt x="1265" y="15597"/>
                </a:lnTo>
                <a:lnTo>
                  <a:pt x="1314" y="16376"/>
                </a:lnTo>
                <a:lnTo>
                  <a:pt x="1460" y="17958"/>
                </a:lnTo>
                <a:lnTo>
                  <a:pt x="1509" y="18736"/>
                </a:lnTo>
                <a:lnTo>
                  <a:pt x="1509" y="19515"/>
                </a:lnTo>
                <a:lnTo>
                  <a:pt x="1265" y="19685"/>
                </a:lnTo>
                <a:lnTo>
                  <a:pt x="1022" y="19904"/>
                </a:lnTo>
                <a:lnTo>
                  <a:pt x="827" y="20147"/>
                </a:lnTo>
                <a:lnTo>
                  <a:pt x="730" y="20269"/>
                </a:lnTo>
                <a:lnTo>
                  <a:pt x="681" y="20415"/>
                </a:lnTo>
                <a:lnTo>
                  <a:pt x="633" y="20512"/>
                </a:lnTo>
                <a:lnTo>
                  <a:pt x="657" y="20634"/>
                </a:lnTo>
                <a:lnTo>
                  <a:pt x="706" y="20707"/>
                </a:lnTo>
                <a:lnTo>
                  <a:pt x="803" y="20756"/>
                </a:lnTo>
                <a:lnTo>
                  <a:pt x="1119" y="20829"/>
                </a:lnTo>
                <a:lnTo>
                  <a:pt x="1411" y="20829"/>
                </a:lnTo>
                <a:lnTo>
                  <a:pt x="1703" y="20804"/>
                </a:lnTo>
                <a:lnTo>
                  <a:pt x="1995" y="20731"/>
                </a:lnTo>
                <a:lnTo>
                  <a:pt x="2214" y="20634"/>
                </a:lnTo>
                <a:lnTo>
                  <a:pt x="2458" y="20512"/>
                </a:lnTo>
                <a:lnTo>
                  <a:pt x="2555" y="20439"/>
                </a:lnTo>
                <a:lnTo>
                  <a:pt x="2652" y="20366"/>
                </a:lnTo>
                <a:lnTo>
                  <a:pt x="2750" y="20269"/>
                </a:lnTo>
                <a:lnTo>
                  <a:pt x="2798" y="20172"/>
                </a:lnTo>
                <a:lnTo>
                  <a:pt x="2847" y="20123"/>
                </a:lnTo>
                <a:lnTo>
                  <a:pt x="2871" y="20074"/>
                </a:lnTo>
                <a:lnTo>
                  <a:pt x="2969" y="19783"/>
                </a:lnTo>
                <a:lnTo>
                  <a:pt x="3042" y="19466"/>
                </a:lnTo>
                <a:lnTo>
                  <a:pt x="3090" y="19150"/>
                </a:lnTo>
                <a:lnTo>
                  <a:pt x="3139" y="18809"/>
                </a:lnTo>
                <a:lnTo>
                  <a:pt x="3188" y="18152"/>
                </a:lnTo>
                <a:lnTo>
                  <a:pt x="3236" y="17520"/>
                </a:lnTo>
                <a:lnTo>
                  <a:pt x="3285" y="16425"/>
                </a:lnTo>
                <a:lnTo>
                  <a:pt x="3334" y="15330"/>
                </a:lnTo>
                <a:lnTo>
                  <a:pt x="3407" y="14502"/>
                </a:lnTo>
                <a:lnTo>
                  <a:pt x="3480" y="13651"/>
                </a:lnTo>
                <a:lnTo>
                  <a:pt x="3528" y="13164"/>
                </a:lnTo>
                <a:lnTo>
                  <a:pt x="3601" y="12872"/>
                </a:lnTo>
                <a:lnTo>
                  <a:pt x="3650" y="12750"/>
                </a:lnTo>
                <a:lnTo>
                  <a:pt x="3699" y="12629"/>
                </a:lnTo>
                <a:lnTo>
                  <a:pt x="3747" y="12750"/>
                </a:lnTo>
                <a:lnTo>
                  <a:pt x="3796" y="12872"/>
                </a:lnTo>
                <a:lnTo>
                  <a:pt x="3845" y="13164"/>
                </a:lnTo>
                <a:lnTo>
                  <a:pt x="3918" y="13651"/>
                </a:lnTo>
                <a:lnTo>
                  <a:pt x="3991" y="14502"/>
                </a:lnTo>
                <a:lnTo>
                  <a:pt x="4064" y="15330"/>
                </a:lnTo>
                <a:lnTo>
                  <a:pt x="4112" y="16425"/>
                </a:lnTo>
                <a:lnTo>
                  <a:pt x="4161" y="17520"/>
                </a:lnTo>
                <a:lnTo>
                  <a:pt x="4210" y="18152"/>
                </a:lnTo>
                <a:lnTo>
                  <a:pt x="4258" y="18809"/>
                </a:lnTo>
                <a:lnTo>
                  <a:pt x="4307" y="19150"/>
                </a:lnTo>
                <a:lnTo>
                  <a:pt x="4356" y="19466"/>
                </a:lnTo>
                <a:lnTo>
                  <a:pt x="4429" y="19783"/>
                </a:lnTo>
                <a:lnTo>
                  <a:pt x="4526" y="20074"/>
                </a:lnTo>
                <a:lnTo>
                  <a:pt x="4550" y="20123"/>
                </a:lnTo>
                <a:lnTo>
                  <a:pt x="4599" y="20172"/>
                </a:lnTo>
                <a:lnTo>
                  <a:pt x="4648" y="20269"/>
                </a:lnTo>
                <a:lnTo>
                  <a:pt x="4745" y="20366"/>
                </a:lnTo>
                <a:lnTo>
                  <a:pt x="4842" y="20439"/>
                </a:lnTo>
                <a:lnTo>
                  <a:pt x="4940" y="20512"/>
                </a:lnTo>
                <a:lnTo>
                  <a:pt x="5183" y="20634"/>
                </a:lnTo>
                <a:lnTo>
                  <a:pt x="5402" y="20731"/>
                </a:lnTo>
                <a:lnTo>
                  <a:pt x="5694" y="20804"/>
                </a:lnTo>
                <a:lnTo>
                  <a:pt x="5986" y="20829"/>
                </a:lnTo>
                <a:lnTo>
                  <a:pt x="6278" y="20829"/>
                </a:lnTo>
                <a:lnTo>
                  <a:pt x="6594" y="20756"/>
                </a:lnTo>
                <a:lnTo>
                  <a:pt x="6691" y="20707"/>
                </a:lnTo>
                <a:lnTo>
                  <a:pt x="6740" y="20634"/>
                </a:lnTo>
                <a:lnTo>
                  <a:pt x="6740" y="20512"/>
                </a:lnTo>
                <a:lnTo>
                  <a:pt x="6716" y="20415"/>
                </a:lnTo>
                <a:lnTo>
                  <a:pt x="6667" y="20269"/>
                </a:lnTo>
                <a:lnTo>
                  <a:pt x="6570" y="20147"/>
                </a:lnTo>
                <a:lnTo>
                  <a:pt x="6375" y="19904"/>
                </a:lnTo>
                <a:lnTo>
                  <a:pt x="6132" y="19685"/>
                </a:lnTo>
                <a:lnTo>
                  <a:pt x="5864" y="19515"/>
                </a:lnTo>
                <a:lnTo>
                  <a:pt x="5889" y="18736"/>
                </a:lnTo>
                <a:lnTo>
                  <a:pt x="5937" y="17958"/>
                </a:lnTo>
                <a:lnTo>
                  <a:pt x="6059" y="16376"/>
                </a:lnTo>
                <a:lnTo>
                  <a:pt x="6132" y="15597"/>
                </a:lnTo>
                <a:lnTo>
                  <a:pt x="6156" y="14819"/>
                </a:lnTo>
                <a:lnTo>
                  <a:pt x="6180" y="14040"/>
                </a:lnTo>
                <a:lnTo>
                  <a:pt x="6180" y="13261"/>
                </a:lnTo>
                <a:lnTo>
                  <a:pt x="6180" y="12604"/>
                </a:lnTo>
                <a:lnTo>
                  <a:pt x="6156" y="11923"/>
                </a:lnTo>
                <a:lnTo>
                  <a:pt x="6253" y="12069"/>
                </a:lnTo>
                <a:lnTo>
                  <a:pt x="6399" y="12166"/>
                </a:lnTo>
                <a:lnTo>
                  <a:pt x="6521" y="12215"/>
                </a:lnTo>
                <a:lnTo>
                  <a:pt x="6643" y="12215"/>
                </a:lnTo>
                <a:lnTo>
                  <a:pt x="6764" y="12191"/>
                </a:lnTo>
                <a:lnTo>
                  <a:pt x="6886" y="12142"/>
                </a:lnTo>
                <a:lnTo>
                  <a:pt x="6983" y="12069"/>
                </a:lnTo>
                <a:lnTo>
                  <a:pt x="7081" y="11972"/>
                </a:lnTo>
                <a:lnTo>
                  <a:pt x="7178" y="11899"/>
                </a:lnTo>
                <a:lnTo>
                  <a:pt x="7227" y="11777"/>
                </a:lnTo>
                <a:lnTo>
                  <a:pt x="7300" y="11631"/>
                </a:lnTo>
                <a:lnTo>
                  <a:pt x="7324" y="11412"/>
                </a:lnTo>
                <a:lnTo>
                  <a:pt x="7300" y="11193"/>
                </a:lnTo>
                <a:lnTo>
                  <a:pt x="7251" y="10974"/>
                </a:lnTo>
                <a:lnTo>
                  <a:pt x="7275" y="10974"/>
                </a:lnTo>
                <a:lnTo>
                  <a:pt x="7348" y="10390"/>
                </a:lnTo>
                <a:lnTo>
                  <a:pt x="7397" y="9806"/>
                </a:lnTo>
                <a:lnTo>
                  <a:pt x="7397" y="9198"/>
                </a:lnTo>
                <a:lnTo>
                  <a:pt x="7348" y="8614"/>
                </a:lnTo>
                <a:lnTo>
                  <a:pt x="7251" y="8006"/>
                </a:lnTo>
                <a:lnTo>
                  <a:pt x="7129" y="7446"/>
                </a:lnTo>
                <a:lnTo>
                  <a:pt x="6959" y="6862"/>
                </a:lnTo>
                <a:lnTo>
                  <a:pt x="6764" y="6327"/>
                </a:lnTo>
                <a:lnTo>
                  <a:pt x="6545" y="5913"/>
                </a:lnTo>
                <a:lnTo>
                  <a:pt x="6302" y="5499"/>
                </a:lnTo>
                <a:lnTo>
                  <a:pt x="6010" y="5134"/>
                </a:lnTo>
                <a:lnTo>
                  <a:pt x="5840" y="4964"/>
                </a:lnTo>
                <a:lnTo>
                  <a:pt x="5670" y="4794"/>
                </a:lnTo>
                <a:lnTo>
                  <a:pt x="5499" y="4648"/>
                </a:lnTo>
                <a:lnTo>
                  <a:pt x="5305" y="4526"/>
                </a:lnTo>
                <a:lnTo>
                  <a:pt x="5110" y="4404"/>
                </a:lnTo>
                <a:lnTo>
                  <a:pt x="4891" y="4331"/>
                </a:lnTo>
                <a:lnTo>
                  <a:pt x="4672" y="4258"/>
                </a:lnTo>
                <a:lnTo>
                  <a:pt x="4453" y="4210"/>
                </a:lnTo>
                <a:lnTo>
                  <a:pt x="4210" y="4210"/>
                </a:lnTo>
                <a:lnTo>
                  <a:pt x="3966" y="4234"/>
                </a:lnTo>
                <a:lnTo>
                  <a:pt x="3966" y="4210"/>
                </a:lnTo>
                <a:lnTo>
                  <a:pt x="3966" y="4185"/>
                </a:lnTo>
                <a:lnTo>
                  <a:pt x="3966" y="4137"/>
                </a:lnTo>
                <a:lnTo>
                  <a:pt x="3942" y="4039"/>
                </a:lnTo>
                <a:lnTo>
                  <a:pt x="3918" y="3966"/>
                </a:lnTo>
                <a:lnTo>
                  <a:pt x="4064" y="3942"/>
                </a:lnTo>
                <a:lnTo>
                  <a:pt x="4210" y="3893"/>
                </a:lnTo>
                <a:lnTo>
                  <a:pt x="4356" y="3845"/>
                </a:lnTo>
                <a:lnTo>
                  <a:pt x="4477" y="3772"/>
                </a:lnTo>
                <a:lnTo>
                  <a:pt x="4721" y="3602"/>
                </a:lnTo>
                <a:lnTo>
                  <a:pt x="4940" y="3383"/>
                </a:lnTo>
                <a:lnTo>
                  <a:pt x="5110" y="3115"/>
                </a:lnTo>
                <a:lnTo>
                  <a:pt x="5232" y="2847"/>
                </a:lnTo>
                <a:lnTo>
                  <a:pt x="5353" y="2531"/>
                </a:lnTo>
                <a:lnTo>
                  <a:pt x="5402" y="2215"/>
                </a:lnTo>
                <a:lnTo>
                  <a:pt x="5426" y="2069"/>
                </a:lnTo>
                <a:lnTo>
                  <a:pt x="5402" y="1898"/>
                </a:lnTo>
                <a:lnTo>
                  <a:pt x="5378" y="1704"/>
                </a:lnTo>
                <a:lnTo>
                  <a:pt x="5329" y="1485"/>
                </a:lnTo>
                <a:lnTo>
                  <a:pt x="5280" y="1290"/>
                </a:lnTo>
                <a:lnTo>
                  <a:pt x="5183" y="1095"/>
                </a:lnTo>
                <a:lnTo>
                  <a:pt x="5086" y="876"/>
                </a:lnTo>
                <a:lnTo>
                  <a:pt x="4988" y="682"/>
                </a:lnTo>
                <a:lnTo>
                  <a:pt x="4867" y="511"/>
                </a:lnTo>
                <a:lnTo>
                  <a:pt x="4721" y="365"/>
                </a:lnTo>
                <a:lnTo>
                  <a:pt x="4575" y="219"/>
                </a:lnTo>
                <a:lnTo>
                  <a:pt x="4429" y="122"/>
                </a:lnTo>
                <a:lnTo>
                  <a:pt x="4258" y="49"/>
                </a:lnTo>
                <a:lnTo>
                  <a:pt x="4088" y="0"/>
                </a:lnTo>
                <a:close/>
              </a:path>
            </a:pathLst>
          </a:custGeom>
          <a:solidFill>
            <a:srgbClr val="25212A">
              <a:alpha val="7115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43" name="Google Shape;943;p93"/>
          <p:cNvSpPr/>
          <p:nvPr/>
        </p:nvSpPr>
        <p:spPr>
          <a:xfrm>
            <a:off x="7151415" y="3474914"/>
            <a:ext cx="167658" cy="413610"/>
          </a:xfrm>
          <a:custGeom>
            <a:rect b="b" l="l" r="r" t="t"/>
            <a:pathLst>
              <a:path extrusionOk="0" h="21073" w="8542">
                <a:moveTo>
                  <a:pt x="4478" y="487"/>
                </a:moveTo>
                <a:lnTo>
                  <a:pt x="4673" y="536"/>
                </a:lnTo>
                <a:lnTo>
                  <a:pt x="4600" y="584"/>
                </a:lnTo>
                <a:lnTo>
                  <a:pt x="4527" y="657"/>
                </a:lnTo>
                <a:lnTo>
                  <a:pt x="4527" y="730"/>
                </a:lnTo>
                <a:lnTo>
                  <a:pt x="4527" y="755"/>
                </a:lnTo>
                <a:lnTo>
                  <a:pt x="4697" y="755"/>
                </a:lnTo>
                <a:lnTo>
                  <a:pt x="4819" y="730"/>
                </a:lnTo>
                <a:lnTo>
                  <a:pt x="4892" y="682"/>
                </a:lnTo>
                <a:lnTo>
                  <a:pt x="4965" y="633"/>
                </a:lnTo>
                <a:lnTo>
                  <a:pt x="5038" y="682"/>
                </a:lnTo>
                <a:lnTo>
                  <a:pt x="4965" y="730"/>
                </a:lnTo>
                <a:lnTo>
                  <a:pt x="4916" y="779"/>
                </a:lnTo>
                <a:lnTo>
                  <a:pt x="4819" y="925"/>
                </a:lnTo>
                <a:lnTo>
                  <a:pt x="4819" y="949"/>
                </a:lnTo>
                <a:lnTo>
                  <a:pt x="4843" y="974"/>
                </a:lnTo>
                <a:lnTo>
                  <a:pt x="4867" y="998"/>
                </a:lnTo>
                <a:lnTo>
                  <a:pt x="4892" y="974"/>
                </a:lnTo>
                <a:lnTo>
                  <a:pt x="5038" y="876"/>
                </a:lnTo>
                <a:lnTo>
                  <a:pt x="5111" y="828"/>
                </a:lnTo>
                <a:lnTo>
                  <a:pt x="5208" y="803"/>
                </a:lnTo>
                <a:lnTo>
                  <a:pt x="5330" y="901"/>
                </a:lnTo>
                <a:lnTo>
                  <a:pt x="5451" y="1022"/>
                </a:lnTo>
                <a:lnTo>
                  <a:pt x="5281" y="1120"/>
                </a:lnTo>
                <a:lnTo>
                  <a:pt x="5208" y="1193"/>
                </a:lnTo>
                <a:lnTo>
                  <a:pt x="5111" y="1266"/>
                </a:lnTo>
                <a:lnTo>
                  <a:pt x="4965" y="1436"/>
                </a:lnTo>
                <a:lnTo>
                  <a:pt x="4965" y="1460"/>
                </a:lnTo>
                <a:lnTo>
                  <a:pt x="4965" y="1485"/>
                </a:lnTo>
                <a:lnTo>
                  <a:pt x="5013" y="1485"/>
                </a:lnTo>
                <a:lnTo>
                  <a:pt x="5111" y="1436"/>
                </a:lnTo>
                <a:lnTo>
                  <a:pt x="5208" y="1387"/>
                </a:lnTo>
                <a:lnTo>
                  <a:pt x="5403" y="1314"/>
                </a:lnTo>
                <a:lnTo>
                  <a:pt x="5573" y="1217"/>
                </a:lnTo>
                <a:lnTo>
                  <a:pt x="5695" y="1412"/>
                </a:lnTo>
                <a:lnTo>
                  <a:pt x="5768" y="1631"/>
                </a:lnTo>
                <a:lnTo>
                  <a:pt x="5719" y="1631"/>
                </a:lnTo>
                <a:lnTo>
                  <a:pt x="5597" y="1679"/>
                </a:lnTo>
                <a:lnTo>
                  <a:pt x="5451" y="1728"/>
                </a:lnTo>
                <a:lnTo>
                  <a:pt x="5184" y="1874"/>
                </a:lnTo>
                <a:lnTo>
                  <a:pt x="4989" y="1996"/>
                </a:lnTo>
                <a:lnTo>
                  <a:pt x="4892" y="2069"/>
                </a:lnTo>
                <a:lnTo>
                  <a:pt x="4819" y="2166"/>
                </a:lnTo>
                <a:lnTo>
                  <a:pt x="4819" y="2190"/>
                </a:lnTo>
                <a:lnTo>
                  <a:pt x="4843" y="2215"/>
                </a:lnTo>
                <a:lnTo>
                  <a:pt x="4940" y="2239"/>
                </a:lnTo>
                <a:lnTo>
                  <a:pt x="5038" y="2239"/>
                </a:lnTo>
                <a:lnTo>
                  <a:pt x="5232" y="2166"/>
                </a:lnTo>
                <a:lnTo>
                  <a:pt x="5524" y="2069"/>
                </a:lnTo>
                <a:lnTo>
                  <a:pt x="5816" y="1947"/>
                </a:lnTo>
                <a:lnTo>
                  <a:pt x="5841" y="1947"/>
                </a:lnTo>
                <a:lnTo>
                  <a:pt x="5841" y="1971"/>
                </a:lnTo>
                <a:lnTo>
                  <a:pt x="5841" y="2142"/>
                </a:lnTo>
                <a:lnTo>
                  <a:pt x="5816" y="2312"/>
                </a:lnTo>
                <a:lnTo>
                  <a:pt x="5743" y="2312"/>
                </a:lnTo>
                <a:lnTo>
                  <a:pt x="5622" y="2361"/>
                </a:lnTo>
                <a:lnTo>
                  <a:pt x="5476" y="2385"/>
                </a:lnTo>
                <a:lnTo>
                  <a:pt x="5208" y="2434"/>
                </a:lnTo>
                <a:lnTo>
                  <a:pt x="4916" y="2507"/>
                </a:lnTo>
                <a:lnTo>
                  <a:pt x="4794" y="2555"/>
                </a:lnTo>
                <a:lnTo>
                  <a:pt x="4648" y="2604"/>
                </a:lnTo>
                <a:lnTo>
                  <a:pt x="4648" y="2653"/>
                </a:lnTo>
                <a:lnTo>
                  <a:pt x="4673" y="2653"/>
                </a:lnTo>
                <a:lnTo>
                  <a:pt x="5208" y="2701"/>
                </a:lnTo>
                <a:lnTo>
                  <a:pt x="5476" y="2701"/>
                </a:lnTo>
                <a:lnTo>
                  <a:pt x="5719" y="2653"/>
                </a:lnTo>
                <a:lnTo>
                  <a:pt x="5646" y="2847"/>
                </a:lnTo>
                <a:lnTo>
                  <a:pt x="5524" y="3042"/>
                </a:lnTo>
                <a:lnTo>
                  <a:pt x="4697" y="3042"/>
                </a:lnTo>
                <a:lnTo>
                  <a:pt x="4624" y="3018"/>
                </a:lnTo>
                <a:lnTo>
                  <a:pt x="4575" y="2993"/>
                </a:lnTo>
                <a:lnTo>
                  <a:pt x="4551" y="2993"/>
                </a:lnTo>
                <a:lnTo>
                  <a:pt x="4551" y="3018"/>
                </a:lnTo>
                <a:lnTo>
                  <a:pt x="4600" y="3091"/>
                </a:lnTo>
                <a:lnTo>
                  <a:pt x="4673" y="3164"/>
                </a:lnTo>
                <a:lnTo>
                  <a:pt x="4746" y="3212"/>
                </a:lnTo>
                <a:lnTo>
                  <a:pt x="4843" y="3261"/>
                </a:lnTo>
                <a:lnTo>
                  <a:pt x="5086" y="3310"/>
                </a:lnTo>
                <a:lnTo>
                  <a:pt x="5330" y="3310"/>
                </a:lnTo>
                <a:lnTo>
                  <a:pt x="5159" y="3456"/>
                </a:lnTo>
                <a:lnTo>
                  <a:pt x="4989" y="3577"/>
                </a:lnTo>
                <a:lnTo>
                  <a:pt x="4892" y="3529"/>
                </a:lnTo>
                <a:lnTo>
                  <a:pt x="4746" y="3504"/>
                </a:lnTo>
                <a:lnTo>
                  <a:pt x="4259" y="3504"/>
                </a:lnTo>
                <a:lnTo>
                  <a:pt x="4235" y="3529"/>
                </a:lnTo>
                <a:lnTo>
                  <a:pt x="4210" y="3577"/>
                </a:lnTo>
                <a:lnTo>
                  <a:pt x="4210" y="3626"/>
                </a:lnTo>
                <a:lnTo>
                  <a:pt x="4235" y="3699"/>
                </a:lnTo>
                <a:lnTo>
                  <a:pt x="4283" y="3748"/>
                </a:lnTo>
                <a:lnTo>
                  <a:pt x="4429" y="3796"/>
                </a:lnTo>
                <a:lnTo>
                  <a:pt x="4283" y="3821"/>
                </a:lnTo>
                <a:lnTo>
                  <a:pt x="3967" y="3821"/>
                </a:lnTo>
                <a:lnTo>
                  <a:pt x="3821" y="3772"/>
                </a:lnTo>
                <a:lnTo>
                  <a:pt x="3675" y="3723"/>
                </a:lnTo>
                <a:lnTo>
                  <a:pt x="3529" y="3650"/>
                </a:lnTo>
                <a:lnTo>
                  <a:pt x="3407" y="3577"/>
                </a:lnTo>
                <a:lnTo>
                  <a:pt x="3310" y="3456"/>
                </a:lnTo>
                <a:lnTo>
                  <a:pt x="3213" y="3358"/>
                </a:lnTo>
                <a:lnTo>
                  <a:pt x="3115" y="3237"/>
                </a:lnTo>
                <a:lnTo>
                  <a:pt x="2969" y="2945"/>
                </a:lnTo>
                <a:lnTo>
                  <a:pt x="2848" y="2653"/>
                </a:lnTo>
                <a:lnTo>
                  <a:pt x="2775" y="2361"/>
                </a:lnTo>
                <a:lnTo>
                  <a:pt x="2750" y="2069"/>
                </a:lnTo>
                <a:lnTo>
                  <a:pt x="2750" y="1898"/>
                </a:lnTo>
                <a:lnTo>
                  <a:pt x="2775" y="1728"/>
                </a:lnTo>
                <a:lnTo>
                  <a:pt x="2823" y="1558"/>
                </a:lnTo>
                <a:lnTo>
                  <a:pt x="2896" y="1412"/>
                </a:lnTo>
                <a:lnTo>
                  <a:pt x="3067" y="1120"/>
                </a:lnTo>
                <a:lnTo>
                  <a:pt x="3261" y="852"/>
                </a:lnTo>
                <a:lnTo>
                  <a:pt x="3359" y="755"/>
                </a:lnTo>
                <a:lnTo>
                  <a:pt x="3480" y="682"/>
                </a:lnTo>
                <a:lnTo>
                  <a:pt x="3699" y="560"/>
                </a:lnTo>
                <a:lnTo>
                  <a:pt x="3772" y="584"/>
                </a:lnTo>
                <a:lnTo>
                  <a:pt x="3845" y="560"/>
                </a:lnTo>
                <a:lnTo>
                  <a:pt x="4064" y="511"/>
                </a:lnTo>
                <a:lnTo>
                  <a:pt x="4259" y="487"/>
                </a:lnTo>
                <a:close/>
                <a:moveTo>
                  <a:pt x="4600" y="4818"/>
                </a:moveTo>
                <a:lnTo>
                  <a:pt x="4940" y="4842"/>
                </a:lnTo>
                <a:lnTo>
                  <a:pt x="4746" y="4915"/>
                </a:lnTo>
                <a:lnTo>
                  <a:pt x="4600" y="5037"/>
                </a:lnTo>
                <a:lnTo>
                  <a:pt x="4600" y="5061"/>
                </a:lnTo>
                <a:lnTo>
                  <a:pt x="4600" y="5086"/>
                </a:lnTo>
                <a:lnTo>
                  <a:pt x="4624" y="5110"/>
                </a:lnTo>
                <a:lnTo>
                  <a:pt x="4648" y="5134"/>
                </a:lnTo>
                <a:lnTo>
                  <a:pt x="4770" y="5110"/>
                </a:lnTo>
                <a:lnTo>
                  <a:pt x="4867" y="5086"/>
                </a:lnTo>
                <a:lnTo>
                  <a:pt x="5086" y="5013"/>
                </a:lnTo>
                <a:lnTo>
                  <a:pt x="5305" y="4964"/>
                </a:lnTo>
                <a:lnTo>
                  <a:pt x="5403" y="4940"/>
                </a:lnTo>
                <a:lnTo>
                  <a:pt x="5500" y="4915"/>
                </a:lnTo>
                <a:lnTo>
                  <a:pt x="5573" y="4940"/>
                </a:lnTo>
                <a:lnTo>
                  <a:pt x="5719" y="4964"/>
                </a:lnTo>
                <a:lnTo>
                  <a:pt x="5695" y="4988"/>
                </a:lnTo>
                <a:lnTo>
                  <a:pt x="5427" y="5086"/>
                </a:lnTo>
                <a:lnTo>
                  <a:pt x="5281" y="5159"/>
                </a:lnTo>
                <a:lnTo>
                  <a:pt x="5232" y="5207"/>
                </a:lnTo>
                <a:lnTo>
                  <a:pt x="5184" y="5256"/>
                </a:lnTo>
                <a:lnTo>
                  <a:pt x="5208" y="5280"/>
                </a:lnTo>
                <a:lnTo>
                  <a:pt x="5281" y="5329"/>
                </a:lnTo>
                <a:lnTo>
                  <a:pt x="5403" y="5353"/>
                </a:lnTo>
                <a:lnTo>
                  <a:pt x="5524" y="5353"/>
                </a:lnTo>
                <a:lnTo>
                  <a:pt x="5622" y="5329"/>
                </a:lnTo>
                <a:lnTo>
                  <a:pt x="5938" y="5256"/>
                </a:lnTo>
                <a:lnTo>
                  <a:pt x="6254" y="5183"/>
                </a:lnTo>
                <a:lnTo>
                  <a:pt x="6425" y="5305"/>
                </a:lnTo>
                <a:lnTo>
                  <a:pt x="6254" y="5329"/>
                </a:lnTo>
                <a:lnTo>
                  <a:pt x="6035" y="5378"/>
                </a:lnTo>
                <a:lnTo>
                  <a:pt x="5841" y="5451"/>
                </a:lnTo>
                <a:lnTo>
                  <a:pt x="5743" y="5475"/>
                </a:lnTo>
                <a:lnTo>
                  <a:pt x="5670" y="5548"/>
                </a:lnTo>
                <a:lnTo>
                  <a:pt x="5573" y="5597"/>
                </a:lnTo>
                <a:lnTo>
                  <a:pt x="5500" y="5645"/>
                </a:lnTo>
                <a:lnTo>
                  <a:pt x="5476" y="5670"/>
                </a:lnTo>
                <a:lnTo>
                  <a:pt x="5500" y="5694"/>
                </a:lnTo>
                <a:lnTo>
                  <a:pt x="5573" y="5694"/>
                </a:lnTo>
                <a:lnTo>
                  <a:pt x="5622" y="5718"/>
                </a:lnTo>
                <a:lnTo>
                  <a:pt x="5670" y="5718"/>
                </a:lnTo>
                <a:lnTo>
                  <a:pt x="5743" y="5743"/>
                </a:lnTo>
                <a:lnTo>
                  <a:pt x="5889" y="5718"/>
                </a:lnTo>
                <a:lnTo>
                  <a:pt x="6035" y="5694"/>
                </a:lnTo>
                <a:lnTo>
                  <a:pt x="6230" y="5645"/>
                </a:lnTo>
                <a:lnTo>
                  <a:pt x="6400" y="5621"/>
                </a:lnTo>
                <a:lnTo>
                  <a:pt x="6571" y="5621"/>
                </a:lnTo>
                <a:lnTo>
                  <a:pt x="6668" y="5645"/>
                </a:lnTo>
                <a:lnTo>
                  <a:pt x="6741" y="5670"/>
                </a:lnTo>
                <a:lnTo>
                  <a:pt x="6668" y="5694"/>
                </a:lnTo>
                <a:lnTo>
                  <a:pt x="6498" y="5718"/>
                </a:lnTo>
                <a:lnTo>
                  <a:pt x="6352" y="5767"/>
                </a:lnTo>
                <a:lnTo>
                  <a:pt x="6206" y="5840"/>
                </a:lnTo>
                <a:lnTo>
                  <a:pt x="6133" y="5913"/>
                </a:lnTo>
                <a:lnTo>
                  <a:pt x="6108" y="5962"/>
                </a:lnTo>
                <a:lnTo>
                  <a:pt x="6084" y="6010"/>
                </a:lnTo>
                <a:lnTo>
                  <a:pt x="6108" y="6059"/>
                </a:lnTo>
                <a:lnTo>
                  <a:pt x="6133" y="6083"/>
                </a:lnTo>
                <a:lnTo>
                  <a:pt x="6181" y="6108"/>
                </a:lnTo>
                <a:lnTo>
                  <a:pt x="6279" y="6108"/>
                </a:lnTo>
                <a:lnTo>
                  <a:pt x="6400" y="6083"/>
                </a:lnTo>
                <a:lnTo>
                  <a:pt x="6619" y="6010"/>
                </a:lnTo>
                <a:lnTo>
                  <a:pt x="7130" y="6010"/>
                </a:lnTo>
                <a:lnTo>
                  <a:pt x="7203" y="6108"/>
                </a:lnTo>
                <a:lnTo>
                  <a:pt x="7276" y="6229"/>
                </a:lnTo>
                <a:lnTo>
                  <a:pt x="7106" y="6278"/>
                </a:lnTo>
                <a:lnTo>
                  <a:pt x="6936" y="6351"/>
                </a:lnTo>
                <a:lnTo>
                  <a:pt x="6790" y="6473"/>
                </a:lnTo>
                <a:lnTo>
                  <a:pt x="6668" y="6594"/>
                </a:lnTo>
                <a:lnTo>
                  <a:pt x="6668" y="6619"/>
                </a:lnTo>
                <a:lnTo>
                  <a:pt x="6887" y="6619"/>
                </a:lnTo>
                <a:lnTo>
                  <a:pt x="7082" y="6594"/>
                </a:lnTo>
                <a:lnTo>
                  <a:pt x="7471" y="6570"/>
                </a:lnTo>
                <a:lnTo>
                  <a:pt x="7544" y="6765"/>
                </a:lnTo>
                <a:lnTo>
                  <a:pt x="7130" y="6862"/>
                </a:lnTo>
                <a:lnTo>
                  <a:pt x="6984" y="6935"/>
                </a:lnTo>
                <a:lnTo>
                  <a:pt x="6936" y="6959"/>
                </a:lnTo>
                <a:lnTo>
                  <a:pt x="6911" y="6984"/>
                </a:lnTo>
                <a:lnTo>
                  <a:pt x="6960" y="7057"/>
                </a:lnTo>
                <a:lnTo>
                  <a:pt x="7033" y="7081"/>
                </a:lnTo>
                <a:lnTo>
                  <a:pt x="7106" y="7105"/>
                </a:lnTo>
                <a:lnTo>
                  <a:pt x="7203" y="7105"/>
                </a:lnTo>
                <a:lnTo>
                  <a:pt x="7422" y="7081"/>
                </a:lnTo>
                <a:lnTo>
                  <a:pt x="7641" y="7032"/>
                </a:lnTo>
                <a:lnTo>
                  <a:pt x="7714" y="7227"/>
                </a:lnTo>
                <a:lnTo>
                  <a:pt x="7544" y="7276"/>
                </a:lnTo>
                <a:lnTo>
                  <a:pt x="7349" y="7349"/>
                </a:lnTo>
                <a:lnTo>
                  <a:pt x="7203" y="7422"/>
                </a:lnTo>
                <a:lnTo>
                  <a:pt x="7155" y="7470"/>
                </a:lnTo>
                <a:lnTo>
                  <a:pt x="7106" y="7543"/>
                </a:lnTo>
                <a:lnTo>
                  <a:pt x="7106" y="7568"/>
                </a:lnTo>
                <a:lnTo>
                  <a:pt x="7106" y="7592"/>
                </a:lnTo>
                <a:lnTo>
                  <a:pt x="7130" y="7616"/>
                </a:lnTo>
                <a:lnTo>
                  <a:pt x="7155" y="7616"/>
                </a:lnTo>
                <a:lnTo>
                  <a:pt x="7228" y="7568"/>
                </a:lnTo>
                <a:lnTo>
                  <a:pt x="7325" y="7543"/>
                </a:lnTo>
                <a:lnTo>
                  <a:pt x="7495" y="7519"/>
                </a:lnTo>
                <a:lnTo>
                  <a:pt x="7763" y="7470"/>
                </a:lnTo>
                <a:lnTo>
                  <a:pt x="7836" y="7762"/>
                </a:lnTo>
                <a:lnTo>
                  <a:pt x="7812" y="7787"/>
                </a:lnTo>
                <a:lnTo>
                  <a:pt x="7568" y="7811"/>
                </a:lnTo>
                <a:lnTo>
                  <a:pt x="7349" y="7884"/>
                </a:lnTo>
                <a:lnTo>
                  <a:pt x="7301" y="7933"/>
                </a:lnTo>
                <a:lnTo>
                  <a:pt x="7301" y="7981"/>
                </a:lnTo>
                <a:lnTo>
                  <a:pt x="7301" y="8030"/>
                </a:lnTo>
                <a:lnTo>
                  <a:pt x="7349" y="8054"/>
                </a:lnTo>
                <a:lnTo>
                  <a:pt x="7447" y="8079"/>
                </a:lnTo>
                <a:lnTo>
                  <a:pt x="7568" y="8079"/>
                </a:lnTo>
                <a:lnTo>
                  <a:pt x="7763" y="8054"/>
                </a:lnTo>
                <a:lnTo>
                  <a:pt x="7885" y="8030"/>
                </a:lnTo>
                <a:lnTo>
                  <a:pt x="7933" y="8273"/>
                </a:lnTo>
                <a:lnTo>
                  <a:pt x="7690" y="8346"/>
                </a:lnTo>
                <a:lnTo>
                  <a:pt x="7593" y="8395"/>
                </a:lnTo>
                <a:lnTo>
                  <a:pt x="7495" y="8468"/>
                </a:lnTo>
                <a:lnTo>
                  <a:pt x="7495" y="8492"/>
                </a:lnTo>
                <a:lnTo>
                  <a:pt x="7739" y="8541"/>
                </a:lnTo>
                <a:lnTo>
                  <a:pt x="7958" y="8541"/>
                </a:lnTo>
                <a:lnTo>
                  <a:pt x="7982" y="8809"/>
                </a:lnTo>
                <a:lnTo>
                  <a:pt x="7860" y="8833"/>
                </a:lnTo>
                <a:lnTo>
                  <a:pt x="7739" y="8857"/>
                </a:lnTo>
                <a:lnTo>
                  <a:pt x="7641" y="8930"/>
                </a:lnTo>
                <a:lnTo>
                  <a:pt x="7568" y="9003"/>
                </a:lnTo>
                <a:lnTo>
                  <a:pt x="7544" y="9052"/>
                </a:lnTo>
                <a:lnTo>
                  <a:pt x="7568" y="9101"/>
                </a:lnTo>
                <a:lnTo>
                  <a:pt x="7690" y="9125"/>
                </a:lnTo>
                <a:lnTo>
                  <a:pt x="7787" y="9125"/>
                </a:lnTo>
                <a:lnTo>
                  <a:pt x="8006" y="9101"/>
                </a:lnTo>
                <a:lnTo>
                  <a:pt x="8006" y="9320"/>
                </a:lnTo>
                <a:lnTo>
                  <a:pt x="7933" y="9344"/>
                </a:lnTo>
                <a:lnTo>
                  <a:pt x="7860" y="9368"/>
                </a:lnTo>
                <a:lnTo>
                  <a:pt x="7787" y="9417"/>
                </a:lnTo>
                <a:lnTo>
                  <a:pt x="7666" y="9490"/>
                </a:lnTo>
                <a:lnTo>
                  <a:pt x="7641" y="9539"/>
                </a:lnTo>
                <a:lnTo>
                  <a:pt x="7666" y="9563"/>
                </a:lnTo>
                <a:lnTo>
                  <a:pt x="7787" y="9587"/>
                </a:lnTo>
                <a:lnTo>
                  <a:pt x="7933" y="9612"/>
                </a:lnTo>
                <a:lnTo>
                  <a:pt x="8031" y="9612"/>
                </a:lnTo>
                <a:lnTo>
                  <a:pt x="8031" y="9855"/>
                </a:lnTo>
                <a:lnTo>
                  <a:pt x="7909" y="9879"/>
                </a:lnTo>
                <a:lnTo>
                  <a:pt x="7787" y="9928"/>
                </a:lnTo>
                <a:lnTo>
                  <a:pt x="7690" y="10001"/>
                </a:lnTo>
                <a:lnTo>
                  <a:pt x="7666" y="10025"/>
                </a:lnTo>
                <a:lnTo>
                  <a:pt x="7666" y="10050"/>
                </a:lnTo>
                <a:lnTo>
                  <a:pt x="7714" y="10098"/>
                </a:lnTo>
                <a:lnTo>
                  <a:pt x="8031" y="10098"/>
                </a:lnTo>
                <a:lnTo>
                  <a:pt x="8006" y="10415"/>
                </a:lnTo>
                <a:lnTo>
                  <a:pt x="7885" y="10439"/>
                </a:lnTo>
                <a:lnTo>
                  <a:pt x="7739" y="10488"/>
                </a:lnTo>
                <a:lnTo>
                  <a:pt x="7714" y="10512"/>
                </a:lnTo>
                <a:lnTo>
                  <a:pt x="7714" y="10536"/>
                </a:lnTo>
                <a:lnTo>
                  <a:pt x="7739" y="10585"/>
                </a:lnTo>
                <a:lnTo>
                  <a:pt x="7763" y="10609"/>
                </a:lnTo>
                <a:lnTo>
                  <a:pt x="7885" y="10634"/>
                </a:lnTo>
                <a:lnTo>
                  <a:pt x="7982" y="10634"/>
                </a:lnTo>
                <a:lnTo>
                  <a:pt x="7958" y="10901"/>
                </a:lnTo>
                <a:lnTo>
                  <a:pt x="7909" y="10926"/>
                </a:lnTo>
                <a:lnTo>
                  <a:pt x="7860" y="10926"/>
                </a:lnTo>
                <a:lnTo>
                  <a:pt x="7812" y="10950"/>
                </a:lnTo>
                <a:lnTo>
                  <a:pt x="7787" y="10950"/>
                </a:lnTo>
                <a:lnTo>
                  <a:pt x="7787" y="10999"/>
                </a:lnTo>
                <a:lnTo>
                  <a:pt x="7860" y="11047"/>
                </a:lnTo>
                <a:lnTo>
                  <a:pt x="7933" y="11072"/>
                </a:lnTo>
                <a:lnTo>
                  <a:pt x="7958" y="11145"/>
                </a:lnTo>
                <a:lnTo>
                  <a:pt x="7982" y="11193"/>
                </a:lnTo>
                <a:lnTo>
                  <a:pt x="8079" y="11266"/>
                </a:lnTo>
                <a:lnTo>
                  <a:pt x="8055" y="11437"/>
                </a:lnTo>
                <a:lnTo>
                  <a:pt x="8006" y="11583"/>
                </a:lnTo>
                <a:lnTo>
                  <a:pt x="7933" y="11729"/>
                </a:lnTo>
                <a:lnTo>
                  <a:pt x="7812" y="11826"/>
                </a:lnTo>
                <a:lnTo>
                  <a:pt x="7690" y="11899"/>
                </a:lnTo>
                <a:lnTo>
                  <a:pt x="7520" y="11899"/>
                </a:lnTo>
                <a:lnTo>
                  <a:pt x="7447" y="11850"/>
                </a:lnTo>
                <a:lnTo>
                  <a:pt x="7398" y="11802"/>
                </a:lnTo>
                <a:lnTo>
                  <a:pt x="7325" y="11729"/>
                </a:lnTo>
                <a:lnTo>
                  <a:pt x="7301" y="11656"/>
                </a:lnTo>
                <a:lnTo>
                  <a:pt x="7276" y="11583"/>
                </a:lnTo>
                <a:lnTo>
                  <a:pt x="7276" y="11388"/>
                </a:lnTo>
                <a:lnTo>
                  <a:pt x="7301" y="11242"/>
                </a:lnTo>
                <a:lnTo>
                  <a:pt x="7398" y="11096"/>
                </a:lnTo>
                <a:lnTo>
                  <a:pt x="7422" y="11023"/>
                </a:lnTo>
                <a:lnTo>
                  <a:pt x="7447" y="10974"/>
                </a:lnTo>
                <a:lnTo>
                  <a:pt x="7447" y="10828"/>
                </a:lnTo>
                <a:lnTo>
                  <a:pt x="7374" y="10561"/>
                </a:lnTo>
                <a:lnTo>
                  <a:pt x="7301" y="10074"/>
                </a:lnTo>
                <a:lnTo>
                  <a:pt x="7252" y="9612"/>
                </a:lnTo>
                <a:lnTo>
                  <a:pt x="7179" y="9125"/>
                </a:lnTo>
                <a:lnTo>
                  <a:pt x="7106" y="8906"/>
                </a:lnTo>
                <a:lnTo>
                  <a:pt x="7033" y="8663"/>
                </a:lnTo>
                <a:lnTo>
                  <a:pt x="6765" y="7957"/>
                </a:lnTo>
                <a:lnTo>
                  <a:pt x="6449" y="7276"/>
                </a:lnTo>
                <a:lnTo>
                  <a:pt x="6400" y="7203"/>
                </a:lnTo>
                <a:lnTo>
                  <a:pt x="6352" y="7105"/>
                </a:lnTo>
                <a:lnTo>
                  <a:pt x="6327" y="7057"/>
                </a:lnTo>
                <a:lnTo>
                  <a:pt x="6206" y="7057"/>
                </a:lnTo>
                <a:lnTo>
                  <a:pt x="6157" y="7081"/>
                </a:lnTo>
                <a:lnTo>
                  <a:pt x="6133" y="7105"/>
                </a:lnTo>
                <a:lnTo>
                  <a:pt x="6133" y="7154"/>
                </a:lnTo>
                <a:lnTo>
                  <a:pt x="6133" y="7227"/>
                </a:lnTo>
                <a:lnTo>
                  <a:pt x="5987" y="7227"/>
                </a:lnTo>
                <a:lnTo>
                  <a:pt x="5816" y="7251"/>
                </a:lnTo>
                <a:lnTo>
                  <a:pt x="5743" y="7276"/>
                </a:lnTo>
                <a:lnTo>
                  <a:pt x="5670" y="7300"/>
                </a:lnTo>
                <a:lnTo>
                  <a:pt x="5646" y="7349"/>
                </a:lnTo>
                <a:lnTo>
                  <a:pt x="5646" y="7397"/>
                </a:lnTo>
                <a:lnTo>
                  <a:pt x="5670" y="7422"/>
                </a:lnTo>
                <a:lnTo>
                  <a:pt x="5695" y="7470"/>
                </a:lnTo>
                <a:lnTo>
                  <a:pt x="5743" y="7495"/>
                </a:lnTo>
                <a:lnTo>
                  <a:pt x="5816" y="7519"/>
                </a:lnTo>
                <a:lnTo>
                  <a:pt x="6133" y="7519"/>
                </a:lnTo>
                <a:lnTo>
                  <a:pt x="6133" y="7714"/>
                </a:lnTo>
                <a:lnTo>
                  <a:pt x="6084" y="7714"/>
                </a:lnTo>
                <a:lnTo>
                  <a:pt x="5768" y="7738"/>
                </a:lnTo>
                <a:lnTo>
                  <a:pt x="5597" y="7787"/>
                </a:lnTo>
                <a:lnTo>
                  <a:pt x="5451" y="7860"/>
                </a:lnTo>
                <a:lnTo>
                  <a:pt x="5427" y="7884"/>
                </a:lnTo>
                <a:lnTo>
                  <a:pt x="5451" y="7933"/>
                </a:lnTo>
                <a:lnTo>
                  <a:pt x="5573" y="7981"/>
                </a:lnTo>
                <a:lnTo>
                  <a:pt x="5719" y="8006"/>
                </a:lnTo>
                <a:lnTo>
                  <a:pt x="6157" y="8006"/>
                </a:lnTo>
                <a:lnTo>
                  <a:pt x="6157" y="8298"/>
                </a:lnTo>
                <a:lnTo>
                  <a:pt x="5962" y="8298"/>
                </a:lnTo>
                <a:lnTo>
                  <a:pt x="5792" y="8322"/>
                </a:lnTo>
                <a:lnTo>
                  <a:pt x="5646" y="8322"/>
                </a:lnTo>
                <a:lnTo>
                  <a:pt x="5500" y="8371"/>
                </a:lnTo>
                <a:lnTo>
                  <a:pt x="5354" y="8444"/>
                </a:lnTo>
                <a:lnTo>
                  <a:pt x="5232" y="8541"/>
                </a:lnTo>
                <a:lnTo>
                  <a:pt x="5232" y="8565"/>
                </a:lnTo>
                <a:lnTo>
                  <a:pt x="5232" y="8590"/>
                </a:lnTo>
                <a:lnTo>
                  <a:pt x="5378" y="8638"/>
                </a:lnTo>
                <a:lnTo>
                  <a:pt x="5524" y="8663"/>
                </a:lnTo>
                <a:lnTo>
                  <a:pt x="5987" y="8663"/>
                </a:lnTo>
                <a:lnTo>
                  <a:pt x="6157" y="8638"/>
                </a:lnTo>
                <a:lnTo>
                  <a:pt x="6157" y="8784"/>
                </a:lnTo>
                <a:lnTo>
                  <a:pt x="6084" y="8760"/>
                </a:lnTo>
                <a:lnTo>
                  <a:pt x="5987" y="8784"/>
                </a:lnTo>
                <a:lnTo>
                  <a:pt x="5816" y="8809"/>
                </a:lnTo>
                <a:lnTo>
                  <a:pt x="5549" y="8833"/>
                </a:lnTo>
                <a:lnTo>
                  <a:pt x="5403" y="8857"/>
                </a:lnTo>
                <a:lnTo>
                  <a:pt x="5281" y="8906"/>
                </a:lnTo>
                <a:lnTo>
                  <a:pt x="5257" y="8930"/>
                </a:lnTo>
                <a:lnTo>
                  <a:pt x="5281" y="8955"/>
                </a:lnTo>
                <a:lnTo>
                  <a:pt x="5403" y="9028"/>
                </a:lnTo>
                <a:lnTo>
                  <a:pt x="5549" y="9052"/>
                </a:lnTo>
                <a:lnTo>
                  <a:pt x="5670" y="9076"/>
                </a:lnTo>
                <a:lnTo>
                  <a:pt x="5816" y="9101"/>
                </a:lnTo>
                <a:lnTo>
                  <a:pt x="5987" y="9101"/>
                </a:lnTo>
                <a:lnTo>
                  <a:pt x="6084" y="9076"/>
                </a:lnTo>
                <a:lnTo>
                  <a:pt x="6181" y="9076"/>
                </a:lnTo>
                <a:lnTo>
                  <a:pt x="6181" y="9320"/>
                </a:lnTo>
                <a:lnTo>
                  <a:pt x="5962" y="9295"/>
                </a:lnTo>
                <a:lnTo>
                  <a:pt x="5743" y="9320"/>
                </a:lnTo>
                <a:lnTo>
                  <a:pt x="5500" y="9344"/>
                </a:lnTo>
                <a:lnTo>
                  <a:pt x="5378" y="9393"/>
                </a:lnTo>
                <a:lnTo>
                  <a:pt x="5281" y="9441"/>
                </a:lnTo>
                <a:lnTo>
                  <a:pt x="5257" y="9466"/>
                </a:lnTo>
                <a:lnTo>
                  <a:pt x="5257" y="9514"/>
                </a:lnTo>
                <a:lnTo>
                  <a:pt x="5305" y="9563"/>
                </a:lnTo>
                <a:lnTo>
                  <a:pt x="5378" y="9587"/>
                </a:lnTo>
                <a:lnTo>
                  <a:pt x="5476" y="9612"/>
                </a:lnTo>
                <a:lnTo>
                  <a:pt x="5914" y="9612"/>
                </a:lnTo>
                <a:lnTo>
                  <a:pt x="6181" y="9636"/>
                </a:lnTo>
                <a:lnTo>
                  <a:pt x="6157" y="9855"/>
                </a:lnTo>
                <a:lnTo>
                  <a:pt x="6060" y="9855"/>
                </a:lnTo>
                <a:lnTo>
                  <a:pt x="5670" y="9928"/>
                </a:lnTo>
                <a:lnTo>
                  <a:pt x="5500" y="9952"/>
                </a:lnTo>
                <a:lnTo>
                  <a:pt x="5427" y="10001"/>
                </a:lnTo>
                <a:lnTo>
                  <a:pt x="5403" y="10001"/>
                </a:lnTo>
                <a:lnTo>
                  <a:pt x="5378" y="10025"/>
                </a:lnTo>
                <a:lnTo>
                  <a:pt x="5378" y="10098"/>
                </a:lnTo>
                <a:lnTo>
                  <a:pt x="5403" y="10147"/>
                </a:lnTo>
                <a:lnTo>
                  <a:pt x="5451" y="10171"/>
                </a:lnTo>
                <a:lnTo>
                  <a:pt x="5500" y="10196"/>
                </a:lnTo>
                <a:lnTo>
                  <a:pt x="5622" y="10220"/>
                </a:lnTo>
                <a:lnTo>
                  <a:pt x="5743" y="10220"/>
                </a:lnTo>
                <a:lnTo>
                  <a:pt x="5938" y="10196"/>
                </a:lnTo>
                <a:lnTo>
                  <a:pt x="6133" y="10171"/>
                </a:lnTo>
                <a:lnTo>
                  <a:pt x="6157" y="10147"/>
                </a:lnTo>
                <a:lnTo>
                  <a:pt x="6157" y="10366"/>
                </a:lnTo>
                <a:lnTo>
                  <a:pt x="6011" y="10390"/>
                </a:lnTo>
                <a:lnTo>
                  <a:pt x="5889" y="10415"/>
                </a:lnTo>
                <a:lnTo>
                  <a:pt x="5573" y="10512"/>
                </a:lnTo>
                <a:lnTo>
                  <a:pt x="5403" y="10585"/>
                </a:lnTo>
                <a:lnTo>
                  <a:pt x="5354" y="10634"/>
                </a:lnTo>
                <a:lnTo>
                  <a:pt x="5354" y="10658"/>
                </a:lnTo>
                <a:lnTo>
                  <a:pt x="5403" y="10707"/>
                </a:lnTo>
                <a:lnTo>
                  <a:pt x="5451" y="10731"/>
                </a:lnTo>
                <a:lnTo>
                  <a:pt x="5573" y="10755"/>
                </a:lnTo>
                <a:lnTo>
                  <a:pt x="5841" y="10731"/>
                </a:lnTo>
                <a:lnTo>
                  <a:pt x="6157" y="10682"/>
                </a:lnTo>
                <a:lnTo>
                  <a:pt x="6157" y="10999"/>
                </a:lnTo>
                <a:lnTo>
                  <a:pt x="6133" y="10999"/>
                </a:lnTo>
                <a:lnTo>
                  <a:pt x="5938" y="11023"/>
                </a:lnTo>
                <a:lnTo>
                  <a:pt x="5743" y="11047"/>
                </a:lnTo>
                <a:lnTo>
                  <a:pt x="5549" y="11120"/>
                </a:lnTo>
                <a:lnTo>
                  <a:pt x="5378" y="11193"/>
                </a:lnTo>
                <a:lnTo>
                  <a:pt x="5354" y="11218"/>
                </a:lnTo>
                <a:lnTo>
                  <a:pt x="5354" y="11242"/>
                </a:lnTo>
                <a:lnTo>
                  <a:pt x="5354" y="11266"/>
                </a:lnTo>
                <a:lnTo>
                  <a:pt x="5378" y="11291"/>
                </a:lnTo>
                <a:lnTo>
                  <a:pt x="5573" y="11315"/>
                </a:lnTo>
                <a:lnTo>
                  <a:pt x="5768" y="11315"/>
                </a:lnTo>
                <a:lnTo>
                  <a:pt x="6133" y="11291"/>
                </a:lnTo>
                <a:lnTo>
                  <a:pt x="6157" y="11266"/>
                </a:lnTo>
                <a:lnTo>
                  <a:pt x="6157" y="11558"/>
                </a:lnTo>
                <a:lnTo>
                  <a:pt x="6011" y="11558"/>
                </a:lnTo>
                <a:lnTo>
                  <a:pt x="5841" y="11607"/>
                </a:lnTo>
                <a:lnTo>
                  <a:pt x="5573" y="11656"/>
                </a:lnTo>
                <a:lnTo>
                  <a:pt x="5330" y="11753"/>
                </a:lnTo>
                <a:lnTo>
                  <a:pt x="5305" y="11777"/>
                </a:lnTo>
                <a:lnTo>
                  <a:pt x="5305" y="11826"/>
                </a:lnTo>
                <a:lnTo>
                  <a:pt x="5330" y="11850"/>
                </a:lnTo>
                <a:lnTo>
                  <a:pt x="5378" y="11850"/>
                </a:lnTo>
                <a:lnTo>
                  <a:pt x="5622" y="11875"/>
                </a:lnTo>
                <a:lnTo>
                  <a:pt x="5865" y="11850"/>
                </a:lnTo>
                <a:lnTo>
                  <a:pt x="6011" y="11850"/>
                </a:lnTo>
                <a:lnTo>
                  <a:pt x="6084" y="11826"/>
                </a:lnTo>
                <a:lnTo>
                  <a:pt x="6157" y="11802"/>
                </a:lnTo>
                <a:lnTo>
                  <a:pt x="6157" y="12020"/>
                </a:lnTo>
                <a:lnTo>
                  <a:pt x="5962" y="12020"/>
                </a:lnTo>
                <a:lnTo>
                  <a:pt x="5743" y="12045"/>
                </a:lnTo>
                <a:lnTo>
                  <a:pt x="5549" y="12118"/>
                </a:lnTo>
                <a:lnTo>
                  <a:pt x="5476" y="12142"/>
                </a:lnTo>
                <a:lnTo>
                  <a:pt x="5378" y="12191"/>
                </a:lnTo>
                <a:lnTo>
                  <a:pt x="5378" y="12239"/>
                </a:lnTo>
                <a:lnTo>
                  <a:pt x="5378" y="12264"/>
                </a:lnTo>
                <a:lnTo>
                  <a:pt x="5476" y="12312"/>
                </a:lnTo>
                <a:lnTo>
                  <a:pt x="5549" y="12337"/>
                </a:lnTo>
                <a:lnTo>
                  <a:pt x="5743" y="12385"/>
                </a:lnTo>
                <a:lnTo>
                  <a:pt x="5962" y="12361"/>
                </a:lnTo>
                <a:lnTo>
                  <a:pt x="6157" y="12361"/>
                </a:lnTo>
                <a:lnTo>
                  <a:pt x="6157" y="12458"/>
                </a:lnTo>
                <a:lnTo>
                  <a:pt x="6157" y="12483"/>
                </a:lnTo>
                <a:lnTo>
                  <a:pt x="6011" y="12531"/>
                </a:lnTo>
                <a:lnTo>
                  <a:pt x="5889" y="12580"/>
                </a:lnTo>
                <a:lnTo>
                  <a:pt x="5622" y="12653"/>
                </a:lnTo>
                <a:lnTo>
                  <a:pt x="5500" y="12702"/>
                </a:lnTo>
                <a:lnTo>
                  <a:pt x="5403" y="12750"/>
                </a:lnTo>
                <a:lnTo>
                  <a:pt x="5378" y="12799"/>
                </a:lnTo>
                <a:lnTo>
                  <a:pt x="5378" y="12823"/>
                </a:lnTo>
                <a:lnTo>
                  <a:pt x="5403" y="12848"/>
                </a:lnTo>
                <a:lnTo>
                  <a:pt x="5500" y="12872"/>
                </a:lnTo>
                <a:lnTo>
                  <a:pt x="5622" y="12896"/>
                </a:lnTo>
                <a:lnTo>
                  <a:pt x="5743" y="12921"/>
                </a:lnTo>
                <a:lnTo>
                  <a:pt x="5865" y="12896"/>
                </a:lnTo>
                <a:lnTo>
                  <a:pt x="6011" y="12872"/>
                </a:lnTo>
                <a:lnTo>
                  <a:pt x="6181" y="12848"/>
                </a:lnTo>
                <a:lnTo>
                  <a:pt x="6181" y="13042"/>
                </a:lnTo>
                <a:lnTo>
                  <a:pt x="6108" y="13018"/>
                </a:lnTo>
                <a:lnTo>
                  <a:pt x="5962" y="13042"/>
                </a:lnTo>
                <a:lnTo>
                  <a:pt x="5841" y="13091"/>
                </a:lnTo>
                <a:lnTo>
                  <a:pt x="5719" y="13164"/>
                </a:lnTo>
                <a:lnTo>
                  <a:pt x="5573" y="13237"/>
                </a:lnTo>
                <a:lnTo>
                  <a:pt x="5549" y="13261"/>
                </a:lnTo>
                <a:lnTo>
                  <a:pt x="5573" y="13286"/>
                </a:lnTo>
                <a:lnTo>
                  <a:pt x="5597" y="13334"/>
                </a:lnTo>
                <a:lnTo>
                  <a:pt x="5622" y="13334"/>
                </a:lnTo>
                <a:lnTo>
                  <a:pt x="5743" y="13310"/>
                </a:lnTo>
                <a:lnTo>
                  <a:pt x="6157" y="13310"/>
                </a:lnTo>
                <a:lnTo>
                  <a:pt x="6206" y="13286"/>
                </a:lnTo>
                <a:lnTo>
                  <a:pt x="6206" y="13529"/>
                </a:lnTo>
                <a:lnTo>
                  <a:pt x="6035" y="13553"/>
                </a:lnTo>
                <a:lnTo>
                  <a:pt x="5865" y="13553"/>
                </a:lnTo>
                <a:lnTo>
                  <a:pt x="5719" y="13602"/>
                </a:lnTo>
                <a:lnTo>
                  <a:pt x="5573" y="13675"/>
                </a:lnTo>
                <a:lnTo>
                  <a:pt x="5524" y="13724"/>
                </a:lnTo>
                <a:lnTo>
                  <a:pt x="5476" y="13797"/>
                </a:lnTo>
                <a:lnTo>
                  <a:pt x="5476" y="13870"/>
                </a:lnTo>
                <a:lnTo>
                  <a:pt x="5476" y="13894"/>
                </a:lnTo>
                <a:lnTo>
                  <a:pt x="5500" y="13918"/>
                </a:lnTo>
                <a:lnTo>
                  <a:pt x="5646" y="13967"/>
                </a:lnTo>
                <a:lnTo>
                  <a:pt x="5792" y="13967"/>
                </a:lnTo>
                <a:lnTo>
                  <a:pt x="6108" y="13943"/>
                </a:lnTo>
                <a:lnTo>
                  <a:pt x="6254" y="13943"/>
                </a:lnTo>
                <a:lnTo>
                  <a:pt x="6279" y="14235"/>
                </a:lnTo>
                <a:lnTo>
                  <a:pt x="6011" y="14308"/>
                </a:lnTo>
                <a:lnTo>
                  <a:pt x="5841" y="14332"/>
                </a:lnTo>
                <a:lnTo>
                  <a:pt x="5670" y="14381"/>
                </a:lnTo>
                <a:lnTo>
                  <a:pt x="5622" y="14429"/>
                </a:lnTo>
                <a:lnTo>
                  <a:pt x="5597" y="14478"/>
                </a:lnTo>
                <a:lnTo>
                  <a:pt x="5622" y="14551"/>
                </a:lnTo>
                <a:lnTo>
                  <a:pt x="5670" y="14600"/>
                </a:lnTo>
                <a:lnTo>
                  <a:pt x="5719" y="14624"/>
                </a:lnTo>
                <a:lnTo>
                  <a:pt x="5792" y="14648"/>
                </a:lnTo>
                <a:lnTo>
                  <a:pt x="5962" y="14673"/>
                </a:lnTo>
                <a:lnTo>
                  <a:pt x="6133" y="14648"/>
                </a:lnTo>
                <a:lnTo>
                  <a:pt x="6303" y="14600"/>
                </a:lnTo>
                <a:lnTo>
                  <a:pt x="6303" y="14770"/>
                </a:lnTo>
                <a:lnTo>
                  <a:pt x="6133" y="14794"/>
                </a:lnTo>
                <a:lnTo>
                  <a:pt x="5962" y="14867"/>
                </a:lnTo>
                <a:lnTo>
                  <a:pt x="5841" y="14916"/>
                </a:lnTo>
                <a:lnTo>
                  <a:pt x="5719" y="14965"/>
                </a:lnTo>
                <a:lnTo>
                  <a:pt x="5646" y="15062"/>
                </a:lnTo>
                <a:lnTo>
                  <a:pt x="5597" y="15111"/>
                </a:lnTo>
                <a:lnTo>
                  <a:pt x="5573" y="15159"/>
                </a:lnTo>
                <a:lnTo>
                  <a:pt x="5573" y="15184"/>
                </a:lnTo>
                <a:lnTo>
                  <a:pt x="5597" y="15208"/>
                </a:lnTo>
                <a:lnTo>
                  <a:pt x="5670" y="15257"/>
                </a:lnTo>
                <a:lnTo>
                  <a:pt x="5768" y="15281"/>
                </a:lnTo>
                <a:lnTo>
                  <a:pt x="5962" y="15257"/>
                </a:lnTo>
                <a:lnTo>
                  <a:pt x="6352" y="15184"/>
                </a:lnTo>
                <a:lnTo>
                  <a:pt x="6376" y="15451"/>
                </a:lnTo>
                <a:lnTo>
                  <a:pt x="6133" y="15476"/>
                </a:lnTo>
                <a:lnTo>
                  <a:pt x="5865" y="15524"/>
                </a:lnTo>
                <a:lnTo>
                  <a:pt x="5743" y="15573"/>
                </a:lnTo>
                <a:lnTo>
                  <a:pt x="5646" y="15646"/>
                </a:lnTo>
                <a:lnTo>
                  <a:pt x="5622" y="15646"/>
                </a:lnTo>
                <a:lnTo>
                  <a:pt x="5622" y="15670"/>
                </a:lnTo>
                <a:lnTo>
                  <a:pt x="5695" y="15768"/>
                </a:lnTo>
                <a:lnTo>
                  <a:pt x="5792" y="15816"/>
                </a:lnTo>
                <a:lnTo>
                  <a:pt x="5889" y="15841"/>
                </a:lnTo>
                <a:lnTo>
                  <a:pt x="5987" y="15841"/>
                </a:lnTo>
                <a:lnTo>
                  <a:pt x="6206" y="15865"/>
                </a:lnTo>
                <a:lnTo>
                  <a:pt x="6400" y="15865"/>
                </a:lnTo>
                <a:lnTo>
                  <a:pt x="6400" y="15962"/>
                </a:lnTo>
                <a:lnTo>
                  <a:pt x="6133" y="16035"/>
                </a:lnTo>
                <a:lnTo>
                  <a:pt x="5938" y="16084"/>
                </a:lnTo>
                <a:lnTo>
                  <a:pt x="5792" y="16181"/>
                </a:lnTo>
                <a:lnTo>
                  <a:pt x="5768" y="16230"/>
                </a:lnTo>
                <a:lnTo>
                  <a:pt x="5768" y="16254"/>
                </a:lnTo>
                <a:lnTo>
                  <a:pt x="5816" y="16327"/>
                </a:lnTo>
                <a:lnTo>
                  <a:pt x="5889" y="16376"/>
                </a:lnTo>
                <a:lnTo>
                  <a:pt x="5987" y="16400"/>
                </a:lnTo>
                <a:lnTo>
                  <a:pt x="6181" y="16400"/>
                </a:lnTo>
                <a:lnTo>
                  <a:pt x="6425" y="16352"/>
                </a:lnTo>
                <a:lnTo>
                  <a:pt x="6449" y="16644"/>
                </a:lnTo>
                <a:lnTo>
                  <a:pt x="6230" y="16668"/>
                </a:lnTo>
                <a:lnTo>
                  <a:pt x="6035" y="16717"/>
                </a:lnTo>
                <a:lnTo>
                  <a:pt x="5962" y="16765"/>
                </a:lnTo>
                <a:lnTo>
                  <a:pt x="5865" y="16790"/>
                </a:lnTo>
                <a:lnTo>
                  <a:pt x="5841" y="16838"/>
                </a:lnTo>
                <a:lnTo>
                  <a:pt x="5841" y="16887"/>
                </a:lnTo>
                <a:lnTo>
                  <a:pt x="5841" y="16911"/>
                </a:lnTo>
                <a:lnTo>
                  <a:pt x="5889" y="16936"/>
                </a:lnTo>
                <a:lnTo>
                  <a:pt x="6084" y="16960"/>
                </a:lnTo>
                <a:lnTo>
                  <a:pt x="6279" y="16984"/>
                </a:lnTo>
                <a:lnTo>
                  <a:pt x="6449" y="16984"/>
                </a:lnTo>
                <a:lnTo>
                  <a:pt x="6449" y="17276"/>
                </a:lnTo>
                <a:lnTo>
                  <a:pt x="6206" y="17325"/>
                </a:lnTo>
                <a:lnTo>
                  <a:pt x="6011" y="17349"/>
                </a:lnTo>
                <a:lnTo>
                  <a:pt x="5938" y="17398"/>
                </a:lnTo>
                <a:lnTo>
                  <a:pt x="5865" y="17447"/>
                </a:lnTo>
                <a:lnTo>
                  <a:pt x="5841" y="17471"/>
                </a:lnTo>
                <a:lnTo>
                  <a:pt x="5841" y="17520"/>
                </a:lnTo>
                <a:lnTo>
                  <a:pt x="5841" y="17544"/>
                </a:lnTo>
                <a:lnTo>
                  <a:pt x="5865" y="17568"/>
                </a:lnTo>
                <a:lnTo>
                  <a:pt x="5987" y="17641"/>
                </a:lnTo>
                <a:lnTo>
                  <a:pt x="6133" y="17690"/>
                </a:lnTo>
                <a:lnTo>
                  <a:pt x="6303" y="17690"/>
                </a:lnTo>
                <a:lnTo>
                  <a:pt x="6449" y="17666"/>
                </a:lnTo>
                <a:lnTo>
                  <a:pt x="6449" y="17958"/>
                </a:lnTo>
                <a:lnTo>
                  <a:pt x="6303" y="17982"/>
                </a:lnTo>
                <a:lnTo>
                  <a:pt x="6181" y="18031"/>
                </a:lnTo>
                <a:lnTo>
                  <a:pt x="6011" y="18055"/>
                </a:lnTo>
                <a:lnTo>
                  <a:pt x="5914" y="18104"/>
                </a:lnTo>
                <a:lnTo>
                  <a:pt x="5841" y="18152"/>
                </a:lnTo>
                <a:lnTo>
                  <a:pt x="5816" y="18177"/>
                </a:lnTo>
                <a:lnTo>
                  <a:pt x="5816" y="18225"/>
                </a:lnTo>
                <a:lnTo>
                  <a:pt x="5841" y="18250"/>
                </a:lnTo>
                <a:lnTo>
                  <a:pt x="5865" y="18274"/>
                </a:lnTo>
                <a:lnTo>
                  <a:pt x="5987" y="18323"/>
                </a:lnTo>
                <a:lnTo>
                  <a:pt x="6157" y="18371"/>
                </a:lnTo>
                <a:lnTo>
                  <a:pt x="6303" y="18371"/>
                </a:lnTo>
                <a:lnTo>
                  <a:pt x="6449" y="18347"/>
                </a:lnTo>
                <a:lnTo>
                  <a:pt x="6473" y="18444"/>
                </a:lnTo>
                <a:lnTo>
                  <a:pt x="6303" y="18469"/>
                </a:lnTo>
                <a:lnTo>
                  <a:pt x="6157" y="18542"/>
                </a:lnTo>
                <a:lnTo>
                  <a:pt x="6035" y="18615"/>
                </a:lnTo>
                <a:lnTo>
                  <a:pt x="5914" y="18688"/>
                </a:lnTo>
                <a:lnTo>
                  <a:pt x="5889" y="18736"/>
                </a:lnTo>
                <a:lnTo>
                  <a:pt x="5889" y="18761"/>
                </a:lnTo>
                <a:lnTo>
                  <a:pt x="5914" y="18785"/>
                </a:lnTo>
                <a:lnTo>
                  <a:pt x="5962" y="18809"/>
                </a:lnTo>
                <a:lnTo>
                  <a:pt x="6108" y="18809"/>
                </a:lnTo>
                <a:lnTo>
                  <a:pt x="6279" y="18785"/>
                </a:lnTo>
                <a:lnTo>
                  <a:pt x="6498" y="18761"/>
                </a:lnTo>
                <a:lnTo>
                  <a:pt x="6522" y="18980"/>
                </a:lnTo>
                <a:lnTo>
                  <a:pt x="6376" y="19028"/>
                </a:lnTo>
                <a:lnTo>
                  <a:pt x="6254" y="19101"/>
                </a:lnTo>
                <a:lnTo>
                  <a:pt x="5987" y="19223"/>
                </a:lnTo>
                <a:lnTo>
                  <a:pt x="5962" y="19272"/>
                </a:lnTo>
                <a:lnTo>
                  <a:pt x="5962" y="19320"/>
                </a:lnTo>
                <a:lnTo>
                  <a:pt x="5987" y="19369"/>
                </a:lnTo>
                <a:lnTo>
                  <a:pt x="6011" y="19393"/>
                </a:lnTo>
                <a:lnTo>
                  <a:pt x="6425" y="19393"/>
                </a:lnTo>
                <a:lnTo>
                  <a:pt x="6595" y="19345"/>
                </a:lnTo>
                <a:lnTo>
                  <a:pt x="6619" y="19393"/>
                </a:lnTo>
                <a:lnTo>
                  <a:pt x="6571" y="19442"/>
                </a:lnTo>
                <a:lnTo>
                  <a:pt x="6522" y="19515"/>
                </a:lnTo>
                <a:lnTo>
                  <a:pt x="6254" y="19637"/>
                </a:lnTo>
                <a:lnTo>
                  <a:pt x="6230" y="19661"/>
                </a:lnTo>
                <a:lnTo>
                  <a:pt x="6206" y="19734"/>
                </a:lnTo>
                <a:lnTo>
                  <a:pt x="6230" y="19758"/>
                </a:lnTo>
                <a:lnTo>
                  <a:pt x="6279" y="19783"/>
                </a:lnTo>
                <a:lnTo>
                  <a:pt x="6595" y="19758"/>
                </a:lnTo>
                <a:lnTo>
                  <a:pt x="6668" y="19783"/>
                </a:lnTo>
                <a:lnTo>
                  <a:pt x="6887" y="19856"/>
                </a:lnTo>
                <a:lnTo>
                  <a:pt x="7106" y="19904"/>
                </a:lnTo>
                <a:lnTo>
                  <a:pt x="7203" y="19953"/>
                </a:lnTo>
                <a:lnTo>
                  <a:pt x="7252" y="20001"/>
                </a:lnTo>
                <a:lnTo>
                  <a:pt x="7276" y="20050"/>
                </a:lnTo>
                <a:lnTo>
                  <a:pt x="7276" y="20123"/>
                </a:lnTo>
                <a:lnTo>
                  <a:pt x="7252" y="20172"/>
                </a:lnTo>
                <a:lnTo>
                  <a:pt x="7203" y="20245"/>
                </a:lnTo>
                <a:lnTo>
                  <a:pt x="7057" y="20342"/>
                </a:lnTo>
                <a:lnTo>
                  <a:pt x="6936" y="20391"/>
                </a:lnTo>
                <a:lnTo>
                  <a:pt x="6814" y="20439"/>
                </a:lnTo>
                <a:lnTo>
                  <a:pt x="6692" y="20464"/>
                </a:lnTo>
                <a:lnTo>
                  <a:pt x="6571" y="20464"/>
                </a:lnTo>
                <a:lnTo>
                  <a:pt x="6303" y="20439"/>
                </a:lnTo>
                <a:lnTo>
                  <a:pt x="5889" y="20439"/>
                </a:lnTo>
                <a:lnTo>
                  <a:pt x="5768" y="20391"/>
                </a:lnTo>
                <a:lnTo>
                  <a:pt x="5670" y="20318"/>
                </a:lnTo>
                <a:lnTo>
                  <a:pt x="5597" y="20220"/>
                </a:lnTo>
                <a:lnTo>
                  <a:pt x="5524" y="20099"/>
                </a:lnTo>
                <a:lnTo>
                  <a:pt x="5476" y="19929"/>
                </a:lnTo>
                <a:lnTo>
                  <a:pt x="5403" y="19612"/>
                </a:lnTo>
                <a:lnTo>
                  <a:pt x="5354" y="19247"/>
                </a:lnTo>
                <a:lnTo>
                  <a:pt x="5330" y="18882"/>
                </a:lnTo>
                <a:lnTo>
                  <a:pt x="5305" y="18371"/>
                </a:lnTo>
                <a:lnTo>
                  <a:pt x="5184" y="16960"/>
                </a:lnTo>
                <a:lnTo>
                  <a:pt x="5111" y="16254"/>
                </a:lnTo>
                <a:lnTo>
                  <a:pt x="5038" y="15549"/>
                </a:lnTo>
                <a:lnTo>
                  <a:pt x="4965" y="15086"/>
                </a:lnTo>
                <a:lnTo>
                  <a:pt x="4867" y="14600"/>
                </a:lnTo>
                <a:lnTo>
                  <a:pt x="4624" y="13675"/>
                </a:lnTo>
                <a:lnTo>
                  <a:pt x="4527" y="13310"/>
                </a:lnTo>
                <a:lnTo>
                  <a:pt x="4454" y="13018"/>
                </a:lnTo>
                <a:lnTo>
                  <a:pt x="4405" y="12896"/>
                </a:lnTo>
                <a:lnTo>
                  <a:pt x="4356" y="12823"/>
                </a:lnTo>
                <a:lnTo>
                  <a:pt x="4356" y="12799"/>
                </a:lnTo>
                <a:lnTo>
                  <a:pt x="4332" y="12750"/>
                </a:lnTo>
                <a:lnTo>
                  <a:pt x="4283" y="12702"/>
                </a:lnTo>
                <a:lnTo>
                  <a:pt x="4235" y="12677"/>
                </a:lnTo>
                <a:lnTo>
                  <a:pt x="4186" y="12653"/>
                </a:lnTo>
                <a:lnTo>
                  <a:pt x="4113" y="12677"/>
                </a:lnTo>
                <a:lnTo>
                  <a:pt x="4040" y="12750"/>
                </a:lnTo>
                <a:lnTo>
                  <a:pt x="3991" y="12848"/>
                </a:lnTo>
                <a:lnTo>
                  <a:pt x="3918" y="13091"/>
                </a:lnTo>
                <a:lnTo>
                  <a:pt x="3870" y="13286"/>
                </a:lnTo>
                <a:lnTo>
                  <a:pt x="3772" y="13237"/>
                </a:lnTo>
                <a:lnTo>
                  <a:pt x="3675" y="13213"/>
                </a:lnTo>
                <a:lnTo>
                  <a:pt x="3626" y="13237"/>
                </a:lnTo>
                <a:lnTo>
                  <a:pt x="3602" y="13310"/>
                </a:lnTo>
                <a:lnTo>
                  <a:pt x="3626" y="13383"/>
                </a:lnTo>
                <a:lnTo>
                  <a:pt x="3675" y="13456"/>
                </a:lnTo>
                <a:lnTo>
                  <a:pt x="3748" y="13529"/>
                </a:lnTo>
                <a:lnTo>
                  <a:pt x="3821" y="13578"/>
                </a:lnTo>
                <a:lnTo>
                  <a:pt x="3797" y="13772"/>
                </a:lnTo>
                <a:lnTo>
                  <a:pt x="3651" y="13772"/>
                </a:lnTo>
                <a:lnTo>
                  <a:pt x="3505" y="13821"/>
                </a:lnTo>
                <a:lnTo>
                  <a:pt x="3480" y="13845"/>
                </a:lnTo>
                <a:lnTo>
                  <a:pt x="3505" y="13870"/>
                </a:lnTo>
                <a:lnTo>
                  <a:pt x="3651" y="13943"/>
                </a:lnTo>
                <a:lnTo>
                  <a:pt x="3772" y="14016"/>
                </a:lnTo>
                <a:lnTo>
                  <a:pt x="3724" y="14405"/>
                </a:lnTo>
                <a:lnTo>
                  <a:pt x="3505" y="14381"/>
                </a:lnTo>
                <a:lnTo>
                  <a:pt x="3407" y="14381"/>
                </a:lnTo>
                <a:lnTo>
                  <a:pt x="3310" y="14405"/>
                </a:lnTo>
                <a:lnTo>
                  <a:pt x="3286" y="14454"/>
                </a:lnTo>
                <a:lnTo>
                  <a:pt x="3286" y="14478"/>
                </a:lnTo>
                <a:lnTo>
                  <a:pt x="3286" y="14502"/>
                </a:lnTo>
                <a:lnTo>
                  <a:pt x="3383" y="14551"/>
                </a:lnTo>
                <a:lnTo>
                  <a:pt x="3480" y="14624"/>
                </a:lnTo>
                <a:lnTo>
                  <a:pt x="3675" y="14721"/>
                </a:lnTo>
                <a:lnTo>
                  <a:pt x="3675" y="14892"/>
                </a:lnTo>
                <a:lnTo>
                  <a:pt x="3480" y="14892"/>
                </a:lnTo>
                <a:lnTo>
                  <a:pt x="3286" y="14916"/>
                </a:lnTo>
                <a:lnTo>
                  <a:pt x="3213" y="14940"/>
                </a:lnTo>
                <a:lnTo>
                  <a:pt x="3140" y="14965"/>
                </a:lnTo>
                <a:lnTo>
                  <a:pt x="3115" y="15013"/>
                </a:lnTo>
                <a:lnTo>
                  <a:pt x="3115" y="15038"/>
                </a:lnTo>
                <a:lnTo>
                  <a:pt x="3140" y="15086"/>
                </a:lnTo>
                <a:lnTo>
                  <a:pt x="3188" y="15135"/>
                </a:lnTo>
                <a:lnTo>
                  <a:pt x="3310" y="15208"/>
                </a:lnTo>
                <a:lnTo>
                  <a:pt x="3456" y="15232"/>
                </a:lnTo>
                <a:lnTo>
                  <a:pt x="3626" y="15257"/>
                </a:lnTo>
                <a:lnTo>
                  <a:pt x="3578" y="15573"/>
                </a:lnTo>
                <a:lnTo>
                  <a:pt x="3334" y="15549"/>
                </a:lnTo>
                <a:lnTo>
                  <a:pt x="3018" y="15549"/>
                </a:lnTo>
                <a:lnTo>
                  <a:pt x="2921" y="15573"/>
                </a:lnTo>
                <a:lnTo>
                  <a:pt x="2896" y="15597"/>
                </a:lnTo>
                <a:lnTo>
                  <a:pt x="2896" y="15622"/>
                </a:lnTo>
                <a:lnTo>
                  <a:pt x="2945" y="15695"/>
                </a:lnTo>
                <a:lnTo>
                  <a:pt x="3018" y="15743"/>
                </a:lnTo>
                <a:lnTo>
                  <a:pt x="3164" y="15816"/>
                </a:lnTo>
                <a:lnTo>
                  <a:pt x="3359" y="15889"/>
                </a:lnTo>
                <a:lnTo>
                  <a:pt x="3553" y="15914"/>
                </a:lnTo>
                <a:lnTo>
                  <a:pt x="3529" y="16011"/>
                </a:lnTo>
                <a:lnTo>
                  <a:pt x="3261" y="16035"/>
                </a:lnTo>
                <a:lnTo>
                  <a:pt x="3115" y="16060"/>
                </a:lnTo>
                <a:lnTo>
                  <a:pt x="2994" y="16108"/>
                </a:lnTo>
                <a:lnTo>
                  <a:pt x="2969" y="16133"/>
                </a:lnTo>
                <a:lnTo>
                  <a:pt x="2969" y="16181"/>
                </a:lnTo>
                <a:lnTo>
                  <a:pt x="2969" y="16206"/>
                </a:lnTo>
                <a:lnTo>
                  <a:pt x="2994" y="16230"/>
                </a:lnTo>
                <a:lnTo>
                  <a:pt x="3115" y="16279"/>
                </a:lnTo>
                <a:lnTo>
                  <a:pt x="3237" y="16303"/>
                </a:lnTo>
                <a:lnTo>
                  <a:pt x="3480" y="16327"/>
                </a:lnTo>
                <a:lnTo>
                  <a:pt x="3432" y="16790"/>
                </a:lnTo>
                <a:lnTo>
                  <a:pt x="3261" y="16790"/>
                </a:lnTo>
                <a:lnTo>
                  <a:pt x="3115" y="16814"/>
                </a:lnTo>
                <a:lnTo>
                  <a:pt x="2872" y="16838"/>
                </a:lnTo>
                <a:lnTo>
                  <a:pt x="2775" y="16887"/>
                </a:lnTo>
                <a:lnTo>
                  <a:pt x="2677" y="16960"/>
                </a:lnTo>
                <a:lnTo>
                  <a:pt x="2653" y="17033"/>
                </a:lnTo>
                <a:lnTo>
                  <a:pt x="2677" y="17082"/>
                </a:lnTo>
                <a:lnTo>
                  <a:pt x="2702" y="17106"/>
                </a:lnTo>
                <a:lnTo>
                  <a:pt x="2799" y="17155"/>
                </a:lnTo>
                <a:lnTo>
                  <a:pt x="2896" y="17155"/>
                </a:lnTo>
                <a:lnTo>
                  <a:pt x="3091" y="17179"/>
                </a:lnTo>
                <a:lnTo>
                  <a:pt x="3383" y="17203"/>
                </a:lnTo>
                <a:lnTo>
                  <a:pt x="3359" y="17398"/>
                </a:lnTo>
                <a:lnTo>
                  <a:pt x="3188" y="17398"/>
                </a:lnTo>
                <a:lnTo>
                  <a:pt x="3042" y="17422"/>
                </a:lnTo>
                <a:lnTo>
                  <a:pt x="2750" y="17520"/>
                </a:lnTo>
                <a:lnTo>
                  <a:pt x="2702" y="17544"/>
                </a:lnTo>
                <a:lnTo>
                  <a:pt x="2677" y="17593"/>
                </a:lnTo>
                <a:lnTo>
                  <a:pt x="2702" y="17641"/>
                </a:lnTo>
                <a:lnTo>
                  <a:pt x="2750" y="17666"/>
                </a:lnTo>
                <a:lnTo>
                  <a:pt x="2896" y="17714"/>
                </a:lnTo>
                <a:lnTo>
                  <a:pt x="3018" y="17739"/>
                </a:lnTo>
                <a:lnTo>
                  <a:pt x="3310" y="17739"/>
                </a:lnTo>
                <a:lnTo>
                  <a:pt x="3310" y="17763"/>
                </a:lnTo>
                <a:lnTo>
                  <a:pt x="3286" y="17933"/>
                </a:lnTo>
                <a:lnTo>
                  <a:pt x="3018" y="17958"/>
                </a:lnTo>
                <a:lnTo>
                  <a:pt x="2799" y="17982"/>
                </a:lnTo>
                <a:lnTo>
                  <a:pt x="2702" y="18031"/>
                </a:lnTo>
                <a:lnTo>
                  <a:pt x="2629" y="18079"/>
                </a:lnTo>
                <a:lnTo>
                  <a:pt x="2604" y="18128"/>
                </a:lnTo>
                <a:lnTo>
                  <a:pt x="2604" y="18177"/>
                </a:lnTo>
                <a:lnTo>
                  <a:pt x="2653" y="18250"/>
                </a:lnTo>
                <a:lnTo>
                  <a:pt x="2702" y="18274"/>
                </a:lnTo>
                <a:lnTo>
                  <a:pt x="2775" y="18298"/>
                </a:lnTo>
                <a:lnTo>
                  <a:pt x="2848" y="18323"/>
                </a:lnTo>
                <a:lnTo>
                  <a:pt x="3018" y="18323"/>
                </a:lnTo>
                <a:lnTo>
                  <a:pt x="3164" y="18298"/>
                </a:lnTo>
                <a:lnTo>
                  <a:pt x="3237" y="18323"/>
                </a:lnTo>
                <a:lnTo>
                  <a:pt x="3213" y="18517"/>
                </a:lnTo>
                <a:lnTo>
                  <a:pt x="2848" y="18566"/>
                </a:lnTo>
                <a:lnTo>
                  <a:pt x="2677" y="18615"/>
                </a:lnTo>
                <a:lnTo>
                  <a:pt x="2604" y="18663"/>
                </a:lnTo>
                <a:lnTo>
                  <a:pt x="2531" y="18712"/>
                </a:lnTo>
                <a:lnTo>
                  <a:pt x="2507" y="18761"/>
                </a:lnTo>
                <a:lnTo>
                  <a:pt x="2507" y="18785"/>
                </a:lnTo>
                <a:lnTo>
                  <a:pt x="2531" y="18809"/>
                </a:lnTo>
                <a:lnTo>
                  <a:pt x="2556" y="18834"/>
                </a:lnTo>
                <a:lnTo>
                  <a:pt x="2702" y="18882"/>
                </a:lnTo>
                <a:lnTo>
                  <a:pt x="3164" y="18882"/>
                </a:lnTo>
                <a:lnTo>
                  <a:pt x="3115" y="19223"/>
                </a:lnTo>
                <a:lnTo>
                  <a:pt x="2799" y="19199"/>
                </a:lnTo>
                <a:lnTo>
                  <a:pt x="2677" y="19199"/>
                </a:lnTo>
                <a:lnTo>
                  <a:pt x="2580" y="19223"/>
                </a:lnTo>
                <a:lnTo>
                  <a:pt x="2483" y="19247"/>
                </a:lnTo>
                <a:lnTo>
                  <a:pt x="2410" y="19320"/>
                </a:lnTo>
                <a:lnTo>
                  <a:pt x="2410" y="19369"/>
                </a:lnTo>
                <a:lnTo>
                  <a:pt x="2410" y="19393"/>
                </a:lnTo>
                <a:lnTo>
                  <a:pt x="2483" y="19466"/>
                </a:lnTo>
                <a:lnTo>
                  <a:pt x="2580" y="19515"/>
                </a:lnTo>
                <a:lnTo>
                  <a:pt x="2702" y="19564"/>
                </a:lnTo>
                <a:lnTo>
                  <a:pt x="2799" y="19564"/>
                </a:lnTo>
                <a:lnTo>
                  <a:pt x="3042" y="19612"/>
                </a:lnTo>
                <a:lnTo>
                  <a:pt x="3018" y="19807"/>
                </a:lnTo>
                <a:lnTo>
                  <a:pt x="2896" y="19807"/>
                </a:lnTo>
                <a:lnTo>
                  <a:pt x="2556" y="19856"/>
                </a:lnTo>
                <a:lnTo>
                  <a:pt x="2483" y="19880"/>
                </a:lnTo>
                <a:lnTo>
                  <a:pt x="2434" y="19904"/>
                </a:lnTo>
                <a:lnTo>
                  <a:pt x="2337" y="20001"/>
                </a:lnTo>
                <a:lnTo>
                  <a:pt x="2312" y="20026"/>
                </a:lnTo>
                <a:lnTo>
                  <a:pt x="2337" y="20074"/>
                </a:lnTo>
                <a:lnTo>
                  <a:pt x="2434" y="20123"/>
                </a:lnTo>
                <a:lnTo>
                  <a:pt x="2531" y="20147"/>
                </a:lnTo>
                <a:lnTo>
                  <a:pt x="2726" y="20172"/>
                </a:lnTo>
                <a:lnTo>
                  <a:pt x="2507" y="20269"/>
                </a:lnTo>
                <a:lnTo>
                  <a:pt x="2288" y="20366"/>
                </a:lnTo>
                <a:lnTo>
                  <a:pt x="1801" y="20512"/>
                </a:lnTo>
                <a:lnTo>
                  <a:pt x="1655" y="20537"/>
                </a:lnTo>
                <a:lnTo>
                  <a:pt x="1485" y="20561"/>
                </a:lnTo>
                <a:lnTo>
                  <a:pt x="1315" y="20537"/>
                </a:lnTo>
                <a:lnTo>
                  <a:pt x="1145" y="20488"/>
                </a:lnTo>
                <a:lnTo>
                  <a:pt x="1120" y="20464"/>
                </a:lnTo>
                <a:lnTo>
                  <a:pt x="1096" y="20415"/>
                </a:lnTo>
                <a:lnTo>
                  <a:pt x="1096" y="20391"/>
                </a:lnTo>
                <a:lnTo>
                  <a:pt x="1096" y="20342"/>
                </a:lnTo>
                <a:lnTo>
                  <a:pt x="1145" y="20245"/>
                </a:lnTo>
                <a:lnTo>
                  <a:pt x="1242" y="20123"/>
                </a:lnTo>
                <a:lnTo>
                  <a:pt x="1485" y="19929"/>
                </a:lnTo>
                <a:lnTo>
                  <a:pt x="1631" y="19831"/>
                </a:lnTo>
                <a:lnTo>
                  <a:pt x="1680" y="19807"/>
                </a:lnTo>
                <a:lnTo>
                  <a:pt x="1704" y="19758"/>
                </a:lnTo>
                <a:lnTo>
                  <a:pt x="1704" y="19710"/>
                </a:lnTo>
                <a:lnTo>
                  <a:pt x="1704" y="19661"/>
                </a:lnTo>
                <a:lnTo>
                  <a:pt x="1728" y="19588"/>
                </a:lnTo>
                <a:lnTo>
                  <a:pt x="1826" y="18785"/>
                </a:lnTo>
                <a:lnTo>
                  <a:pt x="1923" y="18006"/>
                </a:lnTo>
                <a:lnTo>
                  <a:pt x="2045" y="16425"/>
                </a:lnTo>
                <a:lnTo>
                  <a:pt x="2142" y="14843"/>
                </a:lnTo>
                <a:lnTo>
                  <a:pt x="2264" y="13237"/>
                </a:lnTo>
                <a:lnTo>
                  <a:pt x="2410" y="11631"/>
                </a:lnTo>
                <a:lnTo>
                  <a:pt x="2531" y="10025"/>
                </a:lnTo>
                <a:lnTo>
                  <a:pt x="2556" y="9368"/>
                </a:lnTo>
                <a:lnTo>
                  <a:pt x="2580" y="8663"/>
                </a:lnTo>
                <a:lnTo>
                  <a:pt x="2580" y="8322"/>
                </a:lnTo>
                <a:lnTo>
                  <a:pt x="2580" y="7981"/>
                </a:lnTo>
                <a:lnTo>
                  <a:pt x="2531" y="7641"/>
                </a:lnTo>
                <a:lnTo>
                  <a:pt x="2483" y="7324"/>
                </a:lnTo>
                <a:lnTo>
                  <a:pt x="2483" y="7251"/>
                </a:lnTo>
                <a:lnTo>
                  <a:pt x="2458" y="7178"/>
                </a:lnTo>
                <a:lnTo>
                  <a:pt x="2434" y="7130"/>
                </a:lnTo>
                <a:lnTo>
                  <a:pt x="2410" y="7105"/>
                </a:lnTo>
                <a:lnTo>
                  <a:pt x="2337" y="7057"/>
                </a:lnTo>
                <a:lnTo>
                  <a:pt x="2239" y="7057"/>
                </a:lnTo>
                <a:lnTo>
                  <a:pt x="2166" y="7105"/>
                </a:lnTo>
                <a:lnTo>
                  <a:pt x="2020" y="7130"/>
                </a:lnTo>
                <a:lnTo>
                  <a:pt x="1899" y="7154"/>
                </a:lnTo>
                <a:lnTo>
                  <a:pt x="1826" y="7227"/>
                </a:lnTo>
                <a:lnTo>
                  <a:pt x="1801" y="7300"/>
                </a:lnTo>
                <a:lnTo>
                  <a:pt x="1801" y="7349"/>
                </a:lnTo>
                <a:lnTo>
                  <a:pt x="1801" y="7397"/>
                </a:lnTo>
                <a:lnTo>
                  <a:pt x="1874" y="7446"/>
                </a:lnTo>
                <a:lnTo>
                  <a:pt x="1923" y="7470"/>
                </a:lnTo>
                <a:lnTo>
                  <a:pt x="1899" y="7519"/>
                </a:lnTo>
                <a:lnTo>
                  <a:pt x="1704" y="7519"/>
                </a:lnTo>
                <a:lnTo>
                  <a:pt x="1631" y="7543"/>
                </a:lnTo>
                <a:lnTo>
                  <a:pt x="1558" y="7592"/>
                </a:lnTo>
                <a:lnTo>
                  <a:pt x="1534" y="7665"/>
                </a:lnTo>
                <a:lnTo>
                  <a:pt x="1534" y="7714"/>
                </a:lnTo>
                <a:lnTo>
                  <a:pt x="1558" y="7738"/>
                </a:lnTo>
                <a:lnTo>
                  <a:pt x="1631" y="7811"/>
                </a:lnTo>
                <a:lnTo>
                  <a:pt x="1753" y="7860"/>
                </a:lnTo>
                <a:lnTo>
                  <a:pt x="1728" y="7957"/>
                </a:lnTo>
                <a:lnTo>
                  <a:pt x="1582" y="7957"/>
                </a:lnTo>
                <a:lnTo>
                  <a:pt x="1461" y="8006"/>
                </a:lnTo>
                <a:lnTo>
                  <a:pt x="1412" y="8054"/>
                </a:lnTo>
                <a:lnTo>
                  <a:pt x="1388" y="8127"/>
                </a:lnTo>
                <a:lnTo>
                  <a:pt x="1412" y="8200"/>
                </a:lnTo>
                <a:lnTo>
                  <a:pt x="1461" y="8249"/>
                </a:lnTo>
                <a:lnTo>
                  <a:pt x="1534" y="8273"/>
                </a:lnTo>
                <a:lnTo>
                  <a:pt x="1631" y="8298"/>
                </a:lnTo>
                <a:lnTo>
                  <a:pt x="1582" y="8468"/>
                </a:lnTo>
                <a:lnTo>
                  <a:pt x="1437" y="8468"/>
                </a:lnTo>
                <a:lnTo>
                  <a:pt x="1364" y="8517"/>
                </a:lnTo>
                <a:lnTo>
                  <a:pt x="1291" y="8541"/>
                </a:lnTo>
                <a:lnTo>
                  <a:pt x="1291" y="8590"/>
                </a:lnTo>
                <a:lnTo>
                  <a:pt x="1291" y="8638"/>
                </a:lnTo>
                <a:lnTo>
                  <a:pt x="1339" y="8687"/>
                </a:lnTo>
                <a:lnTo>
                  <a:pt x="1388" y="8736"/>
                </a:lnTo>
                <a:lnTo>
                  <a:pt x="1509" y="8760"/>
                </a:lnTo>
                <a:lnTo>
                  <a:pt x="1485" y="8833"/>
                </a:lnTo>
                <a:lnTo>
                  <a:pt x="1461" y="8930"/>
                </a:lnTo>
                <a:lnTo>
                  <a:pt x="1315" y="8955"/>
                </a:lnTo>
                <a:lnTo>
                  <a:pt x="1242" y="8979"/>
                </a:lnTo>
                <a:lnTo>
                  <a:pt x="1193" y="9028"/>
                </a:lnTo>
                <a:lnTo>
                  <a:pt x="1169" y="9076"/>
                </a:lnTo>
                <a:lnTo>
                  <a:pt x="1169" y="9149"/>
                </a:lnTo>
                <a:lnTo>
                  <a:pt x="1218" y="9198"/>
                </a:lnTo>
                <a:lnTo>
                  <a:pt x="1242" y="9222"/>
                </a:lnTo>
                <a:lnTo>
                  <a:pt x="1364" y="9271"/>
                </a:lnTo>
                <a:lnTo>
                  <a:pt x="1364" y="9295"/>
                </a:lnTo>
                <a:lnTo>
                  <a:pt x="1315" y="9320"/>
                </a:lnTo>
                <a:lnTo>
                  <a:pt x="1169" y="9344"/>
                </a:lnTo>
                <a:lnTo>
                  <a:pt x="1096" y="9393"/>
                </a:lnTo>
                <a:lnTo>
                  <a:pt x="1047" y="9441"/>
                </a:lnTo>
                <a:lnTo>
                  <a:pt x="1023" y="9539"/>
                </a:lnTo>
                <a:lnTo>
                  <a:pt x="1047" y="9563"/>
                </a:lnTo>
                <a:lnTo>
                  <a:pt x="1072" y="9612"/>
                </a:lnTo>
                <a:lnTo>
                  <a:pt x="1120" y="9636"/>
                </a:lnTo>
                <a:lnTo>
                  <a:pt x="1169" y="9660"/>
                </a:lnTo>
                <a:lnTo>
                  <a:pt x="1291" y="9660"/>
                </a:lnTo>
                <a:lnTo>
                  <a:pt x="1266" y="9733"/>
                </a:lnTo>
                <a:lnTo>
                  <a:pt x="1145" y="9733"/>
                </a:lnTo>
                <a:lnTo>
                  <a:pt x="1072" y="9758"/>
                </a:lnTo>
                <a:lnTo>
                  <a:pt x="1023" y="9806"/>
                </a:lnTo>
                <a:lnTo>
                  <a:pt x="999" y="9879"/>
                </a:lnTo>
                <a:lnTo>
                  <a:pt x="1023" y="9952"/>
                </a:lnTo>
                <a:lnTo>
                  <a:pt x="1120" y="10001"/>
                </a:lnTo>
                <a:lnTo>
                  <a:pt x="1218" y="10025"/>
                </a:lnTo>
                <a:lnTo>
                  <a:pt x="1169" y="10269"/>
                </a:lnTo>
                <a:lnTo>
                  <a:pt x="1096" y="10244"/>
                </a:lnTo>
                <a:lnTo>
                  <a:pt x="1023" y="10269"/>
                </a:lnTo>
                <a:lnTo>
                  <a:pt x="974" y="10293"/>
                </a:lnTo>
                <a:lnTo>
                  <a:pt x="926" y="10342"/>
                </a:lnTo>
                <a:lnTo>
                  <a:pt x="926" y="10390"/>
                </a:lnTo>
                <a:lnTo>
                  <a:pt x="926" y="10439"/>
                </a:lnTo>
                <a:lnTo>
                  <a:pt x="950" y="10488"/>
                </a:lnTo>
                <a:lnTo>
                  <a:pt x="999" y="10536"/>
                </a:lnTo>
                <a:lnTo>
                  <a:pt x="1096" y="10609"/>
                </a:lnTo>
                <a:lnTo>
                  <a:pt x="1072" y="10634"/>
                </a:lnTo>
                <a:lnTo>
                  <a:pt x="1047" y="10682"/>
                </a:lnTo>
                <a:lnTo>
                  <a:pt x="1047" y="10755"/>
                </a:lnTo>
                <a:lnTo>
                  <a:pt x="1047" y="10804"/>
                </a:lnTo>
                <a:lnTo>
                  <a:pt x="1145" y="11096"/>
                </a:lnTo>
                <a:lnTo>
                  <a:pt x="1169" y="11291"/>
                </a:lnTo>
                <a:lnTo>
                  <a:pt x="1193" y="11461"/>
                </a:lnTo>
                <a:lnTo>
                  <a:pt x="1193" y="11631"/>
                </a:lnTo>
                <a:lnTo>
                  <a:pt x="1120" y="11777"/>
                </a:lnTo>
                <a:lnTo>
                  <a:pt x="1096" y="11826"/>
                </a:lnTo>
                <a:lnTo>
                  <a:pt x="1023" y="11875"/>
                </a:lnTo>
                <a:lnTo>
                  <a:pt x="950" y="11923"/>
                </a:lnTo>
                <a:lnTo>
                  <a:pt x="780" y="11923"/>
                </a:lnTo>
                <a:lnTo>
                  <a:pt x="707" y="11875"/>
                </a:lnTo>
                <a:lnTo>
                  <a:pt x="658" y="11826"/>
                </a:lnTo>
                <a:lnTo>
                  <a:pt x="609" y="11753"/>
                </a:lnTo>
                <a:lnTo>
                  <a:pt x="512" y="11607"/>
                </a:lnTo>
                <a:lnTo>
                  <a:pt x="463" y="11437"/>
                </a:lnTo>
                <a:lnTo>
                  <a:pt x="463" y="11315"/>
                </a:lnTo>
                <a:lnTo>
                  <a:pt x="463" y="11193"/>
                </a:lnTo>
                <a:lnTo>
                  <a:pt x="512" y="10974"/>
                </a:lnTo>
                <a:lnTo>
                  <a:pt x="585" y="10974"/>
                </a:lnTo>
                <a:lnTo>
                  <a:pt x="634" y="10950"/>
                </a:lnTo>
                <a:lnTo>
                  <a:pt x="658" y="10901"/>
                </a:lnTo>
                <a:lnTo>
                  <a:pt x="658" y="10853"/>
                </a:lnTo>
                <a:lnTo>
                  <a:pt x="609" y="10658"/>
                </a:lnTo>
                <a:lnTo>
                  <a:pt x="585" y="10463"/>
                </a:lnTo>
                <a:lnTo>
                  <a:pt x="561" y="10074"/>
                </a:lnTo>
                <a:lnTo>
                  <a:pt x="585" y="9660"/>
                </a:lnTo>
                <a:lnTo>
                  <a:pt x="634" y="9271"/>
                </a:lnTo>
                <a:lnTo>
                  <a:pt x="731" y="8882"/>
                </a:lnTo>
                <a:lnTo>
                  <a:pt x="828" y="8492"/>
                </a:lnTo>
                <a:lnTo>
                  <a:pt x="1072" y="7714"/>
                </a:lnTo>
                <a:lnTo>
                  <a:pt x="1218" y="7227"/>
                </a:lnTo>
                <a:lnTo>
                  <a:pt x="1412" y="6740"/>
                </a:lnTo>
                <a:lnTo>
                  <a:pt x="1631" y="6302"/>
                </a:lnTo>
                <a:lnTo>
                  <a:pt x="1753" y="6108"/>
                </a:lnTo>
                <a:lnTo>
                  <a:pt x="1899" y="5913"/>
                </a:lnTo>
                <a:lnTo>
                  <a:pt x="2045" y="5743"/>
                </a:lnTo>
                <a:lnTo>
                  <a:pt x="2215" y="5572"/>
                </a:lnTo>
                <a:lnTo>
                  <a:pt x="2385" y="5402"/>
                </a:lnTo>
                <a:lnTo>
                  <a:pt x="2580" y="5280"/>
                </a:lnTo>
                <a:lnTo>
                  <a:pt x="2799" y="5159"/>
                </a:lnTo>
                <a:lnTo>
                  <a:pt x="3042" y="5061"/>
                </a:lnTo>
                <a:lnTo>
                  <a:pt x="3286" y="4964"/>
                </a:lnTo>
                <a:lnTo>
                  <a:pt x="3553" y="4891"/>
                </a:lnTo>
                <a:lnTo>
                  <a:pt x="3845" y="4842"/>
                </a:lnTo>
                <a:lnTo>
                  <a:pt x="4113" y="4818"/>
                </a:lnTo>
                <a:lnTo>
                  <a:pt x="4162" y="4842"/>
                </a:lnTo>
                <a:lnTo>
                  <a:pt x="4259" y="4818"/>
                </a:lnTo>
                <a:close/>
                <a:moveTo>
                  <a:pt x="4259" y="0"/>
                </a:moveTo>
                <a:lnTo>
                  <a:pt x="4016" y="25"/>
                </a:lnTo>
                <a:lnTo>
                  <a:pt x="3797" y="98"/>
                </a:lnTo>
                <a:lnTo>
                  <a:pt x="3675" y="98"/>
                </a:lnTo>
                <a:lnTo>
                  <a:pt x="3578" y="146"/>
                </a:lnTo>
                <a:lnTo>
                  <a:pt x="3334" y="244"/>
                </a:lnTo>
                <a:lnTo>
                  <a:pt x="3140" y="390"/>
                </a:lnTo>
                <a:lnTo>
                  <a:pt x="2945" y="536"/>
                </a:lnTo>
                <a:lnTo>
                  <a:pt x="2799" y="682"/>
                </a:lnTo>
                <a:lnTo>
                  <a:pt x="2677" y="852"/>
                </a:lnTo>
                <a:lnTo>
                  <a:pt x="2556" y="1047"/>
                </a:lnTo>
                <a:lnTo>
                  <a:pt x="2458" y="1241"/>
                </a:lnTo>
                <a:lnTo>
                  <a:pt x="2385" y="1436"/>
                </a:lnTo>
                <a:lnTo>
                  <a:pt x="2337" y="1655"/>
                </a:lnTo>
                <a:lnTo>
                  <a:pt x="2288" y="1850"/>
                </a:lnTo>
                <a:lnTo>
                  <a:pt x="2264" y="2069"/>
                </a:lnTo>
                <a:lnTo>
                  <a:pt x="2264" y="2263"/>
                </a:lnTo>
                <a:lnTo>
                  <a:pt x="2288" y="2434"/>
                </a:lnTo>
                <a:lnTo>
                  <a:pt x="2312" y="2628"/>
                </a:lnTo>
                <a:lnTo>
                  <a:pt x="2361" y="2823"/>
                </a:lnTo>
                <a:lnTo>
                  <a:pt x="2434" y="2993"/>
                </a:lnTo>
                <a:lnTo>
                  <a:pt x="2507" y="3164"/>
                </a:lnTo>
                <a:lnTo>
                  <a:pt x="2604" y="3310"/>
                </a:lnTo>
                <a:lnTo>
                  <a:pt x="2702" y="3480"/>
                </a:lnTo>
                <a:lnTo>
                  <a:pt x="2823" y="3626"/>
                </a:lnTo>
                <a:lnTo>
                  <a:pt x="2945" y="3748"/>
                </a:lnTo>
                <a:lnTo>
                  <a:pt x="3067" y="3869"/>
                </a:lnTo>
                <a:lnTo>
                  <a:pt x="3213" y="3991"/>
                </a:lnTo>
                <a:lnTo>
                  <a:pt x="3383" y="4088"/>
                </a:lnTo>
                <a:lnTo>
                  <a:pt x="3553" y="4161"/>
                </a:lnTo>
                <a:lnTo>
                  <a:pt x="3724" y="4210"/>
                </a:lnTo>
                <a:lnTo>
                  <a:pt x="3894" y="4258"/>
                </a:lnTo>
                <a:lnTo>
                  <a:pt x="3894" y="4404"/>
                </a:lnTo>
                <a:lnTo>
                  <a:pt x="3553" y="4429"/>
                </a:lnTo>
                <a:lnTo>
                  <a:pt x="3261" y="4502"/>
                </a:lnTo>
                <a:lnTo>
                  <a:pt x="2969" y="4575"/>
                </a:lnTo>
                <a:lnTo>
                  <a:pt x="2702" y="4696"/>
                </a:lnTo>
                <a:lnTo>
                  <a:pt x="2458" y="4818"/>
                </a:lnTo>
                <a:lnTo>
                  <a:pt x="2239" y="4964"/>
                </a:lnTo>
                <a:lnTo>
                  <a:pt x="2020" y="5110"/>
                </a:lnTo>
                <a:lnTo>
                  <a:pt x="1826" y="5305"/>
                </a:lnTo>
                <a:lnTo>
                  <a:pt x="1655" y="5499"/>
                </a:lnTo>
                <a:lnTo>
                  <a:pt x="1485" y="5694"/>
                </a:lnTo>
                <a:lnTo>
                  <a:pt x="1339" y="5937"/>
                </a:lnTo>
                <a:lnTo>
                  <a:pt x="1193" y="6156"/>
                </a:lnTo>
                <a:lnTo>
                  <a:pt x="1072" y="6400"/>
                </a:lnTo>
                <a:lnTo>
                  <a:pt x="853" y="6935"/>
                </a:lnTo>
                <a:lnTo>
                  <a:pt x="658" y="7470"/>
                </a:lnTo>
                <a:lnTo>
                  <a:pt x="366" y="8492"/>
                </a:lnTo>
                <a:lnTo>
                  <a:pt x="244" y="9003"/>
                </a:lnTo>
                <a:lnTo>
                  <a:pt x="147" y="9514"/>
                </a:lnTo>
                <a:lnTo>
                  <a:pt x="123" y="9782"/>
                </a:lnTo>
                <a:lnTo>
                  <a:pt x="123" y="10098"/>
                </a:lnTo>
                <a:lnTo>
                  <a:pt x="147" y="10415"/>
                </a:lnTo>
                <a:lnTo>
                  <a:pt x="171" y="10561"/>
                </a:lnTo>
                <a:lnTo>
                  <a:pt x="220" y="10682"/>
                </a:lnTo>
                <a:lnTo>
                  <a:pt x="147" y="10755"/>
                </a:lnTo>
                <a:lnTo>
                  <a:pt x="74" y="10853"/>
                </a:lnTo>
                <a:lnTo>
                  <a:pt x="25" y="10974"/>
                </a:lnTo>
                <a:lnTo>
                  <a:pt x="1" y="11096"/>
                </a:lnTo>
                <a:lnTo>
                  <a:pt x="1" y="11339"/>
                </a:lnTo>
                <a:lnTo>
                  <a:pt x="25" y="11558"/>
                </a:lnTo>
                <a:lnTo>
                  <a:pt x="74" y="11704"/>
                </a:lnTo>
                <a:lnTo>
                  <a:pt x="123" y="11826"/>
                </a:lnTo>
                <a:lnTo>
                  <a:pt x="196" y="11972"/>
                </a:lnTo>
                <a:lnTo>
                  <a:pt x="269" y="12093"/>
                </a:lnTo>
                <a:lnTo>
                  <a:pt x="366" y="12191"/>
                </a:lnTo>
                <a:lnTo>
                  <a:pt x="488" y="12264"/>
                </a:lnTo>
                <a:lnTo>
                  <a:pt x="609" y="12337"/>
                </a:lnTo>
                <a:lnTo>
                  <a:pt x="755" y="12361"/>
                </a:lnTo>
                <a:lnTo>
                  <a:pt x="926" y="12385"/>
                </a:lnTo>
                <a:lnTo>
                  <a:pt x="1072" y="12361"/>
                </a:lnTo>
                <a:lnTo>
                  <a:pt x="1193" y="12312"/>
                </a:lnTo>
                <a:lnTo>
                  <a:pt x="1291" y="12264"/>
                </a:lnTo>
                <a:lnTo>
                  <a:pt x="1388" y="12166"/>
                </a:lnTo>
                <a:lnTo>
                  <a:pt x="1461" y="12069"/>
                </a:lnTo>
                <a:lnTo>
                  <a:pt x="1509" y="11947"/>
                </a:lnTo>
                <a:lnTo>
                  <a:pt x="1534" y="11802"/>
                </a:lnTo>
                <a:lnTo>
                  <a:pt x="1582" y="11510"/>
                </a:lnTo>
                <a:lnTo>
                  <a:pt x="1582" y="11218"/>
                </a:lnTo>
                <a:lnTo>
                  <a:pt x="1534" y="10950"/>
                </a:lnTo>
                <a:lnTo>
                  <a:pt x="1461" y="10707"/>
                </a:lnTo>
                <a:lnTo>
                  <a:pt x="1437" y="10658"/>
                </a:lnTo>
                <a:lnTo>
                  <a:pt x="1485" y="10536"/>
                </a:lnTo>
                <a:lnTo>
                  <a:pt x="1509" y="10488"/>
                </a:lnTo>
                <a:lnTo>
                  <a:pt x="1534" y="10269"/>
                </a:lnTo>
                <a:lnTo>
                  <a:pt x="1582" y="10025"/>
                </a:lnTo>
                <a:lnTo>
                  <a:pt x="1704" y="9539"/>
                </a:lnTo>
                <a:lnTo>
                  <a:pt x="1850" y="9028"/>
                </a:lnTo>
                <a:lnTo>
                  <a:pt x="2142" y="8103"/>
                </a:lnTo>
                <a:lnTo>
                  <a:pt x="2118" y="9344"/>
                </a:lnTo>
                <a:lnTo>
                  <a:pt x="2045" y="10585"/>
                </a:lnTo>
                <a:lnTo>
                  <a:pt x="1947" y="11826"/>
                </a:lnTo>
                <a:lnTo>
                  <a:pt x="1826" y="13067"/>
                </a:lnTo>
                <a:lnTo>
                  <a:pt x="1680" y="14648"/>
                </a:lnTo>
                <a:lnTo>
                  <a:pt x="1558" y="16254"/>
                </a:lnTo>
                <a:lnTo>
                  <a:pt x="1412" y="17860"/>
                </a:lnTo>
                <a:lnTo>
                  <a:pt x="1339" y="18663"/>
                </a:lnTo>
                <a:lnTo>
                  <a:pt x="1218" y="19442"/>
                </a:lnTo>
                <a:lnTo>
                  <a:pt x="1242" y="19564"/>
                </a:lnTo>
                <a:lnTo>
                  <a:pt x="1120" y="19612"/>
                </a:lnTo>
                <a:lnTo>
                  <a:pt x="1023" y="19661"/>
                </a:lnTo>
                <a:lnTo>
                  <a:pt x="950" y="19734"/>
                </a:lnTo>
                <a:lnTo>
                  <a:pt x="853" y="19831"/>
                </a:lnTo>
                <a:lnTo>
                  <a:pt x="731" y="20026"/>
                </a:lnTo>
                <a:lnTo>
                  <a:pt x="634" y="20245"/>
                </a:lnTo>
                <a:lnTo>
                  <a:pt x="634" y="20342"/>
                </a:lnTo>
                <a:lnTo>
                  <a:pt x="609" y="20464"/>
                </a:lnTo>
                <a:lnTo>
                  <a:pt x="634" y="20561"/>
                </a:lnTo>
                <a:lnTo>
                  <a:pt x="658" y="20683"/>
                </a:lnTo>
                <a:lnTo>
                  <a:pt x="731" y="20780"/>
                </a:lnTo>
                <a:lnTo>
                  <a:pt x="804" y="20853"/>
                </a:lnTo>
                <a:lnTo>
                  <a:pt x="901" y="20926"/>
                </a:lnTo>
                <a:lnTo>
                  <a:pt x="1023" y="20999"/>
                </a:lnTo>
                <a:lnTo>
                  <a:pt x="1145" y="21023"/>
                </a:lnTo>
                <a:lnTo>
                  <a:pt x="1266" y="21048"/>
                </a:lnTo>
                <a:lnTo>
                  <a:pt x="1558" y="21072"/>
                </a:lnTo>
                <a:lnTo>
                  <a:pt x="1874" y="21048"/>
                </a:lnTo>
                <a:lnTo>
                  <a:pt x="2191" y="20975"/>
                </a:lnTo>
                <a:lnTo>
                  <a:pt x="2483" y="20877"/>
                </a:lnTo>
                <a:lnTo>
                  <a:pt x="2775" y="20731"/>
                </a:lnTo>
                <a:lnTo>
                  <a:pt x="3042" y="20610"/>
                </a:lnTo>
                <a:lnTo>
                  <a:pt x="3261" y="20439"/>
                </a:lnTo>
                <a:lnTo>
                  <a:pt x="3334" y="20366"/>
                </a:lnTo>
                <a:lnTo>
                  <a:pt x="3359" y="20293"/>
                </a:lnTo>
                <a:lnTo>
                  <a:pt x="3383" y="20269"/>
                </a:lnTo>
                <a:lnTo>
                  <a:pt x="3456" y="20172"/>
                </a:lnTo>
                <a:lnTo>
                  <a:pt x="3480" y="20050"/>
                </a:lnTo>
                <a:lnTo>
                  <a:pt x="3529" y="19807"/>
                </a:lnTo>
                <a:lnTo>
                  <a:pt x="3699" y="18542"/>
                </a:lnTo>
                <a:lnTo>
                  <a:pt x="3870" y="16984"/>
                </a:lnTo>
                <a:lnTo>
                  <a:pt x="4040" y="15427"/>
                </a:lnTo>
                <a:lnTo>
                  <a:pt x="4064" y="15184"/>
                </a:lnTo>
                <a:lnTo>
                  <a:pt x="4089" y="15111"/>
                </a:lnTo>
                <a:lnTo>
                  <a:pt x="4089" y="15062"/>
                </a:lnTo>
                <a:lnTo>
                  <a:pt x="4186" y="14089"/>
                </a:lnTo>
                <a:lnTo>
                  <a:pt x="4186" y="14040"/>
                </a:lnTo>
                <a:lnTo>
                  <a:pt x="4186" y="13991"/>
                </a:lnTo>
                <a:lnTo>
                  <a:pt x="4186" y="13967"/>
                </a:lnTo>
                <a:lnTo>
                  <a:pt x="4210" y="13870"/>
                </a:lnTo>
                <a:lnTo>
                  <a:pt x="4308" y="14186"/>
                </a:lnTo>
                <a:lnTo>
                  <a:pt x="4454" y="14892"/>
                </a:lnTo>
                <a:lnTo>
                  <a:pt x="4575" y="15597"/>
                </a:lnTo>
                <a:lnTo>
                  <a:pt x="4673" y="16327"/>
                </a:lnTo>
                <a:lnTo>
                  <a:pt x="4721" y="17057"/>
                </a:lnTo>
                <a:lnTo>
                  <a:pt x="4843" y="18493"/>
                </a:lnTo>
                <a:lnTo>
                  <a:pt x="4916" y="19223"/>
                </a:lnTo>
                <a:lnTo>
                  <a:pt x="5013" y="19953"/>
                </a:lnTo>
                <a:lnTo>
                  <a:pt x="5038" y="20147"/>
                </a:lnTo>
                <a:lnTo>
                  <a:pt x="5111" y="20342"/>
                </a:lnTo>
                <a:lnTo>
                  <a:pt x="5208" y="20537"/>
                </a:lnTo>
                <a:lnTo>
                  <a:pt x="5354" y="20683"/>
                </a:lnTo>
                <a:lnTo>
                  <a:pt x="5500" y="20780"/>
                </a:lnTo>
                <a:lnTo>
                  <a:pt x="5670" y="20853"/>
                </a:lnTo>
                <a:lnTo>
                  <a:pt x="5865" y="20877"/>
                </a:lnTo>
                <a:lnTo>
                  <a:pt x="6084" y="20853"/>
                </a:lnTo>
                <a:lnTo>
                  <a:pt x="6303" y="20877"/>
                </a:lnTo>
                <a:lnTo>
                  <a:pt x="6522" y="20902"/>
                </a:lnTo>
                <a:lnTo>
                  <a:pt x="6741" y="20877"/>
                </a:lnTo>
                <a:lnTo>
                  <a:pt x="6936" y="20853"/>
                </a:lnTo>
                <a:lnTo>
                  <a:pt x="7155" y="20780"/>
                </a:lnTo>
                <a:lnTo>
                  <a:pt x="7325" y="20683"/>
                </a:lnTo>
                <a:lnTo>
                  <a:pt x="7495" y="20561"/>
                </a:lnTo>
                <a:lnTo>
                  <a:pt x="7666" y="20391"/>
                </a:lnTo>
                <a:lnTo>
                  <a:pt x="7714" y="20293"/>
                </a:lnTo>
                <a:lnTo>
                  <a:pt x="7739" y="20220"/>
                </a:lnTo>
                <a:lnTo>
                  <a:pt x="7739" y="20123"/>
                </a:lnTo>
                <a:lnTo>
                  <a:pt x="7739" y="20026"/>
                </a:lnTo>
                <a:lnTo>
                  <a:pt x="7739" y="19929"/>
                </a:lnTo>
                <a:lnTo>
                  <a:pt x="7690" y="19831"/>
                </a:lnTo>
                <a:lnTo>
                  <a:pt x="7666" y="19758"/>
                </a:lnTo>
                <a:lnTo>
                  <a:pt x="7593" y="19685"/>
                </a:lnTo>
                <a:lnTo>
                  <a:pt x="7495" y="19612"/>
                </a:lnTo>
                <a:lnTo>
                  <a:pt x="7374" y="19539"/>
                </a:lnTo>
                <a:lnTo>
                  <a:pt x="7130" y="19442"/>
                </a:lnTo>
                <a:lnTo>
                  <a:pt x="7130" y="19418"/>
                </a:lnTo>
                <a:lnTo>
                  <a:pt x="7057" y="19126"/>
                </a:lnTo>
                <a:lnTo>
                  <a:pt x="7009" y="18809"/>
                </a:lnTo>
                <a:lnTo>
                  <a:pt x="6984" y="18152"/>
                </a:lnTo>
                <a:lnTo>
                  <a:pt x="6936" y="16546"/>
                </a:lnTo>
                <a:lnTo>
                  <a:pt x="6863" y="15476"/>
                </a:lnTo>
                <a:lnTo>
                  <a:pt x="6765" y="14405"/>
                </a:lnTo>
                <a:lnTo>
                  <a:pt x="6668" y="13334"/>
                </a:lnTo>
                <a:lnTo>
                  <a:pt x="6595" y="12288"/>
                </a:lnTo>
                <a:lnTo>
                  <a:pt x="6571" y="10804"/>
                </a:lnTo>
                <a:lnTo>
                  <a:pt x="6546" y="9344"/>
                </a:lnTo>
                <a:lnTo>
                  <a:pt x="6546" y="8395"/>
                </a:lnTo>
                <a:lnTo>
                  <a:pt x="6644" y="8663"/>
                </a:lnTo>
                <a:lnTo>
                  <a:pt x="6765" y="8930"/>
                </a:lnTo>
                <a:lnTo>
                  <a:pt x="6814" y="9174"/>
                </a:lnTo>
                <a:lnTo>
                  <a:pt x="6887" y="9417"/>
                </a:lnTo>
                <a:lnTo>
                  <a:pt x="6936" y="9904"/>
                </a:lnTo>
                <a:lnTo>
                  <a:pt x="6984" y="10415"/>
                </a:lnTo>
                <a:lnTo>
                  <a:pt x="7057" y="10901"/>
                </a:lnTo>
                <a:lnTo>
                  <a:pt x="6960" y="11120"/>
                </a:lnTo>
                <a:lnTo>
                  <a:pt x="6911" y="11339"/>
                </a:lnTo>
                <a:lnTo>
                  <a:pt x="6887" y="11583"/>
                </a:lnTo>
                <a:lnTo>
                  <a:pt x="6936" y="11802"/>
                </a:lnTo>
                <a:lnTo>
                  <a:pt x="6960" y="11923"/>
                </a:lnTo>
                <a:lnTo>
                  <a:pt x="7009" y="12020"/>
                </a:lnTo>
                <a:lnTo>
                  <a:pt x="7057" y="12093"/>
                </a:lnTo>
                <a:lnTo>
                  <a:pt x="7130" y="12166"/>
                </a:lnTo>
                <a:lnTo>
                  <a:pt x="7228" y="12239"/>
                </a:lnTo>
                <a:lnTo>
                  <a:pt x="7325" y="12288"/>
                </a:lnTo>
                <a:lnTo>
                  <a:pt x="7447" y="12312"/>
                </a:lnTo>
                <a:lnTo>
                  <a:pt x="7714" y="12312"/>
                </a:lnTo>
                <a:lnTo>
                  <a:pt x="7860" y="12264"/>
                </a:lnTo>
                <a:lnTo>
                  <a:pt x="7982" y="12215"/>
                </a:lnTo>
                <a:lnTo>
                  <a:pt x="8104" y="12142"/>
                </a:lnTo>
                <a:lnTo>
                  <a:pt x="8201" y="12045"/>
                </a:lnTo>
                <a:lnTo>
                  <a:pt x="8298" y="11947"/>
                </a:lnTo>
                <a:lnTo>
                  <a:pt x="8371" y="11826"/>
                </a:lnTo>
                <a:lnTo>
                  <a:pt x="8444" y="11704"/>
                </a:lnTo>
                <a:lnTo>
                  <a:pt x="8517" y="11510"/>
                </a:lnTo>
                <a:lnTo>
                  <a:pt x="8542" y="11291"/>
                </a:lnTo>
                <a:lnTo>
                  <a:pt x="8517" y="11193"/>
                </a:lnTo>
                <a:lnTo>
                  <a:pt x="8493" y="11096"/>
                </a:lnTo>
                <a:lnTo>
                  <a:pt x="8469" y="10999"/>
                </a:lnTo>
                <a:lnTo>
                  <a:pt x="8396" y="10926"/>
                </a:lnTo>
                <a:lnTo>
                  <a:pt x="8469" y="10269"/>
                </a:lnTo>
                <a:lnTo>
                  <a:pt x="8493" y="9587"/>
                </a:lnTo>
                <a:lnTo>
                  <a:pt x="8469" y="8906"/>
                </a:lnTo>
                <a:lnTo>
                  <a:pt x="8396" y="8249"/>
                </a:lnTo>
                <a:lnTo>
                  <a:pt x="8323" y="7908"/>
                </a:lnTo>
                <a:lnTo>
                  <a:pt x="8250" y="7568"/>
                </a:lnTo>
                <a:lnTo>
                  <a:pt x="8177" y="7251"/>
                </a:lnTo>
                <a:lnTo>
                  <a:pt x="8079" y="6935"/>
                </a:lnTo>
                <a:lnTo>
                  <a:pt x="7958" y="6619"/>
                </a:lnTo>
                <a:lnTo>
                  <a:pt x="7812" y="6327"/>
                </a:lnTo>
                <a:lnTo>
                  <a:pt x="7666" y="6035"/>
                </a:lnTo>
                <a:lnTo>
                  <a:pt x="7495" y="5743"/>
                </a:lnTo>
                <a:lnTo>
                  <a:pt x="7349" y="5548"/>
                </a:lnTo>
                <a:lnTo>
                  <a:pt x="7203" y="5378"/>
                </a:lnTo>
                <a:lnTo>
                  <a:pt x="7057" y="5232"/>
                </a:lnTo>
                <a:lnTo>
                  <a:pt x="6887" y="5086"/>
                </a:lnTo>
                <a:lnTo>
                  <a:pt x="6717" y="4940"/>
                </a:lnTo>
                <a:lnTo>
                  <a:pt x="6522" y="4842"/>
                </a:lnTo>
                <a:lnTo>
                  <a:pt x="6327" y="4745"/>
                </a:lnTo>
                <a:lnTo>
                  <a:pt x="6133" y="4648"/>
                </a:lnTo>
                <a:lnTo>
                  <a:pt x="5719" y="4502"/>
                </a:lnTo>
                <a:lnTo>
                  <a:pt x="5305" y="4429"/>
                </a:lnTo>
                <a:lnTo>
                  <a:pt x="4867" y="4380"/>
                </a:lnTo>
                <a:lnTo>
                  <a:pt x="4405" y="4356"/>
                </a:lnTo>
                <a:lnTo>
                  <a:pt x="4405" y="4307"/>
                </a:lnTo>
                <a:lnTo>
                  <a:pt x="4405" y="4283"/>
                </a:lnTo>
                <a:lnTo>
                  <a:pt x="4600" y="4258"/>
                </a:lnTo>
                <a:lnTo>
                  <a:pt x="4794" y="4185"/>
                </a:lnTo>
                <a:lnTo>
                  <a:pt x="4965" y="4112"/>
                </a:lnTo>
                <a:lnTo>
                  <a:pt x="5159" y="4015"/>
                </a:lnTo>
                <a:lnTo>
                  <a:pt x="5305" y="3893"/>
                </a:lnTo>
                <a:lnTo>
                  <a:pt x="5451" y="3772"/>
                </a:lnTo>
                <a:lnTo>
                  <a:pt x="5597" y="3626"/>
                </a:lnTo>
                <a:lnTo>
                  <a:pt x="5719" y="3456"/>
                </a:lnTo>
                <a:lnTo>
                  <a:pt x="5841" y="3310"/>
                </a:lnTo>
                <a:lnTo>
                  <a:pt x="5938" y="3115"/>
                </a:lnTo>
                <a:lnTo>
                  <a:pt x="6035" y="2945"/>
                </a:lnTo>
                <a:lnTo>
                  <a:pt x="6108" y="2750"/>
                </a:lnTo>
                <a:lnTo>
                  <a:pt x="6181" y="2555"/>
                </a:lnTo>
                <a:lnTo>
                  <a:pt x="6230" y="2361"/>
                </a:lnTo>
                <a:lnTo>
                  <a:pt x="6254" y="2166"/>
                </a:lnTo>
                <a:lnTo>
                  <a:pt x="6279" y="1971"/>
                </a:lnTo>
                <a:lnTo>
                  <a:pt x="6254" y="1752"/>
                </a:lnTo>
                <a:lnTo>
                  <a:pt x="6230" y="1533"/>
                </a:lnTo>
                <a:lnTo>
                  <a:pt x="6157" y="1314"/>
                </a:lnTo>
                <a:lnTo>
                  <a:pt x="6060" y="1095"/>
                </a:lnTo>
                <a:lnTo>
                  <a:pt x="5962" y="925"/>
                </a:lnTo>
                <a:lnTo>
                  <a:pt x="5816" y="730"/>
                </a:lnTo>
                <a:lnTo>
                  <a:pt x="5670" y="584"/>
                </a:lnTo>
                <a:lnTo>
                  <a:pt x="5500" y="438"/>
                </a:lnTo>
                <a:lnTo>
                  <a:pt x="5305" y="292"/>
                </a:lnTo>
                <a:lnTo>
                  <a:pt x="5111" y="195"/>
                </a:lnTo>
                <a:lnTo>
                  <a:pt x="4892" y="98"/>
                </a:lnTo>
                <a:lnTo>
                  <a:pt x="4697" y="49"/>
                </a:lnTo>
                <a:lnTo>
                  <a:pt x="4478" y="25"/>
                </a:lnTo>
                <a:lnTo>
                  <a:pt x="4259" y="0"/>
                </a:lnTo>
                <a:close/>
              </a:path>
            </a:pathLst>
          </a:custGeom>
          <a:solidFill>
            <a:srgbClr val="25212A">
              <a:alpha val="7115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44" name="Google Shape;944;p93"/>
          <p:cNvSpPr/>
          <p:nvPr/>
        </p:nvSpPr>
        <p:spPr>
          <a:xfrm>
            <a:off x="7359449" y="3477311"/>
            <a:ext cx="145204" cy="408821"/>
          </a:xfrm>
          <a:custGeom>
            <a:rect b="b" l="l" r="r" t="t"/>
            <a:pathLst>
              <a:path extrusionOk="0" h="20829" w="7398">
                <a:moveTo>
                  <a:pt x="3991" y="584"/>
                </a:moveTo>
                <a:lnTo>
                  <a:pt x="3942" y="657"/>
                </a:lnTo>
                <a:lnTo>
                  <a:pt x="3893" y="730"/>
                </a:lnTo>
                <a:lnTo>
                  <a:pt x="3893" y="755"/>
                </a:lnTo>
                <a:lnTo>
                  <a:pt x="3918" y="779"/>
                </a:lnTo>
                <a:lnTo>
                  <a:pt x="3991" y="803"/>
                </a:lnTo>
                <a:lnTo>
                  <a:pt x="4064" y="779"/>
                </a:lnTo>
                <a:lnTo>
                  <a:pt x="4185" y="755"/>
                </a:lnTo>
                <a:lnTo>
                  <a:pt x="4283" y="706"/>
                </a:lnTo>
                <a:lnTo>
                  <a:pt x="4380" y="633"/>
                </a:lnTo>
                <a:lnTo>
                  <a:pt x="4453" y="730"/>
                </a:lnTo>
                <a:lnTo>
                  <a:pt x="4356" y="779"/>
                </a:lnTo>
                <a:lnTo>
                  <a:pt x="4210" y="852"/>
                </a:lnTo>
                <a:lnTo>
                  <a:pt x="4088" y="949"/>
                </a:lnTo>
                <a:lnTo>
                  <a:pt x="4088" y="974"/>
                </a:lnTo>
                <a:lnTo>
                  <a:pt x="4112" y="998"/>
                </a:lnTo>
                <a:lnTo>
                  <a:pt x="4283" y="998"/>
                </a:lnTo>
                <a:lnTo>
                  <a:pt x="4453" y="974"/>
                </a:lnTo>
                <a:lnTo>
                  <a:pt x="4623" y="901"/>
                </a:lnTo>
                <a:lnTo>
                  <a:pt x="4721" y="1071"/>
                </a:lnTo>
                <a:lnTo>
                  <a:pt x="4696" y="1071"/>
                </a:lnTo>
                <a:lnTo>
                  <a:pt x="4429" y="1193"/>
                </a:lnTo>
                <a:lnTo>
                  <a:pt x="4185" y="1314"/>
                </a:lnTo>
                <a:lnTo>
                  <a:pt x="4161" y="1339"/>
                </a:lnTo>
                <a:lnTo>
                  <a:pt x="4185" y="1339"/>
                </a:lnTo>
                <a:lnTo>
                  <a:pt x="4307" y="1387"/>
                </a:lnTo>
                <a:lnTo>
                  <a:pt x="4429" y="1387"/>
                </a:lnTo>
                <a:lnTo>
                  <a:pt x="4550" y="1363"/>
                </a:lnTo>
                <a:lnTo>
                  <a:pt x="4696" y="1314"/>
                </a:lnTo>
                <a:lnTo>
                  <a:pt x="4818" y="1266"/>
                </a:lnTo>
                <a:lnTo>
                  <a:pt x="4915" y="1533"/>
                </a:lnTo>
                <a:lnTo>
                  <a:pt x="4794" y="1582"/>
                </a:lnTo>
                <a:lnTo>
                  <a:pt x="4502" y="1679"/>
                </a:lnTo>
                <a:lnTo>
                  <a:pt x="4356" y="1728"/>
                </a:lnTo>
                <a:lnTo>
                  <a:pt x="4234" y="1825"/>
                </a:lnTo>
                <a:lnTo>
                  <a:pt x="4210" y="1850"/>
                </a:lnTo>
                <a:lnTo>
                  <a:pt x="4210" y="1874"/>
                </a:lnTo>
                <a:lnTo>
                  <a:pt x="4210" y="1898"/>
                </a:lnTo>
                <a:lnTo>
                  <a:pt x="4234" y="1898"/>
                </a:lnTo>
                <a:lnTo>
                  <a:pt x="4404" y="1947"/>
                </a:lnTo>
                <a:lnTo>
                  <a:pt x="4550" y="1923"/>
                </a:lnTo>
                <a:lnTo>
                  <a:pt x="4696" y="1898"/>
                </a:lnTo>
                <a:lnTo>
                  <a:pt x="4867" y="1874"/>
                </a:lnTo>
                <a:lnTo>
                  <a:pt x="4964" y="1850"/>
                </a:lnTo>
                <a:lnTo>
                  <a:pt x="4988" y="2069"/>
                </a:lnTo>
                <a:lnTo>
                  <a:pt x="4891" y="2093"/>
                </a:lnTo>
                <a:lnTo>
                  <a:pt x="4696" y="2142"/>
                </a:lnTo>
                <a:lnTo>
                  <a:pt x="4526" y="2190"/>
                </a:lnTo>
                <a:lnTo>
                  <a:pt x="4331" y="2263"/>
                </a:lnTo>
                <a:lnTo>
                  <a:pt x="4137" y="2336"/>
                </a:lnTo>
                <a:lnTo>
                  <a:pt x="4112" y="2361"/>
                </a:lnTo>
                <a:lnTo>
                  <a:pt x="4137" y="2385"/>
                </a:lnTo>
                <a:lnTo>
                  <a:pt x="4283" y="2385"/>
                </a:lnTo>
                <a:lnTo>
                  <a:pt x="4404" y="2409"/>
                </a:lnTo>
                <a:lnTo>
                  <a:pt x="4599" y="2385"/>
                </a:lnTo>
                <a:lnTo>
                  <a:pt x="4769" y="2361"/>
                </a:lnTo>
                <a:lnTo>
                  <a:pt x="4988" y="2336"/>
                </a:lnTo>
                <a:lnTo>
                  <a:pt x="4988" y="2434"/>
                </a:lnTo>
                <a:lnTo>
                  <a:pt x="4940" y="2604"/>
                </a:lnTo>
                <a:lnTo>
                  <a:pt x="4891" y="2750"/>
                </a:lnTo>
                <a:lnTo>
                  <a:pt x="4794" y="2726"/>
                </a:lnTo>
                <a:lnTo>
                  <a:pt x="4696" y="2726"/>
                </a:lnTo>
                <a:lnTo>
                  <a:pt x="4502" y="2750"/>
                </a:lnTo>
                <a:lnTo>
                  <a:pt x="4258" y="2750"/>
                </a:lnTo>
                <a:lnTo>
                  <a:pt x="4137" y="2774"/>
                </a:lnTo>
                <a:lnTo>
                  <a:pt x="4015" y="2847"/>
                </a:lnTo>
                <a:lnTo>
                  <a:pt x="4015" y="2872"/>
                </a:lnTo>
                <a:lnTo>
                  <a:pt x="4112" y="2945"/>
                </a:lnTo>
                <a:lnTo>
                  <a:pt x="4210" y="2993"/>
                </a:lnTo>
                <a:lnTo>
                  <a:pt x="4429" y="2993"/>
                </a:lnTo>
                <a:lnTo>
                  <a:pt x="4599" y="3018"/>
                </a:lnTo>
                <a:lnTo>
                  <a:pt x="4745" y="3018"/>
                </a:lnTo>
                <a:lnTo>
                  <a:pt x="4623" y="3164"/>
                </a:lnTo>
                <a:lnTo>
                  <a:pt x="4502" y="3310"/>
                </a:lnTo>
                <a:lnTo>
                  <a:pt x="4453" y="3285"/>
                </a:lnTo>
                <a:lnTo>
                  <a:pt x="4283" y="3237"/>
                </a:lnTo>
                <a:lnTo>
                  <a:pt x="4112" y="3212"/>
                </a:lnTo>
                <a:lnTo>
                  <a:pt x="3918" y="3212"/>
                </a:lnTo>
                <a:lnTo>
                  <a:pt x="3747" y="3237"/>
                </a:lnTo>
                <a:lnTo>
                  <a:pt x="3723" y="3237"/>
                </a:lnTo>
                <a:lnTo>
                  <a:pt x="3723" y="3261"/>
                </a:lnTo>
                <a:lnTo>
                  <a:pt x="3747" y="3310"/>
                </a:lnTo>
                <a:lnTo>
                  <a:pt x="3966" y="3407"/>
                </a:lnTo>
                <a:lnTo>
                  <a:pt x="4210" y="3480"/>
                </a:lnTo>
                <a:lnTo>
                  <a:pt x="3991" y="3529"/>
                </a:lnTo>
                <a:lnTo>
                  <a:pt x="3796" y="3553"/>
                </a:lnTo>
                <a:lnTo>
                  <a:pt x="3553" y="3553"/>
                </a:lnTo>
                <a:lnTo>
                  <a:pt x="3334" y="3504"/>
                </a:lnTo>
                <a:lnTo>
                  <a:pt x="3090" y="3407"/>
                </a:lnTo>
                <a:lnTo>
                  <a:pt x="2896" y="3285"/>
                </a:lnTo>
                <a:lnTo>
                  <a:pt x="2701" y="3115"/>
                </a:lnTo>
                <a:lnTo>
                  <a:pt x="2555" y="2945"/>
                </a:lnTo>
                <a:lnTo>
                  <a:pt x="2433" y="2726"/>
                </a:lnTo>
                <a:lnTo>
                  <a:pt x="2360" y="2507"/>
                </a:lnTo>
                <a:lnTo>
                  <a:pt x="2312" y="2288"/>
                </a:lnTo>
                <a:lnTo>
                  <a:pt x="2312" y="2020"/>
                </a:lnTo>
                <a:lnTo>
                  <a:pt x="2336" y="1874"/>
                </a:lnTo>
                <a:lnTo>
                  <a:pt x="2360" y="1704"/>
                </a:lnTo>
                <a:lnTo>
                  <a:pt x="2409" y="1558"/>
                </a:lnTo>
                <a:lnTo>
                  <a:pt x="2482" y="1412"/>
                </a:lnTo>
                <a:lnTo>
                  <a:pt x="2677" y="1120"/>
                </a:lnTo>
                <a:lnTo>
                  <a:pt x="2871" y="876"/>
                </a:lnTo>
                <a:lnTo>
                  <a:pt x="3017" y="755"/>
                </a:lnTo>
                <a:lnTo>
                  <a:pt x="3139" y="682"/>
                </a:lnTo>
                <a:lnTo>
                  <a:pt x="3261" y="633"/>
                </a:lnTo>
                <a:lnTo>
                  <a:pt x="3407" y="584"/>
                </a:lnTo>
                <a:close/>
                <a:moveTo>
                  <a:pt x="1898" y="7860"/>
                </a:moveTo>
                <a:lnTo>
                  <a:pt x="2020" y="7933"/>
                </a:lnTo>
                <a:lnTo>
                  <a:pt x="1995" y="8200"/>
                </a:lnTo>
                <a:lnTo>
                  <a:pt x="1995" y="8444"/>
                </a:lnTo>
                <a:lnTo>
                  <a:pt x="1971" y="8979"/>
                </a:lnTo>
                <a:lnTo>
                  <a:pt x="1971" y="9149"/>
                </a:lnTo>
                <a:lnTo>
                  <a:pt x="1922" y="9344"/>
                </a:lnTo>
                <a:lnTo>
                  <a:pt x="1801" y="9685"/>
                </a:lnTo>
                <a:lnTo>
                  <a:pt x="1655" y="10050"/>
                </a:lnTo>
                <a:lnTo>
                  <a:pt x="1509" y="10390"/>
                </a:lnTo>
                <a:lnTo>
                  <a:pt x="1436" y="10658"/>
                </a:lnTo>
                <a:lnTo>
                  <a:pt x="1363" y="10926"/>
                </a:lnTo>
                <a:lnTo>
                  <a:pt x="1314" y="10707"/>
                </a:lnTo>
                <a:lnTo>
                  <a:pt x="1265" y="10536"/>
                </a:lnTo>
                <a:lnTo>
                  <a:pt x="1241" y="10512"/>
                </a:lnTo>
                <a:lnTo>
                  <a:pt x="1290" y="10463"/>
                </a:lnTo>
                <a:lnTo>
                  <a:pt x="1314" y="10390"/>
                </a:lnTo>
                <a:lnTo>
                  <a:pt x="1363" y="9733"/>
                </a:lnTo>
                <a:lnTo>
                  <a:pt x="1460" y="9076"/>
                </a:lnTo>
                <a:lnTo>
                  <a:pt x="1533" y="8760"/>
                </a:lnTo>
                <a:lnTo>
                  <a:pt x="1606" y="8444"/>
                </a:lnTo>
                <a:lnTo>
                  <a:pt x="1728" y="8152"/>
                </a:lnTo>
                <a:lnTo>
                  <a:pt x="1898" y="7860"/>
                </a:lnTo>
                <a:close/>
                <a:moveTo>
                  <a:pt x="5499" y="7860"/>
                </a:moveTo>
                <a:lnTo>
                  <a:pt x="5670" y="8152"/>
                </a:lnTo>
                <a:lnTo>
                  <a:pt x="5791" y="8444"/>
                </a:lnTo>
                <a:lnTo>
                  <a:pt x="5864" y="8760"/>
                </a:lnTo>
                <a:lnTo>
                  <a:pt x="5937" y="9076"/>
                </a:lnTo>
                <a:lnTo>
                  <a:pt x="6010" y="9733"/>
                </a:lnTo>
                <a:lnTo>
                  <a:pt x="6083" y="10390"/>
                </a:lnTo>
                <a:lnTo>
                  <a:pt x="6107" y="10463"/>
                </a:lnTo>
                <a:lnTo>
                  <a:pt x="6156" y="10512"/>
                </a:lnTo>
                <a:lnTo>
                  <a:pt x="6132" y="10536"/>
                </a:lnTo>
                <a:lnTo>
                  <a:pt x="6083" y="10707"/>
                </a:lnTo>
                <a:lnTo>
                  <a:pt x="6034" y="10926"/>
                </a:lnTo>
                <a:lnTo>
                  <a:pt x="5961" y="10658"/>
                </a:lnTo>
                <a:lnTo>
                  <a:pt x="5889" y="10390"/>
                </a:lnTo>
                <a:lnTo>
                  <a:pt x="5743" y="10050"/>
                </a:lnTo>
                <a:lnTo>
                  <a:pt x="5597" y="9685"/>
                </a:lnTo>
                <a:lnTo>
                  <a:pt x="5475" y="9344"/>
                </a:lnTo>
                <a:lnTo>
                  <a:pt x="5426" y="9149"/>
                </a:lnTo>
                <a:lnTo>
                  <a:pt x="5426" y="8979"/>
                </a:lnTo>
                <a:lnTo>
                  <a:pt x="5402" y="8444"/>
                </a:lnTo>
                <a:lnTo>
                  <a:pt x="5402" y="8200"/>
                </a:lnTo>
                <a:lnTo>
                  <a:pt x="5378" y="7933"/>
                </a:lnTo>
                <a:lnTo>
                  <a:pt x="5499" y="7860"/>
                </a:lnTo>
                <a:close/>
                <a:moveTo>
                  <a:pt x="3869" y="4623"/>
                </a:moveTo>
                <a:lnTo>
                  <a:pt x="4161" y="4672"/>
                </a:lnTo>
                <a:lnTo>
                  <a:pt x="4453" y="4721"/>
                </a:lnTo>
                <a:lnTo>
                  <a:pt x="4380" y="4769"/>
                </a:lnTo>
                <a:lnTo>
                  <a:pt x="4283" y="4842"/>
                </a:lnTo>
                <a:lnTo>
                  <a:pt x="4283" y="4867"/>
                </a:lnTo>
                <a:lnTo>
                  <a:pt x="4307" y="4891"/>
                </a:lnTo>
                <a:lnTo>
                  <a:pt x="4696" y="4842"/>
                </a:lnTo>
                <a:lnTo>
                  <a:pt x="4842" y="4842"/>
                </a:lnTo>
                <a:lnTo>
                  <a:pt x="4915" y="4867"/>
                </a:lnTo>
                <a:lnTo>
                  <a:pt x="4818" y="4891"/>
                </a:lnTo>
                <a:lnTo>
                  <a:pt x="4696" y="4940"/>
                </a:lnTo>
                <a:lnTo>
                  <a:pt x="4599" y="4988"/>
                </a:lnTo>
                <a:lnTo>
                  <a:pt x="4550" y="5086"/>
                </a:lnTo>
                <a:lnTo>
                  <a:pt x="4550" y="5110"/>
                </a:lnTo>
                <a:lnTo>
                  <a:pt x="4575" y="5110"/>
                </a:lnTo>
                <a:lnTo>
                  <a:pt x="4818" y="5037"/>
                </a:lnTo>
                <a:lnTo>
                  <a:pt x="4964" y="5013"/>
                </a:lnTo>
                <a:lnTo>
                  <a:pt x="5086" y="4988"/>
                </a:lnTo>
                <a:lnTo>
                  <a:pt x="5159" y="4988"/>
                </a:lnTo>
                <a:lnTo>
                  <a:pt x="5329" y="5110"/>
                </a:lnTo>
                <a:lnTo>
                  <a:pt x="5086" y="5134"/>
                </a:lnTo>
                <a:lnTo>
                  <a:pt x="4964" y="5183"/>
                </a:lnTo>
                <a:lnTo>
                  <a:pt x="4867" y="5232"/>
                </a:lnTo>
                <a:lnTo>
                  <a:pt x="4867" y="5280"/>
                </a:lnTo>
                <a:lnTo>
                  <a:pt x="4867" y="5305"/>
                </a:lnTo>
                <a:lnTo>
                  <a:pt x="4988" y="5353"/>
                </a:lnTo>
                <a:lnTo>
                  <a:pt x="5110" y="5353"/>
                </a:lnTo>
                <a:lnTo>
                  <a:pt x="5378" y="5329"/>
                </a:lnTo>
                <a:lnTo>
                  <a:pt x="5548" y="5305"/>
                </a:lnTo>
                <a:lnTo>
                  <a:pt x="5694" y="5451"/>
                </a:lnTo>
                <a:lnTo>
                  <a:pt x="5572" y="5475"/>
                </a:lnTo>
                <a:lnTo>
                  <a:pt x="5378" y="5524"/>
                </a:lnTo>
                <a:lnTo>
                  <a:pt x="5305" y="5548"/>
                </a:lnTo>
                <a:lnTo>
                  <a:pt x="5232" y="5597"/>
                </a:lnTo>
                <a:lnTo>
                  <a:pt x="5232" y="5621"/>
                </a:lnTo>
                <a:lnTo>
                  <a:pt x="5232" y="5645"/>
                </a:lnTo>
                <a:lnTo>
                  <a:pt x="5402" y="5621"/>
                </a:lnTo>
                <a:lnTo>
                  <a:pt x="5572" y="5621"/>
                </a:lnTo>
                <a:lnTo>
                  <a:pt x="5791" y="5572"/>
                </a:lnTo>
                <a:lnTo>
                  <a:pt x="5889" y="5718"/>
                </a:lnTo>
                <a:lnTo>
                  <a:pt x="5840" y="5718"/>
                </a:lnTo>
                <a:lnTo>
                  <a:pt x="5621" y="5743"/>
                </a:lnTo>
                <a:lnTo>
                  <a:pt x="5499" y="5791"/>
                </a:lnTo>
                <a:lnTo>
                  <a:pt x="5426" y="5840"/>
                </a:lnTo>
                <a:lnTo>
                  <a:pt x="5426" y="5889"/>
                </a:lnTo>
                <a:lnTo>
                  <a:pt x="5524" y="5913"/>
                </a:lnTo>
                <a:lnTo>
                  <a:pt x="5621" y="5913"/>
                </a:lnTo>
                <a:lnTo>
                  <a:pt x="5791" y="5889"/>
                </a:lnTo>
                <a:lnTo>
                  <a:pt x="6010" y="5889"/>
                </a:lnTo>
                <a:lnTo>
                  <a:pt x="6107" y="6083"/>
                </a:lnTo>
                <a:lnTo>
                  <a:pt x="5937" y="6132"/>
                </a:lnTo>
                <a:lnTo>
                  <a:pt x="5840" y="6181"/>
                </a:lnTo>
                <a:lnTo>
                  <a:pt x="5767" y="6229"/>
                </a:lnTo>
                <a:lnTo>
                  <a:pt x="5864" y="6254"/>
                </a:lnTo>
                <a:lnTo>
                  <a:pt x="5986" y="6254"/>
                </a:lnTo>
                <a:lnTo>
                  <a:pt x="6205" y="6229"/>
                </a:lnTo>
                <a:lnTo>
                  <a:pt x="6302" y="6448"/>
                </a:lnTo>
                <a:lnTo>
                  <a:pt x="6253" y="6473"/>
                </a:lnTo>
                <a:lnTo>
                  <a:pt x="6083" y="6521"/>
                </a:lnTo>
                <a:lnTo>
                  <a:pt x="5937" y="6619"/>
                </a:lnTo>
                <a:lnTo>
                  <a:pt x="5937" y="6643"/>
                </a:lnTo>
                <a:lnTo>
                  <a:pt x="6083" y="6643"/>
                </a:lnTo>
                <a:lnTo>
                  <a:pt x="6229" y="6619"/>
                </a:lnTo>
                <a:lnTo>
                  <a:pt x="6351" y="6594"/>
                </a:lnTo>
                <a:lnTo>
                  <a:pt x="6448" y="6813"/>
                </a:lnTo>
                <a:lnTo>
                  <a:pt x="6448" y="6838"/>
                </a:lnTo>
                <a:lnTo>
                  <a:pt x="6375" y="6862"/>
                </a:lnTo>
                <a:lnTo>
                  <a:pt x="6229" y="6935"/>
                </a:lnTo>
                <a:lnTo>
                  <a:pt x="6107" y="7008"/>
                </a:lnTo>
                <a:lnTo>
                  <a:pt x="6107" y="7032"/>
                </a:lnTo>
                <a:lnTo>
                  <a:pt x="6132" y="7057"/>
                </a:lnTo>
                <a:lnTo>
                  <a:pt x="6399" y="7008"/>
                </a:lnTo>
                <a:lnTo>
                  <a:pt x="6497" y="6984"/>
                </a:lnTo>
                <a:lnTo>
                  <a:pt x="6545" y="7130"/>
                </a:lnTo>
                <a:lnTo>
                  <a:pt x="6472" y="7154"/>
                </a:lnTo>
                <a:lnTo>
                  <a:pt x="6302" y="7178"/>
                </a:lnTo>
                <a:lnTo>
                  <a:pt x="6205" y="7203"/>
                </a:lnTo>
                <a:lnTo>
                  <a:pt x="6132" y="7227"/>
                </a:lnTo>
                <a:lnTo>
                  <a:pt x="6107" y="7276"/>
                </a:lnTo>
                <a:lnTo>
                  <a:pt x="6083" y="7300"/>
                </a:lnTo>
                <a:lnTo>
                  <a:pt x="6107" y="7349"/>
                </a:lnTo>
                <a:lnTo>
                  <a:pt x="6132" y="7373"/>
                </a:lnTo>
                <a:lnTo>
                  <a:pt x="6205" y="7422"/>
                </a:lnTo>
                <a:lnTo>
                  <a:pt x="6278" y="7422"/>
                </a:lnTo>
                <a:lnTo>
                  <a:pt x="6424" y="7397"/>
                </a:lnTo>
                <a:lnTo>
                  <a:pt x="6618" y="7397"/>
                </a:lnTo>
                <a:lnTo>
                  <a:pt x="6667" y="7519"/>
                </a:lnTo>
                <a:lnTo>
                  <a:pt x="6424" y="7592"/>
                </a:lnTo>
                <a:lnTo>
                  <a:pt x="6278" y="7641"/>
                </a:lnTo>
                <a:lnTo>
                  <a:pt x="6253" y="7665"/>
                </a:lnTo>
                <a:lnTo>
                  <a:pt x="6278" y="7689"/>
                </a:lnTo>
                <a:lnTo>
                  <a:pt x="6375" y="7714"/>
                </a:lnTo>
                <a:lnTo>
                  <a:pt x="6472" y="7738"/>
                </a:lnTo>
                <a:lnTo>
                  <a:pt x="6667" y="7714"/>
                </a:lnTo>
                <a:lnTo>
                  <a:pt x="6716" y="7714"/>
                </a:lnTo>
                <a:lnTo>
                  <a:pt x="6740" y="7860"/>
                </a:lnTo>
                <a:lnTo>
                  <a:pt x="6667" y="7884"/>
                </a:lnTo>
                <a:lnTo>
                  <a:pt x="6570" y="7933"/>
                </a:lnTo>
                <a:lnTo>
                  <a:pt x="6448" y="7981"/>
                </a:lnTo>
                <a:lnTo>
                  <a:pt x="6424" y="8030"/>
                </a:lnTo>
                <a:lnTo>
                  <a:pt x="6448" y="8030"/>
                </a:lnTo>
                <a:lnTo>
                  <a:pt x="6545" y="8079"/>
                </a:lnTo>
                <a:lnTo>
                  <a:pt x="6691" y="8079"/>
                </a:lnTo>
                <a:lnTo>
                  <a:pt x="6789" y="8054"/>
                </a:lnTo>
                <a:lnTo>
                  <a:pt x="6813" y="8249"/>
                </a:lnTo>
                <a:lnTo>
                  <a:pt x="6740" y="8249"/>
                </a:lnTo>
                <a:lnTo>
                  <a:pt x="6570" y="8298"/>
                </a:lnTo>
                <a:lnTo>
                  <a:pt x="6424" y="8371"/>
                </a:lnTo>
                <a:lnTo>
                  <a:pt x="6399" y="8395"/>
                </a:lnTo>
                <a:lnTo>
                  <a:pt x="6424" y="8419"/>
                </a:lnTo>
                <a:lnTo>
                  <a:pt x="6472" y="8444"/>
                </a:lnTo>
                <a:lnTo>
                  <a:pt x="6545" y="8468"/>
                </a:lnTo>
                <a:lnTo>
                  <a:pt x="6837" y="8468"/>
                </a:lnTo>
                <a:lnTo>
                  <a:pt x="6862" y="8638"/>
                </a:lnTo>
                <a:lnTo>
                  <a:pt x="6764" y="8663"/>
                </a:lnTo>
                <a:lnTo>
                  <a:pt x="6667" y="8711"/>
                </a:lnTo>
                <a:lnTo>
                  <a:pt x="6570" y="8784"/>
                </a:lnTo>
                <a:lnTo>
                  <a:pt x="6570" y="8809"/>
                </a:lnTo>
                <a:lnTo>
                  <a:pt x="6886" y="8809"/>
                </a:lnTo>
                <a:lnTo>
                  <a:pt x="6910" y="9052"/>
                </a:lnTo>
                <a:lnTo>
                  <a:pt x="6764" y="9101"/>
                </a:lnTo>
                <a:lnTo>
                  <a:pt x="6691" y="9125"/>
                </a:lnTo>
                <a:lnTo>
                  <a:pt x="6618" y="9174"/>
                </a:lnTo>
                <a:lnTo>
                  <a:pt x="6618" y="9198"/>
                </a:lnTo>
                <a:lnTo>
                  <a:pt x="6667" y="9222"/>
                </a:lnTo>
                <a:lnTo>
                  <a:pt x="6691" y="9222"/>
                </a:lnTo>
                <a:lnTo>
                  <a:pt x="6789" y="9247"/>
                </a:lnTo>
                <a:lnTo>
                  <a:pt x="6910" y="9222"/>
                </a:lnTo>
                <a:lnTo>
                  <a:pt x="6910" y="9466"/>
                </a:lnTo>
                <a:lnTo>
                  <a:pt x="6570" y="9587"/>
                </a:lnTo>
                <a:lnTo>
                  <a:pt x="6545" y="9612"/>
                </a:lnTo>
                <a:lnTo>
                  <a:pt x="6545" y="9636"/>
                </a:lnTo>
                <a:lnTo>
                  <a:pt x="6594" y="9685"/>
                </a:lnTo>
                <a:lnTo>
                  <a:pt x="6764" y="9709"/>
                </a:lnTo>
                <a:lnTo>
                  <a:pt x="6910" y="9709"/>
                </a:lnTo>
                <a:lnTo>
                  <a:pt x="6910" y="9831"/>
                </a:lnTo>
                <a:lnTo>
                  <a:pt x="6813" y="9855"/>
                </a:lnTo>
                <a:lnTo>
                  <a:pt x="6667" y="9928"/>
                </a:lnTo>
                <a:lnTo>
                  <a:pt x="6643" y="9952"/>
                </a:lnTo>
                <a:lnTo>
                  <a:pt x="6643" y="10001"/>
                </a:lnTo>
                <a:lnTo>
                  <a:pt x="6667" y="10025"/>
                </a:lnTo>
                <a:lnTo>
                  <a:pt x="6716" y="10050"/>
                </a:lnTo>
                <a:lnTo>
                  <a:pt x="6910" y="10074"/>
                </a:lnTo>
                <a:lnTo>
                  <a:pt x="6886" y="10293"/>
                </a:lnTo>
                <a:lnTo>
                  <a:pt x="6789" y="10293"/>
                </a:lnTo>
                <a:lnTo>
                  <a:pt x="6691" y="10317"/>
                </a:lnTo>
                <a:lnTo>
                  <a:pt x="6667" y="10342"/>
                </a:lnTo>
                <a:lnTo>
                  <a:pt x="6667" y="10366"/>
                </a:lnTo>
                <a:lnTo>
                  <a:pt x="6667" y="10390"/>
                </a:lnTo>
                <a:lnTo>
                  <a:pt x="6691" y="10415"/>
                </a:lnTo>
                <a:lnTo>
                  <a:pt x="6789" y="10439"/>
                </a:lnTo>
                <a:lnTo>
                  <a:pt x="6862" y="10439"/>
                </a:lnTo>
                <a:lnTo>
                  <a:pt x="6837" y="10682"/>
                </a:lnTo>
                <a:lnTo>
                  <a:pt x="6813" y="10658"/>
                </a:lnTo>
                <a:lnTo>
                  <a:pt x="6764" y="10658"/>
                </a:lnTo>
                <a:lnTo>
                  <a:pt x="6764" y="10682"/>
                </a:lnTo>
                <a:lnTo>
                  <a:pt x="6740" y="10682"/>
                </a:lnTo>
                <a:lnTo>
                  <a:pt x="6764" y="10755"/>
                </a:lnTo>
                <a:lnTo>
                  <a:pt x="6813" y="10804"/>
                </a:lnTo>
                <a:lnTo>
                  <a:pt x="6813" y="10828"/>
                </a:lnTo>
                <a:lnTo>
                  <a:pt x="6813" y="10926"/>
                </a:lnTo>
                <a:lnTo>
                  <a:pt x="6837" y="10974"/>
                </a:lnTo>
                <a:lnTo>
                  <a:pt x="6862" y="11047"/>
                </a:lnTo>
                <a:lnTo>
                  <a:pt x="6910" y="11096"/>
                </a:lnTo>
                <a:lnTo>
                  <a:pt x="6935" y="11339"/>
                </a:lnTo>
                <a:lnTo>
                  <a:pt x="6935" y="11461"/>
                </a:lnTo>
                <a:lnTo>
                  <a:pt x="6886" y="11583"/>
                </a:lnTo>
                <a:lnTo>
                  <a:pt x="6837" y="11656"/>
                </a:lnTo>
                <a:lnTo>
                  <a:pt x="6740" y="11729"/>
                </a:lnTo>
                <a:lnTo>
                  <a:pt x="6643" y="11801"/>
                </a:lnTo>
                <a:lnTo>
                  <a:pt x="6594" y="11801"/>
                </a:lnTo>
                <a:lnTo>
                  <a:pt x="6570" y="11753"/>
                </a:lnTo>
                <a:lnTo>
                  <a:pt x="6521" y="11656"/>
                </a:lnTo>
                <a:lnTo>
                  <a:pt x="6472" y="11534"/>
                </a:lnTo>
                <a:lnTo>
                  <a:pt x="6424" y="11266"/>
                </a:lnTo>
                <a:lnTo>
                  <a:pt x="6448" y="10999"/>
                </a:lnTo>
                <a:lnTo>
                  <a:pt x="6472" y="10853"/>
                </a:lnTo>
                <a:lnTo>
                  <a:pt x="6521" y="10755"/>
                </a:lnTo>
                <a:lnTo>
                  <a:pt x="6521" y="10658"/>
                </a:lnTo>
                <a:lnTo>
                  <a:pt x="6521" y="10585"/>
                </a:lnTo>
                <a:lnTo>
                  <a:pt x="6472" y="10512"/>
                </a:lnTo>
                <a:lnTo>
                  <a:pt x="6424" y="10463"/>
                </a:lnTo>
                <a:lnTo>
                  <a:pt x="6424" y="10390"/>
                </a:lnTo>
                <a:lnTo>
                  <a:pt x="6448" y="10025"/>
                </a:lnTo>
                <a:lnTo>
                  <a:pt x="6448" y="9660"/>
                </a:lnTo>
                <a:lnTo>
                  <a:pt x="6399" y="9271"/>
                </a:lnTo>
                <a:lnTo>
                  <a:pt x="6326" y="8906"/>
                </a:lnTo>
                <a:lnTo>
                  <a:pt x="6253" y="8541"/>
                </a:lnTo>
                <a:lnTo>
                  <a:pt x="6132" y="8200"/>
                </a:lnTo>
                <a:lnTo>
                  <a:pt x="5961" y="7860"/>
                </a:lnTo>
                <a:lnTo>
                  <a:pt x="5791" y="7568"/>
                </a:lnTo>
                <a:lnTo>
                  <a:pt x="5767" y="7543"/>
                </a:lnTo>
                <a:lnTo>
                  <a:pt x="5864" y="7300"/>
                </a:lnTo>
                <a:lnTo>
                  <a:pt x="5937" y="7081"/>
                </a:lnTo>
                <a:lnTo>
                  <a:pt x="5937" y="6935"/>
                </a:lnTo>
                <a:lnTo>
                  <a:pt x="5937" y="6789"/>
                </a:lnTo>
                <a:lnTo>
                  <a:pt x="5889" y="6619"/>
                </a:lnTo>
                <a:lnTo>
                  <a:pt x="5840" y="6473"/>
                </a:lnTo>
                <a:lnTo>
                  <a:pt x="5767" y="6327"/>
                </a:lnTo>
                <a:lnTo>
                  <a:pt x="5670" y="6229"/>
                </a:lnTo>
                <a:lnTo>
                  <a:pt x="5597" y="6205"/>
                </a:lnTo>
                <a:lnTo>
                  <a:pt x="5524" y="6181"/>
                </a:lnTo>
                <a:lnTo>
                  <a:pt x="5451" y="6181"/>
                </a:lnTo>
                <a:lnTo>
                  <a:pt x="5378" y="6205"/>
                </a:lnTo>
                <a:lnTo>
                  <a:pt x="5305" y="6254"/>
                </a:lnTo>
                <a:lnTo>
                  <a:pt x="5280" y="6327"/>
                </a:lnTo>
                <a:lnTo>
                  <a:pt x="5280" y="6400"/>
                </a:lnTo>
                <a:lnTo>
                  <a:pt x="5305" y="6473"/>
                </a:lnTo>
                <a:lnTo>
                  <a:pt x="5426" y="6570"/>
                </a:lnTo>
                <a:lnTo>
                  <a:pt x="5475" y="6643"/>
                </a:lnTo>
                <a:lnTo>
                  <a:pt x="5524" y="6716"/>
                </a:lnTo>
                <a:lnTo>
                  <a:pt x="5524" y="6886"/>
                </a:lnTo>
                <a:lnTo>
                  <a:pt x="5499" y="7057"/>
                </a:lnTo>
                <a:lnTo>
                  <a:pt x="5451" y="7227"/>
                </a:lnTo>
                <a:lnTo>
                  <a:pt x="5353" y="7373"/>
                </a:lnTo>
                <a:lnTo>
                  <a:pt x="5305" y="7446"/>
                </a:lnTo>
                <a:lnTo>
                  <a:pt x="5256" y="7519"/>
                </a:lnTo>
                <a:lnTo>
                  <a:pt x="5183" y="7543"/>
                </a:lnTo>
                <a:lnTo>
                  <a:pt x="5086" y="7568"/>
                </a:lnTo>
                <a:lnTo>
                  <a:pt x="5013" y="7592"/>
                </a:lnTo>
                <a:lnTo>
                  <a:pt x="4964" y="7616"/>
                </a:lnTo>
                <a:lnTo>
                  <a:pt x="4915" y="7665"/>
                </a:lnTo>
                <a:lnTo>
                  <a:pt x="4891" y="7738"/>
                </a:lnTo>
                <a:lnTo>
                  <a:pt x="4867" y="7811"/>
                </a:lnTo>
                <a:lnTo>
                  <a:pt x="4891" y="7860"/>
                </a:lnTo>
                <a:lnTo>
                  <a:pt x="4915" y="7933"/>
                </a:lnTo>
                <a:lnTo>
                  <a:pt x="4964" y="7981"/>
                </a:lnTo>
                <a:lnTo>
                  <a:pt x="4842" y="7981"/>
                </a:lnTo>
                <a:lnTo>
                  <a:pt x="4648" y="8006"/>
                </a:lnTo>
                <a:lnTo>
                  <a:pt x="4575" y="8054"/>
                </a:lnTo>
                <a:lnTo>
                  <a:pt x="4550" y="8079"/>
                </a:lnTo>
                <a:lnTo>
                  <a:pt x="4550" y="8103"/>
                </a:lnTo>
                <a:lnTo>
                  <a:pt x="4550" y="8152"/>
                </a:lnTo>
                <a:lnTo>
                  <a:pt x="4599" y="8176"/>
                </a:lnTo>
                <a:lnTo>
                  <a:pt x="4696" y="8225"/>
                </a:lnTo>
                <a:lnTo>
                  <a:pt x="5013" y="8225"/>
                </a:lnTo>
                <a:lnTo>
                  <a:pt x="5013" y="8346"/>
                </a:lnTo>
                <a:lnTo>
                  <a:pt x="4842" y="8371"/>
                </a:lnTo>
                <a:lnTo>
                  <a:pt x="4696" y="8395"/>
                </a:lnTo>
                <a:lnTo>
                  <a:pt x="4526" y="8419"/>
                </a:lnTo>
                <a:lnTo>
                  <a:pt x="4477" y="8468"/>
                </a:lnTo>
                <a:lnTo>
                  <a:pt x="4453" y="8517"/>
                </a:lnTo>
                <a:lnTo>
                  <a:pt x="4477" y="8565"/>
                </a:lnTo>
                <a:lnTo>
                  <a:pt x="4526" y="8590"/>
                </a:lnTo>
                <a:lnTo>
                  <a:pt x="4745" y="8638"/>
                </a:lnTo>
                <a:lnTo>
                  <a:pt x="5013" y="8638"/>
                </a:lnTo>
                <a:lnTo>
                  <a:pt x="5013" y="8687"/>
                </a:lnTo>
                <a:lnTo>
                  <a:pt x="4891" y="8711"/>
                </a:lnTo>
                <a:lnTo>
                  <a:pt x="4672" y="8736"/>
                </a:lnTo>
                <a:lnTo>
                  <a:pt x="4575" y="8760"/>
                </a:lnTo>
                <a:lnTo>
                  <a:pt x="4477" y="8809"/>
                </a:lnTo>
                <a:lnTo>
                  <a:pt x="4453" y="8833"/>
                </a:lnTo>
                <a:lnTo>
                  <a:pt x="4477" y="8882"/>
                </a:lnTo>
                <a:lnTo>
                  <a:pt x="4550" y="8906"/>
                </a:lnTo>
                <a:lnTo>
                  <a:pt x="4648" y="8930"/>
                </a:lnTo>
                <a:lnTo>
                  <a:pt x="5013" y="8930"/>
                </a:lnTo>
                <a:lnTo>
                  <a:pt x="5013" y="9028"/>
                </a:lnTo>
                <a:lnTo>
                  <a:pt x="4794" y="9052"/>
                </a:lnTo>
                <a:lnTo>
                  <a:pt x="4623" y="9076"/>
                </a:lnTo>
                <a:lnTo>
                  <a:pt x="4550" y="9125"/>
                </a:lnTo>
                <a:lnTo>
                  <a:pt x="4550" y="9149"/>
                </a:lnTo>
                <a:lnTo>
                  <a:pt x="4550" y="9198"/>
                </a:lnTo>
                <a:lnTo>
                  <a:pt x="4599" y="9247"/>
                </a:lnTo>
                <a:lnTo>
                  <a:pt x="4696" y="9271"/>
                </a:lnTo>
                <a:lnTo>
                  <a:pt x="5037" y="9271"/>
                </a:lnTo>
                <a:lnTo>
                  <a:pt x="5061" y="9344"/>
                </a:lnTo>
                <a:lnTo>
                  <a:pt x="5013" y="9344"/>
                </a:lnTo>
                <a:lnTo>
                  <a:pt x="4794" y="9393"/>
                </a:lnTo>
                <a:lnTo>
                  <a:pt x="4623" y="9490"/>
                </a:lnTo>
                <a:lnTo>
                  <a:pt x="4599" y="9514"/>
                </a:lnTo>
                <a:lnTo>
                  <a:pt x="4623" y="9539"/>
                </a:lnTo>
                <a:lnTo>
                  <a:pt x="4818" y="9563"/>
                </a:lnTo>
                <a:lnTo>
                  <a:pt x="5037" y="9539"/>
                </a:lnTo>
                <a:lnTo>
                  <a:pt x="5110" y="9539"/>
                </a:lnTo>
                <a:lnTo>
                  <a:pt x="5134" y="9587"/>
                </a:lnTo>
                <a:lnTo>
                  <a:pt x="5037" y="9612"/>
                </a:lnTo>
                <a:lnTo>
                  <a:pt x="4940" y="9612"/>
                </a:lnTo>
                <a:lnTo>
                  <a:pt x="4794" y="9660"/>
                </a:lnTo>
                <a:lnTo>
                  <a:pt x="4745" y="9709"/>
                </a:lnTo>
                <a:lnTo>
                  <a:pt x="4696" y="9758"/>
                </a:lnTo>
                <a:lnTo>
                  <a:pt x="4696" y="9806"/>
                </a:lnTo>
                <a:lnTo>
                  <a:pt x="4721" y="9855"/>
                </a:lnTo>
                <a:lnTo>
                  <a:pt x="4794" y="9879"/>
                </a:lnTo>
                <a:lnTo>
                  <a:pt x="4964" y="9879"/>
                </a:lnTo>
                <a:lnTo>
                  <a:pt x="5086" y="9855"/>
                </a:lnTo>
                <a:lnTo>
                  <a:pt x="5207" y="9831"/>
                </a:lnTo>
                <a:lnTo>
                  <a:pt x="5256" y="9904"/>
                </a:lnTo>
                <a:lnTo>
                  <a:pt x="5134" y="9928"/>
                </a:lnTo>
                <a:lnTo>
                  <a:pt x="5013" y="9977"/>
                </a:lnTo>
                <a:lnTo>
                  <a:pt x="4915" y="10074"/>
                </a:lnTo>
                <a:lnTo>
                  <a:pt x="4915" y="10098"/>
                </a:lnTo>
                <a:lnTo>
                  <a:pt x="5037" y="10171"/>
                </a:lnTo>
                <a:lnTo>
                  <a:pt x="5159" y="10171"/>
                </a:lnTo>
                <a:lnTo>
                  <a:pt x="5329" y="10147"/>
                </a:lnTo>
                <a:lnTo>
                  <a:pt x="5402" y="10317"/>
                </a:lnTo>
                <a:lnTo>
                  <a:pt x="5329" y="10342"/>
                </a:lnTo>
                <a:lnTo>
                  <a:pt x="5207" y="10390"/>
                </a:lnTo>
                <a:lnTo>
                  <a:pt x="5086" y="10415"/>
                </a:lnTo>
                <a:lnTo>
                  <a:pt x="5086" y="10439"/>
                </a:lnTo>
                <a:lnTo>
                  <a:pt x="5207" y="10463"/>
                </a:lnTo>
                <a:lnTo>
                  <a:pt x="5305" y="10488"/>
                </a:lnTo>
                <a:lnTo>
                  <a:pt x="5475" y="10488"/>
                </a:lnTo>
                <a:lnTo>
                  <a:pt x="5524" y="10658"/>
                </a:lnTo>
                <a:lnTo>
                  <a:pt x="5378" y="10707"/>
                </a:lnTo>
                <a:lnTo>
                  <a:pt x="5232" y="10755"/>
                </a:lnTo>
                <a:lnTo>
                  <a:pt x="5207" y="10780"/>
                </a:lnTo>
                <a:lnTo>
                  <a:pt x="5232" y="10780"/>
                </a:lnTo>
                <a:lnTo>
                  <a:pt x="5353" y="10804"/>
                </a:lnTo>
                <a:lnTo>
                  <a:pt x="5548" y="10804"/>
                </a:lnTo>
                <a:lnTo>
                  <a:pt x="5572" y="10950"/>
                </a:lnTo>
                <a:lnTo>
                  <a:pt x="5524" y="10974"/>
                </a:lnTo>
                <a:lnTo>
                  <a:pt x="5402" y="10999"/>
                </a:lnTo>
                <a:lnTo>
                  <a:pt x="5280" y="11047"/>
                </a:lnTo>
                <a:lnTo>
                  <a:pt x="5280" y="11072"/>
                </a:lnTo>
                <a:lnTo>
                  <a:pt x="5280" y="11096"/>
                </a:lnTo>
                <a:lnTo>
                  <a:pt x="5451" y="11145"/>
                </a:lnTo>
                <a:lnTo>
                  <a:pt x="5621" y="11169"/>
                </a:lnTo>
                <a:lnTo>
                  <a:pt x="5645" y="11339"/>
                </a:lnTo>
                <a:lnTo>
                  <a:pt x="5548" y="11364"/>
                </a:lnTo>
                <a:lnTo>
                  <a:pt x="5426" y="11412"/>
                </a:lnTo>
                <a:lnTo>
                  <a:pt x="5426" y="11437"/>
                </a:lnTo>
                <a:lnTo>
                  <a:pt x="5451" y="11461"/>
                </a:lnTo>
                <a:lnTo>
                  <a:pt x="5548" y="11485"/>
                </a:lnTo>
                <a:lnTo>
                  <a:pt x="5670" y="11485"/>
                </a:lnTo>
                <a:lnTo>
                  <a:pt x="5694" y="11607"/>
                </a:lnTo>
                <a:lnTo>
                  <a:pt x="5548" y="11631"/>
                </a:lnTo>
                <a:lnTo>
                  <a:pt x="5426" y="11656"/>
                </a:lnTo>
                <a:lnTo>
                  <a:pt x="5378" y="11704"/>
                </a:lnTo>
                <a:lnTo>
                  <a:pt x="5353" y="11777"/>
                </a:lnTo>
                <a:lnTo>
                  <a:pt x="5378" y="11850"/>
                </a:lnTo>
                <a:lnTo>
                  <a:pt x="5402" y="11874"/>
                </a:lnTo>
                <a:lnTo>
                  <a:pt x="5426" y="11874"/>
                </a:lnTo>
                <a:lnTo>
                  <a:pt x="5548" y="11899"/>
                </a:lnTo>
                <a:lnTo>
                  <a:pt x="5718" y="11899"/>
                </a:lnTo>
                <a:lnTo>
                  <a:pt x="5718" y="12045"/>
                </a:lnTo>
                <a:lnTo>
                  <a:pt x="5548" y="12093"/>
                </a:lnTo>
                <a:lnTo>
                  <a:pt x="5402" y="12166"/>
                </a:lnTo>
                <a:lnTo>
                  <a:pt x="5402" y="12191"/>
                </a:lnTo>
                <a:lnTo>
                  <a:pt x="5548" y="12264"/>
                </a:lnTo>
                <a:lnTo>
                  <a:pt x="5645" y="12288"/>
                </a:lnTo>
                <a:lnTo>
                  <a:pt x="5718" y="12288"/>
                </a:lnTo>
                <a:lnTo>
                  <a:pt x="5718" y="12434"/>
                </a:lnTo>
                <a:lnTo>
                  <a:pt x="5597" y="12434"/>
                </a:lnTo>
                <a:lnTo>
                  <a:pt x="5451" y="12458"/>
                </a:lnTo>
                <a:lnTo>
                  <a:pt x="5378" y="12483"/>
                </a:lnTo>
                <a:lnTo>
                  <a:pt x="5305" y="12556"/>
                </a:lnTo>
                <a:lnTo>
                  <a:pt x="5280" y="12604"/>
                </a:lnTo>
                <a:lnTo>
                  <a:pt x="5280" y="12653"/>
                </a:lnTo>
                <a:lnTo>
                  <a:pt x="5305" y="12677"/>
                </a:lnTo>
                <a:lnTo>
                  <a:pt x="5353" y="12726"/>
                </a:lnTo>
                <a:lnTo>
                  <a:pt x="5499" y="12726"/>
                </a:lnTo>
                <a:lnTo>
                  <a:pt x="5645" y="12702"/>
                </a:lnTo>
                <a:lnTo>
                  <a:pt x="5743" y="12702"/>
                </a:lnTo>
                <a:lnTo>
                  <a:pt x="5718" y="13018"/>
                </a:lnTo>
                <a:lnTo>
                  <a:pt x="5621" y="13018"/>
                </a:lnTo>
                <a:lnTo>
                  <a:pt x="5451" y="13067"/>
                </a:lnTo>
                <a:lnTo>
                  <a:pt x="5305" y="13115"/>
                </a:lnTo>
                <a:lnTo>
                  <a:pt x="5280" y="13140"/>
                </a:lnTo>
                <a:lnTo>
                  <a:pt x="5280" y="13164"/>
                </a:lnTo>
                <a:lnTo>
                  <a:pt x="5305" y="13188"/>
                </a:lnTo>
                <a:lnTo>
                  <a:pt x="5670" y="13213"/>
                </a:lnTo>
                <a:lnTo>
                  <a:pt x="5718" y="13213"/>
                </a:lnTo>
                <a:lnTo>
                  <a:pt x="5718" y="13407"/>
                </a:lnTo>
                <a:lnTo>
                  <a:pt x="5597" y="13432"/>
                </a:lnTo>
                <a:lnTo>
                  <a:pt x="5475" y="13432"/>
                </a:lnTo>
                <a:lnTo>
                  <a:pt x="5378" y="13480"/>
                </a:lnTo>
                <a:lnTo>
                  <a:pt x="5305" y="13578"/>
                </a:lnTo>
                <a:lnTo>
                  <a:pt x="5305" y="13602"/>
                </a:lnTo>
                <a:lnTo>
                  <a:pt x="5329" y="13651"/>
                </a:lnTo>
                <a:lnTo>
                  <a:pt x="5451" y="13675"/>
                </a:lnTo>
                <a:lnTo>
                  <a:pt x="5572" y="13699"/>
                </a:lnTo>
                <a:lnTo>
                  <a:pt x="5718" y="13724"/>
                </a:lnTo>
                <a:lnTo>
                  <a:pt x="5718" y="13870"/>
                </a:lnTo>
                <a:lnTo>
                  <a:pt x="5621" y="13894"/>
                </a:lnTo>
                <a:lnTo>
                  <a:pt x="5353" y="13943"/>
                </a:lnTo>
                <a:lnTo>
                  <a:pt x="5305" y="13967"/>
                </a:lnTo>
                <a:lnTo>
                  <a:pt x="5280" y="14016"/>
                </a:lnTo>
                <a:lnTo>
                  <a:pt x="5305" y="14064"/>
                </a:lnTo>
                <a:lnTo>
                  <a:pt x="5329" y="14089"/>
                </a:lnTo>
                <a:lnTo>
                  <a:pt x="5402" y="14137"/>
                </a:lnTo>
                <a:lnTo>
                  <a:pt x="5499" y="14162"/>
                </a:lnTo>
                <a:lnTo>
                  <a:pt x="5718" y="14186"/>
                </a:lnTo>
                <a:lnTo>
                  <a:pt x="5694" y="14381"/>
                </a:lnTo>
                <a:lnTo>
                  <a:pt x="5524" y="14405"/>
                </a:lnTo>
                <a:lnTo>
                  <a:pt x="5378" y="14454"/>
                </a:lnTo>
                <a:lnTo>
                  <a:pt x="5305" y="14502"/>
                </a:lnTo>
                <a:lnTo>
                  <a:pt x="5232" y="14551"/>
                </a:lnTo>
                <a:lnTo>
                  <a:pt x="5232" y="14575"/>
                </a:lnTo>
                <a:lnTo>
                  <a:pt x="5256" y="14624"/>
                </a:lnTo>
                <a:lnTo>
                  <a:pt x="5402" y="14648"/>
                </a:lnTo>
                <a:lnTo>
                  <a:pt x="5694" y="14648"/>
                </a:lnTo>
                <a:lnTo>
                  <a:pt x="5694" y="14819"/>
                </a:lnTo>
                <a:lnTo>
                  <a:pt x="5475" y="14819"/>
                </a:lnTo>
                <a:lnTo>
                  <a:pt x="5402" y="14843"/>
                </a:lnTo>
                <a:lnTo>
                  <a:pt x="5329" y="14867"/>
                </a:lnTo>
                <a:lnTo>
                  <a:pt x="5305" y="14916"/>
                </a:lnTo>
                <a:lnTo>
                  <a:pt x="5280" y="14940"/>
                </a:lnTo>
                <a:lnTo>
                  <a:pt x="5280" y="14989"/>
                </a:lnTo>
                <a:lnTo>
                  <a:pt x="5305" y="15038"/>
                </a:lnTo>
                <a:lnTo>
                  <a:pt x="5378" y="15086"/>
                </a:lnTo>
                <a:lnTo>
                  <a:pt x="5475" y="15111"/>
                </a:lnTo>
                <a:lnTo>
                  <a:pt x="5572" y="15135"/>
                </a:lnTo>
                <a:lnTo>
                  <a:pt x="5670" y="15159"/>
                </a:lnTo>
                <a:lnTo>
                  <a:pt x="5670" y="15354"/>
                </a:lnTo>
                <a:lnTo>
                  <a:pt x="5548" y="15354"/>
                </a:lnTo>
                <a:lnTo>
                  <a:pt x="5451" y="15330"/>
                </a:lnTo>
                <a:lnTo>
                  <a:pt x="5353" y="15378"/>
                </a:lnTo>
                <a:lnTo>
                  <a:pt x="5329" y="15403"/>
                </a:lnTo>
                <a:lnTo>
                  <a:pt x="5305" y="15427"/>
                </a:lnTo>
                <a:lnTo>
                  <a:pt x="5329" y="15500"/>
                </a:lnTo>
                <a:lnTo>
                  <a:pt x="5378" y="15524"/>
                </a:lnTo>
                <a:lnTo>
                  <a:pt x="5426" y="15549"/>
                </a:lnTo>
                <a:lnTo>
                  <a:pt x="5524" y="15573"/>
                </a:lnTo>
                <a:lnTo>
                  <a:pt x="5645" y="15597"/>
                </a:lnTo>
                <a:lnTo>
                  <a:pt x="5645" y="15719"/>
                </a:lnTo>
                <a:lnTo>
                  <a:pt x="5305" y="15768"/>
                </a:lnTo>
                <a:lnTo>
                  <a:pt x="5280" y="15792"/>
                </a:lnTo>
                <a:lnTo>
                  <a:pt x="5280" y="15816"/>
                </a:lnTo>
                <a:lnTo>
                  <a:pt x="5280" y="15841"/>
                </a:lnTo>
                <a:lnTo>
                  <a:pt x="5305" y="15865"/>
                </a:lnTo>
                <a:lnTo>
                  <a:pt x="5621" y="15889"/>
                </a:lnTo>
                <a:lnTo>
                  <a:pt x="5621" y="16108"/>
                </a:lnTo>
                <a:lnTo>
                  <a:pt x="5524" y="16133"/>
                </a:lnTo>
                <a:lnTo>
                  <a:pt x="5378" y="16157"/>
                </a:lnTo>
                <a:lnTo>
                  <a:pt x="5305" y="16181"/>
                </a:lnTo>
                <a:lnTo>
                  <a:pt x="5256" y="16230"/>
                </a:lnTo>
                <a:lnTo>
                  <a:pt x="5232" y="16254"/>
                </a:lnTo>
                <a:lnTo>
                  <a:pt x="5256" y="16279"/>
                </a:lnTo>
                <a:lnTo>
                  <a:pt x="5305" y="16327"/>
                </a:lnTo>
                <a:lnTo>
                  <a:pt x="5353" y="16352"/>
                </a:lnTo>
                <a:lnTo>
                  <a:pt x="5475" y="16376"/>
                </a:lnTo>
                <a:lnTo>
                  <a:pt x="5597" y="16376"/>
                </a:lnTo>
                <a:lnTo>
                  <a:pt x="5572" y="16571"/>
                </a:lnTo>
                <a:lnTo>
                  <a:pt x="5572" y="16668"/>
                </a:lnTo>
                <a:lnTo>
                  <a:pt x="5280" y="16668"/>
                </a:lnTo>
                <a:lnTo>
                  <a:pt x="5207" y="16692"/>
                </a:lnTo>
                <a:lnTo>
                  <a:pt x="5159" y="16741"/>
                </a:lnTo>
                <a:lnTo>
                  <a:pt x="5159" y="16790"/>
                </a:lnTo>
                <a:lnTo>
                  <a:pt x="5207" y="16838"/>
                </a:lnTo>
                <a:lnTo>
                  <a:pt x="5256" y="16863"/>
                </a:lnTo>
                <a:lnTo>
                  <a:pt x="5402" y="16887"/>
                </a:lnTo>
                <a:lnTo>
                  <a:pt x="5548" y="16887"/>
                </a:lnTo>
                <a:lnTo>
                  <a:pt x="5524" y="17082"/>
                </a:lnTo>
                <a:lnTo>
                  <a:pt x="5426" y="17106"/>
                </a:lnTo>
                <a:lnTo>
                  <a:pt x="5280" y="17130"/>
                </a:lnTo>
                <a:lnTo>
                  <a:pt x="5207" y="17155"/>
                </a:lnTo>
                <a:lnTo>
                  <a:pt x="5134" y="17203"/>
                </a:lnTo>
                <a:lnTo>
                  <a:pt x="5134" y="17228"/>
                </a:lnTo>
                <a:lnTo>
                  <a:pt x="5134" y="17252"/>
                </a:lnTo>
                <a:lnTo>
                  <a:pt x="5207" y="17276"/>
                </a:lnTo>
                <a:lnTo>
                  <a:pt x="5280" y="17276"/>
                </a:lnTo>
                <a:lnTo>
                  <a:pt x="5426" y="17301"/>
                </a:lnTo>
                <a:lnTo>
                  <a:pt x="5499" y="17301"/>
                </a:lnTo>
                <a:lnTo>
                  <a:pt x="5475" y="17544"/>
                </a:lnTo>
                <a:lnTo>
                  <a:pt x="5378" y="17544"/>
                </a:lnTo>
                <a:lnTo>
                  <a:pt x="5256" y="17593"/>
                </a:lnTo>
                <a:lnTo>
                  <a:pt x="5183" y="17641"/>
                </a:lnTo>
                <a:lnTo>
                  <a:pt x="5183" y="17666"/>
                </a:lnTo>
                <a:lnTo>
                  <a:pt x="5183" y="17690"/>
                </a:lnTo>
                <a:lnTo>
                  <a:pt x="5207" y="17739"/>
                </a:lnTo>
                <a:lnTo>
                  <a:pt x="5256" y="17763"/>
                </a:lnTo>
                <a:lnTo>
                  <a:pt x="5378" y="17787"/>
                </a:lnTo>
                <a:lnTo>
                  <a:pt x="5451" y="17812"/>
                </a:lnTo>
                <a:lnTo>
                  <a:pt x="5426" y="17982"/>
                </a:lnTo>
                <a:lnTo>
                  <a:pt x="5329" y="17982"/>
                </a:lnTo>
                <a:lnTo>
                  <a:pt x="5086" y="18006"/>
                </a:lnTo>
                <a:lnTo>
                  <a:pt x="5037" y="18031"/>
                </a:lnTo>
                <a:lnTo>
                  <a:pt x="5013" y="18055"/>
                </a:lnTo>
                <a:lnTo>
                  <a:pt x="5013" y="18104"/>
                </a:lnTo>
                <a:lnTo>
                  <a:pt x="5061" y="18152"/>
                </a:lnTo>
                <a:lnTo>
                  <a:pt x="5159" y="18201"/>
                </a:lnTo>
                <a:lnTo>
                  <a:pt x="5280" y="18225"/>
                </a:lnTo>
                <a:lnTo>
                  <a:pt x="5402" y="18225"/>
                </a:lnTo>
                <a:lnTo>
                  <a:pt x="5402" y="18420"/>
                </a:lnTo>
                <a:lnTo>
                  <a:pt x="5353" y="18420"/>
                </a:lnTo>
                <a:lnTo>
                  <a:pt x="5207" y="18444"/>
                </a:lnTo>
                <a:lnTo>
                  <a:pt x="5134" y="18469"/>
                </a:lnTo>
                <a:lnTo>
                  <a:pt x="5086" y="18517"/>
                </a:lnTo>
                <a:lnTo>
                  <a:pt x="5061" y="18566"/>
                </a:lnTo>
                <a:lnTo>
                  <a:pt x="5086" y="18615"/>
                </a:lnTo>
                <a:lnTo>
                  <a:pt x="5134" y="18663"/>
                </a:lnTo>
                <a:lnTo>
                  <a:pt x="5183" y="18688"/>
                </a:lnTo>
                <a:lnTo>
                  <a:pt x="5329" y="18712"/>
                </a:lnTo>
                <a:lnTo>
                  <a:pt x="5378" y="18712"/>
                </a:lnTo>
                <a:lnTo>
                  <a:pt x="5353" y="18907"/>
                </a:lnTo>
                <a:lnTo>
                  <a:pt x="5280" y="18907"/>
                </a:lnTo>
                <a:lnTo>
                  <a:pt x="5183" y="18955"/>
                </a:lnTo>
                <a:lnTo>
                  <a:pt x="5159" y="18980"/>
                </a:lnTo>
                <a:lnTo>
                  <a:pt x="5159" y="19004"/>
                </a:lnTo>
                <a:lnTo>
                  <a:pt x="5159" y="19053"/>
                </a:lnTo>
                <a:lnTo>
                  <a:pt x="5183" y="19077"/>
                </a:lnTo>
                <a:lnTo>
                  <a:pt x="5256" y="19126"/>
                </a:lnTo>
                <a:lnTo>
                  <a:pt x="5353" y="19126"/>
                </a:lnTo>
                <a:lnTo>
                  <a:pt x="5353" y="19539"/>
                </a:lnTo>
                <a:lnTo>
                  <a:pt x="5353" y="19637"/>
                </a:lnTo>
                <a:lnTo>
                  <a:pt x="5402" y="19710"/>
                </a:lnTo>
                <a:lnTo>
                  <a:pt x="5475" y="19758"/>
                </a:lnTo>
                <a:lnTo>
                  <a:pt x="5548" y="19783"/>
                </a:lnTo>
                <a:lnTo>
                  <a:pt x="5572" y="19807"/>
                </a:lnTo>
                <a:lnTo>
                  <a:pt x="5718" y="19953"/>
                </a:lnTo>
                <a:lnTo>
                  <a:pt x="5840" y="20074"/>
                </a:lnTo>
                <a:lnTo>
                  <a:pt x="5986" y="20220"/>
                </a:lnTo>
                <a:lnTo>
                  <a:pt x="6132" y="20366"/>
                </a:lnTo>
                <a:lnTo>
                  <a:pt x="5961" y="20366"/>
                </a:lnTo>
                <a:lnTo>
                  <a:pt x="5816" y="20342"/>
                </a:lnTo>
                <a:lnTo>
                  <a:pt x="5670" y="20318"/>
                </a:lnTo>
                <a:lnTo>
                  <a:pt x="5524" y="20269"/>
                </a:lnTo>
                <a:lnTo>
                  <a:pt x="5378" y="20196"/>
                </a:lnTo>
                <a:lnTo>
                  <a:pt x="5232" y="20099"/>
                </a:lnTo>
                <a:lnTo>
                  <a:pt x="5086" y="20001"/>
                </a:lnTo>
                <a:lnTo>
                  <a:pt x="4940" y="19928"/>
                </a:lnTo>
                <a:lnTo>
                  <a:pt x="4818" y="19539"/>
                </a:lnTo>
                <a:lnTo>
                  <a:pt x="4721" y="19126"/>
                </a:lnTo>
                <a:lnTo>
                  <a:pt x="4672" y="18712"/>
                </a:lnTo>
                <a:lnTo>
                  <a:pt x="4623" y="18274"/>
                </a:lnTo>
                <a:lnTo>
                  <a:pt x="4575" y="17447"/>
                </a:lnTo>
                <a:lnTo>
                  <a:pt x="4526" y="16619"/>
                </a:lnTo>
                <a:lnTo>
                  <a:pt x="4477" y="15670"/>
                </a:lnTo>
                <a:lnTo>
                  <a:pt x="4429" y="14721"/>
                </a:lnTo>
                <a:lnTo>
                  <a:pt x="4404" y="14235"/>
                </a:lnTo>
                <a:lnTo>
                  <a:pt x="4380" y="13894"/>
                </a:lnTo>
                <a:lnTo>
                  <a:pt x="4331" y="13505"/>
                </a:lnTo>
                <a:lnTo>
                  <a:pt x="4258" y="13140"/>
                </a:lnTo>
                <a:lnTo>
                  <a:pt x="4161" y="12775"/>
                </a:lnTo>
                <a:lnTo>
                  <a:pt x="4112" y="12629"/>
                </a:lnTo>
                <a:lnTo>
                  <a:pt x="4039" y="12483"/>
                </a:lnTo>
                <a:lnTo>
                  <a:pt x="3966" y="12361"/>
                </a:lnTo>
                <a:lnTo>
                  <a:pt x="3893" y="12288"/>
                </a:lnTo>
                <a:lnTo>
                  <a:pt x="3820" y="12264"/>
                </a:lnTo>
                <a:lnTo>
                  <a:pt x="3577" y="12264"/>
                </a:lnTo>
                <a:lnTo>
                  <a:pt x="3504" y="12288"/>
                </a:lnTo>
                <a:lnTo>
                  <a:pt x="3407" y="12385"/>
                </a:lnTo>
                <a:lnTo>
                  <a:pt x="3334" y="12507"/>
                </a:lnTo>
                <a:lnTo>
                  <a:pt x="3309" y="12483"/>
                </a:lnTo>
                <a:lnTo>
                  <a:pt x="3188" y="12483"/>
                </a:lnTo>
                <a:lnTo>
                  <a:pt x="3066" y="12531"/>
                </a:lnTo>
                <a:lnTo>
                  <a:pt x="3042" y="12556"/>
                </a:lnTo>
                <a:lnTo>
                  <a:pt x="3042" y="12604"/>
                </a:lnTo>
                <a:lnTo>
                  <a:pt x="3066" y="12653"/>
                </a:lnTo>
                <a:lnTo>
                  <a:pt x="3115" y="12677"/>
                </a:lnTo>
                <a:lnTo>
                  <a:pt x="3236" y="12702"/>
                </a:lnTo>
                <a:lnTo>
                  <a:pt x="3261" y="12702"/>
                </a:lnTo>
                <a:lnTo>
                  <a:pt x="3212" y="12848"/>
                </a:lnTo>
                <a:lnTo>
                  <a:pt x="3042" y="12872"/>
                </a:lnTo>
                <a:lnTo>
                  <a:pt x="2871" y="12921"/>
                </a:lnTo>
                <a:lnTo>
                  <a:pt x="2871" y="12945"/>
                </a:lnTo>
                <a:lnTo>
                  <a:pt x="2871" y="12969"/>
                </a:lnTo>
                <a:lnTo>
                  <a:pt x="3017" y="13018"/>
                </a:lnTo>
                <a:lnTo>
                  <a:pt x="3163" y="13042"/>
                </a:lnTo>
                <a:lnTo>
                  <a:pt x="3139" y="13140"/>
                </a:lnTo>
                <a:lnTo>
                  <a:pt x="2969" y="13140"/>
                </a:lnTo>
                <a:lnTo>
                  <a:pt x="2847" y="13164"/>
                </a:lnTo>
                <a:lnTo>
                  <a:pt x="2725" y="13213"/>
                </a:lnTo>
                <a:lnTo>
                  <a:pt x="2701" y="13237"/>
                </a:lnTo>
                <a:lnTo>
                  <a:pt x="2701" y="13261"/>
                </a:lnTo>
                <a:lnTo>
                  <a:pt x="2701" y="13286"/>
                </a:lnTo>
                <a:lnTo>
                  <a:pt x="2725" y="13310"/>
                </a:lnTo>
                <a:lnTo>
                  <a:pt x="2847" y="13359"/>
                </a:lnTo>
                <a:lnTo>
                  <a:pt x="2969" y="13383"/>
                </a:lnTo>
                <a:lnTo>
                  <a:pt x="3090" y="13383"/>
                </a:lnTo>
                <a:lnTo>
                  <a:pt x="3066" y="13529"/>
                </a:lnTo>
                <a:lnTo>
                  <a:pt x="2847" y="13553"/>
                </a:lnTo>
                <a:lnTo>
                  <a:pt x="2750" y="13602"/>
                </a:lnTo>
                <a:lnTo>
                  <a:pt x="2652" y="13651"/>
                </a:lnTo>
                <a:lnTo>
                  <a:pt x="2628" y="13699"/>
                </a:lnTo>
                <a:lnTo>
                  <a:pt x="2652" y="13724"/>
                </a:lnTo>
                <a:lnTo>
                  <a:pt x="2847" y="13748"/>
                </a:lnTo>
                <a:lnTo>
                  <a:pt x="3042" y="13772"/>
                </a:lnTo>
                <a:lnTo>
                  <a:pt x="3042" y="13870"/>
                </a:lnTo>
                <a:lnTo>
                  <a:pt x="2920" y="13870"/>
                </a:lnTo>
                <a:lnTo>
                  <a:pt x="2774" y="13918"/>
                </a:lnTo>
                <a:lnTo>
                  <a:pt x="2701" y="13943"/>
                </a:lnTo>
                <a:lnTo>
                  <a:pt x="2628" y="13991"/>
                </a:lnTo>
                <a:lnTo>
                  <a:pt x="2628" y="14016"/>
                </a:lnTo>
                <a:lnTo>
                  <a:pt x="2701" y="14064"/>
                </a:lnTo>
                <a:lnTo>
                  <a:pt x="2798" y="14113"/>
                </a:lnTo>
                <a:lnTo>
                  <a:pt x="2896" y="14137"/>
                </a:lnTo>
                <a:lnTo>
                  <a:pt x="3017" y="14137"/>
                </a:lnTo>
                <a:lnTo>
                  <a:pt x="2993" y="14283"/>
                </a:lnTo>
                <a:lnTo>
                  <a:pt x="2871" y="14283"/>
                </a:lnTo>
                <a:lnTo>
                  <a:pt x="2725" y="14308"/>
                </a:lnTo>
                <a:lnTo>
                  <a:pt x="2677" y="14332"/>
                </a:lnTo>
                <a:lnTo>
                  <a:pt x="2604" y="14381"/>
                </a:lnTo>
                <a:lnTo>
                  <a:pt x="2604" y="14405"/>
                </a:lnTo>
                <a:lnTo>
                  <a:pt x="2579" y="14429"/>
                </a:lnTo>
                <a:lnTo>
                  <a:pt x="2604" y="14502"/>
                </a:lnTo>
                <a:lnTo>
                  <a:pt x="2677" y="14551"/>
                </a:lnTo>
                <a:lnTo>
                  <a:pt x="2725" y="14575"/>
                </a:lnTo>
                <a:lnTo>
                  <a:pt x="2871" y="14600"/>
                </a:lnTo>
                <a:lnTo>
                  <a:pt x="2969" y="14600"/>
                </a:lnTo>
                <a:lnTo>
                  <a:pt x="2969" y="14721"/>
                </a:lnTo>
                <a:lnTo>
                  <a:pt x="2969" y="14794"/>
                </a:lnTo>
                <a:lnTo>
                  <a:pt x="2774" y="14819"/>
                </a:lnTo>
                <a:lnTo>
                  <a:pt x="2628" y="14843"/>
                </a:lnTo>
                <a:lnTo>
                  <a:pt x="2555" y="14892"/>
                </a:lnTo>
                <a:lnTo>
                  <a:pt x="2506" y="14940"/>
                </a:lnTo>
                <a:lnTo>
                  <a:pt x="2482" y="14989"/>
                </a:lnTo>
                <a:lnTo>
                  <a:pt x="2506" y="15013"/>
                </a:lnTo>
                <a:lnTo>
                  <a:pt x="2579" y="15038"/>
                </a:lnTo>
                <a:lnTo>
                  <a:pt x="2652" y="15062"/>
                </a:lnTo>
                <a:lnTo>
                  <a:pt x="2823" y="15062"/>
                </a:lnTo>
                <a:lnTo>
                  <a:pt x="2944" y="15038"/>
                </a:lnTo>
                <a:lnTo>
                  <a:pt x="2944" y="15232"/>
                </a:lnTo>
                <a:lnTo>
                  <a:pt x="2871" y="15232"/>
                </a:lnTo>
                <a:lnTo>
                  <a:pt x="2677" y="15257"/>
                </a:lnTo>
                <a:lnTo>
                  <a:pt x="2506" y="15305"/>
                </a:lnTo>
                <a:lnTo>
                  <a:pt x="2506" y="15330"/>
                </a:lnTo>
                <a:lnTo>
                  <a:pt x="2506" y="15354"/>
                </a:lnTo>
                <a:lnTo>
                  <a:pt x="2701" y="15378"/>
                </a:lnTo>
                <a:lnTo>
                  <a:pt x="2920" y="15403"/>
                </a:lnTo>
                <a:lnTo>
                  <a:pt x="2920" y="15622"/>
                </a:lnTo>
                <a:lnTo>
                  <a:pt x="2798" y="15646"/>
                </a:lnTo>
                <a:lnTo>
                  <a:pt x="2652" y="15695"/>
                </a:lnTo>
                <a:lnTo>
                  <a:pt x="2506" y="15768"/>
                </a:lnTo>
                <a:lnTo>
                  <a:pt x="2506" y="15792"/>
                </a:lnTo>
                <a:lnTo>
                  <a:pt x="2506" y="15816"/>
                </a:lnTo>
                <a:lnTo>
                  <a:pt x="2798" y="15841"/>
                </a:lnTo>
                <a:lnTo>
                  <a:pt x="2896" y="15841"/>
                </a:lnTo>
                <a:lnTo>
                  <a:pt x="2896" y="15914"/>
                </a:lnTo>
                <a:lnTo>
                  <a:pt x="2750" y="15938"/>
                </a:lnTo>
                <a:lnTo>
                  <a:pt x="2604" y="15987"/>
                </a:lnTo>
                <a:lnTo>
                  <a:pt x="2482" y="16060"/>
                </a:lnTo>
                <a:lnTo>
                  <a:pt x="2433" y="16108"/>
                </a:lnTo>
                <a:lnTo>
                  <a:pt x="2433" y="16157"/>
                </a:lnTo>
                <a:lnTo>
                  <a:pt x="2433" y="16181"/>
                </a:lnTo>
                <a:lnTo>
                  <a:pt x="2506" y="16230"/>
                </a:lnTo>
                <a:lnTo>
                  <a:pt x="2579" y="16254"/>
                </a:lnTo>
                <a:lnTo>
                  <a:pt x="2725" y="16254"/>
                </a:lnTo>
                <a:lnTo>
                  <a:pt x="2896" y="16230"/>
                </a:lnTo>
                <a:lnTo>
                  <a:pt x="2871" y="16425"/>
                </a:lnTo>
                <a:lnTo>
                  <a:pt x="2628" y="16473"/>
                </a:lnTo>
                <a:lnTo>
                  <a:pt x="2506" y="16498"/>
                </a:lnTo>
                <a:lnTo>
                  <a:pt x="2409" y="16546"/>
                </a:lnTo>
                <a:lnTo>
                  <a:pt x="2409" y="16571"/>
                </a:lnTo>
                <a:lnTo>
                  <a:pt x="2409" y="16595"/>
                </a:lnTo>
                <a:lnTo>
                  <a:pt x="2506" y="16644"/>
                </a:lnTo>
                <a:lnTo>
                  <a:pt x="2628" y="16668"/>
                </a:lnTo>
                <a:lnTo>
                  <a:pt x="2871" y="16692"/>
                </a:lnTo>
                <a:lnTo>
                  <a:pt x="2847" y="16936"/>
                </a:lnTo>
                <a:lnTo>
                  <a:pt x="2701" y="16936"/>
                </a:lnTo>
                <a:lnTo>
                  <a:pt x="2555" y="16960"/>
                </a:lnTo>
                <a:lnTo>
                  <a:pt x="2458" y="16984"/>
                </a:lnTo>
                <a:lnTo>
                  <a:pt x="2409" y="17033"/>
                </a:lnTo>
                <a:lnTo>
                  <a:pt x="2385" y="17057"/>
                </a:lnTo>
                <a:lnTo>
                  <a:pt x="2433" y="17106"/>
                </a:lnTo>
                <a:lnTo>
                  <a:pt x="2482" y="17130"/>
                </a:lnTo>
                <a:lnTo>
                  <a:pt x="2604" y="17155"/>
                </a:lnTo>
                <a:lnTo>
                  <a:pt x="2847" y="17155"/>
                </a:lnTo>
                <a:lnTo>
                  <a:pt x="2823" y="17349"/>
                </a:lnTo>
                <a:lnTo>
                  <a:pt x="2701" y="17398"/>
                </a:lnTo>
                <a:lnTo>
                  <a:pt x="2604" y="17447"/>
                </a:lnTo>
                <a:lnTo>
                  <a:pt x="2506" y="17495"/>
                </a:lnTo>
                <a:lnTo>
                  <a:pt x="2458" y="17568"/>
                </a:lnTo>
                <a:lnTo>
                  <a:pt x="2433" y="17593"/>
                </a:lnTo>
                <a:lnTo>
                  <a:pt x="2458" y="17641"/>
                </a:lnTo>
                <a:lnTo>
                  <a:pt x="2458" y="17666"/>
                </a:lnTo>
                <a:lnTo>
                  <a:pt x="2506" y="17690"/>
                </a:lnTo>
                <a:lnTo>
                  <a:pt x="2652" y="17690"/>
                </a:lnTo>
                <a:lnTo>
                  <a:pt x="2823" y="17641"/>
                </a:lnTo>
                <a:lnTo>
                  <a:pt x="2798" y="17860"/>
                </a:lnTo>
                <a:lnTo>
                  <a:pt x="2628" y="17933"/>
                </a:lnTo>
                <a:lnTo>
                  <a:pt x="2506" y="17958"/>
                </a:lnTo>
                <a:lnTo>
                  <a:pt x="2482" y="17958"/>
                </a:lnTo>
                <a:lnTo>
                  <a:pt x="2458" y="17982"/>
                </a:lnTo>
                <a:lnTo>
                  <a:pt x="2458" y="18006"/>
                </a:lnTo>
                <a:lnTo>
                  <a:pt x="2482" y="18031"/>
                </a:lnTo>
                <a:lnTo>
                  <a:pt x="2628" y="18055"/>
                </a:lnTo>
                <a:lnTo>
                  <a:pt x="2798" y="18055"/>
                </a:lnTo>
                <a:lnTo>
                  <a:pt x="2774" y="18298"/>
                </a:lnTo>
                <a:lnTo>
                  <a:pt x="2725" y="18298"/>
                </a:lnTo>
                <a:lnTo>
                  <a:pt x="2628" y="18323"/>
                </a:lnTo>
                <a:lnTo>
                  <a:pt x="2506" y="18371"/>
                </a:lnTo>
                <a:lnTo>
                  <a:pt x="2482" y="18396"/>
                </a:lnTo>
                <a:lnTo>
                  <a:pt x="2482" y="18420"/>
                </a:lnTo>
                <a:lnTo>
                  <a:pt x="2482" y="18444"/>
                </a:lnTo>
                <a:lnTo>
                  <a:pt x="2506" y="18444"/>
                </a:lnTo>
                <a:lnTo>
                  <a:pt x="2604" y="18493"/>
                </a:lnTo>
                <a:lnTo>
                  <a:pt x="2725" y="18542"/>
                </a:lnTo>
                <a:lnTo>
                  <a:pt x="2750" y="18542"/>
                </a:lnTo>
                <a:lnTo>
                  <a:pt x="2725" y="18688"/>
                </a:lnTo>
                <a:lnTo>
                  <a:pt x="2628" y="18712"/>
                </a:lnTo>
                <a:lnTo>
                  <a:pt x="2506" y="18712"/>
                </a:lnTo>
                <a:lnTo>
                  <a:pt x="2458" y="18736"/>
                </a:lnTo>
                <a:lnTo>
                  <a:pt x="2409" y="18761"/>
                </a:lnTo>
                <a:lnTo>
                  <a:pt x="2385" y="18809"/>
                </a:lnTo>
                <a:lnTo>
                  <a:pt x="2385" y="18858"/>
                </a:lnTo>
                <a:lnTo>
                  <a:pt x="2433" y="18882"/>
                </a:lnTo>
                <a:lnTo>
                  <a:pt x="2482" y="18931"/>
                </a:lnTo>
                <a:lnTo>
                  <a:pt x="2604" y="18955"/>
                </a:lnTo>
                <a:lnTo>
                  <a:pt x="2701" y="18955"/>
                </a:lnTo>
                <a:lnTo>
                  <a:pt x="2677" y="19053"/>
                </a:lnTo>
                <a:lnTo>
                  <a:pt x="2604" y="19077"/>
                </a:lnTo>
                <a:lnTo>
                  <a:pt x="2555" y="19101"/>
                </a:lnTo>
                <a:lnTo>
                  <a:pt x="2433" y="19174"/>
                </a:lnTo>
                <a:lnTo>
                  <a:pt x="2433" y="19199"/>
                </a:lnTo>
                <a:lnTo>
                  <a:pt x="2433" y="19223"/>
                </a:lnTo>
                <a:lnTo>
                  <a:pt x="2531" y="19272"/>
                </a:lnTo>
                <a:lnTo>
                  <a:pt x="2628" y="19320"/>
                </a:lnTo>
                <a:lnTo>
                  <a:pt x="2604" y="19466"/>
                </a:lnTo>
                <a:lnTo>
                  <a:pt x="2458" y="19466"/>
                </a:lnTo>
                <a:lnTo>
                  <a:pt x="2360" y="19515"/>
                </a:lnTo>
                <a:lnTo>
                  <a:pt x="2336" y="19564"/>
                </a:lnTo>
                <a:lnTo>
                  <a:pt x="2360" y="19612"/>
                </a:lnTo>
                <a:lnTo>
                  <a:pt x="2385" y="19661"/>
                </a:lnTo>
                <a:lnTo>
                  <a:pt x="2433" y="19685"/>
                </a:lnTo>
                <a:lnTo>
                  <a:pt x="2531" y="19734"/>
                </a:lnTo>
                <a:lnTo>
                  <a:pt x="2458" y="19928"/>
                </a:lnTo>
                <a:lnTo>
                  <a:pt x="2312" y="20001"/>
                </a:lnTo>
                <a:lnTo>
                  <a:pt x="2166" y="20099"/>
                </a:lnTo>
                <a:lnTo>
                  <a:pt x="2020" y="20196"/>
                </a:lnTo>
                <a:lnTo>
                  <a:pt x="1874" y="20269"/>
                </a:lnTo>
                <a:lnTo>
                  <a:pt x="1728" y="20318"/>
                </a:lnTo>
                <a:lnTo>
                  <a:pt x="1582" y="20342"/>
                </a:lnTo>
                <a:lnTo>
                  <a:pt x="1436" y="20366"/>
                </a:lnTo>
                <a:lnTo>
                  <a:pt x="1265" y="20366"/>
                </a:lnTo>
                <a:lnTo>
                  <a:pt x="1411" y="20220"/>
                </a:lnTo>
                <a:lnTo>
                  <a:pt x="1557" y="20074"/>
                </a:lnTo>
                <a:lnTo>
                  <a:pt x="1679" y="19953"/>
                </a:lnTo>
                <a:lnTo>
                  <a:pt x="1825" y="19807"/>
                </a:lnTo>
                <a:lnTo>
                  <a:pt x="1849" y="19783"/>
                </a:lnTo>
                <a:lnTo>
                  <a:pt x="1922" y="19758"/>
                </a:lnTo>
                <a:lnTo>
                  <a:pt x="1995" y="19710"/>
                </a:lnTo>
                <a:lnTo>
                  <a:pt x="2020" y="19637"/>
                </a:lnTo>
                <a:lnTo>
                  <a:pt x="2044" y="19539"/>
                </a:lnTo>
                <a:lnTo>
                  <a:pt x="2020" y="18785"/>
                </a:lnTo>
                <a:lnTo>
                  <a:pt x="1971" y="18055"/>
                </a:lnTo>
                <a:lnTo>
                  <a:pt x="1825" y="16571"/>
                </a:lnTo>
                <a:lnTo>
                  <a:pt x="1752" y="15792"/>
                </a:lnTo>
                <a:lnTo>
                  <a:pt x="1703" y="15013"/>
                </a:lnTo>
                <a:lnTo>
                  <a:pt x="1679" y="13456"/>
                </a:lnTo>
                <a:lnTo>
                  <a:pt x="1655" y="12702"/>
                </a:lnTo>
                <a:lnTo>
                  <a:pt x="1679" y="11947"/>
                </a:lnTo>
                <a:lnTo>
                  <a:pt x="1703" y="11583"/>
                </a:lnTo>
                <a:lnTo>
                  <a:pt x="1752" y="11218"/>
                </a:lnTo>
                <a:lnTo>
                  <a:pt x="1825" y="10853"/>
                </a:lnTo>
                <a:lnTo>
                  <a:pt x="1922" y="10488"/>
                </a:lnTo>
                <a:lnTo>
                  <a:pt x="2044" y="10171"/>
                </a:lnTo>
                <a:lnTo>
                  <a:pt x="2166" y="9855"/>
                </a:lnTo>
                <a:lnTo>
                  <a:pt x="2287" y="9539"/>
                </a:lnTo>
                <a:lnTo>
                  <a:pt x="2360" y="9198"/>
                </a:lnTo>
                <a:lnTo>
                  <a:pt x="2385" y="8906"/>
                </a:lnTo>
                <a:lnTo>
                  <a:pt x="2385" y="8590"/>
                </a:lnTo>
                <a:lnTo>
                  <a:pt x="2385" y="8006"/>
                </a:lnTo>
                <a:lnTo>
                  <a:pt x="2458" y="7957"/>
                </a:lnTo>
                <a:lnTo>
                  <a:pt x="2482" y="7908"/>
                </a:lnTo>
                <a:lnTo>
                  <a:pt x="2506" y="7835"/>
                </a:lnTo>
                <a:lnTo>
                  <a:pt x="2506" y="7762"/>
                </a:lnTo>
                <a:lnTo>
                  <a:pt x="2506" y="7689"/>
                </a:lnTo>
                <a:lnTo>
                  <a:pt x="2458" y="7641"/>
                </a:lnTo>
                <a:lnTo>
                  <a:pt x="2385" y="7592"/>
                </a:lnTo>
                <a:lnTo>
                  <a:pt x="2312" y="7568"/>
                </a:lnTo>
                <a:lnTo>
                  <a:pt x="2214" y="7543"/>
                </a:lnTo>
                <a:lnTo>
                  <a:pt x="2141" y="7519"/>
                </a:lnTo>
                <a:lnTo>
                  <a:pt x="2093" y="7446"/>
                </a:lnTo>
                <a:lnTo>
                  <a:pt x="2044" y="7373"/>
                </a:lnTo>
                <a:lnTo>
                  <a:pt x="1947" y="7227"/>
                </a:lnTo>
                <a:lnTo>
                  <a:pt x="1898" y="7057"/>
                </a:lnTo>
                <a:lnTo>
                  <a:pt x="1874" y="6886"/>
                </a:lnTo>
                <a:lnTo>
                  <a:pt x="1874" y="6716"/>
                </a:lnTo>
                <a:lnTo>
                  <a:pt x="1898" y="6643"/>
                </a:lnTo>
                <a:lnTo>
                  <a:pt x="1971" y="6570"/>
                </a:lnTo>
                <a:lnTo>
                  <a:pt x="2093" y="6473"/>
                </a:lnTo>
                <a:lnTo>
                  <a:pt x="2117" y="6400"/>
                </a:lnTo>
                <a:lnTo>
                  <a:pt x="2117" y="6327"/>
                </a:lnTo>
                <a:lnTo>
                  <a:pt x="2093" y="6254"/>
                </a:lnTo>
                <a:lnTo>
                  <a:pt x="2020" y="6205"/>
                </a:lnTo>
                <a:lnTo>
                  <a:pt x="1947" y="6181"/>
                </a:lnTo>
                <a:lnTo>
                  <a:pt x="1849" y="6181"/>
                </a:lnTo>
                <a:lnTo>
                  <a:pt x="1801" y="6205"/>
                </a:lnTo>
                <a:lnTo>
                  <a:pt x="1728" y="6229"/>
                </a:lnTo>
                <a:lnTo>
                  <a:pt x="1630" y="6327"/>
                </a:lnTo>
                <a:lnTo>
                  <a:pt x="1557" y="6473"/>
                </a:lnTo>
                <a:lnTo>
                  <a:pt x="1484" y="6619"/>
                </a:lnTo>
                <a:lnTo>
                  <a:pt x="1460" y="6789"/>
                </a:lnTo>
                <a:lnTo>
                  <a:pt x="1460" y="6935"/>
                </a:lnTo>
                <a:lnTo>
                  <a:pt x="1460" y="7081"/>
                </a:lnTo>
                <a:lnTo>
                  <a:pt x="1533" y="7300"/>
                </a:lnTo>
                <a:lnTo>
                  <a:pt x="1630" y="7543"/>
                </a:lnTo>
                <a:lnTo>
                  <a:pt x="1606" y="7568"/>
                </a:lnTo>
                <a:lnTo>
                  <a:pt x="1533" y="7519"/>
                </a:lnTo>
                <a:lnTo>
                  <a:pt x="1411" y="7470"/>
                </a:lnTo>
                <a:lnTo>
                  <a:pt x="1363" y="7446"/>
                </a:lnTo>
                <a:lnTo>
                  <a:pt x="1290" y="7446"/>
                </a:lnTo>
                <a:lnTo>
                  <a:pt x="1265" y="7470"/>
                </a:lnTo>
                <a:lnTo>
                  <a:pt x="1241" y="7495"/>
                </a:lnTo>
                <a:lnTo>
                  <a:pt x="1241" y="7568"/>
                </a:lnTo>
                <a:lnTo>
                  <a:pt x="1290" y="7616"/>
                </a:lnTo>
                <a:lnTo>
                  <a:pt x="1363" y="7689"/>
                </a:lnTo>
                <a:lnTo>
                  <a:pt x="1460" y="7787"/>
                </a:lnTo>
                <a:lnTo>
                  <a:pt x="1436" y="7860"/>
                </a:lnTo>
                <a:lnTo>
                  <a:pt x="1314" y="7811"/>
                </a:lnTo>
                <a:lnTo>
                  <a:pt x="1192" y="7762"/>
                </a:lnTo>
                <a:lnTo>
                  <a:pt x="1071" y="7738"/>
                </a:lnTo>
                <a:lnTo>
                  <a:pt x="1022" y="7762"/>
                </a:lnTo>
                <a:lnTo>
                  <a:pt x="998" y="7811"/>
                </a:lnTo>
                <a:lnTo>
                  <a:pt x="1022" y="7835"/>
                </a:lnTo>
                <a:lnTo>
                  <a:pt x="1071" y="7908"/>
                </a:lnTo>
                <a:lnTo>
                  <a:pt x="1144" y="7981"/>
                </a:lnTo>
                <a:lnTo>
                  <a:pt x="1314" y="8103"/>
                </a:lnTo>
                <a:lnTo>
                  <a:pt x="1265" y="8249"/>
                </a:lnTo>
                <a:lnTo>
                  <a:pt x="1168" y="8225"/>
                </a:lnTo>
                <a:lnTo>
                  <a:pt x="1095" y="8200"/>
                </a:lnTo>
                <a:lnTo>
                  <a:pt x="998" y="8225"/>
                </a:lnTo>
                <a:lnTo>
                  <a:pt x="949" y="8249"/>
                </a:lnTo>
                <a:lnTo>
                  <a:pt x="949" y="8273"/>
                </a:lnTo>
                <a:lnTo>
                  <a:pt x="949" y="8322"/>
                </a:lnTo>
                <a:lnTo>
                  <a:pt x="1022" y="8371"/>
                </a:lnTo>
                <a:lnTo>
                  <a:pt x="1095" y="8419"/>
                </a:lnTo>
                <a:lnTo>
                  <a:pt x="1192" y="8444"/>
                </a:lnTo>
                <a:lnTo>
                  <a:pt x="1168" y="8468"/>
                </a:lnTo>
                <a:lnTo>
                  <a:pt x="973" y="8468"/>
                </a:lnTo>
                <a:lnTo>
                  <a:pt x="900" y="8492"/>
                </a:lnTo>
                <a:lnTo>
                  <a:pt x="852" y="8541"/>
                </a:lnTo>
                <a:lnTo>
                  <a:pt x="827" y="8565"/>
                </a:lnTo>
                <a:lnTo>
                  <a:pt x="803" y="8614"/>
                </a:lnTo>
                <a:lnTo>
                  <a:pt x="827" y="8663"/>
                </a:lnTo>
                <a:lnTo>
                  <a:pt x="852" y="8711"/>
                </a:lnTo>
                <a:lnTo>
                  <a:pt x="949" y="8760"/>
                </a:lnTo>
                <a:lnTo>
                  <a:pt x="1071" y="8784"/>
                </a:lnTo>
                <a:lnTo>
                  <a:pt x="1095" y="8784"/>
                </a:lnTo>
                <a:lnTo>
                  <a:pt x="1046" y="8979"/>
                </a:lnTo>
                <a:lnTo>
                  <a:pt x="803" y="8979"/>
                </a:lnTo>
                <a:lnTo>
                  <a:pt x="779" y="9028"/>
                </a:lnTo>
                <a:lnTo>
                  <a:pt x="779" y="9052"/>
                </a:lnTo>
                <a:lnTo>
                  <a:pt x="779" y="9101"/>
                </a:lnTo>
                <a:lnTo>
                  <a:pt x="827" y="9149"/>
                </a:lnTo>
                <a:lnTo>
                  <a:pt x="876" y="9174"/>
                </a:lnTo>
                <a:lnTo>
                  <a:pt x="973" y="9198"/>
                </a:lnTo>
                <a:lnTo>
                  <a:pt x="998" y="9222"/>
                </a:lnTo>
                <a:lnTo>
                  <a:pt x="998" y="9368"/>
                </a:lnTo>
                <a:lnTo>
                  <a:pt x="852" y="9368"/>
                </a:lnTo>
                <a:lnTo>
                  <a:pt x="803" y="9393"/>
                </a:lnTo>
                <a:lnTo>
                  <a:pt x="754" y="9417"/>
                </a:lnTo>
                <a:lnTo>
                  <a:pt x="730" y="9490"/>
                </a:lnTo>
                <a:lnTo>
                  <a:pt x="730" y="9539"/>
                </a:lnTo>
                <a:lnTo>
                  <a:pt x="730" y="9563"/>
                </a:lnTo>
                <a:lnTo>
                  <a:pt x="779" y="9612"/>
                </a:lnTo>
                <a:lnTo>
                  <a:pt x="827" y="9636"/>
                </a:lnTo>
                <a:lnTo>
                  <a:pt x="949" y="9660"/>
                </a:lnTo>
                <a:lnTo>
                  <a:pt x="949" y="9806"/>
                </a:lnTo>
                <a:lnTo>
                  <a:pt x="876" y="9806"/>
                </a:lnTo>
                <a:lnTo>
                  <a:pt x="803" y="9831"/>
                </a:lnTo>
                <a:lnTo>
                  <a:pt x="730" y="9879"/>
                </a:lnTo>
                <a:lnTo>
                  <a:pt x="681" y="9904"/>
                </a:lnTo>
                <a:lnTo>
                  <a:pt x="681" y="9952"/>
                </a:lnTo>
                <a:lnTo>
                  <a:pt x="681" y="10001"/>
                </a:lnTo>
                <a:lnTo>
                  <a:pt x="730" y="10050"/>
                </a:lnTo>
                <a:lnTo>
                  <a:pt x="827" y="10074"/>
                </a:lnTo>
                <a:lnTo>
                  <a:pt x="949" y="10074"/>
                </a:lnTo>
                <a:lnTo>
                  <a:pt x="949" y="10123"/>
                </a:lnTo>
                <a:lnTo>
                  <a:pt x="852" y="10147"/>
                </a:lnTo>
                <a:lnTo>
                  <a:pt x="803" y="10196"/>
                </a:lnTo>
                <a:lnTo>
                  <a:pt x="754" y="10244"/>
                </a:lnTo>
                <a:lnTo>
                  <a:pt x="754" y="10269"/>
                </a:lnTo>
                <a:lnTo>
                  <a:pt x="779" y="10293"/>
                </a:lnTo>
                <a:lnTo>
                  <a:pt x="876" y="10342"/>
                </a:lnTo>
                <a:lnTo>
                  <a:pt x="949" y="10342"/>
                </a:lnTo>
                <a:lnTo>
                  <a:pt x="973" y="10390"/>
                </a:lnTo>
                <a:lnTo>
                  <a:pt x="973" y="10463"/>
                </a:lnTo>
                <a:lnTo>
                  <a:pt x="925" y="10512"/>
                </a:lnTo>
                <a:lnTo>
                  <a:pt x="876" y="10585"/>
                </a:lnTo>
                <a:lnTo>
                  <a:pt x="852" y="10658"/>
                </a:lnTo>
                <a:lnTo>
                  <a:pt x="876" y="10755"/>
                </a:lnTo>
                <a:lnTo>
                  <a:pt x="925" y="10853"/>
                </a:lnTo>
                <a:lnTo>
                  <a:pt x="949" y="10999"/>
                </a:lnTo>
                <a:lnTo>
                  <a:pt x="973" y="11266"/>
                </a:lnTo>
                <a:lnTo>
                  <a:pt x="925" y="11534"/>
                </a:lnTo>
                <a:lnTo>
                  <a:pt x="876" y="11656"/>
                </a:lnTo>
                <a:lnTo>
                  <a:pt x="827" y="11753"/>
                </a:lnTo>
                <a:lnTo>
                  <a:pt x="803" y="11801"/>
                </a:lnTo>
                <a:lnTo>
                  <a:pt x="754" y="11801"/>
                </a:lnTo>
                <a:lnTo>
                  <a:pt x="657" y="11729"/>
                </a:lnTo>
                <a:lnTo>
                  <a:pt x="560" y="11656"/>
                </a:lnTo>
                <a:lnTo>
                  <a:pt x="511" y="11583"/>
                </a:lnTo>
                <a:lnTo>
                  <a:pt x="462" y="11461"/>
                </a:lnTo>
                <a:lnTo>
                  <a:pt x="462" y="11339"/>
                </a:lnTo>
                <a:lnTo>
                  <a:pt x="487" y="11096"/>
                </a:lnTo>
                <a:lnTo>
                  <a:pt x="535" y="11047"/>
                </a:lnTo>
                <a:lnTo>
                  <a:pt x="560" y="10974"/>
                </a:lnTo>
                <a:lnTo>
                  <a:pt x="584" y="10926"/>
                </a:lnTo>
                <a:lnTo>
                  <a:pt x="584" y="10828"/>
                </a:lnTo>
                <a:lnTo>
                  <a:pt x="511" y="10342"/>
                </a:lnTo>
                <a:lnTo>
                  <a:pt x="462" y="9831"/>
                </a:lnTo>
                <a:lnTo>
                  <a:pt x="462" y="9320"/>
                </a:lnTo>
                <a:lnTo>
                  <a:pt x="511" y="8809"/>
                </a:lnTo>
                <a:lnTo>
                  <a:pt x="584" y="8298"/>
                </a:lnTo>
                <a:lnTo>
                  <a:pt x="681" y="7787"/>
                </a:lnTo>
                <a:lnTo>
                  <a:pt x="803" y="7300"/>
                </a:lnTo>
                <a:lnTo>
                  <a:pt x="949" y="6813"/>
                </a:lnTo>
                <a:lnTo>
                  <a:pt x="1119" y="6400"/>
                </a:lnTo>
                <a:lnTo>
                  <a:pt x="1314" y="6010"/>
                </a:lnTo>
                <a:lnTo>
                  <a:pt x="1557" y="5621"/>
                </a:lnTo>
                <a:lnTo>
                  <a:pt x="1703" y="5451"/>
                </a:lnTo>
                <a:lnTo>
                  <a:pt x="1849" y="5280"/>
                </a:lnTo>
                <a:lnTo>
                  <a:pt x="2044" y="5134"/>
                </a:lnTo>
                <a:lnTo>
                  <a:pt x="2214" y="4988"/>
                </a:lnTo>
                <a:lnTo>
                  <a:pt x="2409" y="4891"/>
                </a:lnTo>
                <a:lnTo>
                  <a:pt x="2628" y="4794"/>
                </a:lnTo>
                <a:lnTo>
                  <a:pt x="2823" y="4745"/>
                </a:lnTo>
                <a:lnTo>
                  <a:pt x="3066" y="4696"/>
                </a:lnTo>
                <a:lnTo>
                  <a:pt x="3528" y="4623"/>
                </a:lnTo>
                <a:close/>
                <a:moveTo>
                  <a:pt x="3893" y="0"/>
                </a:moveTo>
                <a:lnTo>
                  <a:pt x="3699" y="73"/>
                </a:lnTo>
                <a:lnTo>
                  <a:pt x="3382" y="73"/>
                </a:lnTo>
                <a:lnTo>
                  <a:pt x="3212" y="122"/>
                </a:lnTo>
                <a:lnTo>
                  <a:pt x="3066" y="195"/>
                </a:lnTo>
                <a:lnTo>
                  <a:pt x="2896" y="268"/>
                </a:lnTo>
                <a:lnTo>
                  <a:pt x="2774" y="365"/>
                </a:lnTo>
                <a:lnTo>
                  <a:pt x="2628" y="487"/>
                </a:lnTo>
                <a:lnTo>
                  <a:pt x="2506" y="609"/>
                </a:lnTo>
                <a:lnTo>
                  <a:pt x="2287" y="901"/>
                </a:lnTo>
                <a:lnTo>
                  <a:pt x="2093" y="1217"/>
                </a:lnTo>
                <a:lnTo>
                  <a:pt x="1947" y="1533"/>
                </a:lnTo>
                <a:lnTo>
                  <a:pt x="1874" y="1850"/>
                </a:lnTo>
                <a:lnTo>
                  <a:pt x="1849" y="2044"/>
                </a:lnTo>
                <a:lnTo>
                  <a:pt x="1849" y="2215"/>
                </a:lnTo>
                <a:lnTo>
                  <a:pt x="1874" y="2409"/>
                </a:lnTo>
                <a:lnTo>
                  <a:pt x="1898" y="2580"/>
                </a:lnTo>
                <a:lnTo>
                  <a:pt x="1947" y="2750"/>
                </a:lnTo>
                <a:lnTo>
                  <a:pt x="2020" y="2896"/>
                </a:lnTo>
                <a:lnTo>
                  <a:pt x="2093" y="3066"/>
                </a:lnTo>
                <a:lnTo>
                  <a:pt x="2214" y="3212"/>
                </a:lnTo>
                <a:lnTo>
                  <a:pt x="2312" y="3358"/>
                </a:lnTo>
                <a:lnTo>
                  <a:pt x="2433" y="3480"/>
                </a:lnTo>
                <a:lnTo>
                  <a:pt x="2579" y="3577"/>
                </a:lnTo>
                <a:lnTo>
                  <a:pt x="2725" y="3699"/>
                </a:lnTo>
                <a:lnTo>
                  <a:pt x="2871" y="3772"/>
                </a:lnTo>
                <a:lnTo>
                  <a:pt x="3042" y="3845"/>
                </a:lnTo>
                <a:lnTo>
                  <a:pt x="3212" y="3918"/>
                </a:lnTo>
                <a:lnTo>
                  <a:pt x="3407" y="3966"/>
                </a:lnTo>
                <a:lnTo>
                  <a:pt x="3553" y="3966"/>
                </a:lnTo>
                <a:lnTo>
                  <a:pt x="3528" y="4039"/>
                </a:lnTo>
                <a:lnTo>
                  <a:pt x="3504" y="4234"/>
                </a:lnTo>
                <a:lnTo>
                  <a:pt x="3431" y="4234"/>
                </a:lnTo>
                <a:lnTo>
                  <a:pt x="3188" y="4210"/>
                </a:lnTo>
                <a:lnTo>
                  <a:pt x="2944" y="4210"/>
                </a:lnTo>
                <a:lnTo>
                  <a:pt x="2725" y="4258"/>
                </a:lnTo>
                <a:lnTo>
                  <a:pt x="2506" y="4331"/>
                </a:lnTo>
                <a:lnTo>
                  <a:pt x="2287" y="4404"/>
                </a:lnTo>
                <a:lnTo>
                  <a:pt x="2093" y="4526"/>
                </a:lnTo>
                <a:lnTo>
                  <a:pt x="1898" y="4648"/>
                </a:lnTo>
                <a:lnTo>
                  <a:pt x="1728" y="4794"/>
                </a:lnTo>
                <a:lnTo>
                  <a:pt x="1557" y="4964"/>
                </a:lnTo>
                <a:lnTo>
                  <a:pt x="1387" y="5134"/>
                </a:lnTo>
                <a:lnTo>
                  <a:pt x="1095" y="5499"/>
                </a:lnTo>
                <a:lnTo>
                  <a:pt x="852" y="5913"/>
                </a:lnTo>
                <a:lnTo>
                  <a:pt x="633" y="6327"/>
                </a:lnTo>
                <a:lnTo>
                  <a:pt x="438" y="6862"/>
                </a:lnTo>
                <a:lnTo>
                  <a:pt x="268" y="7446"/>
                </a:lnTo>
                <a:lnTo>
                  <a:pt x="122" y="8006"/>
                </a:lnTo>
                <a:lnTo>
                  <a:pt x="49" y="8614"/>
                </a:lnTo>
                <a:lnTo>
                  <a:pt x="0" y="9198"/>
                </a:lnTo>
                <a:lnTo>
                  <a:pt x="0" y="9806"/>
                </a:lnTo>
                <a:lnTo>
                  <a:pt x="49" y="10390"/>
                </a:lnTo>
                <a:lnTo>
                  <a:pt x="122" y="10974"/>
                </a:lnTo>
                <a:lnTo>
                  <a:pt x="146" y="10974"/>
                </a:lnTo>
                <a:lnTo>
                  <a:pt x="97" y="11193"/>
                </a:lnTo>
                <a:lnTo>
                  <a:pt x="73" y="11412"/>
                </a:lnTo>
                <a:lnTo>
                  <a:pt x="97" y="11631"/>
                </a:lnTo>
                <a:lnTo>
                  <a:pt x="170" y="11777"/>
                </a:lnTo>
                <a:lnTo>
                  <a:pt x="219" y="11899"/>
                </a:lnTo>
                <a:lnTo>
                  <a:pt x="316" y="11972"/>
                </a:lnTo>
                <a:lnTo>
                  <a:pt x="414" y="12069"/>
                </a:lnTo>
                <a:lnTo>
                  <a:pt x="511" y="12142"/>
                </a:lnTo>
                <a:lnTo>
                  <a:pt x="633" y="12191"/>
                </a:lnTo>
                <a:lnTo>
                  <a:pt x="754" y="12215"/>
                </a:lnTo>
                <a:lnTo>
                  <a:pt x="876" y="12215"/>
                </a:lnTo>
                <a:lnTo>
                  <a:pt x="998" y="12166"/>
                </a:lnTo>
                <a:lnTo>
                  <a:pt x="1144" y="12069"/>
                </a:lnTo>
                <a:lnTo>
                  <a:pt x="1241" y="11923"/>
                </a:lnTo>
                <a:lnTo>
                  <a:pt x="1217" y="12604"/>
                </a:lnTo>
                <a:lnTo>
                  <a:pt x="1217" y="13261"/>
                </a:lnTo>
                <a:lnTo>
                  <a:pt x="1217" y="14040"/>
                </a:lnTo>
                <a:lnTo>
                  <a:pt x="1241" y="14819"/>
                </a:lnTo>
                <a:lnTo>
                  <a:pt x="1265" y="15597"/>
                </a:lnTo>
                <a:lnTo>
                  <a:pt x="1314" y="16376"/>
                </a:lnTo>
                <a:lnTo>
                  <a:pt x="1460" y="17958"/>
                </a:lnTo>
                <a:lnTo>
                  <a:pt x="1509" y="18736"/>
                </a:lnTo>
                <a:lnTo>
                  <a:pt x="1509" y="19515"/>
                </a:lnTo>
                <a:lnTo>
                  <a:pt x="1265" y="19685"/>
                </a:lnTo>
                <a:lnTo>
                  <a:pt x="1022" y="19904"/>
                </a:lnTo>
                <a:lnTo>
                  <a:pt x="827" y="20147"/>
                </a:lnTo>
                <a:lnTo>
                  <a:pt x="730" y="20269"/>
                </a:lnTo>
                <a:lnTo>
                  <a:pt x="681" y="20415"/>
                </a:lnTo>
                <a:lnTo>
                  <a:pt x="633" y="20512"/>
                </a:lnTo>
                <a:lnTo>
                  <a:pt x="657" y="20634"/>
                </a:lnTo>
                <a:lnTo>
                  <a:pt x="706" y="20707"/>
                </a:lnTo>
                <a:lnTo>
                  <a:pt x="803" y="20756"/>
                </a:lnTo>
                <a:lnTo>
                  <a:pt x="1119" y="20829"/>
                </a:lnTo>
                <a:lnTo>
                  <a:pt x="1411" y="20829"/>
                </a:lnTo>
                <a:lnTo>
                  <a:pt x="1703" y="20804"/>
                </a:lnTo>
                <a:lnTo>
                  <a:pt x="1995" y="20731"/>
                </a:lnTo>
                <a:lnTo>
                  <a:pt x="2214" y="20634"/>
                </a:lnTo>
                <a:lnTo>
                  <a:pt x="2458" y="20512"/>
                </a:lnTo>
                <a:lnTo>
                  <a:pt x="2555" y="20439"/>
                </a:lnTo>
                <a:lnTo>
                  <a:pt x="2652" y="20366"/>
                </a:lnTo>
                <a:lnTo>
                  <a:pt x="2750" y="20269"/>
                </a:lnTo>
                <a:lnTo>
                  <a:pt x="2798" y="20172"/>
                </a:lnTo>
                <a:lnTo>
                  <a:pt x="2847" y="20123"/>
                </a:lnTo>
                <a:lnTo>
                  <a:pt x="2871" y="20074"/>
                </a:lnTo>
                <a:lnTo>
                  <a:pt x="2969" y="19783"/>
                </a:lnTo>
                <a:lnTo>
                  <a:pt x="3042" y="19466"/>
                </a:lnTo>
                <a:lnTo>
                  <a:pt x="3090" y="19150"/>
                </a:lnTo>
                <a:lnTo>
                  <a:pt x="3139" y="18809"/>
                </a:lnTo>
                <a:lnTo>
                  <a:pt x="3188" y="18152"/>
                </a:lnTo>
                <a:lnTo>
                  <a:pt x="3236" y="17520"/>
                </a:lnTo>
                <a:lnTo>
                  <a:pt x="3285" y="16425"/>
                </a:lnTo>
                <a:lnTo>
                  <a:pt x="3334" y="15330"/>
                </a:lnTo>
                <a:lnTo>
                  <a:pt x="3407" y="14502"/>
                </a:lnTo>
                <a:lnTo>
                  <a:pt x="3480" y="13651"/>
                </a:lnTo>
                <a:lnTo>
                  <a:pt x="3528" y="13164"/>
                </a:lnTo>
                <a:lnTo>
                  <a:pt x="3601" y="12872"/>
                </a:lnTo>
                <a:lnTo>
                  <a:pt x="3650" y="12750"/>
                </a:lnTo>
                <a:lnTo>
                  <a:pt x="3699" y="12629"/>
                </a:lnTo>
                <a:lnTo>
                  <a:pt x="3747" y="12750"/>
                </a:lnTo>
                <a:lnTo>
                  <a:pt x="3796" y="12872"/>
                </a:lnTo>
                <a:lnTo>
                  <a:pt x="3845" y="13164"/>
                </a:lnTo>
                <a:lnTo>
                  <a:pt x="3918" y="13651"/>
                </a:lnTo>
                <a:lnTo>
                  <a:pt x="3991" y="14502"/>
                </a:lnTo>
                <a:lnTo>
                  <a:pt x="4064" y="15330"/>
                </a:lnTo>
                <a:lnTo>
                  <a:pt x="4112" y="16425"/>
                </a:lnTo>
                <a:lnTo>
                  <a:pt x="4161" y="17520"/>
                </a:lnTo>
                <a:lnTo>
                  <a:pt x="4210" y="18152"/>
                </a:lnTo>
                <a:lnTo>
                  <a:pt x="4258" y="18809"/>
                </a:lnTo>
                <a:lnTo>
                  <a:pt x="4307" y="19150"/>
                </a:lnTo>
                <a:lnTo>
                  <a:pt x="4356" y="19466"/>
                </a:lnTo>
                <a:lnTo>
                  <a:pt x="4429" y="19783"/>
                </a:lnTo>
                <a:lnTo>
                  <a:pt x="4526" y="20074"/>
                </a:lnTo>
                <a:lnTo>
                  <a:pt x="4550" y="20123"/>
                </a:lnTo>
                <a:lnTo>
                  <a:pt x="4599" y="20172"/>
                </a:lnTo>
                <a:lnTo>
                  <a:pt x="4648" y="20269"/>
                </a:lnTo>
                <a:lnTo>
                  <a:pt x="4745" y="20366"/>
                </a:lnTo>
                <a:lnTo>
                  <a:pt x="4842" y="20439"/>
                </a:lnTo>
                <a:lnTo>
                  <a:pt x="4940" y="20512"/>
                </a:lnTo>
                <a:lnTo>
                  <a:pt x="5183" y="20634"/>
                </a:lnTo>
                <a:lnTo>
                  <a:pt x="5402" y="20731"/>
                </a:lnTo>
                <a:lnTo>
                  <a:pt x="5694" y="20804"/>
                </a:lnTo>
                <a:lnTo>
                  <a:pt x="5986" y="20829"/>
                </a:lnTo>
                <a:lnTo>
                  <a:pt x="6278" y="20829"/>
                </a:lnTo>
                <a:lnTo>
                  <a:pt x="6594" y="20756"/>
                </a:lnTo>
                <a:lnTo>
                  <a:pt x="6691" y="20707"/>
                </a:lnTo>
                <a:lnTo>
                  <a:pt x="6740" y="20634"/>
                </a:lnTo>
                <a:lnTo>
                  <a:pt x="6740" y="20512"/>
                </a:lnTo>
                <a:lnTo>
                  <a:pt x="6716" y="20415"/>
                </a:lnTo>
                <a:lnTo>
                  <a:pt x="6667" y="20269"/>
                </a:lnTo>
                <a:lnTo>
                  <a:pt x="6570" y="20147"/>
                </a:lnTo>
                <a:lnTo>
                  <a:pt x="6375" y="19904"/>
                </a:lnTo>
                <a:lnTo>
                  <a:pt x="6132" y="19685"/>
                </a:lnTo>
                <a:lnTo>
                  <a:pt x="5864" y="19515"/>
                </a:lnTo>
                <a:lnTo>
                  <a:pt x="5889" y="18736"/>
                </a:lnTo>
                <a:lnTo>
                  <a:pt x="5937" y="17958"/>
                </a:lnTo>
                <a:lnTo>
                  <a:pt x="6059" y="16376"/>
                </a:lnTo>
                <a:lnTo>
                  <a:pt x="6132" y="15597"/>
                </a:lnTo>
                <a:lnTo>
                  <a:pt x="6156" y="14819"/>
                </a:lnTo>
                <a:lnTo>
                  <a:pt x="6180" y="14040"/>
                </a:lnTo>
                <a:lnTo>
                  <a:pt x="6180" y="13261"/>
                </a:lnTo>
                <a:lnTo>
                  <a:pt x="6180" y="12604"/>
                </a:lnTo>
                <a:lnTo>
                  <a:pt x="6156" y="11923"/>
                </a:lnTo>
                <a:lnTo>
                  <a:pt x="6253" y="12069"/>
                </a:lnTo>
                <a:lnTo>
                  <a:pt x="6399" y="12166"/>
                </a:lnTo>
                <a:lnTo>
                  <a:pt x="6521" y="12215"/>
                </a:lnTo>
                <a:lnTo>
                  <a:pt x="6643" y="12215"/>
                </a:lnTo>
                <a:lnTo>
                  <a:pt x="6764" y="12191"/>
                </a:lnTo>
                <a:lnTo>
                  <a:pt x="6886" y="12142"/>
                </a:lnTo>
                <a:lnTo>
                  <a:pt x="6983" y="12069"/>
                </a:lnTo>
                <a:lnTo>
                  <a:pt x="7081" y="11972"/>
                </a:lnTo>
                <a:lnTo>
                  <a:pt x="7178" y="11899"/>
                </a:lnTo>
                <a:lnTo>
                  <a:pt x="7227" y="11777"/>
                </a:lnTo>
                <a:lnTo>
                  <a:pt x="7300" y="11631"/>
                </a:lnTo>
                <a:lnTo>
                  <a:pt x="7324" y="11412"/>
                </a:lnTo>
                <a:lnTo>
                  <a:pt x="7300" y="11193"/>
                </a:lnTo>
                <a:lnTo>
                  <a:pt x="7251" y="10974"/>
                </a:lnTo>
                <a:lnTo>
                  <a:pt x="7275" y="10974"/>
                </a:lnTo>
                <a:lnTo>
                  <a:pt x="7348" y="10390"/>
                </a:lnTo>
                <a:lnTo>
                  <a:pt x="7397" y="9806"/>
                </a:lnTo>
                <a:lnTo>
                  <a:pt x="7397" y="9198"/>
                </a:lnTo>
                <a:lnTo>
                  <a:pt x="7348" y="8614"/>
                </a:lnTo>
                <a:lnTo>
                  <a:pt x="7251" y="8006"/>
                </a:lnTo>
                <a:lnTo>
                  <a:pt x="7129" y="7446"/>
                </a:lnTo>
                <a:lnTo>
                  <a:pt x="6959" y="6862"/>
                </a:lnTo>
                <a:lnTo>
                  <a:pt x="6764" y="6327"/>
                </a:lnTo>
                <a:lnTo>
                  <a:pt x="6545" y="5913"/>
                </a:lnTo>
                <a:lnTo>
                  <a:pt x="6302" y="5499"/>
                </a:lnTo>
                <a:lnTo>
                  <a:pt x="6010" y="5134"/>
                </a:lnTo>
                <a:lnTo>
                  <a:pt x="5840" y="4964"/>
                </a:lnTo>
                <a:lnTo>
                  <a:pt x="5670" y="4794"/>
                </a:lnTo>
                <a:lnTo>
                  <a:pt x="5499" y="4648"/>
                </a:lnTo>
                <a:lnTo>
                  <a:pt x="5305" y="4526"/>
                </a:lnTo>
                <a:lnTo>
                  <a:pt x="5110" y="4404"/>
                </a:lnTo>
                <a:lnTo>
                  <a:pt x="4891" y="4331"/>
                </a:lnTo>
                <a:lnTo>
                  <a:pt x="4672" y="4258"/>
                </a:lnTo>
                <a:lnTo>
                  <a:pt x="4453" y="4210"/>
                </a:lnTo>
                <a:lnTo>
                  <a:pt x="4210" y="4210"/>
                </a:lnTo>
                <a:lnTo>
                  <a:pt x="3966" y="4234"/>
                </a:lnTo>
                <a:lnTo>
                  <a:pt x="3966" y="4210"/>
                </a:lnTo>
                <a:lnTo>
                  <a:pt x="3966" y="4185"/>
                </a:lnTo>
                <a:lnTo>
                  <a:pt x="3966" y="4137"/>
                </a:lnTo>
                <a:lnTo>
                  <a:pt x="3942" y="4039"/>
                </a:lnTo>
                <a:lnTo>
                  <a:pt x="3918" y="3966"/>
                </a:lnTo>
                <a:lnTo>
                  <a:pt x="4064" y="3942"/>
                </a:lnTo>
                <a:lnTo>
                  <a:pt x="4210" y="3893"/>
                </a:lnTo>
                <a:lnTo>
                  <a:pt x="4356" y="3845"/>
                </a:lnTo>
                <a:lnTo>
                  <a:pt x="4477" y="3772"/>
                </a:lnTo>
                <a:lnTo>
                  <a:pt x="4721" y="3602"/>
                </a:lnTo>
                <a:lnTo>
                  <a:pt x="4940" y="3383"/>
                </a:lnTo>
                <a:lnTo>
                  <a:pt x="5110" y="3115"/>
                </a:lnTo>
                <a:lnTo>
                  <a:pt x="5232" y="2847"/>
                </a:lnTo>
                <a:lnTo>
                  <a:pt x="5353" y="2531"/>
                </a:lnTo>
                <a:lnTo>
                  <a:pt x="5402" y="2215"/>
                </a:lnTo>
                <a:lnTo>
                  <a:pt x="5426" y="2069"/>
                </a:lnTo>
                <a:lnTo>
                  <a:pt x="5402" y="1898"/>
                </a:lnTo>
                <a:lnTo>
                  <a:pt x="5378" y="1704"/>
                </a:lnTo>
                <a:lnTo>
                  <a:pt x="5329" y="1485"/>
                </a:lnTo>
                <a:lnTo>
                  <a:pt x="5280" y="1290"/>
                </a:lnTo>
                <a:lnTo>
                  <a:pt x="5183" y="1095"/>
                </a:lnTo>
                <a:lnTo>
                  <a:pt x="5086" y="876"/>
                </a:lnTo>
                <a:lnTo>
                  <a:pt x="4988" y="682"/>
                </a:lnTo>
                <a:lnTo>
                  <a:pt x="4867" y="511"/>
                </a:lnTo>
                <a:lnTo>
                  <a:pt x="4721" y="365"/>
                </a:lnTo>
                <a:lnTo>
                  <a:pt x="4575" y="219"/>
                </a:lnTo>
                <a:lnTo>
                  <a:pt x="4429" y="122"/>
                </a:lnTo>
                <a:lnTo>
                  <a:pt x="4258" y="49"/>
                </a:lnTo>
                <a:lnTo>
                  <a:pt x="4088" y="0"/>
                </a:lnTo>
                <a:close/>
              </a:path>
            </a:pathLst>
          </a:custGeom>
          <a:solidFill>
            <a:srgbClr val="25212A">
              <a:alpha val="7115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45" name="Google Shape;945;p93"/>
          <p:cNvSpPr/>
          <p:nvPr/>
        </p:nvSpPr>
        <p:spPr>
          <a:xfrm>
            <a:off x="7574250" y="3477311"/>
            <a:ext cx="145204" cy="408821"/>
          </a:xfrm>
          <a:custGeom>
            <a:rect b="b" l="l" r="r" t="t"/>
            <a:pathLst>
              <a:path extrusionOk="0" h="20829" w="7398">
                <a:moveTo>
                  <a:pt x="3991" y="584"/>
                </a:moveTo>
                <a:lnTo>
                  <a:pt x="3942" y="657"/>
                </a:lnTo>
                <a:lnTo>
                  <a:pt x="3893" y="730"/>
                </a:lnTo>
                <a:lnTo>
                  <a:pt x="3893" y="755"/>
                </a:lnTo>
                <a:lnTo>
                  <a:pt x="3918" y="779"/>
                </a:lnTo>
                <a:lnTo>
                  <a:pt x="3991" y="803"/>
                </a:lnTo>
                <a:lnTo>
                  <a:pt x="4064" y="779"/>
                </a:lnTo>
                <a:lnTo>
                  <a:pt x="4185" y="755"/>
                </a:lnTo>
                <a:lnTo>
                  <a:pt x="4283" y="706"/>
                </a:lnTo>
                <a:lnTo>
                  <a:pt x="4380" y="633"/>
                </a:lnTo>
                <a:lnTo>
                  <a:pt x="4453" y="730"/>
                </a:lnTo>
                <a:lnTo>
                  <a:pt x="4356" y="779"/>
                </a:lnTo>
                <a:lnTo>
                  <a:pt x="4210" y="852"/>
                </a:lnTo>
                <a:lnTo>
                  <a:pt x="4088" y="949"/>
                </a:lnTo>
                <a:lnTo>
                  <a:pt x="4088" y="974"/>
                </a:lnTo>
                <a:lnTo>
                  <a:pt x="4112" y="998"/>
                </a:lnTo>
                <a:lnTo>
                  <a:pt x="4283" y="998"/>
                </a:lnTo>
                <a:lnTo>
                  <a:pt x="4453" y="974"/>
                </a:lnTo>
                <a:lnTo>
                  <a:pt x="4623" y="901"/>
                </a:lnTo>
                <a:lnTo>
                  <a:pt x="4721" y="1071"/>
                </a:lnTo>
                <a:lnTo>
                  <a:pt x="4696" y="1071"/>
                </a:lnTo>
                <a:lnTo>
                  <a:pt x="4429" y="1193"/>
                </a:lnTo>
                <a:lnTo>
                  <a:pt x="4185" y="1314"/>
                </a:lnTo>
                <a:lnTo>
                  <a:pt x="4161" y="1339"/>
                </a:lnTo>
                <a:lnTo>
                  <a:pt x="4185" y="1339"/>
                </a:lnTo>
                <a:lnTo>
                  <a:pt x="4307" y="1387"/>
                </a:lnTo>
                <a:lnTo>
                  <a:pt x="4429" y="1387"/>
                </a:lnTo>
                <a:lnTo>
                  <a:pt x="4550" y="1363"/>
                </a:lnTo>
                <a:lnTo>
                  <a:pt x="4696" y="1314"/>
                </a:lnTo>
                <a:lnTo>
                  <a:pt x="4818" y="1266"/>
                </a:lnTo>
                <a:lnTo>
                  <a:pt x="4915" y="1533"/>
                </a:lnTo>
                <a:lnTo>
                  <a:pt x="4794" y="1582"/>
                </a:lnTo>
                <a:lnTo>
                  <a:pt x="4502" y="1679"/>
                </a:lnTo>
                <a:lnTo>
                  <a:pt x="4356" y="1728"/>
                </a:lnTo>
                <a:lnTo>
                  <a:pt x="4234" y="1825"/>
                </a:lnTo>
                <a:lnTo>
                  <a:pt x="4210" y="1850"/>
                </a:lnTo>
                <a:lnTo>
                  <a:pt x="4210" y="1874"/>
                </a:lnTo>
                <a:lnTo>
                  <a:pt x="4210" y="1898"/>
                </a:lnTo>
                <a:lnTo>
                  <a:pt x="4234" y="1898"/>
                </a:lnTo>
                <a:lnTo>
                  <a:pt x="4404" y="1947"/>
                </a:lnTo>
                <a:lnTo>
                  <a:pt x="4550" y="1923"/>
                </a:lnTo>
                <a:lnTo>
                  <a:pt x="4696" y="1898"/>
                </a:lnTo>
                <a:lnTo>
                  <a:pt x="4867" y="1874"/>
                </a:lnTo>
                <a:lnTo>
                  <a:pt x="4964" y="1850"/>
                </a:lnTo>
                <a:lnTo>
                  <a:pt x="4988" y="2069"/>
                </a:lnTo>
                <a:lnTo>
                  <a:pt x="4891" y="2093"/>
                </a:lnTo>
                <a:lnTo>
                  <a:pt x="4696" y="2142"/>
                </a:lnTo>
                <a:lnTo>
                  <a:pt x="4526" y="2190"/>
                </a:lnTo>
                <a:lnTo>
                  <a:pt x="4331" y="2263"/>
                </a:lnTo>
                <a:lnTo>
                  <a:pt x="4137" y="2336"/>
                </a:lnTo>
                <a:lnTo>
                  <a:pt x="4112" y="2361"/>
                </a:lnTo>
                <a:lnTo>
                  <a:pt x="4137" y="2385"/>
                </a:lnTo>
                <a:lnTo>
                  <a:pt x="4283" y="2385"/>
                </a:lnTo>
                <a:lnTo>
                  <a:pt x="4404" y="2409"/>
                </a:lnTo>
                <a:lnTo>
                  <a:pt x="4599" y="2385"/>
                </a:lnTo>
                <a:lnTo>
                  <a:pt x="4769" y="2361"/>
                </a:lnTo>
                <a:lnTo>
                  <a:pt x="4988" y="2336"/>
                </a:lnTo>
                <a:lnTo>
                  <a:pt x="4988" y="2434"/>
                </a:lnTo>
                <a:lnTo>
                  <a:pt x="4940" y="2604"/>
                </a:lnTo>
                <a:lnTo>
                  <a:pt x="4891" y="2750"/>
                </a:lnTo>
                <a:lnTo>
                  <a:pt x="4794" y="2726"/>
                </a:lnTo>
                <a:lnTo>
                  <a:pt x="4696" y="2726"/>
                </a:lnTo>
                <a:lnTo>
                  <a:pt x="4502" y="2750"/>
                </a:lnTo>
                <a:lnTo>
                  <a:pt x="4258" y="2750"/>
                </a:lnTo>
                <a:lnTo>
                  <a:pt x="4137" y="2774"/>
                </a:lnTo>
                <a:lnTo>
                  <a:pt x="4015" y="2847"/>
                </a:lnTo>
                <a:lnTo>
                  <a:pt x="4015" y="2872"/>
                </a:lnTo>
                <a:lnTo>
                  <a:pt x="4112" y="2945"/>
                </a:lnTo>
                <a:lnTo>
                  <a:pt x="4210" y="2993"/>
                </a:lnTo>
                <a:lnTo>
                  <a:pt x="4429" y="2993"/>
                </a:lnTo>
                <a:lnTo>
                  <a:pt x="4599" y="3018"/>
                </a:lnTo>
                <a:lnTo>
                  <a:pt x="4745" y="3018"/>
                </a:lnTo>
                <a:lnTo>
                  <a:pt x="4623" y="3164"/>
                </a:lnTo>
                <a:lnTo>
                  <a:pt x="4502" y="3310"/>
                </a:lnTo>
                <a:lnTo>
                  <a:pt x="4453" y="3285"/>
                </a:lnTo>
                <a:lnTo>
                  <a:pt x="4283" y="3237"/>
                </a:lnTo>
                <a:lnTo>
                  <a:pt x="4112" y="3212"/>
                </a:lnTo>
                <a:lnTo>
                  <a:pt x="3918" y="3212"/>
                </a:lnTo>
                <a:lnTo>
                  <a:pt x="3747" y="3237"/>
                </a:lnTo>
                <a:lnTo>
                  <a:pt x="3723" y="3237"/>
                </a:lnTo>
                <a:lnTo>
                  <a:pt x="3723" y="3261"/>
                </a:lnTo>
                <a:lnTo>
                  <a:pt x="3747" y="3310"/>
                </a:lnTo>
                <a:lnTo>
                  <a:pt x="3966" y="3407"/>
                </a:lnTo>
                <a:lnTo>
                  <a:pt x="4210" y="3480"/>
                </a:lnTo>
                <a:lnTo>
                  <a:pt x="3991" y="3529"/>
                </a:lnTo>
                <a:lnTo>
                  <a:pt x="3796" y="3553"/>
                </a:lnTo>
                <a:lnTo>
                  <a:pt x="3553" y="3553"/>
                </a:lnTo>
                <a:lnTo>
                  <a:pt x="3334" y="3504"/>
                </a:lnTo>
                <a:lnTo>
                  <a:pt x="3090" y="3407"/>
                </a:lnTo>
                <a:lnTo>
                  <a:pt x="2896" y="3285"/>
                </a:lnTo>
                <a:lnTo>
                  <a:pt x="2701" y="3115"/>
                </a:lnTo>
                <a:lnTo>
                  <a:pt x="2555" y="2945"/>
                </a:lnTo>
                <a:lnTo>
                  <a:pt x="2433" y="2726"/>
                </a:lnTo>
                <a:lnTo>
                  <a:pt x="2360" y="2507"/>
                </a:lnTo>
                <a:lnTo>
                  <a:pt x="2312" y="2288"/>
                </a:lnTo>
                <a:lnTo>
                  <a:pt x="2312" y="2020"/>
                </a:lnTo>
                <a:lnTo>
                  <a:pt x="2336" y="1874"/>
                </a:lnTo>
                <a:lnTo>
                  <a:pt x="2360" y="1704"/>
                </a:lnTo>
                <a:lnTo>
                  <a:pt x="2409" y="1558"/>
                </a:lnTo>
                <a:lnTo>
                  <a:pt x="2482" y="1412"/>
                </a:lnTo>
                <a:lnTo>
                  <a:pt x="2677" y="1120"/>
                </a:lnTo>
                <a:lnTo>
                  <a:pt x="2871" y="876"/>
                </a:lnTo>
                <a:lnTo>
                  <a:pt x="3017" y="755"/>
                </a:lnTo>
                <a:lnTo>
                  <a:pt x="3139" y="682"/>
                </a:lnTo>
                <a:lnTo>
                  <a:pt x="3261" y="633"/>
                </a:lnTo>
                <a:lnTo>
                  <a:pt x="3407" y="584"/>
                </a:lnTo>
                <a:close/>
                <a:moveTo>
                  <a:pt x="1898" y="7860"/>
                </a:moveTo>
                <a:lnTo>
                  <a:pt x="2020" y="7933"/>
                </a:lnTo>
                <a:lnTo>
                  <a:pt x="1995" y="8200"/>
                </a:lnTo>
                <a:lnTo>
                  <a:pt x="1995" y="8444"/>
                </a:lnTo>
                <a:lnTo>
                  <a:pt x="1971" y="8979"/>
                </a:lnTo>
                <a:lnTo>
                  <a:pt x="1971" y="9149"/>
                </a:lnTo>
                <a:lnTo>
                  <a:pt x="1922" y="9344"/>
                </a:lnTo>
                <a:lnTo>
                  <a:pt x="1801" y="9685"/>
                </a:lnTo>
                <a:lnTo>
                  <a:pt x="1655" y="10050"/>
                </a:lnTo>
                <a:lnTo>
                  <a:pt x="1509" y="10390"/>
                </a:lnTo>
                <a:lnTo>
                  <a:pt x="1436" y="10658"/>
                </a:lnTo>
                <a:lnTo>
                  <a:pt x="1363" y="10926"/>
                </a:lnTo>
                <a:lnTo>
                  <a:pt x="1314" y="10707"/>
                </a:lnTo>
                <a:lnTo>
                  <a:pt x="1265" y="10536"/>
                </a:lnTo>
                <a:lnTo>
                  <a:pt x="1241" y="10512"/>
                </a:lnTo>
                <a:lnTo>
                  <a:pt x="1290" y="10463"/>
                </a:lnTo>
                <a:lnTo>
                  <a:pt x="1314" y="10390"/>
                </a:lnTo>
                <a:lnTo>
                  <a:pt x="1363" y="9733"/>
                </a:lnTo>
                <a:lnTo>
                  <a:pt x="1460" y="9076"/>
                </a:lnTo>
                <a:lnTo>
                  <a:pt x="1533" y="8760"/>
                </a:lnTo>
                <a:lnTo>
                  <a:pt x="1606" y="8444"/>
                </a:lnTo>
                <a:lnTo>
                  <a:pt x="1728" y="8152"/>
                </a:lnTo>
                <a:lnTo>
                  <a:pt x="1898" y="7860"/>
                </a:lnTo>
                <a:close/>
                <a:moveTo>
                  <a:pt x="5499" y="7860"/>
                </a:moveTo>
                <a:lnTo>
                  <a:pt x="5670" y="8152"/>
                </a:lnTo>
                <a:lnTo>
                  <a:pt x="5791" y="8444"/>
                </a:lnTo>
                <a:lnTo>
                  <a:pt x="5864" y="8760"/>
                </a:lnTo>
                <a:lnTo>
                  <a:pt x="5937" y="9076"/>
                </a:lnTo>
                <a:lnTo>
                  <a:pt x="6010" y="9733"/>
                </a:lnTo>
                <a:lnTo>
                  <a:pt x="6083" y="10390"/>
                </a:lnTo>
                <a:lnTo>
                  <a:pt x="6107" y="10463"/>
                </a:lnTo>
                <a:lnTo>
                  <a:pt x="6156" y="10512"/>
                </a:lnTo>
                <a:lnTo>
                  <a:pt x="6132" y="10536"/>
                </a:lnTo>
                <a:lnTo>
                  <a:pt x="6083" y="10707"/>
                </a:lnTo>
                <a:lnTo>
                  <a:pt x="6034" y="10926"/>
                </a:lnTo>
                <a:lnTo>
                  <a:pt x="5961" y="10658"/>
                </a:lnTo>
                <a:lnTo>
                  <a:pt x="5889" y="10390"/>
                </a:lnTo>
                <a:lnTo>
                  <a:pt x="5743" y="10050"/>
                </a:lnTo>
                <a:lnTo>
                  <a:pt x="5597" y="9685"/>
                </a:lnTo>
                <a:lnTo>
                  <a:pt x="5475" y="9344"/>
                </a:lnTo>
                <a:lnTo>
                  <a:pt x="5426" y="9149"/>
                </a:lnTo>
                <a:lnTo>
                  <a:pt x="5426" y="8979"/>
                </a:lnTo>
                <a:lnTo>
                  <a:pt x="5402" y="8444"/>
                </a:lnTo>
                <a:lnTo>
                  <a:pt x="5402" y="8200"/>
                </a:lnTo>
                <a:lnTo>
                  <a:pt x="5378" y="7933"/>
                </a:lnTo>
                <a:lnTo>
                  <a:pt x="5499" y="7860"/>
                </a:lnTo>
                <a:close/>
                <a:moveTo>
                  <a:pt x="3869" y="4623"/>
                </a:moveTo>
                <a:lnTo>
                  <a:pt x="4161" y="4672"/>
                </a:lnTo>
                <a:lnTo>
                  <a:pt x="4453" y="4721"/>
                </a:lnTo>
                <a:lnTo>
                  <a:pt x="4380" y="4769"/>
                </a:lnTo>
                <a:lnTo>
                  <a:pt x="4283" y="4842"/>
                </a:lnTo>
                <a:lnTo>
                  <a:pt x="4283" y="4867"/>
                </a:lnTo>
                <a:lnTo>
                  <a:pt x="4307" y="4891"/>
                </a:lnTo>
                <a:lnTo>
                  <a:pt x="4696" y="4842"/>
                </a:lnTo>
                <a:lnTo>
                  <a:pt x="4842" y="4842"/>
                </a:lnTo>
                <a:lnTo>
                  <a:pt x="4915" y="4867"/>
                </a:lnTo>
                <a:lnTo>
                  <a:pt x="4818" y="4891"/>
                </a:lnTo>
                <a:lnTo>
                  <a:pt x="4696" y="4940"/>
                </a:lnTo>
                <a:lnTo>
                  <a:pt x="4599" y="4988"/>
                </a:lnTo>
                <a:lnTo>
                  <a:pt x="4550" y="5086"/>
                </a:lnTo>
                <a:lnTo>
                  <a:pt x="4550" y="5110"/>
                </a:lnTo>
                <a:lnTo>
                  <a:pt x="4575" y="5110"/>
                </a:lnTo>
                <a:lnTo>
                  <a:pt x="4818" y="5037"/>
                </a:lnTo>
                <a:lnTo>
                  <a:pt x="4964" y="5013"/>
                </a:lnTo>
                <a:lnTo>
                  <a:pt x="5086" y="4988"/>
                </a:lnTo>
                <a:lnTo>
                  <a:pt x="5159" y="4988"/>
                </a:lnTo>
                <a:lnTo>
                  <a:pt x="5329" y="5110"/>
                </a:lnTo>
                <a:lnTo>
                  <a:pt x="5086" y="5134"/>
                </a:lnTo>
                <a:lnTo>
                  <a:pt x="4964" y="5183"/>
                </a:lnTo>
                <a:lnTo>
                  <a:pt x="4867" y="5232"/>
                </a:lnTo>
                <a:lnTo>
                  <a:pt x="4867" y="5280"/>
                </a:lnTo>
                <a:lnTo>
                  <a:pt x="4867" y="5305"/>
                </a:lnTo>
                <a:lnTo>
                  <a:pt x="4988" y="5353"/>
                </a:lnTo>
                <a:lnTo>
                  <a:pt x="5110" y="5353"/>
                </a:lnTo>
                <a:lnTo>
                  <a:pt x="5378" y="5329"/>
                </a:lnTo>
                <a:lnTo>
                  <a:pt x="5548" y="5305"/>
                </a:lnTo>
                <a:lnTo>
                  <a:pt x="5694" y="5451"/>
                </a:lnTo>
                <a:lnTo>
                  <a:pt x="5572" y="5475"/>
                </a:lnTo>
                <a:lnTo>
                  <a:pt x="5378" y="5524"/>
                </a:lnTo>
                <a:lnTo>
                  <a:pt x="5305" y="5548"/>
                </a:lnTo>
                <a:lnTo>
                  <a:pt x="5232" y="5597"/>
                </a:lnTo>
                <a:lnTo>
                  <a:pt x="5232" y="5621"/>
                </a:lnTo>
                <a:lnTo>
                  <a:pt x="5232" y="5645"/>
                </a:lnTo>
                <a:lnTo>
                  <a:pt x="5402" y="5621"/>
                </a:lnTo>
                <a:lnTo>
                  <a:pt x="5572" y="5621"/>
                </a:lnTo>
                <a:lnTo>
                  <a:pt x="5791" y="5572"/>
                </a:lnTo>
                <a:lnTo>
                  <a:pt x="5889" y="5718"/>
                </a:lnTo>
                <a:lnTo>
                  <a:pt x="5840" y="5718"/>
                </a:lnTo>
                <a:lnTo>
                  <a:pt x="5621" y="5743"/>
                </a:lnTo>
                <a:lnTo>
                  <a:pt x="5499" y="5791"/>
                </a:lnTo>
                <a:lnTo>
                  <a:pt x="5426" y="5840"/>
                </a:lnTo>
                <a:lnTo>
                  <a:pt x="5426" y="5889"/>
                </a:lnTo>
                <a:lnTo>
                  <a:pt x="5524" y="5913"/>
                </a:lnTo>
                <a:lnTo>
                  <a:pt x="5621" y="5913"/>
                </a:lnTo>
                <a:lnTo>
                  <a:pt x="5791" y="5889"/>
                </a:lnTo>
                <a:lnTo>
                  <a:pt x="6010" y="5889"/>
                </a:lnTo>
                <a:lnTo>
                  <a:pt x="6107" y="6083"/>
                </a:lnTo>
                <a:lnTo>
                  <a:pt x="5937" y="6132"/>
                </a:lnTo>
                <a:lnTo>
                  <a:pt x="5840" y="6181"/>
                </a:lnTo>
                <a:lnTo>
                  <a:pt x="5767" y="6229"/>
                </a:lnTo>
                <a:lnTo>
                  <a:pt x="5864" y="6254"/>
                </a:lnTo>
                <a:lnTo>
                  <a:pt x="5986" y="6254"/>
                </a:lnTo>
                <a:lnTo>
                  <a:pt x="6205" y="6229"/>
                </a:lnTo>
                <a:lnTo>
                  <a:pt x="6302" y="6448"/>
                </a:lnTo>
                <a:lnTo>
                  <a:pt x="6253" y="6473"/>
                </a:lnTo>
                <a:lnTo>
                  <a:pt x="6083" y="6521"/>
                </a:lnTo>
                <a:lnTo>
                  <a:pt x="5937" y="6619"/>
                </a:lnTo>
                <a:lnTo>
                  <a:pt x="5937" y="6643"/>
                </a:lnTo>
                <a:lnTo>
                  <a:pt x="6083" y="6643"/>
                </a:lnTo>
                <a:lnTo>
                  <a:pt x="6229" y="6619"/>
                </a:lnTo>
                <a:lnTo>
                  <a:pt x="6351" y="6594"/>
                </a:lnTo>
                <a:lnTo>
                  <a:pt x="6448" y="6813"/>
                </a:lnTo>
                <a:lnTo>
                  <a:pt x="6448" y="6838"/>
                </a:lnTo>
                <a:lnTo>
                  <a:pt x="6375" y="6862"/>
                </a:lnTo>
                <a:lnTo>
                  <a:pt x="6229" y="6935"/>
                </a:lnTo>
                <a:lnTo>
                  <a:pt x="6107" y="7008"/>
                </a:lnTo>
                <a:lnTo>
                  <a:pt x="6107" y="7032"/>
                </a:lnTo>
                <a:lnTo>
                  <a:pt x="6132" y="7057"/>
                </a:lnTo>
                <a:lnTo>
                  <a:pt x="6399" y="7008"/>
                </a:lnTo>
                <a:lnTo>
                  <a:pt x="6497" y="6984"/>
                </a:lnTo>
                <a:lnTo>
                  <a:pt x="6545" y="7130"/>
                </a:lnTo>
                <a:lnTo>
                  <a:pt x="6472" y="7154"/>
                </a:lnTo>
                <a:lnTo>
                  <a:pt x="6302" y="7178"/>
                </a:lnTo>
                <a:lnTo>
                  <a:pt x="6205" y="7203"/>
                </a:lnTo>
                <a:lnTo>
                  <a:pt x="6132" y="7227"/>
                </a:lnTo>
                <a:lnTo>
                  <a:pt x="6107" y="7276"/>
                </a:lnTo>
                <a:lnTo>
                  <a:pt x="6083" y="7300"/>
                </a:lnTo>
                <a:lnTo>
                  <a:pt x="6107" y="7349"/>
                </a:lnTo>
                <a:lnTo>
                  <a:pt x="6132" y="7373"/>
                </a:lnTo>
                <a:lnTo>
                  <a:pt x="6205" y="7422"/>
                </a:lnTo>
                <a:lnTo>
                  <a:pt x="6278" y="7422"/>
                </a:lnTo>
                <a:lnTo>
                  <a:pt x="6424" y="7397"/>
                </a:lnTo>
                <a:lnTo>
                  <a:pt x="6618" y="7397"/>
                </a:lnTo>
                <a:lnTo>
                  <a:pt x="6667" y="7519"/>
                </a:lnTo>
                <a:lnTo>
                  <a:pt x="6424" y="7592"/>
                </a:lnTo>
                <a:lnTo>
                  <a:pt x="6278" y="7641"/>
                </a:lnTo>
                <a:lnTo>
                  <a:pt x="6253" y="7665"/>
                </a:lnTo>
                <a:lnTo>
                  <a:pt x="6278" y="7689"/>
                </a:lnTo>
                <a:lnTo>
                  <a:pt x="6375" y="7714"/>
                </a:lnTo>
                <a:lnTo>
                  <a:pt x="6472" y="7738"/>
                </a:lnTo>
                <a:lnTo>
                  <a:pt x="6667" y="7714"/>
                </a:lnTo>
                <a:lnTo>
                  <a:pt x="6716" y="7714"/>
                </a:lnTo>
                <a:lnTo>
                  <a:pt x="6740" y="7860"/>
                </a:lnTo>
                <a:lnTo>
                  <a:pt x="6667" y="7884"/>
                </a:lnTo>
                <a:lnTo>
                  <a:pt x="6570" y="7933"/>
                </a:lnTo>
                <a:lnTo>
                  <a:pt x="6448" y="7981"/>
                </a:lnTo>
                <a:lnTo>
                  <a:pt x="6424" y="8030"/>
                </a:lnTo>
                <a:lnTo>
                  <a:pt x="6448" y="8030"/>
                </a:lnTo>
                <a:lnTo>
                  <a:pt x="6545" y="8079"/>
                </a:lnTo>
                <a:lnTo>
                  <a:pt x="6691" y="8079"/>
                </a:lnTo>
                <a:lnTo>
                  <a:pt x="6789" y="8054"/>
                </a:lnTo>
                <a:lnTo>
                  <a:pt x="6813" y="8249"/>
                </a:lnTo>
                <a:lnTo>
                  <a:pt x="6740" y="8249"/>
                </a:lnTo>
                <a:lnTo>
                  <a:pt x="6570" y="8298"/>
                </a:lnTo>
                <a:lnTo>
                  <a:pt x="6424" y="8371"/>
                </a:lnTo>
                <a:lnTo>
                  <a:pt x="6399" y="8395"/>
                </a:lnTo>
                <a:lnTo>
                  <a:pt x="6424" y="8419"/>
                </a:lnTo>
                <a:lnTo>
                  <a:pt x="6472" y="8444"/>
                </a:lnTo>
                <a:lnTo>
                  <a:pt x="6545" y="8468"/>
                </a:lnTo>
                <a:lnTo>
                  <a:pt x="6837" y="8468"/>
                </a:lnTo>
                <a:lnTo>
                  <a:pt x="6862" y="8638"/>
                </a:lnTo>
                <a:lnTo>
                  <a:pt x="6764" y="8663"/>
                </a:lnTo>
                <a:lnTo>
                  <a:pt x="6667" y="8711"/>
                </a:lnTo>
                <a:lnTo>
                  <a:pt x="6570" y="8784"/>
                </a:lnTo>
                <a:lnTo>
                  <a:pt x="6570" y="8809"/>
                </a:lnTo>
                <a:lnTo>
                  <a:pt x="6886" y="8809"/>
                </a:lnTo>
                <a:lnTo>
                  <a:pt x="6910" y="9052"/>
                </a:lnTo>
                <a:lnTo>
                  <a:pt x="6764" y="9101"/>
                </a:lnTo>
                <a:lnTo>
                  <a:pt x="6691" y="9125"/>
                </a:lnTo>
                <a:lnTo>
                  <a:pt x="6618" y="9174"/>
                </a:lnTo>
                <a:lnTo>
                  <a:pt x="6618" y="9198"/>
                </a:lnTo>
                <a:lnTo>
                  <a:pt x="6667" y="9222"/>
                </a:lnTo>
                <a:lnTo>
                  <a:pt x="6691" y="9222"/>
                </a:lnTo>
                <a:lnTo>
                  <a:pt x="6789" y="9247"/>
                </a:lnTo>
                <a:lnTo>
                  <a:pt x="6910" y="9222"/>
                </a:lnTo>
                <a:lnTo>
                  <a:pt x="6910" y="9466"/>
                </a:lnTo>
                <a:lnTo>
                  <a:pt x="6570" y="9587"/>
                </a:lnTo>
                <a:lnTo>
                  <a:pt x="6545" y="9612"/>
                </a:lnTo>
                <a:lnTo>
                  <a:pt x="6545" y="9636"/>
                </a:lnTo>
                <a:lnTo>
                  <a:pt x="6594" y="9685"/>
                </a:lnTo>
                <a:lnTo>
                  <a:pt x="6764" y="9709"/>
                </a:lnTo>
                <a:lnTo>
                  <a:pt x="6910" y="9709"/>
                </a:lnTo>
                <a:lnTo>
                  <a:pt x="6910" y="9831"/>
                </a:lnTo>
                <a:lnTo>
                  <a:pt x="6813" y="9855"/>
                </a:lnTo>
                <a:lnTo>
                  <a:pt x="6667" y="9928"/>
                </a:lnTo>
                <a:lnTo>
                  <a:pt x="6643" y="9952"/>
                </a:lnTo>
                <a:lnTo>
                  <a:pt x="6643" y="10001"/>
                </a:lnTo>
                <a:lnTo>
                  <a:pt x="6667" y="10025"/>
                </a:lnTo>
                <a:lnTo>
                  <a:pt x="6716" y="10050"/>
                </a:lnTo>
                <a:lnTo>
                  <a:pt x="6910" y="10074"/>
                </a:lnTo>
                <a:lnTo>
                  <a:pt x="6886" y="10293"/>
                </a:lnTo>
                <a:lnTo>
                  <a:pt x="6789" y="10293"/>
                </a:lnTo>
                <a:lnTo>
                  <a:pt x="6691" y="10317"/>
                </a:lnTo>
                <a:lnTo>
                  <a:pt x="6667" y="10342"/>
                </a:lnTo>
                <a:lnTo>
                  <a:pt x="6667" y="10366"/>
                </a:lnTo>
                <a:lnTo>
                  <a:pt x="6667" y="10390"/>
                </a:lnTo>
                <a:lnTo>
                  <a:pt x="6691" y="10415"/>
                </a:lnTo>
                <a:lnTo>
                  <a:pt x="6789" y="10439"/>
                </a:lnTo>
                <a:lnTo>
                  <a:pt x="6862" y="10439"/>
                </a:lnTo>
                <a:lnTo>
                  <a:pt x="6837" y="10682"/>
                </a:lnTo>
                <a:lnTo>
                  <a:pt x="6813" y="10658"/>
                </a:lnTo>
                <a:lnTo>
                  <a:pt x="6764" y="10658"/>
                </a:lnTo>
                <a:lnTo>
                  <a:pt x="6764" y="10682"/>
                </a:lnTo>
                <a:lnTo>
                  <a:pt x="6740" y="10682"/>
                </a:lnTo>
                <a:lnTo>
                  <a:pt x="6764" y="10755"/>
                </a:lnTo>
                <a:lnTo>
                  <a:pt x="6813" y="10804"/>
                </a:lnTo>
                <a:lnTo>
                  <a:pt x="6813" y="10828"/>
                </a:lnTo>
                <a:lnTo>
                  <a:pt x="6813" y="10926"/>
                </a:lnTo>
                <a:lnTo>
                  <a:pt x="6837" y="10974"/>
                </a:lnTo>
                <a:lnTo>
                  <a:pt x="6862" y="11047"/>
                </a:lnTo>
                <a:lnTo>
                  <a:pt x="6910" y="11096"/>
                </a:lnTo>
                <a:lnTo>
                  <a:pt x="6935" y="11339"/>
                </a:lnTo>
                <a:lnTo>
                  <a:pt x="6935" y="11461"/>
                </a:lnTo>
                <a:lnTo>
                  <a:pt x="6886" y="11583"/>
                </a:lnTo>
                <a:lnTo>
                  <a:pt x="6837" y="11656"/>
                </a:lnTo>
                <a:lnTo>
                  <a:pt x="6740" y="11729"/>
                </a:lnTo>
                <a:lnTo>
                  <a:pt x="6643" y="11801"/>
                </a:lnTo>
                <a:lnTo>
                  <a:pt x="6594" y="11801"/>
                </a:lnTo>
                <a:lnTo>
                  <a:pt x="6570" y="11753"/>
                </a:lnTo>
                <a:lnTo>
                  <a:pt x="6521" y="11656"/>
                </a:lnTo>
                <a:lnTo>
                  <a:pt x="6472" y="11534"/>
                </a:lnTo>
                <a:lnTo>
                  <a:pt x="6424" y="11266"/>
                </a:lnTo>
                <a:lnTo>
                  <a:pt x="6448" y="10999"/>
                </a:lnTo>
                <a:lnTo>
                  <a:pt x="6472" y="10853"/>
                </a:lnTo>
                <a:lnTo>
                  <a:pt x="6521" y="10755"/>
                </a:lnTo>
                <a:lnTo>
                  <a:pt x="6521" y="10658"/>
                </a:lnTo>
                <a:lnTo>
                  <a:pt x="6521" y="10585"/>
                </a:lnTo>
                <a:lnTo>
                  <a:pt x="6472" y="10512"/>
                </a:lnTo>
                <a:lnTo>
                  <a:pt x="6424" y="10463"/>
                </a:lnTo>
                <a:lnTo>
                  <a:pt x="6424" y="10390"/>
                </a:lnTo>
                <a:lnTo>
                  <a:pt x="6448" y="10025"/>
                </a:lnTo>
                <a:lnTo>
                  <a:pt x="6448" y="9660"/>
                </a:lnTo>
                <a:lnTo>
                  <a:pt x="6399" y="9271"/>
                </a:lnTo>
                <a:lnTo>
                  <a:pt x="6326" y="8906"/>
                </a:lnTo>
                <a:lnTo>
                  <a:pt x="6253" y="8541"/>
                </a:lnTo>
                <a:lnTo>
                  <a:pt x="6132" y="8200"/>
                </a:lnTo>
                <a:lnTo>
                  <a:pt x="5961" y="7860"/>
                </a:lnTo>
                <a:lnTo>
                  <a:pt x="5791" y="7568"/>
                </a:lnTo>
                <a:lnTo>
                  <a:pt x="5767" y="7543"/>
                </a:lnTo>
                <a:lnTo>
                  <a:pt x="5864" y="7300"/>
                </a:lnTo>
                <a:lnTo>
                  <a:pt x="5937" y="7081"/>
                </a:lnTo>
                <a:lnTo>
                  <a:pt x="5937" y="6935"/>
                </a:lnTo>
                <a:lnTo>
                  <a:pt x="5937" y="6789"/>
                </a:lnTo>
                <a:lnTo>
                  <a:pt x="5889" y="6619"/>
                </a:lnTo>
                <a:lnTo>
                  <a:pt x="5840" y="6473"/>
                </a:lnTo>
                <a:lnTo>
                  <a:pt x="5767" y="6327"/>
                </a:lnTo>
                <a:lnTo>
                  <a:pt x="5670" y="6229"/>
                </a:lnTo>
                <a:lnTo>
                  <a:pt x="5597" y="6205"/>
                </a:lnTo>
                <a:lnTo>
                  <a:pt x="5524" y="6181"/>
                </a:lnTo>
                <a:lnTo>
                  <a:pt x="5451" y="6181"/>
                </a:lnTo>
                <a:lnTo>
                  <a:pt x="5378" y="6205"/>
                </a:lnTo>
                <a:lnTo>
                  <a:pt x="5305" y="6254"/>
                </a:lnTo>
                <a:lnTo>
                  <a:pt x="5280" y="6327"/>
                </a:lnTo>
                <a:lnTo>
                  <a:pt x="5280" y="6400"/>
                </a:lnTo>
                <a:lnTo>
                  <a:pt x="5305" y="6473"/>
                </a:lnTo>
                <a:lnTo>
                  <a:pt x="5426" y="6570"/>
                </a:lnTo>
                <a:lnTo>
                  <a:pt x="5475" y="6643"/>
                </a:lnTo>
                <a:lnTo>
                  <a:pt x="5524" y="6716"/>
                </a:lnTo>
                <a:lnTo>
                  <a:pt x="5524" y="6886"/>
                </a:lnTo>
                <a:lnTo>
                  <a:pt x="5499" y="7057"/>
                </a:lnTo>
                <a:lnTo>
                  <a:pt x="5451" y="7227"/>
                </a:lnTo>
                <a:lnTo>
                  <a:pt x="5353" y="7373"/>
                </a:lnTo>
                <a:lnTo>
                  <a:pt x="5305" y="7446"/>
                </a:lnTo>
                <a:lnTo>
                  <a:pt x="5256" y="7519"/>
                </a:lnTo>
                <a:lnTo>
                  <a:pt x="5183" y="7543"/>
                </a:lnTo>
                <a:lnTo>
                  <a:pt x="5086" y="7568"/>
                </a:lnTo>
                <a:lnTo>
                  <a:pt x="5013" y="7592"/>
                </a:lnTo>
                <a:lnTo>
                  <a:pt x="4964" y="7616"/>
                </a:lnTo>
                <a:lnTo>
                  <a:pt x="4915" y="7665"/>
                </a:lnTo>
                <a:lnTo>
                  <a:pt x="4891" y="7738"/>
                </a:lnTo>
                <a:lnTo>
                  <a:pt x="4867" y="7811"/>
                </a:lnTo>
                <a:lnTo>
                  <a:pt x="4891" y="7860"/>
                </a:lnTo>
                <a:lnTo>
                  <a:pt x="4915" y="7933"/>
                </a:lnTo>
                <a:lnTo>
                  <a:pt x="4964" y="7981"/>
                </a:lnTo>
                <a:lnTo>
                  <a:pt x="4842" y="7981"/>
                </a:lnTo>
                <a:lnTo>
                  <a:pt x="4648" y="8006"/>
                </a:lnTo>
                <a:lnTo>
                  <a:pt x="4575" y="8054"/>
                </a:lnTo>
                <a:lnTo>
                  <a:pt x="4550" y="8079"/>
                </a:lnTo>
                <a:lnTo>
                  <a:pt x="4550" y="8103"/>
                </a:lnTo>
                <a:lnTo>
                  <a:pt x="4550" y="8152"/>
                </a:lnTo>
                <a:lnTo>
                  <a:pt x="4599" y="8176"/>
                </a:lnTo>
                <a:lnTo>
                  <a:pt x="4696" y="8225"/>
                </a:lnTo>
                <a:lnTo>
                  <a:pt x="5013" y="8225"/>
                </a:lnTo>
                <a:lnTo>
                  <a:pt x="5013" y="8346"/>
                </a:lnTo>
                <a:lnTo>
                  <a:pt x="4842" y="8371"/>
                </a:lnTo>
                <a:lnTo>
                  <a:pt x="4696" y="8395"/>
                </a:lnTo>
                <a:lnTo>
                  <a:pt x="4526" y="8419"/>
                </a:lnTo>
                <a:lnTo>
                  <a:pt x="4477" y="8468"/>
                </a:lnTo>
                <a:lnTo>
                  <a:pt x="4453" y="8517"/>
                </a:lnTo>
                <a:lnTo>
                  <a:pt x="4477" y="8565"/>
                </a:lnTo>
                <a:lnTo>
                  <a:pt x="4526" y="8590"/>
                </a:lnTo>
                <a:lnTo>
                  <a:pt x="4745" y="8638"/>
                </a:lnTo>
                <a:lnTo>
                  <a:pt x="5013" y="8638"/>
                </a:lnTo>
                <a:lnTo>
                  <a:pt x="5013" y="8687"/>
                </a:lnTo>
                <a:lnTo>
                  <a:pt x="4891" y="8711"/>
                </a:lnTo>
                <a:lnTo>
                  <a:pt x="4672" y="8736"/>
                </a:lnTo>
                <a:lnTo>
                  <a:pt x="4575" y="8760"/>
                </a:lnTo>
                <a:lnTo>
                  <a:pt x="4477" y="8809"/>
                </a:lnTo>
                <a:lnTo>
                  <a:pt x="4453" y="8833"/>
                </a:lnTo>
                <a:lnTo>
                  <a:pt x="4477" y="8882"/>
                </a:lnTo>
                <a:lnTo>
                  <a:pt x="4550" y="8906"/>
                </a:lnTo>
                <a:lnTo>
                  <a:pt x="4648" y="8930"/>
                </a:lnTo>
                <a:lnTo>
                  <a:pt x="5013" y="8930"/>
                </a:lnTo>
                <a:lnTo>
                  <a:pt x="5013" y="9028"/>
                </a:lnTo>
                <a:lnTo>
                  <a:pt x="4794" y="9052"/>
                </a:lnTo>
                <a:lnTo>
                  <a:pt x="4623" y="9076"/>
                </a:lnTo>
                <a:lnTo>
                  <a:pt x="4550" y="9125"/>
                </a:lnTo>
                <a:lnTo>
                  <a:pt x="4550" y="9149"/>
                </a:lnTo>
                <a:lnTo>
                  <a:pt x="4550" y="9198"/>
                </a:lnTo>
                <a:lnTo>
                  <a:pt x="4599" y="9247"/>
                </a:lnTo>
                <a:lnTo>
                  <a:pt x="4696" y="9271"/>
                </a:lnTo>
                <a:lnTo>
                  <a:pt x="5037" y="9271"/>
                </a:lnTo>
                <a:lnTo>
                  <a:pt x="5061" y="9344"/>
                </a:lnTo>
                <a:lnTo>
                  <a:pt x="5013" y="9344"/>
                </a:lnTo>
                <a:lnTo>
                  <a:pt x="4794" y="9393"/>
                </a:lnTo>
                <a:lnTo>
                  <a:pt x="4623" y="9490"/>
                </a:lnTo>
                <a:lnTo>
                  <a:pt x="4599" y="9514"/>
                </a:lnTo>
                <a:lnTo>
                  <a:pt x="4623" y="9539"/>
                </a:lnTo>
                <a:lnTo>
                  <a:pt x="4818" y="9563"/>
                </a:lnTo>
                <a:lnTo>
                  <a:pt x="5037" y="9539"/>
                </a:lnTo>
                <a:lnTo>
                  <a:pt x="5110" y="9539"/>
                </a:lnTo>
                <a:lnTo>
                  <a:pt x="5134" y="9587"/>
                </a:lnTo>
                <a:lnTo>
                  <a:pt x="5037" y="9612"/>
                </a:lnTo>
                <a:lnTo>
                  <a:pt x="4940" y="9612"/>
                </a:lnTo>
                <a:lnTo>
                  <a:pt x="4794" y="9660"/>
                </a:lnTo>
                <a:lnTo>
                  <a:pt x="4745" y="9709"/>
                </a:lnTo>
                <a:lnTo>
                  <a:pt x="4696" y="9758"/>
                </a:lnTo>
                <a:lnTo>
                  <a:pt x="4696" y="9806"/>
                </a:lnTo>
                <a:lnTo>
                  <a:pt x="4721" y="9855"/>
                </a:lnTo>
                <a:lnTo>
                  <a:pt x="4794" y="9879"/>
                </a:lnTo>
                <a:lnTo>
                  <a:pt x="4964" y="9879"/>
                </a:lnTo>
                <a:lnTo>
                  <a:pt x="5086" y="9855"/>
                </a:lnTo>
                <a:lnTo>
                  <a:pt x="5207" y="9831"/>
                </a:lnTo>
                <a:lnTo>
                  <a:pt x="5256" y="9904"/>
                </a:lnTo>
                <a:lnTo>
                  <a:pt x="5134" y="9928"/>
                </a:lnTo>
                <a:lnTo>
                  <a:pt x="5013" y="9977"/>
                </a:lnTo>
                <a:lnTo>
                  <a:pt x="4915" y="10074"/>
                </a:lnTo>
                <a:lnTo>
                  <a:pt x="4915" y="10098"/>
                </a:lnTo>
                <a:lnTo>
                  <a:pt x="5037" y="10171"/>
                </a:lnTo>
                <a:lnTo>
                  <a:pt x="5159" y="10171"/>
                </a:lnTo>
                <a:lnTo>
                  <a:pt x="5329" y="10147"/>
                </a:lnTo>
                <a:lnTo>
                  <a:pt x="5402" y="10317"/>
                </a:lnTo>
                <a:lnTo>
                  <a:pt x="5329" y="10342"/>
                </a:lnTo>
                <a:lnTo>
                  <a:pt x="5207" y="10390"/>
                </a:lnTo>
                <a:lnTo>
                  <a:pt x="5086" y="10415"/>
                </a:lnTo>
                <a:lnTo>
                  <a:pt x="5086" y="10439"/>
                </a:lnTo>
                <a:lnTo>
                  <a:pt x="5207" y="10463"/>
                </a:lnTo>
                <a:lnTo>
                  <a:pt x="5305" y="10488"/>
                </a:lnTo>
                <a:lnTo>
                  <a:pt x="5475" y="10488"/>
                </a:lnTo>
                <a:lnTo>
                  <a:pt x="5524" y="10658"/>
                </a:lnTo>
                <a:lnTo>
                  <a:pt x="5378" y="10707"/>
                </a:lnTo>
                <a:lnTo>
                  <a:pt x="5232" y="10755"/>
                </a:lnTo>
                <a:lnTo>
                  <a:pt x="5207" y="10780"/>
                </a:lnTo>
                <a:lnTo>
                  <a:pt x="5232" y="10780"/>
                </a:lnTo>
                <a:lnTo>
                  <a:pt x="5353" y="10804"/>
                </a:lnTo>
                <a:lnTo>
                  <a:pt x="5548" y="10804"/>
                </a:lnTo>
                <a:lnTo>
                  <a:pt x="5572" y="10950"/>
                </a:lnTo>
                <a:lnTo>
                  <a:pt x="5524" y="10974"/>
                </a:lnTo>
                <a:lnTo>
                  <a:pt x="5402" y="10999"/>
                </a:lnTo>
                <a:lnTo>
                  <a:pt x="5280" y="11047"/>
                </a:lnTo>
                <a:lnTo>
                  <a:pt x="5280" y="11072"/>
                </a:lnTo>
                <a:lnTo>
                  <a:pt x="5280" y="11096"/>
                </a:lnTo>
                <a:lnTo>
                  <a:pt x="5451" y="11145"/>
                </a:lnTo>
                <a:lnTo>
                  <a:pt x="5621" y="11169"/>
                </a:lnTo>
                <a:lnTo>
                  <a:pt x="5645" y="11339"/>
                </a:lnTo>
                <a:lnTo>
                  <a:pt x="5548" y="11364"/>
                </a:lnTo>
                <a:lnTo>
                  <a:pt x="5426" y="11412"/>
                </a:lnTo>
                <a:lnTo>
                  <a:pt x="5426" y="11437"/>
                </a:lnTo>
                <a:lnTo>
                  <a:pt x="5451" y="11461"/>
                </a:lnTo>
                <a:lnTo>
                  <a:pt x="5548" y="11485"/>
                </a:lnTo>
                <a:lnTo>
                  <a:pt x="5670" y="11485"/>
                </a:lnTo>
                <a:lnTo>
                  <a:pt x="5694" y="11607"/>
                </a:lnTo>
                <a:lnTo>
                  <a:pt x="5548" y="11631"/>
                </a:lnTo>
                <a:lnTo>
                  <a:pt x="5426" y="11656"/>
                </a:lnTo>
                <a:lnTo>
                  <a:pt x="5378" y="11704"/>
                </a:lnTo>
                <a:lnTo>
                  <a:pt x="5353" y="11777"/>
                </a:lnTo>
                <a:lnTo>
                  <a:pt x="5378" y="11850"/>
                </a:lnTo>
                <a:lnTo>
                  <a:pt x="5402" y="11874"/>
                </a:lnTo>
                <a:lnTo>
                  <a:pt x="5426" y="11874"/>
                </a:lnTo>
                <a:lnTo>
                  <a:pt x="5548" y="11899"/>
                </a:lnTo>
                <a:lnTo>
                  <a:pt x="5718" y="11899"/>
                </a:lnTo>
                <a:lnTo>
                  <a:pt x="5718" y="12045"/>
                </a:lnTo>
                <a:lnTo>
                  <a:pt x="5548" y="12093"/>
                </a:lnTo>
                <a:lnTo>
                  <a:pt x="5402" y="12166"/>
                </a:lnTo>
                <a:lnTo>
                  <a:pt x="5402" y="12191"/>
                </a:lnTo>
                <a:lnTo>
                  <a:pt x="5548" y="12264"/>
                </a:lnTo>
                <a:lnTo>
                  <a:pt x="5645" y="12288"/>
                </a:lnTo>
                <a:lnTo>
                  <a:pt x="5718" y="12288"/>
                </a:lnTo>
                <a:lnTo>
                  <a:pt x="5718" y="12434"/>
                </a:lnTo>
                <a:lnTo>
                  <a:pt x="5597" y="12434"/>
                </a:lnTo>
                <a:lnTo>
                  <a:pt x="5451" y="12458"/>
                </a:lnTo>
                <a:lnTo>
                  <a:pt x="5378" y="12483"/>
                </a:lnTo>
                <a:lnTo>
                  <a:pt x="5305" y="12556"/>
                </a:lnTo>
                <a:lnTo>
                  <a:pt x="5280" y="12604"/>
                </a:lnTo>
                <a:lnTo>
                  <a:pt x="5280" y="12653"/>
                </a:lnTo>
                <a:lnTo>
                  <a:pt x="5305" y="12677"/>
                </a:lnTo>
                <a:lnTo>
                  <a:pt x="5353" y="12726"/>
                </a:lnTo>
                <a:lnTo>
                  <a:pt x="5499" y="12726"/>
                </a:lnTo>
                <a:lnTo>
                  <a:pt x="5645" y="12702"/>
                </a:lnTo>
                <a:lnTo>
                  <a:pt x="5743" y="12702"/>
                </a:lnTo>
                <a:lnTo>
                  <a:pt x="5718" y="13018"/>
                </a:lnTo>
                <a:lnTo>
                  <a:pt x="5621" y="13018"/>
                </a:lnTo>
                <a:lnTo>
                  <a:pt x="5451" y="13067"/>
                </a:lnTo>
                <a:lnTo>
                  <a:pt x="5305" y="13115"/>
                </a:lnTo>
                <a:lnTo>
                  <a:pt x="5280" y="13140"/>
                </a:lnTo>
                <a:lnTo>
                  <a:pt x="5280" y="13164"/>
                </a:lnTo>
                <a:lnTo>
                  <a:pt x="5305" y="13188"/>
                </a:lnTo>
                <a:lnTo>
                  <a:pt x="5670" y="13213"/>
                </a:lnTo>
                <a:lnTo>
                  <a:pt x="5718" y="13213"/>
                </a:lnTo>
                <a:lnTo>
                  <a:pt x="5718" y="13407"/>
                </a:lnTo>
                <a:lnTo>
                  <a:pt x="5597" y="13432"/>
                </a:lnTo>
                <a:lnTo>
                  <a:pt x="5475" y="13432"/>
                </a:lnTo>
                <a:lnTo>
                  <a:pt x="5378" y="13480"/>
                </a:lnTo>
                <a:lnTo>
                  <a:pt x="5305" y="13578"/>
                </a:lnTo>
                <a:lnTo>
                  <a:pt x="5305" y="13602"/>
                </a:lnTo>
                <a:lnTo>
                  <a:pt x="5329" y="13651"/>
                </a:lnTo>
                <a:lnTo>
                  <a:pt x="5451" y="13675"/>
                </a:lnTo>
                <a:lnTo>
                  <a:pt x="5572" y="13699"/>
                </a:lnTo>
                <a:lnTo>
                  <a:pt x="5718" y="13724"/>
                </a:lnTo>
                <a:lnTo>
                  <a:pt x="5718" y="13870"/>
                </a:lnTo>
                <a:lnTo>
                  <a:pt x="5621" y="13894"/>
                </a:lnTo>
                <a:lnTo>
                  <a:pt x="5353" y="13943"/>
                </a:lnTo>
                <a:lnTo>
                  <a:pt x="5305" y="13967"/>
                </a:lnTo>
                <a:lnTo>
                  <a:pt x="5280" y="14016"/>
                </a:lnTo>
                <a:lnTo>
                  <a:pt x="5305" y="14064"/>
                </a:lnTo>
                <a:lnTo>
                  <a:pt x="5329" y="14089"/>
                </a:lnTo>
                <a:lnTo>
                  <a:pt x="5402" y="14137"/>
                </a:lnTo>
                <a:lnTo>
                  <a:pt x="5499" y="14162"/>
                </a:lnTo>
                <a:lnTo>
                  <a:pt x="5718" y="14186"/>
                </a:lnTo>
                <a:lnTo>
                  <a:pt x="5694" y="14381"/>
                </a:lnTo>
                <a:lnTo>
                  <a:pt x="5524" y="14405"/>
                </a:lnTo>
                <a:lnTo>
                  <a:pt x="5378" y="14454"/>
                </a:lnTo>
                <a:lnTo>
                  <a:pt x="5305" y="14502"/>
                </a:lnTo>
                <a:lnTo>
                  <a:pt x="5232" y="14551"/>
                </a:lnTo>
                <a:lnTo>
                  <a:pt x="5232" y="14575"/>
                </a:lnTo>
                <a:lnTo>
                  <a:pt x="5256" y="14624"/>
                </a:lnTo>
                <a:lnTo>
                  <a:pt x="5402" y="14648"/>
                </a:lnTo>
                <a:lnTo>
                  <a:pt x="5694" y="14648"/>
                </a:lnTo>
                <a:lnTo>
                  <a:pt x="5694" y="14819"/>
                </a:lnTo>
                <a:lnTo>
                  <a:pt x="5475" y="14819"/>
                </a:lnTo>
                <a:lnTo>
                  <a:pt x="5402" y="14843"/>
                </a:lnTo>
                <a:lnTo>
                  <a:pt x="5329" y="14867"/>
                </a:lnTo>
                <a:lnTo>
                  <a:pt x="5305" y="14916"/>
                </a:lnTo>
                <a:lnTo>
                  <a:pt x="5280" y="14940"/>
                </a:lnTo>
                <a:lnTo>
                  <a:pt x="5280" y="14989"/>
                </a:lnTo>
                <a:lnTo>
                  <a:pt x="5305" y="15038"/>
                </a:lnTo>
                <a:lnTo>
                  <a:pt x="5378" y="15086"/>
                </a:lnTo>
                <a:lnTo>
                  <a:pt x="5475" y="15111"/>
                </a:lnTo>
                <a:lnTo>
                  <a:pt x="5572" y="15135"/>
                </a:lnTo>
                <a:lnTo>
                  <a:pt x="5670" y="15159"/>
                </a:lnTo>
                <a:lnTo>
                  <a:pt x="5670" y="15354"/>
                </a:lnTo>
                <a:lnTo>
                  <a:pt x="5548" y="15354"/>
                </a:lnTo>
                <a:lnTo>
                  <a:pt x="5451" y="15330"/>
                </a:lnTo>
                <a:lnTo>
                  <a:pt x="5353" y="15378"/>
                </a:lnTo>
                <a:lnTo>
                  <a:pt x="5329" y="15403"/>
                </a:lnTo>
                <a:lnTo>
                  <a:pt x="5305" y="15427"/>
                </a:lnTo>
                <a:lnTo>
                  <a:pt x="5329" y="15500"/>
                </a:lnTo>
                <a:lnTo>
                  <a:pt x="5378" y="15524"/>
                </a:lnTo>
                <a:lnTo>
                  <a:pt x="5426" y="15549"/>
                </a:lnTo>
                <a:lnTo>
                  <a:pt x="5524" y="15573"/>
                </a:lnTo>
                <a:lnTo>
                  <a:pt x="5645" y="15597"/>
                </a:lnTo>
                <a:lnTo>
                  <a:pt x="5645" y="15719"/>
                </a:lnTo>
                <a:lnTo>
                  <a:pt x="5305" y="15768"/>
                </a:lnTo>
                <a:lnTo>
                  <a:pt x="5280" y="15792"/>
                </a:lnTo>
                <a:lnTo>
                  <a:pt x="5280" y="15816"/>
                </a:lnTo>
                <a:lnTo>
                  <a:pt x="5280" y="15841"/>
                </a:lnTo>
                <a:lnTo>
                  <a:pt x="5305" y="15865"/>
                </a:lnTo>
                <a:lnTo>
                  <a:pt x="5621" y="15889"/>
                </a:lnTo>
                <a:lnTo>
                  <a:pt x="5621" y="16108"/>
                </a:lnTo>
                <a:lnTo>
                  <a:pt x="5524" y="16133"/>
                </a:lnTo>
                <a:lnTo>
                  <a:pt x="5378" y="16157"/>
                </a:lnTo>
                <a:lnTo>
                  <a:pt x="5305" y="16181"/>
                </a:lnTo>
                <a:lnTo>
                  <a:pt x="5256" y="16230"/>
                </a:lnTo>
                <a:lnTo>
                  <a:pt x="5232" y="16254"/>
                </a:lnTo>
                <a:lnTo>
                  <a:pt x="5256" y="16279"/>
                </a:lnTo>
                <a:lnTo>
                  <a:pt x="5305" y="16327"/>
                </a:lnTo>
                <a:lnTo>
                  <a:pt x="5353" y="16352"/>
                </a:lnTo>
                <a:lnTo>
                  <a:pt x="5475" y="16376"/>
                </a:lnTo>
                <a:lnTo>
                  <a:pt x="5597" y="16376"/>
                </a:lnTo>
                <a:lnTo>
                  <a:pt x="5572" y="16571"/>
                </a:lnTo>
                <a:lnTo>
                  <a:pt x="5572" y="16668"/>
                </a:lnTo>
                <a:lnTo>
                  <a:pt x="5280" y="16668"/>
                </a:lnTo>
                <a:lnTo>
                  <a:pt x="5207" y="16692"/>
                </a:lnTo>
                <a:lnTo>
                  <a:pt x="5159" y="16741"/>
                </a:lnTo>
                <a:lnTo>
                  <a:pt x="5159" y="16790"/>
                </a:lnTo>
                <a:lnTo>
                  <a:pt x="5207" y="16838"/>
                </a:lnTo>
                <a:lnTo>
                  <a:pt x="5256" y="16863"/>
                </a:lnTo>
                <a:lnTo>
                  <a:pt x="5402" y="16887"/>
                </a:lnTo>
                <a:lnTo>
                  <a:pt x="5548" y="16887"/>
                </a:lnTo>
                <a:lnTo>
                  <a:pt x="5524" y="17082"/>
                </a:lnTo>
                <a:lnTo>
                  <a:pt x="5426" y="17106"/>
                </a:lnTo>
                <a:lnTo>
                  <a:pt x="5280" y="17130"/>
                </a:lnTo>
                <a:lnTo>
                  <a:pt x="5207" y="17155"/>
                </a:lnTo>
                <a:lnTo>
                  <a:pt x="5134" y="17203"/>
                </a:lnTo>
                <a:lnTo>
                  <a:pt x="5134" y="17228"/>
                </a:lnTo>
                <a:lnTo>
                  <a:pt x="5134" y="17252"/>
                </a:lnTo>
                <a:lnTo>
                  <a:pt x="5207" y="17276"/>
                </a:lnTo>
                <a:lnTo>
                  <a:pt x="5280" y="17276"/>
                </a:lnTo>
                <a:lnTo>
                  <a:pt x="5426" y="17301"/>
                </a:lnTo>
                <a:lnTo>
                  <a:pt x="5499" y="17301"/>
                </a:lnTo>
                <a:lnTo>
                  <a:pt x="5475" y="17544"/>
                </a:lnTo>
                <a:lnTo>
                  <a:pt x="5378" y="17544"/>
                </a:lnTo>
                <a:lnTo>
                  <a:pt x="5256" y="17593"/>
                </a:lnTo>
                <a:lnTo>
                  <a:pt x="5183" y="17641"/>
                </a:lnTo>
                <a:lnTo>
                  <a:pt x="5183" y="17666"/>
                </a:lnTo>
                <a:lnTo>
                  <a:pt x="5183" y="17690"/>
                </a:lnTo>
                <a:lnTo>
                  <a:pt x="5207" y="17739"/>
                </a:lnTo>
                <a:lnTo>
                  <a:pt x="5256" y="17763"/>
                </a:lnTo>
                <a:lnTo>
                  <a:pt x="5378" y="17787"/>
                </a:lnTo>
                <a:lnTo>
                  <a:pt x="5451" y="17812"/>
                </a:lnTo>
                <a:lnTo>
                  <a:pt x="5426" y="17982"/>
                </a:lnTo>
                <a:lnTo>
                  <a:pt x="5329" y="17982"/>
                </a:lnTo>
                <a:lnTo>
                  <a:pt x="5086" y="18006"/>
                </a:lnTo>
                <a:lnTo>
                  <a:pt x="5037" y="18031"/>
                </a:lnTo>
                <a:lnTo>
                  <a:pt x="5013" y="18055"/>
                </a:lnTo>
                <a:lnTo>
                  <a:pt x="5013" y="18104"/>
                </a:lnTo>
                <a:lnTo>
                  <a:pt x="5061" y="18152"/>
                </a:lnTo>
                <a:lnTo>
                  <a:pt x="5159" y="18201"/>
                </a:lnTo>
                <a:lnTo>
                  <a:pt x="5280" y="18225"/>
                </a:lnTo>
                <a:lnTo>
                  <a:pt x="5402" y="18225"/>
                </a:lnTo>
                <a:lnTo>
                  <a:pt x="5402" y="18420"/>
                </a:lnTo>
                <a:lnTo>
                  <a:pt x="5353" y="18420"/>
                </a:lnTo>
                <a:lnTo>
                  <a:pt x="5207" y="18444"/>
                </a:lnTo>
                <a:lnTo>
                  <a:pt x="5134" y="18469"/>
                </a:lnTo>
                <a:lnTo>
                  <a:pt x="5086" y="18517"/>
                </a:lnTo>
                <a:lnTo>
                  <a:pt x="5061" y="18566"/>
                </a:lnTo>
                <a:lnTo>
                  <a:pt x="5086" y="18615"/>
                </a:lnTo>
                <a:lnTo>
                  <a:pt x="5134" y="18663"/>
                </a:lnTo>
                <a:lnTo>
                  <a:pt x="5183" y="18688"/>
                </a:lnTo>
                <a:lnTo>
                  <a:pt x="5329" y="18712"/>
                </a:lnTo>
                <a:lnTo>
                  <a:pt x="5378" y="18712"/>
                </a:lnTo>
                <a:lnTo>
                  <a:pt x="5353" y="18907"/>
                </a:lnTo>
                <a:lnTo>
                  <a:pt x="5280" y="18907"/>
                </a:lnTo>
                <a:lnTo>
                  <a:pt x="5183" y="18955"/>
                </a:lnTo>
                <a:lnTo>
                  <a:pt x="5159" y="18980"/>
                </a:lnTo>
                <a:lnTo>
                  <a:pt x="5159" y="19004"/>
                </a:lnTo>
                <a:lnTo>
                  <a:pt x="5159" y="19053"/>
                </a:lnTo>
                <a:lnTo>
                  <a:pt x="5183" y="19077"/>
                </a:lnTo>
                <a:lnTo>
                  <a:pt x="5256" y="19126"/>
                </a:lnTo>
                <a:lnTo>
                  <a:pt x="5353" y="19126"/>
                </a:lnTo>
                <a:lnTo>
                  <a:pt x="5353" y="19539"/>
                </a:lnTo>
                <a:lnTo>
                  <a:pt x="5353" y="19637"/>
                </a:lnTo>
                <a:lnTo>
                  <a:pt x="5402" y="19710"/>
                </a:lnTo>
                <a:lnTo>
                  <a:pt x="5475" y="19758"/>
                </a:lnTo>
                <a:lnTo>
                  <a:pt x="5548" y="19783"/>
                </a:lnTo>
                <a:lnTo>
                  <a:pt x="5572" y="19807"/>
                </a:lnTo>
                <a:lnTo>
                  <a:pt x="5718" y="19953"/>
                </a:lnTo>
                <a:lnTo>
                  <a:pt x="5840" y="20074"/>
                </a:lnTo>
                <a:lnTo>
                  <a:pt x="5986" y="20220"/>
                </a:lnTo>
                <a:lnTo>
                  <a:pt x="6132" y="20366"/>
                </a:lnTo>
                <a:lnTo>
                  <a:pt x="5961" y="20366"/>
                </a:lnTo>
                <a:lnTo>
                  <a:pt x="5816" y="20342"/>
                </a:lnTo>
                <a:lnTo>
                  <a:pt x="5670" y="20318"/>
                </a:lnTo>
                <a:lnTo>
                  <a:pt x="5524" y="20269"/>
                </a:lnTo>
                <a:lnTo>
                  <a:pt x="5378" y="20196"/>
                </a:lnTo>
                <a:lnTo>
                  <a:pt x="5232" y="20099"/>
                </a:lnTo>
                <a:lnTo>
                  <a:pt x="5086" y="20001"/>
                </a:lnTo>
                <a:lnTo>
                  <a:pt x="4940" y="19928"/>
                </a:lnTo>
                <a:lnTo>
                  <a:pt x="4818" y="19539"/>
                </a:lnTo>
                <a:lnTo>
                  <a:pt x="4721" y="19126"/>
                </a:lnTo>
                <a:lnTo>
                  <a:pt x="4672" y="18712"/>
                </a:lnTo>
                <a:lnTo>
                  <a:pt x="4623" y="18274"/>
                </a:lnTo>
                <a:lnTo>
                  <a:pt x="4575" y="17447"/>
                </a:lnTo>
                <a:lnTo>
                  <a:pt x="4526" y="16619"/>
                </a:lnTo>
                <a:lnTo>
                  <a:pt x="4477" y="15670"/>
                </a:lnTo>
                <a:lnTo>
                  <a:pt x="4429" y="14721"/>
                </a:lnTo>
                <a:lnTo>
                  <a:pt x="4404" y="14235"/>
                </a:lnTo>
                <a:lnTo>
                  <a:pt x="4380" y="13894"/>
                </a:lnTo>
                <a:lnTo>
                  <a:pt x="4331" y="13505"/>
                </a:lnTo>
                <a:lnTo>
                  <a:pt x="4258" y="13140"/>
                </a:lnTo>
                <a:lnTo>
                  <a:pt x="4161" y="12775"/>
                </a:lnTo>
                <a:lnTo>
                  <a:pt x="4112" y="12629"/>
                </a:lnTo>
                <a:lnTo>
                  <a:pt x="4039" y="12483"/>
                </a:lnTo>
                <a:lnTo>
                  <a:pt x="3966" y="12361"/>
                </a:lnTo>
                <a:lnTo>
                  <a:pt x="3893" y="12288"/>
                </a:lnTo>
                <a:lnTo>
                  <a:pt x="3820" y="12264"/>
                </a:lnTo>
                <a:lnTo>
                  <a:pt x="3577" y="12264"/>
                </a:lnTo>
                <a:lnTo>
                  <a:pt x="3504" y="12288"/>
                </a:lnTo>
                <a:lnTo>
                  <a:pt x="3407" y="12385"/>
                </a:lnTo>
                <a:lnTo>
                  <a:pt x="3334" y="12507"/>
                </a:lnTo>
                <a:lnTo>
                  <a:pt x="3309" y="12483"/>
                </a:lnTo>
                <a:lnTo>
                  <a:pt x="3188" y="12483"/>
                </a:lnTo>
                <a:lnTo>
                  <a:pt x="3066" y="12531"/>
                </a:lnTo>
                <a:lnTo>
                  <a:pt x="3042" y="12556"/>
                </a:lnTo>
                <a:lnTo>
                  <a:pt x="3042" y="12604"/>
                </a:lnTo>
                <a:lnTo>
                  <a:pt x="3066" y="12653"/>
                </a:lnTo>
                <a:lnTo>
                  <a:pt x="3115" y="12677"/>
                </a:lnTo>
                <a:lnTo>
                  <a:pt x="3236" y="12702"/>
                </a:lnTo>
                <a:lnTo>
                  <a:pt x="3261" y="12702"/>
                </a:lnTo>
                <a:lnTo>
                  <a:pt x="3212" y="12848"/>
                </a:lnTo>
                <a:lnTo>
                  <a:pt x="3042" y="12872"/>
                </a:lnTo>
                <a:lnTo>
                  <a:pt x="2871" y="12921"/>
                </a:lnTo>
                <a:lnTo>
                  <a:pt x="2871" y="12945"/>
                </a:lnTo>
                <a:lnTo>
                  <a:pt x="2871" y="12969"/>
                </a:lnTo>
                <a:lnTo>
                  <a:pt x="3017" y="13018"/>
                </a:lnTo>
                <a:lnTo>
                  <a:pt x="3163" y="13042"/>
                </a:lnTo>
                <a:lnTo>
                  <a:pt x="3139" y="13140"/>
                </a:lnTo>
                <a:lnTo>
                  <a:pt x="2969" y="13140"/>
                </a:lnTo>
                <a:lnTo>
                  <a:pt x="2847" y="13164"/>
                </a:lnTo>
                <a:lnTo>
                  <a:pt x="2725" y="13213"/>
                </a:lnTo>
                <a:lnTo>
                  <a:pt x="2701" y="13237"/>
                </a:lnTo>
                <a:lnTo>
                  <a:pt x="2701" y="13261"/>
                </a:lnTo>
                <a:lnTo>
                  <a:pt x="2701" y="13286"/>
                </a:lnTo>
                <a:lnTo>
                  <a:pt x="2725" y="13310"/>
                </a:lnTo>
                <a:lnTo>
                  <a:pt x="2847" y="13359"/>
                </a:lnTo>
                <a:lnTo>
                  <a:pt x="2969" y="13383"/>
                </a:lnTo>
                <a:lnTo>
                  <a:pt x="3090" y="13383"/>
                </a:lnTo>
                <a:lnTo>
                  <a:pt x="3066" y="13529"/>
                </a:lnTo>
                <a:lnTo>
                  <a:pt x="2847" y="13553"/>
                </a:lnTo>
                <a:lnTo>
                  <a:pt x="2750" y="13602"/>
                </a:lnTo>
                <a:lnTo>
                  <a:pt x="2652" y="13651"/>
                </a:lnTo>
                <a:lnTo>
                  <a:pt x="2628" y="13699"/>
                </a:lnTo>
                <a:lnTo>
                  <a:pt x="2652" y="13724"/>
                </a:lnTo>
                <a:lnTo>
                  <a:pt x="2847" y="13748"/>
                </a:lnTo>
                <a:lnTo>
                  <a:pt x="3042" y="13772"/>
                </a:lnTo>
                <a:lnTo>
                  <a:pt x="3042" y="13870"/>
                </a:lnTo>
                <a:lnTo>
                  <a:pt x="2920" y="13870"/>
                </a:lnTo>
                <a:lnTo>
                  <a:pt x="2774" y="13918"/>
                </a:lnTo>
                <a:lnTo>
                  <a:pt x="2701" y="13943"/>
                </a:lnTo>
                <a:lnTo>
                  <a:pt x="2628" y="13991"/>
                </a:lnTo>
                <a:lnTo>
                  <a:pt x="2628" y="14016"/>
                </a:lnTo>
                <a:lnTo>
                  <a:pt x="2701" y="14064"/>
                </a:lnTo>
                <a:lnTo>
                  <a:pt x="2798" y="14113"/>
                </a:lnTo>
                <a:lnTo>
                  <a:pt x="2896" y="14137"/>
                </a:lnTo>
                <a:lnTo>
                  <a:pt x="3017" y="14137"/>
                </a:lnTo>
                <a:lnTo>
                  <a:pt x="2993" y="14283"/>
                </a:lnTo>
                <a:lnTo>
                  <a:pt x="2871" y="14283"/>
                </a:lnTo>
                <a:lnTo>
                  <a:pt x="2725" y="14308"/>
                </a:lnTo>
                <a:lnTo>
                  <a:pt x="2677" y="14332"/>
                </a:lnTo>
                <a:lnTo>
                  <a:pt x="2604" y="14381"/>
                </a:lnTo>
                <a:lnTo>
                  <a:pt x="2604" y="14405"/>
                </a:lnTo>
                <a:lnTo>
                  <a:pt x="2579" y="14429"/>
                </a:lnTo>
                <a:lnTo>
                  <a:pt x="2604" y="14502"/>
                </a:lnTo>
                <a:lnTo>
                  <a:pt x="2677" y="14551"/>
                </a:lnTo>
                <a:lnTo>
                  <a:pt x="2725" y="14575"/>
                </a:lnTo>
                <a:lnTo>
                  <a:pt x="2871" y="14600"/>
                </a:lnTo>
                <a:lnTo>
                  <a:pt x="2969" y="14600"/>
                </a:lnTo>
                <a:lnTo>
                  <a:pt x="2969" y="14721"/>
                </a:lnTo>
                <a:lnTo>
                  <a:pt x="2969" y="14794"/>
                </a:lnTo>
                <a:lnTo>
                  <a:pt x="2774" y="14819"/>
                </a:lnTo>
                <a:lnTo>
                  <a:pt x="2628" y="14843"/>
                </a:lnTo>
                <a:lnTo>
                  <a:pt x="2555" y="14892"/>
                </a:lnTo>
                <a:lnTo>
                  <a:pt x="2506" y="14940"/>
                </a:lnTo>
                <a:lnTo>
                  <a:pt x="2482" y="14989"/>
                </a:lnTo>
                <a:lnTo>
                  <a:pt x="2506" y="15013"/>
                </a:lnTo>
                <a:lnTo>
                  <a:pt x="2579" y="15038"/>
                </a:lnTo>
                <a:lnTo>
                  <a:pt x="2652" y="15062"/>
                </a:lnTo>
                <a:lnTo>
                  <a:pt x="2823" y="15062"/>
                </a:lnTo>
                <a:lnTo>
                  <a:pt x="2944" y="15038"/>
                </a:lnTo>
                <a:lnTo>
                  <a:pt x="2944" y="15232"/>
                </a:lnTo>
                <a:lnTo>
                  <a:pt x="2871" y="15232"/>
                </a:lnTo>
                <a:lnTo>
                  <a:pt x="2677" y="15257"/>
                </a:lnTo>
                <a:lnTo>
                  <a:pt x="2506" y="15305"/>
                </a:lnTo>
                <a:lnTo>
                  <a:pt x="2506" y="15330"/>
                </a:lnTo>
                <a:lnTo>
                  <a:pt x="2506" y="15354"/>
                </a:lnTo>
                <a:lnTo>
                  <a:pt x="2701" y="15378"/>
                </a:lnTo>
                <a:lnTo>
                  <a:pt x="2920" y="15403"/>
                </a:lnTo>
                <a:lnTo>
                  <a:pt x="2920" y="15622"/>
                </a:lnTo>
                <a:lnTo>
                  <a:pt x="2798" y="15646"/>
                </a:lnTo>
                <a:lnTo>
                  <a:pt x="2652" y="15695"/>
                </a:lnTo>
                <a:lnTo>
                  <a:pt x="2506" y="15768"/>
                </a:lnTo>
                <a:lnTo>
                  <a:pt x="2506" y="15792"/>
                </a:lnTo>
                <a:lnTo>
                  <a:pt x="2506" y="15816"/>
                </a:lnTo>
                <a:lnTo>
                  <a:pt x="2798" y="15841"/>
                </a:lnTo>
                <a:lnTo>
                  <a:pt x="2896" y="15841"/>
                </a:lnTo>
                <a:lnTo>
                  <a:pt x="2896" y="15914"/>
                </a:lnTo>
                <a:lnTo>
                  <a:pt x="2750" y="15938"/>
                </a:lnTo>
                <a:lnTo>
                  <a:pt x="2604" y="15987"/>
                </a:lnTo>
                <a:lnTo>
                  <a:pt x="2482" y="16060"/>
                </a:lnTo>
                <a:lnTo>
                  <a:pt x="2433" y="16108"/>
                </a:lnTo>
                <a:lnTo>
                  <a:pt x="2433" y="16157"/>
                </a:lnTo>
                <a:lnTo>
                  <a:pt x="2433" y="16181"/>
                </a:lnTo>
                <a:lnTo>
                  <a:pt x="2506" y="16230"/>
                </a:lnTo>
                <a:lnTo>
                  <a:pt x="2579" y="16254"/>
                </a:lnTo>
                <a:lnTo>
                  <a:pt x="2725" y="16254"/>
                </a:lnTo>
                <a:lnTo>
                  <a:pt x="2896" y="16230"/>
                </a:lnTo>
                <a:lnTo>
                  <a:pt x="2871" y="16425"/>
                </a:lnTo>
                <a:lnTo>
                  <a:pt x="2628" y="16473"/>
                </a:lnTo>
                <a:lnTo>
                  <a:pt x="2506" y="16498"/>
                </a:lnTo>
                <a:lnTo>
                  <a:pt x="2409" y="16546"/>
                </a:lnTo>
                <a:lnTo>
                  <a:pt x="2409" y="16571"/>
                </a:lnTo>
                <a:lnTo>
                  <a:pt x="2409" y="16595"/>
                </a:lnTo>
                <a:lnTo>
                  <a:pt x="2506" y="16644"/>
                </a:lnTo>
                <a:lnTo>
                  <a:pt x="2628" y="16668"/>
                </a:lnTo>
                <a:lnTo>
                  <a:pt x="2871" y="16692"/>
                </a:lnTo>
                <a:lnTo>
                  <a:pt x="2847" y="16936"/>
                </a:lnTo>
                <a:lnTo>
                  <a:pt x="2701" y="16936"/>
                </a:lnTo>
                <a:lnTo>
                  <a:pt x="2555" y="16960"/>
                </a:lnTo>
                <a:lnTo>
                  <a:pt x="2458" y="16984"/>
                </a:lnTo>
                <a:lnTo>
                  <a:pt x="2409" y="17033"/>
                </a:lnTo>
                <a:lnTo>
                  <a:pt x="2385" y="17057"/>
                </a:lnTo>
                <a:lnTo>
                  <a:pt x="2433" y="17106"/>
                </a:lnTo>
                <a:lnTo>
                  <a:pt x="2482" y="17130"/>
                </a:lnTo>
                <a:lnTo>
                  <a:pt x="2604" y="17155"/>
                </a:lnTo>
                <a:lnTo>
                  <a:pt x="2847" y="17155"/>
                </a:lnTo>
                <a:lnTo>
                  <a:pt x="2823" y="17349"/>
                </a:lnTo>
                <a:lnTo>
                  <a:pt x="2701" y="17398"/>
                </a:lnTo>
                <a:lnTo>
                  <a:pt x="2604" y="17447"/>
                </a:lnTo>
                <a:lnTo>
                  <a:pt x="2506" y="17495"/>
                </a:lnTo>
                <a:lnTo>
                  <a:pt x="2458" y="17568"/>
                </a:lnTo>
                <a:lnTo>
                  <a:pt x="2433" y="17593"/>
                </a:lnTo>
                <a:lnTo>
                  <a:pt x="2458" y="17641"/>
                </a:lnTo>
                <a:lnTo>
                  <a:pt x="2458" y="17666"/>
                </a:lnTo>
                <a:lnTo>
                  <a:pt x="2506" y="17690"/>
                </a:lnTo>
                <a:lnTo>
                  <a:pt x="2652" y="17690"/>
                </a:lnTo>
                <a:lnTo>
                  <a:pt x="2823" y="17641"/>
                </a:lnTo>
                <a:lnTo>
                  <a:pt x="2798" y="17860"/>
                </a:lnTo>
                <a:lnTo>
                  <a:pt x="2628" y="17933"/>
                </a:lnTo>
                <a:lnTo>
                  <a:pt x="2506" y="17958"/>
                </a:lnTo>
                <a:lnTo>
                  <a:pt x="2482" y="17958"/>
                </a:lnTo>
                <a:lnTo>
                  <a:pt x="2458" y="17982"/>
                </a:lnTo>
                <a:lnTo>
                  <a:pt x="2458" y="18006"/>
                </a:lnTo>
                <a:lnTo>
                  <a:pt x="2482" y="18031"/>
                </a:lnTo>
                <a:lnTo>
                  <a:pt x="2628" y="18055"/>
                </a:lnTo>
                <a:lnTo>
                  <a:pt x="2798" y="18055"/>
                </a:lnTo>
                <a:lnTo>
                  <a:pt x="2774" y="18298"/>
                </a:lnTo>
                <a:lnTo>
                  <a:pt x="2725" y="18298"/>
                </a:lnTo>
                <a:lnTo>
                  <a:pt x="2628" y="18323"/>
                </a:lnTo>
                <a:lnTo>
                  <a:pt x="2506" y="18371"/>
                </a:lnTo>
                <a:lnTo>
                  <a:pt x="2482" y="18396"/>
                </a:lnTo>
                <a:lnTo>
                  <a:pt x="2482" y="18420"/>
                </a:lnTo>
                <a:lnTo>
                  <a:pt x="2482" y="18444"/>
                </a:lnTo>
                <a:lnTo>
                  <a:pt x="2506" y="18444"/>
                </a:lnTo>
                <a:lnTo>
                  <a:pt x="2604" y="18493"/>
                </a:lnTo>
                <a:lnTo>
                  <a:pt x="2725" y="18542"/>
                </a:lnTo>
                <a:lnTo>
                  <a:pt x="2750" y="18542"/>
                </a:lnTo>
                <a:lnTo>
                  <a:pt x="2725" y="18688"/>
                </a:lnTo>
                <a:lnTo>
                  <a:pt x="2628" y="18712"/>
                </a:lnTo>
                <a:lnTo>
                  <a:pt x="2506" y="18712"/>
                </a:lnTo>
                <a:lnTo>
                  <a:pt x="2458" y="18736"/>
                </a:lnTo>
                <a:lnTo>
                  <a:pt x="2409" y="18761"/>
                </a:lnTo>
                <a:lnTo>
                  <a:pt x="2385" y="18809"/>
                </a:lnTo>
                <a:lnTo>
                  <a:pt x="2385" y="18858"/>
                </a:lnTo>
                <a:lnTo>
                  <a:pt x="2433" y="18882"/>
                </a:lnTo>
                <a:lnTo>
                  <a:pt x="2482" y="18931"/>
                </a:lnTo>
                <a:lnTo>
                  <a:pt x="2604" y="18955"/>
                </a:lnTo>
                <a:lnTo>
                  <a:pt x="2701" y="18955"/>
                </a:lnTo>
                <a:lnTo>
                  <a:pt x="2677" y="19053"/>
                </a:lnTo>
                <a:lnTo>
                  <a:pt x="2604" y="19077"/>
                </a:lnTo>
                <a:lnTo>
                  <a:pt x="2555" y="19101"/>
                </a:lnTo>
                <a:lnTo>
                  <a:pt x="2433" y="19174"/>
                </a:lnTo>
                <a:lnTo>
                  <a:pt x="2433" y="19199"/>
                </a:lnTo>
                <a:lnTo>
                  <a:pt x="2433" y="19223"/>
                </a:lnTo>
                <a:lnTo>
                  <a:pt x="2531" y="19272"/>
                </a:lnTo>
                <a:lnTo>
                  <a:pt x="2628" y="19320"/>
                </a:lnTo>
                <a:lnTo>
                  <a:pt x="2604" y="19466"/>
                </a:lnTo>
                <a:lnTo>
                  <a:pt x="2458" y="19466"/>
                </a:lnTo>
                <a:lnTo>
                  <a:pt x="2360" y="19515"/>
                </a:lnTo>
                <a:lnTo>
                  <a:pt x="2336" y="19564"/>
                </a:lnTo>
                <a:lnTo>
                  <a:pt x="2360" y="19612"/>
                </a:lnTo>
                <a:lnTo>
                  <a:pt x="2385" y="19661"/>
                </a:lnTo>
                <a:lnTo>
                  <a:pt x="2433" y="19685"/>
                </a:lnTo>
                <a:lnTo>
                  <a:pt x="2531" y="19734"/>
                </a:lnTo>
                <a:lnTo>
                  <a:pt x="2458" y="19928"/>
                </a:lnTo>
                <a:lnTo>
                  <a:pt x="2312" y="20001"/>
                </a:lnTo>
                <a:lnTo>
                  <a:pt x="2166" y="20099"/>
                </a:lnTo>
                <a:lnTo>
                  <a:pt x="2020" y="20196"/>
                </a:lnTo>
                <a:lnTo>
                  <a:pt x="1874" y="20269"/>
                </a:lnTo>
                <a:lnTo>
                  <a:pt x="1728" y="20318"/>
                </a:lnTo>
                <a:lnTo>
                  <a:pt x="1582" y="20342"/>
                </a:lnTo>
                <a:lnTo>
                  <a:pt x="1436" y="20366"/>
                </a:lnTo>
                <a:lnTo>
                  <a:pt x="1265" y="20366"/>
                </a:lnTo>
                <a:lnTo>
                  <a:pt x="1411" y="20220"/>
                </a:lnTo>
                <a:lnTo>
                  <a:pt x="1557" y="20074"/>
                </a:lnTo>
                <a:lnTo>
                  <a:pt x="1679" y="19953"/>
                </a:lnTo>
                <a:lnTo>
                  <a:pt x="1825" y="19807"/>
                </a:lnTo>
                <a:lnTo>
                  <a:pt x="1849" y="19783"/>
                </a:lnTo>
                <a:lnTo>
                  <a:pt x="1922" y="19758"/>
                </a:lnTo>
                <a:lnTo>
                  <a:pt x="1995" y="19710"/>
                </a:lnTo>
                <a:lnTo>
                  <a:pt x="2020" y="19637"/>
                </a:lnTo>
                <a:lnTo>
                  <a:pt x="2044" y="19539"/>
                </a:lnTo>
                <a:lnTo>
                  <a:pt x="2020" y="18785"/>
                </a:lnTo>
                <a:lnTo>
                  <a:pt x="1971" y="18055"/>
                </a:lnTo>
                <a:lnTo>
                  <a:pt x="1825" y="16571"/>
                </a:lnTo>
                <a:lnTo>
                  <a:pt x="1752" y="15792"/>
                </a:lnTo>
                <a:lnTo>
                  <a:pt x="1703" y="15013"/>
                </a:lnTo>
                <a:lnTo>
                  <a:pt x="1679" y="13456"/>
                </a:lnTo>
                <a:lnTo>
                  <a:pt x="1655" y="12702"/>
                </a:lnTo>
                <a:lnTo>
                  <a:pt x="1679" y="11947"/>
                </a:lnTo>
                <a:lnTo>
                  <a:pt x="1703" y="11583"/>
                </a:lnTo>
                <a:lnTo>
                  <a:pt x="1752" y="11218"/>
                </a:lnTo>
                <a:lnTo>
                  <a:pt x="1825" y="10853"/>
                </a:lnTo>
                <a:lnTo>
                  <a:pt x="1922" y="10488"/>
                </a:lnTo>
                <a:lnTo>
                  <a:pt x="2044" y="10171"/>
                </a:lnTo>
                <a:lnTo>
                  <a:pt x="2166" y="9855"/>
                </a:lnTo>
                <a:lnTo>
                  <a:pt x="2287" y="9539"/>
                </a:lnTo>
                <a:lnTo>
                  <a:pt x="2360" y="9198"/>
                </a:lnTo>
                <a:lnTo>
                  <a:pt x="2385" y="8906"/>
                </a:lnTo>
                <a:lnTo>
                  <a:pt x="2385" y="8590"/>
                </a:lnTo>
                <a:lnTo>
                  <a:pt x="2385" y="8006"/>
                </a:lnTo>
                <a:lnTo>
                  <a:pt x="2458" y="7957"/>
                </a:lnTo>
                <a:lnTo>
                  <a:pt x="2482" y="7908"/>
                </a:lnTo>
                <a:lnTo>
                  <a:pt x="2506" y="7835"/>
                </a:lnTo>
                <a:lnTo>
                  <a:pt x="2506" y="7762"/>
                </a:lnTo>
                <a:lnTo>
                  <a:pt x="2506" y="7689"/>
                </a:lnTo>
                <a:lnTo>
                  <a:pt x="2458" y="7641"/>
                </a:lnTo>
                <a:lnTo>
                  <a:pt x="2385" y="7592"/>
                </a:lnTo>
                <a:lnTo>
                  <a:pt x="2312" y="7568"/>
                </a:lnTo>
                <a:lnTo>
                  <a:pt x="2214" y="7543"/>
                </a:lnTo>
                <a:lnTo>
                  <a:pt x="2141" y="7519"/>
                </a:lnTo>
                <a:lnTo>
                  <a:pt x="2093" y="7446"/>
                </a:lnTo>
                <a:lnTo>
                  <a:pt x="2044" y="7373"/>
                </a:lnTo>
                <a:lnTo>
                  <a:pt x="1947" y="7227"/>
                </a:lnTo>
                <a:lnTo>
                  <a:pt x="1898" y="7057"/>
                </a:lnTo>
                <a:lnTo>
                  <a:pt x="1874" y="6886"/>
                </a:lnTo>
                <a:lnTo>
                  <a:pt x="1874" y="6716"/>
                </a:lnTo>
                <a:lnTo>
                  <a:pt x="1898" y="6643"/>
                </a:lnTo>
                <a:lnTo>
                  <a:pt x="1971" y="6570"/>
                </a:lnTo>
                <a:lnTo>
                  <a:pt x="2093" y="6473"/>
                </a:lnTo>
                <a:lnTo>
                  <a:pt x="2117" y="6400"/>
                </a:lnTo>
                <a:lnTo>
                  <a:pt x="2117" y="6327"/>
                </a:lnTo>
                <a:lnTo>
                  <a:pt x="2093" y="6254"/>
                </a:lnTo>
                <a:lnTo>
                  <a:pt x="2020" y="6205"/>
                </a:lnTo>
                <a:lnTo>
                  <a:pt x="1947" y="6181"/>
                </a:lnTo>
                <a:lnTo>
                  <a:pt x="1849" y="6181"/>
                </a:lnTo>
                <a:lnTo>
                  <a:pt x="1801" y="6205"/>
                </a:lnTo>
                <a:lnTo>
                  <a:pt x="1728" y="6229"/>
                </a:lnTo>
                <a:lnTo>
                  <a:pt x="1630" y="6327"/>
                </a:lnTo>
                <a:lnTo>
                  <a:pt x="1557" y="6473"/>
                </a:lnTo>
                <a:lnTo>
                  <a:pt x="1484" y="6619"/>
                </a:lnTo>
                <a:lnTo>
                  <a:pt x="1460" y="6789"/>
                </a:lnTo>
                <a:lnTo>
                  <a:pt x="1460" y="6935"/>
                </a:lnTo>
                <a:lnTo>
                  <a:pt x="1460" y="7081"/>
                </a:lnTo>
                <a:lnTo>
                  <a:pt x="1533" y="7300"/>
                </a:lnTo>
                <a:lnTo>
                  <a:pt x="1630" y="7543"/>
                </a:lnTo>
                <a:lnTo>
                  <a:pt x="1606" y="7568"/>
                </a:lnTo>
                <a:lnTo>
                  <a:pt x="1533" y="7519"/>
                </a:lnTo>
                <a:lnTo>
                  <a:pt x="1411" y="7470"/>
                </a:lnTo>
                <a:lnTo>
                  <a:pt x="1363" y="7446"/>
                </a:lnTo>
                <a:lnTo>
                  <a:pt x="1290" y="7446"/>
                </a:lnTo>
                <a:lnTo>
                  <a:pt x="1265" y="7470"/>
                </a:lnTo>
                <a:lnTo>
                  <a:pt x="1241" y="7495"/>
                </a:lnTo>
                <a:lnTo>
                  <a:pt x="1241" y="7568"/>
                </a:lnTo>
                <a:lnTo>
                  <a:pt x="1290" y="7616"/>
                </a:lnTo>
                <a:lnTo>
                  <a:pt x="1363" y="7689"/>
                </a:lnTo>
                <a:lnTo>
                  <a:pt x="1460" y="7787"/>
                </a:lnTo>
                <a:lnTo>
                  <a:pt x="1436" y="7860"/>
                </a:lnTo>
                <a:lnTo>
                  <a:pt x="1314" y="7811"/>
                </a:lnTo>
                <a:lnTo>
                  <a:pt x="1192" y="7762"/>
                </a:lnTo>
                <a:lnTo>
                  <a:pt x="1071" y="7738"/>
                </a:lnTo>
                <a:lnTo>
                  <a:pt x="1022" y="7762"/>
                </a:lnTo>
                <a:lnTo>
                  <a:pt x="998" y="7811"/>
                </a:lnTo>
                <a:lnTo>
                  <a:pt x="1022" y="7835"/>
                </a:lnTo>
                <a:lnTo>
                  <a:pt x="1071" y="7908"/>
                </a:lnTo>
                <a:lnTo>
                  <a:pt x="1144" y="7981"/>
                </a:lnTo>
                <a:lnTo>
                  <a:pt x="1314" y="8103"/>
                </a:lnTo>
                <a:lnTo>
                  <a:pt x="1265" y="8249"/>
                </a:lnTo>
                <a:lnTo>
                  <a:pt x="1168" y="8225"/>
                </a:lnTo>
                <a:lnTo>
                  <a:pt x="1095" y="8200"/>
                </a:lnTo>
                <a:lnTo>
                  <a:pt x="998" y="8225"/>
                </a:lnTo>
                <a:lnTo>
                  <a:pt x="949" y="8249"/>
                </a:lnTo>
                <a:lnTo>
                  <a:pt x="949" y="8273"/>
                </a:lnTo>
                <a:lnTo>
                  <a:pt x="949" y="8322"/>
                </a:lnTo>
                <a:lnTo>
                  <a:pt x="1022" y="8371"/>
                </a:lnTo>
                <a:lnTo>
                  <a:pt x="1095" y="8419"/>
                </a:lnTo>
                <a:lnTo>
                  <a:pt x="1192" y="8444"/>
                </a:lnTo>
                <a:lnTo>
                  <a:pt x="1168" y="8468"/>
                </a:lnTo>
                <a:lnTo>
                  <a:pt x="973" y="8468"/>
                </a:lnTo>
                <a:lnTo>
                  <a:pt x="900" y="8492"/>
                </a:lnTo>
                <a:lnTo>
                  <a:pt x="852" y="8541"/>
                </a:lnTo>
                <a:lnTo>
                  <a:pt x="827" y="8565"/>
                </a:lnTo>
                <a:lnTo>
                  <a:pt x="803" y="8614"/>
                </a:lnTo>
                <a:lnTo>
                  <a:pt x="827" y="8663"/>
                </a:lnTo>
                <a:lnTo>
                  <a:pt x="852" y="8711"/>
                </a:lnTo>
                <a:lnTo>
                  <a:pt x="949" y="8760"/>
                </a:lnTo>
                <a:lnTo>
                  <a:pt x="1071" y="8784"/>
                </a:lnTo>
                <a:lnTo>
                  <a:pt x="1095" y="8784"/>
                </a:lnTo>
                <a:lnTo>
                  <a:pt x="1046" y="8979"/>
                </a:lnTo>
                <a:lnTo>
                  <a:pt x="803" y="8979"/>
                </a:lnTo>
                <a:lnTo>
                  <a:pt x="779" y="9028"/>
                </a:lnTo>
                <a:lnTo>
                  <a:pt x="779" y="9052"/>
                </a:lnTo>
                <a:lnTo>
                  <a:pt x="779" y="9101"/>
                </a:lnTo>
                <a:lnTo>
                  <a:pt x="827" y="9149"/>
                </a:lnTo>
                <a:lnTo>
                  <a:pt x="876" y="9174"/>
                </a:lnTo>
                <a:lnTo>
                  <a:pt x="973" y="9198"/>
                </a:lnTo>
                <a:lnTo>
                  <a:pt x="998" y="9222"/>
                </a:lnTo>
                <a:lnTo>
                  <a:pt x="998" y="9368"/>
                </a:lnTo>
                <a:lnTo>
                  <a:pt x="852" y="9368"/>
                </a:lnTo>
                <a:lnTo>
                  <a:pt x="803" y="9393"/>
                </a:lnTo>
                <a:lnTo>
                  <a:pt x="754" y="9417"/>
                </a:lnTo>
                <a:lnTo>
                  <a:pt x="730" y="9490"/>
                </a:lnTo>
                <a:lnTo>
                  <a:pt x="730" y="9539"/>
                </a:lnTo>
                <a:lnTo>
                  <a:pt x="730" y="9563"/>
                </a:lnTo>
                <a:lnTo>
                  <a:pt x="779" y="9612"/>
                </a:lnTo>
                <a:lnTo>
                  <a:pt x="827" y="9636"/>
                </a:lnTo>
                <a:lnTo>
                  <a:pt x="949" y="9660"/>
                </a:lnTo>
                <a:lnTo>
                  <a:pt x="949" y="9806"/>
                </a:lnTo>
                <a:lnTo>
                  <a:pt x="876" y="9806"/>
                </a:lnTo>
                <a:lnTo>
                  <a:pt x="803" y="9831"/>
                </a:lnTo>
                <a:lnTo>
                  <a:pt x="730" y="9879"/>
                </a:lnTo>
                <a:lnTo>
                  <a:pt x="681" y="9904"/>
                </a:lnTo>
                <a:lnTo>
                  <a:pt x="681" y="9952"/>
                </a:lnTo>
                <a:lnTo>
                  <a:pt x="681" y="10001"/>
                </a:lnTo>
                <a:lnTo>
                  <a:pt x="730" y="10050"/>
                </a:lnTo>
                <a:lnTo>
                  <a:pt x="827" y="10074"/>
                </a:lnTo>
                <a:lnTo>
                  <a:pt x="949" y="10074"/>
                </a:lnTo>
                <a:lnTo>
                  <a:pt x="949" y="10123"/>
                </a:lnTo>
                <a:lnTo>
                  <a:pt x="852" y="10147"/>
                </a:lnTo>
                <a:lnTo>
                  <a:pt x="803" y="10196"/>
                </a:lnTo>
                <a:lnTo>
                  <a:pt x="754" y="10244"/>
                </a:lnTo>
                <a:lnTo>
                  <a:pt x="754" y="10269"/>
                </a:lnTo>
                <a:lnTo>
                  <a:pt x="779" y="10293"/>
                </a:lnTo>
                <a:lnTo>
                  <a:pt x="876" y="10342"/>
                </a:lnTo>
                <a:lnTo>
                  <a:pt x="949" y="10342"/>
                </a:lnTo>
                <a:lnTo>
                  <a:pt x="973" y="10390"/>
                </a:lnTo>
                <a:lnTo>
                  <a:pt x="973" y="10463"/>
                </a:lnTo>
                <a:lnTo>
                  <a:pt x="925" y="10512"/>
                </a:lnTo>
                <a:lnTo>
                  <a:pt x="876" y="10585"/>
                </a:lnTo>
                <a:lnTo>
                  <a:pt x="852" y="10658"/>
                </a:lnTo>
                <a:lnTo>
                  <a:pt x="876" y="10755"/>
                </a:lnTo>
                <a:lnTo>
                  <a:pt x="925" y="10853"/>
                </a:lnTo>
                <a:lnTo>
                  <a:pt x="949" y="10999"/>
                </a:lnTo>
                <a:lnTo>
                  <a:pt x="973" y="11266"/>
                </a:lnTo>
                <a:lnTo>
                  <a:pt x="925" y="11534"/>
                </a:lnTo>
                <a:lnTo>
                  <a:pt x="876" y="11656"/>
                </a:lnTo>
                <a:lnTo>
                  <a:pt x="827" y="11753"/>
                </a:lnTo>
                <a:lnTo>
                  <a:pt x="803" y="11801"/>
                </a:lnTo>
                <a:lnTo>
                  <a:pt x="754" y="11801"/>
                </a:lnTo>
                <a:lnTo>
                  <a:pt x="657" y="11729"/>
                </a:lnTo>
                <a:lnTo>
                  <a:pt x="560" y="11656"/>
                </a:lnTo>
                <a:lnTo>
                  <a:pt x="511" y="11583"/>
                </a:lnTo>
                <a:lnTo>
                  <a:pt x="462" y="11461"/>
                </a:lnTo>
                <a:lnTo>
                  <a:pt x="462" y="11339"/>
                </a:lnTo>
                <a:lnTo>
                  <a:pt x="487" y="11096"/>
                </a:lnTo>
                <a:lnTo>
                  <a:pt x="535" y="11047"/>
                </a:lnTo>
                <a:lnTo>
                  <a:pt x="560" y="10974"/>
                </a:lnTo>
                <a:lnTo>
                  <a:pt x="584" y="10926"/>
                </a:lnTo>
                <a:lnTo>
                  <a:pt x="584" y="10828"/>
                </a:lnTo>
                <a:lnTo>
                  <a:pt x="511" y="10342"/>
                </a:lnTo>
                <a:lnTo>
                  <a:pt x="462" y="9831"/>
                </a:lnTo>
                <a:lnTo>
                  <a:pt x="462" y="9320"/>
                </a:lnTo>
                <a:lnTo>
                  <a:pt x="511" y="8809"/>
                </a:lnTo>
                <a:lnTo>
                  <a:pt x="584" y="8298"/>
                </a:lnTo>
                <a:lnTo>
                  <a:pt x="681" y="7787"/>
                </a:lnTo>
                <a:lnTo>
                  <a:pt x="803" y="7300"/>
                </a:lnTo>
                <a:lnTo>
                  <a:pt x="949" y="6813"/>
                </a:lnTo>
                <a:lnTo>
                  <a:pt x="1119" y="6400"/>
                </a:lnTo>
                <a:lnTo>
                  <a:pt x="1314" y="6010"/>
                </a:lnTo>
                <a:lnTo>
                  <a:pt x="1557" y="5621"/>
                </a:lnTo>
                <a:lnTo>
                  <a:pt x="1703" y="5451"/>
                </a:lnTo>
                <a:lnTo>
                  <a:pt x="1849" y="5280"/>
                </a:lnTo>
                <a:lnTo>
                  <a:pt x="2044" y="5134"/>
                </a:lnTo>
                <a:lnTo>
                  <a:pt x="2214" y="4988"/>
                </a:lnTo>
                <a:lnTo>
                  <a:pt x="2409" y="4891"/>
                </a:lnTo>
                <a:lnTo>
                  <a:pt x="2628" y="4794"/>
                </a:lnTo>
                <a:lnTo>
                  <a:pt x="2823" y="4745"/>
                </a:lnTo>
                <a:lnTo>
                  <a:pt x="3066" y="4696"/>
                </a:lnTo>
                <a:lnTo>
                  <a:pt x="3528" y="4623"/>
                </a:lnTo>
                <a:close/>
                <a:moveTo>
                  <a:pt x="3893" y="0"/>
                </a:moveTo>
                <a:lnTo>
                  <a:pt x="3699" y="73"/>
                </a:lnTo>
                <a:lnTo>
                  <a:pt x="3382" y="73"/>
                </a:lnTo>
                <a:lnTo>
                  <a:pt x="3212" y="122"/>
                </a:lnTo>
                <a:lnTo>
                  <a:pt x="3066" y="195"/>
                </a:lnTo>
                <a:lnTo>
                  <a:pt x="2896" y="268"/>
                </a:lnTo>
                <a:lnTo>
                  <a:pt x="2774" y="365"/>
                </a:lnTo>
                <a:lnTo>
                  <a:pt x="2628" y="487"/>
                </a:lnTo>
                <a:lnTo>
                  <a:pt x="2506" y="609"/>
                </a:lnTo>
                <a:lnTo>
                  <a:pt x="2287" y="901"/>
                </a:lnTo>
                <a:lnTo>
                  <a:pt x="2093" y="1217"/>
                </a:lnTo>
                <a:lnTo>
                  <a:pt x="1947" y="1533"/>
                </a:lnTo>
                <a:lnTo>
                  <a:pt x="1874" y="1850"/>
                </a:lnTo>
                <a:lnTo>
                  <a:pt x="1849" y="2044"/>
                </a:lnTo>
                <a:lnTo>
                  <a:pt x="1849" y="2215"/>
                </a:lnTo>
                <a:lnTo>
                  <a:pt x="1874" y="2409"/>
                </a:lnTo>
                <a:lnTo>
                  <a:pt x="1898" y="2580"/>
                </a:lnTo>
                <a:lnTo>
                  <a:pt x="1947" y="2750"/>
                </a:lnTo>
                <a:lnTo>
                  <a:pt x="2020" y="2896"/>
                </a:lnTo>
                <a:lnTo>
                  <a:pt x="2093" y="3066"/>
                </a:lnTo>
                <a:lnTo>
                  <a:pt x="2214" y="3212"/>
                </a:lnTo>
                <a:lnTo>
                  <a:pt x="2312" y="3358"/>
                </a:lnTo>
                <a:lnTo>
                  <a:pt x="2433" y="3480"/>
                </a:lnTo>
                <a:lnTo>
                  <a:pt x="2579" y="3577"/>
                </a:lnTo>
                <a:lnTo>
                  <a:pt x="2725" y="3699"/>
                </a:lnTo>
                <a:lnTo>
                  <a:pt x="2871" y="3772"/>
                </a:lnTo>
                <a:lnTo>
                  <a:pt x="3042" y="3845"/>
                </a:lnTo>
                <a:lnTo>
                  <a:pt x="3212" y="3918"/>
                </a:lnTo>
                <a:lnTo>
                  <a:pt x="3407" y="3966"/>
                </a:lnTo>
                <a:lnTo>
                  <a:pt x="3553" y="3966"/>
                </a:lnTo>
                <a:lnTo>
                  <a:pt x="3528" y="4039"/>
                </a:lnTo>
                <a:lnTo>
                  <a:pt x="3504" y="4234"/>
                </a:lnTo>
                <a:lnTo>
                  <a:pt x="3431" y="4234"/>
                </a:lnTo>
                <a:lnTo>
                  <a:pt x="3188" y="4210"/>
                </a:lnTo>
                <a:lnTo>
                  <a:pt x="2944" y="4210"/>
                </a:lnTo>
                <a:lnTo>
                  <a:pt x="2725" y="4258"/>
                </a:lnTo>
                <a:lnTo>
                  <a:pt x="2506" y="4331"/>
                </a:lnTo>
                <a:lnTo>
                  <a:pt x="2287" y="4404"/>
                </a:lnTo>
                <a:lnTo>
                  <a:pt x="2093" y="4526"/>
                </a:lnTo>
                <a:lnTo>
                  <a:pt x="1898" y="4648"/>
                </a:lnTo>
                <a:lnTo>
                  <a:pt x="1728" y="4794"/>
                </a:lnTo>
                <a:lnTo>
                  <a:pt x="1557" y="4964"/>
                </a:lnTo>
                <a:lnTo>
                  <a:pt x="1387" y="5134"/>
                </a:lnTo>
                <a:lnTo>
                  <a:pt x="1095" y="5499"/>
                </a:lnTo>
                <a:lnTo>
                  <a:pt x="852" y="5913"/>
                </a:lnTo>
                <a:lnTo>
                  <a:pt x="633" y="6327"/>
                </a:lnTo>
                <a:lnTo>
                  <a:pt x="438" y="6862"/>
                </a:lnTo>
                <a:lnTo>
                  <a:pt x="268" y="7446"/>
                </a:lnTo>
                <a:lnTo>
                  <a:pt x="122" y="8006"/>
                </a:lnTo>
                <a:lnTo>
                  <a:pt x="49" y="8614"/>
                </a:lnTo>
                <a:lnTo>
                  <a:pt x="0" y="9198"/>
                </a:lnTo>
                <a:lnTo>
                  <a:pt x="0" y="9806"/>
                </a:lnTo>
                <a:lnTo>
                  <a:pt x="49" y="10390"/>
                </a:lnTo>
                <a:lnTo>
                  <a:pt x="122" y="10974"/>
                </a:lnTo>
                <a:lnTo>
                  <a:pt x="146" y="10974"/>
                </a:lnTo>
                <a:lnTo>
                  <a:pt x="97" y="11193"/>
                </a:lnTo>
                <a:lnTo>
                  <a:pt x="73" y="11412"/>
                </a:lnTo>
                <a:lnTo>
                  <a:pt x="97" y="11631"/>
                </a:lnTo>
                <a:lnTo>
                  <a:pt x="170" y="11777"/>
                </a:lnTo>
                <a:lnTo>
                  <a:pt x="219" y="11899"/>
                </a:lnTo>
                <a:lnTo>
                  <a:pt x="316" y="11972"/>
                </a:lnTo>
                <a:lnTo>
                  <a:pt x="414" y="12069"/>
                </a:lnTo>
                <a:lnTo>
                  <a:pt x="511" y="12142"/>
                </a:lnTo>
                <a:lnTo>
                  <a:pt x="633" y="12191"/>
                </a:lnTo>
                <a:lnTo>
                  <a:pt x="754" y="12215"/>
                </a:lnTo>
                <a:lnTo>
                  <a:pt x="876" y="12215"/>
                </a:lnTo>
                <a:lnTo>
                  <a:pt x="998" y="12166"/>
                </a:lnTo>
                <a:lnTo>
                  <a:pt x="1144" y="12069"/>
                </a:lnTo>
                <a:lnTo>
                  <a:pt x="1241" y="11923"/>
                </a:lnTo>
                <a:lnTo>
                  <a:pt x="1217" y="12604"/>
                </a:lnTo>
                <a:lnTo>
                  <a:pt x="1217" y="13261"/>
                </a:lnTo>
                <a:lnTo>
                  <a:pt x="1217" y="14040"/>
                </a:lnTo>
                <a:lnTo>
                  <a:pt x="1241" y="14819"/>
                </a:lnTo>
                <a:lnTo>
                  <a:pt x="1265" y="15597"/>
                </a:lnTo>
                <a:lnTo>
                  <a:pt x="1314" y="16376"/>
                </a:lnTo>
                <a:lnTo>
                  <a:pt x="1460" y="17958"/>
                </a:lnTo>
                <a:lnTo>
                  <a:pt x="1509" y="18736"/>
                </a:lnTo>
                <a:lnTo>
                  <a:pt x="1509" y="19515"/>
                </a:lnTo>
                <a:lnTo>
                  <a:pt x="1265" y="19685"/>
                </a:lnTo>
                <a:lnTo>
                  <a:pt x="1022" y="19904"/>
                </a:lnTo>
                <a:lnTo>
                  <a:pt x="827" y="20147"/>
                </a:lnTo>
                <a:lnTo>
                  <a:pt x="730" y="20269"/>
                </a:lnTo>
                <a:lnTo>
                  <a:pt x="681" y="20415"/>
                </a:lnTo>
                <a:lnTo>
                  <a:pt x="633" y="20512"/>
                </a:lnTo>
                <a:lnTo>
                  <a:pt x="657" y="20634"/>
                </a:lnTo>
                <a:lnTo>
                  <a:pt x="706" y="20707"/>
                </a:lnTo>
                <a:lnTo>
                  <a:pt x="803" y="20756"/>
                </a:lnTo>
                <a:lnTo>
                  <a:pt x="1119" y="20829"/>
                </a:lnTo>
                <a:lnTo>
                  <a:pt x="1411" y="20829"/>
                </a:lnTo>
                <a:lnTo>
                  <a:pt x="1703" y="20804"/>
                </a:lnTo>
                <a:lnTo>
                  <a:pt x="1995" y="20731"/>
                </a:lnTo>
                <a:lnTo>
                  <a:pt x="2214" y="20634"/>
                </a:lnTo>
                <a:lnTo>
                  <a:pt x="2458" y="20512"/>
                </a:lnTo>
                <a:lnTo>
                  <a:pt x="2555" y="20439"/>
                </a:lnTo>
                <a:lnTo>
                  <a:pt x="2652" y="20366"/>
                </a:lnTo>
                <a:lnTo>
                  <a:pt x="2750" y="20269"/>
                </a:lnTo>
                <a:lnTo>
                  <a:pt x="2798" y="20172"/>
                </a:lnTo>
                <a:lnTo>
                  <a:pt x="2847" y="20123"/>
                </a:lnTo>
                <a:lnTo>
                  <a:pt x="2871" y="20074"/>
                </a:lnTo>
                <a:lnTo>
                  <a:pt x="2969" y="19783"/>
                </a:lnTo>
                <a:lnTo>
                  <a:pt x="3042" y="19466"/>
                </a:lnTo>
                <a:lnTo>
                  <a:pt x="3090" y="19150"/>
                </a:lnTo>
                <a:lnTo>
                  <a:pt x="3139" y="18809"/>
                </a:lnTo>
                <a:lnTo>
                  <a:pt x="3188" y="18152"/>
                </a:lnTo>
                <a:lnTo>
                  <a:pt x="3236" y="17520"/>
                </a:lnTo>
                <a:lnTo>
                  <a:pt x="3285" y="16425"/>
                </a:lnTo>
                <a:lnTo>
                  <a:pt x="3334" y="15330"/>
                </a:lnTo>
                <a:lnTo>
                  <a:pt x="3407" y="14502"/>
                </a:lnTo>
                <a:lnTo>
                  <a:pt x="3480" y="13651"/>
                </a:lnTo>
                <a:lnTo>
                  <a:pt x="3528" y="13164"/>
                </a:lnTo>
                <a:lnTo>
                  <a:pt x="3601" y="12872"/>
                </a:lnTo>
                <a:lnTo>
                  <a:pt x="3650" y="12750"/>
                </a:lnTo>
                <a:lnTo>
                  <a:pt x="3699" y="12629"/>
                </a:lnTo>
                <a:lnTo>
                  <a:pt x="3747" y="12750"/>
                </a:lnTo>
                <a:lnTo>
                  <a:pt x="3796" y="12872"/>
                </a:lnTo>
                <a:lnTo>
                  <a:pt x="3845" y="13164"/>
                </a:lnTo>
                <a:lnTo>
                  <a:pt x="3918" y="13651"/>
                </a:lnTo>
                <a:lnTo>
                  <a:pt x="3991" y="14502"/>
                </a:lnTo>
                <a:lnTo>
                  <a:pt x="4064" y="15330"/>
                </a:lnTo>
                <a:lnTo>
                  <a:pt x="4112" y="16425"/>
                </a:lnTo>
                <a:lnTo>
                  <a:pt x="4161" y="17520"/>
                </a:lnTo>
                <a:lnTo>
                  <a:pt x="4210" y="18152"/>
                </a:lnTo>
                <a:lnTo>
                  <a:pt x="4258" y="18809"/>
                </a:lnTo>
                <a:lnTo>
                  <a:pt x="4307" y="19150"/>
                </a:lnTo>
                <a:lnTo>
                  <a:pt x="4356" y="19466"/>
                </a:lnTo>
                <a:lnTo>
                  <a:pt x="4429" y="19783"/>
                </a:lnTo>
                <a:lnTo>
                  <a:pt x="4526" y="20074"/>
                </a:lnTo>
                <a:lnTo>
                  <a:pt x="4550" y="20123"/>
                </a:lnTo>
                <a:lnTo>
                  <a:pt x="4599" y="20172"/>
                </a:lnTo>
                <a:lnTo>
                  <a:pt x="4648" y="20269"/>
                </a:lnTo>
                <a:lnTo>
                  <a:pt x="4745" y="20366"/>
                </a:lnTo>
                <a:lnTo>
                  <a:pt x="4842" y="20439"/>
                </a:lnTo>
                <a:lnTo>
                  <a:pt x="4940" y="20512"/>
                </a:lnTo>
                <a:lnTo>
                  <a:pt x="5183" y="20634"/>
                </a:lnTo>
                <a:lnTo>
                  <a:pt x="5402" y="20731"/>
                </a:lnTo>
                <a:lnTo>
                  <a:pt x="5694" y="20804"/>
                </a:lnTo>
                <a:lnTo>
                  <a:pt x="5986" y="20829"/>
                </a:lnTo>
                <a:lnTo>
                  <a:pt x="6278" y="20829"/>
                </a:lnTo>
                <a:lnTo>
                  <a:pt x="6594" y="20756"/>
                </a:lnTo>
                <a:lnTo>
                  <a:pt x="6691" y="20707"/>
                </a:lnTo>
                <a:lnTo>
                  <a:pt x="6740" y="20634"/>
                </a:lnTo>
                <a:lnTo>
                  <a:pt x="6740" y="20512"/>
                </a:lnTo>
                <a:lnTo>
                  <a:pt x="6716" y="20415"/>
                </a:lnTo>
                <a:lnTo>
                  <a:pt x="6667" y="20269"/>
                </a:lnTo>
                <a:lnTo>
                  <a:pt x="6570" y="20147"/>
                </a:lnTo>
                <a:lnTo>
                  <a:pt x="6375" y="19904"/>
                </a:lnTo>
                <a:lnTo>
                  <a:pt x="6132" y="19685"/>
                </a:lnTo>
                <a:lnTo>
                  <a:pt x="5864" y="19515"/>
                </a:lnTo>
                <a:lnTo>
                  <a:pt x="5889" y="18736"/>
                </a:lnTo>
                <a:lnTo>
                  <a:pt x="5937" y="17958"/>
                </a:lnTo>
                <a:lnTo>
                  <a:pt x="6059" y="16376"/>
                </a:lnTo>
                <a:lnTo>
                  <a:pt x="6132" y="15597"/>
                </a:lnTo>
                <a:lnTo>
                  <a:pt x="6156" y="14819"/>
                </a:lnTo>
                <a:lnTo>
                  <a:pt x="6180" y="14040"/>
                </a:lnTo>
                <a:lnTo>
                  <a:pt x="6180" y="13261"/>
                </a:lnTo>
                <a:lnTo>
                  <a:pt x="6180" y="12604"/>
                </a:lnTo>
                <a:lnTo>
                  <a:pt x="6156" y="11923"/>
                </a:lnTo>
                <a:lnTo>
                  <a:pt x="6253" y="12069"/>
                </a:lnTo>
                <a:lnTo>
                  <a:pt x="6399" y="12166"/>
                </a:lnTo>
                <a:lnTo>
                  <a:pt x="6521" y="12215"/>
                </a:lnTo>
                <a:lnTo>
                  <a:pt x="6643" y="12215"/>
                </a:lnTo>
                <a:lnTo>
                  <a:pt x="6764" y="12191"/>
                </a:lnTo>
                <a:lnTo>
                  <a:pt x="6886" y="12142"/>
                </a:lnTo>
                <a:lnTo>
                  <a:pt x="6983" y="12069"/>
                </a:lnTo>
                <a:lnTo>
                  <a:pt x="7081" y="11972"/>
                </a:lnTo>
                <a:lnTo>
                  <a:pt x="7178" y="11899"/>
                </a:lnTo>
                <a:lnTo>
                  <a:pt x="7227" y="11777"/>
                </a:lnTo>
                <a:lnTo>
                  <a:pt x="7300" y="11631"/>
                </a:lnTo>
                <a:lnTo>
                  <a:pt x="7324" y="11412"/>
                </a:lnTo>
                <a:lnTo>
                  <a:pt x="7300" y="11193"/>
                </a:lnTo>
                <a:lnTo>
                  <a:pt x="7251" y="10974"/>
                </a:lnTo>
                <a:lnTo>
                  <a:pt x="7275" y="10974"/>
                </a:lnTo>
                <a:lnTo>
                  <a:pt x="7348" y="10390"/>
                </a:lnTo>
                <a:lnTo>
                  <a:pt x="7397" y="9806"/>
                </a:lnTo>
                <a:lnTo>
                  <a:pt x="7397" y="9198"/>
                </a:lnTo>
                <a:lnTo>
                  <a:pt x="7348" y="8614"/>
                </a:lnTo>
                <a:lnTo>
                  <a:pt x="7251" y="8006"/>
                </a:lnTo>
                <a:lnTo>
                  <a:pt x="7129" y="7446"/>
                </a:lnTo>
                <a:lnTo>
                  <a:pt x="6959" y="6862"/>
                </a:lnTo>
                <a:lnTo>
                  <a:pt x="6764" y="6327"/>
                </a:lnTo>
                <a:lnTo>
                  <a:pt x="6545" y="5913"/>
                </a:lnTo>
                <a:lnTo>
                  <a:pt x="6302" y="5499"/>
                </a:lnTo>
                <a:lnTo>
                  <a:pt x="6010" y="5134"/>
                </a:lnTo>
                <a:lnTo>
                  <a:pt x="5840" y="4964"/>
                </a:lnTo>
                <a:lnTo>
                  <a:pt x="5670" y="4794"/>
                </a:lnTo>
                <a:lnTo>
                  <a:pt x="5499" y="4648"/>
                </a:lnTo>
                <a:lnTo>
                  <a:pt x="5305" y="4526"/>
                </a:lnTo>
                <a:lnTo>
                  <a:pt x="5110" y="4404"/>
                </a:lnTo>
                <a:lnTo>
                  <a:pt x="4891" y="4331"/>
                </a:lnTo>
                <a:lnTo>
                  <a:pt x="4672" y="4258"/>
                </a:lnTo>
                <a:lnTo>
                  <a:pt x="4453" y="4210"/>
                </a:lnTo>
                <a:lnTo>
                  <a:pt x="4210" y="4210"/>
                </a:lnTo>
                <a:lnTo>
                  <a:pt x="3966" y="4234"/>
                </a:lnTo>
                <a:lnTo>
                  <a:pt x="3966" y="4210"/>
                </a:lnTo>
                <a:lnTo>
                  <a:pt x="3966" y="4185"/>
                </a:lnTo>
                <a:lnTo>
                  <a:pt x="3966" y="4137"/>
                </a:lnTo>
                <a:lnTo>
                  <a:pt x="3942" y="4039"/>
                </a:lnTo>
                <a:lnTo>
                  <a:pt x="3918" y="3966"/>
                </a:lnTo>
                <a:lnTo>
                  <a:pt x="4064" y="3942"/>
                </a:lnTo>
                <a:lnTo>
                  <a:pt x="4210" y="3893"/>
                </a:lnTo>
                <a:lnTo>
                  <a:pt x="4356" y="3845"/>
                </a:lnTo>
                <a:lnTo>
                  <a:pt x="4477" y="3772"/>
                </a:lnTo>
                <a:lnTo>
                  <a:pt x="4721" y="3602"/>
                </a:lnTo>
                <a:lnTo>
                  <a:pt x="4940" y="3383"/>
                </a:lnTo>
                <a:lnTo>
                  <a:pt x="5110" y="3115"/>
                </a:lnTo>
                <a:lnTo>
                  <a:pt x="5232" y="2847"/>
                </a:lnTo>
                <a:lnTo>
                  <a:pt x="5353" y="2531"/>
                </a:lnTo>
                <a:lnTo>
                  <a:pt x="5402" y="2215"/>
                </a:lnTo>
                <a:lnTo>
                  <a:pt x="5426" y="2069"/>
                </a:lnTo>
                <a:lnTo>
                  <a:pt x="5402" y="1898"/>
                </a:lnTo>
                <a:lnTo>
                  <a:pt x="5378" y="1704"/>
                </a:lnTo>
                <a:lnTo>
                  <a:pt x="5329" y="1485"/>
                </a:lnTo>
                <a:lnTo>
                  <a:pt x="5280" y="1290"/>
                </a:lnTo>
                <a:lnTo>
                  <a:pt x="5183" y="1095"/>
                </a:lnTo>
                <a:lnTo>
                  <a:pt x="5086" y="876"/>
                </a:lnTo>
                <a:lnTo>
                  <a:pt x="4988" y="682"/>
                </a:lnTo>
                <a:lnTo>
                  <a:pt x="4867" y="511"/>
                </a:lnTo>
                <a:lnTo>
                  <a:pt x="4721" y="365"/>
                </a:lnTo>
                <a:lnTo>
                  <a:pt x="4575" y="219"/>
                </a:lnTo>
                <a:lnTo>
                  <a:pt x="4429" y="122"/>
                </a:lnTo>
                <a:lnTo>
                  <a:pt x="4258" y="49"/>
                </a:lnTo>
                <a:lnTo>
                  <a:pt x="4088" y="0"/>
                </a:lnTo>
                <a:close/>
              </a:path>
            </a:pathLst>
          </a:custGeom>
          <a:solidFill>
            <a:srgbClr val="25212A">
              <a:alpha val="7115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46" name="Google Shape;946;p93"/>
          <p:cNvSpPr/>
          <p:nvPr/>
        </p:nvSpPr>
        <p:spPr>
          <a:xfrm>
            <a:off x="7143922" y="3388328"/>
            <a:ext cx="167658" cy="413610"/>
          </a:xfrm>
          <a:custGeom>
            <a:rect b="b" l="l" r="r" t="t"/>
            <a:pathLst>
              <a:path extrusionOk="0" h="21073" w="8542">
                <a:moveTo>
                  <a:pt x="4478" y="487"/>
                </a:moveTo>
                <a:lnTo>
                  <a:pt x="4673" y="536"/>
                </a:lnTo>
                <a:lnTo>
                  <a:pt x="4600" y="584"/>
                </a:lnTo>
                <a:lnTo>
                  <a:pt x="4527" y="657"/>
                </a:lnTo>
                <a:lnTo>
                  <a:pt x="4527" y="730"/>
                </a:lnTo>
                <a:lnTo>
                  <a:pt x="4527" y="755"/>
                </a:lnTo>
                <a:lnTo>
                  <a:pt x="4697" y="755"/>
                </a:lnTo>
                <a:lnTo>
                  <a:pt x="4819" y="730"/>
                </a:lnTo>
                <a:lnTo>
                  <a:pt x="4892" y="682"/>
                </a:lnTo>
                <a:lnTo>
                  <a:pt x="4965" y="633"/>
                </a:lnTo>
                <a:lnTo>
                  <a:pt x="5038" y="682"/>
                </a:lnTo>
                <a:lnTo>
                  <a:pt x="4965" y="730"/>
                </a:lnTo>
                <a:lnTo>
                  <a:pt x="4916" y="779"/>
                </a:lnTo>
                <a:lnTo>
                  <a:pt x="4819" y="925"/>
                </a:lnTo>
                <a:lnTo>
                  <a:pt x="4819" y="949"/>
                </a:lnTo>
                <a:lnTo>
                  <a:pt x="4843" y="974"/>
                </a:lnTo>
                <a:lnTo>
                  <a:pt x="4867" y="998"/>
                </a:lnTo>
                <a:lnTo>
                  <a:pt x="4892" y="974"/>
                </a:lnTo>
                <a:lnTo>
                  <a:pt x="5038" y="876"/>
                </a:lnTo>
                <a:lnTo>
                  <a:pt x="5111" y="828"/>
                </a:lnTo>
                <a:lnTo>
                  <a:pt x="5208" y="803"/>
                </a:lnTo>
                <a:lnTo>
                  <a:pt x="5330" y="901"/>
                </a:lnTo>
                <a:lnTo>
                  <a:pt x="5451" y="1022"/>
                </a:lnTo>
                <a:lnTo>
                  <a:pt x="5281" y="1120"/>
                </a:lnTo>
                <a:lnTo>
                  <a:pt x="5208" y="1193"/>
                </a:lnTo>
                <a:lnTo>
                  <a:pt x="5111" y="1266"/>
                </a:lnTo>
                <a:lnTo>
                  <a:pt x="4965" y="1436"/>
                </a:lnTo>
                <a:lnTo>
                  <a:pt x="4965" y="1460"/>
                </a:lnTo>
                <a:lnTo>
                  <a:pt x="4965" y="1485"/>
                </a:lnTo>
                <a:lnTo>
                  <a:pt x="5013" y="1485"/>
                </a:lnTo>
                <a:lnTo>
                  <a:pt x="5111" y="1436"/>
                </a:lnTo>
                <a:lnTo>
                  <a:pt x="5208" y="1387"/>
                </a:lnTo>
                <a:lnTo>
                  <a:pt x="5403" y="1314"/>
                </a:lnTo>
                <a:lnTo>
                  <a:pt x="5573" y="1217"/>
                </a:lnTo>
                <a:lnTo>
                  <a:pt x="5695" y="1412"/>
                </a:lnTo>
                <a:lnTo>
                  <a:pt x="5768" y="1631"/>
                </a:lnTo>
                <a:lnTo>
                  <a:pt x="5719" y="1631"/>
                </a:lnTo>
                <a:lnTo>
                  <a:pt x="5597" y="1679"/>
                </a:lnTo>
                <a:lnTo>
                  <a:pt x="5451" y="1728"/>
                </a:lnTo>
                <a:lnTo>
                  <a:pt x="5184" y="1874"/>
                </a:lnTo>
                <a:lnTo>
                  <a:pt x="4989" y="1996"/>
                </a:lnTo>
                <a:lnTo>
                  <a:pt x="4892" y="2069"/>
                </a:lnTo>
                <a:lnTo>
                  <a:pt x="4819" y="2166"/>
                </a:lnTo>
                <a:lnTo>
                  <a:pt x="4819" y="2190"/>
                </a:lnTo>
                <a:lnTo>
                  <a:pt x="4843" y="2215"/>
                </a:lnTo>
                <a:lnTo>
                  <a:pt x="4940" y="2239"/>
                </a:lnTo>
                <a:lnTo>
                  <a:pt x="5038" y="2239"/>
                </a:lnTo>
                <a:lnTo>
                  <a:pt x="5232" y="2166"/>
                </a:lnTo>
                <a:lnTo>
                  <a:pt x="5524" y="2069"/>
                </a:lnTo>
                <a:lnTo>
                  <a:pt x="5816" y="1947"/>
                </a:lnTo>
                <a:lnTo>
                  <a:pt x="5841" y="1947"/>
                </a:lnTo>
                <a:lnTo>
                  <a:pt x="5841" y="1971"/>
                </a:lnTo>
                <a:lnTo>
                  <a:pt x="5841" y="2142"/>
                </a:lnTo>
                <a:lnTo>
                  <a:pt x="5816" y="2312"/>
                </a:lnTo>
                <a:lnTo>
                  <a:pt x="5743" y="2312"/>
                </a:lnTo>
                <a:lnTo>
                  <a:pt x="5622" y="2361"/>
                </a:lnTo>
                <a:lnTo>
                  <a:pt x="5476" y="2385"/>
                </a:lnTo>
                <a:lnTo>
                  <a:pt x="5208" y="2434"/>
                </a:lnTo>
                <a:lnTo>
                  <a:pt x="4916" y="2507"/>
                </a:lnTo>
                <a:lnTo>
                  <a:pt x="4794" y="2555"/>
                </a:lnTo>
                <a:lnTo>
                  <a:pt x="4648" y="2604"/>
                </a:lnTo>
                <a:lnTo>
                  <a:pt x="4648" y="2653"/>
                </a:lnTo>
                <a:lnTo>
                  <a:pt x="4673" y="2653"/>
                </a:lnTo>
                <a:lnTo>
                  <a:pt x="5208" y="2701"/>
                </a:lnTo>
                <a:lnTo>
                  <a:pt x="5476" y="2701"/>
                </a:lnTo>
                <a:lnTo>
                  <a:pt x="5719" y="2653"/>
                </a:lnTo>
                <a:lnTo>
                  <a:pt x="5646" y="2847"/>
                </a:lnTo>
                <a:lnTo>
                  <a:pt x="5524" y="3042"/>
                </a:lnTo>
                <a:lnTo>
                  <a:pt x="4697" y="3042"/>
                </a:lnTo>
                <a:lnTo>
                  <a:pt x="4624" y="3018"/>
                </a:lnTo>
                <a:lnTo>
                  <a:pt x="4575" y="2993"/>
                </a:lnTo>
                <a:lnTo>
                  <a:pt x="4551" y="2993"/>
                </a:lnTo>
                <a:lnTo>
                  <a:pt x="4551" y="3018"/>
                </a:lnTo>
                <a:lnTo>
                  <a:pt x="4600" y="3091"/>
                </a:lnTo>
                <a:lnTo>
                  <a:pt x="4673" y="3164"/>
                </a:lnTo>
                <a:lnTo>
                  <a:pt x="4746" y="3212"/>
                </a:lnTo>
                <a:lnTo>
                  <a:pt x="4843" y="3261"/>
                </a:lnTo>
                <a:lnTo>
                  <a:pt x="5086" y="3310"/>
                </a:lnTo>
                <a:lnTo>
                  <a:pt x="5330" y="3310"/>
                </a:lnTo>
                <a:lnTo>
                  <a:pt x="5159" y="3456"/>
                </a:lnTo>
                <a:lnTo>
                  <a:pt x="4989" y="3577"/>
                </a:lnTo>
                <a:lnTo>
                  <a:pt x="4892" y="3529"/>
                </a:lnTo>
                <a:lnTo>
                  <a:pt x="4746" y="3504"/>
                </a:lnTo>
                <a:lnTo>
                  <a:pt x="4259" y="3504"/>
                </a:lnTo>
                <a:lnTo>
                  <a:pt x="4235" y="3529"/>
                </a:lnTo>
                <a:lnTo>
                  <a:pt x="4210" y="3577"/>
                </a:lnTo>
                <a:lnTo>
                  <a:pt x="4210" y="3626"/>
                </a:lnTo>
                <a:lnTo>
                  <a:pt x="4235" y="3699"/>
                </a:lnTo>
                <a:lnTo>
                  <a:pt x="4283" y="3748"/>
                </a:lnTo>
                <a:lnTo>
                  <a:pt x="4429" y="3796"/>
                </a:lnTo>
                <a:lnTo>
                  <a:pt x="4283" y="3821"/>
                </a:lnTo>
                <a:lnTo>
                  <a:pt x="3967" y="3821"/>
                </a:lnTo>
                <a:lnTo>
                  <a:pt x="3821" y="3772"/>
                </a:lnTo>
                <a:lnTo>
                  <a:pt x="3675" y="3723"/>
                </a:lnTo>
                <a:lnTo>
                  <a:pt x="3529" y="3650"/>
                </a:lnTo>
                <a:lnTo>
                  <a:pt x="3407" y="3577"/>
                </a:lnTo>
                <a:lnTo>
                  <a:pt x="3310" y="3456"/>
                </a:lnTo>
                <a:lnTo>
                  <a:pt x="3213" y="3358"/>
                </a:lnTo>
                <a:lnTo>
                  <a:pt x="3115" y="3237"/>
                </a:lnTo>
                <a:lnTo>
                  <a:pt x="2969" y="2945"/>
                </a:lnTo>
                <a:lnTo>
                  <a:pt x="2848" y="2653"/>
                </a:lnTo>
                <a:lnTo>
                  <a:pt x="2775" y="2361"/>
                </a:lnTo>
                <a:lnTo>
                  <a:pt x="2750" y="2069"/>
                </a:lnTo>
                <a:lnTo>
                  <a:pt x="2750" y="1898"/>
                </a:lnTo>
                <a:lnTo>
                  <a:pt x="2775" y="1728"/>
                </a:lnTo>
                <a:lnTo>
                  <a:pt x="2823" y="1558"/>
                </a:lnTo>
                <a:lnTo>
                  <a:pt x="2896" y="1412"/>
                </a:lnTo>
                <a:lnTo>
                  <a:pt x="3067" y="1120"/>
                </a:lnTo>
                <a:lnTo>
                  <a:pt x="3261" y="852"/>
                </a:lnTo>
                <a:lnTo>
                  <a:pt x="3359" y="755"/>
                </a:lnTo>
                <a:lnTo>
                  <a:pt x="3480" y="682"/>
                </a:lnTo>
                <a:lnTo>
                  <a:pt x="3699" y="560"/>
                </a:lnTo>
                <a:lnTo>
                  <a:pt x="3772" y="584"/>
                </a:lnTo>
                <a:lnTo>
                  <a:pt x="3845" y="560"/>
                </a:lnTo>
                <a:lnTo>
                  <a:pt x="4064" y="511"/>
                </a:lnTo>
                <a:lnTo>
                  <a:pt x="4259" y="487"/>
                </a:lnTo>
                <a:close/>
                <a:moveTo>
                  <a:pt x="4600" y="4818"/>
                </a:moveTo>
                <a:lnTo>
                  <a:pt x="4940" y="4842"/>
                </a:lnTo>
                <a:lnTo>
                  <a:pt x="4746" y="4915"/>
                </a:lnTo>
                <a:lnTo>
                  <a:pt x="4600" y="5037"/>
                </a:lnTo>
                <a:lnTo>
                  <a:pt x="4600" y="5061"/>
                </a:lnTo>
                <a:lnTo>
                  <a:pt x="4600" y="5086"/>
                </a:lnTo>
                <a:lnTo>
                  <a:pt x="4624" y="5110"/>
                </a:lnTo>
                <a:lnTo>
                  <a:pt x="4648" y="5134"/>
                </a:lnTo>
                <a:lnTo>
                  <a:pt x="4770" y="5110"/>
                </a:lnTo>
                <a:lnTo>
                  <a:pt x="4867" y="5086"/>
                </a:lnTo>
                <a:lnTo>
                  <a:pt x="5086" y="5013"/>
                </a:lnTo>
                <a:lnTo>
                  <a:pt x="5305" y="4964"/>
                </a:lnTo>
                <a:lnTo>
                  <a:pt x="5403" y="4940"/>
                </a:lnTo>
                <a:lnTo>
                  <a:pt x="5500" y="4915"/>
                </a:lnTo>
                <a:lnTo>
                  <a:pt x="5573" y="4940"/>
                </a:lnTo>
                <a:lnTo>
                  <a:pt x="5719" y="4964"/>
                </a:lnTo>
                <a:lnTo>
                  <a:pt x="5695" y="4988"/>
                </a:lnTo>
                <a:lnTo>
                  <a:pt x="5427" y="5086"/>
                </a:lnTo>
                <a:lnTo>
                  <a:pt x="5281" y="5159"/>
                </a:lnTo>
                <a:lnTo>
                  <a:pt x="5232" y="5207"/>
                </a:lnTo>
                <a:lnTo>
                  <a:pt x="5184" y="5256"/>
                </a:lnTo>
                <a:lnTo>
                  <a:pt x="5208" y="5280"/>
                </a:lnTo>
                <a:lnTo>
                  <a:pt x="5281" y="5329"/>
                </a:lnTo>
                <a:lnTo>
                  <a:pt x="5403" y="5353"/>
                </a:lnTo>
                <a:lnTo>
                  <a:pt x="5524" y="5353"/>
                </a:lnTo>
                <a:lnTo>
                  <a:pt x="5622" y="5329"/>
                </a:lnTo>
                <a:lnTo>
                  <a:pt x="5938" y="5256"/>
                </a:lnTo>
                <a:lnTo>
                  <a:pt x="6254" y="5183"/>
                </a:lnTo>
                <a:lnTo>
                  <a:pt x="6425" y="5305"/>
                </a:lnTo>
                <a:lnTo>
                  <a:pt x="6254" y="5329"/>
                </a:lnTo>
                <a:lnTo>
                  <a:pt x="6035" y="5378"/>
                </a:lnTo>
                <a:lnTo>
                  <a:pt x="5841" y="5451"/>
                </a:lnTo>
                <a:lnTo>
                  <a:pt x="5743" y="5475"/>
                </a:lnTo>
                <a:lnTo>
                  <a:pt x="5670" y="5548"/>
                </a:lnTo>
                <a:lnTo>
                  <a:pt x="5573" y="5597"/>
                </a:lnTo>
                <a:lnTo>
                  <a:pt x="5500" y="5645"/>
                </a:lnTo>
                <a:lnTo>
                  <a:pt x="5476" y="5670"/>
                </a:lnTo>
                <a:lnTo>
                  <a:pt x="5500" y="5694"/>
                </a:lnTo>
                <a:lnTo>
                  <a:pt x="5573" y="5694"/>
                </a:lnTo>
                <a:lnTo>
                  <a:pt x="5622" y="5718"/>
                </a:lnTo>
                <a:lnTo>
                  <a:pt x="5670" y="5718"/>
                </a:lnTo>
                <a:lnTo>
                  <a:pt x="5743" y="5743"/>
                </a:lnTo>
                <a:lnTo>
                  <a:pt x="5889" y="5718"/>
                </a:lnTo>
                <a:lnTo>
                  <a:pt x="6035" y="5694"/>
                </a:lnTo>
                <a:lnTo>
                  <a:pt x="6230" y="5645"/>
                </a:lnTo>
                <a:lnTo>
                  <a:pt x="6400" y="5621"/>
                </a:lnTo>
                <a:lnTo>
                  <a:pt x="6571" y="5621"/>
                </a:lnTo>
                <a:lnTo>
                  <a:pt x="6668" y="5645"/>
                </a:lnTo>
                <a:lnTo>
                  <a:pt x="6741" y="5670"/>
                </a:lnTo>
                <a:lnTo>
                  <a:pt x="6668" y="5694"/>
                </a:lnTo>
                <a:lnTo>
                  <a:pt x="6498" y="5718"/>
                </a:lnTo>
                <a:lnTo>
                  <a:pt x="6352" y="5767"/>
                </a:lnTo>
                <a:lnTo>
                  <a:pt x="6206" y="5840"/>
                </a:lnTo>
                <a:lnTo>
                  <a:pt x="6133" y="5913"/>
                </a:lnTo>
                <a:lnTo>
                  <a:pt x="6108" y="5962"/>
                </a:lnTo>
                <a:lnTo>
                  <a:pt x="6084" y="6010"/>
                </a:lnTo>
                <a:lnTo>
                  <a:pt x="6108" y="6059"/>
                </a:lnTo>
                <a:lnTo>
                  <a:pt x="6133" y="6083"/>
                </a:lnTo>
                <a:lnTo>
                  <a:pt x="6181" y="6108"/>
                </a:lnTo>
                <a:lnTo>
                  <a:pt x="6279" y="6108"/>
                </a:lnTo>
                <a:lnTo>
                  <a:pt x="6400" y="6083"/>
                </a:lnTo>
                <a:lnTo>
                  <a:pt x="6619" y="6010"/>
                </a:lnTo>
                <a:lnTo>
                  <a:pt x="7130" y="6010"/>
                </a:lnTo>
                <a:lnTo>
                  <a:pt x="7203" y="6108"/>
                </a:lnTo>
                <a:lnTo>
                  <a:pt x="7276" y="6229"/>
                </a:lnTo>
                <a:lnTo>
                  <a:pt x="7106" y="6278"/>
                </a:lnTo>
                <a:lnTo>
                  <a:pt x="6936" y="6351"/>
                </a:lnTo>
                <a:lnTo>
                  <a:pt x="6790" y="6473"/>
                </a:lnTo>
                <a:lnTo>
                  <a:pt x="6668" y="6594"/>
                </a:lnTo>
                <a:lnTo>
                  <a:pt x="6668" y="6619"/>
                </a:lnTo>
                <a:lnTo>
                  <a:pt x="6887" y="6619"/>
                </a:lnTo>
                <a:lnTo>
                  <a:pt x="7082" y="6594"/>
                </a:lnTo>
                <a:lnTo>
                  <a:pt x="7471" y="6570"/>
                </a:lnTo>
                <a:lnTo>
                  <a:pt x="7544" y="6765"/>
                </a:lnTo>
                <a:lnTo>
                  <a:pt x="7130" y="6862"/>
                </a:lnTo>
                <a:lnTo>
                  <a:pt x="6984" y="6935"/>
                </a:lnTo>
                <a:lnTo>
                  <a:pt x="6936" y="6959"/>
                </a:lnTo>
                <a:lnTo>
                  <a:pt x="6911" y="6984"/>
                </a:lnTo>
                <a:lnTo>
                  <a:pt x="6960" y="7057"/>
                </a:lnTo>
                <a:lnTo>
                  <a:pt x="7033" y="7081"/>
                </a:lnTo>
                <a:lnTo>
                  <a:pt x="7106" y="7105"/>
                </a:lnTo>
                <a:lnTo>
                  <a:pt x="7203" y="7105"/>
                </a:lnTo>
                <a:lnTo>
                  <a:pt x="7422" y="7081"/>
                </a:lnTo>
                <a:lnTo>
                  <a:pt x="7641" y="7032"/>
                </a:lnTo>
                <a:lnTo>
                  <a:pt x="7714" y="7227"/>
                </a:lnTo>
                <a:lnTo>
                  <a:pt x="7544" y="7276"/>
                </a:lnTo>
                <a:lnTo>
                  <a:pt x="7349" y="7349"/>
                </a:lnTo>
                <a:lnTo>
                  <a:pt x="7203" y="7422"/>
                </a:lnTo>
                <a:lnTo>
                  <a:pt x="7155" y="7470"/>
                </a:lnTo>
                <a:lnTo>
                  <a:pt x="7106" y="7543"/>
                </a:lnTo>
                <a:lnTo>
                  <a:pt x="7106" y="7568"/>
                </a:lnTo>
                <a:lnTo>
                  <a:pt x="7106" y="7592"/>
                </a:lnTo>
                <a:lnTo>
                  <a:pt x="7130" y="7616"/>
                </a:lnTo>
                <a:lnTo>
                  <a:pt x="7155" y="7616"/>
                </a:lnTo>
                <a:lnTo>
                  <a:pt x="7228" y="7568"/>
                </a:lnTo>
                <a:lnTo>
                  <a:pt x="7325" y="7543"/>
                </a:lnTo>
                <a:lnTo>
                  <a:pt x="7495" y="7519"/>
                </a:lnTo>
                <a:lnTo>
                  <a:pt x="7763" y="7470"/>
                </a:lnTo>
                <a:lnTo>
                  <a:pt x="7836" y="7762"/>
                </a:lnTo>
                <a:lnTo>
                  <a:pt x="7812" y="7787"/>
                </a:lnTo>
                <a:lnTo>
                  <a:pt x="7568" y="7811"/>
                </a:lnTo>
                <a:lnTo>
                  <a:pt x="7349" y="7884"/>
                </a:lnTo>
                <a:lnTo>
                  <a:pt x="7301" y="7933"/>
                </a:lnTo>
                <a:lnTo>
                  <a:pt x="7301" y="7981"/>
                </a:lnTo>
                <a:lnTo>
                  <a:pt x="7301" y="8030"/>
                </a:lnTo>
                <a:lnTo>
                  <a:pt x="7349" y="8054"/>
                </a:lnTo>
                <a:lnTo>
                  <a:pt x="7447" y="8079"/>
                </a:lnTo>
                <a:lnTo>
                  <a:pt x="7568" y="8079"/>
                </a:lnTo>
                <a:lnTo>
                  <a:pt x="7763" y="8054"/>
                </a:lnTo>
                <a:lnTo>
                  <a:pt x="7885" y="8030"/>
                </a:lnTo>
                <a:lnTo>
                  <a:pt x="7933" y="8273"/>
                </a:lnTo>
                <a:lnTo>
                  <a:pt x="7690" y="8346"/>
                </a:lnTo>
                <a:lnTo>
                  <a:pt x="7593" y="8395"/>
                </a:lnTo>
                <a:lnTo>
                  <a:pt x="7495" y="8468"/>
                </a:lnTo>
                <a:lnTo>
                  <a:pt x="7495" y="8492"/>
                </a:lnTo>
                <a:lnTo>
                  <a:pt x="7739" y="8541"/>
                </a:lnTo>
                <a:lnTo>
                  <a:pt x="7958" y="8541"/>
                </a:lnTo>
                <a:lnTo>
                  <a:pt x="7982" y="8809"/>
                </a:lnTo>
                <a:lnTo>
                  <a:pt x="7860" y="8833"/>
                </a:lnTo>
                <a:lnTo>
                  <a:pt x="7739" y="8857"/>
                </a:lnTo>
                <a:lnTo>
                  <a:pt x="7641" y="8930"/>
                </a:lnTo>
                <a:lnTo>
                  <a:pt x="7568" y="9003"/>
                </a:lnTo>
                <a:lnTo>
                  <a:pt x="7544" y="9052"/>
                </a:lnTo>
                <a:lnTo>
                  <a:pt x="7568" y="9101"/>
                </a:lnTo>
                <a:lnTo>
                  <a:pt x="7690" y="9125"/>
                </a:lnTo>
                <a:lnTo>
                  <a:pt x="7787" y="9125"/>
                </a:lnTo>
                <a:lnTo>
                  <a:pt x="8006" y="9101"/>
                </a:lnTo>
                <a:lnTo>
                  <a:pt x="8006" y="9320"/>
                </a:lnTo>
                <a:lnTo>
                  <a:pt x="7933" y="9344"/>
                </a:lnTo>
                <a:lnTo>
                  <a:pt x="7860" y="9368"/>
                </a:lnTo>
                <a:lnTo>
                  <a:pt x="7787" y="9417"/>
                </a:lnTo>
                <a:lnTo>
                  <a:pt x="7666" y="9490"/>
                </a:lnTo>
                <a:lnTo>
                  <a:pt x="7641" y="9539"/>
                </a:lnTo>
                <a:lnTo>
                  <a:pt x="7666" y="9563"/>
                </a:lnTo>
                <a:lnTo>
                  <a:pt x="7787" y="9587"/>
                </a:lnTo>
                <a:lnTo>
                  <a:pt x="7933" y="9612"/>
                </a:lnTo>
                <a:lnTo>
                  <a:pt x="8031" y="9612"/>
                </a:lnTo>
                <a:lnTo>
                  <a:pt x="8031" y="9855"/>
                </a:lnTo>
                <a:lnTo>
                  <a:pt x="7909" y="9879"/>
                </a:lnTo>
                <a:lnTo>
                  <a:pt x="7787" y="9928"/>
                </a:lnTo>
                <a:lnTo>
                  <a:pt x="7690" y="10001"/>
                </a:lnTo>
                <a:lnTo>
                  <a:pt x="7666" y="10025"/>
                </a:lnTo>
                <a:lnTo>
                  <a:pt x="7666" y="10050"/>
                </a:lnTo>
                <a:lnTo>
                  <a:pt x="7714" y="10098"/>
                </a:lnTo>
                <a:lnTo>
                  <a:pt x="8031" y="10098"/>
                </a:lnTo>
                <a:lnTo>
                  <a:pt x="8006" y="10415"/>
                </a:lnTo>
                <a:lnTo>
                  <a:pt x="7885" y="10439"/>
                </a:lnTo>
                <a:lnTo>
                  <a:pt x="7739" y="10488"/>
                </a:lnTo>
                <a:lnTo>
                  <a:pt x="7714" y="10512"/>
                </a:lnTo>
                <a:lnTo>
                  <a:pt x="7714" y="10536"/>
                </a:lnTo>
                <a:lnTo>
                  <a:pt x="7739" y="10585"/>
                </a:lnTo>
                <a:lnTo>
                  <a:pt x="7763" y="10609"/>
                </a:lnTo>
                <a:lnTo>
                  <a:pt x="7885" y="10634"/>
                </a:lnTo>
                <a:lnTo>
                  <a:pt x="7982" y="10634"/>
                </a:lnTo>
                <a:lnTo>
                  <a:pt x="7958" y="10901"/>
                </a:lnTo>
                <a:lnTo>
                  <a:pt x="7909" y="10926"/>
                </a:lnTo>
                <a:lnTo>
                  <a:pt x="7860" y="10926"/>
                </a:lnTo>
                <a:lnTo>
                  <a:pt x="7812" y="10950"/>
                </a:lnTo>
                <a:lnTo>
                  <a:pt x="7787" y="10950"/>
                </a:lnTo>
                <a:lnTo>
                  <a:pt x="7787" y="10999"/>
                </a:lnTo>
                <a:lnTo>
                  <a:pt x="7860" y="11047"/>
                </a:lnTo>
                <a:lnTo>
                  <a:pt x="7933" y="11072"/>
                </a:lnTo>
                <a:lnTo>
                  <a:pt x="7958" y="11145"/>
                </a:lnTo>
                <a:lnTo>
                  <a:pt x="7982" y="11193"/>
                </a:lnTo>
                <a:lnTo>
                  <a:pt x="8079" y="11266"/>
                </a:lnTo>
                <a:lnTo>
                  <a:pt x="8055" y="11437"/>
                </a:lnTo>
                <a:lnTo>
                  <a:pt x="8006" y="11583"/>
                </a:lnTo>
                <a:lnTo>
                  <a:pt x="7933" y="11729"/>
                </a:lnTo>
                <a:lnTo>
                  <a:pt x="7812" y="11826"/>
                </a:lnTo>
                <a:lnTo>
                  <a:pt x="7690" y="11899"/>
                </a:lnTo>
                <a:lnTo>
                  <a:pt x="7520" y="11899"/>
                </a:lnTo>
                <a:lnTo>
                  <a:pt x="7447" y="11850"/>
                </a:lnTo>
                <a:lnTo>
                  <a:pt x="7398" y="11802"/>
                </a:lnTo>
                <a:lnTo>
                  <a:pt x="7325" y="11729"/>
                </a:lnTo>
                <a:lnTo>
                  <a:pt x="7301" y="11656"/>
                </a:lnTo>
                <a:lnTo>
                  <a:pt x="7276" y="11583"/>
                </a:lnTo>
                <a:lnTo>
                  <a:pt x="7276" y="11388"/>
                </a:lnTo>
                <a:lnTo>
                  <a:pt x="7301" y="11242"/>
                </a:lnTo>
                <a:lnTo>
                  <a:pt x="7398" y="11096"/>
                </a:lnTo>
                <a:lnTo>
                  <a:pt x="7422" y="11023"/>
                </a:lnTo>
                <a:lnTo>
                  <a:pt x="7447" y="10974"/>
                </a:lnTo>
                <a:lnTo>
                  <a:pt x="7447" y="10828"/>
                </a:lnTo>
                <a:lnTo>
                  <a:pt x="7374" y="10561"/>
                </a:lnTo>
                <a:lnTo>
                  <a:pt x="7301" y="10074"/>
                </a:lnTo>
                <a:lnTo>
                  <a:pt x="7252" y="9612"/>
                </a:lnTo>
                <a:lnTo>
                  <a:pt x="7179" y="9125"/>
                </a:lnTo>
                <a:lnTo>
                  <a:pt x="7106" y="8906"/>
                </a:lnTo>
                <a:lnTo>
                  <a:pt x="7033" y="8663"/>
                </a:lnTo>
                <a:lnTo>
                  <a:pt x="6765" y="7957"/>
                </a:lnTo>
                <a:lnTo>
                  <a:pt x="6449" y="7276"/>
                </a:lnTo>
                <a:lnTo>
                  <a:pt x="6400" y="7203"/>
                </a:lnTo>
                <a:lnTo>
                  <a:pt x="6352" y="7105"/>
                </a:lnTo>
                <a:lnTo>
                  <a:pt x="6327" y="7057"/>
                </a:lnTo>
                <a:lnTo>
                  <a:pt x="6206" y="7057"/>
                </a:lnTo>
                <a:lnTo>
                  <a:pt x="6157" y="7081"/>
                </a:lnTo>
                <a:lnTo>
                  <a:pt x="6133" y="7105"/>
                </a:lnTo>
                <a:lnTo>
                  <a:pt x="6133" y="7154"/>
                </a:lnTo>
                <a:lnTo>
                  <a:pt x="6133" y="7227"/>
                </a:lnTo>
                <a:lnTo>
                  <a:pt x="5987" y="7227"/>
                </a:lnTo>
                <a:lnTo>
                  <a:pt x="5816" y="7251"/>
                </a:lnTo>
                <a:lnTo>
                  <a:pt x="5743" y="7276"/>
                </a:lnTo>
                <a:lnTo>
                  <a:pt x="5670" y="7300"/>
                </a:lnTo>
                <a:lnTo>
                  <a:pt x="5646" y="7349"/>
                </a:lnTo>
                <a:lnTo>
                  <a:pt x="5646" y="7397"/>
                </a:lnTo>
                <a:lnTo>
                  <a:pt x="5670" y="7422"/>
                </a:lnTo>
                <a:lnTo>
                  <a:pt x="5695" y="7470"/>
                </a:lnTo>
                <a:lnTo>
                  <a:pt x="5743" y="7495"/>
                </a:lnTo>
                <a:lnTo>
                  <a:pt x="5816" y="7519"/>
                </a:lnTo>
                <a:lnTo>
                  <a:pt x="6133" y="7519"/>
                </a:lnTo>
                <a:lnTo>
                  <a:pt x="6133" y="7714"/>
                </a:lnTo>
                <a:lnTo>
                  <a:pt x="6084" y="7714"/>
                </a:lnTo>
                <a:lnTo>
                  <a:pt x="5768" y="7738"/>
                </a:lnTo>
                <a:lnTo>
                  <a:pt x="5597" y="7787"/>
                </a:lnTo>
                <a:lnTo>
                  <a:pt x="5451" y="7860"/>
                </a:lnTo>
                <a:lnTo>
                  <a:pt x="5427" y="7884"/>
                </a:lnTo>
                <a:lnTo>
                  <a:pt x="5451" y="7933"/>
                </a:lnTo>
                <a:lnTo>
                  <a:pt x="5573" y="7981"/>
                </a:lnTo>
                <a:lnTo>
                  <a:pt x="5719" y="8006"/>
                </a:lnTo>
                <a:lnTo>
                  <a:pt x="6157" y="8006"/>
                </a:lnTo>
                <a:lnTo>
                  <a:pt x="6157" y="8298"/>
                </a:lnTo>
                <a:lnTo>
                  <a:pt x="5962" y="8298"/>
                </a:lnTo>
                <a:lnTo>
                  <a:pt x="5792" y="8322"/>
                </a:lnTo>
                <a:lnTo>
                  <a:pt x="5646" y="8322"/>
                </a:lnTo>
                <a:lnTo>
                  <a:pt x="5500" y="8371"/>
                </a:lnTo>
                <a:lnTo>
                  <a:pt x="5354" y="8444"/>
                </a:lnTo>
                <a:lnTo>
                  <a:pt x="5232" y="8541"/>
                </a:lnTo>
                <a:lnTo>
                  <a:pt x="5232" y="8565"/>
                </a:lnTo>
                <a:lnTo>
                  <a:pt x="5232" y="8590"/>
                </a:lnTo>
                <a:lnTo>
                  <a:pt x="5378" y="8638"/>
                </a:lnTo>
                <a:lnTo>
                  <a:pt x="5524" y="8663"/>
                </a:lnTo>
                <a:lnTo>
                  <a:pt x="5987" y="8663"/>
                </a:lnTo>
                <a:lnTo>
                  <a:pt x="6157" y="8638"/>
                </a:lnTo>
                <a:lnTo>
                  <a:pt x="6157" y="8784"/>
                </a:lnTo>
                <a:lnTo>
                  <a:pt x="6084" y="8760"/>
                </a:lnTo>
                <a:lnTo>
                  <a:pt x="5987" y="8784"/>
                </a:lnTo>
                <a:lnTo>
                  <a:pt x="5816" y="8809"/>
                </a:lnTo>
                <a:lnTo>
                  <a:pt x="5549" y="8833"/>
                </a:lnTo>
                <a:lnTo>
                  <a:pt x="5403" y="8857"/>
                </a:lnTo>
                <a:lnTo>
                  <a:pt x="5281" y="8906"/>
                </a:lnTo>
                <a:lnTo>
                  <a:pt x="5257" y="8930"/>
                </a:lnTo>
                <a:lnTo>
                  <a:pt x="5281" y="8955"/>
                </a:lnTo>
                <a:lnTo>
                  <a:pt x="5403" y="9028"/>
                </a:lnTo>
                <a:lnTo>
                  <a:pt x="5549" y="9052"/>
                </a:lnTo>
                <a:lnTo>
                  <a:pt x="5670" y="9076"/>
                </a:lnTo>
                <a:lnTo>
                  <a:pt x="5816" y="9101"/>
                </a:lnTo>
                <a:lnTo>
                  <a:pt x="5987" y="9101"/>
                </a:lnTo>
                <a:lnTo>
                  <a:pt x="6084" y="9076"/>
                </a:lnTo>
                <a:lnTo>
                  <a:pt x="6181" y="9076"/>
                </a:lnTo>
                <a:lnTo>
                  <a:pt x="6181" y="9320"/>
                </a:lnTo>
                <a:lnTo>
                  <a:pt x="5962" y="9295"/>
                </a:lnTo>
                <a:lnTo>
                  <a:pt x="5743" y="9320"/>
                </a:lnTo>
                <a:lnTo>
                  <a:pt x="5500" y="9344"/>
                </a:lnTo>
                <a:lnTo>
                  <a:pt x="5378" y="9393"/>
                </a:lnTo>
                <a:lnTo>
                  <a:pt x="5281" y="9441"/>
                </a:lnTo>
                <a:lnTo>
                  <a:pt x="5257" y="9466"/>
                </a:lnTo>
                <a:lnTo>
                  <a:pt x="5257" y="9514"/>
                </a:lnTo>
                <a:lnTo>
                  <a:pt x="5305" y="9563"/>
                </a:lnTo>
                <a:lnTo>
                  <a:pt x="5378" y="9587"/>
                </a:lnTo>
                <a:lnTo>
                  <a:pt x="5476" y="9612"/>
                </a:lnTo>
                <a:lnTo>
                  <a:pt x="5914" y="9612"/>
                </a:lnTo>
                <a:lnTo>
                  <a:pt x="6181" y="9636"/>
                </a:lnTo>
                <a:lnTo>
                  <a:pt x="6157" y="9855"/>
                </a:lnTo>
                <a:lnTo>
                  <a:pt x="6060" y="9855"/>
                </a:lnTo>
                <a:lnTo>
                  <a:pt x="5670" y="9928"/>
                </a:lnTo>
                <a:lnTo>
                  <a:pt x="5500" y="9952"/>
                </a:lnTo>
                <a:lnTo>
                  <a:pt x="5427" y="10001"/>
                </a:lnTo>
                <a:lnTo>
                  <a:pt x="5403" y="10001"/>
                </a:lnTo>
                <a:lnTo>
                  <a:pt x="5378" y="10025"/>
                </a:lnTo>
                <a:lnTo>
                  <a:pt x="5378" y="10098"/>
                </a:lnTo>
                <a:lnTo>
                  <a:pt x="5403" y="10147"/>
                </a:lnTo>
                <a:lnTo>
                  <a:pt x="5451" y="10171"/>
                </a:lnTo>
                <a:lnTo>
                  <a:pt x="5500" y="10196"/>
                </a:lnTo>
                <a:lnTo>
                  <a:pt x="5622" y="10220"/>
                </a:lnTo>
                <a:lnTo>
                  <a:pt x="5743" y="10220"/>
                </a:lnTo>
                <a:lnTo>
                  <a:pt x="5938" y="10196"/>
                </a:lnTo>
                <a:lnTo>
                  <a:pt x="6133" y="10171"/>
                </a:lnTo>
                <a:lnTo>
                  <a:pt x="6157" y="10147"/>
                </a:lnTo>
                <a:lnTo>
                  <a:pt x="6157" y="10366"/>
                </a:lnTo>
                <a:lnTo>
                  <a:pt x="6011" y="10390"/>
                </a:lnTo>
                <a:lnTo>
                  <a:pt x="5889" y="10415"/>
                </a:lnTo>
                <a:lnTo>
                  <a:pt x="5573" y="10512"/>
                </a:lnTo>
                <a:lnTo>
                  <a:pt x="5403" y="10585"/>
                </a:lnTo>
                <a:lnTo>
                  <a:pt x="5354" y="10634"/>
                </a:lnTo>
                <a:lnTo>
                  <a:pt x="5354" y="10658"/>
                </a:lnTo>
                <a:lnTo>
                  <a:pt x="5403" y="10707"/>
                </a:lnTo>
                <a:lnTo>
                  <a:pt x="5451" y="10731"/>
                </a:lnTo>
                <a:lnTo>
                  <a:pt x="5573" y="10755"/>
                </a:lnTo>
                <a:lnTo>
                  <a:pt x="5841" y="10731"/>
                </a:lnTo>
                <a:lnTo>
                  <a:pt x="6157" y="10682"/>
                </a:lnTo>
                <a:lnTo>
                  <a:pt x="6157" y="10999"/>
                </a:lnTo>
                <a:lnTo>
                  <a:pt x="6133" y="10999"/>
                </a:lnTo>
                <a:lnTo>
                  <a:pt x="5938" y="11023"/>
                </a:lnTo>
                <a:lnTo>
                  <a:pt x="5743" y="11047"/>
                </a:lnTo>
                <a:lnTo>
                  <a:pt x="5549" y="11120"/>
                </a:lnTo>
                <a:lnTo>
                  <a:pt x="5378" y="11193"/>
                </a:lnTo>
                <a:lnTo>
                  <a:pt x="5354" y="11218"/>
                </a:lnTo>
                <a:lnTo>
                  <a:pt x="5354" y="11242"/>
                </a:lnTo>
                <a:lnTo>
                  <a:pt x="5354" y="11266"/>
                </a:lnTo>
                <a:lnTo>
                  <a:pt x="5378" y="11291"/>
                </a:lnTo>
                <a:lnTo>
                  <a:pt x="5573" y="11315"/>
                </a:lnTo>
                <a:lnTo>
                  <a:pt x="5768" y="11315"/>
                </a:lnTo>
                <a:lnTo>
                  <a:pt x="6133" y="11291"/>
                </a:lnTo>
                <a:lnTo>
                  <a:pt x="6157" y="11266"/>
                </a:lnTo>
                <a:lnTo>
                  <a:pt x="6157" y="11558"/>
                </a:lnTo>
                <a:lnTo>
                  <a:pt x="6011" y="11558"/>
                </a:lnTo>
                <a:lnTo>
                  <a:pt x="5841" y="11607"/>
                </a:lnTo>
                <a:lnTo>
                  <a:pt x="5573" y="11656"/>
                </a:lnTo>
                <a:lnTo>
                  <a:pt x="5330" y="11753"/>
                </a:lnTo>
                <a:lnTo>
                  <a:pt x="5305" y="11777"/>
                </a:lnTo>
                <a:lnTo>
                  <a:pt x="5305" y="11826"/>
                </a:lnTo>
                <a:lnTo>
                  <a:pt x="5330" y="11850"/>
                </a:lnTo>
                <a:lnTo>
                  <a:pt x="5378" y="11850"/>
                </a:lnTo>
                <a:lnTo>
                  <a:pt x="5622" y="11875"/>
                </a:lnTo>
                <a:lnTo>
                  <a:pt x="5865" y="11850"/>
                </a:lnTo>
                <a:lnTo>
                  <a:pt x="6011" y="11850"/>
                </a:lnTo>
                <a:lnTo>
                  <a:pt x="6084" y="11826"/>
                </a:lnTo>
                <a:lnTo>
                  <a:pt x="6157" y="11802"/>
                </a:lnTo>
                <a:lnTo>
                  <a:pt x="6157" y="12020"/>
                </a:lnTo>
                <a:lnTo>
                  <a:pt x="5962" y="12020"/>
                </a:lnTo>
                <a:lnTo>
                  <a:pt x="5743" y="12045"/>
                </a:lnTo>
                <a:lnTo>
                  <a:pt x="5549" y="12118"/>
                </a:lnTo>
                <a:lnTo>
                  <a:pt x="5476" y="12142"/>
                </a:lnTo>
                <a:lnTo>
                  <a:pt x="5378" y="12191"/>
                </a:lnTo>
                <a:lnTo>
                  <a:pt x="5378" y="12239"/>
                </a:lnTo>
                <a:lnTo>
                  <a:pt x="5378" y="12264"/>
                </a:lnTo>
                <a:lnTo>
                  <a:pt x="5476" y="12312"/>
                </a:lnTo>
                <a:lnTo>
                  <a:pt x="5549" y="12337"/>
                </a:lnTo>
                <a:lnTo>
                  <a:pt x="5743" y="12385"/>
                </a:lnTo>
                <a:lnTo>
                  <a:pt x="5962" y="12361"/>
                </a:lnTo>
                <a:lnTo>
                  <a:pt x="6157" y="12361"/>
                </a:lnTo>
                <a:lnTo>
                  <a:pt x="6157" y="12458"/>
                </a:lnTo>
                <a:lnTo>
                  <a:pt x="6157" y="12483"/>
                </a:lnTo>
                <a:lnTo>
                  <a:pt x="6011" y="12531"/>
                </a:lnTo>
                <a:lnTo>
                  <a:pt x="5889" y="12580"/>
                </a:lnTo>
                <a:lnTo>
                  <a:pt x="5622" y="12653"/>
                </a:lnTo>
                <a:lnTo>
                  <a:pt x="5500" y="12702"/>
                </a:lnTo>
                <a:lnTo>
                  <a:pt x="5403" y="12750"/>
                </a:lnTo>
                <a:lnTo>
                  <a:pt x="5378" y="12799"/>
                </a:lnTo>
                <a:lnTo>
                  <a:pt x="5378" y="12823"/>
                </a:lnTo>
                <a:lnTo>
                  <a:pt x="5403" y="12848"/>
                </a:lnTo>
                <a:lnTo>
                  <a:pt x="5500" y="12872"/>
                </a:lnTo>
                <a:lnTo>
                  <a:pt x="5622" y="12896"/>
                </a:lnTo>
                <a:lnTo>
                  <a:pt x="5743" y="12921"/>
                </a:lnTo>
                <a:lnTo>
                  <a:pt x="5865" y="12896"/>
                </a:lnTo>
                <a:lnTo>
                  <a:pt x="6011" y="12872"/>
                </a:lnTo>
                <a:lnTo>
                  <a:pt x="6181" y="12848"/>
                </a:lnTo>
                <a:lnTo>
                  <a:pt x="6181" y="13042"/>
                </a:lnTo>
                <a:lnTo>
                  <a:pt x="6108" y="13018"/>
                </a:lnTo>
                <a:lnTo>
                  <a:pt x="5962" y="13042"/>
                </a:lnTo>
                <a:lnTo>
                  <a:pt x="5841" y="13091"/>
                </a:lnTo>
                <a:lnTo>
                  <a:pt x="5719" y="13164"/>
                </a:lnTo>
                <a:lnTo>
                  <a:pt x="5573" y="13237"/>
                </a:lnTo>
                <a:lnTo>
                  <a:pt x="5549" y="13261"/>
                </a:lnTo>
                <a:lnTo>
                  <a:pt x="5573" y="13286"/>
                </a:lnTo>
                <a:lnTo>
                  <a:pt x="5597" y="13334"/>
                </a:lnTo>
                <a:lnTo>
                  <a:pt x="5622" y="13334"/>
                </a:lnTo>
                <a:lnTo>
                  <a:pt x="5743" y="13310"/>
                </a:lnTo>
                <a:lnTo>
                  <a:pt x="6157" y="13310"/>
                </a:lnTo>
                <a:lnTo>
                  <a:pt x="6206" y="13286"/>
                </a:lnTo>
                <a:lnTo>
                  <a:pt x="6206" y="13529"/>
                </a:lnTo>
                <a:lnTo>
                  <a:pt x="6035" y="13553"/>
                </a:lnTo>
                <a:lnTo>
                  <a:pt x="5865" y="13553"/>
                </a:lnTo>
                <a:lnTo>
                  <a:pt x="5719" y="13602"/>
                </a:lnTo>
                <a:lnTo>
                  <a:pt x="5573" y="13675"/>
                </a:lnTo>
                <a:lnTo>
                  <a:pt x="5524" y="13724"/>
                </a:lnTo>
                <a:lnTo>
                  <a:pt x="5476" y="13797"/>
                </a:lnTo>
                <a:lnTo>
                  <a:pt x="5476" y="13870"/>
                </a:lnTo>
                <a:lnTo>
                  <a:pt x="5476" y="13894"/>
                </a:lnTo>
                <a:lnTo>
                  <a:pt x="5500" y="13918"/>
                </a:lnTo>
                <a:lnTo>
                  <a:pt x="5646" y="13967"/>
                </a:lnTo>
                <a:lnTo>
                  <a:pt x="5792" y="13967"/>
                </a:lnTo>
                <a:lnTo>
                  <a:pt x="6108" y="13943"/>
                </a:lnTo>
                <a:lnTo>
                  <a:pt x="6254" y="13943"/>
                </a:lnTo>
                <a:lnTo>
                  <a:pt x="6279" y="14235"/>
                </a:lnTo>
                <a:lnTo>
                  <a:pt x="6011" y="14308"/>
                </a:lnTo>
                <a:lnTo>
                  <a:pt x="5841" y="14332"/>
                </a:lnTo>
                <a:lnTo>
                  <a:pt x="5670" y="14381"/>
                </a:lnTo>
                <a:lnTo>
                  <a:pt x="5622" y="14429"/>
                </a:lnTo>
                <a:lnTo>
                  <a:pt x="5597" y="14478"/>
                </a:lnTo>
                <a:lnTo>
                  <a:pt x="5622" y="14551"/>
                </a:lnTo>
                <a:lnTo>
                  <a:pt x="5670" y="14600"/>
                </a:lnTo>
                <a:lnTo>
                  <a:pt x="5719" y="14624"/>
                </a:lnTo>
                <a:lnTo>
                  <a:pt x="5792" y="14648"/>
                </a:lnTo>
                <a:lnTo>
                  <a:pt x="5962" y="14673"/>
                </a:lnTo>
                <a:lnTo>
                  <a:pt x="6133" y="14648"/>
                </a:lnTo>
                <a:lnTo>
                  <a:pt x="6303" y="14600"/>
                </a:lnTo>
                <a:lnTo>
                  <a:pt x="6303" y="14770"/>
                </a:lnTo>
                <a:lnTo>
                  <a:pt x="6133" y="14794"/>
                </a:lnTo>
                <a:lnTo>
                  <a:pt x="5962" y="14867"/>
                </a:lnTo>
                <a:lnTo>
                  <a:pt x="5841" y="14916"/>
                </a:lnTo>
                <a:lnTo>
                  <a:pt x="5719" y="14965"/>
                </a:lnTo>
                <a:lnTo>
                  <a:pt x="5646" y="15062"/>
                </a:lnTo>
                <a:lnTo>
                  <a:pt x="5597" y="15111"/>
                </a:lnTo>
                <a:lnTo>
                  <a:pt x="5573" y="15159"/>
                </a:lnTo>
                <a:lnTo>
                  <a:pt x="5573" y="15184"/>
                </a:lnTo>
                <a:lnTo>
                  <a:pt x="5597" y="15208"/>
                </a:lnTo>
                <a:lnTo>
                  <a:pt x="5670" y="15257"/>
                </a:lnTo>
                <a:lnTo>
                  <a:pt x="5768" y="15281"/>
                </a:lnTo>
                <a:lnTo>
                  <a:pt x="5962" y="15257"/>
                </a:lnTo>
                <a:lnTo>
                  <a:pt x="6352" y="15184"/>
                </a:lnTo>
                <a:lnTo>
                  <a:pt x="6376" y="15451"/>
                </a:lnTo>
                <a:lnTo>
                  <a:pt x="6133" y="15476"/>
                </a:lnTo>
                <a:lnTo>
                  <a:pt x="5865" y="15524"/>
                </a:lnTo>
                <a:lnTo>
                  <a:pt x="5743" y="15573"/>
                </a:lnTo>
                <a:lnTo>
                  <a:pt x="5646" y="15646"/>
                </a:lnTo>
                <a:lnTo>
                  <a:pt x="5622" y="15646"/>
                </a:lnTo>
                <a:lnTo>
                  <a:pt x="5622" y="15670"/>
                </a:lnTo>
                <a:lnTo>
                  <a:pt x="5695" y="15768"/>
                </a:lnTo>
                <a:lnTo>
                  <a:pt x="5792" y="15816"/>
                </a:lnTo>
                <a:lnTo>
                  <a:pt x="5889" y="15841"/>
                </a:lnTo>
                <a:lnTo>
                  <a:pt x="5987" y="15841"/>
                </a:lnTo>
                <a:lnTo>
                  <a:pt x="6206" y="15865"/>
                </a:lnTo>
                <a:lnTo>
                  <a:pt x="6400" y="15865"/>
                </a:lnTo>
                <a:lnTo>
                  <a:pt x="6400" y="15962"/>
                </a:lnTo>
                <a:lnTo>
                  <a:pt x="6133" y="16035"/>
                </a:lnTo>
                <a:lnTo>
                  <a:pt x="5938" y="16084"/>
                </a:lnTo>
                <a:lnTo>
                  <a:pt x="5792" y="16181"/>
                </a:lnTo>
                <a:lnTo>
                  <a:pt x="5768" y="16230"/>
                </a:lnTo>
                <a:lnTo>
                  <a:pt x="5768" y="16254"/>
                </a:lnTo>
                <a:lnTo>
                  <a:pt x="5816" y="16327"/>
                </a:lnTo>
                <a:lnTo>
                  <a:pt x="5889" y="16376"/>
                </a:lnTo>
                <a:lnTo>
                  <a:pt x="5987" y="16400"/>
                </a:lnTo>
                <a:lnTo>
                  <a:pt x="6181" y="16400"/>
                </a:lnTo>
                <a:lnTo>
                  <a:pt x="6425" y="16352"/>
                </a:lnTo>
                <a:lnTo>
                  <a:pt x="6449" y="16644"/>
                </a:lnTo>
                <a:lnTo>
                  <a:pt x="6230" y="16668"/>
                </a:lnTo>
                <a:lnTo>
                  <a:pt x="6035" y="16717"/>
                </a:lnTo>
                <a:lnTo>
                  <a:pt x="5962" y="16765"/>
                </a:lnTo>
                <a:lnTo>
                  <a:pt x="5865" y="16790"/>
                </a:lnTo>
                <a:lnTo>
                  <a:pt x="5841" y="16838"/>
                </a:lnTo>
                <a:lnTo>
                  <a:pt x="5841" y="16887"/>
                </a:lnTo>
                <a:lnTo>
                  <a:pt x="5841" y="16911"/>
                </a:lnTo>
                <a:lnTo>
                  <a:pt x="5889" y="16936"/>
                </a:lnTo>
                <a:lnTo>
                  <a:pt x="6084" y="16960"/>
                </a:lnTo>
                <a:lnTo>
                  <a:pt x="6279" y="16984"/>
                </a:lnTo>
                <a:lnTo>
                  <a:pt x="6449" y="16984"/>
                </a:lnTo>
                <a:lnTo>
                  <a:pt x="6449" y="17276"/>
                </a:lnTo>
                <a:lnTo>
                  <a:pt x="6206" y="17325"/>
                </a:lnTo>
                <a:lnTo>
                  <a:pt x="6011" y="17349"/>
                </a:lnTo>
                <a:lnTo>
                  <a:pt x="5938" y="17398"/>
                </a:lnTo>
                <a:lnTo>
                  <a:pt x="5865" y="17447"/>
                </a:lnTo>
                <a:lnTo>
                  <a:pt x="5841" y="17471"/>
                </a:lnTo>
                <a:lnTo>
                  <a:pt x="5841" y="17520"/>
                </a:lnTo>
                <a:lnTo>
                  <a:pt x="5841" y="17544"/>
                </a:lnTo>
                <a:lnTo>
                  <a:pt x="5865" y="17568"/>
                </a:lnTo>
                <a:lnTo>
                  <a:pt x="5987" y="17641"/>
                </a:lnTo>
                <a:lnTo>
                  <a:pt x="6133" y="17690"/>
                </a:lnTo>
                <a:lnTo>
                  <a:pt x="6303" y="17690"/>
                </a:lnTo>
                <a:lnTo>
                  <a:pt x="6449" y="17666"/>
                </a:lnTo>
                <a:lnTo>
                  <a:pt x="6449" y="17958"/>
                </a:lnTo>
                <a:lnTo>
                  <a:pt x="6303" y="17982"/>
                </a:lnTo>
                <a:lnTo>
                  <a:pt x="6181" y="18031"/>
                </a:lnTo>
                <a:lnTo>
                  <a:pt x="6011" y="18055"/>
                </a:lnTo>
                <a:lnTo>
                  <a:pt x="5914" y="18104"/>
                </a:lnTo>
                <a:lnTo>
                  <a:pt x="5841" y="18152"/>
                </a:lnTo>
                <a:lnTo>
                  <a:pt x="5816" y="18177"/>
                </a:lnTo>
                <a:lnTo>
                  <a:pt x="5816" y="18225"/>
                </a:lnTo>
                <a:lnTo>
                  <a:pt x="5841" y="18250"/>
                </a:lnTo>
                <a:lnTo>
                  <a:pt x="5865" y="18274"/>
                </a:lnTo>
                <a:lnTo>
                  <a:pt x="5987" y="18323"/>
                </a:lnTo>
                <a:lnTo>
                  <a:pt x="6157" y="18371"/>
                </a:lnTo>
                <a:lnTo>
                  <a:pt x="6303" y="18371"/>
                </a:lnTo>
                <a:lnTo>
                  <a:pt x="6449" y="18347"/>
                </a:lnTo>
                <a:lnTo>
                  <a:pt x="6473" y="18444"/>
                </a:lnTo>
                <a:lnTo>
                  <a:pt x="6303" y="18469"/>
                </a:lnTo>
                <a:lnTo>
                  <a:pt x="6157" y="18542"/>
                </a:lnTo>
                <a:lnTo>
                  <a:pt x="6035" y="18615"/>
                </a:lnTo>
                <a:lnTo>
                  <a:pt x="5914" y="18688"/>
                </a:lnTo>
                <a:lnTo>
                  <a:pt x="5889" y="18736"/>
                </a:lnTo>
                <a:lnTo>
                  <a:pt x="5889" y="18761"/>
                </a:lnTo>
                <a:lnTo>
                  <a:pt x="5914" y="18785"/>
                </a:lnTo>
                <a:lnTo>
                  <a:pt x="5962" y="18809"/>
                </a:lnTo>
                <a:lnTo>
                  <a:pt x="6108" y="18809"/>
                </a:lnTo>
                <a:lnTo>
                  <a:pt x="6279" y="18785"/>
                </a:lnTo>
                <a:lnTo>
                  <a:pt x="6498" y="18761"/>
                </a:lnTo>
                <a:lnTo>
                  <a:pt x="6522" y="18980"/>
                </a:lnTo>
                <a:lnTo>
                  <a:pt x="6376" y="19028"/>
                </a:lnTo>
                <a:lnTo>
                  <a:pt x="6254" y="19101"/>
                </a:lnTo>
                <a:lnTo>
                  <a:pt x="5987" y="19223"/>
                </a:lnTo>
                <a:lnTo>
                  <a:pt x="5962" y="19272"/>
                </a:lnTo>
                <a:lnTo>
                  <a:pt x="5962" y="19320"/>
                </a:lnTo>
                <a:lnTo>
                  <a:pt x="5987" y="19369"/>
                </a:lnTo>
                <a:lnTo>
                  <a:pt x="6011" y="19393"/>
                </a:lnTo>
                <a:lnTo>
                  <a:pt x="6425" y="19393"/>
                </a:lnTo>
                <a:lnTo>
                  <a:pt x="6595" y="19345"/>
                </a:lnTo>
                <a:lnTo>
                  <a:pt x="6619" y="19393"/>
                </a:lnTo>
                <a:lnTo>
                  <a:pt x="6571" y="19442"/>
                </a:lnTo>
                <a:lnTo>
                  <a:pt x="6522" y="19515"/>
                </a:lnTo>
                <a:lnTo>
                  <a:pt x="6254" y="19637"/>
                </a:lnTo>
                <a:lnTo>
                  <a:pt x="6230" y="19661"/>
                </a:lnTo>
                <a:lnTo>
                  <a:pt x="6206" y="19734"/>
                </a:lnTo>
                <a:lnTo>
                  <a:pt x="6230" y="19758"/>
                </a:lnTo>
                <a:lnTo>
                  <a:pt x="6279" y="19783"/>
                </a:lnTo>
                <a:lnTo>
                  <a:pt x="6595" y="19758"/>
                </a:lnTo>
                <a:lnTo>
                  <a:pt x="6668" y="19783"/>
                </a:lnTo>
                <a:lnTo>
                  <a:pt x="6887" y="19856"/>
                </a:lnTo>
                <a:lnTo>
                  <a:pt x="7106" y="19904"/>
                </a:lnTo>
                <a:lnTo>
                  <a:pt x="7203" y="19953"/>
                </a:lnTo>
                <a:lnTo>
                  <a:pt x="7252" y="20001"/>
                </a:lnTo>
                <a:lnTo>
                  <a:pt x="7276" y="20050"/>
                </a:lnTo>
                <a:lnTo>
                  <a:pt x="7276" y="20123"/>
                </a:lnTo>
                <a:lnTo>
                  <a:pt x="7252" y="20172"/>
                </a:lnTo>
                <a:lnTo>
                  <a:pt x="7203" y="20245"/>
                </a:lnTo>
                <a:lnTo>
                  <a:pt x="7057" y="20342"/>
                </a:lnTo>
                <a:lnTo>
                  <a:pt x="6936" y="20391"/>
                </a:lnTo>
                <a:lnTo>
                  <a:pt x="6814" y="20439"/>
                </a:lnTo>
                <a:lnTo>
                  <a:pt x="6692" y="20464"/>
                </a:lnTo>
                <a:lnTo>
                  <a:pt x="6571" y="20464"/>
                </a:lnTo>
                <a:lnTo>
                  <a:pt x="6303" y="20439"/>
                </a:lnTo>
                <a:lnTo>
                  <a:pt x="5889" y="20439"/>
                </a:lnTo>
                <a:lnTo>
                  <a:pt x="5768" y="20391"/>
                </a:lnTo>
                <a:lnTo>
                  <a:pt x="5670" y="20318"/>
                </a:lnTo>
                <a:lnTo>
                  <a:pt x="5597" y="20220"/>
                </a:lnTo>
                <a:lnTo>
                  <a:pt x="5524" y="20099"/>
                </a:lnTo>
                <a:lnTo>
                  <a:pt x="5476" y="19929"/>
                </a:lnTo>
                <a:lnTo>
                  <a:pt x="5403" y="19612"/>
                </a:lnTo>
                <a:lnTo>
                  <a:pt x="5354" y="19247"/>
                </a:lnTo>
                <a:lnTo>
                  <a:pt x="5330" y="18882"/>
                </a:lnTo>
                <a:lnTo>
                  <a:pt x="5305" y="18371"/>
                </a:lnTo>
                <a:lnTo>
                  <a:pt x="5184" y="16960"/>
                </a:lnTo>
                <a:lnTo>
                  <a:pt x="5111" y="16254"/>
                </a:lnTo>
                <a:lnTo>
                  <a:pt x="5038" y="15549"/>
                </a:lnTo>
                <a:lnTo>
                  <a:pt x="4965" y="15086"/>
                </a:lnTo>
                <a:lnTo>
                  <a:pt x="4867" y="14600"/>
                </a:lnTo>
                <a:lnTo>
                  <a:pt x="4624" y="13675"/>
                </a:lnTo>
                <a:lnTo>
                  <a:pt x="4527" y="13310"/>
                </a:lnTo>
                <a:lnTo>
                  <a:pt x="4454" y="13018"/>
                </a:lnTo>
                <a:lnTo>
                  <a:pt x="4405" y="12896"/>
                </a:lnTo>
                <a:lnTo>
                  <a:pt x="4356" y="12823"/>
                </a:lnTo>
                <a:lnTo>
                  <a:pt x="4356" y="12799"/>
                </a:lnTo>
                <a:lnTo>
                  <a:pt x="4332" y="12750"/>
                </a:lnTo>
                <a:lnTo>
                  <a:pt x="4283" y="12702"/>
                </a:lnTo>
                <a:lnTo>
                  <a:pt x="4235" y="12677"/>
                </a:lnTo>
                <a:lnTo>
                  <a:pt x="4186" y="12653"/>
                </a:lnTo>
                <a:lnTo>
                  <a:pt x="4113" y="12677"/>
                </a:lnTo>
                <a:lnTo>
                  <a:pt x="4040" y="12750"/>
                </a:lnTo>
                <a:lnTo>
                  <a:pt x="3991" y="12848"/>
                </a:lnTo>
                <a:lnTo>
                  <a:pt x="3918" y="13091"/>
                </a:lnTo>
                <a:lnTo>
                  <a:pt x="3870" y="13286"/>
                </a:lnTo>
                <a:lnTo>
                  <a:pt x="3772" y="13237"/>
                </a:lnTo>
                <a:lnTo>
                  <a:pt x="3675" y="13213"/>
                </a:lnTo>
                <a:lnTo>
                  <a:pt x="3626" y="13237"/>
                </a:lnTo>
                <a:lnTo>
                  <a:pt x="3602" y="13310"/>
                </a:lnTo>
                <a:lnTo>
                  <a:pt x="3626" y="13383"/>
                </a:lnTo>
                <a:lnTo>
                  <a:pt x="3675" y="13456"/>
                </a:lnTo>
                <a:lnTo>
                  <a:pt x="3748" y="13529"/>
                </a:lnTo>
                <a:lnTo>
                  <a:pt x="3821" y="13578"/>
                </a:lnTo>
                <a:lnTo>
                  <a:pt x="3797" y="13772"/>
                </a:lnTo>
                <a:lnTo>
                  <a:pt x="3651" y="13772"/>
                </a:lnTo>
                <a:lnTo>
                  <a:pt x="3505" y="13821"/>
                </a:lnTo>
                <a:lnTo>
                  <a:pt x="3480" y="13845"/>
                </a:lnTo>
                <a:lnTo>
                  <a:pt x="3505" y="13870"/>
                </a:lnTo>
                <a:lnTo>
                  <a:pt x="3651" y="13943"/>
                </a:lnTo>
                <a:lnTo>
                  <a:pt x="3772" y="14016"/>
                </a:lnTo>
                <a:lnTo>
                  <a:pt x="3724" y="14405"/>
                </a:lnTo>
                <a:lnTo>
                  <a:pt x="3505" y="14381"/>
                </a:lnTo>
                <a:lnTo>
                  <a:pt x="3407" y="14381"/>
                </a:lnTo>
                <a:lnTo>
                  <a:pt x="3310" y="14405"/>
                </a:lnTo>
                <a:lnTo>
                  <a:pt x="3286" y="14454"/>
                </a:lnTo>
                <a:lnTo>
                  <a:pt x="3286" y="14478"/>
                </a:lnTo>
                <a:lnTo>
                  <a:pt x="3286" y="14502"/>
                </a:lnTo>
                <a:lnTo>
                  <a:pt x="3383" y="14551"/>
                </a:lnTo>
                <a:lnTo>
                  <a:pt x="3480" y="14624"/>
                </a:lnTo>
                <a:lnTo>
                  <a:pt x="3675" y="14721"/>
                </a:lnTo>
                <a:lnTo>
                  <a:pt x="3675" y="14892"/>
                </a:lnTo>
                <a:lnTo>
                  <a:pt x="3480" y="14892"/>
                </a:lnTo>
                <a:lnTo>
                  <a:pt x="3286" y="14916"/>
                </a:lnTo>
                <a:lnTo>
                  <a:pt x="3213" y="14940"/>
                </a:lnTo>
                <a:lnTo>
                  <a:pt x="3140" y="14965"/>
                </a:lnTo>
                <a:lnTo>
                  <a:pt x="3115" y="15013"/>
                </a:lnTo>
                <a:lnTo>
                  <a:pt x="3115" y="15038"/>
                </a:lnTo>
                <a:lnTo>
                  <a:pt x="3140" y="15086"/>
                </a:lnTo>
                <a:lnTo>
                  <a:pt x="3188" y="15135"/>
                </a:lnTo>
                <a:lnTo>
                  <a:pt x="3310" y="15208"/>
                </a:lnTo>
                <a:lnTo>
                  <a:pt x="3456" y="15232"/>
                </a:lnTo>
                <a:lnTo>
                  <a:pt x="3626" y="15257"/>
                </a:lnTo>
                <a:lnTo>
                  <a:pt x="3578" y="15573"/>
                </a:lnTo>
                <a:lnTo>
                  <a:pt x="3334" y="15549"/>
                </a:lnTo>
                <a:lnTo>
                  <a:pt x="3018" y="15549"/>
                </a:lnTo>
                <a:lnTo>
                  <a:pt x="2921" y="15573"/>
                </a:lnTo>
                <a:lnTo>
                  <a:pt x="2896" y="15597"/>
                </a:lnTo>
                <a:lnTo>
                  <a:pt x="2896" y="15622"/>
                </a:lnTo>
                <a:lnTo>
                  <a:pt x="2945" y="15695"/>
                </a:lnTo>
                <a:lnTo>
                  <a:pt x="3018" y="15743"/>
                </a:lnTo>
                <a:lnTo>
                  <a:pt x="3164" y="15816"/>
                </a:lnTo>
                <a:lnTo>
                  <a:pt x="3359" y="15889"/>
                </a:lnTo>
                <a:lnTo>
                  <a:pt x="3553" y="15914"/>
                </a:lnTo>
                <a:lnTo>
                  <a:pt x="3529" y="16011"/>
                </a:lnTo>
                <a:lnTo>
                  <a:pt x="3261" y="16035"/>
                </a:lnTo>
                <a:lnTo>
                  <a:pt x="3115" y="16060"/>
                </a:lnTo>
                <a:lnTo>
                  <a:pt x="2994" y="16108"/>
                </a:lnTo>
                <a:lnTo>
                  <a:pt x="2969" y="16133"/>
                </a:lnTo>
                <a:lnTo>
                  <a:pt x="2969" y="16181"/>
                </a:lnTo>
                <a:lnTo>
                  <a:pt x="2969" y="16206"/>
                </a:lnTo>
                <a:lnTo>
                  <a:pt x="2994" y="16230"/>
                </a:lnTo>
                <a:lnTo>
                  <a:pt x="3115" y="16279"/>
                </a:lnTo>
                <a:lnTo>
                  <a:pt x="3237" y="16303"/>
                </a:lnTo>
                <a:lnTo>
                  <a:pt x="3480" y="16327"/>
                </a:lnTo>
                <a:lnTo>
                  <a:pt x="3432" y="16790"/>
                </a:lnTo>
                <a:lnTo>
                  <a:pt x="3261" y="16790"/>
                </a:lnTo>
                <a:lnTo>
                  <a:pt x="3115" y="16814"/>
                </a:lnTo>
                <a:lnTo>
                  <a:pt x="2872" y="16838"/>
                </a:lnTo>
                <a:lnTo>
                  <a:pt x="2775" y="16887"/>
                </a:lnTo>
                <a:lnTo>
                  <a:pt x="2677" y="16960"/>
                </a:lnTo>
                <a:lnTo>
                  <a:pt x="2653" y="17033"/>
                </a:lnTo>
                <a:lnTo>
                  <a:pt x="2677" y="17082"/>
                </a:lnTo>
                <a:lnTo>
                  <a:pt x="2702" y="17106"/>
                </a:lnTo>
                <a:lnTo>
                  <a:pt x="2799" y="17155"/>
                </a:lnTo>
                <a:lnTo>
                  <a:pt x="2896" y="17155"/>
                </a:lnTo>
                <a:lnTo>
                  <a:pt x="3091" y="17179"/>
                </a:lnTo>
                <a:lnTo>
                  <a:pt x="3383" y="17203"/>
                </a:lnTo>
                <a:lnTo>
                  <a:pt x="3359" y="17398"/>
                </a:lnTo>
                <a:lnTo>
                  <a:pt x="3188" y="17398"/>
                </a:lnTo>
                <a:lnTo>
                  <a:pt x="3042" y="17422"/>
                </a:lnTo>
                <a:lnTo>
                  <a:pt x="2750" y="17520"/>
                </a:lnTo>
                <a:lnTo>
                  <a:pt x="2702" y="17544"/>
                </a:lnTo>
                <a:lnTo>
                  <a:pt x="2677" y="17593"/>
                </a:lnTo>
                <a:lnTo>
                  <a:pt x="2702" y="17641"/>
                </a:lnTo>
                <a:lnTo>
                  <a:pt x="2750" y="17666"/>
                </a:lnTo>
                <a:lnTo>
                  <a:pt x="2896" y="17714"/>
                </a:lnTo>
                <a:lnTo>
                  <a:pt x="3018" y="17739"/>
                </a:lnTo>
                <a:lnTo>
                  <a:pt x="3310" y="17739"/>
                </a:lnTo>
                <a:lnTo>
                  <a:pt x="3310" y="17763"/>
                </a:lnTo>
                <a:lnTo>
                  <a:pt x="3286" y="17933"/>
                </a:lnTo>
                <a:lnTo>
                  <a:pt x="3018" y="17958"/>
                </a:lnTo>
                <a:lnTo>
                  <a:pt x="2799" y="17982"/>
                </a:lnTo>
                <a:lnTo>
                  <a:pt x="2702" y="18031"/>
                </a:lnTo>
                <a:lnTo>
                  <a:pt x="2629" y="18079"/>
                </a:lnTo>
                <a:lnTo>
                  <a:pt x="2604" y="18128"/>
                </a:lnTo>
                <a:lnTo>
                  <a:pt x="2604" y="18177"/>
                </a:lnTo>
                <a:lnTo>
                  <a:pt x="2653" y="18250"/>
                </a:lnTo>
                <a:lnTo>
                  <a:pt x="2702" y="18274"/>
                </a:lnTo>
                <a:lnTo>
                  <a:pt x="2775" y="18298"/>
                </a:lnTo>
                <a:lnTo>
                  <a:pt x="2848" y="18323"/>
                </a:lnTo>
                <a:lnTo>
                  <a:pt x="3018" y="18323"/>
                </a:lnTo>
                <a:lnTo>
                  <a:pt x="3164" y="18298"/>
                </a:lnTo>
                <a:lnTo>
                  <a:pt x="3237" y="18323"/>
                </a:lnTo>
                <a:lnTo>
                  <a:pt x="3213" y="18517"/>
                </a:lnTo>
                <a:lnTo>
                  <a:pt x="2848" y="18566"/>
                </a:lnTo>
                <a:lnTo>
                  <a:pt x="2677" y="18615"/>
                </a:lnTo>
                <a:lnTo>
                  <a:pt x="2604" y="18663"/>
                </a:lnTo>
                <a:lnTo>
                  <a:pt x="2531" y="18712"/>
                </a:lnTo>
                <a:lnTo>
                  <a:pt x="2507" y="18761"/>
                </a:lnTo>
                <a:lnTo>
                  <a:pt x="2507" y="18785"/>
                </a:lnTo>
                <a:lnTo>
                  <a:pt x="2531" y="18809"/>
                </a:lnTo>
                <a:lnTo>
                  <a:pt x="2556" y="18834"/>
                </a:lnTo>
                <a:lnTo>
                  <a:pt x="2702" y="18882"/>
                </a:lnTo>
                <a:lnTo>
                  <a:pt x="3164" y="18882"/>
                </a:lnTo>
                <a:lnTo>
                  <a:pt x="3115" y="19223"/>
                </a:lnTo>
                <a:lnTo>
                  <a:pt x="2799" y="19199"/>
                </a:lnTo>
                <a:lnTo>
                  <a:pt x="2677" y="19199"/>
                </a:lnTo>
                <a:lnTo>
                  <a:pt x="2580" y="19223"/>
                </a:lnTo>
                <a:lnTo>
                  <a:pt x="2483" y="19247"/>
                </a:lnTo>
                <a:lnTo>
                  <a:pt x="2410" y="19320"/>
                </a:lnTo>
                <a:lnTo>
                  <a:pt x="2410" y="19369"/>
                </a:lnTo>
                <a:lnTo>
                  <a:pt x="2410" y="19393"/>
                </a:lnTo>
                <a:lnTo>
                  <a:pt x="2483" y="19466"/>
                </a:lnTo>
                <a:lnTo>
                  <a:pt x="2580" y="19515"/>
                </a:lnTo>
                <a:lnTo>
                  <a:pt x="2702" y="19564"/>
                </a:lnTo>
                <a:lnTo>
                  <a:pt x="2799" y="19564"/>
                </a:lnTo>
                <a:lnTo>
                  <a:pt x="3042" y="19612"/>
                </a:lnTo>
                <a:lnTo>
                  <a:pt x="3018" y="19807"/>
                </a:lnTo>
                <a:lnTo>
                  <a:pt x="2896" y="19807"/>
                </a:lnTo>
                <a:lnTo>
                  <a:pt x="2556" y="19856"/>
                </a:lnTo>
                <a:lnTo>
                  <a:pt x="2483" y="19880"/>
                </a:lnTo>
                <a:lnTo>
                  <a:pt x="2434" y="19904"/>
                </a:lnTo>
                <a:lnTo>
                  <a:pt x="2337" y="20001"/>
                </a:lnTo>
                <a:lnTo>
                  <a:pt x="2312" y="20026"/>
                </a:lnTo>
                <a:lnTo>
                  <a:pt x="2337" y="20074"/>
                </a:lnTo>
                <a:lnTo>
                  <a:pt x="2434" y="20123"/>
                </a:lnTo>
                <a:lnTo>
                  <a:pt x="2531" y="20147"/>
                </a:lnTo>
                <a:lnTo>
                  <a:pt x="2726" y="20172"/>
                </a:lnTo>
                <a:lnTo>
                  <a:pt x="2507" y="20269"/>
                </a:lnTo>
                <a:lnTo>
                  <a:pt x="2288" y="20366"/>
                </a:lnTo>
                <a:lnTo>
                  <a:pt x="1801" y="20512"/>
                </a:lnTo>
                <a:lnTo>
                  <a:pt x="1655" y="20537"/>
                </a:lnTo>
                <a:lnTo>
                  <a:pt x="1485" y="20561"/>
                </a:lnTo>
                <a:lnTo>
                  <a:pt x="1315" y="20537"/>
                </a:lnTo>
                <a:lnTo>
                  <a:pt x="1145" y="20488"/>
                </a:lnTo>
                <a:lnTo>
                  <a:pt x="1120" y="20464"/>
                </a:lnTo>
                <a:lnTo>
                  <a:pt x="1096" y="20415"/>
                </a:lnTo>
                <a:lnTo>
                  <a:pt x="1096" y="20391"/>
                </a:lnTo>
                <a:lnTo>
                  <a:pt x="1096" y="20342"/>
                </a:lnTo>
                <a:lnTo>
                  <a:pt x="1145" y="20245"/>
                </a:lnTo>
                <a:lnTo>
                  <a:pt x="1242" y="20123"/>
                </a:lnTo>
                <a:lnTo>
                  <a:pt x="1485" y="19929"/>
                </a:lnTo>
                <a:lnTo>
                  <a:pt x="1631" y="19831"/>
                </a:lnTo>
                <a:lnTo>
                  <a:pt x="1680" y="19807"/>
                </a:lnTo>
                <a:lnTo>
                  <a:pt x="1704" y="19758"/>
                </a:lnTo>
                <a:lnTo>
                  <a:pt x="1704" y="19710"/>
                </a:lnTo>
                <a:lnTo>
                  <a:pt x="1704" y="19661"/>
                </a:lnTo>
                <a:lnTo>
                  <a:pt x="1728" y="19588"/>
                </a:lnTo>
                <a:lnTo>
                  <a:pt x="1826" y="18785"/>
                </a:lnTo>
                <a:lnTo>
                  <a:pt x="1923" y="18006"/>
                </a:lnTo>
                <a:lnTo>
                  <a:pt x="2045" y="16425"/>
                </a:lnTo>
                <a:lnTo>
                  <a:pt x="2142" y="14843"/>
                </a:lnTo>
                <a:lnTo>
                  <a:pt x="2264" y="13237"/>
                </a:lnTo>
                <a:lnTo>
                  <a:pt x="2410" y="11631"/>
                </a:lnTo>
                <a:lnTo>
                  <a:pt x="2531" y="10025"/>
                </a:lnTo>
                <a:lnTo>
                  <a:pt x="2556" y="9368"/>
                </a:lnTo>
                <a:lnTo>
                  <a:pt x="2580" y="8663"/>
                </a:lnTo>
                <a:lnTo>
                  <a:pt x="2580" y="8322"/>
                </a:lnTo>
                <a:lnTo>
                  <a:pt x="2580" y="7981"/>
                </a:lnTo>
                <a:lnTo>
                  <a:pt x="2531" y="7641"/>
                </a:lnTo>
                <a:lnTo>
                  <a:pt x="2483" y="7324"/>
                </a:lnTo>
                <a:lnTo>
                  <a:pt x="2483" y="7251"/>
                </a:lnTo>
                <a:lnTo>
                  <a:pt x="2458" y="7178"/>
                </a:lnTo>
                <a:lnTo>
                  <a:pt x="2434" y="7130"/>
                </a:lnTo>
                <a:lnTo>
                  <a:pt x="2410" y="7105"/>
                </a:lnTo>
                <a:lnTo>
                  <a:pt x="2337" y="7057"/>
                </a:lnTo>
                <a:lnTo>
                  <a:pt x="2239" y="7057"/>
                </a:lnTo>
                <a:lnTo>
                  <a:pt x="2166" y="7105"/>
                </a:lnTo>
                <a:lnTo>
                  <a:pt x="2020" y="7130"/>
                </a:lnTo>
                <a:lnTo>
                  <a:pt x="1899" y="7154"/>
                </a:lnTo>
                <a:lnTo>
                  <a:pt x="1826" y="7227"/>
                </a:lnTo>
                <a:lnTo>
                  <a:pt x="1801" y="7300"/>
                </a:lnTo>
                <a:lnTo>
                  <a:pt x="1801" y="7349"/>
                </a:lnTo>
                <a:lnTo>
                  <a:pt x="1801" y="7397"/>
                </a:lnTo>
                <a:lnTo>
                  <a:pt x="1874" y="7446"/>
                </a:lnTo>
                <a:lnTo>
                  <a:pt x="1923" y="7470"/>
                </a:lnTo>
                <a:lnTo>
                  <a:pt x="1899" y="7519"/>
                </a:lnTo>
                <a:lnTo>
                  <a:pt x="1704" y="7519"/>
                </a:lnTo>
                <a:lnTo>
                  <a:pt x="1631" y="7543"/>
                </a:lnTo>
                <a:lnTo>
                  <a:pt x="1558" y="7592"/>
                </a:lnTo>
                <a:lnTo>
                  <a:pt x="1534" y="7665"/>
                </a:lnTo>
                <a:lnTo>
                  <a:pt x="1534" y="7714"/>
                </a:lnTo>
                <a:lnTo>
                  <a:pt x="1558" y="7738"/>
                </a:lnTo>
                <a:lnTo>
                  <a:pt x="1631" y="7811"/>
                </a:lnTo>
                <a:lnTo>
                  <a:pt x="1753" y="7860"/>
                </a:lnTo>
                <a:lnTo>
                  <a:pt x="1728" y="7957"/>
                </a:lnTo>
                <a:lnTo>
                  <a:pt x="1582" y="7957"/>
                </a:lnTo>
                <a:lnTo>
                  <a:pt x="1461" y="8006"/>
                </a:lnTo>
                <a:lnTo>
                  <a:pt x="1412" y="8054"/>
                </a:lnTo>
                <a:lnTo>
                  <a:pt x="1388" y="8127"/>
                </a:lnTo>
                <a:lnTo>
                  <a:pt x="1412" y="8200"/>
                </a:lnTo>
                <a:lnTo>
                  <a:pt x="1461" y="8249"/>
                </a:lnTo>
                <a:lnTo>
                  <a:pt x="1534" y="8273"/>
                </a:lnTo>
                <a:lnTo>
                  <a:pt x="1631" y="8298"/>
                </a:lnTo>
                <a:lnTo>
                  <a:pt x="1582" y="8468"/>
                </a:lnTo>
                <a:lnTo>
                  <a:pt x="1437" y="8468"/>
                </a:lnTo>
                <a:lnTo>
                  <a:pt x="1364" y="8517"/>
                </a:lnTo>
                <a:lnTo>
                  <a:pt x="1291" y="8541"/>
                </a:lnTo>
                <a:lnTo>
                  <a:pt x="1291" y="8590"/>
                </a:lnTo>
                <a:lnTo>
                  <a:pt x="1291" y="8638"/>
                </a:lnTo>
                <a:lnTo>
                  <a:pt x="1339" y="8687"/>
                </a:lnTo>
                <a:lnTo>
                  <a:pt x="1388" y="8736"/>
                </a:lnTo>
                <a:lnTo>
                  <a:pt x="1509" y="8760"/>
                </a:lnTo>
                <a:lnTo>
                  <a:pt x="1485" y="8833"/>
                </a:lnTo>
                <a:lnTo>
                  <a:pt x="1461" y="8930"/>
                </a:lnTo>
                <a:lnTo>
                  <a:pt x="1315" y="8955"/>
                </a:lnTo>
                <a:lnTo>
                  <a:pt x="1242" y="8979"/>
                </a:lnTo>
                <a:lnTo>
                  <a:pt x="1193" y="9028"/>
                </a:lnTo>
                <a:lnTo>
                  <a:pt x="1169" y="9076"/>
                </a:lnTo>
                <a:lnTo>
                  <a:pt x="1169" y="9149"/>
                </a:lnTo>
                <a:lnTo>
                  <a:pt x="1218" y="9198"/>
                </a:lnTo>
                <a:lnTo>
                  <a:pt x="1242" y="9222"/>
                </a:lnTo>
                <a:lnTo>
                  <a:pt x="1364" y="9271"/>
                </a:lnTo>
                <a:lnTo>
                  <a:pt x="1364" y="9295"/>
                </a:lnTo>
                <a:lnTo>
                  <a:pt x="1315" y="9320"/>
                </a:lnTo>
                <a:lnTo>
                  <a:pt x="1169" y="9344"/>
                </a:lnTo>
                <a:lnTo>
                  <a:pt x="1096" y="9393"/>
                </a:lnTo>
                <a:lnTo>
                  <a:pt x="1047" y="9441"/>
                </a:lnTo>
                <a:lnTo>
                  <a:pt x="1023" y="9539"/>
                </a:lnTo>
                <a:lnTo>
                  <a:pt x="1047" y="9563"/>
                </a:lnTo>
                <a:lnTo>
                  <a:pt x="1072" y="9612"/>
                </a:lnTo>
                <a:lnTo>
                  <a:pt x="1120" y="9636"/>
                </a:lnTo>
                <a:lnTo>
                  <a:pt x="1169" y="9660"/>
                </a:lnTo>
                <a:lnTo>
                  <a:pt x="1291" y="9660"/>
                </a:lnTo>
                <a:lnTo>
                  <a:pt x="1266" y="9733"/>
                </a:lnTo>
                <a:lnTo>
                  <a:pt x="1145" y="9733"/>
                </a:lnTo>
                <a:lnTo>
                  <a:pt x="1072" y="9758"/>
                </a:lnTo>
                <a:lnTo>
                  <a:pt x="1023" y="9806"/>
                </a:lnTo>
                <a:lnTo>
                  <a:pt x="999" y="9879"/>
                </a:lnTo>
                <a:lnTo>
                  <a:pt x="1023" y="9952"/>
                </a:lnTo>
                <a:lnTo>
                  <a:pt x="1120" y="10001"/>
                </a:lnTo>
                <a:lnTo>
                  <a:pt x="1218" y="10025"/>
                </a:lnTo>
                <a:lnTo>
                  <a:pt x="1169" y="10269"/>
                </a:lnTo>
                <a:lnTo>
                  <a:pt x="1096" y="10244"/>
                </a:lnTo>
                <a:lnTo>
                  <a:pt x="1023" y="10269"/>
                </a:lnTo>
                <a:lnTo>
                  <a:pt x="974" y="10293"/>
                </a:lnTo>
                <a:lnTo>
                  <a:pt x="926" y="10342"/>
                </a:lnTo>
                <a:lnTo>
                  <a:pt x="926" y="10390"/>
                </a:lnTo>
                <a:lnTo>
                  <a:pt x="926" y="10439"/>
                </a:lnTo>
                <a:lnTo>
                  <a:pt x="950" y="10488"/>
                </a:lnTo>
                <a:lnTo>
                  <a:pt x="999" y="10536"/>
                </a:lnTo>
                <a:lnTo>
                  <a:pt x="1096" y="10609"/>
                </a:lnTo>
                <a:lnTo>
                  <a:pt x="1072" y="10634"/>
                </a:lnTo>
                <a:lnTo>
                  <a:pt x="1047" y="10682"/>
                </a:lnTo>
                <a:lnTo>
                  <a:pt x="1047" y="10755"/>
                </a:lnTo>
                <a:lnTo>
                  <a:pt x="1047" y="10804"/>
                </a:lnTo>
                <a:lnTo>
                  <a:pt x="1145" y="11096"/>
                </a:lnTo>
                <a:lnTo>
                  <a:pt x="1169" y="11291"/>
                </a:lnTo>
                <a:lnTo>
                  <a:pt x="1193" y="11461"/>
                </a:lnTo>
                <a:lnTo>
                  <a:pt x="1193" y="11631"/>
                </a:lnTo>
                <a:lnTo>
                  <a:pt x="1120" y="11777"/>
                </a:lnTo>
                <a:lnTo>
                  <a:pt x="1096" y="11826"/>
                </a:lnTo>
                <a:lnTo>
                  <a:pt x="1023" y="11875"/>
                </a:lnTo>
                <a:lnTo>
                  <a:pt x="950" y="11923"/>
                </a:lnTo>
                <a:lnTo>
                  <a:pt x="780" y="11923"/>
                </a:lnTo>
                <a:lnTo>
                  <a:pt x="707" y="11875"/>
                </a:lnTo>
                <a:lnTo>
                  <a:pt x="658" y="11826"/>
                </a:lnTo>
                <a:lnTo>
                  <a:pt x="609" y="11753"/>
                </a:lnTo>
                <a:lnTo>
                  <a:pt x="512" y="11607"/>
                </a:lnTo>
                <a:lnTo>
                  <a:pt x="463" y="11437"/>
                </a:lnTo>
                <a:lnTo>
                  <a:pt x="463" y="11315"/>
                </a:lnTo>
                <a:lnTo>
                  <a:pt x="463" y="11193"/>
                </a:lnTo>
                <a:lnTo>
                  <a:pt x="512" y="10974"/>
                </a:lnTo>
                <a:lnTo>
                  <a:pt x="585" y="10974"/>
                </a:lnTo>
                <a:lnTo>
                  <a:pt x="634" y="10950"/>
                </a:lnTo>
                <a:lnTo>
                  <a:pt x="658" y="10901"/>
                </a:lnTo>
                <a:lnTo>
                  <a:pt x="658" y="10853"/>
                </a:lnTo>
                <a:lnTo>
                  <a:pt x="609" y="10658"/>
                </a:lnTo>
                <a:lnTo>
                  <a:pt x="585" y="10463"/>
                </a:lnTo>
                <a:lnTo>
                  <a:pt x="561" y="10074"/>
                </a:lnTo>
                <a:lnTo>
                  <a:pt x="585" y="9660"/>
                </a:lnTo>
                <a:lnTo>
                  <a:pt x="634" y="9271"/>
                </a:lnTo>
                <a:lnTo>
                  <a:pt x="731" y="8882"/>
                </a:lnTo>
                <a:lnTo>
                  <a:pt x="828" y="8492"/>
                </a:lnTo>
                <a:lnTo>
                  <a:pt x="1072" y="7714"/>
                </a:lnTo>
                <a:lnTo>
                  <a:pt x="1218" y="7227"/>
                </a:lnTo>
                <a:lnTo>
                  <a:pt x="1412" y="6740"/>
                </a:lnTo>
                <a:lnTo>
                  <a:pt x="1631" y="6302"/>
                </a:lnTo>
                <a:lnTo>
                  <a:pt x="1753" y="6108"/>
                </a:lnTo>
                <a:lnTo>
                  <a:pt x="1899" y="5913"/>
                </a:lnTo>
                <a:lnTo>
                  <a:pt x="2045" y="5743"/>
                </a:lnTo>
                <a:lnTo>
                  <a:pt x="2215" y="5572"/>
                </a:lnTo>
                <a:lnTo>
                  <a:pt x="2385" y="5402"/>
                </a:lnTo>
                <a:lnTo>
                  <a:pt x="2580" y="5280"/>
                </a:lnTo>
                <a:lnTo>
                  <a:pt x="2799" y="5159"/>
                </a:lnTo>
                <a:lnTo>
                  <a:pt x="3042" y="5061"/>
                </a:lnTo>
                <a:lnTo>
                  <a:pt x="3286" y="4964"/>
                </a:lnTo>
                <a:lnTo>
                  <a:pt x="3553" y="4891"/>
                </a:lnTo>
                <a:lnTo>
                  <a:pt x="3845" y="4842"/>
                </a:lnTo>
                <a:lnTo>
                  <a:pt x="4113" y="4818"/>
                </a:lnTo>
                <a:lnTo>
                  <a:pt x="4162" y="4842"/>
                </a:lnTo>
                <a:lnTo>
                  <a:pt x="4259" y="4818"/>
                </a:lnTo>
                <a:close/>
                <a:moveTo>
                  <a:pt x="4259" y="0"/>
                </a:moveTo>
                <a:lnTo>
                  <a:pt x="4016" y="25"/>
                </a:lnTo>
                <a:lnTo>
                  <a:pt x="3797" y="98"/>
                </a:lnTo>
                <a:lnTo>
                  <a:pt x="3675" y="98"/>
                </a:lnTo>
                <a:lnTo>
                  <a:pt x="3578" y="146"/>
                </a:lnTo>
                <a:lnTo>
                  <a:pt x="3334" y="244"/>
                </a:lnTo>
                <a:lnTo>
                  <a:pt x="3140" y="390"/>
                </a:lnTo>
                <a:lnTo>
                  <a:pt x="2945" y="536"/>
                </a:lnTo>
                <a:lnTo>
                  <a:pt x="2799" y="682"/>
                </a:lnTo>
                <a:lnTo>
                  <a:pt x="2677" y="852"/>
                </a:lnTo>
                <a:lnTo>
                  <a:pt x="2556" y="1047"/>
                </a:lnTo>
                <a:lnTo>
                  <a:pt x="2458" y="1241"/>
                </a:lnTo>
                <a:lnTo>
                  <a:pt x="2385" y="1436"/>
                </a:lnTo>
                <a:lnTo>
                  <a:pt x="2337" y="1655"/>
                </a:lnTo>
                <a:lnTo>
                  <a:pt x="2288" y="1850"/>
                </a:lnTo>
                <a:lnTo>
                  <a:pt x="2264" y="2069"/>
                </a:lnTo>
                <a:lnTo>
                  <a:pt x="2264" y="2263"/>
                </a:lnTo>
                <a:lnTo>
                  <a:pt x="2288" y="2434"/>
                </a:lnTo>
                <a:lnTo>
                  <a:pt x="2312" y="2628"/>
                </a:lnTo>
                <a:lnTo>
                  <a:pt x="2361" y="2823"/>
                </a:lnTo>
                <a:lnTo>
                  <a:pt x="2434" y="2993"/>
                </a:lnTo>
                <a:lnTo>
                  <a:pt x="2507" y="3164"/>
                </a:lnTo>
                <a:lnTo>
                  <a:pt x="2604" y="3310"/>
                </a:lnTo>
                <a:lnTo>
                  <a:pt x="2702" y="3480"/>
                </a:lnTo>
                <a:lnTo>
                  <a:pt x="2823" y="3626"/>
                </a:lnTo>
                <a:lnTo>
                  <a:pt x="2945" y="3748"/>
                </a:lnTo>
                <a:lnTo>
                  <a:pt x="3067" y="3869"/>
                </a:lnTo>
                <a:lnTo>
                  <a:pt x="3213" y="3991"/>
                </a:lnTo>
                <a:lnTo>
                  <a:pt x="3383" y="4088"/>
                </a:lnTo>
                <a:lnTo>
                  <a:pt x="3553" y="4161"/>
                </a:lnTo>
                <a:lnTo>
                  <a:pt x="3724" y="4210"/>
                </a:lnTo>
                <a:lnTo>
                  <a:pt x="3894" y="4258"/>
                </a:lnTo>
                <a:lnTo>
                  <a:pt x="3894" y="4404"/>
                </a:lnTo>
                <a:lnTo>
                  <a:pt x="3553" y="4429"/>
                </a:lnTo>
                <a:lnTo>
                  <a:pt x="3261" y="4502"/>
                </a:lnTo>
                <a:lnTo>
                  <a:pt x="2969" y="4575"/>
                </a:lnTo>
                <a:lnTo>
                  <a:pt x="2702" y="4696"/>
                </a:lnTo>
                <a:lnTo>
                  <a:pt x="2458" y="4818"/>
                </a:lnTo>
                <a:lnTo>
                  <a:pt x="2239" y="4964"/>
                </a:lnTo>
                <a:lnTo>
                  <a:pt x="2020" y="5110"/>
                </a:lnTo>
                <a:lnTo>
                  <a:pt x="1826" y="5305"/>
                </a:lnTo>
                <a:lnTo>
                  <a:pt x="1655" y="5499"/>
                </a:lnTo>
                <a:lnTo>
                  <a:pt x="1485" y="5694"/>
                </a:lnTo>
                <a:lnTo>
                  <a:pt x="1339" y="5937"/>
                </a:lnTo>
                <a:lnTo>
                  <a:pt x="1193" y="6156"/>
                </a:lnTo>
                <a:lnTo>
                  <a:pt x="1072" y="6400"/>
                </a:lnTo>
                <a:lnTo>
                  <a:pt x="853" y="6935"/>
                </a:lnTo>
                <a:lnTo>
                  <a:pt x="658" y="7470"/>
                </a:lnTo>
                <a:lnTo>
                  <a:pt x="366" y="8492"/>
                </a:lnTo>
                <a:lnTo>
                  <a:pt x="244" y="9003"/>
                </a:lnTo>
                <a:lnTo>
                  <a:pt x="147" y="9514"/>
                </a:lnTo>
                <a:lnTo>
                  <a:pt x="123" y="9782"/>
                </a:lnTo>
                <a:lnTo>
                  <a:pt x="123" y="10098"/>
                </a:lnTo>
                <a:lnTo>
                  <a:pt x="147" y="10415"/>
                </a:lnTo>
                <a:lnTo>
                  <a:pt x="171" y="10561"/>
                </a:lnTo>
                <a:lnTo>
                  <a:pt x="220" y="10682"/>
                </a:lnTo>
                <a:lnTo>
                  <a:pt x="147" y="10755"/>
                </a:lnTo>
                <a:lnTo>
                  <a:pt x="74" y="10853"/>
                </a:lnTo>
                <a:lnTo>
                  <a:pt x="25" y="10974"/>
                </a:lnTo>
                <a:lnTo>
                  <a:pt x="1" y="11096"/>
                </a:lnTo>
                <a:lnTo>
                  <a:pt x="1" y="11339"/>
                </a:lnTo>
                <a:lnTo>
                  <a:pt x="25" y="11558"/>
                </a:lnTo>
                <a:lnTo>
                  <a:pt x="74" y="11704"/>
                </a:lnTo>
                <a:lnTo>
                  <a:pt x="123" y="11826"/>
                </a:lnTo>
                <a:lnTo>
                  <a:pt x="196" y="11972"/>
                </a:lnTo>
                <a:lnTo>
                  <a:pt x="269" y="12093"/>
                </a:lnTo>
                <a:lnTo>
                  <a:pt x="366" y="12191"/>
                </a:lnTo>
                <a:lnTo>
                  <a:pt x="488" y="12264"/>
                </a:lnTo>
                <a:lnTo>
                  <a:pt x="609" y="12337"/>
                </a:lnTo>
                <a:lnTo>
                  <a:pt x="755" y="12361"/>
                </a:lnTo>
                <a:lnTo>
                  <a:pt x="926" y="12385"/>
                </a:lnTo>
                <a:lnTo>
                  <a:pt x="1072" y="12361"/>
                </a:lnTo>
                <a:lnTo>
                  <a:pt x="1193" y="12312"/>
                </a:lnTo>
                <a:lnTo>
                  <a:pt x="1291" y="12264"/>
                </a:lnTo>
                <a:lnTo>
                  <a:pt x="1388" y="12166"/>
                </a:lnTo>
                <a:lnTo>
                  <a:pt x="1461" y="12069"/>
                </a:lnTo>
                <a:lnTo>
                  <a:pt x="1509" y="11947"/>
                </a:lnTo>
                <a:lnTo>
                  <a:pt x="1534" y="11802"/>
                </a:lnTo>
                <a:lnTo>
                  <a:pt x="1582" y="11510"/>
                </a:lnTo>
                <a:lnTo>
                  <a:pt x="1582" y="11218"/>
                </a:lnTo>
                <a:lnTo>
                  <a:pt x="1534" y="10950"/>
                </a:lnTo>
                <a:lnTo>
                  <a:pt x="1461" y="10707"/>
                </a:lnTo>
                <a:lnTo>
                  <a:pt x="1437" y="10658"/>
                </a:lnTo>
                <a:lnTo>
                  <a:pt x="1485" y="10536"/>
                </a:lnTo>
                <a:lnTo>
                  <a:pt x="1509" y="10488"/>
                </a:lnTo>
                <a:lnTo>
                  <a:pt x="1534" y="10269"/>
                </a:lnTo>
                <a:lnTo>
                  <a:pt x="1582" y="10025"/>
                </a:lnTo>
                <a:lnTo>
                  <a:pt x="1704" y="9539"/>
                </a:lnTo>
                <a:lnTo>
                  <a:pt x="1850" y="9028"/>
                </a:lnTo>
                <a:lnTo>
                  <a:pt x="2142" y="8103"/>
                </a:lnTo>
                <a:lnTo>
                  <a:pt x="2118" y="9344"/>
                </a:lnTo>
                <a:lnTo>
                  <a:pt x="2045" y="10585"/>
                </a:lnTo>
                <a:lnTo>
                  <a:pt x="1947" y="11826"/>
                </a:lnTo>
                <a:lnTo>
                  <a:pt x="1826" y="13067"/>
                </a:lnTo>
                <a:lnTo>
                  <a:pt x="1680" y="14648"/>
                </a:lnTo>
                <a:lnTo>
                  <a:pt x="1558" y="16254"/>
                </a:lnTo>
                <a:lnTo>
                  <a:pt x="1412" y="17860"/>
                </a:lnTo>
                <a:lnTo>
                  <a:pt x="1339" y="18663"/>
                </a:lnTo>
                <a:lnTo>
                  <a:pt x="1218" y="19442"/>
                </a:lnTo>
                <a:lnTo>
                  <a:pt x="1242" y="19564"/>
                </a:lnTo>
                <a:lnTo>
                  <a:pt x="1120" y="19612"/>
                </a:lnTo>
                <a:lnTo>
                  <a:pt x="1023" y="19661"/>
                </a:lnTo>
                <a:lnTo>
                  <a:pt x="950" y="19734"/>
                </a:lnTo>
                <a:lnTo>
                  <a:pt x="853" y="19831"/>
                </a:lnTo>
                <a:lnTo>
                  <a:pt x="731" y="20026"/>
                </a:lnTo>
                <a:lnTo>
                  <a:pt x="634" y="20245"/>
                </a:lnTo>
                <a:lnTo>
                  <a:pt x="634" y="20342"/>
                </a:lnTo>
                <a:lnTo>
                  <a:pt x="609" y="20464"/>
                </a:lnTo>
                <a:lnTo>
                  <a:pt x="634" y="20561"/>
                </a:lnTo>
                <a:lnTo>
                  <a:pt x="658" y="20683"/>
                </a:lnTo>
                <a:lnTo>
                  <a:pt x="731" y="20780"/>
                </a:lnTo>
                <a:lnTo>
                  <a:pt x="804" y="20853"/>
                </a:lnTo>
                <a:lnTo>
                  <a:pt x="901" y="20926"/>
                </a:lnTo>
                <a:lnTo>
                  <a:pt x="1023" y="20999"/>
                </a:lnTo>
                <a:lnTo>
                  <a:pt x="1145" y="21023"/>
                </a:lnTo>
                <a:lnTo>
                  <a:pt x="1266" y="21048"/>
                </a:lnTo>
                <a:lnTo>
                  <a:pt x="1558" y="21072"/>
                </a:lnTo>
                <a:lnTo>
                  <a:pt x="1874" y="21048"/>
                </a:lnTo>
                <a:lnTo>
                  <a:pt x="2191" y="20975"/>
                </a:lnTo>
                <a:lnTo>
                  <a:pt x="2483" y="20877"/>
                </a:lnTo>
                <a:lnTo>
                  <a:pt x="2775" y="20731"/>
                </a:lnTo>
                <a:lnTo>
                  <a:pt x="3042" y="20610"/>
                </a:lnTo>
                <a:lnTo>
                  <a:pt x="3261" y="20439"/>
                </a:lnTo>
                <a:lnTo>
                  <a:pt x="3334" y="20366"/>
                </a:lnTo>
                <a:lnTo>
                  <a:pt x="3359" y="20293"/>
                </a:lnTo>
                <a:lnTo>
                  <a:pt x="3383" y="20269"/>
                </a:lnTo>
                <a:lnTo>
                  <a:pt x="3456" y="20172"/>
                </a:lnTo>
                <a:lnTo>
                  <a:pt x="3480" y="20050"/>
                </a:lnTo>
                <a:lnTo>
                  <a:pt x="3529" y="19807"/>
                </a:lnTo>
                <a:lnTo>
                  <a:pt x="3699" y="18542"/>
                </a:lnTo>
                <a:lnTo>
                  <a:pt x="3870" y="16984"/>
                </a:lnTo>
                <a:lnTo>
                  <a:pt x="4040" y="15427"/>
                </a:lnTo>
                <a:lnTo>
                  <a:pt x="4064" y="15184"/>
                </a:lnTo>
                <a:lnTo>
                  <a:pt x="4089" y="15111"/>
                </a:lnTo>
                <a:lnTo>
                  <a:pt x="4089" y="15062"/>
                </a:lnTo>
                <a:lnTo>
                  <a:pt x="4186" y="14089"/>
                </a:lnTo>
                <a:lnTo>
                  <a:pt x="4186" y="14040"/>
                </a:lnTo>
                <a:lnTo>
                  <a:pt x="4186" y="13991"/>
                </a:lnTo>
                <a:lnTo>
                  <a:pt x="4186" y="13967"/>
                </a:lnTo>
                <a:lnTo>
                  <a:pt x="4210" y="13870"/>
                </a:lnTo>
                <a:lnTo>
                  <a:pt x="4308" y="14186"/>
                </a:lnTo>
                <a:lnTo>
                  <a:pt x="4454" y="14892"/>
                </a:lnTo>
                <a:lnTo>
                  <a:pt x="4575" y="15597"/>
                </a:lnTo>
                <a:lnTo>
                  <a:pt x="4673" y="16327"/>
                </a:lnTo>
                <a:lnTo>
                  <a:pt x="4721" y="17057"/>
                </a:lnTo>
                <a:lnTo>
                  <a:pt x="4843" y="18493"/>
                </a:lnTo>
                <a:lnTo>
                  <a:pt x="4916" y="19223"/>
                </a:lnTo>
                <a:lnTo>
                  <a:pt x="5013" y="19953"/>
                </a:lnTo>
                <a:lnTo>
                  <a:pt x="5038" y="20147"/>
                </a:lnTo>
                <a:lnTo>
                  <a:pt x="5111" y="20342"/>
                </a:lnTo>
                <a:lnTo>
                  <a:pt x="5208" y="20537"/>
                </a:lnTo>
                <a:lnTo>
                  <a:pt x="5354" y="20683"/>
                </a:lnTo>
                <a:lnTo>
                  <a:pt x="5500" y="20780"/>
                </a:lnTo>
                <a:lnTo>
                  <a:pt x="5670" y="20853"/>
                </a:lnTo>
                <a:lnTo>
                  <a:pt x="5865" y="20877"/>
                </a:lnTo>
                <a:lnTo>
                  <a:pt x="6084" y="20853"/>
                </a:lnTo>
                <a:lnTo>
                  <a:pt x="6303" y="20877"/>
                </a:lnTo>
                <a:lnTo>
                  <a:pt x="6522" y="20902"/>
                </a:lnTo>
                <a:lnTo>
                  <a:pt x="6741" y="20877"/>
                </a:lnTo>
                <a:lnTo>
                  <a:pt x="6936" y="20853"/>
                </a:lnTo>
                <a:lnTo>
                  <a:pt x="7155" y="20780"/>
                </a:lnTo>
                <a:lnTo>
                  <a:pt x="7325" y="20683"/>
                </a:lnTo>
                <a:lnTo>
                  <a:pt x="7495" y="20561"/>
                </a:lnTo>
                <a:lnTo>
                  <a:pt x="7666" y="20391"/>
                </a:lnTo>
                <a:lnTo>
                  <a:pt x="7714" y="20293"/>
                </a:lnTo>
                <a:lnTo>
                  <a:pt x="7739" y="20220"/>
                </a:lnTo>
                <a:lnTo>
                  <a:pt x="7739" y="20123"/>
                </a:lnTo>
                <a:lnTo>
                  <a:pt x="7739" y="20026"/>
                </a:lnTo>
                <a:lnTo>
                  <a:pt x="7739" y="19929"/>
                </a:lnTo>
                <a:lnTo>
                  <a:pt x="7690" y="19831"/>
                </a:lnTo>
                <a:lnTo>
                  <a:pt x="7666" y="19758"/>
                </a:lnTo>
                <a:lnTo>
                  <a:pt x="7593" y="19685"/>
                </a:lnTo>
                <a:lnTo>
                  <a:pt x="7495" y="19612"/>
                </a:lnTo>
                <a:lnTo>
                  <a:pt x="7374" y="19539"/>
                </a:lnTo>
                <a:lnTo>
                  <a:pt x="7130" y="19442"/>
                </a:lnTo>
                <a:lnTo>
                  <a:pt x="7130" y="19418"/>
                </a:lnTo>
                <a:lnTo>
                  <a:pt x="7057" y="19126"/>
                </a:lnTo>
                <a:lnTo>
                  <a:pt x="7009" y="18809"/>
                </a:lnTo>
                <a:lnTo>
                  <a:pt x="6984" y="18152"/>
                </a:lnTo>
                <a:lnTo>
                  <a:pt x="6936" y="16546"/>
                </a:lnTo>
                <a:lnTo>
                  <a:pt x="6863" y="15476"/>
                </a:lnTo>
                <a:lnTo>
                  <a:pt x="6765" y="14405"/>
                </a:lnTo>
                <a:lnTo>
                  <a:pt x="6668" y="13334"/>
                </a:lnTo>
                <a:lnTo>
                  <a:pt x="6595" y="12288"/>
                </a:lnTo>
                <a:lnTo>
                  <a:pt x="6571" y="10804"/>
                </a:lnTo>
                <a:lnTo>
                  <a:pt x="6546" y="9344"/>
                </a:lnTo>
                <a:lnTo>
                  <a:pt x="6546" y="8395"/>
                </a:lnTo>
                <a:lnTo>
                  <a:pt x="6644" y="8663"/>
                </a:lnTo>
                <a:lnTo>
                  <a:pt x="6765" y="8930"/>
                </a:lnTo>
                <a:lnTo>
                  <a:pt x="6814" y="9174"/>
                </a:lnTo>
                <a:lnTo>
                  <a:pt x="6887" y="9417"/>
                </a:lnTo>
                <a:lnTo>
                  <a:pt x="6936" y="9904"/>
                </a:lnTo>
                <a:lnTo>
                  <a:pt x="6984" y="10415"/>
                </a:lnTo>
                <a:lnTo>
                  <a:pt x="7057" y="10901"/>
                </a:lnTo>
                <a:lnTo>
                  <a:pt x="6960" y="11120"/>
                </a:lnTo>
                <a:lnTo>
                  <a:pt x="6911" y="11339"/>
                </a:lnTo>
                <a:lnTo>
                  <a:pt x="6887" y="11583"/>
                </a:lnTo>
                <a:lnTo>
                  <a:pt x="6936" y="11802"/>
                </a:lnTo>
                <a:lnTo>
                  <a:pt x="6960" y="11923"/>
                </a:lnTo>
                <a:lnTo>
                  <a:pt x="7009" y="12020"/>
                </a:lnTo>
                <a:lnTo>
                  <a:pt x="7057" y="12093"/>
                </a:lnTo>
                <a:lnTo>
                  <a:pt x="7130" y="12166"/>
                </a:lnTo>
                <a:lnTo>
                  <a:pt x="7228" y="12239"/>
                </a:lnTo>
                <a:lnTo>
                  <a:pt x="7325" y="12288"/>
                </a:lnTo>
                <a:lnTo>
                  <a:pt x="7447" y="12312"/>
                </a:lnTo>
                <a:lnTo>
                  <a:pt x="7714" y="12312"/>
                </a:lnTo>
                <a:lnTo>
                  <a:pt x="7860" y="12264"/>
                </a:lnTo>
                <a:lnTo>
                  <a:pt x="7982" y="12215"/>
                </a:lnTo>
                <a:lnTo>
                  <a:pt x="8104" y="12142"/>
                </a:lnTo>
                <a:lnTo>
                  <a:pt x="8201" y="12045"/>
                </a:lnTo>
                <a:lnTo>
                  <a:pt x="8298" y="11947"/>
                </a:lnTo>
                <a:lnTo>
                  <a:pt x="8371" y="11826"/>
                </a:lnTo>
                <a:lnTo>
                  <a:pt x="8444" y="11704"/>
                </a:lnTo>
                <a:lnTo>
                  <a:pt x="8517" y="11510"/>
                </a:lnTo>
                <a:lnTo>
                  <a:pt x="8542" y="11291"/>
                </a:lnTo>
                <a:lnTo>
                  <a:pt x="8517" y="11193"/>
                </a:lnTo>
                <a:lnTo>
                  <a:pt x="8493" y="11096"/>
                </a:lnTo>
                <a:lnTo>
                  <a:pt x="8469" y="10999"/>
                </a:lnTo>
                <a:lnTo>
                  <a:pt x="8396" y="10926"/>
                </a:lnTo>
                <a:lnTo>
                  <a:pt x="8469" y="10269"/>
                </a:lnTo>
                <a:lnTo>
                  <a:pt x="8493" y="9587"/>
                </a:lnTo>
                <a:lnTo>
                  <a:pt x="8469" y="8906"/>
                </a:lnTo>
                <a:lnTo>
                  <a:pt x="8396" y="8249"/>
                </a:lnTo>
                <a:lnTo>
                  <a:pt x="8323" y="7908"/>
                </a:lnTo>
                <a:lnTo>
                  <a:pt x="8250" y="7568"/>
                </a:lnTo>
                <a:lnTo>
                  <a:pt x="8177" y="7251"/>
                </a:lnTo>
                <a:lnTo>
                  <a:pt x="8079" y="6935"/>
                </a:lnTo>
                <a:lnTo>
                  <a:pt x="7958" y="6619"/>
                </a:lnTo>
                <a:lnTo>
                  <a:pt x="7812" y="6327"/>
                </a:lnTo>
                <a:lnTo>
                  <a:pt x="7666" y="6035"/>
                </a:lnTo>
                <a:lnTo>
                  <a:pt x="7495" y="5743"/>
                </a:lnTo>
                <a:lnTo>
                  <a:pt x="7349" y="5548"/>
                </a:lnTo>
                <a:lnTo>
                  <a:pt x="7203" y="5378"/>
                </a:lnTo>
                <a:lnTo>
                  <a:pt x="7057" y="5232"/>
                </a:lnTo>
                <a:lnTo>
                  <a:pt x="6887" y="5086"/>
                </a:lnTo>
                <a:lnTo>
                  <a:pt x="6717" y="4940"/>
                </a:lnTo>
                <a:lnTo>
                  <a:pt x="6522" y="4842"/>
                </a:lnTo>
                <a:lnTo>
                  <a:pt x="6327" y="4745"/>
                </a:lnTo>
                <a:lnTo>
                  <a:pt x="6133" y="4648"/>
                </a:lnTo>
                <a:lnTo>
                  <a:pt x="5719" y="4502"/>
                </a:lnTo>
                <a:lnTo>
                  <a:pt x="5305" y="4429"/>
                </a:lnTo>
                <a:lnTo>
                  <a:pt x="4867" y="4380"/>
                </a:lnTo>
                <a:lnTo>
                  <a:pt x="4405" y="4356"/>
                </a:lnTo>
                <a:lnTo>
                  <a:pt x="4405" y="4307"/>
                </a:lnTo>
                <a:lnTo>
                  <a:pt x="4405" y="4283"/>
                </a:lnTo>
                <a:lnTo>
                  <a:pt x="4600" y="4258"/>
                </a:lnTo>
                <a:lnTo>
                  <a:pt x="4794" y="4185"/>
                </a:lnTo>
                <a:lnTo>
                  <a:pt x="4965" y="4112"/>
                </a:lnTo>
                <a:lnTo>
                  <a:pt x="5159" y="4015"/>
                </a:lnTo>
                <a:lnTo>
                  <a:pt x="5305" y="3893"/>
                </a:lnTo>
                <a:lnTo>
                  <a:pt x="5451" y="3772"/>
                </a:lnTo>
                <a:lnTo>
                  <a:pt x="5597" y="3626"/>
                </a:lnTo>
                <a:lnTo>
                  <a:pt x="5719" y="3456"/>
                </a:lnTo>
                <a:lnTo>
                  <a:pt x="5841" y="3310"/>
                </a:lnTo>
                <a:lnTo>
                  <a:pt x="5938" y="3115"/>
                </a:lnTo>
                <a:lnTo>
                  <a:pt x="6035" y="2945"/>
                </a:lnTo>
                <a:lnTo>
                  <a:pt x="6108" y="2750"/>
                </a:lnTo>
                <a:lnTo>
                  <a:pt x="6181" y="2555"/>
                </a:lnTo>
                <a:lnTo>
                  <a:pt x="6230" y="2361"/>
                </a:lnTo>
                <a:lnTo>
                  <a:pt x="6254" y="2166"/>
                </a:lnTo>
                <a:lnTo>
                  <a:pt x="6279" y="1971"/>
                </a:lnTo>
                <a:lnTo>
                  <a:pt x="6254" y="1752"/>
                </a:lnTo>
                <a:lnTo>
                  <a:pt x="6230" y="1533"/>
                </a:lnTo>
                <a:lnTo>
                  <a:pt x="6157" y="1314"/>
                </a:lnTo>
                <a:lnTo>
                  <a:pt x="6060" y="1095"/>
                </a:lnTo>
                <a:lnTo>
                  <a:pt x="5962" y="925"/>
                </a:lnTo>
                <a:lnTo>
                  <a:pt x="5816" y="730"/>
                </a:lnTo>
                <a:lnTo>
                  <a:pt x="5670" y="584"/>
                </a:lnTo>
                <a:lnTo>
                  <a:pt x="5500" y="438"/>
                </a:lnTo>
                <a:lnTo>
                  <a:pt x="5305" y="292"/>
                </a:lnTo>
                <a:lnTo>
                  <a:pt x="5111" y="195"/>
                </a:lnTo>
                <a:lnTo>
                  <a:pt x="4892" y="98"/>
                </a:lnTo>
                <a:lnTo>
                  <a:pt x="4697" y="49"/>
                </a:lnTo>
                <a:lnTo>
                  <a:pt x="4478" y="25"/>
                </a:lnTo>
                <a:lnTo>
                  <a:pt x="4259" y="0"/>
                </a:lnTo>
                <a:close/>
              </a:path>
            </a:pathLst>
          </a:custGeom>
          <a:solidFill>
            <a:srgbClr val="25212A">
              <a:alpha val="7115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47" name="Google Shape;947;p93"/>
          <p:cNvSpPr/>
          <p:nvPr/>
        </p:nvSpPr>
        <p:spPr>
          <a:xfrm>
            <a:off x="7351956" y="3390724"/>
            <a:ext cx="145204" cy="408821"/>
          </a:xfrm>
          <a:custGeom>
            <a:rect b="b" l="l" r="r" t="t"/>
            <a:pathLst>
              <a:path extrusionOk="0" h="20829" w="7398">
                <a:moveTo>
                  <a:pt x="3991" y="584"/>
                </a:moveTo>
                <a:lnTo>
                  <a:pt x="3942" y="657"/>
                </a:lnTo>
                <a:lnTo>
                  <a:pt x="3893" y="730"/>
                </a:lnTo>
                <a:lnTo>
                  <a:pt x="3893" y="755"/>
                </a:lnTo>
                <a:lnTo>
                  <a:pt x="3918" y="779"/>
                </a:lnTo>
                <a:lnTo>
                  <a:pt x="3991" y="803"/>
                </a:lnTo>
                <a:lnTo>
                  <a:pt x="4064" y="779"/>
                </a:lnTo>
                <a:lnTo>
                  <a:pt x="4185" y="755"/>
                </a:lnTo>
                <a:lnTo>
                  <a:pt x="4283" y="706"/>
                </a:lnTo>
                <a:lnTo>
                  <a:pt x="4380" y="633"/>
                </a:lnTo>
                <a:lnTo>
                  <a:pt x="4453" y="730"/>
                </a:lnTo>
                <a:lnTo>
                  <a:pt x="4356" y="779"/>
                </a:lnTo>
                <a:lnTo>
                  <a:pt x="4210" y="852"/>
                </a:lnTo>
                <a:lnTo>
                  <a:pt x="4088" y="949"/>
                </a:lnTo>
                <a:lnTo>
                  <a:pt x="4088" y="974"/>
                </a:lnTo>
                <a:lnTo>
                  <a:pt x="4112" y="998"/>
                </a:lnTo>
                <a:lnTo>
                  <a:pt x="4283" y="998"/>
                </a:lnTo>
                <a:lnTo>
                  <a:pt x="4453" y="974"/>
                </a:lnTo>
                <a:lnTo>
                  <a:pt x="4623" y="901"/>
                </a:lnTo>
                <a:lnTo>
                  <a:pt x="4721" y="1071"/>
                </a:lnTo>
                <a:lnTo>
                  <a:pt x="4696" y="1071"/>
                </a:lnTo>
                <a:lnTo>
                  <a:pt x="4429" y="1193"/>
                </a:lnTo>
                <a:lnTo>
                  <a:pt x="4185" y="1314"/>
                </a:lnTo>
                <a:lnTo>
                  <a:pt x="4161" y="1339"/>
                </a:lnTo>
                <a:lnTo>
                  <a:pt x="4185" y="1339"/>
                </a:lnTo>
                <a:lnTo>
                  <a:pt x="4307" y="1387"/>
                </a:lnTo>
                <a:lnTo>
                  <a:pt x="4429" y="1387"/>
                </a:lnTo>
                <a:lnTo>
                  <a:pt x="4550" y="1363"/>
                </a:lnTo>
                <a:lnTo>
                  <a:pt x="4696" y="1314"/>
                </a:lnTo>
                <a:lnTo>
                  <a:pt x="4818" y="1266"/>
                </a:lnTo>
                <a:lnTo>
                  <a:pt x="4915" y="1533"/>
                </a:lnTo>
                <a:lnTo>
                  <a:pt x="4794" y="1582"/>
                </a:lnTo>
                <a:lnTo>
                  <a:pt x="4502" y="1679"/>
                </a:lnTo>
                <a:lnTo>
                  <a:pt x="4356" y="1728"/>
                </a:lnTo>
                <a:lnTo>
                  <a:pt x="4234" y="1825"/>
                </a:lnTo>
                <a:lnTo>
                  <a:pt x="4210" y="1850"/>
                </a:lnTo>
                <a:lnTo>
                  <a:pt x="4210" y="1874"/>
                </a:lnTo>
                <a:lnTo>
                  <a:pt x="4210" y="1898"/>
                </a:lnTo>
                <a:lnTo>
                  <a:pt x="4234" y="1898"/>
                </a:lnTo>
                <a:lnTo>
                  <a:pt x="4404" y="1947"/>
                </a:lnTo>
                <a:lnTo>
                  <a:pt x="4550" y="1923"/>
                </a:lnTo>
                <a:lnTo>
                  <a:pt x="4696" y="1898"/>
                </a:lnTo>
                <a:lnTo>
                  <a:pt x="4867" y="1874"/>
                </a:lnTo>
                <a:lnTo>
                  <a:pt x="4964" y="1850"/>
                </a:lnTo>
                <a:lnTo>
                  <a:pt x="4988" y="2069"/>
                </a:lnTo>
                <a:lnTo>
                  <a:pt x="4891" y="2093"/>
                </a:lnTo>
                <a:lnTo>
                  <a:pt x="4696" y="2142"/>
                </a:lnTo>
                <a:lnTo>
                  <a:pt x="4526" y="2190"/>
                </a:lnTo>
                <a:lnTo>
                  <a:pt x="4331" y="2263"/>
                </a:lnTo>
                <a:lnTo>
                  <a:pt x="4137" y="2336"/>
                </a:lnTo>
                <a:lnTo>
                  <a:pt x="4112" y="2361"/>
                </a:lnTo>
                <a:lnTo>
                  <a:pt x="4137" y="2385"/>
                </a:lnTo>
                <a:lnTo>
                  <a:pt x="4283" y="2385"/>
                </a:lnTo>
                <a:lnTo>
                  <a:pt x="4404" y="2409"/>
                </a:lnTo>
                <a:lnTo>
                  <a:pt x="4599" y="2385"/>
                </a:lnTo>
                <a:lnTo>
                  <a:pt x="4769" y="2361"/>
                </a:lnTo>
                <a:lnTo>
                  <a:pt x="4988" y="2336"/>
                </a:lnTo>
                <a:lnTo>
                  <a:pt x="4988" y="2434"/>
                </a:lnTo>
                <a:lnTo>
                  <a:pt x="4940" y="2604"/>
                </a:lnTo>
                <a:lnTo>
                  <a:pt x="4891" y="2750"/>
                </a:lnTo>
                <a:lnTo>
                  <a:pt x="4794" y="2726"/>
                </a:lnTo>
                <a:lnTo>
                  <a:pt x="4696" y="2726"/>
                </a:lnTo>
                <a:lnTo>
                  <a:pt x="4502" y="2750"/>
                </a:lnTo>
                <a:lnTo>
                  <a:pt x="4258" y="2750"/>
                </a:lnTo>
                <a:lnTo>
                  <a:pt x="4137" y="2774"/>
                </a:lnTo>
                <a:lnTo>
                  <a:pt x="4015" y="2847"/>
                </a:lnTo>
                <a:lnTo>
                  <a:pt x="4015" y="2872"/>
                </a:lnTo>
                <a:lnTo>
                  <a:pt x="4112" y="2945"/>
                </a:lnTo>
                <a:lnTo>
                  <a:pt x="4210" y="2993"/>
                </a:lnTo>
                <a:lnTo>
                  <a:pt x="4429" y="2993"/>
                </a:lnTo>
                <a:lnTo>
                  <a:pt x="4599" y="3018"/>
                </a:lnTo>
                <a:lnTo>
                  <a:pt x="4745" y="3018"/>
                </a:lnTo>
                <a:lnTo>
                  <a:pt x="4623" y="3164"/>
                </a:lnTo>
                <a:lnTo>
                  <a:pt x="4502" y="3310"/>
                </a:lnTo>
                <a:lnTo>
                  <a:pt x="4453" y="3285"/>
                </a:lnTo>
                <a:lnTo>
                  <a:pt x="4283" y="3237"/>
                </a:lnTo>
                <a:lnTo>
                  <a:pt x="4112" y="3212"/>
                </a:lnTo>
                <a:lnTo>
                  <a:pt x="3918" y="3212"/>
                </a:lnTo>
                <a:lnTo>
                  <a:pt x="3747" y="3237"/>
                </a:lnTo>
                <a:lnTo>
                  <a:pt x="3723" y="3237"/>
                </a:lnTo>
                <a:lnTo>
                  <a:pt x="3723" y="3261"/>
                </a:lnTo>
                <a:lnTo>
                  <a:pt x="3747" y="3310"/>
                </a:lnTo>
                <a:lnTo>
                  <a:pt x="3966" y="3407"/>
                </a:lnTo>
                <a:lnTo>
                  <a:pt x="4210" y="3480"/>
                </a:lnTo>
                <a:lnTo>
                  <a:pt x="3991" y="3529"/>
                </a:lnTo>
                <a:lnTo>
                  <a:pt x="3796" y="3553"/>
                </a:lnTo>
                <a:lnTo>
                  <a:pt x="3553" y="3553"/>
                </a:lnTo>
                <a:lnTo>
                  <a:pt x="3334" y="3504"/>
                </a:lnTo>
                <a:lnTo>
                  <a:pt x="3090" y="3407"/>
                </a:lnTo>
                <a:lnTo>
                  <a:pt x="2896" y="3285"/>
                </a:lnTo>
                <a:lnTo>
                  <a:pt x="2701" y="3115"/>
                </a:lnTo>
                <a:lnTo>
                  <a:pt x="2555" y="2945"/>
                </a:lnTo>
                <a:lnTo>
                  <a:pt x="2433" y="2726"/>
                </a:lnTo>
                <a:lnTo>
                  <a:pt x="2360" y="2507"/>
                </a:lnTo>
                <a:lnTo>
                  <a:pt x="2312" y="2288"/>
                </a:lnTo>
                <a:lnTo>
                  <a:pt x="2312" y="2020"/>
                </a:lnTo>
                <a:lnTo>
                  <a:pt x="2336" y="1874"/>
                </a:lnTo>
                <a:lnTo>
                  <a:pt x="2360" y="1704"/>
                </a:lnTo>
                <a:lnTo>
                  <a:pt x="2409" y="1558"/>
                </a:lnTo>
                <a:lnTo>
                  <a:pt x="2482" y="1412"/>
                </a:lnTo>
                <a:lnTo>
                  <a:pt x="2677" y="1120"/>
                </a:lnTo>
                <a:lnTo>
                  <a:pt x="2871" y="876"/>
                </a:lnTo>
                <a:lnTo>
                  <a:pt x="3017" y="755"/>
                </a:lnTo>
                <a:lnTo>
                  <a:pt x="3139" y="682"/>
                </a:lnTo>
                <a:lnTo>
                  <a:pt x="3261" y="633"/>
                </a:lnTo>
                <a:lnTo>
                  <a:pt x="3407" y="584"/>
                </a:lnTo>
                <a:close/>
                <a:moveTo>
                  <a:pt x="1898" y="7860"/>
                </a:moveTo>
                <a:lnTo>
                  <a:pt x="2020" y="7933"/>
                </a:lnTo>
                <a:lnTo>
                  <a:pt x="1995" y="8200"/>
                </a:lnTo>
                <a:lnTo>
                  <a:pt x="1995" y="8444"/>
                </a:lnTo>
                <a:lnTo>
                  <a:pt x="1971" y="8979"/>
                </a:lnTo>
                <a:lnTo>
                  <a:pt x="1971" y="9149"/>
                </a:lnTo>
                <a:lnTo>
                  <a:pt x="1922" y="9344"/>
                </a:lnTo>
                <a:lnTo>
                  <a:pt x="1801" y="9685"/>
                </a:lnTo>
                <a:lnTo>
                  <a:pt x="1655" y="10050"/>
                </a:lnTo>
                <a:lnTo>
                  <a:pt x="1509" y="10390"/>
                </a:lnTo>
                <a:lnTo>
                  <a:pt x="1436" y="10658"/>
                </a:lnTo>
                <a:lnTo>
                  <a:pt x="1363" y="10926"/>
                </a:lnTo>
                <a:lnTo>
                  <a:pt x="1314" y="10707"/>
                </a:lnTo>
                <a:lnTo>
                  <a:pt x="1265" y="10536"/>
                </a:lnTo>
                <a:lnTo>
                  <a:pt x="1241" y="10512"/>
                </a:lnTo>
                <a:lnTo>
                  <a:pt x="1290" y="10463"/>
                </a:lnTo>
                <a:lnTo>
                  <a:pt x="1314" y="10390"/>
                </a:lnTo>
                <a:lnTo>
                  <a:pt x="1363" y="9733"/>
                </a:lnTo>
                <a:lnTo>
                  <a:pt x="1460" y="9076"/>
                </a:lnTo>
                <a:lnTo>
                  <a:pt x="1533" y="8760"/>
                </a:lnTo>
                <a:lnTo>
                  <a:pt x="1606" y="8444"/>
                </a:lnTo>
                <a:lnTo>
                  <a:pt x="1728" y="8152"/>
                </a:lnTo>
                <a:lnTo>
                  <a:pt x="1898" y="7860"/>
                </a:lnTo>
                <a:close/>
                <a:moveTo>
                  <a:pt x="5499" y="7860"/>
                </a:moveTo>
                <a:lnTo>
                  <a:pt x="5670" y="8152"/>
                </a:lnTo>
                <a:lnTo>
                  <a:pt x="5791" y="8444"/>
                </a:lnTo>
                <a:lnTo>
                  <a:pt x="5864" y="8760"/>
                </a:lnTo>
                <a:lnTo>
                  <a:pt x="5937" y="9076"/>
                </a:lnTo>
                <a:lnTo>
                  <a:pt x="6010" y="9733"/>
                </a:lnTo>
                <a:lnTo>
                  <a:pt x="6083" y="10390"/>
                </a:lnTo>
                <a:lnTo>
                  <a:pt x="6107" y="10463"/>
                </a:lnTo>
                <a:lnTo>
                  <a:pt x="6156" y="10512"/>
                </a:lnTo>
                <a:lnTo>
                  <a:pt x="6132" y="10536"/>
                </a:lnTo>
                <a:lnTo>
                  <a:pt x="6083" y="10707"/>
                </a:lnTo>
                <a:lnTo>
                  <a:pt x="6034" y="10926"/>
                </a:lnTo>
                <a:lnTo>
                  <a:pt x="5961" y="10658"/>
                </a:lnTo>
                <a:lnTo>
                  <a:pt x="5889" y="10390"/>
                </a:lnTo>
                <a:lnTo>
                  <a:pt x="5743" y="10050"/>
                </a:lnTo>
                <a:lnTo>
                  <a:pt x="5597" y="9685"/>
                </a:lnTo>
                <a:lnTo>
                  <a:pt x="5475" y="9344"/>
                </a:lnTo>
                <a:lnTo>
                  <a:pt x="5426" y="9149"/>
                </a:lnTo>
                <a:lnTo>
                  <a:pt x="5426" y="8979"/>
                </a:lnTo>
                <a:lnTo>
                  <a:pt x="5402" y="8444"/>
                </a:lnTo>
                <a:lnTo>
                  <a:pt x="5402" y="8200"/>
                </a:lnTo>
                <a:lnTo>
                  <a:pt x="5378" y="7933"/>
                </a:lnTo>
                <a:lnTo>
                  <a:pt x="5499" y="7860"/>
                </a:lnTo>
                <a:close/>
                <a:moveTo>
                  <a:pt x="3869" y="4623"/>
                </a:moveTo>
                <a:lnTo>
                  <a:pt x="4161" y="4672"/>
                </a:lnTo>
                <a:lnTo>
                  <a:pt x="4453" y="4721"/>
                </a:lnTo>
                <a:lnTo>
                  <a:pt x="4380" y="4769"/>
                </a:lnTo>
                <a:lnTo>
                  <a:pt x="4283" y="4842"/>
                </a:lnTo>
                <a:lnTo>
                  <a:pt x="4283" y="4867"/>
                </a:lnTo>
                <a:lnTo>
                  <a:pt x="4307" y="4891"/>
                </a:lnTo>
                <a:lnTo>
                  <a:pt x="4696" y="4842"/>
                </a:lnTo>
                <a:lnTo>
                  <a:pt x="4842" y="4842"/>
                </a:lnTo>
                <a:lnTo>
                  <a:pt x="4915" y="4867"/>
                </a:lnTo>
                <a:lnTo>
                  <a:pt x="4818" y="4891"/>
                </a:lnTo>
                <a:lnTo>
                  <a:pt x="4696" y="4940"/>
                </a:lnTo>
                <a:lnTo>
                  <a:pt x="4599" y="4988"/>
                </a:lnTo>
                <a:lnTo>
                  <a:pt x="4550" y="5086"/>
                </a:lnTo>
                <a:lnTo>
                  <a:pt x="4550" y="5110"/>
                </a:lnTo>
                <a:lnTo>
                  <a:pt x="4575" y="5110"/>
                </a:lnTo>
                <a:lnTo>
                  <a:pt x="4818" y="5037"/>
                </a:lnTo>
                <a:lnTo>
                  <a:pt x="4964" y="5013"/>
                </a:lnTo>
                <a:lnTo>
                  <a:pt x="5086" y="4988"/>
                </a:lnTo>
                <a:lnTo>
                  <a:pt x="5159" y="4988"/>
                </a:lnTo>
                <a:lnTo>
                  <a:pt x="5329" y="5110"/>
                </a:lnTo>
                <a:lnTo>
                  <a:pt x="5086" y="5134"/>
                </a:lnTo>
                <a:lnTo>
                  <a:pt x="4964" y="5183"/>
                </a:lnTo>
                <a:lnTo>
                  <a:pt x="4867" y="5232"/>
                </a:lnTo>
                <a:lnTo>
                  <a:pt x="4867" y="5280"/>
                </a:lnTo>
                <a:lnTo>
                  <a:pt x="4867" y="5305"/>
                </a:lnTo>
                <a:lnTo>
                  <a:pt x="4988" y="5353"/>
                </a:lnTo>
                <a:lnTo>
                  <a:pt x="5110" y="5353"/>
                </a:lnTo>
                <a:lnTo>
                  <a:pt x="5378" y="5329"/>
                </a:lnTo>
                <a:lnTo>
                  <a:pt x="5548" y="5305"/>
                </a:lnTo>
                <a:lnTo>
                  <a:pt x="5694" y="5451"/>
                </a:lnTo>
                <a:lnTo>
                  <a:pt x="5572" y="5475"/>
                </a:lnTo>
                <a:lnTo>
                  <a:pt x="5378" y="5524"/>
                </a:lnTo>
                <a:lnTo>
                  <a:pt x="5305" y="5548"/>
                </a:lnTo>
                <a:lnTo>
                  <a:pt x="5232" y="5597"/>
                </a:lnTo>
                <a:lnTo>
                  <a:pt x="5232" y="5621"/>
                </a:lnTo>
                <a:lnTo>
                  <a:pt x="5232" y="5645"/>
                </a:lnTo>
                <a:lnTo>
                  <a:pt x="5402" y="5621"/>
                </a:lnTo>
                <a:lnTo>
                  <a:pt x="5572" y="5621"/>
                </a:lnTo>
                <a:lnTo>
                  <a:pt x="5791" y="5572"/>
                </a:lnTo>
                <a:lnTo>
                  <a:pt x="5889" y="5718"/>
                </a:lnTo>
                <a:lnTo>
                  <a:pt x="5840" y="5718"/>
                </a:lnTo>
                <a:lnTo>
                  <a:pt x="5621" y="5743"/>
                </a:lnTo>
                <a:lnTo>
                  <a:pt x="5499" y="5791"/>
                </a:lnTo>
                <a:lnTo>
                  <a:pt x="5426" y="5840"/>
                </a:lnTo>
                <a:lnTo>
                  <a:pt x="5426" y="5889"/>
                </a:lnTo>
                <a:lnTo>
                  <a:pt x="5524" y="5913"/>
                </a:lnTo>
                <a:lnTo>
                  <a:pt x="5621" y="5913"/>
                </a:lnTo>
                <a:lnTo>
                  <a:pt x="5791" y="5889"/>
                </a:lnTo>
                <a:lnTo>
                  <a:pt x="6010" y="5889"/>
                </a:lnTo>
                <a:lnTo>
                  <a:pt x="6107" y="6083"/>
                </a:lnTo>
                <a:lnTo>
                  <a:pt x="5937" y="6132"/>
                </a:lnTo>
                <a:lnTo>
                  <a:pt x="5840" y="6181"/>
                </a:lnTo>
                <a:lnTo>
                  <a:pt x="5767" y="6229"/>
                </a:lnTo>
                <a:lnTo>
                  <a:pt x="5864" y="6254"/>
                </a:lnTo>
                <a:lnTo>
                  <a:pt x="5986" y="6254"/>
                </a:lnTo>
                <a:lnTo>
                  <a:pt x="6205" y="6229"/>
                </a:lnTo>
                <a:lnTo>
                  <a:pt x="6302" y="6448"/>
                </a:lnTo>
                <a:lnTo>
                  <a:pt x="6253" y="6473"/>
                </a:lnTo>
                <a:lnTo>
                  <a:pt x="6083" y="6521"/>
                </a:lnTo>
                <a:lnTo>
                  <a:pt x="5937" y="6619"/>
                </a:lnTo>
                <a:lnTo>
                  <a:pt x="5937" y="6643"/>
                </a:lnTo>
                <a:lnTo>
                  <a:pt x="6083" y="6643"/>
                </a:lnTo>
                <a:lnTo>
                  <a:pt x="6229" y="6619"/>
                </a:lnTo>
                <a:lnTo>
                  <a:pt x="6351" y="6594"/>
                </a:lnTo>
                <a:lnTo>
                  <a:pt x="6448" y="6813"/>
                </a:lnTo>
                <a:lnTo>
                  <a:pt x="6448" y="6838"/>
                </a:lnTo>
                <a:lnTo>
                  <a:pt x="6375" y="6862"/>
                </a:lnTo>
                <a:lnTo>
                  <a:pt x="6229" y="6935"/>
                </a:lnTo>
                <a:lnTo>
                  <a:pt x="6107" y="7008"/>
                </a:lnTo>
                <a:lnTo>
                  <a:pt x="6107" y="7032"/>
                </a:lnTo>
                <a:lnTo>
                  <a:pt x="6132" y="7057"/>
                </a:lnTo>
                <a:lnTo>
                  <a:pt x="6399" y="7008"/>
                </a:lnTo>
                <a:lnTo>
                  <a:pt x="6497" y="6984"/>
                </a:lnTo>
                <a:lnTo>
                  <a:pt x="6545" y="7130"/>
                </a:lnTo>
                <a:lnTo>
                  <a:pt x="6472" y="7154"/>
                </a:lnTo>
                <a:lnTo>
                  <a:pt x="6302" y="7178"/>
                </a:lnTo>
                <a:lnTo>
                  <a:pt x="6205" y="7203"/>
                </a:lnTo>
                <a:lnTo>
                  <a:pt x="6132" y="7227"/>
                </a:lnTo>
                <a:lnTo>
                  <a:pt x="6107" y="7276"/>
                </a:lnTo>
                <a:lnTo>
                  <a:pt x="6083" y="7300"/>
                </a:lnTo>
                <a:lnTo>
                  <a:pt x="6107" y="7349"/>
                </a:lnTo>
                <a:lnTo>
                  <a:pt x="6132" y="7373"/>
                </a:lnTo>
                <a:lnTo>
                  <a:pt x="6205" y="7422"/>
                </a:lnTo>
                <a:lnTo>
                  <a:pt x="6278" y="7422"/>
                </a:lnTo>
                <a:lnTo>
                  <a:pt x="6424" y="7397"/>
                </a:lnTo>
                <a:lnTo>
                  <a:pt x="6618" y="7397"/>
                </a:lnTo>
                <a:lnTo>
                  <a:pt x="6667" y="7519"/>
                </a:lnTo>
                <a:lnTo>
                  <a:pt x="6424" y="7592"/>
                </a:lnTo>
                <a:lnTo>
                  <a:pt x="6278" y="7641"/>
                </a:lnTo>
                <a:lnTo>
                  <a:pt x="6253" y="7665"/>
                </a:lnTo>
                <a:lnTo>
                  <a:pt x="6278" y="7689"/>
                </a:lnTo>
                <a:lnTo>
                  <a:pt x="6375" y="7714"/>
                </a:lnTo>
                <a:lnTo>
                  <a:pt x="6472" y="7738"/>
                </a:lnTo>
                <a:lnTo>
                  <a:pt x="6667" y="7714"/>
                </a:lnTo>
                <a:lnTo>
                  <a:pt x="6716" y="7714"/>
                </a:lnTo>
                <a:lnTo>
                  <a:pt x="6740" y="7860"/>
                </a:lnTo>
                <a:lnTo>
                  <a:pt x="6667" y="7884"/>
                </a:lnTo>
                <a:lnTo>
                  <a:pt x="6570" y="7933"/>
                </a:lnTo>
                <a:lnTo>
                  <a:pt x="6448" y="7981"/>
                </a:lnTo>
                <a:lnTo>
                  <a:pt x="6424" y="8030"/>
                </a:lnTo>
                <a:lnTo>
                  <a:pt x="6448" y="8030"/>
                </a:lnTo>
                <a:lnTo>
                  <a:pt x="6545" y="8079"/>
                </a:lnTo>
                <a:lnTo>
                  <a:pt x="6691" y="8079"/>
                </a:lnTo>
                <a:lnTo>
                  <a:pt x="6789" y="8054"/>
                </a:lnTo>
                <a:lnTo>
                  <a:pt x="6813" y="8249"/>
                </a:lnTo>
                <a:lnTo>
                  <a:pt x="6740" y="8249"/>
                </a:lnTo>
                <a:lnTo>
                  <a:pt x="6570" y="8298"/>
                </a:lnTo>
                <a:lnTo>
                  <a:pt x="6424" y="8371"/>
                </a:lnTo>
                <a:lnTo>
                  <a:pt x="6399" y="8395"/>
                </a:lnTo>
                <a:lnTo>
                  <a:pt x="6424" y="8419"/>
                </a:lnTo>
                <a:lnTo>
                  <a:pt x="6472" y="8444"/>
                </a:lnTo>
                <a:lnTo>
                  <a:pt x="6545" y="8468"/>
                </a:lnTo>
                <a:lnTo>
                  <a:pt x="6837" y="8468"/>
                </a:lnTo>
                <a:lnTo>
                  <a:pt x="6862" y="8638"/>
                </a:lnTo>
                <a:lnTo>
                  <a:pt x="6764" y="8663"/>
                </a:lnTo>
                <a:lnTo>
                  <a:pt x="6667" y="8711"/>
                </a:lnTo>
                <a:lnTo>
                  <a:pt x="6570" y="8784"/>
                </a:lnTo>
                <a:lnTo>
                  <a:pt x="6570" y="8809"/>
                </a:lnTo>
                <a:lnTo>
                  <a:pt x="6886" y="8809"/>
                </a:lnTo>
                <a:lnTo>
                  <a:pt x="6910" y="9052"/>
                </a:lnTo>
                <a:lnTo>
                  <a:pt x="6764" y="9101"/>
                </a:lnTo>
                <a:lnTo>
                  <a:pt x="6691" y="9125"/>
                </a:lnTo>
                <a:lnTo>
                  <a:pt x="6618" y="9174"/>
                </a:lnTo>
                <a:lnTo>
                  <a:pt x="6618" y="9198"/>
                </a:lnTo>
                <a:lnTo>
                  <a:pt x="6667" y="9222"/>
                </a:lnTo>
                <a:lnTo>
                  <a:pt x="6691" y="9222"/>
                </a:lnTo>
                <a:lnTo>
                  <a:pt x="6789" y="9247"/>
                </a:lnTo>
                <a:lnTo>
                  <a:pt x="6910" y="9222"/>
                </a:lnTo>
                <a:lnTo>
                  <a:pt x="6910" y="9466"/>
                </a:lnTo>
                <a:lnTo>
                  <a:pt x="6570" y="9587"/>
                </a:lnTo>
                <a:lnTo>
                  <a:pt x="6545" y="9612"/>
                </a:lnTo>
                <a:lnTo>
                  <a:pt x="6545" y="9636"/>
                </a:lnTo>
                <a:lnTo>
                  <a:pt x="6594" y="9685"/>
                </a:lnTo>
                <a:lnTo>
                  <a:pt x="6764" y="9709"/>
                </a:lnTo>
                <a:lnTo>
                  <a:pt x="6910" y="9709"/>
                </a:lnTo>
                <a:lnTo>
                  <a:pt x="6910" y="9831"/>
                </a:lnTo>
                <a:lnTo>
                  <a:pt x="6813" y="9855"/>
                </a:lnTo>
                <a:lnTo>
                  <a:pt x="6667" y="9928"/>
                </a:lnTo>
                <a:lnTo>
                  <a:pt x="6643" y="9952"/>
                </a:lnTo>
                <a:lnTo>
                  <a:pt x="6643" y="10001"/>
                </a:lnTo>
                <a:lnTo>
                  <a:pt x="6667" y="10025"/>
                </a:lnTo>
                <a:lnTo>
                  <a:pt x="6716" y="10050"/>
                </a:lnTo>
                <a:lnTo>
                  <a:pt x="6910" y="10074"/>
                </a:lnTo>
                <a:lnTo>
                  <a:pt x="6886" y="10293"/>
                </a:lnTo>
                <a:lnTo>
                  <a:pt x="6789" y="10293"/>
                </a:lnTo>
                <a:lnTo>
                  <a:pt x="6691" y="10317"/>
                </a:lnTo>
                <a:lnTo>
                  <a:pt x="6667" y="10342"/>
                </a:lnTo>
                <a:lnTo>
                  <a:pt x="6667" y="10366"/>
                </a:lnTo>
                <a:lnTo>
                  <a:pt x="6667" y="10390"/>
                </a:lnTo>
                <a:lnTo>
                  <a:pt x="6691" y="10415"/>
                </a:lnTo>
                <a:lnTo>
                  <a:pt x="6789" y="10439"/>
                </a:lnTo>
                <a:lnTo>
                  <a:pt x="6862" y="10439"/>
                </a:lnTo>
                <a:lnTo>
                  <a:pt x="6837" y="10682"/>
                </a:lnTo>
                <a:lnTo>
                  <a:pt x="6813" y="10658"/>
                </a:lnTo>
                <a:lnTo>
                  <a:pt x="6764" y="10658"/>
                </a:lnTo>
                <a:lnTo>
                  <a:pt x="6764" y="10682"/>
                </a:lnTo>
                <a:lnTo>
                  <a:pt x="6740" y="10682"/>
                </a:lnTo>
                <a:lnTo>
                  <a:pt x="6764" y="10755"/>
                </a:lnTo>
                <a:lnTo>
                  <a:pt x="6813" y="10804"/>
                </a:lnTo>
                <a:lnTo>
                  <a:pt x="6813" y="10828"/>
                </a:lnTo>
                <a:lnTo>
                  <a:pt x="6813" y="10926"/>
                </a:lnTo>
                <a:lnTo>
                  <a:pt x="6837" y="10974"/>
                </a:lnTo>
                <a:lnTo>
                  <a:pt x="6862" y="11047"/>
                </a:lnTo>
                <a:lnTo>
                  <a:pt x="6910" y="11096"/>
                </a:lnTo>
                <a:lnTo>
                  <a:pt x="6935" y="11339"/>
                </a:lnTo>
                <a:lnTo>
                  <a:pt x="6935" y="11461"/>
                </a:lnTo>
                <a:lnTo>
                  <a:pt x="6886" y="11583"/>
                </a:lnTo>
                <a:lnTo>
                  <a:pt x="6837" y="11656"/>
                </a:lnTo>
                <a:lnTo>
                  <a:pt x="6740" y="11729"/>
                </a:lnTo>
                <a:lnTo>
                  <a:pt x="6643" y="11801"/>
                </a:lnTo>
                <a:lnTo>
                  <a:pt x="6594" y="11801"/>
                </a:lnTo>
                <a:lnTo>
                  <a:pt x="6570" y="11753"/>
                </a:lnTo>
                <a:lnTo>
                  <a:pt x="6521" y="11656"/>
                </a:lnTo>
                <a:lnTo>
                  <a:pt x="6472" y="11534"/>
                </a:lnTo>
                <a:lnTo>
                  <a:pt x="6424" y="11266"/>
                </a:lnTo>
                <a:lnTo>
                  <a:pt x="6448" y="10999"/>
                </a:lnTo>
                <a:lnTo>
                  <a:pt x="6472" y="10853"/>
                </a:lnTo>
                <a:lnTo>
                  <a:pt x="6521" y="10755"/>
                </a:lnTo>
                <a:lnTo>
                  <a:pt x="6521" y="10658"/>
                </a:lnTo>
                <a:lnTo>
                  <a:pt x="6521" y="10585"/>
                </a:lnTo>
                <a:lnTo>
                  <a:pt x="6472" y="10512"/>
                </a:lnTo>
                <a:lnTo>
                  <a:pt x="6424" y="10463"/>
                </a:lnTo>
                <a:lnTo>
                  <a:pt x="6424" y="10390"/>
                </a:lnTo>
                <a:lnTo>
                  <a:pt x="6448" y="10025"/>
                </a:lnTo>
                <a:lnTo>
                  <a:pt x="6448" y="9660"/>
                </a:lnTo>
                <a:lnTo>
                  <a:pt x="6399" y="9271"/>
                </a:lnTo>
                <a:lnTo>
                  <a:pt x="6326" y="8906"/>
                </a:lnTo>
                <a:lnTo>
                  <a:pt x="6253" y="8541"/>
                </a:lnTo>
                <a:lnTo>
                  <a:pt x="6132" y="8200"/>
                </a:lnTo>
                <a:lnTo>
                  <a:pt x="5961" y="7860"/>
                </a:lnTo>
                <a:lnTo>
                  <a:pt x="5791" y="7568"/>
                </a:lnTo>
                <a:lnTo>
                  <a:pt x="5767" y="7543"/>
                </a:lnTo>
                <a:lnTo>
                  <a:pt x="5864" y="7300"/>
                </a:lnTo>
                <a:lnTo>
                  <a:pt x="5937" y="7081"/>
                </a:lnTo>
                <a:lnTo>
                  <a:pt x="5937" y="6935"/>
                </a:lnTo>
                <a:lnTo>
                  <a:pt x="5937" y="6789"/>
                </a:lnTo>
                <a:lnTo>
                  <a:pt x="5889" y="6619"/>
                </a:lnTo>
                <a:lnTo>
                  <a:pt x="5840" y="6473"/>
                </a:lnTo>
                <a:lnTo>
                  <a:pt x="5767" y="6327"/>
                </a:lnTo>
                <a:lnTo>
                  <a:pt x="5670" y="6229"/>
                </a:lnTo>
                <a:lnTo>
                  <a:pt x="5597" y="6205"/>
                </a:lnTo>
                <a:lnTo>
                  <a:pt x="5524" y="6181"/>
                </a:lnTo>
                <a:lnTo>
                  <a:pt x="5451" y="6181"/>
                </a:lnTo>
                <a:lnTo>
                  <a:pt x="5378" y="6205"/>
                </a:lnTo>
                <a:lnTo>
                  <a:pt x="5305" y="6254"/>
                </a:lnTo>
                <a:lnTo>
                  <a:pt x="5280" y="6327"/>
                </a:lnTo>
                <a:lnTo>
                  <a:pt x="5280" y="6400"/>
                </a:lnTo>
                <a:lnTo>
                  <a:pt x="5305" y="6473"/>
                </a:lnTo>
                <a:lnTo>
                  <a:pt x="5426" y="6570"/>
                </a:lnTo>
                <a:lnTo>
                  <a:pt x="5475" y="6643"/>
                </a:lnTo>
                <a:lnTo>
                  <a:pt x="5524" y="6716"/>
                </a:lnTo>
                <a:lnTo>
                  <a:pt x="5524" y="6886"/>
                </a:lnTo>
                <a:lnTo>
                  <a:pt x="5499" y="7057"/>
                </a:lnTo>
                <a:lnTo>
                  <a:pt x="5451" y="7227"/>
                </a:lnTo>
                <a:lnTo>
                  <a:pt x="5353" y="7373"/>
                </a:lnTo>
                <a:lnTo>
                  <a:pt x="5305" y="7446"/>
                </a:lnTo>
                <a:lnTo>
                  <a:pt x="5256" y="7519"/>
                </a:lnTo>
                <a:lnTo>
                  <a:pt x="5183" y="7543"/>
                </a:lnTo>
                <a:lnTo>
                  <a:pt x="5086" y="7568"/>
                </a:lnTo>
                <a:lnTo>
                  <a:pt x="5013" y="7592"/>
                </a:lnTo>
                <a:lnTo>
                  <a:pt x="4964" y="7616"/>
                </a:lnTo>
                <a:lnTo>
                  <a:pt x="4915" y="7665"/>
                </a:lnTo>
                <a:lnTo>
                  <a:pt x="4891" y="7738"/>
                </a:lnTo>
                <a:lnTo>
                  <a:pt x="4867" y="7811"/>
                </a:lnTo>
                <a:lnTo>
                  <a:pt x="4891" y="7860"/>
                </a:lnTo>
                <a:lnTo>
                  <a:pt x="4915" y="7933"/>
                </a:lnTo>
                <a:lnTo>
                  <a:pt x="4964" y="7981"/>
                </a:lnTo>
                <a:lnTo>
                  <a:pt x="4842" y="7981"/>
                </a:lnTo>
                <a:lnTo>
                  <a:pt x="4648" y="8006"/>
                </a:lnTo>
                <a:lnTo>
                  <a:pt x="4575" y="8054"/>
                </a:lnTo>
                <a:lnTo>
                  <a:pt x="4550" y="8079"/>
                </a:lnTo>
                <a:lnTo>
                  <a:pt x="4550" y="8103"/>
                </a:lnTo>
                <a:lnTo>
                  <a:pt x="4550" y="8152"/>
                </a:lnTo>
                <a:lnTo>
                  <a:pt x="4599" y="8176"/>
                </a:lnTo>
                <a:lnTo>
                  <a:pt x="4696" y="8225"/>
                </a:lnTo>
                <a:lnTo>
                  <a:pt x="5013" y="8225"/>
                </a:lnTo>
                <a:lnTo>
                  <a:pt x="5013" y="8346"/>
                </a:lnTo>
                <a:lnTo>
                  <a:pt x="4842" y="8371"/>
                </a:lnTo>
                <a:lnTo>
                  <a:pt x="4696" y="8395"/>
                </a:lnTo>
                <a:lnTo>
                  <a:pt x="4526" y="8419"/>
                </a:lnTo>
                <a:lnTo>
                  <a:pt x="4477" y="8468"/>
                </a:lnTo>
                <a:lnTo>
                  <a:pt x="4453" y="8517"/>
                </a:lnTo>
                <a:lnTo>
                  <a:pt x="4477" y="8565"/>
                </a:lnTo>
                <a:lnTo>
                  <a:pt x="4526" y="8590"/>
                </a:lnTo>
                <a:lnTo>
                  <a:pt x="4745" y="8638"/>
                </a:lnTo>
                <a:lnTo>
                  <a:pt x="5013" y="8638"/>
                </a:lnTo>
                <a:lnTo>
                  <a:pt x="5013" y="8687"/>
                </a:lnTo>
                <a:lnTo>
                  <a:pt x="4891" y="8711"/>
                </a:lnTo>
                <a:lnTo>
                  <a:pt x="4672" y="8736"/>
                </a:lnTo>
                <a:lnTo>
                  <a:pt x="4575" y="8760"/>
                </a:lnTo>
                <a:lnTo>
                  <a:pt x="4477" y="8809"/>
                </a:lnTo>
                <a:lnTo>
                  <a:pt x="4453" y="8833"/>
                </a:lnTo>
                <a:lnTo>
                  <a:pt x="4477" y="8882"/>
                </a:lnTo>
                <a:lnTo>
                  <a:pt x="4550" y="8906"/>
                </a:lnTo>
                <a:lnTo>
                  <a:pt x="4648" y="8930"/>
                </a:lnTo>
                <a:lnTo>
                  <a:pt x="5013" y="8930"/>
                </a:lnTo>
                <a:lnTo>
                  <a:pt x="5013" y="9028"/>
                </a:lnTo>
                <a:lnTo>
                  <a:pt x="4794" y="9052"/>
                </a:lnTo>
                <a:lnTo>
                  <a:pt x="4623" y="9076"/>
                </a:lnTo>
                <a:lnTo>
                  <a:pt x="4550" y="9125"/>
                </a:lnTo>
                <a:lnTo>
                  <a:pt x="4550" y="9149"/>
                </a:lnTo>
                <a:lnTo>
                  <a:pt x="4550" y="9198"/>
                </a:lnTo>
                <a:lnTo>
                  <a:pt x="4599" y="9247"/>
                </a:lnTo>
                <a:lnTo>
                  <a:pt x="4696" y="9271"/>
                </a:lnTo>
                <a:lnTo>
                  <a:pt x="5037" y="9271"/>
                </a:lnTo>
                <a:lnTo>
                  <a:pt x="5061" y="9344"/>
                </a:lnTo>
                <a:lnTo>
                  <a:pt x="5013" y="9344"/>
                </a:lnTo>
                <a:lnTo>
                  <a:pt x="4794" y="9393"/>
                </a:lnTo>
                <a:lnTo>
                  <a:pt x="4623" y="9490"/>
                </a:lnTo>
                <a:lnTo>
                  <a:pt x="4599" y="9514"/>
                </a:lnTo>
                <a:lnTo>
                  <a:pt x="4623" y="9539"/>
                </a:lnTo>
                <a:lnTo>
                  <a:pt x="4818" y="9563"/>
                </a:lnTo>
                <a:lnTo>
                  <a:pt x="5037" y="9539"/>
                </a:lnTo>
                <a:lnTo>
                  <a:pt x="5110" y="9539"/>
                </a:lnTo>
                <a:lnTo>
                  <a:pt x="5134" y="9587"/>
                </a:lnTo>
                <a:lnTo>
                  <a:pt x="5037" y="9612"/>
                </a:lnTo>
                <a:lnTo>
                  <a:pt x="4940" y="9612"/>
                </a:lnTo>
                <a:lnTo>
                  <a:pt x="4794" y="9660"/>
                </a:lnTo>
                <a:lnTo>
                  <a:pt x="4745" y="9709"/>
                </a:lnTo>
                <a:lnTo>
                  <a:pt x="4696" y="9758"/>
                </a:lnTo>
                <a:lnTo>
                  <a:pt x="4696" y="9806"/>
                </a:lnTo>
                <a:lnTo>
                  <a:pt x="4721" y="9855"/>
                </a:lnTo>
                <a:lnTo>
                  <a:pt x="4794" y="9879"/>
                </a:lnTo>
                <a:lnTo>
                  <a:pt x="4964" y="9879"/>
                </a:lnTo>
                <a:lnTo>
                  <a:pt x="5086" y="9855"/>
                </a:lnTo>
                <a:lnTo>
                  <a:pt x="5207" y="9831"/>
                </a:lnTo>
                <a:lnTo>
                  <a:pt x="5256" y="9904"/>
                </a:lnTo>
                <a:lnTo>
                  <a:pt x="5134" y="9928"/>
                </a:lnTo>
                <a:lnTo>
                  <a:pt x="5013" y="9977"/>
                </a:lnTo>
                <a:lnTo>
                  <a:pt x="4915" y="10074"/>
                </a:lnTo>
                <a:lnTo>
                  <a:pt x="4915" y="10098"/>
                </a:lnTo>
                <a:lnTo>
                  <a:pt x="5037" y="10171"/>
                </a:lnTo>
                <a:lnTo>
                  <a:pt x="5159" y="10171"/>
                </a:lnTo>
                <a:lnTo>
                  <a:pt x="5329" y="10147"/>
                </a:lnTo>
                <a:lnTo>
                  <a:pt x="5402" y="10317"/>
                </a:lnTo>
                <a:lnTo>
                  <a:pt x="5329" y="10342"/>
                </a:lnTo>
                <a:lnTo>
                  <a:pt x="5207" y="10390"/>
                </a:lnTo>
                <a:lnTo>
                  <a:pt x="5086" y="10415"/>
                </a:lnTo>
                <a:lnTo>
                  <a:pt x="5086" y="10439"/>
                </a:lnTo>
                <a:lnTo>
                  <a:pt x="5207" y="10463"/>
                </a:lnTo>
                <a:lnTo>
                  <a:pt x="5305" y="10488"/>
                </a:lnTo>
                <a:lnTo>
                  <a:pt x="5475" y="10488"/>
                </a:lnTo>
                <a:lnTo>
                  <a:pt x="5524" y="10658"/>
                </a:lnTo>
                <a:lnTo>
                  <a:pt x="5378" y="10707"/>
                </a:lnTo>
                <a:lnTo>
                  <a:pt x="5232" y="10755"/>
                </a:lnTo>
                <a:lnTo>
                  <a:pt x="5207" y="10780"/>
                </a:lnTo>
                <a:lnTo>
                  <a:pt x="5232" y="10780"/>
                </a:lnTo>
                <a:lnTo>
                  <a:pt x="5353" y="10804"/>
                </a:lnTo>
                <a:lnTo>
                  <a:pt x="5548" y="10804"/>
                </a:lnTo>
                <a:lnTo>
                  <a:pt x="5572" y="10950"/>
                </a:lnTo>
                <a:lnTo>
                  <a:pt x="5524" y="10974"/>
                </a:lnTo>
                <a:lnTo>
                  <a:pt x="5402" y="10999"/>
                </a:lnTo>
                <a:lnTo>
                  <a:pt x="5280" y="11047"/>
                </a:lnTo>
                <a:lnTo>
                  <a:pt x="5280" y="11072"/>
                </a:lnTo>
                <a:lnTo>
                  <a:pt x="5280" y="11096"/>
                </a:lnTo>
                <a:lnTo>
                  <a:pt x="5451" y="11145"/>
                </a:lnTo>
                <a:lnTo>
                  <a:pt x="5621" y="11169"/>
                </a:lnTo>
                <a:lnTo>
                  <a:pt x="5645" y="11339"/>
                </a:lnTo>
                <a:lnTo>
                  <a:pt x="5548" y="11364"/>
                </a:lnTo>
                <a:lnTo>
                  <a:pt x="5426" y="11412"/>
                </a:lnTo>
                <a:lnTo>
                  <a:pt x="5426" y="11437"/>
                </a:lnTo>
                <a:lnTo>
                  <a:pt x="5451" y="11461"/>
                </a:lnTo>
                <a:lnTo>
                  <a:pt x="5548" y="11485"/>
                </a:lnTo>
                <a:lnTo>
                  <a:pt x="5670" y="11485"/>
                </a:lnTo>
                <a:lnTo>
                  <a:pt x="5694" y="11607"/>
                </a:lnTo>
                <a:lnTo>
                  <a:pt x="5548" y="11631"/>
                </a:lnTo>
                <a:lnTo>
                  <a:pt x="5426" y="11656"/>
                </a:lnTo>
                <a:lnTo>
                  <a:pt x="5378" y="11704"/>
                </a:lnTo>
                <a:lnTo>
                  <a:pt x="5353" y="11777"/>
                </a:lnTo>
                <a:lnTo>
                  <a:pt x="5378" y="11850"/>
                </a:lnTo>
                <a:lnTo>
                  <a:pt x="5402" y="11874"/>
                </a:lnTo>
                <a:lnTo>
                  <a:pt x="5426" y="11874"/>
                </a:lnTo>
                <a:lnTo>
                  <a:pt x="5548" y="11899"/>
                </a:lnTo>
                <a:lnTo>
                  <a:pt x="5718" y="11899"/>
                </a:lnTo>
                <a:lnTo>
                  <a:pt x="5718" y="12045"/>
                </a:lnTo>
                <a:lnTo>
                  <a:pt x="5548" y="12093"/>
                </a:lnTo>
                <a:lnTo>
                  <a:pt x="5402" y="12166"/>
                </a:lnTo>
                <a:lnTo>
                  <a:pt x="5402" y="12191"/>
                </a:lnTo>
                <a:lnTo>
                  <a:pt x="5548" y="12264"/>
                </a:lnTo>
                <a:lnTo>
                  <a:pt x="5645" y="12288"/>
                </a:lnTo>
                <a:lnTo>
                  <a:pt x="5718" y="12288"/>
                </a:lnTo>
                <a:lnTo>
                  <a:pt x="5718" y="12434"/>
                </a:lnTo>
                <a:lnTo>
                  <a:pt x="5597" y="12434"/>
                </a:lnTo>
                <a:lnTo>
                  <a:pt x="5451" y="12458"/>
                </a:lnTo>
                <a:lnTo>
                  <a:pt x="5378" y="12483"/>
                </a:lnTo>
                <a:lnTo>
                  <a:pt x="5305" y="12556"/>
                </a:lnTo>
                <a:lnTo>
                  <a:pt x="5280" y="12604"/>
                </a:lnTo>
                <a:lnTo>
                  <a:pt x="5280" y="12653"/>
                </a:lnTo>
                <a:lnTo>
                  <a:pt x="5305" y="12677"/>
                </a:lnTo>
                <a:lnTo>
                  <a:pt x="5353" y="12726"/>
                </a:lnTo>
                <a:lnTo>
                  <a:pt x="5499" y="12726"/>
                </a:lnTo>
                <a:lnTo>
                  <a:pt x="5645" y="12702"/>
                </a:lnTo>
                <a:lnTo>
                  <a:pt x="5743" y="12702"/>
                </a:lnTo>
                <a:lnTo>
                  <a:pt x="5718" y="13018"/>
                </a:lnTo>
                <a:lnTo>
                  <a:pt x="5621" y="13018"/>
                </a:lnTo>
                <a:lnTo>
                  <a:pt x="5451" y="13067"/>
                </a:lnTo>
                <a:lnTo>
                  <a:pt x="5305" y="13115"/>
                </a:lnTo>
                <a:lnTo>
                  <a:pt x="5280" y="13140"/>
                </a:lnTo>
                <a:lnTo>
                  <a:pt x="5280" y="13164"/>
                </a:lnTo>
                <a:lnTo>
                  <a:pt x="5305" y="13188"/>
                </a:lnTo>
                <a:lnTo>
                  <a:pt x="5670" y="13213"/>
                </a:lnTo>
                <a:lnTo>
                  <a:pt x="5718" y="13213"/>
                </a:lnTo>
                <a:lnTo>
                  <a:pt x="5718" y="13407"/>
                </a:lnTo>
                <a:lnTo>
                  <a:pt x="5597" y="13432"/>
                </a:lnTo>
                <a:lnTo>
                  <a:pt x="5475" y="13432"/>
                </a:lnTo>
                <a:lnTo>
                  <a:pt x="5378" y="13480"/>
                </a:lnTo>
                <a:lnTo>
                  <a:pt x="5305" y="13578"/>
                </a:lnTo>
                <a:lnTo>
                  <a:pt x="5305" y="13602"/>
                </a:lnTo>
                <a:lnTo>
                  <a:pt x="5329" y="13651"/>
                </a:lnTo>
                <a:lnTo>
                  <a:pt x="5451" y="13675"/>
                </a:lnTo>
                <a:lnTo>
                  <a:pt x="5572" y="13699"/>
                </a:lnTo>
                <a:lnTo>
                  <a:pt x="5718" y="13724"/>
                </a:lnTo>
                <a:lnTo>
                  <a:pt x="5718" y="13870"/>
                </a:lnTo>
                <a:lnTo>
                  <a:pt x="5621" y="13894"/>
                </a:lnTo>
                <a:lnTo>
                  <a:pt x="5353" y="13943"/>
                </a:lnTo>
                <a:lnTo>
                  <a:pt x="5305" y="13967"/>
                </a:lnTo>
                <a:lnTo>
                  <a:pt x="5280" y="14016"/>
                </a:lnTo>
                <a:lnTo>
                  <a:pt x="5305" y="14064"/>
                </a:lnTo>
                <a:lnTo>
                  <a:pt x="5329" y="14089"/>
                </a:lnTo>
                <a:lnTo>
                  <a:pt x="5402" y="14137"/>
                </a:lnTo>
                <a:lnTo>
                  <a:pt x="5499" y="14162"/>
                </a:lnTo>
                <a:lnTo>
                  <a:pt x="5718" y="14186"/>
                </a:lnTo>
                <a:lnTo>
                  <a:pt x="5694" y="14381"/>
                </a:lnTo>
                <a:lnTo>
                  <a:pt x="5524" y="14405"/>
                </a:lnTo>
                <a:lnTo>
                  <a:pt x="5378" y="14454"/>
                </a:lnTo>
                <a:lnTo>
                  <a:pt x="5305" y="14502"/>
                </a:lnTo>
                <a:lnTo>
                  <a:pt x="5232" y="14551"/>
                </a:lnTo>
                <a:lnTo>
                  <a:pt x="5232" y="14575"/>
                </a:lnTo>
                <a:lnTo>
                  <a:pt x="5256" y="14624"/>
                </a:lnTo>
                <a:lnTo>
                  <a:pt x="5402" y="14648"/>
                </a:lnTo>
                <a:lnTo>
                  <a:pt x="5694" y="14648"/>
                </a:lnTo>
                <a:lnTo>
                  <a:pt x="5694" y="14819"/>
                </a:lnTo>
                <a:lnTo>
                  <a:pt x="5475" y="14819"/>
                </a:lnTo>
                <a:lnTo>
                  <a:pt x="5402" y="14843"/>
                </a:lnTo>
                <a:lnTo>
                  <a:pt x="5329" y="14867"/>
                </a:lnTo>
                <a:lnTo>
                  <a:pt x="5305" y="14916"/>
                </a:lnTo>
                <a:lnTo>
                  <a:pt x="5280" y="14940"/>
                </a:lnTo>
                <a:lnTo>
                  <a:pt x="5280" y="14989"/>
                </a:lnTo>
                <a:lnTo>
                  <a:pt x="5305" y="15038"/>
                </a:lnTo>
                <a:lnTo>
                  <a:pt x="5378" y="15086"/>
                </a:lnTo>
                <a:lnTo>
                  <a:pt x="5475" y="15111"/>
                </a:lnTo>
                <a:lnTo>
                  <a:pt x="5572" y="15135"/>
                </a:lnTo>
                <a:lnTo>
                  <a:pt x="5670" y="15159"/>
                </a:lnTo>
                <a:lnTo>
                  <a:pt x="5670" y="15354"/>
                </a:lnTo>
                <a:lnTo>
                  <a:pt x="5548" y="15354"/>
                </a:lnTo>
                <a:lnTo>
                  <a:pt x="5451" y="15330"/>
                </a:lnTo>
                <a:lnTo>
                  <a:pt x="5353" y="15378"/>
                </a:lnTo>
                <a:lnTo>
                  <a:pt x="5329" y="15403"/>
                </a:lnTo>
                <a:lnTo>
                  <a:pt x="5305" y="15427"/>
                </a:lnTo>
                <a:lnTo>
                  <a:pt x="5329" y="15500"/>
                </a:lnTo>
                <a:lnTo>
                  <a:pt x="5378" y="15524"/>
                </a:lnTo>
                <a:lnTo>
                  <a:pt x="5426" y="15549"/>
                </a:lnTo>
                <a:lnTo>
                  <a:pt x="5524" y="15573"/>
                </a:lnTo>
                <a:lnTo>
                  <a:pt x="5645" y="15597"/>
                </a:lnTo>
                <a:lnTo>
                  <a:pt x="5645" y="15719"/>
                </a:lnTo>
                <a:lnTo>
                  <a:pt x="5305" y="15768"/>
                </a:lnTo>
                <a:lnTo>
                  <a:pt x="5280" y="15792"/>
                </a:lnTo>
                <a:lnTo>
                  <a:pt x="5280" y="15816"/>
                </a:lnTo>
                <a:lnTo>
                  <a:pt x="5280" y="15841"/>
                </a:lnTo>
                <a:lnTo>
                  <a:pt x="5305" y="15865"/>
                </a:lnTo>
                <a:lnTo>
                  <a:pt x="5621" y="15889"/>
                </a:lnTo>
                <a:lnTo>
                  <a:pt x="5621" y="16108"/>
                </a:lnTo>
                <a:lnTo>
                  <a:pt x="5524" y="16133"/>
                </a:lnTo>
                <a:lnTo>
                  <a:pt x="5378" y="16157"/>
                </a:lnTo>
                <a:lnTo>
                  <a:pt x="5305" y="16181"/>
                </a:lnTo>
                <a:lnTo>
                  <a:pt x="5256" y="16230"/>
                </a:lnTo>
                <a:lnTo>
                  <a:pt x="5232" y="16254"/>
                </a:lnTo>
                <a:lnTo>
                  <a:pt x="5256" y="16279"/>
                </a:lnTo>
                <a:lnTo>
                  <a:pt x="5305" y="16327"/>
                </a:lnTo>
                <a:lnTo>
                  <a:pt x="5353" y="16352"/>
                </a:lnTo>
                <a:lnTo>
                  <a:pt x="5475" y="16376"/>
                </a:lnTo>
                <a:lnTo>
                  <a:pt x="5597" y="16376"/>
                </a:lnTo>
                <a:lnTo>
                  <a:pt x="5572" y="16571"/>
                </a:lnTo>
                <a:lnTo>
                  <a:pt x="5572" y="16668"/>
                </a:lnTo>
                <a:lnTo>
                  <a:pt x="5280" y="16668"/>
                </a:lnTo>
                <a:lnTo>
                  <a:pt x="5207" y="16692"/>
                </a:lnTo>
                <a:lnTo>
                  <a:pt x="5159" y="16741"/>
                </a:lnTo>
                <a:lnTo>
                  <a:pt x="5159" y="16790"/>
                </a:lnTo>
                <a:lnTo>
                  <a:pt x="5207" y="16838"/>
                </a:lnTo>
                <a:lnTo>
                  <a:pt x="5256" y="16863"/>
                </a:lnTo>
                <a:lnTo>
                  <a:pt x="5402" y="16887"/>
                </a:lnTo>
                <a:lnTo>
                  <a:pt x="5548" y="16887"/>
                </a:lnTo>
                <a:lnTo>
                  <a:pt x="5524" y="17082"/>
                </a:lnTo>
                <a:lnTo>
                  <a:pt x="5426" y="17106"/>
                </a:lnTo>
                <a:lnTo>
                  <a:pt x="5280" y="17130"/>
                </a:lnTo>
                <a:lnTo>
                  <a:pt x="5207" y="17155"/>
                </a:lnTo>
                <a:lnTo>
                  <a:pt x="5134" y="17203"/>
                </a:lnTo>
                <a:lnTo>
                  <a:pt x="5134" y="17228"/>
                </a:lnTo>
                <a:lnTo>
                  <a:pt x="5134" y="17252"/>
                </a:lnTo>
                <a:lnTo>
                  <a:pt x="5207" y="17276"/>
                </a:lnTo>
                <a:lnTo>
                  <a:pt x="5280" y="17276"/>
                </a:lnTo>
                <a:lnTo>
                  <a:pt x="5426" y="17301"/>
                </a:lnTo>
                <a:lnTo>
                  <a:pt x="5499" y="17301"/>
                </a:lnTo>
                <a:lnTo>
                  <a:pt x="5475" y="17544"/>
                </a:lnTo>
                <a:lnTo>
                  <a:pt x="5378" y="17544"/>
                </a:lnTo>
                <a:lnTo>
                  <a:pt x="5256" y="17593"/>
                </a:lnTo>
                <a:lnTo>
                  <a:pt x="5183" y="17641"/>
                </a:lnTo>
                <a:lnTo>
                  <a:pt x="5183" y="17666"/>
                </a:lnTo>
                <a:lnTo>
                  <a:pt x="5183" y="17690"/>
                </a:lnTo>
                <a:lnTo>
                  <a:pt x="5207" y="17739"/>
                </a:lnTo>
                <a:lnTo>
                  <a:pt x="5256" y="17763"/>
                </a:lnTo>
                <a:lnTo>
                  <a:pt x="5378" y="17787"/>
                </a:lnTo>
                <a:lnTo>
                  <a:pt x="5451" y="17812"/>
                </a:lnTo>
                <a:lnTo>
                  <a:pt x="5426" y="17982"/>
                </a:lnTo>
                <a:lnTo>
                  <a:pt x="5329" y="17982"/>
                </a:lnTo>
                <a:lnTo>
                  <a:pt x="5086" y="18006"/>
                </a:lnTo>
                <a:lnTo>
                  <a:pt x="5037" y="18031"/>
                </a:lnTo>
                <a:lnTo>
                  <a:pt x="5013" y="18055"/>
                </a:lnTo>
                <a:lnTo>
                  <a:pt x="5013" y="18104"/>
                </a:lnTo>
                <a:lnTo>
                  <a:pt x="5061" y="18152"/>
                </a:lnTo>
                <a:lnTo>
                  <a:pt x="5159" y="18201"/>
                </a:lnTo>
                <a:lnTo>
                  <a:pt x="5280" y="18225"/>
                </a:lnTo>
                <a:lnTo>
                  <a:pt x="5402" y="18225"/>
                </a:lnTo>
                <a:lnTo>
                  <a:pt x="5402" y="18420"/>
                </a:lnTo>
                <a:lnTo>
                  <a:pt x="5353" y="18420"/>
                </a:lnTo>
                <a:lnTo>
                  <a:pt x="5207" y="18444"/>
                </a:lnTo>
                <a:lnTo>
                  <a:pt x="5134" y="18469"/>
                </a:lnTo>
                <a:lnTo>
                  <a:pt x="5086" y="18517"/>
                </a:lnTo>
                <a:lnTo>
                  <a:pt x="5061" y="18566"/>
                </a:lnTo>
                <a:lnTo>
                  <a:pt x="5086" y="18615"/>
                </a:lnTo>
                <a:lnTo>
                  <a:pt x="5134" y="18663"/>
                </a:lnTo>
                <a:lnTo>
                  <a:pt x="5183" y="18688"/>
                </a:lnTo>
                <a:lnTo>
                  <a:pt x="5329" y="18712"/>
                </a:lnTo>
                <a:lnTo>
                  <a:pt x="5378" y="18712"/>
                </a:lnTo>
                <a:lnTo>
                  <a:pt x="5353" y="18907"/>
                </a:lnTo>
                <a:lnTo>
                  <a:pt x="5280" y="18907"/>
                </a:lnTo>
                <a:lnTo>
                  <a:pt x="5183" y="18955"/>
                </a:lnTo>
                <a:lnTo>
                  <a:pt x="5159" y="18980"/>
                </a:lnTo>
                <a:lnTo>
                  <a:pt x="5159" y="19004"/>
                </a:lnTo>
                <a:lnTo>
                  <a:pt x="5159" y="19053"/>
                </a:lnTo>
                <a:lnTo>
                  <a:pt x="5183" y="19077"/>
                </a:lnTo>
                <a:lnTo>
                  <a:pt x="5256" y="19126"/>
                </a:lnTo>
                <a:lnTo>
                  <a:pt x="5353" y="19126"/>
                </a:lnTo>
                <a:lnTo>
                  <a:pt x="5353" y="19539"/>
                </a:lnTo>
                <a:lnTo>
                  <a:pt x="5353" y="19637"/>
                </a:lnTo>
                <a:lnTo>
                  <a:pt x="5402" y="19710"/>
                </a:lnTo>
                <a:lnTo>
                  <a:pt x="5475" y="19758"/>
                </a:lnTo>
                <a:lnTo>
                  <a:pt x="5548" y="19783"/>
                </a:lnTo>
                <a:lnTo>
                  <a:pt x="5572" y="19807"/>
                </a:lnTo>
                <a:lnTo>
                  <a:pt x="5718" y="19953"/>
                </a:lnTo>
                <a:lnTo>
                  <a:pt x="5840" y="20074"/>
                </a:lnTo>
                <a:lnTo>
                  <a:pt x="5986" y="20220"/>
                </a:lnTo>
                <a:lnTo>
                  <a:pt x="6132" y="20366"/>
                </a:lnTo>
                <a:lnTo>
                  <a:pt x="5961" y="20366"/>
                </a:lnTo>
                <a:lnTo>
                  <a:pt x="5816" y="20342"/>
                </a:lnTo>
                <a:lnTo>
                  <a:pt x="5670" y="20318"/>
                </a:lnTo>
                <a:lnTo>
                  <a:pt x="5524" y="20269"/>
                </a:lnTo>
                <a:lnTo>
                  <a:pt x="5378" y="20196"/>
                </a:lnTo>
                <a:lnTo>
                  <a:pt x="5232" y="20099"/>
                </a:lnTo>
                <a:lnTo>
                  <a:pt x="5086" y="20001"/>
                </a:lnTo>
                <a:lnTo>
                  <a:pt x="4940" y="19928"/>
                </a:lnTo>
                <a:lnTo>
                  <a:pt x="4818" y="19539"/>
                </a:lnTo>
                <a:lnTo>
                  <a:pt x="4721" y="19126"/>
                </a:lnTo>
                <a:lnTo>
                  <a:pt x="4672" y="18712"/>
                </a:lnTo>
                <a:lnTo>
                  <a:pt x="4623" y="18274"/>
                </a:lnTo>
                <a:lnTo>
                  <a:pt x="4575" y="17447"/>
                </a:lnTo>
                <a:lnTo>
                  <a:pt x="4526" y="16619"/>
                </a:lnTo>
                <a:lnTo>
                  <a:pt x="4477" y="15670"/>
                </a:lnTo>
                <a:lnTo>
                  <a:pt x="4429" y="14721"/>
                </a:lnTo>
                <a:lnTo>
                  <a:pt x="4404" y="14235"/>
                </a:lnTo>
                <a:lnTo>
                  <a:pt x="4380" y="13894"/>
                </a:lnTo>
                <a:lnTo>
                  <a:pt x="4331" y="13505"/>
                </a:lnTo>
                <a:lnTo>
                  <a:pt x="4258" y="13140"/>
                </a:lnTo>
                <a:lnTo>
                  <a:pt x="4161" y="12775"/>
                </a:lnTo>
                <a:lnTo>
                  <a:pt x="4112" y="12629"/>
                </a:lnTo>
                <a:lnTo>
                  <a:pt x="4039" y="12483"/>
                </a:lnTo>
                <a:lnTo>
                  <a:pt x="3966" y="12361"/>
                </a:lnTo>
                <a:lnTo>
                  <a:pt x="3893" y="12288"/>
                </a:lnTo>
                <a:lnTo>
                  <a:pt x="3820" y="12264"/>
                </a:lnTo>
                <a:lnTo>
                  <a:pt x="3577" y="12264"/>
                </a:lnTo>
                <a:lnTo>
                  <a:pt x="3504" y="12288"/>
                </a:lnTo>
                <a:lnTo>
                  <a:pt x="3407" y="12385"/>
                </a:lnTo>
                <a:lnTo>
                  <a:pt x="3334" y="12507"/>
                </a:lnTo>
                <a:lnTo>
                  <a:pt x="3309" y="12483"/>
                </a:lnTo>
                <a:lnTo>
                  <a:pt x="3188" y="12483"/>
                </a:lnTo>
                <a:lnTo>
                  <a:pt x="3066" y="12531"/>
                </a:lnTo>
                <a:lnTo>
                  <a:pt x="3042" y="12556"/>
                </a:lnTo>
                <a:lnTo>
                  <a:pt x="3042" y="12604"/>
                </a:lnTo>
                <a:lnTo>
                  <a:pt x="3066" y="12653"/>
                </a:lnTo>
                <a:lnTo>
                  <a:pt x="3115" y="12677"/>
                </a:lnTo>
                <a:lnTo>
                  <a:pt x="3236" y="12702"/>
                </a:lnTo>
                <a:lnTo>
                  <a:pt x="3261" y="12702"/>
                </a:lnTo>
                <a:lnTo>
                  <a:pt x="3212" y="12848"/>
                </a:lnTo>
                <a:lnTo>
                  <a:pt x="3042" y="12872"/>
                </a:lnTo>
                <a:lnTo>
                  <a:pt x="2871" y="12921"/>
                </a:lnTo>
                <a:lnTo>
                  <a:pt x="2871" y="12945"/>
                </a:lnTo>
                <a:lnTo>
                  <a:pt x="2871" y="12969"/>
                </a:lnTo>
                <a:lnTo>
                  <a:pt x="3017" y="13018"/>
                </a:lnTo>
                <a:lnTo>
                  <a:pt x="3163" y="13042"/>
                </a:lnTo>
                <a:lnTo>
                  <a:pt x="3139" y="13140"/>
                </a:lnTo>
                <a:lnTo>
                  <a:pt x="2969" y="13140"/>
                </a:lnTo>
                <a:lnTo>
                  <a:pt x="2847" y="13164"/>
                </a:lnTo>
                <a:lnTo>
                  <a:pt x="2725" y="13213"/>
                </a:lnTo>
                <a:lnTo>
                  <a:pt x="2701" y="13237"/>
                </a:lnTo>
                <a:lnTo>
                  <a:pt x="2701" y="13261"/>
                </a:lnTo>
                <a:lnTo>
                  <a:pt x="2701" y="13286"/>
                </a:lnTo>
                <a:lnTo>
                  <a:pt x="2725" y="13310"/>
                </a:lnTo>
                <a:lnTo>
                  <a:pt x="2847" y="13359"/>
                </a:lnTo>
                <a:lnTo>
                  <a:pt x="2969" y="13383"/>
                </a:lnTo>
                <a:lnTo>
                  <a:pt x="3090" y="13383"/>
                </a:lnTo>
                <a:lnTo>
                  <a:pt x="3066" y="13529"/>
                </a:lnTo>
                <a:lnTo>
                  <a:pt x="2847" y="13553"/>
                </a:lnTo>
                <a:lnTo>
                  <a:pt x="2750" y="13602"/>
                </a:lnTo>
                <a:lnTo>
                  <a:pt x="2652" y="13651"/>
                </a:lnTo>
                <a:lnTo>
                  <a:pt x="2628" y="13699"/>
                </a:lnTo>
                <a:lnTo>
                  <a:pt x="2652" y="13724"/>
                </a:lnTo>
                <a:lnTo>
                  <a:pt x="2847" y="13748"/>
                </a:lnTo>
                <a:lnTo>
                  <a:pt x="3042" y="13772"/>
                </a:lnTo>
                <a:lnTo>
                  <a:pt x="3042" y="13870"/>
                </a:lnTo>
                <a:lnTo>
                  <a:pt x="2920" y="13870"/>
                </a:lnTo>
                <a:lnTo>
                  <a:pt x="2774" y="13918"/>
                </a:lnTo>
                <a:lnTo>
                  <a:pt x="2701" y="13943"/>
                </a:lnTo>
                <a:lnTo>
                  <a:pt x="2628" y="13991"/>
                </a:lnTo>
                <a:lnTo>
                  <a:pt x="2628" y="14016"/>
                </a:lnTo>
                <a:lnTo>
                  <a:pt x="2701" y="14064"/>
                </a:lnTo>
                <a:lnTo>
                  <a:pt x="2798" y="14113"/>
                </a:lnTo>
                <a:lnTo>
                  <a:pt x="2896" y="14137"/>
                </a:lnTo>
                <a:lnTo>
                  <a:pt x="3017" y="14137"/>
                </a:lnTo>
                <a:lnTo>
                  <a:pt x="2993" y="14283"/>
                </a:lnTo>
                <a:lnTo>
                  <a:pt x="2871" y="14283"/>
                </a:lnTo>
                <a:lnTo>
                  <a:pt x="2725" y="14308"/>
                </a:lnTo>
                <a:lnTo>
                  <a:pt x="2677" y="14332"/>
                </a:lnTo>
                <a:lnTo>
                  <a:pt x="2604" y="14381"/>
                </a:lnTo>
                <a:lnTo>
                  <a:pt x="2604" y="14405"/>
                </a:lnTo>
                <a:lnTo>
                  <a:pt x="2579" y="14429"/>
                </a:lnTo>
                <a:lnTo>
                  <a:pt x="2604" y="14502"/>
                </a:lnTo>
                <a:lnTo>
                  <a:pt x="2677" y="14551"/>
                </a:lnTo>
                <a:lnTo>
                  <a:pt x="2725" y="14575"/>
                </a:lnTo>
                <a:lnTo>
                  <a:pt x="2871" y="14600"/>
                </a:lnTo>
                <a:lnTo>
                  <a:pt x="2969" y="14600"/>
                </a:lnTo>
                <a:lnTo>
                  <a:pt x="2969" y="14721"/>
                </a:lnTo>
                <a:lnTo>
                  <a:pt x="2969" y="14794"/>
                </a:lnTo>
                <a:lnTo>
                  <a:pt x="2774" y="14819"/>
                </a:lnTo>
                <a:lnTo>
                  <a:pt x="2628" y="14843"/>
                </a:lnTo>
                <a:lnTo>
                  <a:pt x="2555" y="14892"/>
                </a:lnTo>
                <a:lnTo>
                  <a:pt x="2506" y="14940"/>
                </a:lnTo>
                <a:lnTo>
                  <a:pt x="2482" y="14989"/>
                </a:lnTo>
                <a:lnTo>
                  <a:pt x="2506" y="15013"/>
                </a:lnTo>
                <a:lnTo>
                  <a:pt x="2579" y="15038"/>
                </a:lnTo>
                <a:lnTo>
                  <a:pt x="2652" y="15062"/>
                </a:lnTo>
                <a:lnTo>
                  <a:pt x="2823" y="15062"/>
                </a:lnTo>
                <a:lnTo>
                  <a:pt x="2944" y="15038"/>
                </a:lnTo>
                <a:lnTo>
                  <a:pt x="2944" y="15232"/>
                </a:lnTo>
                <a:lnTo>
                  <a:pt x="2871" y="15232"/>
                </a:lnTo>
                <a:lnTo>
                  <a:pt x="2677" y="15257"/>
                </a:lnTo>
                <a:lnTo>
                  <a:pt x="2506" y="15305"/>
                </a:lnTo>
                <a:lnTo>
                  <a:pt x="2506" y="15330"/>
                </a:lnTo>
                <a:lnTo>
                  <a:pt x="2506" y="15354"/>
                </a:lnTo>
                <a:lnTo>
                  <a:pt x="2701" y="15378"/>
                </a:lnTo>
                <a:lnTo>
                  <a:pt x="2920" y="15403"/>
                </a:lnTo>
                <a:lnTo>
                  <a:pt x="2920" y="15622"/>
                </a:lnTo>
                <a:lnTo>
                  <a:pt x="2798" y="15646"/>
                </a:lnTo>
                <a:lnTo>
                  <a:pt x="2652" y="15695"/>
                </a:lnTo>
                <a:lnTo>
                  <a:pt x="2506" y="15768"/>
                </a:lnTo>
                <a:lnTo>
                  <a:pt x="2506" y="15792"/>
                </a:lnTo>
                <a:lnTo>
                  <a:pt x="2506" y="15816"/>
                </a:lnTo>
                <a:lnTo>
                  <a:pt x="2798" y="15841"/>
                </a:lnTo>
                <a:lnTo>
                  <a:pt x="2896" y="15841"/>
                </a:lnTo>
                <a:lnTo>
                  <a:pt x="2896" y="15914"/>
                </a:lnTo>
                <a:lnTo>
                  <a:pt x="2750" y="15938"/>
                </a:lnTo>
                <a:lnTo>
                  <a:pt x="2604" y="15987"/>
                </a:lnTo>
                <a:lnTo>
                  <a:pt x="2482" y="16060"/>
                </a:lnTo>
                <a:lnTo>
                  <a:pt x="2433" y="16108"/>
                </a:lnTo>
                <a:lnTo>
                  <a:pt x="2433" y="16157"/>
                </a:lnTo>
                <a:lnTo>
                  <a:pt x="2433" y="16181"/>
                </a:lnTo>
                <a:lnTo>
                  <a:pt x="2506" y="16230"/>
                </a:lnTo>
                <a:lnTo>
                  <a:pt x="2579" y="16254"/>
                </a:lnTo>
                <a:lnTo>
                  <a:pt x="2725" y="16254"/>
                </a:lnTo>
                <a:lnTo>
                  <a:pt x="2896" y="16230"/>
                </a:lnTo>
                <a:lnTo>
                  <a:pt x="2871" y="16425"/>
                </a:lnTo>
                <a:lnTo>
                  <a:pt x="2628" y="16473"/>
                </a:lnTo>
                <a:lnTo>
                  <a:pt x="2506" y="16498"/>
                </a:lnTo>
                <a:lnTo>
                  <a:pt x="2409" y="16546"/>
                </a:lnTo>
                <a:lnTo>
                  <a:pt x="2409" y="16571"/>
                </a:lnTo>
                <a:lnTo>
                  <a:pt x="2409" y="16595"/>
                </a:lnTo>
                <a:lnTo>
                  <a:pt x="2506" y="16644"/>
                </a:lnTo>
                <a:lnTo>
                  <a:pt x="2628" y="16668"/>
                </a:lnTo>
                <a:lnTo>
                  <a:pt x="2871" y="16692"/>
                </a:lnTo>
                <a:lnTo>
                  <a:pt x="2847" y="16936"/>
                </a:lnTo>
                <a:lnTo>
                  <a:pt x="2701" y="16936"/>
                </a:lnTo>
                <a:lnTo>
                  <a:pt x="2555" y="16960"/>
                </a:lnTo>
                <a:lnTo>
                  <a:pt x="2458" y="16984"/>
                </a:lnTo>
                <a:lnTo>
                  <a:pt x="2409" y="17033"/>
                </a:lnTo>
                <a:lnTo>
                  <a:pt x="2385" y="17057"/>
                </a:lnTo>
                <a:lnTo>
                  <a:pt x="2433" y="17106"/>
                </a:lnTo>
                <a:lnTo>
                  <a:pt x="2482" y="17130"/>
                </a:lnTo>
                <a:lnTo>
                  <a:pt x="2604" y="17155"/>
                </a:lnTo>
                <a:lnTo>
                  <a:pt x="2847" y="17155"/>
                </a:lnTo>
                <a:lnTo>
                  <a:pt x="2823" y="17349"/>
                </a:lnTo>
                <a:lnTo>
                  <a:pt x="2701" y="17398"/>
                </a:lnTo>
                <a:lnTo>
                  <a:pt x="2604" y="17447"/>
                </a:lnTo>
                <a:lnTo>
                  <a:pt x="2506" y="17495"/>
                </a:lnTo>
                <a:lnTo>
                  <a:pt x="2458" y="17568"/>
                </a:lnTo>
                <a:lnTo>
                  <a:pt x="2433" y="17593"/>
                </a:lnTo>
                <a:lnTo>
                  <a:pt x="2458" y="17641"/>
                </a:lnTo>
                <a:lnTo>
                  <a:pt x="2458" y="17666"/>
                </a:lnTo>
                <a:lnTo>
                  <a:pt x="2506" y="17690"/>
                </a:lnTo>
                <a:lnTo>
                  <a:pt x="2652" y="17690"/>
                </a:lnTo>
                <a:lnTo>
                  <a:pt x="2823" y="17641"/>
                </a:lnTo>
                <a:lnTo>
                  <a:pt x="2798" y="17860"/>
                </a:lnTo>
                <a:lnTo>
                  <a:pt x="2628" y="17933"/>
                </a:lnTo>
                <a:lnTo>
                  <a:pt x="2506" y="17958"/>
                </a:lnTo>
                <a:lnTo>
                  <a:pt x="2482" y="17958"/>
                </a:lnTo>
                <a:lnTo>
                  <a:pt x="2458" y="17982"/>
                </a:lnTo>
                <a:lnTo>
                  <a:pt x="2458" y="18006"/>
                </a:lnTo>
                <a:lnTo>
                  <a:pt x="2482" y="18031"/>
                </a:lnTo>
                <a:lnTo>
                  <a:pt x="2628" y="18055"/>
                </a:lnTo>
                <a:lnTo>
                  <a:pt x="2798" y="18055"/>
                </a:lnTo>
                <a:lnTo>
                  <a:pt x="2774" y="18298"/>
                </a:lnTo>
                <a:lnTo>
                  <a:pt x="2725" y="18298"/>
                </a:lnTo>
                <a:lnTo>
                  <a:pt x="2628" y="18323"/>
                </a:lnTo>
                <a:lnTo>
                  <a:pt x="2506" y="18371"/>
                </a:lnTo>
                <a:lnTo>
                  <a:pt x="2482" y="18396"/>
                </a:lnTo>
                <a:lnTo>
                  <a:pt x="2482" y="18420"/>
                </a:lnTo>
                <a:lnTo>
                  <a:pt x="2482" y="18444"/>
                </a:lnTo>
                <a:lnTo>
                  <a:pt x="2506" y="18444"/>
                </a:lnTo>
                <a:lnTo>
                  <a:pt x="2604" y="18493"/>
                </a:lnTo>
                <a:lnTo>
                  <a:pt x="2725" y="18542"/>
                </a:lnTo>
                <a:lnTo>
                  <a:pt x="2750" y="18542"/>
                </a:lnTo>
                <a:lnTo>
                  <a:pt x="2725" y="18688"/>
                </a:lnTo>
                <a:lnTo>
                  <a:pt x="2628" y="18712"/>
                </a:lnTo>
                <a:lnTo>
                  <a:pt x="2506" y="18712"/>
                </a:lnTo>
                <a:lnTo>
                  <a:pt x="2458" y="18736"/>
                </a:lnTo>
                <a:lnTo>
                  <a:pt x="2409" y="18761"/>
                </a:lnTo>
                <a:lnTo>
                  <a:pt x="2385" y="18809"/>
                </a:lnTo>
                <a:lnTo>
                  <a:pt x="2385" y="18858"/>
                </a:lnTo>
                <a:lnTo>
                  <a:pt x="2433" y="18882"/>
                </a:lnTo>
                <a:lnTo>
                  <a:pt x="2482" y="18931"/>
                </a:lnTo>
                <a:lnTo>
                  <a:pt x="2604" y="18955"/>
                </a:lnTo>
                <a:lnTo>
                  <a:pt x="2701" y="18955"/>
                </a:lnTo>
                <a:lnTo>
                  <a:pt x="2677" y="19053"/>
                </a:lnTo>
                <a:lnTo>
                  <a:pt x="2604" y="19077"/>
                </a:lnTo>
                <a:lnTo>
                  <a:pt x="2555" y="19101"/>
                </a:lnTo>
                <a:lnTo>
                  <a:pt x="2433" y="19174"/>
                </a:lnTo>
                <a:lnTo>
                  <a:pt x="2433" y="19199"/>
                </a:lnTo>
                <a:lnTo>
                  <a:pt x="2433" y="19223"/>
                </a:lnTo>
                <a:lnTo>
                  <a:pt x="2531" y="19272"/>
                </a:lnTo>
                <a:lnTo>
                  <a:pt x="2628" y="19320"/>
                </a:lnTo>
                <a:lnTo>
                  <a:pt x="2604" y="19466"/>
                </a:lnTo>
                <a:lnTo>
                  <a:pt x="2458" y="19466"/>
                </a:lnTo>
                <a:lnTo>
                  <a:pt x="2360" y="19515"/>
                </a:lnTo>
                <a:lnTo>
                  <a:pt x="2336" y="19564"/>
                </a:lnTo>
                <a:lnTo>
                  <a:pt x="2360" y="19612"/>
                </a:lnTo>
                <a:lnTo>
                  <a:pt x="2385" y="19661"/>
                </a:lnTo>
                <a:lnTo>
                  <a:pt x="2433" y="19685"/>
                </a:lnTo>
                <a:lnTo>
                  <a:pt x="2531" y="19734"/>
                </a:lnTo>
                <a:lnTo>
                  <a:pt x="2458" y="19928"/>
                </a:lnTo>
                <a:lnTo>
                  <a:pt x="2312" y="20001"/>
                </a:lnTo>
                <a:lnTo>
                  <a:pt x="2166" y="20099"/>
                </a:lnTo>
                <a:lnTo>
                  <a:pt x="2020" y="20196"/>
                </a:lnTo>
                <a:lnTo>
                  <a:pt x="1874" y="20269"/>
                </a:lnTo>
                <a:lnTo>
                  <a:pt x="1728" y="20318"/>
                </a:lnTo>
                <a:lnTo>
                  <a:pt x="1582" y="20342"/>
                </a:lnTo>
                <a:lnTo>
                  <a:pt x="1436" y="20366"/>
                </a:lnTo>
                <a:lnTo>
                  <a:pt x="1265" y="20366"/>
                </a:lnTo>
                <a:lnTo>
                  <a:pt x="1411" y="20220"/>
                </a:lnTo>
                <a:lnTo>
                  <a:pt x="1557" y="20074"/>
                </a:lnTo>
                <a:lnTo>
                  <a:pt x="1679" y="19953"/>
                </a:lnTo>
                <a:lnTo>
                  <a:pt x="1825" y="19807"/>
                </a:lnTo>
                <a:lnTo>
                  <a:pt x="1849" y="19783"/>
                </a:lnTo>
                <a:lnTo>
                  <a:pt x="1922" y="19758"/>
                </a:lnTo>
                <a:lnTo>
                  <a:pt x="1995" y="19710"/>
                </a:lnTo>
                <a:lnTo>
                  <a:pt x="2020" y="19637"/>
                </a:lnTo>
                <a:lnTo>
                  <a:pt x="2044" y="19539"/>
                </a:lnTo>
                <a:lnTo>
                  <a:pt x="2020" y="18785"/>
                </a:lnTo>
                <a:lnTo>
                  <a:pt x="1971" y="18055"/>
                </a:lnTo>
                <a:lnTo>
                  <a:pt x="1825" y="16571"/>
                </a:lnTo>
                <a:lnTo>
                  <a:pt x="1752" y="15792"/>
                </a:lnTo>
                <a:lnTo>
                  <a:pt x="1703" y="15013"/>
                </a:lnTo>
                <a:lnTo>
                  <a:pt x="1679" y="13456"/>
                </a:lnTo>
                <a:lnTo>
                  <a:pt x="1655" y="12702"/>
                </a:lnTo>
                <a:lnTo>
                  <a:pt x="1679" y="11947"/>
                </a:lnTo>
                <a:lnTo>
                  <a:pt x="1703" y="11583"/>
                </a:lnTo>
                <a:lnTo>
                  <a:pt x="1752" y="11218"/>
                </a:lnTo>
                <a:lnTo>
                  <a:pt x="1825" y="10853"/>
                </a:lnTo>
                <a:lnTo>
                  <a:pt x="1922" y="10488"/>
                </a:lnTo>
                <a:lnTo>
                  <a:pt x="2044" y="10171"/>
                </a:lnTo>
                <a:lnTo>
                  <a:pt x="2166" y="9855"/>
                </a:lnTo>
                <a:lnTo>
                  <a:pt x="2287" y="9539"/>
                </a:lnTo>
                <a:lnTo>
                  <a:pt x="2360" y="9198"/>
                </a:lnTo>
                <a:lnTo>
                  <a:pt x="2385" y="8906"/>
                </a:lnTo>
                <a:lnTo>
                  <a:pt x="2385" y="8590"/>
                </a:lnTo>
                <a:lnTo>
                  <a:pt x="2385" y="8006"/>
                </a:lnTo>
                <a:lnTo>
                  <a:pt x="2458" y="7957"/>
                </a:lnTo>
                <a:lnTo>
                  <a:pt x="2482" y="7908"/>
                </a:lnTo>
                <a:lnTo>
                  <a:pt x="2506" y="7835"/>
                </a:lnTo>
                <a:lnTo>
                  <a:pt x="2506" y="7762"/>
                </a:lnTo>
                <a:lnTo>
                  <a:pt x="2506" y="7689"/>
                </a:lnTo>
                <a:lnTo>
                  <a:pt x="2458" y="7641"/>
                </a:lnTo>
                <a:lnTo>
                  <a:pt x="2385" y="7592"/>
                </a:lnTo>
                <a:lnTo>
                  <a:pt x="2312" y="7568"/>
                </a:lnTo>
                <a:lnTo>
                  <a:pt x="2214" y="7543"/>
                </a:lnTo>
                <a:lnTo>
                  <a:pt x="2141" y="7519"/>
                </a:lnTo>
                <a:lnTo>
                  <a:pt x="2093" y="7446"/>
                </a:lnTo>
                <a:lnTo>
                  <a:pt x="2044" y="7373"/>
                </a:lnTo>
                <a:lnTo>
                  <a:pt x="1947" y="7227"/>
                </a:lnTo>
                <a:lnTo>
                  <a:pt x="1898" y="7057"/>
                </a:lnTo>
                <a:lnTo>
                  <a:pt x="1874" y="6886"/>
                </a:lnTo>
                <a:lnTo>
                  <a:pt x="1874" y="6716"/>
                </a:lnTo>
                <a:lnTo>
                  <a:pt x="1898" y="6643"/>
                </a:lnTo>
                <a:lnTo>
                  <a:pt x="1971" y="6570"/>
                </a:lnTo>
                <a:lnTo>
                  <a:pt x="2093" y="6473"/>
                </a:lnTo>
                <a:lnTo>
                  <a:pt x="2117" y="6400"/>
                </a:lnTo>
                <a:lnTo>
                  <a:pt x="2117" y="6327"/>
                </a:lnTo>
                <a:lnTo>
                  <a:pt x="2093" y="6254"/>
                </a:lnTo>
                <a:lnTo>
                  <a:pt x="2020" y="6205"/>
                </a:lnTo>
                <a:lnTo>
                  <a:pt x="1947" y="6181"/>
                </a:lnTo>
                <a:lnTo>
                  <a:pt x="1849" y="6181"/>
                </a:lnTo>
                <a:lnTo>
                  <a:pt x="1801" y="6205"/>
                </a:lnTo>
                <a:lnTo>
                  <a:pt x="1728" y="6229"/>
                </a:lnTo>
                <a:lnTo>
                  <a:pt x="1630" y="6327"/>
                </a:lnTo>
                <a:lnTo>
                  <a:pt x="1557" y="6473"/>
                </a:lnTo>
                <a:lnTo>
                  <a:pt x="1484" y="6619"/>
                </a:lnTo>
                <a:lnTo>
                  <a:pt x="1460" y="6789"/>
                </a:lnTo>
                <a:lnTo>
                  <a:pt x="1460" y="6935"/>
                </a:lnTo>
                <a:lnTo>
                  <a:pt x="1460" y="7081"/>
                </a:lnTo>
                <a:lnTo>
                  <a:pt x="1533" y="7300"/>
                </a:lnTo>
                <a:lnTo>
                  <a:pt x="1630" y="7543"/>
                </a:lnTo>
                <a:lnTo>
                  <a:pt x="1606" y="7568"/>
                </a:lnTo>
                <a:lnTo>
                  <a:pt x="1533" y="7519"/>
                </a:lnTo>
                <a:lnTo>
                  <a:pt x="1411" y="7470"/>
                </a:lnTo>
                <a:lnTo>
                  <a:pt x="1363" y="7446"/>
                </a:lnTo>
                <a:lnTo>
                  <a:pt x="1290" y="7446"/>
                </a:lnTo>
                <a:lnTo>
                  <a:pt x="1265" y="7470"/>
                </a:lnTo>
                <a:lnTo>
                  <a:pt x="1241" y="7495"/>
                </a:lnTo>
                <a:lnTo>
                  <a:pt x="1241" y="7568"/>
                </a:lnTo>
                <a:lnTo>
                  <a:pt x="1290" y="7616"/>
                </a:lnTo>
                <a:lnTo>
                  <a:pt x="1363" y="7689"/>
                </a:lnTo>
                <a:lnTo>
                  <a:pt x="1460" y="7787"/>
                </a:lnTo>
                <a:lnTo>
                  <a:pt x="1436" y="7860"/>
                </a:lnTo>
                <a:lnTo>
                  <a:pt x="1314" y="7811"/>
                </a:lnTo>
                <a:lnTo>
                  <a:pt x="1192" y="7762"/>
                </a:lnTo>
                <a:lnTo>
                  <a:pt x="1071" y="7738"/>
                </a:lnTo>
                <a:lnTo>
                  <a:pt x="1022" y="7762"/>
                </a:lnTo>
                <a:lnTo>
                  <a:pt x="998" y="7811"/>
                </a:lnTo>
                <a:lnTo>
                  <a:pt x="1022" y="7835"/>
                </a:lnTo>
                <a:lnTo>
                  <a:pt x="1071" y="7908"/>
                </a:lnTo>
                <a:lnTo>
                  <a:pt x="1144" y="7981"/>
                </a:lnTo>
                <a:lnTo>
                  <a:pt x="1314" y="8103"/>
                </a:lnTo>
                <a:lnTo>
                  <a:pt x="1265" y="8249"/>
                </a:lnTo>
                <a:lnTo>
                  <a:pt x="1168" y="8225"/>
                </a:lnTo>
                <a:lnTo>
                  <a:pt x="1095" y="8200"/>
                </a:lnTo>
                <a:lnTo>
                  <a:pt x="998" y="8225"/>
                </a:lnTo>
                <a:lnTo>
                  <a:pt x="949" y="8249"/>
                </a:lnTo>
                <a:lnTo>
                  <a:pt x="949" y="8273"/>
                </a:lnTo>
                <a:lnTo>
                  <a:pt x="949" y="8322"/>
                </a:lnTo>
                <a:lnTo>
                  <a:pt x="1022" y="8371"/>
                </a:lnTo>
                <a:lnTo>
                  <a:pt x="1095" y="8419"/>
                </a:lnTo>
                <a:lnTo>
                  <a:pt x="1192" y="8444"/>
                </a:lnTo>
                <a:lnTo>
                  <a:pt x="1168" y="8468"/>
                </a:lnTo>
                <a:lnTo>
                  <a:pt x="973" y="8468"/>
                </a:lnTo>
                <a:lnTo>
                  <a:pt x="900" y="8492"/>
                </a:lnTo>
                <a:lnTo>
                  <a:pt x="852" y="8541"/>
                </a:lnTo>
                <a:lnTo>
                  <a:pt x="827" y="8565"/>
                </a:lnTo>
                <a:lnTo>
                  <a:pt x="803" y="8614"/>
                </a:lnTo>
                <a:lnTo>
                  <a:pt x="827" y="8663"/>
                </a:lnTo>
                <a:lnTo>
                  <a:pt x="852" y="8711"/>
                </a:lnTo>
                <a:lnTo>
                  <a:pt x="949" y="8760"/>
                </a:lnTo>
                <a:lnTo>
                  <a:pt x="1071" y="8784"/>
                </a:lnTo>
                <a:lnTo>
                  <a:pt x="1095" y="8784"/>
                </a:lnTo>
                <a:lnTo>
                  <a:pt x="1046" y="8979"/>
                </a:lnTo>
                <a:lnTo>
                  <a:pt x="803" y="8979"/>
                </a:lnTo>
                <a:lnTo>
                  <a:pt x="779" y="9028"/>
                </a:lnTo>
                <a:lnTo>
                  <a:pt x="779" y="9052"/>
                </a:lnTo>
                <a:lnTo>
                  <a:pt x="779" y="9101"/>
                </a:lnTo>
                <a:lnTo>
                  <a:pt x="827" y="9149"/>
                </a:lnTo>
                <a:lnTo>
                  <a:pt x="876" y="9174"/>
                </a:lnTo>
                <a:lnTo>
                  <a:pt x="973" y="9198"/>
                </a:lnTo>
                <a:lnTo>
                  <a:pt x="998" y="9222"/>
                </a:lnTo>
                <a:lnTo>
                  <a:pt x="998" y="9368"/>
                </a:lnTo>
                <a:lnTo>
                  <a:pt x="852" y="9368"/>
                </a:lnTo>
                <a:lnTo>
                  <a:pt x="803" y="9393"/>
                </a:lnTo>
                <a:lnTo>
                  <a:pt x="754" y="9417"/>
                </a:lnTo>
                <a:lnTo>
                  <a:pt x="730" y="9490"/>
                </a:lnTo>
                <a:lnTo>
                  <a:pt x="730" y="9539"/>
                </a:lnTo>
                <a:lnTo>
                  <a:pt x="730" y="9563"/>
                </a:lnTo>
                <a:lnTo>
                  <a:pt x="779" y="9612"/>
                </a:lnTo>
                <a:lnTo>
                  <a:pt x="827" y="9636"/>
                </a:lnTo>
                <a:lnTo>
                  <a:pt x="949" y="9660"/>
                </a:lnTo>
                <a:lnTo>
                  <a:pt x="949" y="9806"/>
                </a:lnTo>
                <a:lnTo>
                  <a:pt x="876" y="9806"/>
                </a:lnTo>
                <a:lnTo>
                  <a:pt x="803" y="9831"/>
                </a:lnTo>
                <a:lnTo>
                  <a:pt x="730" y="9879"/>
                </a:lnTo>
                <a:lnTo>
                  <a:pt x="681" y="9904"/>
                </a:lnTo>
                <a:lnTo>
                  <a:pt x="681" y="9952"/>
                </a:lnTo>
                <a:lnTo>
                  <a:pt x="681" y="10001"/>
                </a:lnTo>
                <a:lnTo>
                  <a:pt x="730" y="10050"/>
                </a:lnTo>
                <a:lnTo>
                  <a:pt x="827" y="10074"/>
                </a:lnTo>
                <a:lnTo>
                  <a:pt x="949" y="10074"/>
                </a:lnTo>
                <a:lnTo>
                  <a:pt x="949" y="10123"/>
                </a:lnTo>
                <a:lnTo>
                  <a:pt x="852" y="10147"/>
                </a:lnTo>
                <a:lnTo>
                  <a:pt x="803" y="10196"/>
                </a:lnTo>
                <a:lnTo>
                  <a:pt x="754" y="10244"/>
                </a:lnTo>
                <a:lnTo>
                  <a:pt x="754" y="10269"/>
                </a:lnTo>
                <a:lnTo>
                  <a:pt x="779" y="10293"/>
                </a:lnTo>
                <a:lnTo>
                  <a:pt x="876" y="10342"/>
                </a:lnTo>
                <a:lnTo>
                  <a:pt x="949" y="10342"/>
                </a:lnTo>
                <a:lnTo>
                  <a:pt x="973" y="10390"/>
                </a:lnTo>
                <a:lnTo>
                  <a:pt x="973" y="10463"/>
                </a:lnTo>
                <a:lnTo>
                  <a:pt x="925" y="10512"/>
                </a:lnTo>
                <a:lnTo>
                  <a:pt x="876" y="10585"/>
                </a:lnTo>
                <a:lnTo>
                  <a:pt x="852" y="10658"/>
                </a:lnTo>
                <a:lnTo>
                  <a:pt x="876" y="10755"/>
                </a:lnTo>
                <a:lnTo>
                  <a:pt x="925" y="10853"/>
                </a:lnTo>
                <a:lnTo>
                  <a:pt x="949" y="10999"/>
                </a:lnTo>
                <a:lnTo>
                  <a:pt x="973" y="11266"/>
                </a:lnTo>
                <a:lnTo>
                  <a:pt x="925" y="11534"/>
                </a:lnTo>
                <a:lnTo>
                  <a:pt x="876" y="11656"/>
                </a:lnTo>
                <a:lnTo>
                  <a:pt x="827" y="11753"/>
                </a:lnTo>
                <a:lnTo>
                  <a:pt x="803" y="11801"/>
                </a:lnTo>
                <a:lnTo>
                  <a:pt x="754" y="11801"/>
                </a:lnTo>
                <a:lnTo>
                  <a:pt x="657" y="11729"/>
                </a:lnTo>
                <a:lnTo>
                  <a:pt x="560" y="11656"/>
                </a:lnTo>
                <a:lnTo>
                  <a:pt x="511" y="11583"/>
                </a:lnTo>
                <a:lnTo>
                  <a:pt x="462" y="11461"/>
                </a:lnTo>
                <a:lnTo>
                  <a:pt x="462" y="11339"/>
                </a:lnTo>
                <a:lnTo>
                  <a:pt x="487" y="11096"/>
                </a:lnTo>
                <a:lnTo>
                  <a:pt x="535" y="11047"/>
                </a:lnTo>
                <a:lnTo>
                  <a:pt x="560" y="10974"/>
                </a:lnTo>
                <a:lnTo>
                  <a:pt x="584" y="10926"/>
                </a:lnTo>
                <a:lnTo>
                  <a:pt x="584" y="10828"/>
                </a:lnTo>
                <a:lnTo>
                  <a:pt x="511" y="10342"/>
                </a:lnTo>
                <a:lnTo>
                  <a:pt x="462" y="9831"/>
                </a:lnTo>
                <a:lnTo>
                  <a:pt x="462" y="9320"/>
                </a:lnTo>
                <a:lnTo>
                  <a:pt x="511" y="8809"/>
                </a:lnTo>
                <a:lnTo>
                  <a:pt x="584" y="8298"/>
                </a:lnTo>
                <a:lnTo>
                  <a:pt x="681" y="7787"/>
                </a:lnTo>
                <a:lnTo>
                  <a:pt x="803" y="7300"/>
                </a:lnTo>
                <a:lnTo>
                  <a:pt x="949" y="6813"/>
                </a:lnTo>
                <a:lnTo>
                  <a:pt x="1119" y="6400"/>
                </a:lnTo>
                <a:lnTo>
                  <a:pt x="1314" y="6010"/>
                </a:lnTo>
                <a:lnTo>
                  <a:pt x="1557" y="5621"/>
                </a:lnTo>
                <a:lnTo>
                  <a:pt x="1703" y="5451"/>
                </a:lnTo>
                <a:lnTo>
                  <a:pt x="1849" y="5280"/>
                </a:lnTo>
                <a:lnTo>
                  <a:pt x="2044" y="5134"/>
                </a:lnTo>
                <a:lnTo>
                  <a:pt x="2214" y="4988"/>
                </a:lnTo>
                <a:lnTo>
                  <a:pt x="2409" y="4891"/>
                </a:lnTo>
                <a:lnTo>
                  <a:pt x="2628" y="4794"/>
                </a:lnTo>
                <a:lnTo>
                  <a:pt x="2823" y="4745"/>
                </a:lnTo>
                <a:lnTo>
                  <a:pt x="3066" y="4696"/>
                </a:lnTo>
                <a:lnTo>
                  <a:pt x="3528" y="4623"/>
                </a:lnTo>
                <a:close/>
                <a:moveTo>
                  <a:pt x="3893" y="0"/>
                </a:moveTo>
                <a:lnTo>
                  <a:pt x="3699" y="73"/>
                </a:lnTo>
                <a:lnTo>
                  <a:pt x="3382" y="73"/>
                </a:lnTo>
                <a:lnTo>
                  <a:pt x="3212" y="122"/>
                </a:lnTo>
                <a:lnTo>
                  <a:pt x="3066" y="195"/>
                </a:lnTo>
                <a:lnTo>
                  <a:pt x="2896" y="268"/>
                </a:lnTo>
                <a:lnTo>
                  <a:pt x="2774" y="365"/>
                </a:lnTo>
                <a:lnTo>
                  <a:pt x="2628" y="487"/>
                </a:lnTo>
                <a:lnTo>
                  <a:pt x="2506" y="609"/>
                </a:lnTo>
                <a:lnTo>
                  <a:pt x="2287" y="901"/>
                </a:lnTo>
                <a:lnTo>
                  <a:pt x="2093" y="1217"/>
                </a:lnTo>
                <a:lnTo>
                  <a:pt x="1947" y="1533"/>
                </a:lnTo>
                <a:lnTo>
                  <a:pt x="1874" y="1850"/>
                </a:lnTo>
                <a:lnTo>
                  <a:pt x="1849" y="2044"/>
                </a:lnTo>
                <a:lnTo>
                  <a:pt x="1849" y="2215"/>
                </a:lnTo>
                <a:lnTo>
                  <a:pt x="1874" y="2409"/>
                </a:lnTo>
                <a:lnTo>
                  <a:pt x="1898" y="2580"/>
                </a:lnTo>
                <a:lnTo>
                  <a:pt x="1947" y="2750"/>
                </a:lnTo>
                <a:lnTo>
                  <a:pt x="2020" y="2896"/>
                </a:lnTo>
                <a:lnTo>
                  <a:pt x="2093" y="3066"/>
                </a:lnTo>
                <a:lnTo>
                  <a:pt x="2214" y="3212"/>
                </a:lnTo>
                <a:lnTo>
                  <a:pt x="2312" y="3358"/>
                </a:lnTo>
                <a:lnTo>
                  <a:pt x="2433" y="3480"/>
                </a:lnTo>
                <a:lnTo>
                  <a:pt x="2579" y="3577"/>
                </a:lnTo>
                <a:lnTo>
                  <a:pt x="2725" y="3699"/>
                </a:lnTo>
                <a:lnTo>
                  <a:pt x="2871" y="3772"/>
                </a:lnTo>
                <a:lnTo>
                  <a:pt x="3042" y="3845"/>
                </a:lnTo>
                <a:lnTo>
                  <a:pt x="3212" y="3918"/>
                </a:lnTo>
                <a:lnTo>
                  <a:pt x="3407" y="3966"/>
                </a:lnTo>
                <a:lnTo>
                  <a:pt x="3553" y="3966"/>
                </a:lnTo>
                <a:lnTo>
                  <a:pt x="3528" y="4039"/>
                </a:lnTo>
                <a:lnTo>
                  <a:pt x="3504" y="4234"/>
                </a:lnTo>
                <a:lnTo>
                  <a:pt x="3431" y="4234"/>
                </a:lnTo>
                <a:lnTo>
                  <a:pt x="3188" y="4210"/>
                </a:lnTo>
                <a:lnTo>
                  <a:pt x="2944" y="4210"/>
                </a:lnTo>
                <a:lnTo>
                  <a:pt x="2725" y="4258"/>
                </a:lnTo>
                <a:lnTo>
                  <a:pt x="2506" y="4331"/>
                </a:lnTo>
                <a:lnTo>
                  <a:pt x="2287" y="4404"/>
                </a:lnTo>
                <a:lnTo>
                  <a:pt x="2093" y="4526"/>
                </a:lnTo>
                <a:lnTo>
                  <a:pt x="1898" y="4648"/>
                </a:lnTo>
                <a:lnTo>
                  <a:pt x="1728" y="4794"/>
                </a:lnTo>
                <a:lnTo>
                  <a:pt x="1557" y="4964"/>
                </a:lnTo>
                <a:lnTo>
                  <a:pt x="1387" y="5134"/>
                </a:lnTo>
                <a:lnTo>
                  <a:pt x="1095" y="5499"/>
                </a:lnTo>
                <a:lnTo>
                  <a:pt x="852" y="5913"/>
                </a:lnTo>
                <a:lnTo>
                  <a:pt x="633" y="6327"/>
                </a:lnTo>
                <a:lnTo>
                  <a:pt x="438" y="6862"/>
                </a:lnTo>
                <a:lnTo>
                  <a:pt x="268" y="7446"/>
                </a:lnTo>
                <a:lnTo>
                  <a:pt x="122" y="8006"/>
                </a:lnTo>
                <a:lnTo>
                  <a:pt x="49" y="8614"/>
                </a:lnTo>
                <a:lnTo>
                  <a:pt x="0" y="9198"/>
                </a:lnTo>
                <a:lnTo>
                  <a:pt x="0" y="9806"/>
                </a:lnTo>
                <a:lnTo>
                  <a:pt x="49" y="10390"/>
                </a:lnTo>
                <a:lnTo>
                  <a:pt x="122" y="10974"/>
                </a:lnTo>
                <a:lnTo>
                  <a:pt x="146" y="10974"/>
                </a:lnTo>
                <a:lnTo>
                  <a:pt x="97" y="11193"/>
                </a:lnTo>
                <a:lnTo>
                  <a:pt x="73" y="11412"/>
                </a:lnTo>
                <a:lnTo>
                  <a:pt x="97" y="11631"/>
                </a:lnTo>
                <a:lnTo>
                  <a:pt x="170" y="11777"/>
                </a:lnTo>
                <a:lnTo>
                  <a:pt x="219" y="11899"/>
                </a:lnTo>
                <a:lnTo>
                  <a:pt x="316" y="11972"/>
                </a:lnTo>
                <a:lnTo>
                  <a:pt x="414" y="12069"/>
                </a:lnTo>
                <a:lnTo>
                  <a:pt x="511" y="12142"/>
                </a:lnTo>
                <a:lnTo>
                  <a:pt x="633" y="12191"/>
                </a:lnTo>
                <a:lnTo>
                  <a:pt x="754" y="12215"/>
                </a:lnTo>
                <a:lnTo>
                  <a:pt x="876" y="12215"/>
                </a:lnTo>
                <a:lnTo>
                  <a:pt x="998" y="12166"/>
                </a:lnTo>
                <a:lnTo>
                  <a:pt x="1144" y="12069"/>
                </a:lnTo>
                <a:lnTo>
                  <a:pt x="1241" y="11923"/>
                </a:lnTo>
                <a:lnTo>
                  <a:pt x="1217" y="12604"/>
                </a:lnTo>
                <a:lnTo>
                  <a:pt x="1217" y="13261"/>
                </a:lnTo>
                <a:lnTo>
                  <a:pt x="1217" y="14040"/>
                </a:lnTo>
                <a:lnTo>
                  <a:pt x="1241" y="14819"/>
                </a:lnTo>
                <a:lnTo>
                  <a:pt x="1265" y="15597"/>
                </a:lnTo>
                <a:lnTo>
                  <a:pt x="1314" y="16376"/>
                </a:lnTo>
                <a:lnTo>
                  <a:pt x="1460" y="17958"/>
                </a:lnTo>
                <a:lnTo>
                  <a:pt x="1509" y="18736"/>
                </a:lnTo>
                <a:lnTo>
                  <a:pt x="1509" y="19515"/>
                </a:lnTo>
                <a:lnTo>
                  <a:pt x="1265" y="19685"/>
                </a:lnTo>
                <a:lnTo>
                  <a:pt x="1022" y="19904"/>
                </a:lnTo>
                <a:lnTo>
                  <a:pt x="827" y="20147"/>
                </a:lnTo>
                <a:lnTo>
                  <a:pt x="730" y="20269"/>
                </a:lnTo>
                <a:lnTo>
                  <a:pt x="681" y="20415"/>
                </a:lnTo>
                <a:lnTo>
                  <a:pt x="633" y="20512"/>
                </a:lnTo>
                <a:lnTo>
                  <a:pt x="657" y="20634"/>
                </a:lnTo>
                <a:lnTo>
                  <a:pt x="706" y="20707"/>
                </a:lnTo>
                <a:lnTo>
                  <a:pt x="803" y="20756"/>
                </a:lnTo>
                <a:lnTo>
                  <a:pt x="1119" y="20829"/>
                </a:lnTo>
                <a:lnTo>
                  <a:pt x="1411" y="20829"/>
                </a:lnTo>
                <a:lnTo>
                  <a:pt x="1703" y="20804"/>
                </a:lnTo>
                <a:lnTo>
                  <a:pt x="1995" y="20731"/>
                </a:lnTo>
                <a:lnTo>
                  <a:pt x="2214" y="20634"/>
                </a:lnTo>
                <a:lnTo>
                  <a:pt x="2458" y="20512"/>
                </a:lnTo>
                <a:lnTo>
                  <a:pt x="2555" y="20439"/>
                </a:lnTo>
                <a:lnTo>
                  <a:pt x="2652" y="20366"/>
                </a:lnTo>
                <a:lnTo>
                  <a:pt x="2750" y="20269"/>
                </a:lnTo>
                <a:lnTo>
                  <a:pt x="2798" y="20172"/>
                </a:lnTo>
                <a:lnTo>
                  <a:pt x="2847" y="20123"/>
                </a:lnTo>
                <a:lnTo>
                  <a:pt x="2871" y="20074"/>
                </a:lnTo>
                <a:lnTo>
                  <a:pt x="2969" y="19783"/>
                </a:lnTo>
                <a:lnTo>
                  <a:pt x="3042" y="19466"/>
                </a:lnTo>
                <a:lnTo>
                  <a:pt x="3090" y="19150"/>
                </a:lnTo>
                <a:lnTo>
                  <a:pt x="3139" y="18809"/>
                </a:lnTo>
                <a:lnTo>
                  <a:pt x="3188" y="18152"/>
                </a:lnTo>
                <a:lnTo>
                  <a:pt x="3236" y="17520"/>
                </a:lnTo>
                <a:lnTo>
                  <a:pt x="3285" y="16425"/>
                </a:lnTo>
                <a:lnTo>
                  <a:pt x="3334" y="15330"/>
                </a:lnTo>
                <a:lnTo>
                  <a:pt x="3407" y="14502"/>
                </a:lnTo>
                <a:lnTo>
                  <a:pt x="3480" y="13651"/>
                </a:lnTo>
                <a:lnTo>
                  <a:pt x="3528" y="13164"/>
                </a:lnTo>
                <a:lnTo>
                  <a:pt x="3601" y="12872"/>
                </a:lnTo>
                <a:lnTo>
                  <a:pt x="3650" y="12750"/>
                </a:lnTo>
                <a:lnTo>
                  <a:pt x="3699" y="12629"/>
                </a:lnTo>
                <a:lnTo>
                  <a:pt x="3747" y="12750"/>
                </a:lnTo>
                <a:lnTo>
                  <a:pt x="3796" y="12872"/>
                </a:lnTo>
                <a:lnTo>
                  <a:pt x="3845" y="13164"/>
                </a:lnTo>
                <a:lnTo>
                  <a:pt x="3918" y="13651"/>
                </a:lnTo>
                <a:lnTo>
                  <a:pt x="3991" y="14502"/>
                </a:lnTo>
                <a:lnTo>
                  <a:pt x="4064" y="15330"/>
                </a:lnTo>
                <a:lnTo>
                  <a:pt x="4112" y="16425"/>
                </a:lnTo>
                <a:lnTo>
                  <a:pt x="4161" y="17520"/>
                </a:lnTo>
                <a:lnTo>
                  <a:pt x="4210" y="18152"/>
                </a:lnTo>
                <a:lnTo>
                  <a:pt x="4258" y="18809"/>
                </a:lnTo>
                <a:lnTo>
                  <a:pt x="4307" y="19150"/>
                </a:lnTo>
                <a:lnTo>
                  <a:pt x="4356" y="19466"/>
                </a:lnTo>
                <a:lnTo>
                  <a:pt x="4429" y="19783"/>
                </a:lnTo>
                <a:lnTo>
                  <a:pt x="4526" y="20074"/>
                </a:lnTo>
                <a:lnTo>
                  <a:pt x="4550" y="20123"/>
                </a:lnTo>
                <a:lnTo>
                  <a:pt x="4599" y="20172"/>
                </a:lnTo>
                <a:lnTo>
                  <a:pt x="4648" y="20269"/>
                </a:lnTo>
                <a:lnTo>
                  <a:pt x="4745" y="20366"/>
                </a:lnTo>
                <a:lnTo>
                  <a:pt x="4842" y="20439"/>
                </a:lnTo>
                <a:lnTo>
                  <a:pt x="4940" y="20512"/>
                </a:lnTo>
                <a:lnTo>
                  <a:pt x="5183" y="20634"/>
                </a:lnTo>
                <a:lnTo>
                  <a:pt x="5402" y="20731"/>
                </a:lnTo>
                <a:lnTo>
                  <a:pt x="5694" y="20804"/>
                </a:lnTo>
                <a:lnTo>
                  <a:pt x="5986" y="20829"/>
                </a:lnTo>
                <a:lnTo>
                  <a:pt x="6278" y="20829"/>
                </a:lnTo>
                <a:lnTo>
                  <a:pt x="6594" y="20756"/>
                </a:lnTo>
                <a:lnTo>
                  <a:pt x="6691" y="20707"/>
                </a:lnTo>
                <a:lnTo>
                  <a:pt x="6740" y="20634"/>
                </a:lnTo>
                <a:lnTo>
                  <a:pt x="6740" y="20512"/>
                </a:lnTo>
                <a:lnTo>
                  <a:pt x="6716" y="20415"/>
                </a:lnTo>
                <a:lnTo>
                  <a:pt x="6667" y="20269"/>
                </a:lnTo>
                <a:lnTo>
                  <a:pt x="6570" y="20147"/>
                </a:lnTo>
                <a:lnTo>
                  <a:pt x="6375" y="19904"/>
                </a:lnTo>
                <a:lnTo>
                  <a:pt x="6132" y="19685"/>
                </a:lnTo>
                <a:lnTo>
                  <a:pt x="5864" y="19515"/>
                </a:lnTo>
                <a:lnTo>
                  <a:pt x="5889" y="18736"/>
                </a:lnTo>
                <a:lnTo>
                  <a:pt x="5937" y="17958"/>
                </a:lnTo>
                <a:lnTo>
                  <a:pt x="6059" y="16376"/>
                </a:lnTo>
                <a:lnTo>
                  <a:pt x="6132" y="15597"/>
                </a:lnTo>
                <a:lnTo>
                  <a:pt x="6156" y="14819"/>
                </a:lnTo>
                <a:lnTo>
                  <a:pt x="6180" y="14040"/>
                </a:lnTo>
                <a:lnTo>
                  <a:pt x="6180" y="13261"/>
                </a:lnTo>
                <a:lnTo>
                  <a:pt x="6180" y="12604"/>
                </a:lnTo>
                <a:lnTo>
                  <a:pt x="6156" y="11923"/>
                </a:lnTo>
                <a:lnTo>
                  <a:pt x="6253" y="12069"/>
                </a:lnTo>
                <a:lnTo>
                  <a:pt x="6399" y="12166"/>
                </a:lnTo>
                <a:lnTo>
                  <a:pt x="6521" y="12215"/>
                </a:lnTo>
                <a:lnTo>
                  <a:pt x="6643" y="12215"/>
                </a:lnTo>
                <a:lnTo>
                  <a:pt x="6764" y="12191"/>
                </a:lnTo>
                <a:lnTo>
                  <a:pt x="6886" y="12142"/>
                </a:lnTo>
                <a:lnTo>
                  <a:pt x="6983" y="12069"/>
                </a:lnTo>
                <a:lnTo>
                  <a:pt x="7081" y="11972"/>
                </a:lnTo>
                <a:lnTo>
                  <a:pt x="7178" y="11899"/>
                </a:lnTo>
                <a:lnTo>
                  <a:pt x="7227" y="11777"/>
                </a:lnTo>
                <a:lnTo>
                  <a:pt x="7300" y="11631"/>
                </a:lnTo>
                <a:lnTo>
                  <a:pt x="7324" y="11412"/>
                </a:lnTo>
                <a:lnTo>
                  <a:pt x="7300" y="11193"/>
                </a:lnTo>
                <a:lnTo>
                  <a:pt x="7251" y="10974"/>
                </a:lnTo>
                <a:lnTo>
                  <a:pt x="7275" y="10974"/>
                </a:lnTo>
                <a:lnTo>
                  <a:pt x="7348" y="10390"/>
                </a:lnTo>
                <a:lnTo>
                  <a:pt x="7397" y="9806"/>
                </a:lnTo>
                <a:lnTo>
                  <a:pt x="7397" y="9198"/>
                </a:lnTo>
                <a:lnTo>
                  <a:pt x="7348" y="8614"/>
                </a:lnTo>
                <a:lnTo>
                  <a:pt x="7251" y="8006"/>
                </a:lnTo>
                <a:lnTo>
                  <a:pt x="7129" y="7446"/>
                </a:lnTo>
                <a:lnTo>
                  <a:pt x="6959" y="6862"/>
                </a:lnTo>
                <a:lnTo>
                  <a:pt x="6764" y="6327"/>
                </a:lnTo>
                <a:lnTo>
                  <a:pt x="6545" y="5913"/>
                </a:lnTo>
                <a:lnTo>
                  <a:pt x="6302" y="5499"/>
                </a:lnTo>
                <a:lnTo>
                  <a:pt x="6010" y="5134"/>
                </a:lnTo>
                <a:lnTo>
                  <a:pt x="5840" y="4964"/>
                </a:lnTo>
                <a:lnTo>
                  <a:pt x="5670" y="4794"/>
                </a:lnTo>
                <a:lnTo>
                  <a:pt x="5499" y="4648"/>
                </a:lnTo>
                <a:lnTo>
                  <a:pt x="5305" y="4526"/>
                </a:lnTo>
                <a:lnTo>
                  <a:pt x="5110" y="4404"/>
                </a:lnTo>
                <a:lnTo>
                  <a:pt x="4891" y="4331"/>
                </a:lnTo>
                <a:lnTo>
                  <a:pt x="4672" y="4258"/>
                </a:lnTo>
                <a:lnTo>
                  <a:pt x="4453" y="4210"/>
                </a:lnTo>
                <a:lnTo>
                  <a:pt x="4210" y="4210"/>
                </a:lnTo>
                <a:lnTo>
                  <a:pt x="3966" y="4234"/>
                </a:lnTo>
                <a:lnTo>
                  <a:pt x="3966" y="4210"/>
                </a:lnTo>
                <a:lnTo>
                  <a:pt x="3966" y="4185"/>
                </a:lnTo>
                <a:lnTo>
                  <a:pt x="3966" y="4137"/>
                </a:lnTo>
                <a:lnTo>
                  <a:pt x="3942" y="4039"/>
                </a:lnTo>
                <a:lnTo>
                  <a:pt x="3918" y="3966"/>
                </a:lnTo>
                <a:lnTo>
                  <a:pt x="4064" y="3942"/>
                </a:lnTo>
                <a:lnTo>
                  <a:pt x="4210" y="3893"/>
                </a:lnTo>
                <a:lnTo>
                  <a:pt x="4356" y="3845"/>
                </a:lnTo>
                <a:lnTo>
                  <a:pt x="4477" y="3772"/>
                </a:lnTo>
                <a:lnTo>
                  <a:pt x="4721" y="3602"/>
                </a:lnTo>
                <a:lnTo>
                  <a:pt x="4940" y="3383"/>
                </a:lnTo>
                <a:lnTo>
                  <a:pt x="5110" y="3115"/>
                </a:lnTo>
                <a:lnTo>
                  <a:pt x="5232" y="2847"/>
                </a:lnTo>
                <a:lnTo>
                  <a:pt x="5353" y="2531"/>
                </a:lnTo>
                <a:lnTo>
                  <a:pt x="5402" y="2215"/>
                </a:lnTo>
                <a:lnTo>
                  <a:pt x="5426" y="2069"/>
                </a:lnTo>
                <a:lnTo>
                  <a:pt x="5402" y="1898"/>
                </a:lnTo>
                <a:lnTo>
                  <a:pt x="5378" y="1704"/>
                </a:lnTo>
                <a:lnTo>
                  <a:pt x="5329" y="1485"/>
                </a:lnTo>
                <a:lnTo>
                  <a:pt x="5280" y="1290"/>
                </a:lnTo>
                <a:lnTo>
                  <a:pt x="5183" y="1095"/>
                </a:lnTo>
                <a:lnTo>
                  <a:pt x="5086" y="876"/>
                </a:lnTo>
                <a:lnTo>
                  <a:pt x="4988" y="682"/>
                </a:lnTo>
                <a:lnTo>
                  <a:pt x="4867" y="511"/>
                </a:lnTo>
                <a:lnTo>
                  <a:pt x="4721" y="365"/>
                </a:lnTo>
                <a:lnTo>
                  <a:pt x="4575" y="219"/>
                </a:lnTo>
                <a:lnTo>
                  <a:pt x="4429" y="122"/>
                </a:lnTo>
                <a:lnTo>
                  <a:pt x="4258" y="49"/>
                </a:lnTo>
                <a:lnTo>
                  <a:pt x="4088" y="0"/>
                </a:lnTo>
                <a:close/>
              </a:path>
            </a:pathLst>
          </a:custGeom>
          <a:solidFill>
            <a:srgbClr val="25212A">
              <a:alpha val="7115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48" name="Google Shape;948;p93"/>
          <p:cNvSpPr/>
          <p:nvPr/>
        </p:nvSpPr>
        <p:spPr>
          <a:xfrm>
            <a:off x="7539389" y="3388328"/>
            <a:ext cx="167658" cy="413610"/>
          </a:xfrm>
          <a:custGeom>
            <a:rect b="b" l="l" r="r" t="t"/>
            <a:pathLst>
              <a:path extrusionOk="0" h="21073" w="8542">
                <a:moveTo>
                  <a:pt x="4478" y="487"/>
                </a:moveTo>
                <a:lnTo>
                  <a:pt x="4673" y="536"/>
                </a:lnTo>
                <a:lnTo>
                  <a:pt x="4600" y="584"/>
                </a:lnTo>
                <a:lnTo>
                  <a:pt x="4527" y="657"/>
                </a:lnTo>
                <a:lnTo>
                  <a:pt x="4527" y="730"/>
                </a:lnTo>
                <a:lnTo>
                  <a:pt x="4527" y="755"/>
                </a:lnTo>
                <a:lnTo>
                  <a:pt x="4697" y="755"/>
                </a:lnTo>
                <a:lnTo>
                  <a:pt x="4819" y="730"/>
                </a:lnTo>
                <a:lnTo>
                  <a:pt x="4892" y="682"/>
                </a:lnTo>
                <a:lnTo>
                  <a:pt x="4965" y="633"/>
                </a:lnTo>
                <a:lnTo>
                  <a:pt x="5038" y="682"/>
                </a:lnTo>
                <a:lnTo>
                  <a:pt x="4965" y="730"/>
                </a:lnTo>
                <a:lnTo>
                  <a:pt x="4916" y="779"/>
                </a:lnTo>
                <a:lnTo>
                  <a:pt x="4819" y="925"/>
                </a:lnTo>
                <a:lnTo>
                  <a:pt x="4819" y="949"/>
                </a:lnTo>
                <a:lnTo>
                  <a:pt x="4843" y="974"/>
                </a:lnTo>
                <a:lnTo>
                  <a:pt x="4867" y="998"/>
                </a:lnTo>
                <a:lnTo>
                  <a:pt x="4892" y="974"/>
                </a:lnTo>
                <a:lnTo>
                  <a:pt x="5038" y="876"/>
                </a:lnTo>
                <a:lnTo>
                  <a:pt x="5111" y="828"/>
                </a:lnTo>
                <a:lnTo>
                  <a:pt x="5208" y="803"/>
                </a:lnTo>
                <a:lnTo>
                  <a:pt x="5330" y="901"/>
                </a:lnTo>
                <a:lnTo>
                  <a:pt x="5451" y="1022"/>
                </a:lnTo>
                <a:lnTo>
                  <a:pt x="5281" y="1120"/>
                </a:lnTo>
                <a:lnTo>
                  <a:pt x="5208" y="1193"/>
                </a:lnTo>
                <a:lnTo>
                  <a:pt x="5111" y="1266"/>
                </a:lnTo>
                <a:lnTo>
                  <a:pt x="4965" y="1436"/>
                </a:lnTo>
                <a:lnTo>
                  <a:pt x="4965" y="1460"/>
                </a:lnTo>
                <a:lnTo>
                  <a:pt x="4965" y="1485"/>
                </a:lnTo>
                <a:lnTo>
                  <a:pt x="5013" y="1485"/>
                </a:lnTo>
                <a:lnTo>
                  <a:pt x="5111" y="1436"/>
                </a:lnTo>
                <a:lnTo>
                  <a:pt x="5208" y="1387"/>
                </a:lnTo>
                <a:lnTo>
                  <a:pt x="5403" y="1314"/>
                </a:lnTo>
                <a:lnTo>
                  <a:pt x="5573" y="1217"/>
                </a:lnTo>
                <a:lnTo>
                  <a:pt x="5695" y="1412"/>
                </a:lnTo>
                <a:lnTo>
                  <a:pt x="5768" y="1631"/>
                </a:lnTo>
                <a:lnTo>
                  <a:pt x="5719" y="1631"/>
                </a:lnTo>
                <a:lnTo>
                  <a:pt x="5597" y="1679"/>
                </a:lnTo>
                <a:lnTo>
                  <a:pt x="5451" y="1728"/>
                </a:lnTo>
                <a:lnTo>
                  <a:pt x="5184" y="1874"/>
                </a:lnTo>
                <a:lnTo>
                  <a:pt x="4989" y="1996"/>
                </a:lnTo>
                <a:lnTo>
                  <a:pt x="4892" y="2069"/>
                </a:lnTo>
                <a:lnTo>
                  <a:pt x="4819" y="2166"/>
                </a:lnTo>
                <a:lnTo>
                  <a:pt x="4819" y="2190"/>
                </a:lnTo>
                <a:lnTo>
                  <a:pt x="4843" y="2215"/>
                </a:lnTo>
                <a:lnTo>
                  <a:pt x="4940" y="2239"/>
                </a:lnTo>
                <a:lnTo>
                  <a:pt x="5038" y="2239"/>
                </a:lnTo>
                <a:lnTo>
                  <a:pt x="5232" y="2166"/>
                </a:lnTo>
                <a:lnTo>
                  <a:pt x="5524" y="2069"/>
                </a:lnTo>
                <a:lnTo>
                  <a:pt x="5816" y="1947"/>
                </a:lnTo>
                <a:lnTo>
                  <a:pt x="5841" y="1947"/>
                </a:lnTo>
                <a:lnTo>
                  <a:pt x="5841" y="1971"/>
                </a:lnTo>
                <a:lnTo>
                  <a:pt x="5841" y="2142"/>
                </a:lnTo>
                <a:lnTo>
                  <a:pt x="5816" y="2312"/>
                </a:lnTo>
                <a:lnTo>
                  <a:pt x="5743" y="2312"/>
                </a:lnTo>
                <a:lnTo>
                  <a:pt x="5622" y="2361"/>
                </a:lnTo>
                <a:lnTo>
                  <a:pt x="5476" y="2385"/>
                </a:lnTo>
                <a:lnTo>
                  <a:pt x="5208" y="2434"/>
                </a:lnTo>
                <a:lnTo>
                  <a:pt x="4916" y="2507"/>
                </a:lnTo>
                <a:lnTo>
                  <a:pt x="4794" y="2555"/>
                </a:lnTo>
                <a:lnTo>
                  <a:pt x="4648" y="2604"/>
                </a:lnTo>
                <a:lnTo>
                  <a:pt x="4648" y="2653"/>
                </a:lnTo>
                <a:lnTo>
                  <a:pt x="4673" y="2653"/>
                </a:lnTo>
                <a:lnTo>
                  <a:pt x="5208" y="2701"/>
                </a:lnTo>
                <a:lnTo>
                  <a:pt x="5476" y="2701"/>
                </a:lnTo>
                <a:lnTo>
                  <a:pt x="5719" y="2653"/>
                </a:lnTo>
                <a:lnTo>
                  <a:pt x="5646" y="2847"/>
                </a:lnTo>
                <a:lnTo>
                  <a:pt x="5524" y="3042"/>
                </a:lnTo>
                <a:lnTo>
                  <a:pt x="4697" y="3042"/>
                </a:lnTo>
                <a:lnTo>
                  <a:pt x="4624" y="3018"/>
                </a:lnTo>
                <a:lnTo>
                  <a:pt x="4575" y="2993"/>
                </a:lnTo>
                <a:lnTo>
                  <a:pt x="4551" y="2993"/>
                </a:lnTo>
                <a:lnTo>
                  <a:pt x="4551" y="3018"/>
                </a:lnTo>
                <a:lnTo>
                  <a:pt x="4600" y="3091"/>
                </a:lnTo>
                <a:lnTo>
                  <a:pt x="4673" y="3164"/>
                </a:lnTo>
                <a:lnTo>
                  <a:pt x="4746" y="3212"/>
                </a:lnTo>
                <a:lnTo>
                  <a:pt x="4843" y="3261"/>
                </a:lnTo>
                <a:lnTo>
                  <a:pt x="5086" y="3310"/>
                </a:lnTo>
                <a:lnTo>
                  <a:pt x="5330" y="3310"/>
                </a:lnTo>
                <a:lnTo>
                  <a:pt x="5159" y="3456"/>
                </a:lnTo>
                <a:lnTo>
                  <a:pt x="4989" y="3577"/>
                </a:lnTo>
                <a:lnTo>
                  <a:pt x="4892" y="3529"/>
                </a:lnTo>
                <a:lnTo>
                  <a:pt x="4746" y="3504"/>
                </a:lnTo>
                <a:lnTo>
                  <a:pt x="4259" y="3504"/>
                </a:lnTo>
                <a:lnTo>
                  <a:pt x="4235" y="3529"/>
                </a:lnTo>
                <a:lnTo>
                  <a:pt x="4210" y="3577"/>
                </a:lnTo>
                <a:lnTo>
                  <a:pt x="4210" y="3626"/>
                </a:lnTo>
                <a:lnTo>
                  <a:pt x="4235" y="3699"/>
                </a:lnTo>
                <a:lnTo>
                  <a:pt x="4283" y="3748"/>
                </a:lnTo>
                <a:lnTo>
                  <a:pt x="4429" y="3796"/>
                </a:lnTo>
                <a:lnTo>
                  <a:pt x="4283" y="3821"/>
                </a:lnTo>
                <a:lnTo>
                  <a:pt x="3967" y="3821"/>
                </a:lnTo>
                <a:lnTo>
                  <a:pt x="3821" y="3772"/>
                </a:lnTo>
                <a:lnTo>
                  <a:pt x="3675" y="3723"/>
                </a:lnTo>
                <a:lnTo>
                  <a:pt x="3529" y="3650"/>
                </a:lnTo>
                <a:lnTo>
                  <a:pt x="3407" y="3577"/>
                </a:lnTo>
                <a:lnTo>
                  <a:pt x="3310" y="3456"/>
                </a:lnTo>
                <a:lnTo>
                  <a:pt x="3213" y="3358"/>
                </a:lnTo>
                <a:lnTo>
                  <a:pt x="3115" y="3237"/>
                </a:lnTo>
                <a:lnTo>
                  <a:pt x="2969" y="2945"/>
                </a:lnTo>
                <a:lnTo>
                  <a:pt x="2848" y="2653"/>
                </a:lnTo>
                <a:lnTo>
                  <a:pt x="2775" y="2361"/>
                </a:lnTo>
                <a:lnTo>
                  <a:pt x="2750" y="2069"/>
                </a:lnTo>
                <a:lnTo>
                  <a:pt x="2750" y="1898"/>
                </a:lnTo>
                <a:lnTo>
                  <a:pt x="2775" y="1728"/>
                </a:lnTo>
                <a:lnTo>
                  <a:pt x="2823" y="1558"/>
                </a:lnTo>
                <a:lnTo>
                  <a:pt x="2896" y="1412"/>
                </a:lnTo>
                <a:lnTo>
                  <a:pt x="3067" y="1120"/>
                </a:lnTo>
                <a:lnTo>
                  <a:pt x="3261" y="852"/>
                </a:lnTo>
                <a:lnTo>
                  <a:pt x="3359" y="755"/>
                </a:lnTo>
                <a:lnTo>
                  <a:pt x="3480" y="682"/>
                </a:lnTo>
                <a:lnTo>
                  <a:pt x="3699" y="560"/>
                </a:lnTo>
                <a:lnTo>
                  <a:pt x="3772" y="584"/>
                </a:lnTo>
                <a:lnTo>
                  <a:pt x="3845" y="560"/>
                </a:lnTo>
                <a:lnTo>
                  <a:pt x="4064" y="511"/>
                </a:lnTo>
                <a:lnTo>
                  <a:pt x="4259" y="487"/>
                </a:lnTo>
                <a:close/>
                <a:moveTo>
                  <a:pt x="4600" y="4818"/>
                </a:moveTo>
                <a:lnTo>
                  <a:pt x="4940" y="4842"/>
                </a:lnTo>
                <a:lnTo>
                  <a:pt x="4746" y="4915"/>
                </a:lnTo>
                <a:lnTo>
                  <a:pt x="4600" y="5037"/>
                </a:lnTo>
                <a:lnTo>
                  <a:pt x="4600" y="5061"/>
                </a:lnTo>
                <a:lnTo>
                  <a:pt x="4600" y="5086"/>
                </a:lnTo>
                <a:lnTo>
                  <a:pt x="4624" y="5110"/>
                </a:lnTo>
                <a:lnTo>
                  <a:pt x="4648" y="5134"/>
                </a:lnTo>
                <a:lnTo>
                  <a:pt x="4770" y="5110"/>
                </a:lnTo>
                <a:lnTo>
                  <a:pt x="4867" y="5086"/>
                </a:lnTo>
                <a:lnTo>
                  <a:pt x="5086" y="5013"/>
                </a:lnTo>
                <a:lnTo>
                  <a:pt x="5305" y="4964"/>
                </a:lnTo>
                <a:lnTo>
                  <a:pt x="5403" y="4940"/>
                </a:lnTo>
                <a:lnTo>
                  <a:pt x="5500" y="4915"/>
                </a:lnTo>
                <a:lnTo>
                  <a:pt x="5573" y="4940"/>
                </a:lnTo>
                <a:lnTo>
                  <a:pt x="5719" y="4964"/>
                </a:lnTo>
                <a:lnTo>
                  <a:pt x="5695" y="4988"/>
                </a:lnTo>
                <a:lnTo>
                  <a:pt x="5427" y="5086"/>
                </a:lnTo>
                <a:lnTo>
                  <a:pt x="5281" y="5159"/>
                </a:lnTo>
                <a:lnTo>
                  <a:pt x="5232" y="5207"/>
                </a:lnTo>
                <a:lnTo>
                  <a:pt x="5184" y="5256"/>
                </a:lnTo>
                <a:lnTo>
                  <a:pt x="5208" y="5280"/>
                </a:lnTo>
                <a:lnTo>
                  <a:pt x="5281" y="5329"/>
                </a:lnTo>
                <a:lnTo>
                  <a:pt x="5403" y="5353"/>
                </a:lnTo>
                <a:lnTo>
                  <a:pt x="5524" y="5353"/>
                </a:lnTo>
                <a:lnTo>
                  <a:pt x="5622" y="5329"/>
                </a:lnTo>
                <a:lnTo>
                  <a:pt x="5938" y="5256"/>
                </a:lnTo>
                <a:lnTo>
                  <a:pt x="6254" y="5183"/>
                </a:lnTo>
                <a:lnTo>
                  <a:pt x="6425" y="5305"/>
                </a:lnTo>
                <a:lnTo>
                  <a:pt x="6254" y="5329"/>
                </a:lnTo>
                <a:lnTo>
                  <a:pt x="6035" y="5378"/>
                </a:lnTo>
                <a:lnTo>
                  <a:pt x="5841" y="5451"/>
                </a:lnTo>
                <a:lnTo>
                  <a:pt x="5743" y="5475"/>
                </a:lnTo>
                <a:lnTo>
                  <a:pt x="5670" y="5548"/>
                </a:lnTo>
                <a:lnTo>
                  <a:pt x="5573" y="5597"/>
                </a:lnTo>
                <a:lnTo>
                  <a:pt x="5500" y="5645"/>
                </a:lnTo>
                <a:lnTo>
                  <a:pt x="5476" y="5670"/>
                </a:lnTo>
                <a:lnTo>
                  <a:pt x="5500" y="5694"/>
                </a:lnTo>
                <a:lnTo>
                  <a:pt x="5573" y="5694"/>
                </a:lnTo>
                <a:lnTo>
                  <a:pt x="5622" y="5718"/>
                </a:lnTo>
                <a:lnTo>
                  <a:pt x="5670" y="5718"/>
                </a:lnTo>
                <a:lnTo>
                  <a:pt x="5743" y="5743"/>
                </a:lnTo>
                <a:lnTo>
                  <a:pt x="5889" y="5718"/>
                </a:lnTo>
                <a:lnTo>
                  <a:pt x="6035" y="5694"/>
                </a:lnTo>
                <a:lnTo>
                  <a:pt x="6230" y="5645"/>
                </a:lnTo>
                <a:lnTo>
                  <a:pt x="6400" y="5621"/>
                </a:lnTo>
                <a:lnTo>
                  <a:pt x="6571" y="5621"/>
                </a:lnTo>
                <a:lnTo>
                  <a:pt x="6668" y="5645"/>
                </a:lnTo>
                <a:lnTo>
                  <a:pt x="6741" y="5670"/>
                </a:lnTo>
                <a:lnTo>
                  <a:pt x="6668" y="5694"/>
                </a:lnTo>
                <a:lnTo>
                  <a:pt x="6498" y="5718"/>
                </a:lnTo>
                <a:lnTo>
                  <a:pt x="6352" y="5767"/>
                </a:lnTo>
                <a:lnTo>
                  <a:pt x="6206" y="5840"/>
                </a:lnTo>
                <a:lnTo>
                  <a:pt x="6133" y="5913"/>
                </a:lnTo>
                <a:lnTo>
                  <a:pt x="6108" y="5962"/>
                </a:lnTo>
                <a:lnTo>
                  <a:pt x="6084" y="6010"/>
                </a:lnTo>
                <a:lnTo>
                  <a:pt x="6108" y="6059"/>
                </a:lnTo>
                <a:lnTo>
                  <a:pt x="6133" y="6083"/>
                </a:lnTo>
                <a:lnTo>
                  <a:pt x="6181" y="6108"/>
                </a:lnTo>
                <a:lnTo>
                  <a:pt x="6279" y="6108"/>
                </a:lnTo>
                <a:lnTo>
                  <a:pt x="6400" y="6083"/>
                </a:lnTo>
                <a:lnTo>
                  <a:pt x="6619" y="6010"/>
                </a:lnTo>
                <a:lnTo>
                  <a:pt x="7130" y="6010"/>
                </a:lnTo>
                <a:lnTo>
                  <a:pt x="7203" y="6108"/>
                </a:lnTo>
                <a:lnTo>
                  <a:pt x="7276" y="6229"/>
                </a:lnTo>
                <a:lnTo>
                  <a:pt x="7106" y="6278"/>
                </a:lnTo>
                <a:lnTo>
                  <a:pt x="6936" y="6351"/>
                </a:lnTo>
                <a:lnTo>
                  <a:pt x="6790" y="6473"/>
                </a:lnTo>
                <a:lnTo>
                  <a:pt x="6668" y="6594"/>
                </a:lnTo>
                <a:lnTo>
                  <a:pt x="6668" y="6619"/>
                </a:lnTo>
                <a:lnTo>
                  <a:pt x="6887" y="6619"/>
                </a:lnTo>
                <a:lnTo>
                  <a:pt x="7082" y="6594"/>
                </a:lnTo>
                <a:lnTo>
                  <a:pt x="7471" y="6570"/>
                </a:lnTo>
                <a:lnTo>
                  <a:pt x="7544" y="6765"/>
                </a:lnTo>
                <a:lnTo>
                  <a:pt x="7130" y="6862"/>
                </a:lnTo>
                <a:lnTo>
                  <a:pt x="6984" y="6935"/>
                </a:lnTo>
                <a:lnTo>
                  <a:pt x="6936" y="6959"/>
                </a:lnTo>
                <a:lnTo>
                  <a:pt x="6911" y="6984"/>
                </a:lnTo>
                <a:lnTo>
                  <a:pt x="6960" y="7057"/>
                </a:lnTo>
                <a:lnTo>
                  <a:pt x="7033" y="7081"/>
                </a:lnTo>
                <a:lnTo>
                  <a:pt x="7106" y="7105"/>
                </a:lnTo>
                <a:lnTo>
                  <a:pt x="7203" y="7105"/>
                </a:lnTo>
                <a:lnTo>
                  <a:pt x="7422" y="7081"/>
                </a:lnTo>
                <a:lnTo>
                  <a:pt x="7641" y="7032"/>
                </a:lnTo>
                <a:lnTo>
                  <a:pt x="7714" y="7227"/>
                </a:lnTo>
                <a:lnTo>
                  <a:pt x="7544" y="7276"/>
                </a:lnTo>
                <a:lnTo>
                  <a:pt x="7349" y="7349"/>
                </a:lnTo>
                <a:lnTo>
                  <a:pt x="7203" y="7422"/>
                </a:lnTo>
                <a:lnTo>
                  <a:pt x="7155" y="7470"/>
                </a:lnTo>
                <a:lnTo>
                  <a:pt x="7106" y="7543"/>
                </a:lnTo>
                <a:lnTo>
                  <a:pt x="7106" y="7568"/>
                </a:lnTo>
                <a:lnTo>
                  <a:pt x="7106" y="7592"/>
                </a:lnTo>
                <a:lnTo>
                  <a:pt x="7130" y="7616"/>
                </a:lnTo>
                <a:lnTo>
                  <a:pt x="7155" y="7616"/>
                </a:lnTo>
                <a:lnTo>
                  <a:pt x="7228" y="7568"/>
                </a:lnTo>
                <a:lnTo>
                  <a:pt x="7325" y="7543"/>
                </a:lnTo>
                <a:lnTo>
                  <a:pt x="7495" y="7519"/>
                </a:lnTo>
                <a:lnTo>
                  <a:pt x="7763" y="7470"/>
                </a:lnTo>
                <a:lnTo>
                  <a:pt x="7836" y="7762"/>
                </a:lnTo>
                <a:lnTo>
                  <a:pt x="7812" y="7787"/>
                </a:lnTo>
                <a:lnTo>
                  <a:pt x="7568" y="7811"/>
                </a:lnTo>
                <a:lnTo>
                  <a:pt x="7349" y="7884"/>
                </a:lnTo>
                <a:lnTo>
                  <a:pt x="7301" y="7933"/>
                </a:lnTo>
                <a:lnTo>
                  <a:pt x="7301" y="7981"/>
                </a:lnTo>
                <a:lnTo>
                  <a:pt x="7301" y="8030"/>
                </a:lnTo>
                <a:lnTo>
                  <a:pt x="7349" y="8054"/>
                </a:lnTo>
                <a:lnTo>
                  <a:pt x="7447" y="8079"/>
                </a:lnTo>
                <a:lnTo>
                  <a:pt x="7568" y="8079"/>
                </a:lnTo>
                <a:lnTo>
                  <a:pt x="7763" y="8054"/>
                </a:lnTo>
                <a:lnTo>
                  <a:pt x="7885" y="8030"/>
                </a:lnTo>
                <a:lnTo>
                  <a:pt x="7933" y="8273"/>
                </a:lnTo>
                <a:lnTo>
                  <a:pt x="7690" y="8346"/>
                </a:lnTo>
                <a:lnTo>
                  <a:pt x="7593" y="8395"/>
                </a:lnTo>
                <a:lnTo>
                  <a:pt x="7495" y="8468"/>
                </a:lnTo>
                <a:lnTo>
                  <a:pt x="7495" y="8492"/>
                </a:lnTo>
                <a:lnTo>
                  <a:pt x="7739" y="8541"/>
                </a:lnTo>
                <a:lnTo>
                  <a:pt x="7958" y="8541"/>
                </a:lnTo>
                <a:lnTo>
                  <a:pt x="7982" y="8809"/>
                </a:lnTo>
                <a:lnTo>
                  <a:pt x="7860" y="8833"/>
                </a:lnTo>
                <a:lnTo>
                  <a:pt x="7739" y="8857"/>
                </a:lnTo>
                <a:lnTo>
                  <a:pt x="7641" y="8930"/>
                </a:lnTo>
                <a:lnTo>
                  <a:pt x="7568" y="9003"/>
                </a:lnTo>
                <a:lnTo>
                  <a:pt x="7544" y="9052"/>
                </a:lnTo>
                <a:lnTo>
                  <a:pt x="7568" y="9101"/>
                </a:lnTo>
                <a:lnTo>
                  <a:pt x="7690" y="9125"/>
                </a:lnTo>
                <a:lnTo>
                  <a:pt x="7787" y="9125"/>
                </a:lnTo>
                <a:lnTo>
                  <a:pt x="8006" y="9101"/>
                </a:lnTo>
                <a:lnTo>
                  <a:pt x="8006" y="9320"/>
                </a:lnTo>
                <a:lnTo>
                  <a:pt x="7933" y="9344"/>
                </a:lnTo>
                <a:lnTo>
                  <a:pt x="7860" y="9368"/>
                </a:lnTo>
                <a:lnTo>
                  <a:pt x="7787" y="9417"/>
                </a:lnTo>
                <a:lnTo>
                  <a:pt x="7666" y="9490"/>
                </a:lnTo>
                <a:lnTo>
                  <a:pt x="7641" y="9539"/>
                </a:lnTo>
                <a:lnTo>
                  <a:pt x="7666" y="9563"/>
                </a:lnTo>
                <a:lnTo>
                  <a:pt x="7787" y="9587"/>
                </a:lnTo>
                <a:lnTo>
                  <a:pt x="7933" y="9612"/>
                </a:lnTo>
                <a:lnTo>
                  <a:pt x="8031" y="9612"/>
                </a:lnTo>
                <a:lnTo>
                  <a:pt x="8031" y="9855"/>
                </a:lnTo>
                <a:lnTo>
                  <a:pt x="7909" y="9879"/>
                </a:lnTo>
                <a:lnTo>
                  <a:pt x="7787" y="9928"/>
                </a:lnTo>
                <a:lnTo>
                  <a:pt x="7690" y="10001"/>
                </a:lnTo>
                <a:lnTo>
                  <a:pt x="7666" y="10025"/>
                </a:lnTo>
                <a:lnTo>
                  <a:pt x="7666" y="10050"/>
                </a:lnTo>
                <a:lnTo>
                  <a:pt x="7714" y="10098"/>
                </a:lnTo>
                <a:lnTo>
                  <a:pt x="8031" y="10098"/>
                </a:lnTo>
                <a:lnTo>
                  <a:pt x="8006" y="10415"/>
                </a:lnTo>
                <a:lnTo>
                  <a:pt x="7885" y="10439"/>
                </a:lnTo>
                <a:lnTo>
                  <a:pt x="7739" y="10488"/>
                </a:lnTo>
                <a:lnTo>
                  <a:pt x="7714" y="10512"/>
                </a:lnTo>
                <a:lnTo>
                  <a:pt x="7714" y="10536"/>
                </a:lnTo>
                <a:lnTo>
                  <a:pt x="7739" y="10585"/>
                </a:lnTo>
                <a:lnTo>
                  <a:pt x="7763" y="10609"/>
                </a:lnTo>
                <a:lnTo>
                  <a:pt x="7885" y="10634"/>
                </a:lnTo>
                <a:lnTo>
                  <a:pt x="7982" y="10634"/>
                </a:lnTo>
                <a:lnTo>
                  <a:pt x="7958" y="10901"/>
                </a:lnTo>
                <a:lnTo>
                  <a:pt x="7909" y="10926"/>
                </a:lnTo>
                <a:lnTo>
                  <a:pt x="7860" y="10926"/>
                </a:lnTo>
                <a:lnTo>
                  <a:pt x="7812" y="10950"/>
                </a:lnTo>
                <a:lnTo>
                  <a:pt x="7787" y="10950"/>
                </a:lnTo>
                <a:lnTo>
                  <a:pt x="7787" y="10999"/>
                </a:lnTo>
                <a:lnTo>
                  <a:pt x="7860" y="11047"/>
                </a:lnTo>
                <a:lnTo>
                  <a:pt x="7933" y="11072"/>
                </a:lnTo>
                <a:lnTo>
                  <a:pt x="7958" y="11145"/>
                </a:lnTo>
                <a:lnTo>
                  <a:pt x="7982" y="11193"/>
                </a:lnTo>
                <a:lnTo>
                  <a:pt x="8079" y="11266"/>
                </a:lnTo>
                <a:lnTo>
                  <a:pt x="8055" y="11437"/>
                </a:lnTo>
                <a:lnTo>
                  <a:pt x="8006" y="11583"/>
                </a:lnTo>
                <a:lnTo>
                  <a:pt x="7933" y="11729"/>
                </a:lnTo>
                <a:lnTo>
                  <a:pt x="7812" y="11826"/>
                </a:lnTo>
                <a:lnTo>
                  <a:pt x="7690" y="11899"/>
                </a:lnTo>
                <a:lnTo>
                  <a:pt x="7520" y="11899"/>
                </a:lnTo>
                <a:lnTo>
                  <a:pt x="7447" y="11850"/>
                </a:lnTo>
                <a:lnTo>
                  <a:pt x="7398" y="11802"/>
                </a:lnTo>
                <a:lnTo>
                  <a:pt x="7325" y="11729"/>
                </a:lnTo>
                <a:lnTo>
                  <a:pt x="7301" y="11656"/>
                </a:lnTo>
                <a:lnTo>
                  <a:pt x="7276" y="11583"/>
                </a:lnTo>
                <a:lnTo>
                  <a:pt x="7276" y="11388"/>
                </a:lnTo>
                <a:lnTo>
                  <a:pt x="7301" y="11242"/>
                </a:lnTo>
                <a:lnTo>
                  <a:pt x="7398" y="11096"/>
                </a:lnTo>
                <a:lnTo>
                  <a:pt x="7422" y="11023"/>
                </a:lnTo>
                <a:lnTo>
                  <a:pt x="7447" y="10974"/>
                </a:lnTo>
                <a:lnTo>
                  <a:pt x="7447" y="10828"/>
                </a:lnTo>
                <a:lnTo>
                  <a:pt x="7374" y="10561"/>
                </a:lnTo>
                <a:lnTo>
                  <a:pt x="7301" y="10074"/>
                </a:lnTo>
                <a:lnTo>
                  <a:pt x="7252" y="9612"/>
                </a:lnTo>
                <a:lnTo>
                  <a:pt x="7179" y="9125"/>
                </a:lnTo>
                <a:lnTo>
                  <a:pt x="7106" y="8906"/>
                </a:lnTo>
                <a:lnTo>
                  <a:pt x="7033" y="8663"/>
                </a:lnTo>
                <a:lnTo>
                  <a:pt x="6765" y="7957"/>
                </a:lnTo>
                <a:lnTo>
                  <a:pt x="6449" y="7276"/>
                </a:lnTo>
                <a:lnTo>
                  <a:pt x="6400" y="7203"/>
                </a:lnTo>
                <a:lnTo>
                  <a:pt x="6352" y="7105"/>
                </a:lnTo>
                <a:lnTo>
                  <a:pt x="6327" y="7057"/>
                </a:lnTo>
                <a:lnTo>
                  <a:pt x="6206" y="7057"/>
                </a:lnTo>
                <a:lnTo>
                  <a:pt x="6157" y="7081"/>
                </a:lnTo>
                <a:lnTo>
                  <a:pt x="6133" y="7105"/>
                </a:lnTo>
                <a:lnTo>
                  <a:pt x="6133" y="7154"/>
                </a:lnTo>
                <a:lnTo>
                  <a:pt x="6133" y="7227"/>
                </a:lnTo>
                <a:lnTo>
                  <a:pt x="5987" y="7227"/>
                </a:lnTo>
                <a:lnTo>
                  <a:pt x="5816" y="7251"/>
                </a:lnTo>
                <a:lnTo>
                  <a:pt x="5743" y="7276"/>
                </a:lnTo>
                <a:lnTo>
                  <a:pt x="5670" y="7300"/>
                </a:lnTo>
                <a:lnTo>
                  <a:pt x="5646" y="7349"/>
                </a:lnTo>
                <a:lnTo>
                  <a:pt x="5646" y="7397"/>
                </a:lnTo>
                <a:lnTo>
                  <a:pt x="5670" y="7422"/>
                </a:lnTo>
                <a:lnTo>
                  <a:pt x="5695" y="7470"/>
                </a:lnTo>
                <a:lnTo>
                  <a:pt x="5743" y="7495"/>
                </a:lnTo>
                <a:lnTo>
                  <a:pt x="5816" y="7519"/>
                </a:lnTo>
                <a:lnTo>
                  <a:pt x="6133" y="7519"/>
                </a:lnTo>
                <a:lnTo>
                  <a:pt x="6133" y="7714"/>
                </a:lnTo>
                <a:lnTo>
                  <a:pt x="6084" y="7714"/>
                </a:lnTo>
                <a:lnTo>
                  <a:pt x="5768" y="7738"/>
                </a:lnTo>
                <a:lnTo>
                  <a:pt x="5597" y="7787"/>
                </a:lnTo>
                <a:lnTo>
                  <a:pt x="5451" y="7860"/>
                </a:lnTo>
                <a:lnTo>
                  <a:pt x="5427" y="7884"/>
                </a:lnTo>
                <a:lnTo>
                  <a:pt x="5451" y="7933"/>
                </a:lnTo>
                <a:lnTo>
                  <a:pt x="5573" y="7981"/>
                </a:lnTo>
                <a:lnTo>
                  <a:pt x="5719" y="8006"/>
                </a:lnTo>
                <a:lnTo>
                  <a:pt x="6157" y="8006"/>
                </a:lnTo>
                <a:lnTo>
                  <a:pt x="6157" y="8298"/>
                </a:lnTo>
                <a:lnTo>
                  <a:pt x="5962" y="8298"/>
                </a:lnTo>
                <a:lnTo>
                  <a:pt x="5792" y="8322"/>
                </a:lnTo>
                <a:lnTo>
                  <a:pt x="5646" y="8322"/>
                </a:lnTo>
                <a:lnTo>
                  <a:pt x="5500" y="8371"/>
                </a:lnTo>
                <a:lnTo>
                  <a:pt x="5354" y="8444"/>
                </a:lnTo>
                <a:lnTo>
                  <a:pt x="5232" y="8541"/>
                </a:lnTo>
                <a:lnTo>
                  <a:pt x="5232" y="8565"/>
                </a:lnTo>
                <a:lnTo>
                  <a:pt x="5232" y="8590"/>
                </a:lnTo>
                <a:lnTo>
                  <a:pt x="5378" y="8638"/>
                </a:lnTo>
                <a:lnTo>
                  <a:pt x="5524" y="8663"/>
                </a:lnTo>
                <a:lnTo>
                  <a:pt x="5987" y="8663"/>
                </a:lnTo>
                <a:lnTo>
                  <a:pt x="6157" y="8638"/>
                </a:lnTo>
                <a:lnTo>
                  <a:pt x="6157" y="8784"/>
                </a:lnTo>
                <a:lnTo>
                  <a:pt x="6084" y="8760"/>
                </a:lnTo>
                <a:lnTo>
                  <a:pt x="5987" y="8784"/>
                </a:lnTo>
                <a:lnTo>
                  <a:pt x="5816" y="8809"/>
                </a:lnTo>
                <a:lnTo>
                  <a:pt x="5549" y="8833"/>
                </a:lnTo>
                <a:lnTo>
                  <a:pt x="5403" y="8857"/>
                </a:lnTo>
                <a:lnTo>
                  <a:pt x="5281" y="8906"/>
                </a:lnTo>
                <a:lnTo>
                  <a:pt x="5257" y="8930"/>
                </a:lnTo>
                <a:lnTo>
                  <a:pt x="5281" y="8955"/>
                </a:lnTo>
                <a:lnTo>
                  <a:pt x="5403" y="9028"/>
                </a:lnTo>
                <a:lnTo>
                  <a:pt x="5549" y="9052"/>
                </a:lnTo>
                <a:lnTo>
                  <a:pt x="5670" y="9076"/>
                </a:lnTo>
                <a:lnTo>
                  <a:pt x="5816" y="9101"/>
                </a:lnTo>
                <a:lnTo>
                  <a:pt x="5987" y="9101"/>
                </a:lnTo>
                <a:lnTo>
                  <a:pt x="6084" y="9076"/>
                </a:lnTo>
                <a:lnTo>
                  <a:pt x="6181" y="9076"/>
                </a:lnTo>
                <a:lnTo>
                  <a:pt x="6181" y="9320"/>
                </a:lnTo>
                <a:lnTo>
                  <a:pt x="5962" y="9295"/>
                </a:lnTo>
                <a:lnTo>
                  <a:pt x="5743" y="9320"/>
                </a:lnTo>
                <a:lnTo>
                  <a:pt x="5500" y="9344"/>
                </a:lnTo>
                <a:lnTo>
                  <a:pt x="5378" y="9393"/>
                </a:lnTo>
                <a:lnTo>
                  <a:pt x="5281" y="9441"/>
                </a:lnTo>
                <a:lnTo>
                  <a:pt x="5257" y="9466"/>
                </a:lnTo>
                <a:lnTo>
                  <a:pt x="5257" y="9514"/>
                </a:lnTo>
                <a:lnTo>
                  <a:pt x="5305" y="9563"/>
                </a:lnTo>
                <a:lnTo>
                  <a:pt x="5378" y="9587"/>
                </a:lnTo>
                <a:lnTo>
                  <a:pt x="5476" y="9612"/>
                </a:lnTo>
                <a:lnTo>
                  <a:pt x="5914" y="9612"/>
                </a:lnTo>
                <a:lnTo>
                  <a:pt x="6181" y="9636"/>
                </a:lnTo>
                <a:lnTo>
                  <a:pt x="6157" y="9855"/>
                </a:lnTo>
                <a:lnTo>
                  <a:pt x="6060" y="9855"/>
                </a:lnTo>
                <a:lnTo>
                  <a:pt x="5670" y="9928"/>
                </a:lnTo>
                <a:lnTo>
                  <a:pt x="5500" y="9952"/>
                </a:lnTo>
                <a:lnTo>
                  <a:pt x="5427" y="10001"/>
                </a:lnTo>
                <a:lnTo>
                  <a:pt x="5403" y="10001"/>
                </a:lnTo>
                <a:lnTo>
                  <a:pt x="5378" y="10025"/>
                </a:lnTo>
                <a:lnTo>
                  <a:pt x="5378" y="10098"/>
                </a:lnTo>
                <a:lnTo>
                  <a:pt x="5403" y="10147"/>
                </a:lnTo>
                <a:lnTo>
                  <a:pt x="5451" y="10171"/>
                </a:lnTo>
                <a:lnTo>
                  <a:pt x="5500" y="10196"/>
                </a:lnTo>
                <a:lnTo>
                  <a:pt x="5622" y="10220"/>
                </a:lnTo>
                <a:lnTo>
                  <a:pt x="5743" y="10220"/>
                </a:lnTo>
                <a:lnTo>
                  <a:pt x="5938" y="10196"/>
                </a:lnTo>
                <a:lnTo>
                  <a:pt x="6133" y="10171"/>
                </a:lnTo>
                <a:lnTo>
                  <a:pt x="6157" y="10147"/>
                </a:lnTo>
                <a:lnTo>
                  <a:pt x="6157" y="10366"/>
                </a:lnTo>
                <a:lnTo>
                  <a:pt x="6011" y="10390"/>
                </a:lnTo>
                <a:lnTo>
                  <a:pt x="5889" y="10415"/>
                </a:lnTo>
                <a:lnTo>
                  <a:pt x="5573" y="10512"/>
                </a:lnTo>
                <a:lnTo>
                  <a:pt x="5403" y="10585"/>
                </a:lnTo>
                <a:lnTo>
                  <a:pt x="5354" y="10634"/>
                </a:lnTo>
                <a:lnTo>
                  <a:pt x="5354" y="10658"/>
                </a:lnTo>
                <a:lnTo>
                  <a:pt x="5403" y="10707"/>
                </a:lnTo>
                <a:lnTo>
                  <a:pt x="5451" y="10731"/>
                </a:lnTo>
                <a:lnTo>
                  <a:pt x="5573" y="10755"/>
                </a:lnTo>
                <a:lnTo>
                  <a:pt x="5841" y="10731"/>
                </a:lnTo>
                <a:lnTo>
                  <a:pt x="6157" y="10682"/>
                </a:lnTo>
                <a:lnTo>
                  <a:pt x="6157" y="10999"/>
                </a:lnTo>
                <a:lnTo>
                  <a:pt x="6133" y="10999"/>
                </a:lnTo>
                <a:lnTo>
                  <a:pt x="5938" y="11023"/>
                </a:lnTo>
                <a:lnTo>
                  <a:pt x="5743" y="11047"/>
                </a:lnTo>
                <a:lnTo>
                  <a:pt x="5549" y="11120"/>
                </a:lnTo>
                <a:lnTo>
                  <a:pt x="5378" y="11193"/>
                </a:lnTo>
                <a:lnTo>
                  <a:pt x="5354" y="11218"/>
                </a:lnTo>
                <a:lnTo>
                  <a:pt x="5354" y="11242"/>
                </a:lnTo>
                <a:lnTo>
                  <a:pt x="5354" y="11266"/>
                </a:lnTo>
                <a:lnTo>
                  <a:pt x="5378" y="11291"/>
                </a:lnTo>
                <a:lnTo>
                  <a:pt x="5573" y="11315"/>
                </a:lnTo>
                <a:lnTo>
                  <a:pt x="5768" y="11315"/>
                </a:lnTo>
                <a:lnTo>
                  <a:pt x="6133" y="11291"/>
                </a:lnTo>
                <a:lnTo>
                  <a:pt x="6157" y="11266"/>
                </a:lnTo>
                <a:lnTo>
                  <a:pt x="6157" y="11558"/>
                </a:lnTo>
                <a:lnTo>
                  <a:pt x="6011" y="11558"/>
                </a:lnTo>
                <a:lnTo>
                  <a:pt x="5841" y="11607"/>
                </a:lnTo>
                <a:lnTo>
                  <a:pt x="5573" y="11656"/>
                </a:lnTo>
                <a:lnTo>
                  <a:pt x="5330" y="11753"/>
                </a:lnTo>
                <a:lnTo>
                  <a:pt x="5305" y="11777"/>
                </a:lnTo>
                <a:lnTo>
                  <a:pt x="5305" y="11826"/>
                </a:lnTo>
                <a:lnTo>
                  <a:pt x="5330" y="11850"/>
                </a:lnTo>
                <a:lnTo>
                  <a:pt x="5378" y="11850"/>
                </a:lnTo>
                <a:lnTo>
                  <a:pt x="5622" y="11875"/>
                </a:lnTo>
                <a:lnTo>
                  <a:pt x="5865" y="11850"/>
                </a:lnTo>
                <a:lnTo>
                  <a:pt x="6011" y="11850"/>
                </a:lnTo>
                <a:lnTo>
                  <a:pt x="6084" y="11826"/>
                </a:lnTo>
                <a:lnTo>
                  <a:pt x="6157" y="11802"/>
                </a:lnTo>
                <a:lnTo>
                  <a:pt x="6157" y="12020"/>
                </a:lnTo>
                <a:lnTo>
                  <a:pt x="5962" y="12020"/>
                </a:lnTo>
                <a:lnTo>
                  <a:pt x="5743" y="12045"/>
                </a:lnTo>
                <a:lnTo>
                  <a:pt x="5549" y="12118"/>
                </a:lnTo>
                <a:lnTo>
                  <a:pt x="5476" y="12142"/>
                </a:lnTo>
                <a:lnTo>
                  <a:pt x="5378" y="12191"/>
                </a:lnTo>
                <a:lnTo>
                  <a:pt x="5378" y="12239"/>
                </a:lnTo>
                <a:lnTo>
                  <a:pt x="5378" y="12264"/>
                </a:lnTo>
                <a:lnTo>
                  <a:pt x="5476" y="12312"/>
                </a:lnTo>
                <a:lnTo>
                  <a:pt x="5549" y="12337"/>
                </a:lnTo>
                <a:lnTo>
                  <a:pt x="5743" y="12385"/>
                </a:lnTo>
                <a:lnTo>
                  <a:pt x="5962" y="12361"/>
                </a:lnTo>
                <a:lnTo>
                  <a:pt x="6157" y="12361"/>
                </a:lnTo>
                <a:lnTo>
                  <a:pt x="6157" y="12458"/>
                </a:lnTo>
                <a:lnTo>
                  <a:pt x="6157" y="12483"/>
                </a:lnTo>
                <a:lnTo>
                  <a:pt x="6011" y="12531"/>
                </a:lnTo>
                <a:lnTo>
                  <a:pt x="5889" y="12580"/>
                </a:lnTo>
                <a:lnTo>
                  <a:pt x="5622" y="12653"/>
                </a:lnTo>
                <a:lnTo>
                  <a:pt x="5500" y="12702"/>
                </a:lnTo>
                <a:lnTo>
                  <a:pt x="5403" y="12750"/>
                </a:lnTo>
                <a:lnTo>
                  <a:pt x="5378" y="12799"/>
                </a:lnTo>
                <a:lnTo>
                  <a:pt x="5378" y="12823"/>
                </a:lnTo>
                <a:lnTo>
                  <a:pt x="5403" y="12848"/>
                </a:lnTo>
                <a:lnTo>
                  <a:pt x="5500" y="12872"/>
                </a:lnTo>
                <a:lnTo>
                  <a:pt x="5622" y="12896"/>
                </a:lnTo>
                <a:lnTo>
                  <a:pt x="5743" y="12921"/>
                </a:lnTo>
                <a:lnTo>
                  <a:pt x="5865" y="12896"/>
                </a:lnTo>
                <a:lnTo>
                  <a:pt x="6011" y="12872"/>
                </a:lnTo>
                <a:lnTo>
                  <a:pt x="6181" y="12848"/>
                </a:lnTo>
                <a:lnTo>
                  <a:pt x="6181" y="13042"/>
                </a:lnTo>
                <a:lnTo>
                  <a:pt x="6108" y="13018"/>
                </a:lnTo>
                <a:lnTo>
                  <a:pt x="5962" y="13042"/>
                </a:lnTo>
                <a:lnTo>
                  <a:pt x="5841" y="13091"/>
                </a:lnTo>
                <a:lnTo>
                  <a:pt x="5719" y="13164"/>
                </a:lnTo>
                <a:lnTo>
                  <a:pt x="5573" y="13237"/>
                </a:lnTo>
                <a:lnTo>
                  <a:pt x="5549" y="13261"/>
                </a:lnTo>
                <a:lnTo>
                  <a:pt x="5573" y="13286"/>
                </a:lnTo>
                <a:lnTo>
                  <a:pt x="5597" y="13334"/>
                </a:lnTo>
                <a:lnTo>
                  <a:pt x="5622" y="13334"/>
                </a:lnTo>
                <a:lnTo>
                  <a:pt x="5743" y="13310"/>
                </a:lnTo>
                <a:lnTo>
                  <a:pt x="6157" y="13310"/>
                </a:lnTo>
                <a:lnTo>
                  <a:pt x="6206" y="13286"/>
                </a:lnTo>
                <a:lnTo>
                  <a:pt x="6206" y="13529"/>
                </a:lnTo>
                <a:lnTo>
                  <a:pt x="6035" y="13553"/>
                </a:lnTo>
                <a:lnTo>
                  <a:pt x="5865" y="13553"/>
                </a:lnTo>
                <a:lnTo>
                  <a:pt x="5719" y="13602"/>
                </a:lnTo>
                <a:lnTo>
                  <a:pt x="5573" y="13675"/>
                </a:lnTo>
                <a:lnTo>
                  <a:pt x="5524" y="13724"/>
                </a:lnTo>
                <a:lnTo>
                  <a:pt x="5476" y="13797"/>
                </a:lnTo>
                <a:lnTo>
                  <a:pt x="5476" y="13870"/>
                </a:lnTo>
                <a:lnTo>
                  <a:pt x="5476" y="13894"/>
                </a:lnTo>
                <a:lnTo>
                  <a:pt x="5500" y="13918"/>
                </a:lnTo>
                <a:lnTo>
                  <a:pt x="5646" y="13967"/>
                </a:lnTo>
                <a:lnTo>
                  <a:pt x="5792" y="13967"/>
                </a:lnTo>
                <a:lnTo>
                  <a:pt x="6108" y="13943"/>
                </a:lnTo>
                <a:lnTo>
                  <a:pt x="6254" y="13943"/>
                </a:lnTo>
                <a:lnTo>
                  <a:pt x="6279" y="14235"/>
                </a:lnTo>
                <a:lnTo>
                  <a:pt x="6011" y="14308"/>
                </a:lnTo>
                <a:lnTo>
                  <a:pt x="5841" y="14332"/>
                </a:lnTo>
                <a:lnTo>
                  <a:pt x="5670" y="14381"/>
                </a:lnTo>
                <a:lnTo>
                  <a:pt x="5622" y="14429"/>
                </a:lnTo>
                <a:lnTo>
                  <a:pt x="5597" y="14478"/>
                </a:lnTo>
                <a:lnTo>
                  <a:pt x="5622" y="14551"/>
                </a:lnTo>
                <a:lnTo>
                  <a:pt x="5670" y="14600"/>
                </a:lnTo>
                <a:lnTo>
                  <a:pt x="5719" y="14624"/>
                </a:lnTo>
                <a:lnTo>
                  <a:pt x="5792" y="14648"/>
                </a:lnTo>
                <a:lnTo>
                  <a:pt x="5962" y="14673"/>
                </a:lnTo>
                <a:lnTo>
                  <a:pt x="6133" y="14648"/>
                </a:lnTo>
                <a:lnTo>
                  <a:pt x="6303" y="14600"/>
                </a:lnTo>
                <a:lnTo>
                  <a:pt x="6303" y="14770"/>
                </a:lnTo>
                <a:lnTo>
                  <a:pt x="6133" y="14794"/>
                </a:lnTo>
                <a:lnTo>
                  <a:pt x="5962" y="14867"/>
                </a:lnTo>
                <a:lnTo>
                  <a:pt x="5841" y="14916"/>
                </a:lnTo>
                <a:lnTo>
                  <a:pt x="5719" y="14965"/>
                </a:lnTo>
                <a:lnTo>
                  <a:pt x="5646" y="15062"/>
                </a:lnTo>
                <a:lnTo>
                  <a:pt x="5597" y="15111"/>
                </a:lnTo>
                <a:lnTo>
                  <a:pt x="5573" y="15159"/>
                </a:lnTo>
                <a:lnTo>
                  <a:pt x="5573" y="15184"/>
                </a:lnTo>
                <a:lnTo>
                  <a:pt x="5597" y="15208"/>
                </a:lnTo>
                <a:lnTo>
                  <a:pt x="5670" y="15257"/>
                </a:lnTo>
                <a:lnTo>
                  <a:pt x="5768" y="15281"/>
                </a:lnTo>
                <a:lnTo>
                  <a:pt x="5962" y="15257"/>
                </a:lnTo>
                <a:lnTo>
                  <a:pt x="6352" y="15184"/>
                </a:lnTo>
                <a:lnTo>
                  <a:pt x="6376" y="15451"/>
                </a:lnTo>
                <a:lnTo>
                  <a:pt x="6133" y="15476"/>
                </a:lnTo>
                <a:lnTo>
                  <a:pt x="5865" y="15524"/>
                </a:lnTo>
                <a:lnTo>
                  <a:pt x="5743" y="15573"/>
                </a:lnTo>
                <a:lnTo>
                  <a:pt x="5646" y="15646"/>
                </a:lnTo>
                <a:lnTo>
                  <a:pt x="5622" y="15646"/>
                </a:lnTo>
                <a:lnTo>
                  <a:pt x="5622" y="15670"/>
                </a:lnTo>
                <a:lnTo>
                  <a:pt x="5695" y="15768"/>
                </a:lnTo>
                <a:lnTo>
                  <a:pt x="5792" y="15816"/>
                </a:lnTo>
                <a:lnTo>
                  <a:pt x="5889" y="15841"/>
                </a:lnTo>
                <a:lnTo>
                  <a:pt x="5987" y="15841"/>
                </a:lnTo>
                <a:lnTo>
                  <a:pt x="6206" y="15865"/>
                </a:lnTo>
                <a:lnTo>
                  <a:pt x="6400" y="15865"/>
                </a:lnTo>
                <a:lnTo>
                  <a:pt x="6400" y="15962"/>
                </a:lnTo>
                <a:lnTo>
                  <a:pt x="6133" y="16035"/>
                </a:lnTo>
                <a:lnTo>
                  <a:pt x="5938" y="16084"/>
                </a:lnTo>
                <a:lnTo>
                  <a:pt x="5792" y="16181"/>
                </a:lnTo>
                <a:lnTo>
                  <a:pt x="5768" y="16230"/>
                </a:lnTo>
                <a:lnTo>
                  <a:pt x="5768" y="16254"/>
                </a:lnTo>
                <a:lnTo>
                  <a:pt x="5816" y="16327"/>
                </a:lnTo>
                <a:lnTo>
                  <a:pt x="5889" y="16376"/>
                </a:lnTo>
                <a:lnTo>
                  <a:pt x="5987" y="16400"/>
                </a:lnTo>
                <a:lnTo>
                  <a:pt x="6181" y="16400"/>
                </a:lnTo>
                <a:lnTo>
                  <a:pt x="6425" y="16352"/>
                </a:lnTo>
                <a:lnTo>
                  <a:pt x="6449" y="16644"/>
                </a:lnTo>
                <a:lnTo>
                  <a:pt x="6230" y="16668"/>
                </a:lnTo>
                <a:lnTo>
                  <a:pt x="6035" y="16717"/>
                </a:lnTo>
                <a:lnTo>
                  <a:pt x="5962" y="16765"/>
                </a:lnTo>
                <a:lnTo>
                  <a:pt x="5865" y="16790"/>
                </a:lnTo>
                <a:lnTo>
                  <a:pt x="5841" y="16838"/>
                </a:lnTo>
                <a:lnTo>
                  <a:pt x="5841" y="16887"/>
                </a:lnTo>
                <a:lnTo>
                  <a:pt x="5841" y="16911"/>
                </a:lnTo>
                <a:lnTo>
                  <a:pt x="5889" y="16936"/>
                </a:lnTo>
                <a:lnTo>
                  <a:pt x="6084" y="16960"/>
                </a:lnTo>
                <a:lnTo>
                  <a:pt x="6279" y="16984"/>
                </a:lnTo>
                <a:lnTo>
                  <a:pt x="6449" y="16984"/>
                </a:lnTo>
                <a:lnTo>
                  <a:pt x="6449" y="17276"/>
                </a:lnTo>
                <a:lnTo>
                  <a:pt x="6206" y="17325"/>
                </a:lnTo>
                <a:lnTo>
                  <a:pt x="6011" y="17349"/>
                </a:lnTo>
                <a:lnTo>
                  <a:pt x="5938" y="17398"/>
                </a:lnTo>
                <a:lnTo>
                  <a:pt x="5865" y="17447"/>
                </a:lnTo>
                <a:lnTo>
                  <a:pt x="5841" y="17471"/>
                </a:lnTo>
                <a:lnTo>
                  <a:pt x="5841" y="17520"/>
                </a:lnTo>
                <a:lnTo>
                  <a:pt x="5841" y="17544"/>
                </a:lnTo>
                <a:lnTo>
                  <a:pt x="5865" y="17568"/>
                </a:lnTo>
                <a:lnTo>
                  <a:pt x="5987" y="17641"/>
                </a:lnTo>
                <a:lnTo>
                  <a:pt x="6133" y="17690"/>
                </a:lnTo>
                <a:lnTo>
                  <a:pt x="6303" y="17690"/>
                </a:lnTo>
                <a:lnTo>
                  <a:pt x="6449" y="17666"/>
                </a:lnTo>
                <a:lnTo>
                  <a:pt x="6449" y="17958"/>
                </a:lnTo>
                <a:lnTo>
                  <a:pt x="6303" y="17982"/>
                </a:lnTo>
                <a:lnTo>
                  <a:pt x="6181" y="18031"/>
                </a:lnTo>
                <a:lnTo>
                  <a:pt x="6011" y="18055"/>
                </a:lnTo>
                <a:lnTo>
                  <a:pt x="5914" y="18104"/>
                </a:lnTo>
                <a:lnTo>
                  <a:pt x="5841" y="18152"/>
                </a:lnTo>
                <a:lnTo>
                  <a:pt x="5816" y="18177"/>
                </a:lnTo>
                <a:lnTo>
                  <a:pt x="5816" y="18225"/>
                </a:lnTo>
                <a:lnTo>
                  <a:pt x="5841" y="18250"/>
                </a:lnTo>
                <a:lnTo>
                  <a:pt x="5865" y="18274"/>
                </a:lnTo>
                <a:lnTo>
                  <a:pt x="5987" y="18323"/>
                </a:lnTo>
                <a:lnTo>
                  <a:pt x="6157" y="18371"/>
                </a:lnTo>
                <a:lnTo>
                  <a:pt x="6303" y="18371"/>
                </a:lnTo>
                <a:lnTo>
                  <a:pt x="6449" y="18347"/>
                </a:lnTo>
                <a:lnTo>
                  <a:pt x="6473" y="18444"/>
                </a:lnTo>
                <a:lnTo>
                  <a:pt x="6303" y="18469"/>
                </a:lnTo>
                <a:lnTo>
                  <a:pt x="6157" y="18542"/>
                </a:lnTo>
                <a:lnTo>
                  <a:pt x="6035" y="18615"/>
                </a:lnTo>
                <a:lnTo>
                  <a:pt x="5914" y="18688"/>
                </a:lnTo>
                <a:lnTo>
                  <a:pt x="5889" y="18736"/>
                </a:lnTo>
                <a:lnTo>
                  <a:pt x="5889" y="18761"/>
                </a:lnTo>
                <a:lnTo>
                  <a:pt x="5914" y="18785"/>
                </a:lnTo>
                <a:lnTo>
                  <a:pt x="5962" y="18809"/>
                </a:lnTo>
                <a:lnTo>
                  <a:pt x="6108" y="18809"/>
                </a:lnTo>
                <a:lnTo>
                  <a:pt x="6279" y="18785"/>
                </a:lnTo>
                <a:lnTo>
                  <a:pt x="6498" y="18761"/>
                </a:lnTo>
                <a:lnTo>
                  <a:pt x="6522" y="18980"/>
                </a:lnTo>
                <a:lnTo>
                  <a:pt x="6376" y="19028"/>
                </a:lnTo>
                <a:lnTo>
                  <a:pt x="6254" y="19101"/>
                </a:lnTo>
                <a:lnTo>
                  <a:pt x="5987" y="19223"/>
                </a:lnTo>
                <a:lnTo>
                  <a:pt x="5962" y="19272"/>
                </a:lnTo>
                <a:lnTo>
                  <a:pt x="5962" y="19320"/>
                </a:lnTo>
                <a:lnTo>
                  <a:pt x="5987" y="19369"/>
                </a:lnTo>
                <a:lnTo>
                  <a:pt x="6011" y="19393"/>
                </a:lnTo>
                <a:lnTo>
                  <a:pt x="6425" y="19393"/>
                </a:lnTo>
                <a:lnTo>
                  <a:pt x="6595" y="19345"/>
                </a:lnTo>
                <a:lnTo>
                  <a:pt x="6619" y="19393"/>
                </a:lnTo>
                <a:lnTo>
                  <a:pt x="6571" y="19442"/>
                </a:lnTo>
                <a:lnTo>
                  <a:pt x="6522" y="19515"/>
                </a:lnTo>
                <a:lnTo>
                  <a:pt x="6254" y="19637"/>
                </a:lnTo>
                <a:lnTo>
                  <a:pt x="6230" y="19661"/>
                </a:lnTo>
                <a:lnTo>
                  <a:pt x="6206" y="19734"/>
                </a:lnTo>
                <a:lnTo>
                  <a:pt x="6230" y="19758"/>
                </a:lnTo>
                <a:lnTo>
                  <a:pt x="6279" y="19783"/>
                </a:lnTo>
                <a:lnTo>
                  <a:pt x="6595" y="19758"/>
                </a:lnTo>
                <a:lnTo>
                  <a:pt x="6668" y="19783"/>
                </a:lnTo>
                <a:lnTo>
                  <a:pt x="6887" y="19856"/>
                </a:lnTo>
                <a:lnTo>
                  <a:pt x="7106" y="19904"/>
                </a:lnTo>
                <a:lnTo>
                  <a:pt x="7203" y="19953"/>
                </a:lnTo>
                <a:lnTo>
                  <a:pt x="7252" y="20001"/>
                </a:lnTo>
                <a:lnTo>
                  <a:pt x="7276" y="20050"/>
                </a:lnTo>
                <a:lnTo>
                  <a:pt x="7276" y="20123"/>
                </a:lnTo>
                <a:lnTo>
                  <a:pt x="7252" y="20172"/>
                </a:lnTo>
                <a:lnTo>
                  <a:pt x="7203" y="20245"/>
                </a:lnTo>
                <a:lnTo>
                  <a:pt x="7057" y="20342"/>
                </a:lnTo>
                <a:lnTo>
                  <a:pt x="6936" y="20391"/>
                </a:lnTo>
                <a:lnTo>
                  <a:pt x="6814" y="20439"/>
                </a:lnTo>
                <a:lnTo>
                  <a:pt x="6692" y="20464"/>
                </a:lnTo>
                <a:lnTo>
                  <a:pt x="6571" y="20464"/>
                </a:lnTo>
                <a:lnTo>
                  <a:pt x="6303" y="20439"/>
                </a:lnTo>
                <a:lnTo>
                  <a:pt x="5889" y="20439"/>
                </a:lnTo>
                <a:lnTo>
                  <a:pt x="5768" y="20391"/>
                </a:lnTo>
                <a:lnTo>
                  <a:pt x="5670" y="20318"/>
                </a:lnTo>
                <a:lnTo>
                  <a:pt x="5597" y="20220"/>
                </a:lnTo>
                <a:lnTo>
                  <a:pt x="5524" y="20099"/>
                </a:lnTo>
                <a:lnTo>
                  <a:pt x="5476" y="19929"/>
                </a:lnTo>
                <a:lnTo>
                  <a:pt x="5403" y="19612"/>
                </a:lnTo>
                <a:lnTo>
                  <a:pt x="5354" y="19247"/>
                </a:lnTo>
                <a:lnTo>
                  <a:pt x="5330" y="18882"/>
                </a:lnTo>
                <a:lnTo>
                  <a:pt x="5305" y="18371"/>
                </a:lnTo>
                <a:lnTo>
                  <a:pt x="5184" y="16960"/>
                </a:lnTo>
                <a:lnTo>
                  <a:pt x="5111" y="16254"/>
                </a:lnTo>
                <a:lnTo>
                  <a:pt x="5038" y="15549"/>
                </a:lnTo>
                <a:lnTo>
                  <a:pt x="4965" y="15086"/>
                </a:lnTo>
                <a:lnTo>
                  <a:pt x="4867" y="14600"/>
                </a:lnTo>
                <a:lnTo>
                  <a:pt x="4624" y="13675"/>
                </a:lnTo>
                <a:lnTo>
                  <a:pt x="4527" y="13310"/>
                </a:lnTo>
                <a:lnTo>
                  <a:pt x="4454" y="13018"/>
                </a:lnTo>
                <a:lnTo>
                  <a:pt x="4405" y="12896"/>
                </a:lnTo>
                <a:lnTo>
                  <a:pt x="4356" y="12823"/>
                </a:lnTo>
                <a:lnTo>
                  <a:pt x="4356" y="12799"/>
                </a:lnTo>
                <a:lnTo>
                  <a:pt x="4332" y="12750"/>
                </a:lnTo>
                <a:lnTo>
                  <a:pt x="4283" y="12702"/>
                </a:lnTo>
                <a:lnTo>
                  <a:pt x="4235" y="12677"/>
                </a:lnTo>
                <a:lnTo>
                  <a:pt x="4186" y="12653"/>
                </a:lnTo>
                <a:lnTo>
                  <a:pt x="4113" y="12677"/>
                </a:lnTo>
                <a:lnTo>
                  <a:pt x="4040" y="12750"/>
                </a:lnTo>
                <a:lnTo>
                  <a:pt x="3991" y="12848"/>
                </a:lnTo>
                <a:lnTo>
                  <a:pt x="3918" y="13091"/>
                </a:lnTo>
                <a:lnTo>
                  <a:pt x="3870" y="13286"/>
                </a:lnTo>
                <a:lnTo>
                  <a:pt x="3772" y="13237"/>
                </a:lnTo>
                <a:lnTo>
                  <a:pt x="3675" y="13213"/>
                </a:lnTo>
                <a:lnTo>
                  <a:pt x="3626" y="13237"/>
                </a:lnTo>
                <a:lnTo>
                  <a:pt x="3602" y="13310"/>
                </a:lnTo>
                <a:lnTo>
                  <a:pt x="3626" y="13383"/>
                </a:lnTo>
                <a:lnTo>
                  <a:pt x="3675" y="13456"/>
                </a:lnTo>
                <a:lnTo>
                  <a:pt x="3748" y="13529"/>
                </a:lnTo>
                <a:lnTo>
                  <a:pt x="3821" y="13578"/>
                </a:lnTo>
                <a:lnTo>
                  <a:pt x="3797" y="13772"/>
                </a:lnTo>
                <a:lnTo>
                  <a:pt x="3651" y="13772"/>
                </a:lnTo>
                <a:lnTo>
                  <a:pt x="3505" y="13821"/>
                </a:lnTo>
                <a:lnTo>
                  <a:pt x="3480" y="13845"/>
                </a:lnTo>
                <a:lnTo>
                  <a:pt x="3505" y="13870"/>
                </a:lnTo>
                <a:lnTo>
                  <a:pt x="3651" y="13943"/>
                </a:lnTo>
                <a:lnTo>
                  <a:pt x="3772" y="14016"/>
                </a:lnTo>
                <a:lnTo>
                  <a:pt x="3724" y="14405"/>
                </a:lnTo>
                <a:lnTo>
                  <a:pt x="3505" y="14381"/>
                </a:lnTo>
                <a:lnTo>
                  <a:pt x="3407" y="14381"/>
                </a:lnTo>
                <a:lnTo>
                  <a:pt x="3310" y="14405"/>
                </a:lnTo>
                <a:lnTo>
                  <a:pt x="3286" y="14454"/>
                </a:lnTo>
                <a:lnTo>
                  <a:pt x="3286" y="14478"/>
                </a:lnTo>
                <a:lnTo>
                  <a:pt x="3286" y="14502"/>
                </a:lnTo>
                <a:lnTo>
                  <a:pt x="3383" y="14551"/>
                </a:lnTo>
                <a:lnTo>
                  <a:pt x="3480" y="14624"/>
                </a:lnTo>
                <a:lnTo>
                  <a:pt x="3675" y="14721"/>
                </a:lnTo>
                <a:lnTo>
                  <a:pt x="3675" y="14892"/>
                </a:lnTo>
                <a:lnTo>
                  <a:pt x="3480" y="14892"/>
                </a:lnTo>
                <a:lnTo>
                  <a:pt x="3286" y="14916"/>
                </a:lnTo>
                <a:lnTo>
                  <a:pt x="3213" y="14940"/>
                </a:lnTo>
                <a:lnTo>
                  <a:pt x="3140" y="14965"/>
                </a:lnTo>
                <a:lnTo>
                  <a:pt x="3115" y="15013"/>
                </a:lnTo>
                <a:lnTo>
                  <a:pt x="3115" y="15038"/>
                </a:lnTo>
                <a:lnTo>
                  <a:pt x="3140" y="15086"/>
                </a:lnTo>
                <a:lnTo>
                  <a:pt x="3188" y="15135"/>
                </a:lnTo>
                <a:lnTo>
                  <a:pt x="3310" y="15208"/>
                </a:lnTo>
                <a:lnTo>
                  <a:pt x="3456" y="15232"/>
                </a:lnTo>
                <a:lnTo>
                  <a:pt x="3626" y="15257"/>
                </a:lnTo>
                <a:lnTo>
                  <a:pt x="3578" y="15573"/>
                </a:lnTo>
                <a:lnTo>
                  <a:pt x="3334" y="15549"/>
                </a:lnTo>
                <a:lnTo>
                  <a:pt x="3018" y="15549"/>
                </a:lnTo>
                <a:lnTo>
                  <a:pt x="2921" y="15573"/>
                </a:lnTo>
                <a:lnTo>
                  <a:pt x="2896" y="15597"/>
                </a:lnTo>
                <a:lnTo>
                  <a:pt x="2896" y="15622"/>
                </a:lnTo>
                <a:lnTo>
                  <a:pt x="2945" y="15695"/>
                </a:lnTo>
                <a:lnTo>
                  <a:pt x="3018" y="15743"/>
                </a:lnTo>
                <a:lnTo>
                  <a:pt x="3164" y="15816"/>
                </a:lnTo>
                <a:lnTo>
                  <a:pt x="3359" y="15889"/>
                </a:lnTo>
                <a:lnTo>
                  <a:pt x="3553" y="15914"/>
                </a:lnTo>
                <a:lnTo>
                  <a:pt x="3529" y="16011"/>
                </a:lnTo>
                <a:lnTo>
                  <a:pt x="3261" y="16035"/>
                </a:lnTo>
                <a:lnTo>
                  <a:pt x="3115" y="16060"/>
                </a:lnTo>
                <a:lnTo>
                  <a:pt x="2994" y="16108"/>
                </a:lnTo>
                <a:lnTo>
                  <a:pt x="2969" y="16133"/>
                </a:lnTo>
                <a:lnTo>
                  <a:pt x="2969" y="16181"/>
                </a:lnTo>
                <a:lnTo>
                  <a:pt x="2969" y="16206"/>
                </a:lnTo>
                <a:lnTo>
                  <a:pt x="2994" y="16230"/>
                </a:lnTo>
                <a:lnTo>
                  <a:pt x="3115" y="16279"/>
                </a:lnTo>
                <a:lnTo>
                  <a:pt x="3237" y="16303"/>
                </a:lnTo>
                <a:lnTo>
                  <a:pt x="3480" y="16327"/>
                </a:lnTo>
                <a:lnTo>
                  <a:pt x="3432" y="16790"/>
                </a:lnTo>
                <a:lnTo>
                  <a:pt x="3261" y="16790"/>
                </a:lnTo>
                <a:lnTo>
                  <a:pt x="3115" y="16814"/>
                </a:lnTo>
                <a:lnTo>
                  <a:pt x="2872" y="16838"/>
                </a:lnTo>
                <a:lnTo>
                  <a:pt x="2775" y="16887"/>
                </a:lnTo>
                <a:lnTo>
                  <a:pt x="2677" y="16960"/>
                </a:lnTo>
                <a:lnTo>
                  <a:pt x="2653" y="17033"/>
                </a:lnTo>
                <a:lnTo>
                  <a:pt x="2677" y="17082"/>
                </a:lnTo>
                <a:lnTo>
                  <a:pt x="2702" y="17106"/>
                </a:lnTo>
                <a:lnTo>
                  <a:pt x="2799" y="17155"/>
                </a:lnTo>
                <a:lnTo>
                  <a:pt x="2896" y="17155"/>
                </a:lnTo>
                <a:lnTo>
                  <a:pt x="3091" y="17179"/>
                </a:lnTo>
                <a:lnTo>
                  <a:pt x="3383" y="17203"/>
                </a:lnTo>
                <a:lnTo>
                  <a:pt x="3359" y="17398"/>
                </a:lnTo>
                <a:lnTo>
                  <a:pt x="3188" y="17398"/>
                </a:lnTo>
                <a:lnTo>
                  <a:pt x="3042" y="17422"/>
                </a:lnTo>
                <a:lnTo>
                  <a:pt x="2750" y="17520"/>
                </a:lnTo>
                <a:lnTo>
                  <a:pt x="2702" y="17544"/>
                </a:lnTo>
                <a:lnTo>
                  <a:pt x="2677" y="17593"/>
                </a:lnTo>
                <a:lnTo>
                  <a:pt x="2702" y="17641"/>
                </a:lnTo>
                <a:lnTo>
                  <a:pt x="2750" y="17666"/>
                </a:lnTo>
                <a:lnTo>
                  <a:pt x="2896" y="17714"/>
                </a:lnTo>
                <a:lnTo>
                  <a:pt x="3018" y="17739"/>
                </a:lnTo>
                <a:lnTo>
                  <a:pt x="3310" y="17739"/>
                </a:lnTo>
                <a:lnTo>
                  <a:pt x="3310" y="17763"/>
                </a:lnTo>
                <a:lnTo>
                  <a:pt x="3286" y="17933"/>
                </a:lnTo>
                <a:lnTo>
                  <a:pt x="3018" y="17958"/>
                </a:lnTo>
                <a:lnTo>
                  <a:pt x="2799" y="17982"/>
                </a:lnTo>
                <a:lnTo>
                  <a:pt x="2702" y="18031"/>
                </a:lnTo>
                <a:lnTo>
                  <a:pt x="2629" y="18079"/>
                </a:lnTo>
                <a:lnTo>
                  <a:pt x="2604" y="18128"/>
                </a:lnTo>
                <a:lnTo>
                  <a:pt x="2604" y="18177"/>
                </a:lnTo>
                <a:lnTo>
                  <a:pt x="2653" y="18250"/>
                </a:lnTo>
                <a:lnTo>
                  <a:pt x="2702" y="18274"/>
                </a:lnTo>
                <a:lnTo>
                  <a:pt x="2775" y="18298"/>
                </a:lnTo>
                <a:lnTo>
                  <a:pt x="2848" y="18323"/>
                </a:lnTo>
                <a:lnTo>
                  <a:pt x="3018" y="18323"/>
                </a:lnTo>
                <a:lnTo>
                  <a:pt x="3164" y="18298"/>
                </a:lnTo>
                <a:lnTo>
                  <a:pt x="3237" y="18323"/>
                </a:lnTo>
                <a:lnTo>
                  <a:pt x="3213" y="18517"/>
                </a:lnTo>
                <a:lnTo>
                  <a:pt x="2848" y="18566"/>
                </a:lnTo>
                <a:lnTo>
                  <a:pt x="2677" y="18615"/>
                </a:lnTo>
                <a:lnTo>
                  <a:pt x="2604" y="18663"/>
                </a:lnTo>
                <a:lnTo>
                  <a:pt x="2531" y="18712"/>
                </a:lnTo>
                <a:lnTo>
                  <a:pt x="2507" y="18761"/>
                </a:lnTo>
                <a:lnTo>
                  <a:pt x="2507" y="18785"/>
                </a:lnTo>
                <a:lnTo>
                  <a:pt x="2531" y="18809"/>
                </a:lnTo>
                <a:lnTo>
                  <a:pt x="2556" y="18834"/>
                </a:lnTo>
                <a:lnTo>
                  <a:pt x="2702" y="18882"/>
                </a:lnTo>
                <a:lnTo>
                  <a:pt x="3164" y="18882"/>
                </a:lnTo>
                <a:lnTo>
                  <a:pt x="3115" y="19223"/>
                </a:lnTo>
                <a:lnTo>
                  <a:pt x="2799" y="19199"/>
                </a:lnTo>
                <a:lnTo>
                  <a:pt x="2677" y="19199"/>
                </a:lnTo>
                <a:lnTo>
                  <a:pt x="2580" y="19223"/>
                </a:lnTo>
                <a:lnTo>
                  <a:pt x="2483" y="19247"/>
                </a:lnTo>
                <a:lnTo>
                  <a:pt x="2410" y="19320"/>
                </a:lnTo>
                <a:lnTo>
                  <a:pt x="2410" y="19369"/>
                </a:lnTo>
                <a:lnTo>
                  <a:pt x="2410" y="19393"/>
                </a:lnTo>
                <a:lnTo>
                  <a:pt x="2483" y="19466"/>
                </a:lnTo>
                <a:lnTo>
                  <a:pt x="2580" y="19515"/>
                </a:lnTo>
                <a:lnTo>
                  <a:pt x="2702" y="19564"/>
                </a:lnTo>
                <a:lnTo>
                  <a:pt x="2799" y="19564"/>
                </a:lnTo>
                <a:lnTo>
                  <a:pt x="3042" y="19612"/>
                </a:lnTo>
                <a:lnTo>
                  <a:pt x="3018" y="19807"/>
                </a:lnTo>
                <a:lnTo>
                  <a:pt x="2896" y="19807"/>
                </a:lnTo>
                <a:lnTo>
                  <a:pt x="2556" y="19856"/>
                </a:lnTo>
                <a:lnTo>
                  <a:pt x="2483" y="19880"/>
                </a:lnTo>
                <a:lnTo>
                  <a:pt x="2434" y="19904"/>
                </a:lnTo>
                <a:lnTo>
                  <a:pt x="2337" y="20001"/>
                </a:lnTo>
                <a:lnTo>
                  <a:pt x="2312" y="20026"/>
                </a:lnTo>
                <a:lnTo>
                  <a:pt x="2337" y="20074"/>
                </a:lnTo>
                <a:lnTo>
                  <a:pt x="2434" y="20123"/>
                </a:lnTo>
                <a:lnTo>
                  <a:pt x="2531" y="20147"/>
                </a:lnTo>
                <a:lnTo>
                  <a:pt x="2726" y="20172"/>
                </a:lnTo>
                <a:lnTo>
                  <a:pt x="2507" y="20269"/>
                </a:lnTo>
                <a:lnTo>
                  <a:pt x="2288" y="20366"/>
                </a:lnTo>
                <a:lnTo>
                  <a:pt x="1801" y="20512"/>
                </a:lnTo>
                <a:lnTo>
                  <a:pt x="1655" y="20537"/>
                </a:lnTo>
                <a:lnTo>
                  <a:pt x="1485" y="20561"/>
                </a:lnTo>
                <a:lnTo>
                  <a:pt x="1315" y="20537"/>
                </a:lnTo>
                <a:lnTo>
                  <a:pt x="1145" y="20488"/>
                </a:lnTo>
                <a:lnTo>
                  <a:pt x="1120" y="20464"/>
                </a:lnTo>
                <a:lnTo>
                  <a:pt x="1096" y="20415"/>
                </a:lnTo>
                <a:lnTo>
                  <a:pt x="1096" y="20391"/>
                </a:lnTo>
                <a:lnTo>
                  <a:pt x="1096" y="20342"/>
                </a:lnTo>
                <a:lnTo>
                  <a:pt x="1145" y="20245"/>
                </a:lnTo>
                <a:lnTo>
                  <a:pt x="1242" y="20123"/>
                </a:lnTo>
                <a:lnTo>
                  <a:pt x="1485" y="19929"/>
                </a:lnTo>
                <a:lnTo>
                  <a:pt x="1631" y="19831"/>
                </a:lnTo>
                <a:lnTo>
                  <a:pt x="1680" y="19807"/>
                </a:lnTo>
                <a:lnTo>
                  <a:pt x="1704" y="19758"/>
                </a:lnTo>
                <a:lnTo>
                  <a:pt x="1704" y="19710"/>
                </a:lnTo>
                <a:lnTo>
                  <a:pt x="1704" y="19661"/>
                </a:lnTo>
                <a:lnTo>
                  <a:pt x="1728" y="19588"/>
                </a:lnTo>
                <a:lnTo>
                  <a:pt x="1826" y="18785"/>
                </a:lnTo>
                <a:lnTo>
                  <a:pt x="1923" y="18006"/>
                </a:lnTo>
                <a:lnTo>
                  <a:pt x="2045" y="16425"/>
                </a:lnTo>
                <a:lnTo>
                  <a:pt x="2142" y="14843"/>
                </a:lnTo>
                <a:lnTo>
                  <a:pt x="2264" y="13237"/>
                </a:lnTo>
                <a:lnTo>
                  <a:pt x="2410" y="11631"/>
                </a:lnTo>
                <a:lnTo>
                  <a:pt x="2531" y="10025"/>
                </a:lnTo>
                <a:lnTo>
                  <a:pt x="2556" y="9368"/>
                </a:lnTo>
                <a:lnTo>
                  <a:pt x="2580" y="8663"/>
                </a:lnTo>
                <a:lnTo>
                  <a:pt x="2580" y="8322"/>
                </a:lnTo>
                <a:lnTo>
                  <a:pt x="2580" y="7981"/>
                </a:lnTo>
                <a:lnTo>
                  <a:pt x="2531" y="7641"/>
                </a:lnTo>
                <a:lnTo>
                  <a:pt x="2483" y="7324"/>
                </a:lnTo>
                <a:lnTo>
                  <a:pt x="2483" y="7251"/>
                </a:lnTo>
                <a:lnTo>
                  <a:pt x="2458" y="7178"/>
                </a:lnTo>
                <a:lnTo>
                  <a:pt x="2434" y="7130"/>
                </a:lnTo>
                <a:lnTo>
                  <a:pt x="2410" y="7105"/>
                </a:lnTo>
                <a:lnTo>
                  <a:pt x="2337" y="7057"/>
                </a:lnTo>
                <a:lnTo>
                  <a:pt x="2239" y="7057"/>
                </a:lnTo>
                <a:lnTo>
                  <a:pt x="2166" y="7105"/>
                </a:lnTo>
                <a:lnTo>
                  <a:pt x="2020" y="7130"/>
                </a:lnTo>
                <a:lnTo>
                  <a:pt x="1899" y="7154"/>
                </a:lnTo>
                <a:lnTo>
                  <a:pt x="1826" y="7227"/>
                </a:lnTo>
                <a:lnTo>
                  <a:pt x="1801" y="7300"/>
                </a:lnTo>
                <a:lnTo>
                  <a:pt x="1801" y="7349"/>
                </a:lnTo>
                <a:lnTo>
                  <a:pt x="1801" y="7397"/>
                </a:lnTo>
                <a:lnTo>
                  <a:pt x="1874" y="7446"/>
                </a:lnTo>
                <a:lnTo>
                  <a:pt x="1923" y="7470"/>
                </a:lnTo>
                <a:lnTo>
                  <a:pt x="1899" y="7519"/>
                </a:lnTo>
                <a:lnTo>
                  <a:pt x="1704" y="7519"/>
                </a:lnTo>
                <a:lnTo>
                  <a:pt x="1631" y="7543"/>
                </a:lnTo>
                <a:lnTo>
                  <a:pt x="1558" y="7592"/>
                </a:lnTo>
                <a:lnTo>
                  <a:pt x="1534" y="7665"/>
                </a:lnTo>
                <a:lnTo>
                  <a:pt x="1534" y="7714"/>
                </a:lnTo>
                <a:lnTo>
                  <a:pt x="1558" y="7738"/>
                </a:lnTo>
                <a:lnTo>
                  <a:pt x="1631" y="7811"/>
                </a:lnTo>
                <a:lnTo>
                  <a:pt x="1753" y="7860"/>
                </a:lnTo>
                <a:lnTo>
                  <a:pt x="1728" y="7957"/>
                </a:lnTo>
                <a:lnTo>
                  <a:pt x="1582" y="7957"/>
                </a:lnTo>
                <a:lnTo>
                  <a:pt x="1461" y="8006"/>
                </a:lnTo>
                <a:lnTo>
                  <a:pt x="1412" y="8054"/>
                </a:lnTo>
                <a:lnTo>
                  <a:pt x="1388" y="8127"/>
                </a:lnTo>
                <a:lnTo>
                  <a:pt x="1412" y="8200"/>
                </a:lnTo>
                <a:lnTo>
                  <a:pt x="1461" y="8249"/>
                </a:lnTo>
                <a:lnTo>
                  <a:pt x="1534" y="8273"/>
                </a:lnTo>
                <a:lnTo>
                  <a:pt x="1631" y="8298"/>
                </a:lnTo>
                <a:lnTo>
                  <a:pt x="1582" y="8468"/>
                </a:lnTo>
                <a:lnTo>
                  <a:pt x="1437" y="8468"/>
                </a:lnTo>
                <a:lnTo>
                  <a:pt x="1364" y="8517"/>
                </a:lnTo>
                <a:lnTo>
                  <a:pt x="1291" y="8541"/>
                </a:lnTo>
                <a:lnTo>
                  <a:pt x="1291" y="8590"/>
                </a:lnTo>
                <a:lnTo>
                  <a:pt x="1291" y="8638"/>
                </a:lnTo>
                <a:lnTo>
                  <a:pt x="1339" y="8687"/>
                </a:lnTo>
                <a:lnTo>
                  <a:pt x="1388" y="8736"/>
                </a:lnTo>
                <a:lnTo>
                  <a:pt x="1509" y="8760"/>
                </a:lnTo>
                <a:lnTo>
                  <a:pt x="1485" y="8833"/>
                </a:lnTo>
                <a:lnTo>
                  <a:pt x="1461" y="8930"/>
                </a:lnTo>
                <a:lnTo>
                  <a:pt x="1315" y="8955"/>
                </a:lnTo>
                <a:lnTo>
                  <a:pt x="1242" y="8979"/>
                </a:lnTo>
                <a:lnTo>
                  <a:pt x="1193" y="9028"/>
                </a:lnTo>
                <a:lnTo>
                  <a:pt x="1169" y="9076"/>
                </a:lnTo>
                <a:lnTo>
                  <a:pt x="1169" y="9149"/>
                </a:lnTo>
                <a:lnTo>
                  <a:pt x="1218" y="9198"/>
                </a:lnTo>
                <a:lnTo>
                  <a:pt x="1242" y="9222"/>
                </a:lnTo>
                <a:lnTo>
                  <a:pt x="1364" y="9271"/>
                </a:lnTo>
                <a:lnTo>
                  <a:pt x="1364" y="9295"/>
                </a:lnTo>
                <a:lnTo>
                  <a:pt x="1315" y="9320"/>
                </a:lnTo>
                <a:lnTo>
                  <a:pt x="1169" y="9344"/>
                </a:lnTo>
                <a:lnTo>
                  <a:pt x="1096" y="9393"/>
                </a:lnTo>
                <a:lnTo>
                  <a:pt x="1047" y="9441"/>
                </a:lnTo>
                <a:lnTo>
                  <a:pt x="1023" y="9539"/>
                </a:lnTo>
                <a:lnTo>
                  <a:pt x="1047" y="9563"/>
                </a:lnTo>
                <a:lnTo>
                  <a:pt x="1072" y="9612"/>
                </a:lnTo>
                <a:lnTo>
                  <a:pt x="1120" y="9636"/>
                </a:lnTo>
                <a:lnTo>
                  <a:pt x="1169" y="9660"/>
                </a:lnTo>
                <a:lnTo>
                  <a:pt x="1291" y="9660"/>
                </a:lnTo>
                <a:lnTo>
                  <a:pt x="1266" y="9733"/>
                </a:lnTo>
                <a:lnTo>
                  <a:pt x="1145" y="9733"/>
                </a:lnTo>
                <a:lnTo>
                  <a:pt x="1072" y="9758"/>
                </a:lnTo>
                <a:lnTo>
                  <a:pt x="1023" y="9806"/>
                </a:lnTo>
                <a:lnTo>
                  <a:pt x="999" y="9879"/>
                </a:lnTo>
                <a:lnTo>
                  <a:pt x="1023" y="9952"/>
                </a:lnTo>
                <a:lnTo>
                  <a:pt x="1120" y="10001"/>
                </a:lnTo>
                <a:lnTo>
                  <a:pt x="1218" y="10025"/>
                </a:lnTo>
                <a:lnTo>
                  <a:pt x="1169" y="10269"/>
                </a:lnTo>
                <a:lnTo>
                  <a:pt x="1096" y="10244"/>
                </a:lnTo>
                <a:lnTo>
                  <a:pt x="1023" y="10269"/>
                </a:lnTo>
                <a:lnTo>
                  <a:pt x="974" y="10293"/>
                </a:lnTo>
                <a:lnTo>
                  <a:pt x="926" y="10342"/>
                </a:lnTo>
                <a:lnTo>
                  <a:pt x="926" y="10390"/>
                </a:lnTo>
                <a:lnTo>
                  <a:pt x="926" y="10439"/>
                </a:lnTo>
                <a:lnTo>
                  <a:pt x="950" y="10488"/>
                </a:lnTo>
                <a:lnTo>
                  <a:pt x="999" y="10536"/>
                </a:lnTo>
                <a:lnTo>
                  <a:pt x="1096" y="10609"/>
                </a:lnTo>
                <a:lnTo>
                  <a:pt x="1072" y="10634"/>
                </a:lnTo>
                <a:lnTo>
                  <a:pt x="1047" y="10682"/>
                </a:lnTo>
                <a:lnTo>
                  <a:pt x="1047" y="10755"/>
                </a:lnTo>
                <a:lnTo>
                  <a:pt x="1047" y="10804"/>
                </a:lnTo>
                <a:lnTo>
                  <a:pt x="1145" y="11096"/>
                </a:lnTo>
                <a:lnTo>
                  <a:pt x="1169" y="11291"/>
                </a:lnTo>
                <a:lnTo>
                  <a:pt x="1193" y="11461"/>
                </a:lnTo>
                <a:lnTo>
                  <a:pt x="1193" y="11631"/>
                </a:lnTo>
                <a:lnTo>
                  <a:pt x="1120" y="11777"/>
                </a:lnTo>
                <a:lnTo>
                  <a:pt x="1096" y="11826"/>
                </a:lnTo>
                <a:lnTo>
                  <a:pt x="1023" y="11875"/>
                </a:lnTo>
                <a:lnTo>
                  <a:pt x="950" y="11923"/>
                </a:lnTo>
                <a:lnTo>
                  <a:pt x="780" y="11923"/>
                </a:lnTo>
                <a:lnTo>
                  <a:pt x="707" y="11875"/>
                </a:lnTo>
                <a:lnTo>
                  <a:pt x="658" y="11826"/>
                </a:lnTo>
                <a:lnTo>
                  <a:pt x="609" y="11753"/>
                </a:lnTo>
                <a:lnTo>
                  <a:pt x="512" y="11607"/>
                </a:lnTo>
                <a:lnTo>
                  <a:pt x="463" y="11437"/>
                </a:lnTo>
                <a:lnTo>
                  <a:pt x="463" y="11315"/>
                </a:lnTo>
                <a:lnTo>
                  <a:pt x="463" y="11193"/>
                </a:lnTo>
                <a:lnTo>
                  <a:pt x="512" y="10974"/>
                </a:lnTo>
                <a:lnTo>
                  <a:pt x="585" y="10974"/>
                </a:lnTo>
                <a:lnTo>
                  <a:pt x="634" y="10950"/>
                </a:lnTo>
                <a:lnTo>
                  <a:pt x="658" y="10901"/>
                </a:lnTo>
                <a:lnTo>
                  <a:pt x="658" y="10853"/>
                </a:lnTo>
                <a:lnTo>
                  <a:pt x="609" y="10658"/>
                </a:lnTo>
                <a:lnTo>
                  <a:pt x="585" y="10463"/>
                </a:lnTo>
                <a:lnTo>
                  <a:pt x="561" y="10074"/>
                </a:lnTo>
                <a:lnTo>
                  <a:pt x="585" y="9660"/>
                </a:lnTo>
                <a:lnTo>
                  <a:pt x="634" y="9271"/>
                </a:lnTo>
                <a:lnTo>
                  <a:pt x="731" y="8882"/>
                </a:lnTo>
                <a:lnTo>
                  <a:pt x="828" y="8492"/>
                </a:lnTo>
                <a:lnTo>
                  <a:pt x="1072" y="7714"/>
                </a:lnTo>
                <a:lnTo>
                  <a:pt x="1218" y="7227"/>
                </a:lnTo>
                <a:lnTo>
                  <a:pt x="1412" y="6740"/>
                </a:lnTo>
                <a:lnTo>
                  <a:pt x="1631" y="6302"/>
                </a:lnTo>
                <a:lnTo>
                  <a:pt x="1753" y="6108"/>
                </a:lnTo>
                <a:lnTo>
                  <a:pt x="1899" y="5913"/>
                </a:lnTo>
                <a:lnTo>
                  <a:pt x="2045" y="5743"/>
                </a:lnTo>
                <a:lnTo>
                  <a:pt x="2215" y="5572"/>
                </a:lnTo>
                <a:lnTo>
                  <a:pt x="2385" y="5402"/>
                </a:lnTo>
                <a:lnTo>
                  <a:pt x="2580" y="5280"/>
                </a:lnTo>
                <a:lnTo>
                  <a:pt x="2799" y="5159"/>
                </a:lnTo>
                <a:lnTo>
                  <a:pt x="3042" y="5061"/>
                </a:lnTo>
                <a:lnTo>
                  <a:pt x="3286" y="4964"/>
                </a:lnTo>
                <a:lnTo>
                  <a:pt x="3553" y="4891"/>
                </a:lnTo>
                <a:lnTo>
                  <a:pt x="3845" y="4842"/>
                </a:lnTo>
                <a:lnTo>
                  <a:pt x="4113" y="4818"/>
                </a:lnTo>
                <a:lnTo>
                  <a:pt x="4162" y="4842"/>
                </a:lnTo>
                <a:lnTo>
                  <a:pt x="4259" y="4818"/>
                </a:lnTo>
                <a:close/>
                <a:moveTo>
                  <a:pt x="4259" y="0"/>
                </a:moveTo>
                <a:lnTo>
                  <a:pt x="4016" y="25"/>
                </a:lnTo>
                <a:lnTo>
                  <a:pt x="3797" y="98"/>
                </a:lnTo>
                <a:lnTo>
                  <a:pt x="3675" y="98"/>
                </a:lnTo>
                <a:lnTo>
                  <a:pt x="3578" y="146"/>
                </a:lnTo>
                <a:lnTo>
                  <a:pt x="3334" y="244"/>
                </a:lnTo>
                <a:lnTo>
                  <a:pt x="3140" y="390"/>
                </a:lnTo>
                <a:lnTo>
                  <a:pt x="2945" y="536"/>
                </a:lnTo>
                <a:lnTo>
                  <a:pt x="2799" y="682"/>
                </a:lnTo>
                <a:lnTo>
                  <a:pt x="2677" y="852"/>
                </a:lnTo>
                <a:lnTo>
                  <a:pt x="2556" y="1047"/>
                </a:lnTo>
                <a:lnTo>
                  <a:pt x="2458" y="1241"/>
                </a:lnTo>
                <a:lnTo>
                  <a:pt x="2385" y="1436"/>
                </a:lnTo>
                <a:lnTo>
                  <a:pt x="2337" y="1655"/>
                </a:lnTo>
                <a:lnTo>
                  <a:pt x="2288" y="1850"/>
                </a:lnTo>
                <a:lnTo>
                  <a:pt x="2264" y="2069"/>
                </a:lnTo>
                <a:lnTo>
                  <a:pt x="2264" y="2263"/>
                </a:lnTo>
                <a:lnTo>
                  <a:pt x="2288" y="2434"/>
                </a:lnTo>
                <a:lnTo>
                  <a:pt x="2312" y="2628"/>
                </a:lnTo>
                <a:lnTo>
                  <a:pt x="2361" y="2823"/>
                </a:lnTo>
                <a:lnTo>
                  <a:pt x="2434" y="2993"/>
                </a:lnTo>
                <a:lnTo>
                  <a:pt x="2507" y="3164"/>
                </a:lnTo>
                <a:lnTo>
                  <a:pt x="2604" y="3310"/>
                </a:lnTo>
                <a:lnTo>
                  <a:pt x="2702" y="3480"/>
                </a:lnTo>
                <a:lnTo>
                  <a:pt x="2823" y="3626"/>
                </a:lnTo>
                <a:lnTo>
                  <a:pt x="2945" y="3748"/>
                </a:lnTo>
                <a:lnTo>
                  <a:pt x="3067" y="3869"/>
                </a:lnTo>
                <a:lnTo>
                  <a:pt x="3213" y="3991"/>
                </a:lnTo>
                <a:lnTo>
                  <a:pt x="3383" y="4088"/>
                </a:lnTo>
                <a:lnTo>
                  <a:pt x="3553" y="4161"/>
                </a:lnTo>
                <a:lnTo>
                  <a:pt x="3724" y="4210"/>
                </a:lnTo>
                <a:lnTo>
                  <a:pt x="3894" y="4258"/>
                </a:lnTo>
                <a:lnTo>
                  <a:pt x="3894" y="4404"/>
                </a:lnTo>
                <a:lnTo>
                  <a:pt x="3553" y="4429"/>
                </a:lnTo>
                <a:lnTo>
                  <a:pt x="3261" y="4502"/>
                </a:lnTo>
                <a:lnTo>
                  <a:pt x="2969" y="4575"/>
                </a:lnTo>
                <a:lnTo>
                  <a:pt x="2702" y="4696"/>
                </a:lnTo>
                <a:lnTo>
                  <a:pt x="2458" y="4818"/>
                </a:lnTo>
                <a:lnTo>
                  <a:pt x="2239" y="4964"/>
                </a:lnTo>
                <a:lnTo>
                  <a:pt x="2020" y="5110"/>
                </a:lnTo>
                <a:lnTo>
                  <a:pt x="1826" y="5305"/>
                </a:lnTo>
                <a:lnTo>
                  <a:pt x="1655" y="5499"/>
                </a:lnTo>
                <a:lnTo>
                  <a:pt x="1485" y="5694"/>
                </a:lnTo>
                <a:lnTo>
                  <a:pt x="1339" y="5937"/>
                </a:lnTo>
                <a:lnTo>
                  <a:pt x="1193" y="6156"/>
                </a:lnTo>
                <a:lnTo>
                  <a:pt x="1072" y="6400"/>
                </a:lnTo>
                <a:lnTo>
                  <a:pt x="853" y="6935"/>
                </a:lnTo>
                <a:lnTo>
                  <a:pt x="658" y="7470"/>
                </a:lnTo>
                <a:lnTo>
                  <a:pt x="366" y="8492"/>
                </a:lnTo>
                <a:lnTo>
                  <a:pt x="244" y="9003"/>
                </a:lnTo>
                <a:lnTo>
                  <a:pt x="147" y="9514"/>
                </a:lnTo>
                <a:lnTo>
                  <a:pt x="123" y="9782"/>
                </a:lnTo>
                <a:lnTo>
                  <a:pt x="123" y="10098"/>
                </a:lnTo>
                <a:lnTo>
                  <a:pt x="147" y="10415"/>
                </a:lnTo>
                <a:lnTo>
                  <a:pt x="171" y="10561"/>
                </a:lnTo>
                <a:lnTo>
                  <a:pt x="220" y="10682"/>
                </a:lnTo>
                <a:lnTo>
                  <a:pt x="147" y="10755"/>
                </a:lnTo>
                <a:lnTo>
                  <a:pt x="74" y="10853"/>
                </a:lnTo>
                <a:lnTo>
                  <a:pt x="25" y="10974"/>
                </a:lnTo>
                <a:lnTo>
                  <a:pt x="1" y="11096"/>
                </a:lnTo>
                <a:lnTo>
                  <a:pt x="1" y="11339"/>
                </a:lnTo>
                <a:lnTo>
                  <a:pt x="25" y="11558"/>
                </a:lnTo>
                <a:lnTo>
                  <a:pt x="74" y="11704"/>
                </a:lnTo>
                <a:lnTo>
                  <a:pt x="123" y="11826"/>
                </a:lnTo>
                <a:lnTo>
                  <a:pt x="196" y="11972"/>
                </a:lnTo>
                <a:lnTo>
                  <a:pt x="269" y="12093"/>
                </a:lnTo>
                <a:lnTo>
                  <a:pt x="366" y="12191"/>
                </a:lnTo>
                <a:lnTo>
                  <a:pt x="488" y="12264"/>
                </a:lnTo>
                <a:lnTo>
                  <a:pt x="609" y="12337"/>
                </a:lnTo>
                <a:lnTo>
                  <a:pt x="755" y="12361"/>
                </a:lnTo>
                <a:lnTo>
                  <a:pt x="926" y="12385"/>
                </a:lnTo>
                <a:lnTo>
                  <a:pt x="1072" y="12361"/>
                </a:lnTo>
                <a:lnTo>
                  <a:pt x="1193" y="12312"/>
                </a:lnTo>
                <a:lnTo>
                  <a:pt x="1291" y="12264"/>
                </a:lnTo>
                <a:lnTo>
                  <a:pt x="1388" y="12166"/>
                </a:lnTo>
                <a:lnTo>
                  <a:pt x="1461" y="12069"/>
                </a:lnTo>
                <a:lnTo>
                  <a:pt x="1509" y="11947"/>
                </a:lnTo>
                <a:lnTo>
                  <a:pt x="1534" y="11802"/>
                </a:lnTo>
                <a:lnTo>
                  <a:pt x="1582" y="11510"/>
                </a:lnTo>
                <a:lnTo>
                  <a:pt x="1582" y="11218"/>
                </a:lnTo>
                <a:lnTo>
                  <a:pt x="1534" y="10950"/>
                </a:lnTo>
                <a:lnTo>
                  <a:pt x="1461" y="10707"/>
                </a:lnTo>
                <a:lnTo>
                  <a:pt x="1437" y="10658"/>
                </a:lnTo>
                <a:lnTo>
                  <a:pt x="1485" y="10536"/>
                </a:lnTo>
                <a:lnTo>
                  <a:pt x="1509" y="10488"/>
                </a:lnTo>
                <a:lnTo>
                  <a:pt x="1534" y="10269"/>
                </a:lnTo>
                <a:lnTo>
                  <a:pt x="1582" y="10025"/>
                </a:lnTo>
                <a:lnTo>
                  <a:pt x="1704" y="9539"/>
                </a:lnTo>
                <a:lnTo>
                  <a:pt x="1850" y="9028"/>
                </a:lnTo>
                <a:lnTo>
                  <a:pt x="2142" y="8103"/>
                </a:lnTo>
                <a:lnTo>
                  <a:pt x="2118" y="9344"/>
                </a:lnTo>
                <a:lnTo>
                  <a:pt x="2045" y="10585"/>
                </a:lnTo>
                <a:lnTo>
                  <a:pt x="1947" y="11826"/>
                </a:lnTo>
                <a:lnTo>
                  <a:pt x="1826" y="13067"/>
                </a:lnTo>
                <a:lnTo>
                  <a:pt x="1680" y="14648"/>
                </a:lnTo>
                <a:lnTo>
                  <a:pt x="1558" y="16254"/>
                </a:lnTo>
                <a:lnTo>
                  <a:pt x="1412" y="17860"/>
                </a:lnTo>
                <a:lnTo>
                  <a:pt x="1339" y="18663"/>
                </a:lnTo>
                <a:lnTo>
                  <a:pt x="1218" y="19442"/>
                </a:lnTo>
                <a:lnTo>
                  <a:pt x="1242" y="19564"/>
                </a:lnTo>
                <a:lnTo>
                  <a:pt x="1120" y="19612"/>
                </a:lnTo>
                <a:lnTo>
                  <a:pt x="1023" y="19661"/>
                </a:lnTo>
                <a:lnTo>
                  <a:pt x="950" y="19734"/>
                </a:lnTo>
                <a:lnTo>
                  <a:pt x="853" y="19831"/>
                </a:lnTo>
                <a:lnTo>
                  <a:pt x="731" y="20026"/>
                </a:lnTo>
                <a:lnTo>
                  <a:pt x="634" y="20245"/>
                </a:lnTo>
                <a:lnTo>
                  <a:pt x="634" y="20342"/>
                </a:lnTo>
                <a:lnTo>
                  <a:pt x="609" y="20464"/>
                </a:lnTo>
                <a:lnTo>
                  <a:pt x="634" y="20561"/>
                </a:lnTo>
                <a:lnTo>
                  <a:pt x="658" y="20683"/>
                </a:lnTo>
                <a:lnTo>
                  <a:pt x="731" y="20780"/>
                </a:lnTo>
                <a:lnTo>
                  <a:pt x="804" y="20853"/>
                </a:lnTo>
                <a:lnTo>
                  <a:pt x="901" y="20926"/>
                </a:lnTo>
                <a:lnTo>
                  <a:pt x="1023" y="20999"/>
                </a:lnTo>
                <a:lnTo>
                  <a:pt x="1145" y="21023"/>
                </a:lnTo>
                <a:lnTo>
                  <a:pt x="1266" y="21048"/>
                </a:lnTo>
                <a:lnTo>
                  <a:pt x="1558" y="21072"/>
                </a:lnTo>
                <a:lnTo>
                  <a:pt x="1874" y="21048"/>
                </a:lnTo>
                <a:lnTo>
                  <a:pt x="2191" y="20975"/>
                </a:lnTo>
                <a:lnTo>
                  <a:pt x="2483" y="20877"/>
                </a:lnTo>
                <a:lnTo>
                  <a:pt x="2775" y="20731"/>
                </a:lnTo>
                <a:lnTo>
                  <a:pt x="3042" y="20610"/>
                </a:lnTo>
                <a:lnTo>
                  <a:pt x="3261" y="20439"/>
                </a:lnTo>
                <a:lnTo>
                  <a:pt x="3334" y="20366"/>
                </a:lnTo>
                <a:lnTo>
                  <a:pt x="3359" y="20293"/>
                </a:lnTo>
                <a:lnTo>
                  <a:pt x="3383" y="20269"/>
                </a:lnTo>
                <a:lnTo>
                  <a:pt x="3456" y="20172"/>
                </a:lnTo>
                <a:lnTo>
                  <a:pt x="3480" y="20050"/>
                </a:lnTo>
                <a:lnTo>
                  <a:pt x="3529" y="19807"/>
                </a:lnTo>
                <a:lnTo>
                  <a:pt x="3699" y="18542"/>
                </a:lnTo>
                <a:lnTo>
                  <a:pt x="3870" y="16984"/>
                </a:lnTo>
                <a:lnTo>
                  <a:pt x="4040" y="15427"/>
                </a:lnTo>
                <a:lnTo>
                  <a:pt x="4064" y="15184"/>
                </a:lnTo>
                <a:lnTo>
                  <a:pt x="4089" y="15111"/>
                </a:lnTo>
                <a:lnTo>
                  <a:pt x="4089" y="15062"/>
                </a:lnTo>
                <a:lnTo>
                  <a:pt x="4186" y="14089"/>
                </a:lnTo>
                <a:lnTo>
                  <a:pt x="4186" y="14040"/>
                </a:lnTo>
                <a:lnTo>
                  <a:pt x="4186" y="13991"/>
                </a:lnTo>
                <a:lnTo>
                  <a:pt x="4186" y="13967"/>
                </a:lnTo>
                <a:lnTo>
                  <a:pt x="4210" y="13870"/>
                </a:lnTo>
                <a:lnTo>
                  <a:pt x="4308" y="14186"/>
                </a:lnTo>
                <a:lnTo>
                  <a:pt x="4454" y="14892"/>
                </a:lnTo>
                <a:lnTo>
                  <a:pt x="4575" y="15597"/>
                </a:lnTo>
                <a:lnTo>
                  <a:pt x="4673" y="16327"/>
                </a:lnTo>
                <a:lnTo>
                  <a:pt x="4721" y="17057"/>
                </a:lnTo>
                <a:lnTo>
                  <a:pt x="4843" y="18493"/>
                </a:lnTo>
                <a:lnTo>
                  <a:pt x="4916" y="19223"/>
                </a:lnTo>
                <a:lnTo>
                  <a:pt x="5013" y="19953"/>
                </a:lnTo>
                <a:lnTo>
                  <a:pt x="5038" y="20147"/>
                </a:lnTo>
                <a:lnTo>
                  <a:pt x="5111" y="20342"/>
                </a:lnTo>
                <a:lnTo>
                  <a:pt x="5208" y="20537"/>
                </a:lnTo>
                <a:lnTo>
                  <a:pt x="5354" y="20683"/>
                </a:lnTo>
                <a:lnTo>
                  <a:pt x="5500" y="20780"/>
                </a:lnTo>
                <a:lnTo>
                  <a:pt x="5670" y="20853"/>
                </a:lnTo>
                <a:lnTo>
                  <a:pt x="5865" y="20877"/>
                </a:lnTo>
                <a:lnTo>
                  <a:pt x="6084" y="20853"/>
                </a:lnTo>
                <a:lnTo>
                  <a:pt x="6303" y="20877"/>
                </a:lnTo>
                <a:lnTo>
                  <a:pt x="6522" y="20902"/>
                </a:lnTo>
                <a:lnTo>
                  <a:pt x="6741" y="20877"/>
                </a:lnTo>
                <a:lnTo>
                  <a:pt x="6936" y="20853"/>
                </a:lnTo>
                <a:lnTo>
                  <a:pt x="7155" y="20780"/>
                </a:lnTo>
                <a:lnTo>
                  <a:pt x="7325" y="20683"/>
                </a:lnTo>
                <a:lnTo>
                  <a:pt x="7495" y="20561"/>
                </a:lnTo>
                <a:lnTo>
                  <a:pt x="7666" y="20391"/>
                </a:lnTo>
                <a:lnTo>
                  <a:pt x="7714" y="20293"/>
                </a:lnTo>
                <a:lnTo>
                  <a:pt x="7739" y="20220"/>
                </a:lnTo>
                <a:lnTo>
                  <a:pt x="7739" y="20123"/>
                </a:lnTo>
                <a:lnTo>
                  <a:pt x="7739" y="20026"/>
                </a:lnTo>
                <a:lnTo>
                  <a:pt x="7739" y="19929"/>
                </a:lnTo>
                <a:lnTo>
                  <a:pt x="7690" y="19831"/>
                </a:lnTo>
                <a:lnTo>
                  <a:pt x="7666" y="19758"/>
                </a:lnTo>
                <a:lnTo>
                  <a:pt x="7593" y="19685"/>
                </a:lnTo>
                <a:lnTo>
                  <a:pt x="7495" y="19612"/>
                </a:lnTo>
                <a:lnTo>
                  <a:pt x="7374" y="19539"/>
                </a:lnTo>
                <a:lnTo>
                  <a:pt x="7130" y="19442"/>
                </a:lnTo>
                <a:lnTo>
                  <a:pt x="7130" y="19418"/>
                </a:lnTo>
                <a:lnTo>
                  <a:pt x="7057" y="19126"/>
                </a:lnTo>
                <a:lnTo>
                  <a:pt x="7009" y="18809"/>
                </a:lnTo>
                <a:lnTo>
                  <a:pt x="6984" y="18152"/>
                </a:lnTo>
                <a:lnTo>
                  <a:pt x="6936" y="16546"/>
                </a:lnTo>
                <a:lnTo>
                  <a:pt x="6863" y="15476"/>
                </a:lnTo>
                <a:lnTo>
                  <a:pt x="6765" y="14405"/>
                </a:lnTo>
                <a:lnTo>
                  <a:pt x="6668" y="13334"/>
                </a:lnTo>
                <a:lnTo>
                  <a:pt x="6595" y="12288"/>
                </a:lnTo>
                <a:lnTo>
                  <a:pt x="6571" y="10804"/>
                </a:lnTo>
                <a:lnTo>
                  <a:pt x="6546" y="9344"/>
                </a:lnTo>
                <a:lnTo>
                  <a:pt x="6546" y="8395"/>
                </a:lnTo>
                <a:lnTo>
                  <a:pt x="6644" y="8663"/>
                </a:lnTo>
                <a:lnTo>
                  <a:pt x="6765" y="8930"/>
                </a:lnTo>
                <a:lnTo>
                  <a:pt x="6814" y="9174"/>
                </a:lnTo>
                <a:lnTo>
                  <a:pt x="6887" y="9417"/>
                </a:lnTo>
                <a:lnTo>
                  <a:pt x="6936" y="9904"/>
                </a:lnTo>
                <a:lnTo>
                  <a:pt x="6984" y="10415"/>
                </a:lnTo>
                <a:lnTo>
                  <a:pt x="7057" y="10901"/>
                </a:lnTo>
                <a:lnTo>
                  <a:pt x="6960" y="11120"/>
                </a:lnTo>
                <a:lnTo>
                  <a:pt x="6911" y="11339"/>
                </a:lnTo>
                <a:lnTo>
                  <a:pt x="6887" y="11583"/>
                </a:lnTo>
                <a:lnTo>
                  <a:pt x="6936" y="11802"/>
                </a:lnTo>
                <a:lnTo>
                  <a:pt x="6960" y="11923"/>
                </a:lnTo>
                <a:lnTo>
                  <a:pt x="7009" y="12020"/>
                </a:lnTo>
                <a:lnTo>
                  <a:pt x="7057" y="12093"/>
                </a:lnTo>
                <a:lnTo>
                  <a:pt x="7130" y="12166"/>
                </a:lnTo>
                <a:lnTo>
                  <a:pt x="7228" y="12239"/>
                </a:lnTo>
                <a:lnTo>
                  <a:pt x="7325" y="12288"/>
                </a:lnTo>
                <a:lnTo>
                  <a:pt x="7447" y="12312"/>
                </a:lnTo>
                <a:lnTo>
                  <a:pt x="7714" y="12312"/>
                </a:lnTo>
                <a:lnTo>
                  <a:pt x="7860" y="12264"/>
                </a:lnTo>
                <a:lnTo>
                  <a:pt x="7982" y="12215"/>
                </a:lnTo>
                <a:lnTo>
                  <a:pt x="8104" y="12142"/>
                </a:lnTo>
                <a:lnTo>
                  <a:pt x="8201" y="12045"/>
                </a:lnTo>
                <a:lnTo>
                  <a:pt x="8298" y="11947"/>
                </a:lnTo>
                <a:lnTo>
                  <a:pt x="8371" y="11826"/>
                </a:lnTo>
                <a:lnTo>
                  <a:pt x="8444" y="11704"/>
                </a:lnTo>
                <a:lnTo>
                  <a:pt x="8517" y="11510"/>
                </a:lnTo>
                <a:lnTo>
                  <a:pt x="8542" y="11291"/>
                </a:lnTo>
                <a:lnTo>
                  <a:pt x="8517" y="11193"/>
                </a:lnTo>
                <a:lnTo>
                  <a:pt x="8493" y="11096"/>
                </a:lnTo>
                <a:lnTo>
                  <a:pt x="8469" y="10999"/>
                </a:lnTo>
                <a:lnTo>
                  <a:pt x="8396" y="10926"/>
                </a:lnTo>
                <a:lnTo>
                  <a:pt x="8469" y="10269"/>
                </a:lnTo>
                <a:lnTo>
                  <a:pt x="8493" y="9587"/>
                </a:lnTo>
                <a:lnTo>
                  <a:pt x="8469" y="8906"/>
                </a:lnTo>
                <a:lnTo>
                  <a:pt x="8396" y="8249"/>
                </a:lnTo>
                <a:lnTo>
                  <a:pt x="8323" y="7908"/>
                </a:lnTo>
                <a:lnTo>
                  <a:pt x="8250" y="7568"/>
                </a:lnTo>
                <a:lnTo>
                  <a:pt x="8177" y="7251"/>
                </a:lnTo>
                <a:lnTo>
                  <a:pt x="8079" y="6935"/>
                </a:lnTo>
                <a:lnTo>
                  <a:pt x="7958" y="6619"/>
                </a:lnTo>
                <a:lnTo>
                  <a:pt x="7812" y="6327"/>
                </a:lnTo>
                <a:lnTo>
                  <a:pt x="7666" y="6035"/>
                </a:lnTo>
                <a:lnTo>
                  <a:pt x="7495" y="5743"/>
                </a:lnTo>
                <a:lnTo>
                  <a:pt x="7349" y="5548"/>
                </a:lnTo>
                <a:lnTo>
                  <a:pt x="7203" y="5378"/>
                </a:lnTo>
                <a:lnTo>
                  <a:pt x="7057" y="5232"/>
                </a:lnTo>
                <a:lnTo>
                  <a:pt x="6887" y="5086"/>
                </a:lnTo>
                <a:lnTo>
                  <a:pt x="6717" y="4940"/>
                </a:lnTo>
                <a:lnTo>
                  <a:pt x="6522" y="4842"/>
                </a:lnTo>
                <a:lnTo>
                  <a:pt x="6327" y="4745"/>
                </a:lnTo>
                <a:lnTo>
                  <a:pt x="6133" y="4648"/>
                </a:lnTo>
                <a:lnTo>
                  <a:pt x="5719" y="4502"/>
                </a:lnTo>
                <a:lnTo>
                  <a:pt x="5305" y="4429"/>
                </a:lnTo>
                <a:lnTo>
                  <a:pt x="4867" y="4380"/>
                </a:lnTo>
                <a:lnTo>
                  <a:pt x="4405" y="4356"/>
                </a:lnTo>
                <a:lnTo>
                  <a:pt x="4405" y="4307"/>
                </a:lnTo>
                <a:lnTo>
                  <a:pt x="4405" y="4283"/>
                </a:lnTo>
                <a:lnTo>
                  <a:pt x="4600" y="4258"/>
                </a:lnTo>
                <a:lnTo>
                  <a:pt x="4794" y="4185"/>
                </a:lnTo>
                <a:lnTo>
                  <a:pt x="4965" y="4112"/>
                </a:lnTo>
                <a:lnTo>
                  <a:pt x="5159" y="4015"/>
                </a:lnTo>
                <a:lnTo>
                  <a:pt x="5305" y="3893"/>
                </a:lnTo>
                <a:lnTo>
                  <a:pt x="5451" y="3772"/>
                </a:lnTo>
                <a:lnTo>
                  <a:pt x="5597" y="3626"/>
                </a:lnTo>
                <a:lnTo>
                  <a:pt x="5719" y="3456"/>
                </a:lnTo>
                <a:lnTo>
                  <a:pt x="5841" y="3310"/>
                </a:lnTo>
                <a:lnTo>
                  <a:pt x="5938" y="3115"/>
                </a:lnTo>
                <a:lnTo>
                  <a:pt x="6035" y="2945"/>
                </a:lnTo>
                <a:lnTo>
                  <a:pt x="6108" y="2750"/>
                </a:lnTo>
                <a:lnTo>
                  <a:pt x="6181" y="2555"/>
                </a:lnTo>
                <a:lnTo>
                  <a:pt x="6230" y="2361"/>
                </a:lnTo>
                <a:lnTo>
                  <a:pt x="6254" y="2166"/>
                </a:lnTo>
                <a:lnTo>
                  <a:pt x="6279" y="1971"/>
                </a:lnTo>
                <a:lnTo>
                  <a:pt x="6254" y="1752"/>
                </a:lnTo>
                <a:lnTo>
                  <a:pt x="6230" y="1533"/>
                </a:lnTo>
                <a:lnTo>
                  <a:pt x="6157" y="1314"/>
                </a:lnTo>
                <a:lnTo>
                  <a:pt x="6060" y="1095"/>
                </a:lnTo>
                <a:lnTo>
                  <a:pt x="5962" y="925"/>
                </a:lnTo>
                <a:lnTo>
                  <a:pt x="5816" y="730"/>
                </a:lnTo>
                <a:lnTo>
                  <a:pt x="5670" y="584"/>
                </a:lnTo>
                <a:lnTo>
                  <a:pt x="5500" y="438"/>
                </a:lnTo>
                <a:lnTo>
                  <a:pt x="5305" y="292"/>
                </a:lnTo>
                <a:lnTo>
                  <a:pt x="5111" y="195"/>
                </a:lnTo>
                <a:lnTo>
                  <a:pt x="4892" y="98"/>
                </a:lnTo>
                <a:lnTo>
                  <a:pt x="4697" y="49"/>
                </a:lnTo>
                <a:lnTo>
                  <a:pt x="4478" y="25"/>
                </a:lnTo>
                <a:lnTo>
                  <a:pt x="4259" y="0"/>
                </a:lnTo>
                <a:close/>
              </a:path>
            </a:pathLst>
          </a:custGeom>
          <a:solidFill>
            <a:srgbClr val="25212A">
              <a:alpha val="7115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49" name="Google Shape;949;p93"/>
          <p:cNvSpPr/>
          <p:nvPr/>
        </p:nvSpPr>
        <p:spPr>
          <a:xfrm>
            <a:off x="7747424" y="3390724"/>
            <a:ext cx="145204" cy="408821"/>
          </a:xfrm>
          <a:custGeom>
            <a:rect b="b" l="l" r="r" t="t"/>
            <a:pathLst>
              <a:path extrusionOk="0" h="20829" w="7398">
                <a:moveTo>
                  <a:pt x="3991" y="584"/>
                </a:moveTo>
                <a:lnTo>
                  <a:pt x="3942" y="657"/>
                </a:lnTo>
                <a:lnTo>
                  <a:pt x="3893" y="730"/>
                </a:lnTo>
                <a:lnTo>
                  <a:pt x="3893" y="755"/>
                </a:lnTo>
                <a:lnTo>
                  <a:pt x="3918" y="779"/>
                </a:lnTo>
                <a:lnTo>
                  <a:pt x="3991" y="803"/>
                </a:lnTo>
                <a:lnTo>
                  <a:pt x="4064" y="779"/>
                </a:lnTo>
                <a:lnTo>
                  <a:pt x="4185" y="755"/>
                </a:lnTo>
                <a:lnTo>
                  <a:pt x="4283" y="706"/>
                </a:lnTo>
                <a:lnTo>
                  <a:pt x="4380" y="633"/>
                </a:lnTo>
                <a:lnTo>
                  <a:pt x="4453" y="730"/>
                </a:lnTo>
                <a:lnTo>
                  <a:pt x="4356" y="779"/>
                </a:lnTo>
                <a:lnTo>
                  <a:pt x="4210" y="852"/>
                </a:lnTo>
                <a:lnTo>
                  <a:pt x="4088" y="949"/>
                </a:lnTo>
                <a:lnTo>
                  <a:pt x="4088" y="974"/>
                </a:lnTo>
                <a:lnTo>
                  <a:pt x="4112" y="998"/>
                </a:lnTo>
                <a:lnTo>
                  <a:pt x="4283" y="998"/>
                </a:lnTo>
                <a:lnTo>
                  <a:pt x="4453" y="974"/>
                </a:lnTo>
                <a:lnTo>
                  <a:pt x="4623" y="901"/>
                </a:lnTo>
                <a:lnTo>
                  <a:pt x="4721" y="1071"/>
                </a:lnTo>
                <a:lnTo>
                  <a:pt x="4696" y="1071"/>
                </a:lnTo>
                <a:lnTo>
                  <a:pt x="4429" y="1193"/>
                </a:lnTo>
                <a:lnTo>
                  <a:pt x="4185" y="1314"/>
                </a:lnTo>
                <a:lnTo>
                  <a:pt x="4161" y="1339"/>
                </a:lnTo>
                <a:lnTo>
                  <a:pt x="4185" y="1339"/>
                </a:lnTo>
                <a:lnTo>
                  <a:pt x="4307" y="1387"/>
                </a:lnTo>
                <a:lnTo>
                  <a:pt x="4429" y="1387"/>
                </a:lnTo>
                <a:lnTo>
                  <a:pt x="4550" y="1363"/>
                </a:lnTo>
                <a:lnTo>
                  <a:pt x="4696" y="1314"/>
                </a:lnTo>
                <a:lnTo>
                  <a:pt x="4818" y="1266"/>
                </a:lnTo>
                <a:lnTo>
                  <a:pt x="4915" y="1533"/>
                </a:lnTo>
                <a:lnTo>
                  <a:pt x="4794" y="1582"/>
                </a:lnTo>
                <a:lnTo>
                  <a:pt x="4502" y="1679"/>
                </a:lnTo>
                <a:lnTo>
                  <a:pt x="4356" y="1728"/>
                </a:lnTo>
                <a:lnTo>
                  <a:pt x="4234" y="1825"/>
                </a:lnTo>
                <a:lnTo>
                  <a:pt x="4210" y="1850"/>
                </a:lnTo>
                <a:lnTo>
                  <a:pt x="4210" y="1874"/>
                </a:lnTo>
                <a:lnTo>
                  <a:pt x="4210" y="1898"/>
                </a:lnTo>
                <a:lnTo>
                  <a:pt x="4234" y="1898"/>
                </a:lnTo>
                <a:lnTo>
                  <a:pt x="4404" y="1947"/>
                </a:lnTo>
                <a:lnTo>
                  <a:pt x="4550" y="1923"/>
                </a:lnTo>
                <a:lnTo>
                  <a:pt x="4696" y="1898"/>
                </a:lnTo>
                <a:lnTo>
                  <a:pt x="4867" y="1874"/>
                </a:lnTo>
                <a:lnTo>
                  <a:pt x="4964" y="1850"/>
                </a:lnTo>
                <a:lnTo>
                  <a:pt x="4988" y="2069"/>
                </a:lnTo>
                <a:lnTo>
                  <a:pt x="4891" y="2093"/>
                </a:lnTo>
                <a:lnTo>
                  <a:pt x="4696" y="2142"/>
                </a:lnTo>
                <a:lnTo>
                  <a:pt x="4526" y="2190"/>
                </a:lnTo>
                <a:lnTo>
                  <a:pt x="4331" y="2263"/>
                </a:lnTo>
                <a:lnTo>
                  <a:pt x="4137" y="2336"/>
                </a:lnTo>
                <a:lnTo>
                  <a:pt x="4112" y="2361"/>
                </a:lnTo>
                <a:lnTo>
                  <a:pt x="4137" y="2385"/>
                </a:lnTo>
                <a:lnTo>
                  <a:pt x="4283" y="2385"/>
                </a:lnTo>
                <a:lnTo>
                  <a:pt x="4404" y="2409"/>
                </a:lnTo>
                <a:lnTo>
                  <a:pt x="4599" y="2385"/>
                </a:lnTo>
                <a:lnTo>
                  <a:pt x="4769" y="2361"/>
                </a:lnTo>
                <a:lnTo>
                  <a:pt x="4988" y="2336"/>
                </a:lnTo>
                <a:lnTo>
                  <a:pt x="4988" y="2434"/>
                </a:lnTo>
                <a:lnTo>
                  <a:pt x="4940" y="2604"/>
                </a:lnTo>
                <a:lnTo>
                  <a:pt x="4891" y="2750"/>
                </a:lnTo>
                <a:lnTo>
                  <a:pt x="4794" y="2726"/>
                </a:lnTo>
                <a:lnTo>
                  <a:pt x="4696" y="2726"/>
                </a:lnTo>
                <a:lnTo>
                  <a:pt x="4502" y="2750"/>
                </a:lnTo>
                <a:lnTo>
                  <a:pt x="4258" y="2750"/>
                </a:lnTo>
                <a:lnTo>
                  <a:pt x="4137" y="2774"/>
                </a:lnTo>
                <a:lnTo>
                  <a:pt x="4015" y="2847"/>
                </a:lnTo>
                <a:lnTo>
                  <a:pt x="4015" y="2872"/>
                </a:lnTo>
                <a:lnTo>
                  <a:pt x="4112" y="2945"/>
                </a:lnTo>
                <a:lnTo>
                  <a:pt x="4210" y="2993"/>
                </a:lnTo>
                <a:lnTo>
                  <a:pt x="4429" y="2993"/>
                </a:lnTo>
                <a:lnTo>
                  <a:pt x="4599" y="3018"/>
                </a:lnTo>
                <a:lnTo>
                  <a:pt x="4745" y="3018"/>
                </a:lnTo>
                <a:lnTo>
                  <a:pt x="4623" y="3164"/>
                </a:lnTo>
                <a:lnTo>
                  <a:pt x="4502" y="3310"/>
                </a:lnTo>
                <a:lnTo>
                  <a:pt x="4453" y="3285"/>
                </a:lnTo>
                <a:lnTo>
                  <a:pt x="4283" y="3237"/>
                </a:lnTo>
                <a:lnTo>
                  <a:pt x="4112" y="3212"/>
                </a:lnTo>
                <a:lnTo>
                  <a:pt x="3918" y="3212"/>
                </a:lnTo>
                <a:lnTo>
                  <a:pt x="3747" y="3237"/>
                </a:lnTo>
                <a:lnTo>
                  <a:pt x="3723" y="3237"/>
                </a:lnTo>
                <a:lnTo>
                  <a:pt x="3723" y="3261"/>
                </a:lnTo>
                <a:lnTo>
                  <a:pt x="3747" y="3310"/>
                </a:lnTo>
                <a:lnTo>
                  <a:pt x="3966" y="3407"/>
                </a:lnTo>
                <a:lnTo>
                  <a:pt x="4210" y="3480"/>
                </a:lnTo>
                <a:lnTo>
                  <a:pt x="3991" y="3529"/>
                </a:lnTo>
                <a:lnTo>
                  <a:pt x="3796" y="3553"/>
                </a:lnTo>
                <a:lnTo>
                  <a:pt x="3553" y="3553"/>
                </a:lnTo>
                <a:lnTo>
                  <a:pt x="3334" y="3504"/>
                </a:lnTo>
                <a:lnTo>
                  <a:pt x="3090" y="3407"/>
                </a:lnTo>
                <a:lnTo>
                  <a:pt x="2896" y="3285"/>
                </a:lnTo>
                <a:lnTo>
                  <a:pt x="2701" y="3115"/>
                </a:lnTo>
                <a:lnTo>
                  <a:pt x="2555" y="2945"/>
                </a:lnTo>
                <a:lnTo>
                  <a:pt x="2433" y="2726"/>
                </a:lnTo>
                <a:lnTo>
                  <a:pt x="2360" y="2507"/>
                </a:lnTo>
                <a:lnTo>
                  <a:pt x="2312" y="2288"/>
                </a:lnTo>
                <a:lnTo>
                  <a:pt x="2312" y="2020"/>
                </a:lnTo>
                <a:lnTo>
                  <a:pt x="2336" y="1874"/>
                </a:lnTo>
                <a:lnTo>
                  <a:pt x="2360" y="1704"/>
                </a:lnTo>
                <a:lnTo>
                  <a:pt x="2409" y="1558"/>
                </a:lnTo>
                <a:lnTo>
                  <a:pt x="2482" y="1412"/>
                </a:lnTo>
                <a:lnTo>
                  <a:pt x="2677" y="1120"/>
                </a:lnTo>
                <a:lnTo>
                  <a:pt x="2871" y="876"/>
                </a:lnTo>
                <a:lnTo>
                  <a:pt x="3017" y="755"/>
                </a:lnTo>
                <a:lnTo>
                  <a:pt x="3139" y="682"/>
                </a:lnTo>
                <a:lnTo>
                  <a:pt x="3261" y="633"/>
                </a:lnTo>
                <a:lnTo>
                  <a:pt x="3407" y="584"/>
                </a:lnTo>
                <a:close/>
                <a:moveTo>
                  <a:pt x="1898" y="7860"/>
                </a:moveTo>
                <a:lnTo>
                  <a:pt x="2020" y="7933"/>
                </a:lnTo>
                <a:lnTo>
                  <a:pt x="1995" y="8200"/>
                </a:lnTo>
                <a:lnTo>
                  <a:pt x="1995" y="8444"/>
                </a:lnTo>
                <a:lnTo>
                  <a:pt x="1971" y="8979"/>
                </a:lnTo>
                <a:lnTo>
                  <a:pt x="1971" y="9149"/>
                </a:lnTo>
                <a:lnTo>
                  <a:pt x="1922" y="9344"/>
                </a:lnTo>
                <a:lnTo>
                  <a:pt x="1801" y="9685"/>
                </a:lnTo>
                <a:lnTo>
                  <a:pt x="1655" y="10050"/>
                </a:lnTo>
                <a:lnTo>
                  <a:pt x="1509" y="10390"/>
                </a:lnTo>
                <a:lnTo>
                  <a:pt x="1436" y="10658"/>
                </a:lnTo>
                <a:lnTo>
                  <a:pt x="1363" y="10926"/>
                </a:lnTo>
                <a:lnTo>
                  <a:pt x="1314" y="10707"/>
                </a:lnTo>
                <a:lnTo>
                  <a:pt x="1265" y="10536"/>
                </a:lnTo>
                <a:lnTo>
                  <a:pt x="1241" y="10512"/>
                </a:lnTo>
                <a:lnTo>
                  <a:pt x="1290" y="10463"/>
                </a:lnTo>
                <a:lnTo>
                  <a:pt x="1314" y="10390"/>
                </a:lnTo>
                <a:lnTo>
                  <a:pt x="1363" y="9733"/>
                </a:lnTo>
                <a:lnTo>
                  <a:pt x="1460" y="9076"/>
                </a:lnTo>
                <a:lnTo>
                  <a:pt x="1533" y="8760"/>
                </a:lnTo>
                <a:lnTo>
                  <a:pt x="1606" y="8444"/>
                </a:lnTo>
                <a:lnTo>
                  <a:pt x="1728" y="8152"/>
                </a:lnTo>
                <a:lnTo>
                  <a:pt x="1898" y="7860"/>
                </a:lnTo>
                <a:close/>
                <a:moveTo>
                  <a:pt x="5499" y="7860"/>
                </a:moveTo>
                <a:lnTo>
                  <a:pt x="5670" y="8152"/>
                </a:lnTo>
                <a:lnTo>
                  <a:pt x="5791" y="8444"/>
                </a:lnTo>
                <a:lnTo>
                  <a:pt x="5864" y="8760"/>
                </a:lnTo>
                <a:lnTo>
                  <a:pt x="5937" y="9076"/>
                </a:lnTo>
                <a:lnTo>
                  <a:pt x="6010" y="9733"/>
                </a:lnTo>
                <a:lnTo>
                  <a:pt x="6083" y="10390"/>
                </a:lnTo>
                <a:lnTo>
                  <a:pt x="6107" y="10463"/>
                </a:lnTo>
                <a:lnTo>
                  <a:pt x="6156" y="10512"/>
                </a:lnTo>
                <a:lnTo>
                  <a:pt x="6132" y="10536"/>
                </a:lnTo>
                <a:lnTo>
                  <a:pt x="6083" y="10707"/>
                </a:lnTo>
                <a:lnTo>
                  <a:pt x="6034" y="10926"/>
                </a:lnTo>
                <a:lnTo>
                  <a:pt x="5961" y="10658"/>
                </a:lnTo>
                <a:lnTo>
                  <a:pt x="5889" y="10390"/>
                </a:lnTo>
                <a:lnTo>
                  <a:pt x="5743" y="10050"/>
                </a:lnTo>
                <a:lnTo>
                  <a:pt x="5597" y="9685"/>
                </a:lnTo>
                <a:lnTo>
                  <a:pt x="5475" y="9344"/>
                </a:lnTo>
                <a:lnTo>
                  <a:pt x="5426" y="9149"/>
                </a:lnTo>
                <a:lnTo>
                  <a:pt x="5426" y="8979"/>
                </a:lnTo>
                <a:lnTo>
                  <a:pt x="5402" y="8444"/>
                </a:lnTo>
                <a:lnTo>
                  <a:pt x="5402" y="8200"/>
                </a:lnTo>
                <a:lnTo>
                  <a:pt x="5378" y="7933"/>
                </a:lnTo>
                <a:lnTo>
                  <a:pt x="5499" y="7860"/>
                </a:lnTo>
                <a:close/>
                <a:moveTo>
                  <a:pt x="3869" y="4623"/>
                </a:moveTo>
                <a:lnTo>
                  <a:pt x="4161" y="4672"/>
                </a:lnTo>
                <a:lnTo>
                  <a:pt x="4453" y="4721"/>
                </a:lnTo>
                <a:lnTo>
                  <a:pt x="4380" y="4769"/>
                </a:lnTo>
                <a:lnTo>
                  <a:pt x="4283" y="4842"/>
                </a:lnTo>
                <a:lnTo>
                  <a:pt x="4283" y="4867"/>
                </a:lnTo>
                <a:lnTo>
                  <a:pt x="4307" y="4891"/>
                </a:lnTo>
                <a:lnTo>
                  <a:pt x="4696" y="4842"/>
                </a:lnTo>
                <a:lnTo>
                  <a:pt x="4842" y="4842"/>
                </a:lnTo>
                <a:lnTo>
                  <a:pt x="4915" y="4867"/>
                </a:lnTo>
                <a:lnTo>
                  <a:pt x="4818" y="4891"/>
                </a:lnTo>
                <a:lnTo>
                  <a:pt x="4696" y="4940"/>
                </a:lnTo>
                <a:lnTo>
                  <a:pt x="4599" y="4988"/>
                </a:lnTo>
                <a:lnTo>
                  <a:pt x="4550" y="5086"/>
                </a:lnTo>
                <a:lnTo>
                  <a:pt x="4550" y="5110"/>
                </a:lnTo>
                <a:lnTo>
                  <a:pt x="4575" y="5110"/>
                </a:lnTo>
                <a:lnTo>
                  <a:pt x="4818" y="5037"/>
                </a:lnTo>
                <a:lnTo>
                  <a:pt x="4964" y="5013"/>
                </a:lnTo>
                <a:lnTo>
                  <a:pt x="5086" y="4988"/>
                </a:lnTo>
                <a:lnTo>
                  <a:pt x="5159" y="4988"/>
                </a:lnTo>
                <a:lnTo>
                  <a:pt x="5329" y="5110"/>
                </a:lnTo>
                <a:lnTo>
                  <a:pt x="5086" y="5134"/>
                </a:lnTo>
                <a:lnTo>
                  <a:pt x="4964" y="5183"/>
                </a:lnTo>
                <a:lnTo>
                  <a:pt x="4867" y="5232"/>
                </a:lnTo>
                <a:lnTo>
                  <a:pt x="4867" y="5280"/>
                </a:lnTo>
                <a:lnTo>
                  <a:pt x="4867" y="5305"/>
                </a:lnTo>
                <a:lnTo>
                  <a:pt x="4988" y="5353"/>
                </a:lnTo>
                <a:lnTo>
                  <a:pt x="5110" y="5353"/>
                </a:lnTo>
                <a:lnTo>
                  <a:pt x="5378" y="5329"/>
                </a:lnTo>
                <a:lnTo>
                  <a:pt x="5548" y="5305"/>
                </a:lnTo>
                <a:lnTo>
                  <a:pt x="5694" y="5451"/>
                </a:lnTo>
                <a:lnTo>
                  <a:pt x="5572" y="5475"/>
                </a:lnTo>
                <a:lnTo>
                  <a:pt x="5378" y="5524"/>
                </a:lnTo>
                <a:lnTo>
                  <a:pt x="5305" y="5548"/>
                </a:lnTo>
                <a:lnTo>
                  <a:pt x="5232" y="5597"/>
                </a:lnTo>
                <a:lnTo>
                  <a:pt x="5232" y="5621"/>
                </a:lnTo>
                <a:lnTo>
                  <a:pt x="5232" y="5645"/>
                </a:lnTo>
                <a:lnTo>
                  <a:pt x="5402" y="5621"/>
                </a:lnTo>
                <a:lnTo>
                  <a:pt x="5572" y="5621"/>
                </a:lnTo>
                <a:lnTo>
                  <a:pt x="5791" y="5572"/>
                </a:lnTo>
                <a:lnTo>
                  <a:pt x="5889" y="5718"/>
                </a:lnTo>
                <a:lnTo>
                  <a:pt x="5840" y="5718"/>
                </a:lnTo>
                <a:lnTo>
                  <a:pt x="5621" y="5743"/>
                </a:lnTo>
                <a:lnTo>
                  <a:pt x="5499" y="5791"/>
                </a:lnTo>
                <a:lnTo>
                  <a:pt x="5426" y="5840"/>
                </a:lnTo>
                <a:lnTo>
                  <a:pt x="5426" y="5889"/>
                </a:lnTo>
                <a:lnTo>
                  <a:pt x="5524" y="5913"/>
                </a:lnTo>
                <a:lnTo>
                  <a:pt x="5621" y="5913"/>
                </a:lnTo>
                <a:lnTo>
                  <a:pt x="5791" y="5889"/>
                </a:lnTo>
                <a:lnTo>
                  <a:pt x="6010" y="5889"/>
                </a:lnTo>
                <a:lnTo>
                  <a:pt x="6107" y="6083"/>
                </a:lnTo>
                <a:lnTo>
                  <a:pt x="5937" y="6132"/>
                </a:lnTo>
                <a:lnTo>
                  <a:pt x="5840" y="6181"/>
                </a:lnTo>
                <a:lnTo>
                  <a:pt x="5767" y="6229"/>
                </a:lnTo>
                <a:lnTo>
                  <a:pt x="5864" y="6254"/>
                </a:lnTo>
                <a:lnTo>
                  <a:pt x="5986" y="6254"/>
                </a:lnTo>
                <a:lnTo>
                  <a:pt x="6205" y="6229"/>
                </a:lnTo>
                <a:lnTo>
                  <a:pt x="6302" y="6448"/>
                </a:lnTo>
                <a:lnTo>
                  <a:pt x="6253" y="6473"/>
                </a:lnTo>
                <a:lnTo>
                  <a:pt x="6083" y="6521"/>
                </a:lnTo>
                <a:lnTo>
                  <a:pt x="5937" y="6619"/>
                </a:lnTo>
                <a:lnTo>
                  <a:pt x="5937" y="6643"/>
                </a:lnTo>
                <a:lnTo>
                  <a:pt x="6083" y="6643"/>
                </a:lnTo>
                <a:lnTo>
                  <a:pt x="6229" y="6619"/>
                </a:lnTo>
                <a:lnTo>
                  <a:pt x="6351" y="6594"/>
                </a:lnTo>
                <a:lnTo>
                  <a:pt x="6448" y="6813"/>
                </a:lnTo>
                <a:lnTo>
                  <a:pt x="6448" y="6838"/>
                </a:lnTo>
                <a:lnTo>
                  <a:pt x="6375" y="6862"/>
                </a:lnTo>
                <a:lnTo>
                  <a:pt x="6229" y="6935"/>
                </a:lnTo>
                <a:lnTo>
                  <a:pt x="6107" y="7008"/>
                </a:lnTo>
                <a:lnTo>
                  <a:pt x="6107" y="7032"/>
                </a:lnTo>
                <a:lnTo>
                  <a:pt x="6132" y="7057"/>
                </a:lnTo>
                <a:lnTo>
                  <a:pt x="6399" y="7008"/>
                </a:lnTo>
                <a:lnTo>
                  <a:pt x="6497" y="6984"/>
                </a:lnTo>
                <a:lnTo>
                  <a:pt x="6545" y="7130"/>
                </a:lnTo>
                <a:lnTo>
                  <a:pt x="6472" y="7154"/>
                </a:lnTo>
                <a:lnTo>
                  <a:pt x="6302" y="7178"/>
                </a:lnTo>
                <a:lnTo>
                  <a:pt x="6205" y="7203"/>
                </a:lnTo>
                <a:lnTo>
                  <a:pt x="6132" y="7227"/>
                </a:lnTo>
                <a:lnTo>
                  <a:pt x="6107" y="7276"/>
                </a:lnTo>
                <a:lnTo>
                  <a:pt x="6083" y="7300"/>
                </a:lnTo>
                <a:lnTo>
                  <a:pt x="6107" y="7349"/>
                </a:lnTo>
                <a:lnTo>
                  <a:pt x="6132" y="7373"/>
                </a:lnTo>
                <a:lnTo>
                  <a:pt x="6205" y="7422"/>
                </a:lnTo>
                <a:lnTo>
                  <a:pt x="6278" y="7422"/>
                </a:lnTo>
                <a:lnTo>
                  <a:pt x="6424" y="7397"/>
                </a:lnTo>
                <a:lnTo>
                  <a:pt x="6618" y="7397"/>
                </a:lnTo>
                <a:lnTo>
                  <a:pt x="6667" y="7519"/>
                </a:lnTo>
                <a:lnTo>
                  <a:pt x="6424" y="7592"/>
                </a:lnTo>
                <a:lnTo>
                  <a:pt x="6278" y="7641"/>
                </a:lnTo>
                <a:lnTo>
                  <a:pt x="6253" y="7665"/>
                </a:lnTo>
                <a:lnTo>
                  <a:pt x="6278" y="7689"/>
                </a:lnTo>
                <a:lnTo>
                  <a:pt x="6375" y="7714"/>
                </a:lnTo>
                <a:lnTo>
                  <a:pt x="6472" y="7738"/>
                </a:lnTo>
                <a:lnTo>
                  <a:pt x="6667" y="7714"/>
                </a:lnTo>
                <a:lnTo>
                  <a:pt x="6716" y="7714"/>
                </a:lnTo>
                <a:lnTo>
                  <a:pt x="6740" y="7860"/>
                </a:lnTo>
                <a:lnTo>
                  <a:pt x="6667" y="7884"/>
                </a:lnTo>
                <a:lnTo>
                  <a:pt x="6570" y="7933"/>
                </a:lnTo>
                <a:lnTo>
                  <a:pt x="6448" y="7981"/>
                </a:lnTo>
                <a:lnTo>
                  <a:pt x="6424" y="8030"/>
                </a:lnTo>
                <a:lnTo>
                  <a:pt x="6448" y="8030"/>
                </a:lnTo>
                <a:lnTo>
                  <a:pt x="6545" y="8079"/>
                </a:lnTo>
                <a:lnTo>
                  <a:pt x="6691" y="8079"/>
                </a:lnTo>
                <a:lnTo>
                  <a:pt x="6789" y="8054"/>
                </a:lnTo>
                <a:lnTo>
                  <a:pt x="6813" y="8249"/>
                </a:lnTo>
                <a:lnTo>
                  <a:pt x="6740" y="8249"/>
                </a:lnTo>
                <a:lnTo>
                  <a:pt x="6570" y="8298"/>
                </a:lnTo>
                <a:lnTo>
                  <a:pt x="6424" y="8371"/>
                </a:lnTo>
                <a:lnTo>
                  <a:pt x="6399" y="8395"/>
                </a:lnTo>
                <a:lnTo>
                  <a:pt x="6424" y="8419"/>
                </a:lnTo>
                <a:lnTo>
                  <a:pt x="6472" y="8444"/>
                </a:lnTo>
                <a:lnTo>
                  <a:pt x="6545" y="8468"/>
                </a:lnTo>
                <a:lnTo>
                  <a:pt x="6837" y="8468"/>
                </a:lnTo>
                <a:lnTo>
                  <a:pt x="6862" y="8638"/>
                </a:lnTo>
                <a:lnTo>
                  <a:pt x="6764" y="8663"/>
                </a:lnTo>
                <a:lnTo>
                  <a:pt x="6667" y="8711"/>
                </a:lnTo>
                <a:lnTo>
                  <a:pt x="6570" y="8784"/>
                </a:lnTo>
                <a:lnTo>
                  <a:pt x="6570" y="8809"/>
                </a:lnTo>
                <a:lnTo>
                  <a:pt x="6886" y="8809"/>
                </a:lnTo>
                <a:lnTo>
                  <a:pt x="6910" y="9052"/>
                </a:lnTo>
                <a:lnTo>
                  <a:pt x="6764" y="9101"/>
                </a:lnTo>
                <a:lnTo>
                  <a:pt x="6691" y="9125"/>
                </a:lnTo>
                <a:lnTo>
                  <a:pt x="6618" y="9174"/>
                </a:lnTo>
                <a:lnTo>
                  <a:pt x="6618" y="9198"/>
                </a:lnTo>
                <a:lnTo>
                  <a:pt x="6667" y="9222"/>
                </a:lnTo>
                <a:lnTo>
                  <a:pt x="6691" y="9222"/>
                </a:lnTo>
                <a:lnTo>
                  <a:pt x="6789" y="9247"/>
                </a:lnTo>
                <a:lnTo>
                  <a:pt x="6910" y="9222"/>
                </a:lnTo>
                <a:lnTo>
                  <a:pt x="6910" y="9466"/>
                </a:lnTo>
                <a:lnTo>
                  <a:pt x="6570" y="9587"/>
                </a:lnTo>
                <a:lnTo>
                  <a:pt x="6545" y="9612"/>
                </a:lnTo>
                <a:lnTo>
                  <a:pt x="6545" y="9636"/>
                </a:lnTo>
                <a:lnTo>
                  <a:pt x="6594" y="9685"/>
                </a:lnTo>
                <a:lnTo>
                  <a:pt x="6764" y="9709"/>
                </a:lnTo>
                <a:lnTo>
                  <a:pt x="6910" y="9709"/>
                </a:lnTo>
                <a:lnTo>
                  <a:pt x="6910" y="9831"/>
                </a:lnTo>
                <a:lnTo>
                  <a:pt x="6813" y="9855"/>
                </a:lnTo>
                <a:lnTo>
                  <a:pt x="6667" y="9928"/>
                </a:lnTo>
                <a:lnTo>
                  <a:pt x="6643" y="9952"/>
                </a:lnTo>
                <a:lnTo>
                  <a:pt x="6643" y="10001"/>
                </a:lnTo>
                <a:lnTo>
                  <a:pt x="6667" y="10025"/>
                </a:lnTo>
                <a:lnTo>
                  <a:pt x="6716" y="10050"/>
                </a:lnTo>
                <a:lnTo>
                  <a:pt x="6910" y="10074"/>
                </a:lnTo>
                <a:lnTo>
                  <a:pt x="6886" y="10293"/>
                </a:lnTo>
                <a:lnTo>
                  <a:pt x="6789" y="10293"/>
                </a:lnTo>
                <a:lnTo>
                  <a:pt x="6691" y="10317"/>
                </a:lnTo>
                <a:lnTo>
                  <a:pt x="6667" y="10342"/>
                </a:lnTo>
                <a:lnTo>
                  <a:pt x="6667" y="10366"/>
                </a:lnTo>
                <a:lnTo>
                  <a:pt x="6667" y="10390"/>
                </a:lnTo>
                <a:lnTo>
                  <a:pt x="6691" y="10415"/>
                </a:lnTo>
                <a:lnTo>
                  <a:pt x="6789" y="10439"/>
                </a:lnTo>
                <a:lnTo>
                  <a:pt x="6862" y="10439"/>
                </a:lnTo>
                <a:lnTo>
                  <a:pt x="6837" y="10682"/>
                </a:lnTo>
                <a:lnTo>
                  <a:pt x="6813" y="10658"/>
                </a:lnTo>
                <a:lnTo>
                  <a:pt x="6764" y="10658"/>
                </a:lnTo>
                <a:lnTo>
                  <a:pt x="6764" y="10682"/>
                </a:lnTo>
                <a:lnTo>
                  <a:pt x="6740" y="10682"/>
                </a:lnTo>
                <a:lnTo>
                  <a:pt x="6764" y="10755"/>
                </a:lnTo>
                <a:lnTo>
                  <a:pt x="6813" y="10804"/>
                </a:lnTo>
                <a:lnTo>
                  <a:pt x="6813" y="10828"/>
                </a:lnTo>
                <a:lnTo>
                  <a:pt x="6813" y="10926"/>
                </a:lnTo>
                <a:lnTo>
                  <a:pt x="6837" y="10974"/>
                </a:lnTo>
                <a:lnTo>
                  <a:pt x="6862" y="11047"/>
                </a:lnTo>
                <a:lnTo>
                  <a:pt x="6910" y="11096"/>
                </a:lnTo>
                <a:lnTo>
                  <a:pt x="6935" y="11339"/>
                </a:lnTo>
                <a:lnTo>
                  <a:pt x="6935" y="11461"/>
                </a:lnTo>
                <a:lnTo>
                  <a:pt x="6886" y="11583"/>
                </a:lnTo>
                <a:lnTo>
                  <a:pt x="6837" y="11656"/>
                </a:lnTo>
                <a:lnTo>
                  <a:pt x="6740" y="11729"/>
                </a:lnTo>
                <a:lnTo>
                  <a:pt x="6643" y="11801"/>
                </a:lnTo>
                <a:lnTo>
                  <a:pt x="6594" y="11801"/>
                </a:lnTo>
                <a:lnTo>
                  <a:pt x="6570" y="11753"/>
                </a:lnTo>
                <a:lnTo>
                  <a:pt x="6521" y="11656"/>
                </a:lnTo>
                <a:lnTo>
                  <a:pt x="6472" y="11534"/>
                </a:lnTo>
                <a:lnTo>
                  <a:pt x="6424" y="11266"/>
                </a:lnTo>
                <a:lnTo>
                  <a:pt x="6448" y="10999"/>
                </a:lnTo>
                <a:lnTo>
                  <a:pt x="6472" y="10853"/>
                </a:lnTo>
                <a:lnTo>
                  <a:pt x="6521" y="10755"/>
                </a:lnTo>
                <a:lnTo>
                  <a:pt x="6521" y="10658"/>
                </a:lnTo>
                <a:lnTo>
                  <a:pt x="6521" y="10585"/>
                </a:lnTo>
                <a:lnTo>
                  <a:pt x="6472" y="10512"/>
                </a:lnTo>
                <a:lnTo>
                  <a:pt x="6424" y="10463"/>
                </a:lnTo>
                <a:lnTo>
                  <a:pt x="6424" y="10390"/>
                </a:lnTo>
                <a:lnTo>
                  <a:pt x="6448" y="10025"/>
                </a:lnTo>
                <a:lnTo>
                  <a:pt x="6448" y="9660"/>
                </a:lnTo>
                <a:lnTo>
                  <a:pt x="6399" y="9271"/>
                </a:lnTo>
                <a:lnTo>
                  <a:pt x="6326" y="8906"/>
                </a:lnTo>
                <a:lnTo>
                  <a:pt x="6253" y="8541"/>
                </a:lnTo>
                <a:lnTo>
                  <a:pt x="6132" y="8200"/>
                </a:lnTo>
                <a:lnTo>
                  <a:pt x="5961" y="7860"/>
                </a:lnTo>
                <a:lnTo>
                  <a:pt x="5791" y="7568"/>
                </a:lnTo>
                <a:lnTo>
                  <a:pt x="5767" y="7543"/>
                </a:lnTo>
                <a:lnTo>
                  <a:pt x="5864" y="7300"/>
                </a:lnTo>
                <a:lnTo>
                  <a:pt x="5937" y="7081"/>
                </a:lnTo>
                <a:lnTo>
                  <a:pt x="5937" y="6935"/>
                </a:lnTo>
                <a:lnTo>
                  <a:pt x="5937" y="6789"/>
                </a:lnTo>
                <a:lnTo>
                  <a:pt x="5889" y="6619"/>
                </a:lnTo>
                <a:lnTo>
                  <a:pt x="5840" y="6473"/>
                </a:lnTo>
                <a:lnTo>
                  <a:pt x="5767" y="6327"/>
                </a:lnTo>
                <a:lnTo>
                  <a:pt x="5670" y="6229"/>
                </a:lnTo>
                <a:lnTo>
                  <a:pt x="5597" y="6205"/>
                </a:lnTo>
                <a:lnTo>
                  <a:pt x="5524" y="6181"/>
                </a:lnTo>
                <a:lnTo>
                  <a:pt x="5451" y="6181"/>
                </a:lnTo>
                <a:lnTo>
                  <a:pt x="5378" y="6205"/>
                </a:lnTo>
                <a:lnTo>
                  <a:pt x="5305" y="6254"/>
                </a:lnTo>
                <a:lnTo>
                  <a:pt x="5280" y="6327"/>
                </a:lnTo>
                <a:lnTo>
                  <a:pt x="5280" y="6400"/>
                </a:lnTo>
                <a:lnTo>
                  <a:pt x="5305" y="6473"/>
                </a:lnTo>
                <a:lnTo>
                  <a:pt x="5426" y="6570"/>
                </a:lnTo>
                <a:lnTo>
                  <a:pt x="5475" y="6643"/>
                </a:lnTo>
                <a:lnTo>
                  <a:pt x="5524" y="6716"/>
                </a:lnTo>
                <a:lnTo>
                  <a:pt x="5524" y="6886"/>
                </a:lnTo>
                <a:lnTo>
                  <a:pt x="5499" y="7057"/>
                </a:lnTo>
                <a:lnTo>
                  <a:pt x="5451" y="7227"/>
                </a:lnTo>
                <a:lnTo>
                  <a:pt x="5353" y="7373"/>
                </a:lnTo>
                <a:lnTo>
                  <a:pt x="5305" y="7446"/>
                </a:lnTo>
                <a:lnTo>
                  <a:pt x="5256" y="7519"/>
                </a:lnTo>
                <a:lnTo>
                  <a:pt x="5183" y="7543"/>
                </a:lnTo>
                <a:lnTo>
                  <a:pt x="5086" y="7568"/>
                </a:lnTo>
                <a:lnTo>
                  <a:pt x="5013" y="7592"/>
                </a:lnTo>
                <a:lnTo>
                  <a:pt x="4964" y="7616"/>
                </a:lnTo>
                <a:lnTo>
                  <a:pt x="4915" y="7665"/>
                </a:lnTo>
                <a:lnTo>
                  <a:pt x="4891" y="7738"/>
                </a:lnTo>
                <a:lnTo>
                  <a:pt x="4867" y="7811"/>
                </a:lnTo>
                <a:lnTo>
                  <a:pt x="4891" y="7860"/>
                </a:lnTo>
                <a:lnTo>
                  <a:pt x="4915" y="7933"/>
                </a:lnTo>
                <a:lnTo>
                  <a:pt x="4964" y="7981"/>
                </a:lnTo>
                <a:lnTo>
                  <a:pt x="4842" y="7981"/>
                </a:lnTo>
                <a:lnTo>
                  <a:pt x="4648" y="8006"/>
                </a:lnTo>
                <a:lnTo>
                  <a:pt x="4575" y="8054"/>
                </a:lnTo>
                <a:lnTo>
                  <a:pt x="4550" y="8079"/>
                </a:lnTo>
                <a:lnTo>
                  <a:pt x="4550" y="8103"/>
                </a:lnTo>
                <a:lnTo>
                  <a:pt x="4550" y="8152"/>
                </a:lnTo>
                <a:lnTo>
                  <a:pt x="4599" y="8176"/>
                </a:lnTo>
                <a:lnTo>
                  <a:pt x="4696" y="8225"/>
                </a:lnTo>
                <a:lnTo>
                  <a:pt x="5013" y="8225"/>
                </a:lnTo>
                <a:lnTo>
                  <a:pt x="5013" y="8346"/>
                </a:lnTo>
                <a:lnTo>
                  <a:pt x="4842" y="8371"/>
                </a:lnTo>
                <a:lnTo>
                  <a:pt x="4696" y="8395"/>
                </a:lnTo>
                <a:lnTo>
                  <a:pt x="4526" y="8419"/>
                </a:lnTo>
                <a:lnTo>
                  <a:pt x="4477" y="8468"/>
                </a:lnTo>
                <a:lnTo>
                  <a:pt x="4453" y="8517"/>
                </a:lnTo>
                <a:lnTo>
                  <a:pt x="4477" y="8565"/>
                </a:lnTo>
                <a:lnTo>
                  <a:pt x="4526" y="8590"/>
                </a:lnTo>
                <a:lnTo>
                  <a:pt x="4745" y="8638"/>
                </a:lnTo>
                <a:lnTo>
                  <a:pt x="5013" y="8638"/>
                </a:lnTo>
                <a:lnTo>
                  <a:pt x="5013" y="8687"/>
                </a:lnTo>
                <a:lnTo>
                  <a:pt x="4891" y="8711"/>
                </a:lnTo>
                <a:lnTo>
                  <a:pt x="4672" y="8736"/>
                </a:lnTo>
                <a:lnTo>
                  <a:pt x="4575" y="8760"/>
                </a:lnTo>
                <a:lnTo>
                  <a:pt x="4477" y="8809"/>
                </a:lnTo>
                <a:lnTo>
                  <a:pt x="4453" y="8833"/>
                </a:lnTo>
                <a:lnTo>
                  <a:pt x="4477" y="8882"/>
                </a:lnTo>
                <a:lnTo>
                  <a:pt x="4550" y="8906"/>
                </a:lnTo>
                <a:lnTo>
                  <a:pt x="4648" y="8930"/>
                </a:lnTo>
                <a:lnTo>
                  <a:pt x="5013" y="8930"/>
                </a:lnTo>
                <a:lnTo>
                  <a:pt x="5013" y="9028"/>
                </a:lnTo>
                <a:lnTo>
                  <a:pt x="4794" y="9052"/>
                </a:lnTo>
                <a:lnTo>
                  <a:pt x="4623" y="9076"/>
                </a:lnTo>
                <a:lnTo>
                  <a:pt x="4550" y="9125"/>
                </a:lnTo>
                <a:lnTo>
                  <a:pt x="4550" y="9149"/>
                </a:lnTo>
                <a:lnTo>
                  <a:pt x="4550" y="9198"/>
                </a:lnTo>
                <a:lnTo>
                  <a:pt x="4599" y="9247"/>
                </a:lnTo>
                <a:lnTo>
                  <a:pt x="4696" y="9271"/>
                </a:lnTo>
                <a:lnTo>
                  <a:pt x="5037" y="9271"/>
                </a:lnTo>
                <a:lnTo>
                  <a:pt x="5061" y="9344"/>
                </a:lnTo>
                <a:lnTo>
                  <a:pt x="5013" y="9344"/>
                </a:lnTo>
                <a:lnTo>
                  <a:pt x="4794" y="9393"/>
                </a:lnTo>
                <a:lnTo>
                  <a:pt x="4623" y="9490"/>
                </a:lnTo>
                <a:lnTo>
                  <a:pt x="4599" y="9514"/>
                </a:lnTo>
                <a:lnTo>
                  <a:pt x="4623" y="9539"/>
                </a:lnTo>
                <a:lnTo>
                  <a:pt x="4818" y="9563"/>
                </a:lnTo>
                <a:lnTo>
                  <a:pt x="5037" y="9539"/>
                </a:lnTo>
                <a:lnTo>
                  <a:pt x="5110" y="9539"/>
                </a:lnTo>
                <a:lnTo>
                  <a:pt x="5134" y="9587"/>
                </a:lnTo>
                <a:lnTo>
                  <a:pt x="5037" y="9612"/>
                </a:lnTo>
                <a:lnTo>
                  <a:pt x="4940" y="9612"/>
                </a:lnTo>
                <a:lnTo>
                  <a:pt x="4794" y="9660"/>
                </a:lnTo>
                <a:lnTo>
                  <a:pt x="4745" y="9709"/>
                </a:lnTo>
                <a:lnTo>
                  <a:pt x="4696" y="9758"/>
                </a:lnTo>
                <a:lnTo>
                  <a:pt x="4696" y="9806"/>
                </a:lnTo>
                <a:lnTo>
                  <a:pt x="4721" y="9855"/>
                </a:lnTo>
                <a:lnTo>
                  <a:pt x="4794" y="9879"/>
                </a:lnTo>
                <a:lnTo>
                  <a:pt x="4964" y="9879"/>
                </a:lnTo>
                <a:lnTo>
                  <a:pt x="5086" y="9855"/>
                </a:lnTo>
                <a:lnTo>
                  <a:pt x="5207" y="9831"/>
                </a:lnTo>
                <a:lnTo>
                  <a:pt x="5256" y="9904"/>
                </a:lnTo>
                <a:lnTo>
                  <a:pt x="5134" y="9928"/>
                </a:lnTo>
                <a:lnTo>
                  <a:pt x="5013" y="9977"/>
                </a:lnTo>
                <a:lnTo>
                  <a:pt x="4915" y="10074"/>
                </a:lnTo>
                <a:lnTo>
                  <a:pt x="4915" y="10098"/>
                </a:lnTo>
                <a:lnTo>
                  <a:pt x="5037" y="10171"/>
                </a:lnTo>
                <a:lnTo>
                  <a:pt x="5159" y="10171"/>
                </a:lnTo>
                <a:lnTo>
                  <a:pt x="5329" y="10147"/>
                </a:lnTo>
                <a:lnTo>
                  <a:pt x="5402" y="10317"/>
                </a:lnTo>
                <a:lnTo>
                  <a:pt x="5329" y="10342"/>
                </a:lnTo>
                <a:lnTo>
                  <a:pt x="5207" y="10390"/>
                </a:lnTo>
                <a:lnTo>
                  <a:pt x="5086" y="10415"/>
                </a:lnTo>
                <a:lnTo>
                  <a:pt x="5086" y="10439"/>
                </a:lnTo>
                <a:lnTo>
                  <a:pt x="5207" y="10463"/>
                </a:lnTo>
                <a:lnTo>
                  <a:pt x="5305" y="10488"/>
                </a:lnTo>
                <a:lnTo>
                  <a:pt x="5475" y="10488"/>
                </a:lnTo>
                <a:lnTo>
                  <a:pt x="5524" y="10658"/>
                </a:lnTo>
                <a:lnTo>
                  <a:pt x="5378" y="10707"/>
                </a:lnTo>
                <a:lnTo>
                  <a:pt x="5232" y="10755"/>
                </a:lnTo>
                <a:lnTo>
                  <a:pt x="5207" y="10780"/>
                </a:lnTo>
                <a:lnTo>
                  <a:pt x="5232" y="10780"/>
                </a:lnTo>
                <a:lnTo>
                  <a:pt x="5353" y="10804"/>
                </a:lnTo>
                <a:lnTo>
                  <a:pt x="5548" y="10804"/>
                </a:lnTo>
                <a:lnTo>
                  <a:pt x="5572" y="10950"/>
                </a:lnTo>
                <a:lnTo>
                  <a:pt x="5524" y="10974"/>
                </a:lnTo>
                <a:lnTo>
                  <a:pt x="5402" y="10999"/>
                </a:lnTo>
                <a:lnTo>
                  <a:pt x="5280" y="11047"/>
                </a:lnTo>
                <a:lnTo>
                  <a:pt x="5280" y="11072"/>
                </a:lnTo>
                <a:lnTo>
                  <a:pt x="5280" y="11096"/>
                </a:lnTo>
                <a:lnTo>
                  <a:pt x="5451" y="11145"/>
                </a:lnTo>
                <a:lnTo>
                  <a:pt x="5621" y="11169"/>
                </a:lnTo>
                <a:lnTo>
                  <a:pt x="5645" y="11339"/>
                </a:lnTo>
                <a:lnTo>
                  <a:pt x="5548" y="11364"/>
                </a:lnTo>
                <a:lnTo>
                  <a:pt x="5426" y="11412"/>
                </a:lnTo>
                <a:lnTo>
                  <a:pt x="5426" y="11437"/>
                </a:lnTo>
                <a:lnTo>
                  <a:pt x="5451" y="11461"/>
                </a:lnTo>
                <a:lnTo>
                  <a:pt x="5548" y="11485"/>
                </a:lnTo>
                <a:lnTo>
                  <a:pt x="5670" y="11485"/>
                </a:lnTo>
                <a:lnTo>
                  <a:pt x="5694" y="11607"/>
                </a:lnTo>
                <a:lnTo>
                  <a:pt x="5548" y="11631"/>
                </a:lnTo>
                <a:lnTo>
                  <a:pt x="5426" y="11656"/>
                </a:lnTo>
                <a:lnTo>
                  <a:pt x="5378" y="11704"/>
                </a:lnTo>
                <a:lnTo>
                  <a:pt x="5353" y="11777"/>
                </a:lnTo>
                <a:lnTo>
                  <a:pt x="5378" y="11850"/>
                </a:lnTo>
                <a:lnTo>
                  <a:pt x="5402" y="11874"/>
                </a:lnTo>
                <a:lnTo>
                  <a:pt x="5426" y="11874"/>
                </a:lnTo>
                <a:lnTo>
                  <a:pt x="5548" y="11899"/>
                </a:lnTo>
                <a:lnTo>
                  <a:pt x="5718" y="11899"/>
                </a:lnTo>
                <a:lnTo>
                  <a:pt x="5718" y="12045"/>
                </a:lnTo>
                <a:lnTo>
                  <a:pt x="5548" y="12093"/>
                </a:lnTo>
                <a:lnTo>
                  <a:pt x="5402" y="12166"/>
                </a:lnTo>
                <a:lnTo>
                  <a:pt x="5402" y="12191"/>
                </a:lnTo>
                <a:lnTo>
                  <a:pt x="5548" y="12264"/>
                </a:lnTo>
                <a:lnTo>
                  <a:pt x="5645" y="12288"/>
                </a:lnTo>
                <a:lnTo>
                  <a:pt x="5718" y="12288"/>
                </a:lnTo>
                <a:lnTo>
                  <a:pt x="5718" y="12434"/>
                </a:lnTo>
                <a:lnTo>
                  <a:pt x="5597" y="12434"/>
                </a:lnTo>
                <a:lnTo>
                  <a:pt x="5451" y="12458"/>
                </a:lnTo>
                <a:lnTo>
                  <a:pt x="5378" y="12483"/>
                </a:lnTo>
                <a:lnTo>
                  <a:pt x="5305" y="12556"/>
                </a:lnTo>
                <a:lnTo>
                  <a:pt x="5280" y="12604"/>
                </a:lnTo>
                <a:lnTo>
                  <a:pt x="5280" y="12653"/>
                </a:lnTo>
                <a:lnTo>
                  <a:pt x="5305" y="12677"/>
                </a:lnTo>
                <a:lnTo>
                  <a:pt x="5353" y="12726"/>
                </a:lnTo>
                <a:lnTo>
                  <a:pt x="5499" y="12726"/>
                </a:lnTo>
                <a:lnTo>
                  <a:pt x="5645" y="12702"/>
                </a:lnTo>
                <a:lnTo>
                  <a:pt x="5743" y="12702"/>
                </a:lnTo>
                <a:lnTo>
                  <a:pt x="5718" y="13018"/>
                </a:lnTo>
                <a:lnTo>
                  <a:pt x="5621" y="13018"/>
                </a:lnTo>
                <a:lnTo>
                  <a:pt x="5451" y="13067"/>
                </a:lnTo>
                <a:lnTo>
                  <a:pt x="5305" y="13115"/>
                </a:lnTo>
                <a:lnTo>
                  <a:pt x="5280" y="13140"/>
                </a:lnTo>
                <a:lnTo>
                  <a:pt x="5280" y="13164"/>
                </a:lnTo>
                <a:lnTo>
                  <a:pt x="5305" y="13188"/>
                </a:lnTo>
                <a:lnTo>
                  <a:pt x="5670" y="13213"/>
                </a:lnTo>
                <a:lnTo>
                  <a:pt x="5718" y="13213"/>
                </a:lnTo>
                <a:lnTo>
                  <a:pt x="5718" y="13407"/>
                </a:lnTo>
                <a:lnTo>
                  <a:pt x="5597" y="13432"/>
                </a:lnTo>
                <a:lnTo>
                  <a:pt x="5475" y="13432"/>
                </a:lnTo>
                <a:lnTo>
                  <a:pt x="5378" y="13480"/>
                </a:lnTo>
                <a:lnTo>
                  <a:pt x="5305" y="13578"/>
                </a:lnTo>
                <a:lnTo>
                  <a:pt x="5305" y="13602"/>
                </a:lnTo>
                <a:lnTo>
                  <a:pt x="5329" y="13651"/>
                </a:lnTo>
                <a:lnTo>
                  <a:pt x="5451" y="13675"/>
                </a:lnTo>
                <a:lnTo>
                  <a:pt x="5572" y="13699"/>
                </a:lnTo>
                <a:lnTo>
                  <a:pt x="5718" y="13724"/>
                </a:lnTo>
                <a:lnTo>
                  <a:pt x="5718" y="13870"/>
                </a:lnTo>
                <a:lnTo>
                  <a:pt x="5621" y="13894"/>
                </a:lnTo>
                <a:lnTo>
                  <a:pt x="5353" y="13943"/>
                </a:lnTo>
                <a:lnTo>
                  <a:pt x="5305" y="13967"/>
                </a:lnTo>
                <a:lnTo>
                  <a:pt x="5280" y="14016"/>
                </a:lnTo>
                <a:lnTo>
                  <a:pt x="5305" y="14064"/>
                </a:lnTo>
                <a:lnTo>
                  <a:pt x="5329" y="14089"/>
                </a:lnTo>
                <a:lnTo>
                  <a:pt x="5402" y="14137"/>
                </a:lnTo>
                <a:lnTo>
                  <a:pt x="5499" y="14162"/>
                </a:lnTo>
                <a:lnTo>
                  <a:pt x="5718" y="14186"/>
                </a:lnTo>
                <a:lnTo>
                  <a:pt x="5694" y="14381"/>
                </a:lnTo>
                <a:lnTo>
                  <a:pt x="5524" y="14405"/>
                </a:lnTo>
                <a:lnTo>
                  <a:pt x="5378" y="14454"/>
                </a:lnTo>
                <a:lnTo>
                  <a:pt x="5305" y="14502"/>
                </a:lnTo>
                <a:lnTo>
                  <a:pt x="5232" y="14551"/>
                </a:lnTo>
                <a:lnTo>
                  <a:pt x="5232" y="14575"/>
                </a:lnTo>
                <a:lnTo>
                  <a:pt x="5256" y="14624"/>
                </a:lnTo>
                <a:lnTo>
                  <a:pt x="5402" y="14648"/>
                </a:lnTo>
                <a:lnTo>
                  <a:pt x="5694" y="14648"/>
                </a:lnTo>
                <a:lnTo>
                  <a:pt x="5694" y="14819"/>
                </a:lnTo>
                <a:lnTo>
                  <a:pt x="5475" y="14819"/>
                </a:lnTo>
                <a:lnTo>
                  <a:pt x="5402" y="14843"/>
                </a:lnTo>
                <a:lnTo>
                  <a:pt x="5329" y="14867"/>
                </a:lnTo>
                <a:lnTo>
                  <a:pt x="5305" y="14916"/>
                </a:lnTo>
                <a:lnTo>
                  <a:pt x="5280" y="14940"/>
                </a:lnTo>
                <a:lnTo>
                  <a:pt x="5280" y="14989"/>
                </a:lnTo>
                <a:lnTo>
                  <a:pt x="5305" y="15038"/>
                </a:lnTo>
                <a:lnTo>
                  <a:pt x="5378" y="15086"/>
                </a:lnTo>
                <a:lnTo>
                  <a:pt x="5475" y="15111"/>
                </a:lnTo>
                <a:lnTo>
                  <a:pt x="5572" y="15135"/>
                </a:lnTo>
                <a:lnTo>
                  <a:pt x="5670" y="15159"/>
                </a:lnTo>
                <a:lnTo>
                  <a:pt x="5670" y="15354"/>
                </a:lnTo>
                <a:lnTo>
                  <a:pt x="5548" y="15354"/>
                </a:lnTo>
                <a:lnTo>
                  <a:pt x="5451" y="15330"/>
                </a:lnTo>
                <a:lnTo>
                  <a:pt x="5353" y="15378"/>
                </a:lnTo>
                <a:lnTo>
                  <a:pt x="5329" y="15403"/>
                </a:lnTo>
                <a:lnTo>
                  <a:pt x="5305" y="15427"/>
                </a:lnTo>
                <a:lnTo>
                  <a:pt x="5329" y="15500"/>
                </a:lnTo>
                <a:lnTo>
                  <a:pt x="5378" y="15524"/>
                </a:lnTo>
                <a:lnTo>
                  <a:pt x="5426" y="15549"/>
                </a:lnTo>
                <a:lnTo>
                  <a:pt x="5524" y="15573"/>
                </a:lnTo>
                <a:lnTo>
                  <a:pt x="5645" y="15597"/>
                </a:lnTo>
                <a:lnTo>
                  <a:pt x="5645" y="15719"/>
                </a:lnTo>
                <a:lnTo>
                  <a:pt x="5305" y="15768"/>
                </a:lnTo>
                <a:lnTo>
                  <a:pt x="5280" y="15792"/>
                </a:lnTo>
                <a:lnTo>
                  <a:pt x="5280" y="15816"/>
                </a:lnTo>
                <a:lnTo>
                  <a:pt x="5280" y="15841"/>
                </a:lnTo>
                <a:lnTo>
                  <a:pt x="5305" y="15865"/>
                </a:lnTo>
                <a:lnTo>
                  <a:pt x="5621" y="15889"/>
                </a:lnTo>
                <a:lnTo>
                  <a:pt x="5621" y="16108"/>
                </a:lnTo>
                <a:lnTo>
                  <a:pt x="5524" y="16133"/>
                </a:lnTo>
                <a:lnTo>
                  <a:pt x="5378" y="16157"/>
                </a:lnTo>
                <a:lnTo>
                  <a:pt x="5305" y="16181"/>
                </a:lnTo>
                <a:lnTo>
                  <a:pt x="5256" y="16230"/>
                </a:lnTo>
                <a:lnTo>
                  <a:pt x="5232" y="16254"/>
                </a:lnTo>
                <a:lnTo>
                  <a:pt x="5256" y="16279"/>
                </a:lnTo>
                <a:lnTo>
                  <a:pt x="5305" y="16327"/>
                </a:lnTo>
                <a:lnTo>
                  <a:pt x="5353" y="16352"/>
                </a:lnTo>
                <a:lnTo>
                  <a:pt x="5475" y="16376"/>
                </a:lnTo>
                <a:lnTo>
                  <a:pt x="5597" y="16376"/>
                </a:lnTo>
                <a:lnTo>
                  <a:pt x="5572" y="16571"/>
                </a:lnTo>
                <a:lnTo>
                  <a:pt x="5572" y="16668"/>
                </a:lnTo>
                <a:lnTo>
                  <a:pt x="5280" y="16668"/>
                </a:lnTo>
                <a:lnTo>
                  <a:pt x="5207" y="16692"/>
                </a:lnTo>
                <a:lnTo>
                  <a:pt x="5159" y="16741"/>
                </a:lnTo>
                <a:lnTo>
                  <a:pt x="5159" y="16790"/>
                </a:lnTo>
                <a:lnTo>
                  <a:pt x="5207" y="16838"/>
                </a:lnTo>
                <a:lnTo>
                  <a:pt x="5256" y="16863"/>
                </a:lnTo>
                <a:lnTo>
                  <a:pt x="5402" y="16887"/>
                </a:lnTo>
                <a:lnTo>
                  <a:pt x="5548" y="16887"/>
                </a:lnTo>
                <a:lnTo>
                  <a:pt x="5524" y="17082"/>
                </a:lnTo>
                <a:lnTo>
                  <a:pt x="5426" y="17106"/>
                </a:lnTo>
                <a:lnTo>
                  <a:pt x="5280" y="17130"/>
                </a:lnTo>
                <a:lnTo>
                  <a:pt x="5207" y="17155"/>
                </a:lnTo>
                <a:lnTo>
                  <a:pt x="5134" y="17203"/>
                </a:lnTo>
                <a:lnTo>
                  <a:pt x="5134" y="17228"/>
                </a:lnTo>
                <a:lnTo>
                  <a:pt x="5134" y="17252"/>
                </a:lnTo>
                <a:lnTo>
                  <a:pt x="5207" y="17276"/>
                </a:lnTo>
                <a:lnTo>
                  <a:pt x="5280" y="17276"/>
                </a:lnTo>
                <a:lnTo>
                  <a:pt x="5426" y="17301"/>
                </a:lnTo>
                <a:lnTo>
                  <a:pt x="5499" y="17301"/>
                </a:lnTo>
                <a:lnTo>
                  <a:pt x="5475" y="17544"/>
                </a:lnTo>
                <a:lnTo>
                  <a:pt x="5378" y="17544"/>
                </a:lnTo>
                <a:lnTo>
                  <a:pt x="5256" y="17593"/>
                </a:lnTo>
                <a:lnTo>
                  <a:pt x="5183" y="17641"/>
                </a:lnTo>
                <a:lnTo>
                  <a:pt x="5183" y="17666"/>
                </a:lnTo>
                <a:lnTo>
                  <a:pt x="5183" y="17690"/>
                </a:lnTo>
                <a:lnTo>
                  <a:pt x="5207" y="17739"/>
                </a:lnTo>
                <a:lnTo>
                  <a:pt x="5256" y="17763"/>
                </a:lnTo>
                <a:lnTo>
                  <a:pt x="5378" y="17787"/>
                </a:lnTo>
                <a:lnTo>
                  <a:pt x="5451" y="17812"/>
                </a:lnTo>
                <a:lnTo>
                  <a:pt x="5426" y="17982"/>
                </a:lnTo>
                <a:lnTo>
                  <a:pt x="5329" y="17982"/>
                </a:lnTo>
                <a:lnTo>
                  <a:pt x="5086" y="18006"/>
                </a:lnTo>
                <a:lnTo>
                  <a:pt x="5037" y="18031"/>
                </a:lnTo>
                <a:lnTo>
                  <a:pt x="5013" y="18055"/>
                </a:lnTo>
                <a:lnTo>
                  <a:pt x="5013" y="18104"/>
                </a:lnTo>
                <a:lnTo>
                  <a:pt x="5061" y="18152"/>
                </a:lnTo>
                <a:lnTo>
                  <a:pt x="5159" y="18201"/>
                </a:lnTo>
                <a:lnTo>
                  <a:pt x="5280" y="18225"/>
                </a:lnTo>
                <a:lnTo>
                  <a:pt x="5402" y="18225"/>
                </a:lnTo>
                <a:lnTo>
                  <a:pt x="5402" y="18420"/>
                </a:lnTo>
                <a:lnTo>
                  <a:pt x="5353" y="18420"/>
                </a:lnTo>
                <a:lnTo>
                  <a:pt x="5207" y="18444"/>
                </a:lnTo>
                <a:lnTo>
                  <a:pt x="5134" y="18469"/>
                </a:lnTo>
                <a:lnTo>
                  <a:pt x="5086" y="18517"/>
                </a:lnTo>
                <a:lnTo>
                  <a:pt x="5061" y="18566"/>
                </a:lnTo>
                <a:lnTo>
                  <a:pt x="5086" y="18615"/>
                </a:lnTo>
                <a:lnTo>
                  <a:pt x="5134" y="18663"/>
                </a:lnTo>
                <a:lnTo>
                  <a:pt x="5183" y="18688"/>
                </a:lnTo>
                <a:lnTo>
                  <a:pt x="5329" y="18712"/>
                </a:lnTo>
                <a:lnTo>
                  <a:pt x="5378" y="18712"/>
                </a:lnTo>
                <a:lnTo>
                  <a:pt x="5353" y="18907"/>
                </a:lnTo>
                <a:lnTo>
                  <a:pt x="5280" y="18907"/>
                </a:lnTo>
                <a:lnTo>
                  <a:pt x="5183" y="18955"/>
                </a:lnTo>
                <a:lnTo>
                  <a:pt x="5159" y="18980"/>
                </a:lnTo>
                <a:lnTo>
                  <a:pt x="5159" y="19004"/>
                </a:lnTo>
                <a:lnTo>
                  <a:pt x="5159" y="19053"/>
                </a:lnTo>
                <a:lnTo>
                  <a:pt x="5183" y="19077"/>
                </a:lnTo>
                <a:lnTo>
                  <a:pt x="5256" y="19126"/>
                </a:lnTo>
                <a:lnTo>
                  <a:pt x="5353" y="19126"/>
                </a:lnTo>
                <a:lnTo>
                  <a:pt x="5353" y="19539"/>
                </a:lnTo>
                <a:lnTo>
                  <a:pt x="5353" y="19637"/>
                </a:lnTo>
                <a:lnTo>
                  <a:pt x="5402" y="19710"/>
                </a:lnTo>
                <a:lnTo>
                  <a:pt x="5475" y="19758"/>
                </a:lnTo>
                <a:lnTo>
                  <a:pt x="5548" y="19783"/>
                </a:lnTo>
                <a:lnTo>
                  <a:pt x="5572" y="19807"/>
                </a:lnTo>
                <a:lnTo>
                  <a:pt x="5718" y="19953"/>
                </a:lnTo>
                <a:lnTo>
                  <a:pt x="5840" y="20074"/>
                </a:lnTo>
                <a:lnTo>
                  <a:pt x="5986" y="20220"/>
                </a:lnTo>
                <a:lnTo>
                  <a:pt x="6132" y="20366"/>
                </a:lnTo>
                <a:lnTo>
                  <a:pt x="5961" y="20366"/>
                </a:lnTo>
                <a:lnTo>
                  <a:pt x="5816" y="20342"/>
                </a:lnTo>
                <a:lnTo>
                  <a:pt x="5670" y="20318"/>
                </a:lnTo>
                <a:lnTo>
                  <a:pt x="5524" y="20269"/>
                </a:lnTo>
                <a:lnTo>
                  <a:pt x="5378" y="20196"/>
                </a:lnTo>
                <a:lnTo>
                  <a:pt x="5232" y="20099"/>
                </a:lnTo>
                <a:lnTo>
                  <a:pt x="5086" y="20001"/>
                </a:lnTo>
                <a:lnTo>
                  <a:pt x="4940" y="19928"/>
                </a:lnTo>
                <a:lnTo>
                  <a:pt x="4818" y="19539"/>
                </a:lnTo>
                <a:lnTo>
                  <a:pt x="4721" y="19126"/>
                </a:lnTo>
                <a:lnTo>
                  <a:pt x="4672" y="18712"/>
                </a:lnTo>
                <a:lnTo>
                  <a:pt x="4623" y="18274"/>
                </a:lnTo>
                <a:lnTo>
                  <a:pt x="4575" y="17447"/>
                </a:lnTo>
                <a:lnTo>
                  <a:pt x="4526" y="16619"/>
                </a:lnTo>
                <a:lnTo>
                  <a:pt x="4477" y="15670"/>
                </a:lnTo>
                <a:lnTo>
                  <a:pt x="4429" y="14721"/>
                </a:lnTo>
                <a:lnTo>
                  <a:pt x="4404" y="14235"/>
                </a:lnTo>
                <a:lnTo>
                  <a:pt x="4380" y="13894"/>
                </a:lnTo>
                <a:lnTo>
                  <a:pt x="4331" y="13505"/>
                </a:lnTo>
                <a:lnTo>
                  <a:pt x="4258" y="13140"/>
                </a:lnTo>
                <a:lnTo>
                  <a:pt x="4161" y="12775"/>
                </a:lnTo>
                <a:lnTo>
                  <a:pt x="4112" y="12629"/>
                </a:lnTo>
                <a:lnTo>
                  <a:pt x="4039" y="12483"/>
                </a:lnTo>
                <a:lnTo>
                  <a:pt x="3966" y="12361"/>
                </a:lnTo>
                <a:lnTo>
                  <a:pt x="3893" y="12288"/>
                </a:lnTo>
                <a:lnTo>
                  <a:pt x="3820" y="12264"/>
                </a:lnTo>
                <a:lnTo>
                  <a:pt x="3577" y="12264"/>
                </a:lnTo>
                <a:lnTo>
                  <a:pt x="3504" y="12288"/>
                </a:lnTo>
                <a:lnTo>
                  <a:pt x="3407" y="12385"/>
                </a:lnTo>
                <a:lnTo>
                  <a:pt x="3334" y="12507"/>
                </a:lnTo>
                <a:lnTo>
                  <a:pt x="3309" y="12483"/>
                </a:lnTo>
                <a:lnTo>
                  <a:pt x="3188" y="12483"/>
                </a:lnTo>
                <a:lnTo>
                  <a:pt x="3066" y="12531"/>
                </a:lnTo>
                <a:lnTo>
                  <a:pt x="3042" y="12556"/>
                </a:lnTo>
                <a:lnTo>
                  <a:pt x="3042" y="12604"/>
                </a:lnTo>
                <a:lnTo>
                  <a:pt x="3066" y="12653"/>
                </a:lnTo>
                <a:lnTo>
                  <a:pt x="3115" y="12677"/>
                </a:lnTo>
                <a:lnTo>
                  <a:pt x="3236" y="12702"/>
                </a:lnTo>
                <a:lnTo>
                  <a:pt x="3261" y="12702"/>
                </a:lnTo>
                <a:lnTo>
                  <a:pt x="3212" y="12848"/>
                </a:lnTo>
                <a:lnTo>
                  <a:pt x="3042" y="12872"/>
                </a:lnTo>
                <a:lnTo>
                  <a:pt x="2871" y="12921"/>
                </a:lnTo>
                <a:lnTo>
                  <a:pt x="2871" y="12945"/>
                </a:lnTo>
                <a:lnTo>
                  <a:pt x="2871" y="12969"/>
                </a:lnTo>
                <a:lnTo>
                  <a:pt x="3017" y="13018"/>
                </a:lnTo>
                <a:lnTo>
                  <a:pt x="3163" y="13042"/>
                </a:lnTo>
                <a:lnTo>
                  <a:pt x="3139" y="13140"/>
                </a:lnTo>
                <a:lnTo>
                  <a:pt x="2969" y="13140"/>
                </a:lnTo>
                <a:lnTo>
                  <a:pt x="2847" y="13164"/>
                </a:lnTo>
                <a:lnTo>
                  <a:pt x="2725" y="13213"/>
                </a:lnTo>
                <a:lnTo>
                  <a:pt x="2701" y="13237"/>
                </a:lnTo>
                <a:lnTo>
                  <a:pt x="2701" y="13261"/>
                </a:lnTo>
                <a:lnTo>
                  <a:pt x="2701" y="13286"/>
                </a:lnTo>
                <a:lnTo>
                  <a:pt x="2725" y="13310"/>
                </a:lnTo>
                <a:lnTo>
                  <a:pt x="2847" y="13359"/>
                </a:lnTo>
                <a:lnTo>
                  <a:pt x="2969" y="13383"/>
                </a:lnTo>
                <a:lnTo>
                  <a:pt x="3090" y="13383"/>
                </a:lnTo>
                <a:lnTo>
                  <a:pt x="3066" y="13529"/>
                </a:lnTo>
                <a:lnTo>
                  <a:pt x="2847" y="13553"/>
                </a:lnTo>
                <a:lnTo>
                  <a:pt x="2750" y="13602"/>
                </a:lnTo>
                <a:lnTo>
                  <a:pt x="2652" y="13651"/>
                </a:lnTo>
                <a:lnTo>
                  <a:pt x="2628" y="13699"/>
                </a:lnTo>
                <a:lnTo>
                  <a:pt x="2652" y="13724"/>
                </a:lnTo>
                <a:lnTo>
                  <a:pt x="2847" y="13748"/>
                </a:lnTo>
                <a:lnTo>
                  <a:pt x="3042" y="13772"/>
                </a:lnTo>
                <a:lnTo>
                  <a:pt x="3042" y="13870"/>
                </a:lnTo>
                <a:lnTo>
                  <a:pt x="2920" y="13870"/>
                </a:lnTo>
                <a:lnTo>
                  <a:pt x="2774" y="13918"/>
                </a:lnTo>
                <a:lnTo>
                  <a:pt x="2701" y="13943"/>
                </a:lnTo>
                <a:lnTo>
                  <a:pt x="2628" y="13991"/>
                </a:lnTo>
                <a:lnTo>
                  <a:pt x="2628" y="14016"/>
                </a:lnTo>
                <a:lnTo>
                  <a:pt x="2701" y="14064"/>
                </a:lnTo>
                <a:lnTo>
                  <a:pt x="2798" y="14113"/>
                </a:lnTo>
                <a:lnTo>
                  <a:pt x="2896" y="14137"/>
                </a:lnTo>
                <a:lnTo>
                  <a:pt x="3017" y="14137"/>
                </a:lnTo>
                <a:lnTo>
                  <a:pt x="2993" y="14283"/>
                </a:lnTo>
                <a:lnTo>
                  <a:pt x="2871" y="14283"/>
                </a:lnTo>
                <a:lnTo>
                  <a:pt x="2725" y="14308"/>
                </a:lnTo>
                <a:lnTo>
                  <a:pt x="2677" y="14332"/>
                </a:lnTo>
                <a:lnTo>
                  <a:pt x="2604" y="14381"/>
                </a:lnTo>
                <a:lnTo>
                  <a:pt x="2604" y="14405"/>
                </a:lnTo>
                <a:lnTo>
                  <a:pt x="2579" y="14429"/>
                </a:lnTo>
                <a:lnTo>
                  <a:pt x="2604" y="14502"/>
                </a:lnTo>
                <a:lnTo>
                  <a:pt x="2677" y="14551"/>
                </a:lnTo>
                <a:lnTo>
                  <a:pt x="2725" y="14575"/>
                </a:lnTo>
                <a:lnTo>
                  <a:pt x="2871" y="14600"/>
                </a:lnTo>
                <a:lnTo>
                  <a:pt x="2969" y="14600"/>
                </a:lnTo>
                <a:lnTo>
                  <a:pt x="2969" y="14721"/>
                </a:lnTo>
                <a:lnTo>
                  <a:pt x="2969" y="14794"/>
                </a:lnTo>
                <a:lnTo>
                  <a:pt x="2774" y="14819"/>
                </a:lnTo>
                <a:lnTo>
                  <a:pt x="2628" y="14843"/>
                </a:lnTo>
                <a:lnTo>
                  <a:pt x="2555" y="14892"/>
                </a:lnTo>
                <a:lnTo>
                  <a:pt x="2506" y="14940"/>
                </a:lnTo>
                <a:lnTo>
                  <a:pt x="2482" y="14989"/>
                </a:lnTo>
                <a:lnTo>
                  <a:pt x="2506" y="15013"/>
                </a:lnTo>
                <a:lnTo>
                  <a:pt x="2579" y="15038"/>
                </a:lnTo>
                <a:lnTo>
                  <a:pt x="2652" y="15062"/>
                </a:lnTo>
                <a:lnTo>
                  <a:pt x="2823" y="15062"/>
                </a:lnTo>
                <a:lnTo>
                  <a:pt x="2944" y="15038"/>
                </a:lnTo>
                <a:lnTo>
                  <a:pt x="2944" y="15232"/>
                </a:lnTo>
                <a:lnTo>
                  <a:pt x="2871" y="15232"/>
                </a:lnTo>
                <a:lnTo>
                  <a:pt x="2677" y="15257"/>
                </a:lnTo>
                <a:lnTo>
                  <a:pt x="2506" y="15305"/>
                </a:lnTo>
                <a:lnTo>
                  <a:pt x="2506" y="15330"/>
                </a:lnTo>
                <a:lnTo>
                  <a:pt x="2506" y="15354"/>
                </a:lnTo>
                <a:lnTo>
                  <a:pt x="2701" y="15378"/>
                </a:lnTo>
                <a:lnTo>
                  <a:pt x="2920" y="15403"/>
                </a:lnTo>
                <a:lnTo>
                  <a:pt x="2920" y="15622"/>
                </a:lnTo>
                <a:lnTo>
                  <a:pt x="2798" y="15646"/>
                </a:lnTo>
                <a:lnTo>
                  <a:pt x="2652" y="15695"/>
                </a:lnTo>
                <a:lnTo>
                  <a:pt x="2506" y="15768"/>
                </a:lnTo>
                <a:lnTo>
                  <a:pt x="2506" y="15792"/>
                </a:lnTo>
                <a:lnTo>
                  <a:pt x="2506" y="15816"/>
                </a:lnTo>
                <a:lnTo>
                  <a:pt x="2798" y="15841"/>
                </a:lnTo>
                <a:lnTo>
                  <a:pt x="2896" y="15841"/>
                </a:lnTo>
                <a:lnTo>
                  <a:pt x="2896" y="15914"/>
                </a:lnTo>
                <a:lnTo>
                  <a:pt x="2750" y="15938"/>
                </a:lnTo>
                <a:lnTo>
                  <a:pt x="2604" y="15987"/>
                </a:lnTo>
                <a:lnTo>
                  <a:pt x="2482" y="16060"/>
                </a:lnTo>
                <a:lnTo>
                  <a:pt x="2433" y="16108"/>
                </a:lnTo>
                <a:lnTo>
                  <a:pt x="2433" y="16157"/>
                </a:lnTo>
                <a:lnTo>
                  <a:pt x="2433" y="16181"/>
                </a:lnTo>
                <a:lnTo>
                  <a:pt x="2506" y="16230"/>
                </a:lnTo>
                <a:lnTo>
                  <a:pt x="2579" y="16254"/>
                </a:lnTo>
                <a:lnTo>
                  <a:pt x="2725" y="16254"/>
                </a:lnTo>
                <a:lnTo>
                  <a:pt x="2896" y="16230"/>
                </a:lnTo>
                <a:lnTo>
                  <a:pt x="2871" y="16425"/>
                </a:lnTo>
                <a:lnTo>
                  <a:pt x="2628" y="16473"/>
                </a:lnTo>
                <a:lnTo>
                  <a:pt x="2506" y="16498"/>
                </a:lnTo>
                <a:lnTo>
                  <a:pt x="2409" y="16546"/>
                </a:lnTo>
                <a:lnTo>
                  <a:pt x="2409" y="16571"/>
                </a:lnTo>
                <a:lnTo>
                  <a:pt x="2409" y="16595"/>
                </a:lnTo>
                <a:lnTo>
                  <a:pt x="2506" y="16644"/>
                </a:lnTo>
                <a:lnTo>
                  <a:pt x="2628" y="16668"/>
                </a:lnTo>
                <a:lnTo>
                  <a:pt x="2871" y="16692"/>
                </a:lnTo>
                <a:lnTo>
                  <a:pt x="2847" y="16936"/>
                </a:lnTo>
                <a:lnTo>
                  <a:pt x="2701" y="16936"/>
                </a:lnTo>
                <a:lnTo>
                  <a:pt x="2555" y="16960"/>
                </a:lnTo>
                <a:lnTo>
                  <a:pt x="2458" y="16984"/>
                </a:lnTo>
                <a:lnTo>
                  <a:pt x="2409" y="17033"/>
                </a:lnTo>
                <a:lnTo>
                  <a:pt x="2385" y="17057"/>
                </a:lnTo>
                <a:lnTo>
                  <a:pt x="2433" y="17106"/>
                </a:lnTo>
                <a:lnTo>
                  <a:pt x="2482" y="17130"/>
                </a:lnTo>
                <a:lnTo>
                  <a:pt x="2604" y="17155"/>
                </a:lnTo>
                <a:lnTo>
                  <a:pt x="2847" y="17155"/>
                </a:lnTo>
                <a:lnTo>
                  <a:pt x="2823" y="17349"/>
                </a:lnTo>
                <a:lnTo>
                  <a:pt x="2701" y="17398"/>
                </a:lnTo>
                <a:lnTo>
                  <a:pt x="2604" y="17447"/>
                </a:lnTo>
                <a:lnTo>
                  <a:pt x="2506" y="17495"/>
                </a:lnTo>
                <a:lnTo>
                  <a:pt x="2458" y="17568"/>
                </a:lnTo>
                <a:lnTo>
                  <a:pt x="2433" y="17593"/>
                </a:lnTo>
                <a:lnTo>
                  <a:pt x="2458" y="17641"/>
                </a:lnTo>
                <a:lnTo>
                  <a:pt x="2458" y="17666"/>
                </a:lnTo>
                <a:lnTo>
                  <a:pt x="2506" y="17690"/>
                </a:lnTo>
                <a:lnTo>
                  <a:pt x="2652" y="17690"/>
                </a:lnTo>
                <a:lnTo>
                  <a:pt x="2823" y="17641"/>
                </a:lnTo>
                <a:lnTo>
                  <a:pt x="2798" y="17860"/>
                </a:lnTo>
                <a:lnTo>
                  <a:pt x="2628" y="17933"/>
                </a:lnTo>
                <a:lnTo>
                  <a:pt x="2506" y="17958"/>
                </a:lnTo>
                <a:lnTo>
                  <a:pt x="2482" y="17958"/>
                </a:lnTo>
                <a:lnTo>
                  <a:pt x="2458" y="17982"/>
                </a:lnTo>
                <a:lnTo>
                  <a:pt x="2458" y="18006"/>
                </a:lnTo>
                <a:lnTo>
                  <a:pt x="2482" y="18031"/>
                </a:lnTo>
                <a:lnTo>
                  <a:pt x="2628" y="18055"/>
                </a:lnTo>
                <a:lnTo>
                  <a:pt x="2798" y="18055"/>
                </a:lnTo>
                <a:lnTo>
                  <a:pt x="2774" y="18298"/>
                </a:lnTo>
                <a:lnTo>
                  <a:pt x="2725" y="18298"/>
                </a:lnTo>
                <a:lnTo>
                  <a:pt x="2628" y="18323"/>
                </a:lnTo>
                <a:lnTo>
                  <a:pt x="2506" y="18371"/>
                </a:lnTo>
                <a:lnTo>
                  <a:pt x="2482" y="18396"/>
                </a:lnTo>
                <a:lnTo>
                  <a:pt x="2482" y="18420"/>
                </a:lnTo>
                <a:lnTo>
                  <a:pt x="2482" y="18444"/>
                </a:lnTo>
                <a:lnTo>
                  <a:pt x="2506" y="18444"/>
                </a:lnTo>
                <a:lnTo>
                  <a:pt x="2604" y="18493"/>
                </a:lnTo>
                <a:lnTo>
                  <a:pt x="2725" y="18542"/>
                </a:lnTo>
                <a:lnTo>
                  <a:pt x="2750" y="18542"/>
                </a:lnTo>
                <a:lnTo>
                  <a:pt x="2725" y="18688"/>
                </a:lnTo>
                <a:lnTo>
                  <a:pt x="2628" y="18712"/>
                </a:lnTo>
                <a:lnTo>
                  <a:pt x="2506" y="18712"/>
                </a:lnTo>
                <a:lnTo>
                  <a:pt x="2458" y="18736"/>
                </a:lnTo>
                <a:lnTo>
                  <a:pt x="2409" y="18761"/>
                </a:lnTo>
                <a:lnTo>
                  <a:pt x="2385" y="18809"/>
                </a:lnTo>
                <a:lnTo>
                  <a:pt x="2385" y="18858"/>
                </a:lnTo>
                <a:lnTo>
                  <a:pt x="2433" y="18882"/>
                </a:lnTo>
                <a:lnTo>
                  <a:pt x="2482" y="18931"/>
                </a:lnTo>
                <a:lnTo>
                  <a:pt x="2604" y="18955"/>
                </a:lnTo>
                <a:lnTo>
                  <a:pt x="2701" y="18955"/>
                </a:lnTo>
                <a:lnTo>
                  <a:pt x="2677" y="19053"/>
                </a:lnTo>
                <a:lnTo>
                  <a:pt x="2604" y="19077"/>
                </a:lnTo>
                <a:lnTo>
                  <a:pt x="2555" y="19101"/>
                </a:lnTo>
                <a:lnTo>
                  <a:pt x="2433" y="19174"/>
                </a:lnTo>
                <a:lnTo>
                  <a:pt x="2433" y="19199"/>
                </a:lnTo>
                <a:lnTo>
                  <a:pt x="2433" y="19223"/>
                </a:lnTo>
                <a:lnTo>
                  <a:pt x="2531" y="19272"/>
                </a:lnTo>
                <a:lnTo>
                  <a:pt x="2628" y="19320"/>
                </a:lnTo>
                <a:lnTo>
                  <a:pt x="2604" y="19466"/>
                </a:lnTo>
                <a:lnTo>
                  <a:pt x="2458" y="19466"/>
                </a:lnTo>
                <a:lnTo>
                  <a:pt x="2360" y="19515"/>
                </a:lnTo>
                <a:lnTo>
                  <a:pt x="2336" y="19564"/>
                </a:lnTo>
                <a:lnTo>
                  <a:pt x="2360" y="19612"/>
                </a:lnTo>
                <a:lnTo>
                  <a:pt x="2385" y="19661"/>
                </a:lnTo>
                <a:lnTo>
                  <a:pt x="2433" y="19685"/>
                </a:lnTo>
                <a:lnTo>
                  <a:pt x="2531" y="19734"/>
                </a:lnTo>
                <a:lnTo>
                  <a:pt x="2458" y="19928"/>
                </a:lnTo>
                <a:lnTo>
                  <a:pt x="2312" y="20001"/>
                </a:lnTo>
                <a:lnTo>
                  <a:pt x="2166" y="20099"/>
                </a:lnTo>
                <a:lnTo>
                  <a:pt x="2020" y="20196"/>
                </a:lnTo>
                <a:lnTo>
                  <a:pt x="1874" y="20269"/>
                </a:lnTo>
                <a:lnTo>
                  <a:pt x="1728" y="20318"/>
                </a:lnTo>
                <a:lnTo>
                  <a:pt x="1582" y="20342"/>
                </a:lnTo>
                <a:lnTo>
                  <a:pt x="1436" y="20366"/>
                </a:lnTo>
                <a:lnTo>
                  <a:pt x="1265" y="20366"/>
                </a:lnTo>
                <a:lnTo>
                  <a:pt x="1411" y="20220"/>
                </a:lnTo>
                <a:lnTo>
                  <a:pt x="1557" y="20074"/>
                </a:lnTo>
                <a:lnTo>
                  <a:pt x="1679" y="19953"/>
                </a:lnTo>
                <a:lnTo>
                  <a:pt x="1825" y="19807"/>
                </a:lnTo>
                <a:lnTo>
                  <a:pt x="1849" y="19783"/>
                </a:lnTo>
                <a:lnTo>
                  <a:pt x="1922" y="19758"/>
                </a:lnTo>
                <a:lnTo>
                  <a:pt x="1995" y="19710"/>
                </a:lnTo>
                <a:lnTo>
                  <a:pt x="2020" y="19637"/>
                </a:lnTo>
                <a:lnTo>
                  <a:pt x="2044" y="19539"/>
                </a:lnTo>
                <a:lnTo>
                  <a:pt x="2020" y="18785"/>
                </a:lnTo>
                <a:lnTo>
                  <a:pt x="1971" y="18055"/>
                </a:lnTo>
                <a:lnTo>
                  <a:pt x="1825" y="16571"/>
                </a:lnTo>
                <a:lnTo>
                  <a:pt x="1752" y="15792"/>
                </a:lnTo>
                <a:lnTo>
                  <a:pt x="1703" y="15013"/>
                </a:lnTo>
                <a:lnTo>
                  <a:pt x="1679" y="13456"/>
                </a:lnTo>
                <a:lnTo>
                  <a:pt x="1655" y="12702"/>
                </a:lnTo>
                <a:lnTo>
                  <a:pt x="1679" y="11947"/>
                </a:lnTo>
                <a:lnTo>
                  <a:pt x="1703" y="11583"/>
                </a:lnTo>
                <a:lnTo>
                  <a:pt x="1752" y="11218"/>
                </a:lnTo>
                <a:lnTo>
                  <a:pt x="1825" y="10853"/>
                </a:lnTo>
                <a:lnTo>
                  <a:pt x="1922" y="10488"/>
                </a:lnTo>
                <a:lnTo>
                  <a:pt x="2044" y="10171"/>
                </a:lnTo>
                <a:lnTo>
                  <a:pt x="2166" y="9855"/>
                </a:lnTo>
                <a:lnTo>
                  <a:pt x="2287" y="9539"/>
                </a:lnTo>
                <a:lnTo>
                  <a:pt x="2360" y="9198"/>
                </a:lnTo>
                <a:lnTo>
                  <a:pt x="2385" y="8906"/>
                </a:lnTo>
                <a:lnTo>
                  <a:pt x="2385" y="8590"/>
                </a:lnTo>
                <a:lnTo>
                  <a:pt x="2385" y="8006"/>
                </a:lnTo>
                <a:lnTo>
                  <a:pt x="2458" y="7957"/>
                </a:lnTo>
                <a:lnTo>
                  <a:pt x="2482" y="7908"/>
                </a:lnTo>
                <a:lnTo>
                  <a:pt x="2506" y="7835"/>
                </a:lnTo>
                <a:lnTo>
                  <a:pt x="2506" y="7762"/>
                </a:lnTo>
                <a:lnTo>
                  <a:pt x="2506" y="7689"/>
                </a:lnTo>
                <a:lnTo>
                  <a:pt x="2458" y="7641"/>
                </a:lnTo>
                <a:lnTo>
                  <a:pt x="2385" y="7592"/>
                </a:lnTo>
                <a:lnTo>
                  <a:pt x="2312" y="7568"/>
                </a:lnTo>
                <a:lnTo>
                  <a:pt x="2214" y="7543"/>
                </a:lnTo>
                <a:lnTo>
                  <a:pt x="2141" y="7519"/>
                </a:lnTo>
                <a:lnTo>
                  <a:pt x="2093" y="7446"/>
                </a:lnTo>
                <a:lnTo>
                  <a:pt x="2044" y="7373"/>
                </a:lnTo>
                <a:lnTo>
                  <a:pt x="1947" y="7227"/>
                </a:lnTo>
                <a:lnTo>
                  <a:pt x="1898" y="7057"/>
                </a:lnTo>
                <a:lnTo>
                  <a:pt x="1874" y="6886"/>
                </a:lnTo>
                <a:lnTo>
                  <a:pt x="1874" y="6716"/>
                </a:lnTo>
                <a:lnTo>
                  <a:pt x="1898" y="6643"/>
                </a:lnTo>
                <a:lnTo>
                  <a:pt x="1971" y="6570"/>
                </a:lnTo>
                <a:lnTo>
                  <a:pt x="2093" y="6473"/>
                </a:lnTo>
                <a:lnTo>
                  <a:pt x="2117" y="6400"/>
                </a:lnTo>
                <a:lnTo>
                  <a:pt x="2117" y="6327"/>
                </a:lnTo>
                <a:lnTo>
                  <a:pt x="2093" y="6254"/>
                </a:lnTo>
                <a:lnTo>
                  <a:pt x="2020" y="6205"/>
                </a:lnTo>
                <a:lnTo>
                  <a:pt x="1947" y="6181"/>
                </a:lnTo>
                <a:lnTo>
                  <a:pt x="1849" y="6181"/>
                </a:lnTo>
                <a:lnTo>
                  <a:pt x="1801" y="6205"/>
                </a:lnTo>
                <a:lnTo>
                  <a:pt x="1728" y="6229"/>
                </a:lnTo>
                <a:lnTo>
                  <a:pt x="1630" y="6327"/>
                </a:lnTo>
                <a:lnTo>
                  <a:pt x="1557" y="6473"/>
                </a:lnTo>
                <a:lnTo>
                  <a:pt x="1484" y="6619"/>
                </a:lnTo>
                <a:lnTo>
                  <a:pt x="1460" y="6789"/>
                </a:lnTo>
                <a:lnTo>
                  <a:pt x="1460" y="6935"/>
                </a:lnTo>
                <a:lnTo>
                  <a:pt x="1460" y="7081"/>
                </a:lnTo>
                <a:lnTo>
                  <a:pt x="1533" y="7300"/>
                </a:lnTo>
                <a:lnTo>
                  <a:pt x="1630" y="7543"/>
                </a:lnTo>
                <a:lnTo>
                  <a:pt x="1606" y="7568"/>
                </a:lnTo>
                <a:lnTo>
                  <a:pt x="1533" y="7519"/>
                </a:lnTo>
                <a:lnTo>
                  <a:pt x="1411" y="7470"/>
                </a:lnTo>
                <a:lnTo>
                  <a:pt x="1363" y="7446"/>
                </a:lnTo>
                <a:lnTo>
                  <a:pt x="1290" y="7446"/>
                </a:lnTo>
                <a:lnTo>
                  <a:pt x="1265" y="7470"/>
                </a:lnTo>
                <a:lnTo>
                  <a:pt x="1241" y="7495"/>
                </a:lnTo>
                <a:lnTo>
                  <a:pt x="1241" y="7568"/>
                </a:lnTo>
                <a:lnTo>
                  <a:pt x="1290" y="7616"/>
                </a:lnTo>
                <a:lnTo>
                  <a:pt x="1363" y="7689"/>
                </a:lnTo>
                <a:lnTo>
                  <a:pt x="1460" y="7787"/>
                </a:lnTo>
                <a:lnTo>
                  <a:pt x="1436" y="7860"/>
                </a:lnTo>
                <a:lnTo>
                  <a:pt x="1314" y="7811"/>
                </a:lnTo>
                <a:lnTo>
                  <a:pt x="1192" y="7762"/>
                </a:lnTo>
                <a:lnTo>
                  <a:pt x="1071" y="7738"/>
                </a:lnTo>
                <a:lnTo>
                  <a:pt x="1022" y="7762"/>
                </a:lnTo>
                <a:lnTo>
                  <a:pt x="998" y="7811"/>
                </a:lnTo>
                <a:lnTo>
                  <a:pt x="1022" y="7835"/>
                </a:lnTo>
                <a:lnTo>
                  <a:pt x="1071" y="7908"/>
                </a:lnTo>
                <a:lnTo>
                  <a:pt x="1144" y="7981"/>
                </a:lnTo>
                <a:lnTo>
                  <a:pt x="1314" y="8103"/>
                </a:lnTo>
                <a:lnTo>
                  <a:pt x="1265" y="8249"/>
                </a:lnTo>
                <a:lnTo>
                  <a:pt x="1168" y="8225"/>
                </a:lnTo>
                <a:lnTo>
                  <a:pt x="1095" y="8200"/>
                </a:lnTo>
                <a:lnTo>
                  <a:pt x="998" y="8225"/>
                </a:lnTo>
                <a:lnTo>
                  <a:pt x="949" y="8249"/>
                </a:lnTo>
                <a:lnTo>
                  <a:pt x="949" y="8273"/>
                </a:lnTo>
                <a:lnTo>
                  <a:pt x="949" y="8322"/>
                </a:lnTo>
                <a:lnTo>
                  <a:pt x="1022" y="8371"/>
                </a:lnTo>
                <a:lnTo>
                  <a:pt x="1095" y="8419"/>
                </a:lnTo>
                <a:lnTo>
                  <a:pt x="1192" y="8444"/>
                </a:lnTo>
                <a:lnTo>
                  <a:pt x="1168" y="8468"/>
                </a:lnTo>
                <a:lnTo>
                  <a:pt x="973" y="8468"/>
                </a:lnTo>
                <a:lnTo>
                  <a:pt x="900" y="8492"/>
                </a:lnTo>
                <a:lnTo>
                  <a:pt x="852" y="8541"/>
                </a:lnTo>
                <a:lnTo>
                  <a:pt x="827" y="8565"/>
                </a:lnTo>
                <a:lnTo>
                  <a:pt x="803" y="8614"/>
                </a:lnTo>
                <a:lnTo>
                  <a:pt x="827" y="8663"/>
                </a:lnTo>
                <a:lnTo>
                  <a:pt x="852" y="8711"/>
                </a:lnTo>
                <a:lnTo>
                  <a:pt x="949" y="8760"/>
                </a:lnTo>
                <a:lnTo>
                  <a:pt x="1071" y="8784"/>
                </a:lnTo>
                <a:lnTo>
                  <a:pt x="1095" y="8784"/>
                </a:lnTo>
                <a:lnTo>
                  <a:pt x="1046" y="8979"/>
                </a:lnTo>
                <a:lnTo>
                  <a:pt x="803" y="8979"/>
                </a:lnTo>
                <a:lnTo>
                  <a:pt x="779" y="9028"/>
                </a:lnTo>
                <a:lnTo>
                  <a:pt x="779" y="9052"/>
                </a:lnTo>
                <a:lnTo>
                  <a:pt x="779" y="9101"/>
                </a:lnTo>
                <a:lnTo>
                  <a:pt x="827" y="9149"/>
                </a:lnTo>
                <a:lnTo>
                  <a:pt x="876" y="9174"/>
                </a:lnTo>
                <a:lnTo>
                  <a:pt x="973" y="9198"/>
                </a:lnTo>
                <a:lnTo>
                  <a:pt x="998" y="9222"/>
                </a:lnTo>
                <a:lnTo>
                  <a:pt x="998" y="9368"/>
                </a:lnTo>
                <a:lnTo>
                  <a:pt x="852" y="9368"/>
                </a:lnTo>
                <a:lnTo>
                  <a:pt x="803" y="9393"/>
                </a:lnTo>
                <a:lnTo>
                  <a:pt x="754" y="9417"/>
                </a:lnTo>
                <a:lnTo>
                  <a:pt x="730" y="9490"/>
                </a:lnTo>
                <a:lnTo>
                  <a:pt x="730" y="9539"/>
                </a:lnTo>
                <a:lnTo>
                  <a:pt x="730" y="9563"/>
                </a:lnTo>
                <a:lnTo>
                  <a:pt x="779" y="9612"/>
                </a:lnTo>
                <a:lnTo>
                  <a:pt x="827" y="9636"/>
                </a:lnTo>
                <a:lnTo>
                  <a:pt x="949" y="9660"/>
                </a:lnTo>
                <a:lnTo>
                  <a:pt x="949" y="9806"/>
                </a:lnTo>
                <a:lnTo>
                  <a:pt x="876" y="9806"/>
                </a:lnTo>
                <a:lnTo>
                  <a:pt x="803" y="9831"/>
                </a:lnTo>
                <a:lnTo>
                  <a:pt x="730" y="9879"/>
                </a:lnTo>
                <a:lnTo>
                  <a:pt x="681" y="9904"/>
                </a:lnTo>
                <a:lnTo>
                  <a:pt x="681" y="9952"/>
                </a:lnTo>
                <a:lnTo>
                  <a:pt x="681" y="10001"/>
                </a:lnTo>
                <a:lnTo>
                  <a:pt x="730" y="10050"/>
                </a:lnTo>
                <a:lnTo>
                  <a:pt x="827" y="10074"/>
                </a:lnTo>
                <a:lnTo>
                  <a:pt x="949" y="10074"/>
                </a:lnTo>
                <a:lnTo>
                  <a:pt x="949" y="10123"/>
                </a:lnTo>
                <a:lnTo>
                  <a:pt x="852" y="10147"/>
                </a:lnTo>
                <a:lnTo>
                  <a:pt x="803" y="10196"/>
                </a:lnTo>
                <a:lnTo>
                  <a:pt x="754" y="10244"/>
                </a:lnTo>
                <a:lnTo>
                  <a:pt x="754" y="10269"/>
                </a:lnTo>
                <a:lnTo>
                  <a:pt x="779" y="10293"/>
                </a:lnTo>
                <a:lnTo>
                  <a:pt x="876" y="10342"/>
                </a:lnTo>
                <a:lnTo>
                  <a:pt x="949" y="10342"/>
                </a:lnTo>
                <a:lnTo>
                  <a:pt x="973" y="10390"/>
                </a:lnTo>
                <a:lnTo>
                  <a:pt x="973" y="10463"/>
                </a:lnTo>
                <a:lnTo>
                  <a:pt x="925" y="10512"/>
                </a:lnTo>
                <a:lnTo>
                  <a:pt x="876" y="10585"/>
                </a:lnTo>
                <a:lnTo>
                  <a:pt x="852" y="10658"/>
                </a:lnTo>
                <a:lnTo>
                  <a:pt x="876" y="10755"/>
                </a:lnTo>
                <a:lnTo>
                  <a:pt x="925" y="10853"/>
                </a:lnTo>
                <a:lnTo>
                  <a:pt x="949" y="10999"/>
                </a:lnTo>
                <a:lnTo>
                  <a:pt x="973" y="11266"/>
                </a:lnTo>
                <a:lnTo>
                  <a:pt x="925" y="11534"/>
                </a:lnTo>
                <a:lnTo>
                  <a:pt x="876" y="11656"/>
                </a:lnTo>
                <a:lnTo>
                  <a:pt x="827" y="11753"/>
                </a:lnTo>
                <a:lnTo>
                  <a:pt x="803" y="11801"/>
                </a:lnTo>
                <a:lnTo>
                  <a:pt x="754" y="11801"/>
                </a:lnTo>
                <a:lnTo>
                  <a:pt x="657" y="11729"/>
                </a:lnTo>
                <a:lnTo>
                  <a:pt x="560" y="11656"/>
                </a:lnTo>
                <a:lnTo>
                  <a:pt x="511" y="11583"/>
                </a:lnTo>
                <a:lnTo>
                  <a:pt x="462" y="11461"/>
                </a:lnTo>
                <a:lnTo>
                  <a:pt x="462" y="11339"/>
                </a:lnTo>
                <a:lnTo>
                  <a:pt x="487" y="11096"/>
                </a:lnTo>
                <a:lnTo>
                  <a:pt x="535" y="11047"/>
                </a:lnTo>
                <a:lnTo>
                  <a:pt x="560" y="10974"/>
                </a:lnTo>
                <a:lnTo>
                  <a:pt x="584" y="10926"/>
                </a:lnTo>
                <a:lnTo>
                  <a:pt x="584" y="10828"/>
                </a:lnTo>
                <a:lnTo>
                  <a:pt x="511" y="10342"/>
                </a:lnTo>
                <a:lnTo>
                  <a:pt x="462" y="9831"/>
                </a:lnTo>
                <a:lnTo>
                  <a:pt x="462" y="9320"/>
                </a:lnTo>
                <a:lnTo>
                  <a:pt x="511" y="8809"/>
                </a:lnTo>
                <a:lnTo>
                  <a:pt x="584" y="8298"/>
                </a:lnTo>
                <a:lnTo>
                  <a:pt x="681" y="7787"/>
                </a:lnTo>
                <a:lnTo>
                  <a:pt x="803" y="7300"/>
                </a:lnTo>
                <a:lnTo>
                  <a:pt x="949" y="6813"/>
                </a:lnTo>
                <a:lnTo>
                  <a:pt x="1119" y="6400"/>
                </a:lnTo>
                <a:lnTo>
                  <a:pt x="1314" y="6010"/>
                </a:lnTo>
                <a:lnTo>
                  <a:pt x="1557" y="5621"/>
                </a:lnTo>
                <a:lnTo>
                  <a:pt x="1703" y="5451"/>
                </a:lnTo>
                <a:lnTo>
                  <a:pt x="1849" y="5280"/>
                </a:lnTo>
                <a:lnTo>
                  <a:pt x="2044" y="5134"/>
                </a:lnTo>
                <a:lnTo>
                  <a:pt x="2214" y="4988"/>
                </a:lnTo>
                <a:lnTo>
                  <a:pt x="2409" y="4891"/>
                </a:lnTo>
                <a:lnTo>
                  <a:pt x="2628" y="4794"/>
                </a:lnTo>
                <a:lnTo>
                  <a:pt x="2823" y="4745"/>
                </a:lnTo>
                <a:lnTo>
                  <a:pt x="3066" y="4696"/>
                </a:lnTo>
                <a:lnTo>
                  <a:pt x="3528" y="4623"/>
                </a:lnTo>
                <a:close/>
                <a:moveTo>
                  <a:pt x="3893" y="0"/>
                </a:moveTo>
                <a:lnTo>
                  <a:pt x="3699" y="73"/>
                </a:lnTo>
                <a:lnTo>
                  <a:pt x="3382" y="73"/>
                </a:lnTo>
                <a:lnTo>
                  <a:pt x="3212" y="122"/>
                </a:lnTo>
                <a:lnTo>
                  <a:pt x="3066" y="195"/>
                </a:lnTo>
                <a:lnTo>
                  <a:pt x="2896" y="268"/>
                </a:lnTo>
                <a:lnTo>
                  <a:pt x="2774" y="365"/>
                </a:lnTo>
                <a:lnTo>
                  <a:pt x="2628" y="487"/>
                </a:lnTo>
                <a:lnTo>
                  <a:pt x="2506" y="609"/>
                </a:lnTo>
                <a:lnTo>
                  <a:pt x="2287" y="901"/>
                </a:lnTo>
                <a:lnTo>
                  <a:pt x="2093" y="1217"/>
                </a:lnTo>
                <a:lnTo>
                  <a:pt x="1947" y="1533"/>
                </a:lnTo>
                <a:lnTo>
                  <a:pt x="1874" y="1850"/>
                </a:lnTo>
                <a:lnTo>
                  <a:pt x="1849" y="2044"/>
                </a:lnTo>
                <a:lnTo>
                  <a:pt x="1849" y="2215"/>
                </a:lnTo>
                <a:lnTo>
                  <a:pt x="1874" y="2409"/>
                </a:lnTo>
                <a:lnTo>
                  <a:pt x="1898" y="2580"/>
                </a:lnTo>
                <a:lnTo>
                  <a:pt x="1947" y="2750"/>
                </a:lnTo>
                <a:lnTo>
                  <a:pt x="2020" y="2896"/>
                </a:lnTo>
                <a:lnTo>
                  <a:pt x="2093" y="3066"/>
                </a:lnTo>
                <a:lnTo>
                  <a:pt x="2214" y="3212"/>
                </a:lnTo>
                <a:lnTo>
                  <a:pt x="2312" y="3358"/>
                </a:lnTo>
                <a:lnTo>
                  <a:pt x="2433" y="3480"/>
                </a:lnTo>
                <a:lnTo>
                  <a:pt x="2579" y="3577"/>
                </a:lnTo>
                <a:lnTo>
                  <a:pt x="2725" y="3699"/>
                </a:lnTo>
                <a:lnTo>
                  <a:pt x="2871" y="3772"/>
                </a:lnTo>
                <a:lnTo>
                  <a:pt x="3042" y="3845"/>
                </a:lnTo>
                <a:lnTo>
                  <a:pt x="3212" y="3918"/>
                </a:lnTo>
                <a:lnTo>
                  <a:pt x="3407" y="3966"/>
                </a:lnTo>
                <a:lnTo>
                  <a:pt x="3553" y="3966"/>
                </a:lnTo>
                <a:lnTo>
                  <a:pt x="3528" y="4039"/>
                </a:lnTo>
                <a:lnTo>
                  <a:pt x="3504" y="4234"/>
                </a:lnTo>
                <a:lnTo>
                  <a:pt x="3431" y="4234"/>
                </a:lnTo>
                <a:lnTo>
                  <a:pt x="3188" y="4210"/>
                </a:lnTo>
                <a:lnTo>
                  <a:pt x="2944" y="4210"/>
                </a:lnTo>
                <a:lnTo>
                  <a:pt x="2725" y="4258"/>
                </a:lnTo>
                <a:lnTo>
                  <a:pt x="2506" y="4331"/>
                </a:lnTo>
                <a:lnTo>
                  <a:pt x="2287" y="4404"/>
                </a:lnTo>
                <a:lnTo>
                  <a:pt x="2093" y="4526"/>
                </a:lnTo>
                <a:lnTo>
                  <a:pt x="1898" y="4648"/>
                </a:lnTo>
                <a:lnTo>
                  <a:pt x="1728" y="4794"/>
                </a:lnTo>
                <a:lnTo>
                  <a:pt x="1557" y="4964"/>
                </a:lnTo>
                <a:lnTo>
                  <a:pt x="1387" y="5134"/>
                </a:lnTo>
                <a:lnTo>
                  <a:pt x="1095" y="5499"/>
                </a:lnTo>
                <a:lnTo>
                  <a:pt x="852" y="5913"/>
                </a:lnTo>
                <a:lnTo>
                  <a:pt x="633" y="6327"/>
                </a:lnTo>
                <a:lnTo>
                  <a:pt x="438" y="6862"/>
                </a:lnTo>
                <a:lnTo>
                  <a:pt x="268" y="7446"/>
                </a:lnTo>
                <a:lnTo>
                  <a:pt x="122" y="8006"/>
                </a:lnTo>
                <a:lnTo>
                  <a:pt x="49" y="8614"/>
                </a:lnTo>
                <a:lnTo>
                  <a:pt x="0" y="9198"/>
                </a:lnTo>
                <a:lnTo>
                  <a:pt x="0" y="9806"/>
                </a:lnTo>
                <a:lnTo>
                  <a:pt x="49" y="10390"/>
                </a:lnTo>
                <a:lnTo>
                  <a:pt x="122" y="10974"/>
                </a:lnTo>
                <a:lnTo>
                  <a:pt x="146" y="10974"/>
                </a:lnTo>
                <a:lnTo>
                  <a:pt x="97" y="11193"/>
                </a:lnTo>
                <a:lnTo>
                  <a:pt x="73" y="11412"/>
                </a:lnTo>
                <a:lnTo>
                  <a:pt x="97" y="11631"/>
                </a:lnTo>
                <a:lnTo>
                  <a:pt x="170" y="11777"/>
                </a:lnTo>
                <a:lnTo>
                  <a:pt x="219" y="11899"/>
                </a:lnTo>
                <a:lnTo>
                  <a:pt x="316" y="11972"/>
                </a:lnTo>
                <a:lnTo>
                  <a:pt x="414" y="12069"/>
                </a:lnTo>
                <a:lnTo>
                  <a:pt x="511" y="12142"/>
                </a:lnTo>
                <a:lnTo>
                  <a:pt x="633" y="12191"/>
                </a:lnTo>
                <a:lnTo>
                  <a:pt x="754" y="12215"/>
                </a:lnTo>
                <a:lnTo>
                  <a:pt x="876" y="12215"/>
                </a:lnTo>
                <a:lnTo>
                  <a:pt x="998" y="12166"/>
                </a:lnTo>
                <a:lnTo>
                  <a:pt x="1144" y="12069"/>
                </a:lnTo>
                <a:lnTo>
                  <a:pt x="1241" y="11923"/>
                </a:lnTo>
                <a:lnTo>
                  <a:pt x="1217" y="12604"/>
                </a:lnTo>
                <a:lnTo>
                  <a:pt x="1217" y="13261"/>
                </a:lnTo>
                <a:lnTo>
                  <a:pt x="1217" y="14040"/>
                </a:lnTo>
                <a:lnTo>
                  <a:pt x="1241" y="14819"/>
                </a:lnTo>
                <a:lnTo>
                  <a:pt x="1265" y="15597"/>
                </a:lnTo>
                <a:lnTo>
                  <a:pt x="1314" y="16376"/>
                </a:lnTo>
                <a:lnTo>
                  <a:pt x="1460" y="17958"/>
                </a:lnTo>
                <a:lnTo>
                  <a:pt x="1509" y="18736"/>
                </a:lnTo>
                <a:lnTo>
                  <a:pt x="1509" y="19515"/>
                </a:lnTo>
                <a:lnTo>
                  <a:pt x="1265" y="19685"/>
                </a:lnTo>
                <a:lnTo>
                  <a:pt x="1022" y="19904"/>
                </a:lnTo>
                <a:lnTo>
                  <a:pt x="827" y="20147"/>
                </a:lnTo>
                <a:lnTo>
                  <a:pt x="730" y="20269"/>
                </a:lnTo>
                <a:lnTo>
                  <a:pt x="681" y="20415"/>
                </a:lnTo>
                <a:lnTo>
                  <a:pt x="633" y="20512"/>
                </a:lnTo>
                <a:lnTo>
                  <a:pt x="657" y="20634"/>
                </a:lnTo>
                <a:lnTo>
                  <a:pt x="706" y="20707"/>
                </a:lnTo>
                <a:lnTo>
                  <a:pt x="803" y="20756"/>
                </a:lnTo>
                <a:lnTo>
                  <a:pt x="1119" y="20829"/>
                </a:lnTo>
                <a:lnTo>
                  <a:pt x="1411" y="20829"/>
                </a:lnTo>
                <a:lnTo>
                  <a:pt x="1703" y="20804"/>
                </a:lnTo>
                <a:lnTo>
                  <a:pt x="1995" y="20731"/>
                </a:lnTo>
                <a:lnTo>
                  <a:pt x="2214" y="20634"/>
                </a:lnTo>
                <a:lnTo>
                  <a:pt x="2458" y="20512"/>
                </a:lnTo>
                <a:lnTo>
                  <a:pt x="2555" y="20439"/>
                </a:lnTo>
                <a:lnTo>
                  <a:pt x="2652" y="20366"/>
                </a:lnTo>
                <a:lnTo>
                  <a:pt x="2750" y="20269"/>
                </a:lnTo>
                <a:lnTo>
                  <a:pt x="2798" y="20172"/>
                </a:lnTo>
                <a:lnTo>
                  <a:pt x="2847" y="20123"/>
                </a:lnTo>
                <a:lnTo>
                  <a:pt x="2871" y="20074"/>
                </a:lnTo>
                <a:lnTo>
                  <a:pt x="2969" y="19783"/>
                </a:lnTo>
                <a:lnTo>
                  <a:pt x="3042" y="19466"/>
                </a:lnTo>
                <a:lnTo>
                  <a:pt x="3090" y="19150"/>
                </a:lnTo>
                <a:lnTo>
                  <a:pt x="3139" y="18809"/>
                </a:lnTo>
                <a:lnTo>
                  <a:pt x="3188" y="18152"/>
                </a:lnTo>
                <a:lnTo>
                  <a:pt x="3236" y="17520"/>
                </a:lnTo>
                <a:lnTo>
                  <a:pt x="3285" y="16425"/>
                </a:lnTo>
                <a:lnTo>
                  <a:pt x="3334" y="15330"/>
                </a:lnTo>
                <a:lnTo>
                  <a:pt x="3407" y="14502"/>
                </a:lnTo>
                <a:lnTo>
                  <a:pt x="3480" y="13651"/>
                </a:lnTo>
                <a:lnTo>
                  <a:pt x="3528" y="13164"/>
                </a:lnTo>
                <a:lnTo>
                  <a:pt x="3601" y="12872"/>
                </a:lnTo>
                <a:lnTo>
                  <a:pt x="3650" y="12750"/>
                </a:lnTo>
                <a:lnTo>
                  <a:pt x="3699" y="12629"/>
                </a:lnTo>
                <a:lnTo>
                  <a:pt x="3747" y="12750"/>
                </a:lnTo>
                <a:lnTo>
                  <a:pt x="3796" y="12872"/>
                </a:lnTo>
                <a:lnTo>
                  <a:pt x="3845" y="13164"/>
                </a:lnTo>
                <a:lnTo>
                  <a:pt x="3918" y="13651"/>
                </a:lnTo>
                <a:lnTo>
                  <a:pt x="3991" y="14502"/>
                </a:lnTo>
                <a:lnTo>
                  <a:pt x="4064" y="15330"/>
                </a:lnTo>
                <a:lnTo>
                  <a:pt x="4112" y="16425"/>
                </a:lnTo>
                <a:lnTo>
                  <a:pt x="4161" y="17520"/>
                </a:lnTo>
                <a:lnTo>
                  <a:pt x="4210" y="18152"/>
                </a:lnTo>
                <a:lnTo>
                  <a:pt x="4258" y="18809"/>
                </a:lnTo>
                <a:lnTo>
                  <a:pt x="4307" y="19150"/>
                </a:lnTo>
                <a:lnTo>
                  <a:pt x="4356" y="19466"/>
                </a:lnTo>
                <a:lnTo>
                  <a:pt x="4429" y="19783"/>
                </a:lnTo>
                <a:lnTo>
                  <a:pt x="4526" y="20074"/>
                </a:lnTo>
                <a:lnTo>
                  <a:pt x="4550" y="20123"/>
                </a:lnTo>
                <a:lnTo>
                  <a:pt x="4599" y="20172"/>
                </a:lnTo>
                <a:lnTo>
                  <a:pt x="4648" y="20269"/>
                </a:lnTo>
                <a:lnTo>
                  <a:pt x="4745" y="20366"/>
                </a:lnTo>
                <a:lnTo>
                  <a:pt x="4842" y="20439"/>
                </a:lnTo>
                <a:lnTo>
                  <a:pt x="4940" y="20512"/>
                </a:lnTo>
                <a:lnTo>
                  <a:pt x="5183" y="20634"/>
                </a:lnTo>
                <a:lnTo>
                  <a:pt x="5402" y="20731"/>
                </a:lnTo>
                <a:lnTo>
                  <a:pt x="5694" y="20804"/>
                </a:lnTo>
                <a:lnTo>
                  <a:pt x="5986" y="20829"/>
                </a:lnTo>
                <a:lnTo>
                  <a:pt x="6278" y="20829"/>
                </a:lnTo>
                <a:lnTo>
                  <a:pt x="6594" y="20756"/>
                </a:lnTo>
                <a:lnTo>
                  <a:pt x="6691" y="20707"/>
                </a:lnTo>
                <a:lnTo>
                  <a:pt x="6740" y="20634"/>
                </a:lnTo>
                <a:lnTo>
                  <a:pt x="6740" y="20512"/>
                </a:lnTo>
                <a:lnTo>
                  <a:pt x="6716" y="20415"/>
                </a:lnTo>
                <a:lnTo>
                  <a:pt x="6667" y="20269"/>
                </a:lnTo>
                <a:lnTo>
                  <a:pt x="6570" y="20147"/>
                </a:lnTo>
                <a:lnTo>
                  <a:pt x="6375" y="19904"/>
                </a:lnTo>
                <a:lnTo>
                  <a:pt x="6132" y="19685"/>
                </a:lnTo>
                <a:lnTo>
                  <a:pt x="5864" y="19515"/>
                </a:lnTo>
                <a:lnTo>
                  <a:pt x="5889" y="18736"/>
                </a:lnTo>
                <a:lnTo>
                  <a:pt x="5937" y="17958"/>
                </a:lnTo>
                <a:lnTo>
                  <a:pt x="6059" y="16376"/>
                </a:lnTo>
                <a:lnTo>
                  <a:pt x="6132" y="15597"/>
                </a:lnTo>
                <a:lnTo>
                  <a:pt x="6156" y="14819"/>
                </a:lnTo>
                <a:lnTo>
                  <a:pt x="6180" y="14040"/>
                </a:lnTo>
                <a:lnTo>
                  <a:pt x="6180" y="13261"/>
                </a:lnTo>
                <a:lnTo>
                  <a:pt x="6180" y="12604"/>
                </a:lnTo>
                <a:lnTo>
                  <a:pt x="6156" y="11923"/>
                </a:lnTo>
                <a:lnTo>
                  <a:pt x="6253" y="12069"/>
                </a:lnTo>
                <a:lnTo>
                  <a:pt x="6399" y="12166"/>
                </a:lnTo>
                <a:lnTo>
                  <a:pt x="6521" y="12215"/>
                </a:lnTo>
                <a:lnTo>
                  <a:pt x="6643" y="12215"/>
                </a:lnTo>
                <a:lnTo>
                  <a:pt x="6764" y="12191"/>
                </a:lnTo>
                <a:lnTo>
                  <a:pt x="6886" y="12142"/>
                </a:lnTo>
                <a:lnTo>
                  <a:pt x="6983" y="12069"/>
                </a:lnTo>
                <a:lnTo>
                  <a:pt x="7081" y="11972"/>
                </a:lnTo>
                <a:lnTo>
                  <a:pt x="7178" y="11899"/>
                </a:lnTo>
                <a:lnTo>
                  <a:pt x="7227" y="11777"/>
                </a:lnTo>
                <a:lnTo>
                  <a:pt x="7300" y="11631"/>
                </a:lnTo>
                <a:lnTo>
                  <a:pt x="7324" y="11412"/>
                </a:lnTo>
                <a:lnTo>
                  <a:pt x="7300" y="11193"/>
                </a:lnTo>
                <a:lnTo>
                  <a:pt x="7251" y="10974"/>
                </a:lnTo>
                <a:lnTo>
                  <a:pt x="7275" y="10974"/>
                </a:lnTo>
                <a:lnTo>
                  <a:pt x="7348" y="10390"/>
                </a:lnTo>
                <a:lnTo>
                  <a:pt x="7397" y="9806"/>
                </a:lnTo>
                <a:lnTo>
                  <a:pt x="7397" y="9198"/>
                </a:lnTo>
                <a:lnTo>
                  <a:pt x="7348" y="8614"/>
                </a:lnTo>
                <a:lnTo>
                  <a:pt x="7251" y="8006"/>
                </a:lnTo>
                <a:lnTo>
                  <a:pt x="7129" y="7446"/>
                </a:lnTo>
                <a:lnTo>
                  <a:pt x="6959" y="6862"/>
                </a:lnTo>
                <a:lnTo>
                  <a:pt x="6764" y="6327"/>
                </a:lnTo>
                <a:lnTo>
                  <a:pt x="6545" y="5913"/>
                </a:lnTo>
                <a:lnTo>
                  <a:pt x="6302" y="5499"/>
                </a:lnTo>
                <a:lnTo>
                  <a:pt x="6010" y="5134"/>
                </a:lnTo>
                <a:lnTo>
                  <a:pt x="5840" y="4964"/>
                </a:lnTo>
                <a:lnTo>
                  <a:pt x="5670" y="4794"/>
                </a:lnTo>
                <a:lnTo>
                  <a:pt x="5499" y="4648"/>
                </a:lnTo>
                <a:lnTo>
                  <a:pt x="5305" y="4526"/>
                </a:lnTo>
                <a:lnTo>
                  <a:pt x="5110" y="4404"/>
                </a:lnTo>
                <a:lnTo>
                  <a:pt x="4891" y="4331"/>
                </a:lnTo>
                <a:lnTo>
                  <a:pt x="4672" y="4258"/>
                </a:lnTo>
                <a:lnTo>
                  <a:pt x="4453" y="4210"/>
                </a:lnTo>
                <a:lnTo>
                  <a:pt x="4210" y="4210"/>
                </a:lnTo>
                <a:lnTo>
                  <a:pt x="3966" y="4234"/>
                </a:lnTo>
                <a:lnTo>
                  <a:pt x="3966" y="4210"/>
                </a:lnTo>
                <a:lnTo>
                  <a:pt x="3966" y="4185"/>
                </a:lnTo>
                <a:lnTo>
                  <a:pt x="3966" y="4137"/>
                </a:lnTo>
                <a:lnTo>
                  <a:pt x="3942" y="4039"/>
                </a:lnTo>
                <a:lnTo>
                  <a:pt x="3918" y="3966"/>
                </a:lnTo>
                <a:lnTo>
                  <a:pt x="4064" y="3942"/>
                </a:lnTo>
                <a:lnTo>
                  <a:pt x="4210" y="3893"/>
                </a:lnTo>
                <a:lnTo>
                  <a:pt x="4356" y="3845"/>
                </a:lnTo>
                <a:lnTo>
                  <a:pt x="4477" y="3772"/>
                </a:lnTo>
                <a:lnTo>
                  <a:pt x="4721" y="3602"/>
                </a:lnTo>
                <a:lnTo>
                  <a:pt x="4940" y="3383"/>
                </a:lnTo>
                <a:lnTo>
                  <a:pt x="5110" y="3115"/>
                </a:lnTo>
                <a:lnTo>
                  <a:pt x="5232" y="2847"/>
                </a:lnTo>
                <a:lnTo>
                  <a:pt x="5353" y="2531"/>
                </a:lnTo>
                <a:lnTo>
                  <a:pt x="5402" y="2215"/>
                </a:lnTo>
                <a:lnTo>
                  <a:pt x="5426" y="2069"/>
                </a:lnTo>
                <a:lnTo>
                  <a:pt x="5402" y="1898"/>
                </a:lnTo>
                <a:lnTo>
                  <a:pt x="5378" y="1704"/>
                </a:lnTo>
                <a:lnTo>
                  <a:pt x="5329" y="1485"/>
                </a:lnTo>
                <a:lnTo>
                  <a:pt x="5280" y="1290"/>
                </a:lnTo>
                <a:lnTo>
                  <a:pt x="5183" y="1095"/>
                </a:lnTo>
                <a:lnTo>
                  <a:pt x="5086" y="876"/>
                </a:lnTo>
                <a:lnTo>
                  <a:pt x="4988" y="682"/>
                </a:lnTo>
                <a:lnTo>
                  <a:pt x="4867" y="511"/>
                </a:lnTo>
                <a:lnTo>
                  <a:pt x="4721" y="365"/>
                </a:lnTo>
                <a:lnTo>
                  <a:pt x="4575" y="219"/>
                </a:lnTo>
                <a:lnTo>
                  <a:pt x="4429" y="122"/>
                </a:lnTo>
                <a:lnTo>
                  <a:pt x="4258" y="49"/>
                </a:lnTo>
                <a:lnTo>
                  <a:pt x="4088" y="0"/>
                </a:lnTo>
                <a:close/>
              </a:path>
            </a:pathLst>
          </a:custGeom>
          <a:solidFill>
            <a:srgbClr val="25212A">
              <a:alpha val="7115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50" name="Google Shape;950;p93"/>
          <p:cNvSpPr/>
          <p:nvPr/>
        </p:nvSpPr>
        <p:spPr>
          <a:xfrm>
            <a:off x="7238001" y="3561501"/>
            <a:ext cx="167658" cy="413610"/>
          </a:xfrm>
          <a:custGeom>
            <a:rect b="b" l="l" r="r" t="t"/>
            <a:pathLst>
              <a:path extrusionOk="0" h="21073" w="8542">
                <a:moveTo>
                  <a:pt x="4478" y="487"/>
                </a:moveTo>
                <a:lnTo>
                  <a:pt x="4673" y="536"/>
                </a:lnTo>
                <a:lnTo>
                  <a:pt x="4600" y="584"/>
                </a:lnTo>
                <a:lnTo>
                  <a:pt x="4527" y="657"/>
                </a:lnTo>
                <a:lnTo>
                  <a:pt x="4527" y="730"/>
                </a:lnTo>
                <a:lnTo>
                  <a:pt x="4527" y="755"/>
                </a:lnTo>
                <a:lnTo>
                  <a:pt x="4697" y="755"/>
                </a:lnTo>
                <a:lnTo>
                  <a:pt x="4819" y="730"/>
                </a:lnTo>
                <a:lnTo>
                  <a:pt x="4892" y="682"/>
                </a:lnTo>
                <a:lnTo>
                  <a:pt x="4965" y="633"/>
                </a:lnTo>
                <a:lnTo>
                  <a:pt x="5038" y="682"/>
                </a:lnTo>
                <a:lnTo>
                  <a:pt x="4965" y="730"/>
                </a:lnTo>
                <a:lnTo>
                  <a:pt x="4916" y="779"/>
                </a:lnTo>
                <a:lnTo>
                  <a:pt x="4819" y="925"/>
                </a:lnTo>
                <a:lnTo>
                  <a:pt x="4819" y="949"/>
                </a:lnTo>
                <a:lnTo>
                  <a:pt x="4843" y="974"/>
                </a:lnTo>
                <a:lnTo>
                  <a:pt x="4867" y="998"/>
                </a:lnTo>
                <a:lnTo>
                  <a:pt x="4892" y="974"/>
                </a:lnTo>
                <a:lnTo>
                  <a:pt x="5038" y="876"/>
                </a:lnTo>
                <a:lnTo>
                  <a:pt x="5111" y="828"/>
                </a:lnTo>
                <a:lnTo>
                  <a:pt x="5208" y="803"/>
                </a:lnTo>
                <a:lnTo>
                  <a:pt x="5330" y="901"/>
                </a:lnTo>
                <a:lnTo>
                  <a:pt x="5451" y="1022"/>
                </a:lnTo>
                <a:lnTo>
                  <a:pt x="5281" y="1120"/>
                </a:lnTo>
                <a:lnTo>
                  <a:pt x="5208" y="1193"/>
                </a:lnTo>
                <a:lnTo>
                  <a:pt x="5111" y="1266"/>
                </a:lnTo>
                <a:lnTo>
                  <a:pt x="4965" y="1436"/>
                </a:lnTo>
                <a:lnTo>
                  <a:pt x="4965" y="1460"/>
                </a:lnTo>
                <a:lnTo>
                  <a:pt x="4965" y="1485"/>
                </a:lnTo>
                <a:lnTo>
                  <a:pt x="5013" y="1485"/>
                </a:lnTo>
                <a:lnTo>
                  <a:pt x="5111" y="1436"/>
                </a:lnTo>
                <a:lnTo>
                  <a:pt x="5208" y="1387"/>
                </a:lnTo>
                <a:lnTo>
                  <a:pt x="5403" y="1314"/>
                </a:lnTo>
                <a:lnTo>
                  <a:pt x="5573" y="1217"/>
                </a:lnTo>
                <a:lnTo>
                  <a:pt x="5695" y="1412"/>
                </a:lnTo>
                <a:lnTo>
                  <a:pt x="5768" y="1631"/>
                </a:lnTo>
                <a:lnTo>
                  <a:pt x="5719" y="1631"/>
                </a:lnTo>
                <a:lnTo>
                  <a:pt x="5597" y="1679"/>
                </a:lnTo>
                <a:lnTo>
                  <a:pt x="5451" y="1728"/>
                </a:lnTo>
                <a:lnTo>
                  <a:pt x="5184" y="1874"/>
                </a:lnTo>
                <a:lnTo>
                  <a:pt x="4989" y="1996"/>
                </a:lnTo>
                <a:lnTo>
                  <a:pt x="4892" y="2069"/>
                </a:lnTo>
                <a:lnTo>
                  <a:pt x="4819" y="2166"/>
                </a:lnTo>
                <a:lnTo>
                  <a:pt x="4819" y="2190"/>
                </a:lnTo>
                <a:lnTo>
                  <a:pt x="4843" y="2215"/>
                </a:lnTo>
                <a:lnTo>
                  <a:pt x="4940" y="2239"/>
                </a:lnTo>
                <a:lnTo>
                  <a:pt x="5038" y="2239"/>
                </a:lnTo>
                <a:lnTo>
                  <a:pt x="5232" y="2166"/>
                </a:lnTo>
                <a:lnTo>
                  <a:pt x="5524" y="2069"/>
                </a:lnTo>
                <a:lnTo>
                  <a:pt x="5816" y="1947"/>
                </a:lnTo>
                <a:lnTo>
                  <a:pt x="5841" y="1947"/>
                </a:lnTo>
                <a:lnTo>
                  <a:pt x="5841" y="1971"/>
                </a:lnTo>
                <a:lnTo>
                  <a:pt x="5841" y="2142"/>
                </a:lnTo>
                <a:lnTo>
                  <a:pt x="5816" y="2312"/>
                </a:lnTo>
                <a:lnTo>
                  <a:pt x="5743" y="2312"/>
                </a:lnTo>
                <a:lnTo>
                  <a:pt x="5622" y="2361"/>
                </a:lnTo>
                <a:lnTo>
                  <a:pt x="5476" y="2385"/>
                </a:lnTo>
                <a:lnTo>
                  <a:pt x="5208" y="2434"/>
                </a:lnTo>
                <a:lnTo>
                  <a:pt x="4916" y="2507"/>
                </a:lnTo>
                <a:lnTo>
                  <a:pt x="4794" y="2555"/>
                </a:lnTo>
                <a:lnTo>
                  <a:pt x="4648" y="2604"/>
                </a:lnTo>
                <a:lnTo>
                  <a:pt x="4648" y="2653"/>
                </a:lnTo>
                <a:lnTo>
                  <a:pt x="4673" y="2653"/>
                </a:lnTo>
                <a:lnTo>
                  <a:pt x="5208" y="2701"/>
                </a:lnTo>
                <a:lnTo>
                  <a:pt x="5476" y="2701"/>
                </a:lnTo>
                <a:lnTo>
                  <a:pt x="5719" y="2653"/>
                </a:lnTo>
                <a:lnTo>
                  <a:pt x="5646" y="2847"/>
                </a:lnTo>
                <a:lnTo>
                  <a:pt x="5524" y="3042"/>
                </a:lnTo>
                <a:lnTo>
                  <a:pt x="4697" y="3042"/>
                </a:lnTo>
                <a:lnTo>
                  <a:pt x="4624" y="3018"/>
                </a:lnTo>
                <a:lnTo>
                  <a:pt x="4575" y="2993"/>
                </a:lnTo>
                <a:lnTo>
                  <a:pt x="4551" y="2993"/>
                </a:lnTo>
                <a:lnTo>
                  <a:pt x="4551" y="3018"/>
                </a:lnTo>
                <a:lnTo>
                  <a:pt x="4600" y="3091"/>
                </a:lnTo>
                <a:lnTo>
                  <a:pt x="4673" y="3164"/>
                </a:lnTo>
                <a:lnTo>
                  <a:pt x="4746" y="3212"/>
                </a:lnTo>
                <a:lnTo>
                  <a:pt x="4843" y="3261"/>
                </a:lnTo>
                <a:lnTo>
                  <a:pt x="5086" y="3310"/>
                </a:lnTo>
                <a:lnTo>
                  <a:pt x="5330" y="3310"/>
                </a:lnTo>
                <a:lnTo>
                  <a:pt x="5159" y="3456"/>
                </a:lnTo>
                <a:lnTo>
                  <a:pt x="4989" y="3577"/>
                </a:lnTo>
                <a:lnTo>
                  <a:pt x="4892" y="3529"/>
                </a:lnTo>
                <a:lnTo>
                  <a:pt x="4746" y="3504"/>
                </a:lnTo>
                <a:lnTo>
                  <a:pt x="4259" y="3504"/>
                </a:lnTo>
                <a:lnTo>
                  <a:pt x="4235" y="3529"/>
                </a:lnTo>
                <a:lnTo>
                  <a:pt x="4210" y="3577"/>
                </a:lnTo>
                <a:lnTo>
                  <a:pt x="4210" y="3626"/>
                </a:lnTo>
                <a:lnTo>
                  <a:pt x="4235" y="3699"/>
                </a:lnTo>
                <a:lnTo>
                  <a:pt x="4283" y="3748"/>
                </a:lnTo>
                <a:lnTo>
                  <a:pt x="4429" y="3796"/>
                </a:lnTo>
                <a:lnTo>
                  <a:pt x="4283" y="3821"/>
                </a:lnTo>
                <a:lnTo>
                  <a:pt x="3967" y="3821"/>
                </a:lnTo>
                <a:lnTo>
                  <a:pt x="3821" y="3772"/>
                </a:lnTo>
                <a:lnTo>
                  <a:pt x="3675" y="3723"/>
                </a:lnTo>
                <a:lnTo>
                  <a:pt x="3529" y="3650"/>
                </a:lnTo>
                <a:lnTo>
                  <a:pt x="3407" y="3577"/>
                </a:lnTo>
                <a:lnTo>
                  <a:pt x="3310" y="3456"/>
                </a:lnTo>
                <a:lnTo>
                  <a:pt x="3213" y="3358"/>
                </a:lnTo>
                <a:lnTo>
                  <a:pt x="3115" y="3237"/>
                </a:lnTo>
                <a:lnTo>
                  <a:pt x="2969" y="2945"/>
                </a:lnTo>
                <a:lnTo>
                  <a:pt x="2848" y="2653"/>
                </a:lnTo>
                <a:lnTo>
                  <a:pt x="2775" y="2361"/>
                </a:lnTo>
                <a:lnTo>
                  <a:pt x="2750" y="2069"/>
                </a:lnTo>
                <a:lnTo>
                  <a:pt x="2750" y="1898"/>
                </a:lnTo>
                <a:lnTo>
                  <a:pt x="2775" y="1728"/>
                </a:lnTo>
                <a:lnTo>
                  <a:pt x="2823" y="1558"/>
                </a:lnTo>
                <a:lnTo>
                  <a:pt x="2896" y="1412"/>
                </a:lnTo>
                <a:lnTo>
                  <a:pt x="3067" y="1120"/>
                </a:lnTo>
                <a:lnTo>
                  <a:pt x="3261" y="852"/>
                </a:lnTo>
                <a:lnTo>
                  <a:pt x="3359" y="755"/>
                </a:lnTo>
                <a:lnTo>
                  <a:pt x="3480" y="682"/>
                </a:lnTo>
                <a:lnTo>
                  <a:pt x="3699" y="560"/>
                </a:lnTo>
                <a:lnTo>
                  <a:pt x="3772" y="584"/>
                </a:lnTo>
                <a:lnTo>
                  <a:pt x="3845" y="560"/>
                </a:lnTo>
                <a:lnTo>
                  <a:pt x="4064" y="511"/>
                </a:lnTo>
                <a:lnTo>
                  <a:pt x="4259" y="487"/>
                </a:lnTo>
                <a:close/>
                <a:moveTo>
                  <a:pt x="4600" y="4818"/>
                </a:moveTo>
                <a:lnTo>
                  <a:pt x="4940" y="4842"/>
                </a:lnTo>
                <a:lnTo>
                  <a:pt x="4746" y="4915"/>
                </a:lnTo>
                <a:lnTo>
                  <a:pt x="4600" y="5037"/>
                </a:lnTo>
                <a:lnTo>
                  <a:pt x="4600" y="5061"/>
                </a:lnTo>
                <a:lnTo>
                  <a:pt x="4600" y="5086"/>
                </a:lnTo>
                <a:lnTo>
                  <a:pt x="4624" y="5110"/>
                </a:lnTo>
                <a:lnTo>
                  <a:pt x="4648" y="5134"/>
                </a:lnTo>
                <a:lnTo>
                  <a:pt x="4770" y="5110"/>
                </a:lnTo>
                <a:lnTo>
                  <a:pt x="4867" y="5086"/>
                </a:lnTo>
                <a:lnTo>
                  <a:pt x="5086" y="5013"/>
                </a:lnTo>
                <a:lnTo>
                  <a:pt x="5305" y="4964"/>
                </a:lnTo>
                <a:lnTo>
                  <a:pt x="5403" y="4940"/>
                </a:lnTo>
                <a:lnTo>
                  <a:pt x="5500" y="4915"/>
                </a:lnTo>
                <a:lnTo>
                  <a:pt x="5573" y="4940"/>
                </a:lnTo>
                <a:lnTo>
                  <a:pt x="5719" y="4964"/>
                </a:lnTo>
                <a:lnTo>
                  <a:pt x="5695" y="4988"/>
                </a:lnTo>
                <a:lnTo>
                  <a:pt x="5427" y="5086"/>
                </a:lnTo>
                <a:lnTo>
                  <a:pt x="5281" y="5159"/>
                </a:lnTo>
                <a:lnTo>
                  <a:pt x="5232" y="5207"/>
                </a:lnTo>
                <a:lnTo>
                  <a:pt x="5184" y="5256"/>
                </a:lnTo>
                <a:lnTo>
                  <a:pt x="5208" y="5280"/>
                </a:lnTo>
                <a:lnTo>
                  <a:pt x="5281" y="5329"/>
                </a:lnTo>
                <a:lnTo>
                  <a:pt x="5403" y="5353"/>
                </a:lnTo>
                <a:lnTo>
                  <a:pt x="5524" y="5353"/>
                </a:lnTo>
                <a:lnTo>
                  <a:pt x="5622" y="5329"/>
                </a:lnTo>
                <a:lnTo>
                  <a:pt x="5938" y="5256"/>
                </a:lnTo>
                <a:lnTo>
                  <a:pt x="6254" y="5183"/>
                </a:lnTo>
                <a:lnTo>
                  <a:pt x="6425" y="5305"/>
                </a:lnTo>
                <a:lnTo>
                  <a:pt x="6254" y="5329"/>
                </a:lnTo>
                <a:lnTo>
                  <a:pt x="6035" y="5378"/>
                </a:lnTo>
                <a:lnTo>
                  <a:pt x="5841" y="5451"/>
                </a:lnTo>
                <a:lnTo>
                  <a:pt x="5743" y="5475"/>
                </a:lnTo>
                <a:lnTo>
                  <a:pt x="5670" y="5548"/>
                </a:lnTo>
                <a:lnTo>
                  <a:pt x="5573" y="5597"/>
                </a:lnTo>
                <a:lnTo>
                  <a:pt x="5500" y="5645"/>
                </a:lnTo>
                <a:lnTo>
                  <a:pt x="5476" y="5670"/>
                </a:lnTo>
                <a:lnTo>
                  <a:pt x="5500" y="5694"/>
                </a:lnTo>
                <a:lnTo>
                  <a:pt x="5573" y="5694"/>
                </a:lnTo>
                <a:lnTo>
                  <a:pt x="5622" y="5718"/>
                </a:lnTo>
                <a:lnTo>
                  <a:pt x="5670" y="5718"/>
                </a:lnTo>
                <a:lnTo>
                  <a:pt x="5743" y="5743"/>
                </a:lnTo>
                <a:lnTo>
                  <a:pt x="5889" y="5718"/>
                </a:lnTo>
                <a:lnTo>
                  <a:pt x="6035" y="5694"/>
                </a:lnTo>
                <a:lnTo>
                  <a:pt x="6230" y="5645"/>
                </a:lnTo>
                <a:lnTo>
                  <a:pt x="6400" y="5621"/>
                </a:lnTo>
                <a:lnTo>
                  <a:pt x="6571" y="5621"/>
                </a:lnTo>
                <a:lnTo>
                  <a:pt x="6668" y="5645"/>
                </a:lnTo>
                <a:lnTo>
                  <a:pt x="6741" y="5670"/>
                </a:lnTo>
                <a:lnTo>
                  <a:pt x="6668" y="5694"/>
                </a:lnTo>
                <a:lnTo>
                  <a:pt x="6498" y="5718"/>
                </a:lnTo>
                <a:lnTo>
                  <a:pt x="6352" y="5767"/>
                </a:lnTo>
                <a:lnTo>
                  <a:pt x="6206" y="5840"/>
                </a:lnTo>
                <a:lnTo>
                  <a:pt x="6133" y="5913"/>
                </a:lnTo>
                <a:lnTo>
                  <a:pt x="6108" y="5962"/>
                </a:lnTo>
                <a:lnTo>
                  <a:pt x="6084" y="6010"/>
                </a:lnTo>
                <a:lnTo>
                  <a:pt x="6108" y="6059"/>
                </a:lnTo>
                <a:lnTo>
                  <a:pt x="6133" y="6083"/>
                </a:lnTo>
                <a:lnTo>
                  <a:pt x="6181" y="6108"/>
                </a:lnTo>
                <a:lnTo>
                  <a:pt x="6279" y="6108"/>
                </a:lnTo>
                <a:lnTo>
                  <a:pt x="6400" y="6083"/>
                </a:lnTo>
                <a:lnTo>
                  <a:pt x="6619" y="6010"/>
                </a:lnTo>
                <a:lnTo>
                  <a:pt x="7130" y="6010"/>
                </a:lnTo>
                <a:lnTo>
                  <a:pt x="7203" y="6108"/>
                </a:lnTo>
                <a:lnTo>
                  <a:pt x="7276" y="6229"/>
                </a:lnTo>
                <a:lnTo>
                  <a:pt x="7106" y="6278"/>
                </a:lnTo>
                <a:lnTo>
                  <a:pt x="6936" y="6351"/>
                </a:lnTo>
                <a:lnTo>
                  <a:pt x="6790" y="6473"/>
                </a:lnTo>
                <a:lnTo>
                  <a:pt x="6668" y="6594"/>
                </a:lnTo>
                <a:lnTo>
                  <a:pt x="6668" y="6619"/>
                </a:lnTo>
                <a:lnTo>
                  <a:pt x="6887" y="6619"/>
                </a:lnTo>
                <a:lnTo>
                  <a:pt x="7082" y="6594"/>
                </a:lnTo>
                <a:lnTo>
                  <a:pt x="7471" y="6570"/>
                </a:lnTo>
                <a:lnTo>
                  <a:pt x="7544" y="6765"/>
                </a:lnTo>
                <a:lnTo>
                  <a:pt x="7130" y="6862"/>
                </a:lnTo>
                <a:lnTo>
                  <a:pt x="6984" y="6935"/>
                </a:lnTo>
                <a:lnTo>
                  <a:pt x="6936" y="6959"/>
                </a:lnTo>
                <a:lnTo>
                  <a:pt x="6911" y="6984"/>
                </a:lnTo>
                <a:lnTo>
                  <a:pt x="6960" y="7057"/>
                </a:lnTo>
                <a:lnTo>
                  <a:pt x="7033" y="7081"/>
                </a:lnTo>
                <a:lnTo>
                  <a:pt x="7106" y="7105"/>
                </a:lnTo>
                <a:lnTo>
                  <a:pt x="7203" y="7105"/>
                </a:lnTo>
                <a:lnTo>
                  <a:pt x="7422" y="7081"/>
                </a:lnTo>
                <a:lnTo>
                  <a:pt x="7641" y="7032"/>
                </a:lnTo>
                <a:lnTo>
                  <a:pt x="7714" y="7227"/>
                </a:lnTo>
                <a:lnTo>
                  <a:pt x="7544" y="7276"/>
                </a:lnTo>
                <a:lnTo>
                  <a:pt x="7349" y="7349"/>
                </a:lnTo>
                <a:lnTo>
                  <a:pt x="7203" y="7422"/>
                </a:lnTo>
                <a:lnTo>
                  <a:pt x="7155" y="7470"/>
                </a:lnTo>
                <a:lnTo>
                  <a:pt x="7106" y="7543"/>
                </a:lnTo>
                <a:lnTo>
                  <a:pt x="7106" y="7568"/>
                </a:lnTo>
                <a:lnTo>
                  <a:pt x="7106" y="7592"/>
                </a:lnTo>
                <a:lnTo>
                  <a:pt x="7130" y="7616"/>
                </a:lnTo>
                <a:lnTo>
                  <a:pt x="7155" y="7616"/>
                </a:lnTo>
                <a:lnTo>
                  <a:pt x="7228" y="7568"/>
                </a:lnTo>
                <a:lnTo>
                  <a:pt x="7325" y="7543"/>
                </a:lnTo>
                <a:lnTo>
                  <a:pt x="7495" y="7519"/>
                </a:lnTo>
                <a:lnTo>
                  <a:pt x="7763" y="7470"/>
                </a:lnTo>
                <a:lnTo>
                  <a:pt x="7836" y="7762"/>
                </a:lnTo>
                <a:lnTo>
                  <a:pt x="7812" y="7787"/>
                </a:lnTo>
                <a:lnTo>
                  <a:pt x="7568" y="7811"/>
                </a:lnTo>
                <a:lnTo>
                  <a:pt x="7349" y="7884"/>
                </a:lnTo>
                <a:lnTo>
                  <a:pt x="7301" y="7933"/>
                </a:lnTo>
                <a:lnTo>
                  <a:pt x="7301" y="7981"/>
                </a:lnTo>
                <a:lnTo>
                  <a:pt x="7301" y="8030"/>
                </a:lnTo>
                <a:lnTo>
                  <a:pt x="7349" y="8054"/>
                </a:lnTo>
                <a:lnTo>
                  <a:pt x="7447" y="8079"/>
                </a:lnTo>
                <a:lnTo>
                  <a:pt x="7568" y="8079"/>
                </a:lnTo>
                <a:lnTo>
                  <a:pt x="7763" y="8054"/>
                </a:lnTo>
                <a:lnTo>
                  <a:pt x="7885" y="8030"/>
                </a:lnTo>
                <a:lnTo>
                  <a:pt x="7933" y="8273"/>
                </a:lnTo>
                <a:lnTo>
                  <a:pt x="7690" y="8346"/>
                </a:lnTo>
                <a:lnTo>
                  <a:pt x="7593" y="8395"/>
                </a:lnTo>
                <a:lnTo>
                  <a:pt x="7495" y="8468"/>
                </a:lnTo>
                <a:lnTo>
                  <a:pt x="7495" y="8492"/>
                </a:lnTo>
                <a:lnTo>
                  <a:pt x="7739" y="8541"/>
                </a:lnTo>
                <a:lnTo>
                  <a:pt x="7958" y="8541"/>
                </a:lnTo>
                <a:lnTo>
                  <a:pt x="7982" y="8809"/>
                </a:lnTo>
                <a:lnTo>
                  <a:pt x="7860" y="8833"/>
                </a:lnTo>
                <a:lnTo>
                  <a:pt x="7739" y="8857"/>
                </a:lnTo>
                <a:lnTo>
                  <a:pt x="7641" y="8930"/>
                </a:lnTo>
                <a:lnTo>
                  <a:pt x="7568" y="9003"/>
                </a:lnTo>
                <a:lnTo>
                  <a:pt x="7544" y="9052"/>
                </a:lnTo>
                <a:lnTo>
                  <a:pt x="7568" y="9101"/>
                </a:lnTo>
                <a:lnTo>
                  <a:pt x="7690" y="9125"/>
                </a:lnTo>
                <a:lnTo>
                  <a:pt x="7787" y="9125"/>
                </a:lnTo>
                <a:lnTo>
                  <a:pt x="8006" y="9101"/>
                </a:lnTo>
                <a:lnTo>
                  <a:pt x="8006" y="9320"/>
                </a:lnTo>
                <a:lnTo>
                  <a:pt x="7933" y="9344"/>
                </a:lnTo>
                <a:lnTo>
                  <a:pt x="7860" y="9368"/>
                </a:lnTo>
                <a:lnTo>
                  <a:pt x="7787" y="9417"/>
                </a:lnTo>
                <a:lnTo>
                  <a:pt x="7666" y="9490"/>
                </a:lnTo>
                <a:lnTo>
                  <a:pt x="7641" y="9539"/>
                </a:lnTo>
                <a:lnTo>
                  <a:pt x="7666" y="9563"/>
                </a:lnTo>
                <a:lnTo>
                  <a:pt x="7787" y="9587"/>
                </a:lnTo>
                <a:lnTo>
                  <a:pt x="7933" y="9612"/>
                </a:lnTo>
                <a:lnTo>
                  <a:pt x="8031" y="9612"/>
                </a:lnTo>
                <a:lnTo>
                  <a:pt x="8031" y="9855"/>
                </a:lnTo>
                <a:lnTo>
                  <a:pt x="7909" y="9879"/>
                </a:lnTo>
                <a:lnTo>
                  <a:pt x="7787" y="9928"/>
                </a:lnTo>
                <a:lnTo>
                  <a:pt x="7690" y="10001"/>
                </a:lnTo>
                <a:lnTo>
                  <a:pt x="7666" y="10025"/>
                </a:lnTo>
                <a:lnTo>
                  <a:pt x="7666" y="10050"/>
                </a:lnTo>
                <a:lnTo>
                  <a:pt x="7714" y="10098"/>
                </a:lnTo>
                <a:lnTo>
                  <a:pt x="8031" y="10098"/>
                </a:lnTo>
                <a:lnTo>
                  <a:pt x="8006" y="10415"/>
                </a:lnTo>
                <a:lnTo>
                  <a:pt x="7885" y="10439"/>
                </a:lnTo>
                <a:lnTo>
                  <a:pt x="7739" y="10488"/>
                </a:lnTo>
                <a:lnTo>
                  <a:pt x="7714" y="10512"/>
                </a:lnTo>
                <a:lnTo>
                  <a:pt x="7714" y="10536"/>
                </a:lnTo>
                <a:lnTo>
                  <a:pt x="7739" y="10585"/>
                </a:lnTo>
                <a:lnTo>
                  <a:pt x="7763" y="10609"/>
                </a:lnTo>
                <a:lnTo>
                  <a:pt x="7885" y="10634"/>
                </a:lnTo>
                <a:lnTo>
                  <a:pt x="7982" y="10634"/>
                </a:lnTo>
                <a:lnTo>
                  <a:pt x="7958" y="10901"/>
                </a:lnTo>
                <a:lnTo>
                  <a:pt x="7909" y="10926"/>
                </a:lnTo>
                <a:lnTo>
                  <a:pt x="7860" y="10926"/>
                </a:lnTo>
                <a:lnTo>
                  <a:pt x="7812" y="10950"/>
                </a:lnTo>
                <a:lnTo>
                  <a:pt x="7787" y="10950"/>
                </a:lnTo>
                <a:lnTo>
                  <a:pt x="7787" y="10999"/>
                </a:lnTo>
                <a:lnTo>
                  <a:pt x="7860" y="11047"/>
                </a:lnTo>
                <a:lnTo>
                  <a:pt x="7933" y="11072"/>
                </a:lnTo>
                <a:lnTo>
                  <a:pt x="7958" y="11145"/>
                </a:lnTo>
                <a:lnTo>
                  <a:pt x="7982" y="11193"/>
                </a:lnTo>
                <a:lnTo>
                  <a:pt x="8079" y="11266"/>
                </a:lnTo>
                <a:lnTo>
                  <a:pt x="8055" y="11437"/>
                </a:lnTo>
                <a:lnTo>
                  <a:pt x="8006" y="11583"/>
                </a:lnTo>
                <a:lnTo>
                  <a:pt x="7933" y="11729"/>
                </a:lnTo>
                <a:lnTo>
                  <a:pt x="7812" y="11826"/>
                </a:lnTo>
                <a:lnTo>
                  <a:pt x="7690" y="11899"/>
                </a:lnTo>
                <a:lnTo>
                  <a:pt x="7520" y="11899"/>
                </a:lnTo>
                <a:lnTo>
                  <a:pt x="7447" y="11850"/>
                </a:lnTo>
                <a:lnTo>
                  <a:pt x="7398" y="11802"/>
                </a:lnTo>
                <a:lnTo>
                  <a:pt x="7325" y="11729"/>
                </a:lnTo>
                <a:lnTo>
                  <a:pt x="7301" y="11656"/>
                </a:lnTo>
                <a:lnTo>
                  <a:pt x="7276" y="11583"/>
                </a:lnTo>
                <a:lnTo>
                  <a:pt x="7276" y="11388"/>
                </a:lnTo>
                <a:lnTo>
                  <a:pt x="7301" y="11242"/>
                </a:lnTo>
                <a:lnTo>
                  <a:pt x="7398" y="11096"/>
                </a:lnTo>
                <a:lnTo>
                  <a:pt x="7422" y="11023"/>
                </a:lnTo>
                <a:lnTo>
                  <a:pt x="7447" y="10974"/>
                </a:lnTo>
                <a:lnTo>
                  <a:pt x="7447" y="10828"/>
                </a:lnTo>
                <a:lnTo>
                  <a:pt x="7374" y="10561"/>
                </a:lnTo>
                <a:lnTo>
                  <a:pt x="7301" y="10074"/>
                </a:lnTo>
                <a:lnTo>
                  <a:pt x="7252" y="9612"/>
                </a:lnTo>
                <a:lnTo>
                  <a:pt x="7179" y="9125"/>
                </a:lnTo>
                <a:lnTo>
                  <a:pt x="7106" y="8906"/>
                </a:lnTo>
                <a:lnTo>
                  <a:pt x="7033" y="8663"/>
                </a:lnTo>
                <a:lnTo>
                  <a:pt x="6765" y="7957"/>
                </a:lnTo>
                <a:lnTo>
                  <a:pt x="6449" y="7276"/>
                </a:lnTo>
                <a:lnTo>
                  <a:pt x="6400" y="7203"/>
                </a:lnTo>
                <a:lnTo>
                  <a:pt x="6352" y="7105"/>
                </a:lnTo>
                <a:lnTo>
                  <a:pt x="6327" y="7057"/>
                </a:lnTo>
                <a:lnTo>
                  <a:pt x="6206" y="7057"/>
                </a:lnTo>
                <a:lnTo>
                  <a:pt x="6157" y="7081"/>
                </a:lnTo>
                <a:lnTo>
                  <a:pt x="6133" y="7105"/>
                </a:lnTo>
                <a:lnTo>
                  <a:pt x="6133" y="7154"/>
                </a:lnTo>
                <a:lnTo>
                  <a:pt x="6133" y="7227"/>
                </a:lnTo>
                <a:lnTo>
                  <a:pt x="5987" y="7227"/>
                </a:lnTo>
                <a:lnTo>
                  <a:pt x="5816" y="7251"/>
                </a:lnTo>
                <a:lnTo>
                  <a:pt x="5743" y="7276"/>
                </a:lnTo>
                <a:lnTo>
                  <a:pt x="5670" y="7300"/>
                </a:lnTo>
                <a:lnTo>
                  <a:pt x="5646" y="7349"/>
                </a:lnTo>
                <a:lnTo>
                  <a:pt x="5646" y="7397"/>
                </a:lnTo>
                <a:lnTo>
                  <a:pt x="5670" y="7422"/>
                </a:lnTo>
                <a:lnTo>
                  <a:pt x="5695" y="7470"/>
                </a:lnTo>
                <a:lnTo>
                  <a:pt x="5743" y="7495"/>
                </a:lnTo>
                <a:lnTo>
                  <a:pt x="5816" y="7519"/>
                </a:lnTo>
                <a:lnTo>
                  <a:pt x="6133" y="7519"/>
                </a:lnTo>
                <a:lnTo>
                  <a:pt x="6133" y="7714"/>
                </a:lnTo>
                <a:lnTo>
                  <a:pt x="6084" y="7714"/>
                </a:lnTo>
                <a:lnTo>
                  <a:pt x="5768" y="7738"/>
                </a:lnTo>
                <a:lnTo>
                  <a:pt x="5597" y="7787"/>
                </a:lnTo>
                <a:lnTo>
                  <a:pt x="5451" y="7860"/>
                </a:lnTo>
                <a:lnTo>
                  <a:pt x="5427" y="7884"/>
                </a:lnTo>
                <a:lnTo>
                  <a:pt x="5451" y="7933"/>
                </a:lnTo>
                <a:lnTo>
                  <a:pt x="5573" y="7981"/>
                </a:lnTo>
                <a:lnTo>
                  <a:pt x="5719" y="8006"/>
                </a:lnTo>
                <a:lnTo>
                  <a:pt x="6157" y="8006"/>
                </a:lnTo>
                <a:lnTo>
                  <a:pt x="6157" y="8298"/>
                </a:lnTo>
                <a:lnTo>
                  <a:pt x="5962" y="8298"/>
                </a:lnTo>
                <a:lnTo>
                  <a:pt x="5792" y="8322"/>
                </a:lnTo>
                <a:lnTo>
                  <a:pt x="5646" y="8322"/>
                </a:lnTo>
                <a:lnTo>
                  <a:pt x="5500" y="8371"/>
                </a:lnTo>
                <a:lnTo>
                  <a:pt x="5354" y="8444"/>
                </a:lnTo>
                <a:lnTo>
                  <a:pt x="5232" y="8541"/>
                </a:lnTo>
                <a:lnTo>
                  <a:pt x="5232" y="8565"/>
                </a:lnTo>
                <a:lnTo>
                  <a:pt x="5232" y="8590"/>
                </a:lnTo>
                <a:lnTo>
                  <a:pt x="5378" y="8638"/>
                </a:lnTo>
                <a:lnTo>
                  <a:pt x="5524" y="8663"/>
                </a:lnTo>
                <a:lnTo>
                  <a:pt x="5987" y="8663"/>
                </a:lnTo>
                <a:lnTo>
                  <a:pt x="6157" y="8638"/>
                </a:lnTo>
                <a:lnTo>
                  <a:pt x="6157" y="8784"/>
                </a:lnTo>
                <a:lnTo>
                  <a:pt x="6084" y="8760"/>
                </a:lnTo>
                <a:lnTo>
                  <a:pt x="5987" y="8784"/>
                </a:lnTo>
                <a:lnTo>
                  <a:pt x="5816" y="8809"/>
                </a:lnTo>
                <a:lnTo>
                  <a:pt x="5549" y="8833"/>
                </a:lnTo>
                <a:lnTo>
                  <a:pt x="5403" y="8857"/>
                </a:lnTo>
                <a:lnTo>
                  <a:pt x="5281" y="8906"/>
                </a:lnTo>
                <a:lnTo>
                  <a:pt x="5257" y="8930"/>
                </a:lnTo>
                <a:lnTo>
                  <a:pt x="5281" y="8955"/>
                </a:lnTo>
                <a:lnTo>
                  <a:pt x="5403" y="9028"/>
                </a:lnTo>
                <a:lnTo>
                  <a:pt x="5549" y="9052"/>
                </a:lnTo>
                <a:lnTo>
                  <a:pt x="5670" y="9076"/>
                </a:lnTo>
                <a:lnTo>
                  <a:pt x="5816" y="9101"/>
                </a:lnTo>
                <a:lnTo>
                  <a:pt x="5987" y="9101"/>
                </a:lnTo>
                <a:lnTo>
                  <a:pt x="6084" y="9076"/>
                </a:lnTo>
                <a:lnTo>
                  <a:pt x="6181" y="9076"/>
                </a:lnTo>
                <a:lnTo>
                  <a:pt x="6181" y="9320"/>
                </a:lnTo>
                <a:lnTo>
                  <a:pt x="5962" y="9295"/>
                </a:lnTo>
                <a:lnTo>
                  <a:pt x="5743" y="9320"/>
                </a:lnTo>
                <a:lnTo>
                  <a:pt x="5500" y="9344"/>
                </a:lnTo>
                <a:lnTo>
                  <a:pt x="5378" y="9393"/>
                </a:lnTo>
                <a:lnTo>
                  <a:pt x="5281" y="9441"/>
                </a:lnTo>
                <a:lnTo>
                  <a:pt x="5257" y="9466"/>
                </a:lnTo>
                <a:lnTo>
                  <a:pt x="5257" y="9514"/>
                </a:lnTo>
                <a:lnTo>
                  <a:pt x="5305" y="9563"/>
                </a:lnTo>
                <a:lnTo>
                  <a:pt x="5378" y="9587"/>
                </a:lnTo>
                <a:lnTo>
                  <a:pt x="5476" y="9612"/>
                </a:lnTo>
                <a:lnTo>
                  <a:pt x="5914" y="9612"/>
                </a:lnTo>
                <a:lnTo>
                  <a:pt x="6181" y="9636"/>
                </a:lnTo>
                <a:lnTo>
                  <a:pt x="6157" y="9855"/>
                </a:lnTo>
                <a:lnTo>
                  <a:pt x="6060" y="9855"/>
                </a:lnTo>
                <a:lnTo>
                  <a:pt x="5670" y="9928"/>
                </a:lnTo>
                <a:lnTo>
                  <a:pt x="5500" y="9952"/>
                </a:lnTo>
                <a:lnTo>
                  <a:pt x="5427" y="10001"/>
                </a:lnTo>
                <a:lnTo>
                  <a:pt x="5403" y="10001"/>
                </a:lnTo>
                <a:lnTo>
                  <a:pt x="5378" y="10025"/>
                </a:lnTo>
                <a:lnTo>
                  <a:pt x="5378" y="10098"/>
                </a:lnTo>
                <a:lnTo>
                  <a:pt x="5403" y="10147"/>
                </a:lnTo>
                <a:lnTo>
                  <a:pt x="5451" y="10171"/>
                </a:lnTo>
                <a:lnTo>
                  <a:pt x="5500" y="10196"/>
                </a:lnTo>
                <a:lnTo>
                  <a:pt x="5622" y="10220"/>
                </a:lnTo>
                <a:lnTo>
                  <a:pt x="5743" y="10220"/>
                </a:lnTo>
                <a:lnTo>
                  <a:pt x="5938" y="10196"/>
                </a:lnTo>
                <a:lnTo>
                  <a:pt x="6133" y="10171"/>
                </a:lnTo>
                <a:lnTo>
                  <a:pt x="6157" y="10147"/>
                </a:lnTo>
                <a:lnTo>
                  <a:pt x="6157" y="10366"/>
                </a:lnTo>
                <a:lnTo>
                  <a:pt x="6011" y="10390"/>
                </a:lnTo>
                <a:lnTo>
                  <a:pt x="5889" y="10415"/>
                </a:lnTo>
                <a:lnTo>
                  <a:pt x="5573" y="10512"/>
                </a:lnTo>
                <a:lnTo>
                  <a:pt x="5403" y="10585"/>
                </a:lnTo>
                <a:lnTo>
                  <a:pt x="5354" y="10634"/>
                </a:lnTo>
                <a:lnTo>
                  <a:pt x="5354" y="10658"/>
                </a:lnTo>
                <a:lnTo>
                  <a:pt x="5403" y="10707"/>
                </a:lnTo>
                <a:lnTo>
                  <a:pt x="5451" y="10731"/>
                </a:lnTo>
                <a:lnTo>
                  <a:pt x="5573" y="10755"/>
                </a:lnTo>
                <a:lnTo>
                  <a:pt x="5841" y="10731"/>
                </a:lnTo>
                <a:lnTo>
                  <a:pt x="6157" y="10682"/>
                </a:lnTo>
                <a:lnTo>
                  <a:pt x="6157" y="10999"/>
                </a:lnTo>
                <a:lnTo>
                  <a:pt x="6133" y="10999"/>
                </a:lnTo>
                <a:lnTo>
                  <a:pt x="5938" y="11023"/>
                </a:lnTo>
                <a:lnTo>
                  <a:pt x="5743" y="11047"/>
                </a:lnTo>
                <a:lnTo>
                  <a:pt x="5549" y="11120"/>
                </a:lnTo>
                <a:lnTo>
                  <a:pt x="5378" y="11193"/>
                </a:lnTo>
                <a:lnTo>
                  <a:pt x="5354" y="11218"/>
                </a:lnTo>
                <a:lnTo>
                  <a:pt x="5354" y="11242"/>
                </a:lnTo>
                <a:lnTo>
                  <a:pt x="5354" y="11266"/>
                </a:lnTo>
                <a:lnTo>
                  <a:pt x="5378" y="11291"/>
                </a:lnTo>
                <a:lnTo>
                  <a:pt x="5573" y="11315"/>
                </a:lnTo>
                <a:lnTo>
                  <a:pt x="5768" y="11315"/>
                </a:lnTo>
                <a:lnTo>
                  <a:pt x="6133" y="11291"/>
                </a:lnTo>
                <a:lnTo>
                  <a:pt x="6157" y="11266"/>
                </a:lnTo>
                <a:lnTo>
                  <a:pt x="6157" y="11558"/>
                </a:lnTo>
                <a:lnTo>
                  <a:pt x="6011" y="11558"/>
                </a:lnTo>
                <a:lnTo>
                  <a:pt x="5841" y="11607"/>
                </a:lnTo>
                <a:lnTo>
                  <a:pt x="5573" y="11656"/>
                </a:lnTo>
                <a:lnTo>
                  <a:pt x="5330" y="11753"/>
                </a:lnTo>
                <a:lnTo>
                  <a:pt x="5305" y="11777"/>
                </a:lnTo>
                <a:lnTo>
                  <a:pt x="5305" y="11826"/>
                </a:lnTo>
                <a:lnTo>
                  <a:pt x="5330" y="11850"/>
                </a:lnTo>
                <a:lnTo>
                  <a:pt x="5378" y="11850"/>
                </a:lnTo>
                <a:lnTo>
                  <a:pt x="5622" y="11875"/>
                </a:lnTo>
                <a:lnTo>
                  <a:pt x="5865" y="11850"/>
                </a:lnTo>
                <a:lnTo>
                  <a:pt x="6011" y="11850"/>
                </a:lnTo>
                <a:lnTo>
                  <a:pt x="6084" y="11826"/>
                </a:lnTo>
                <a:lnTo>
                  <a:pt x="6157" y="11802"/>
                </a:lnTo>
                <a:lnTo>
                  <a:pt x="6157" y="12020"/>
                </a:lnTo>
                <a:lnTo>
                  <a:pt x="5962" y="12020"/>
                </a:lnTo>
                <a:lnTo>
                  <a:pt x="5743" y="12045"/>
                </a:lnTo>
                <a:lnTo>
                  <a:pt x="5549" y="12118"/>
                </a:lnTo>
                <a:lnTo>
                  <a:pt x="5476" y="12142"/>
                </a:lnTo>
                <a:lnTo>
                  <a:pt x="5378" y="12191"/>
                </a:lnTo>
                <a:lnTo>
                  <a:pt x="5378" y="12239"/>
                </a:lnTo>
                <a:lnTo>
                  <a:pt x="5378" y="12264"/>
                </a:lnTo>
                <a:lnTo>
                  <a:pt x="5476" y="12312"/>
                </a:lnTo>
                <a:lnTo>
                  <a:pt x="5549" y="12337"/>
                </a:lnTo>
                <a:lnTo>
                  <a:pt x="5743" y="12385"/>
                </a:lnTo>
                <a:lnTo>
                  <a:pt x="5962" y="12361"/>
                </a:lnTo>
                <a:lnTo>
                  <a:pt x="6157" y="12361"/>
                </a:lnTo>
                <a:lnTo>
                  <a:pt x="6157" y="12458"/>
                </a:lnTo>
                <a:lnTo>
                  <a:pt x="6157" y="12483"/>
                </a:lnTo>
                <a:lnTo>
                  <a:pt x="6011" y="12531"/>
                </a:lnTo>
                <a:lnTo>
                  <a:pt x="5889" y="12580"/>
                </a:lnTo>
                <a:lnTo>
                  <a:pt x="5622" y="12653"/>
                </a:lnTo>
                <a:lnTo>
                  <a:pt x="5500" y="12702"/>
                </a:lnTo>
                <a:lnTo>
                  <a:pt x="5403" y="12750"/>
                </a:lnTo>
                <a:lnTo>
                  <a:pt x="5378" y="12799"/>
                </a:lnTo>
                <a:lnTo>
                  <a:pt x="5378" y="12823"/>
                </a:lnTo>
                <a:lnTo>
                  <a:pt x="5403" y="12848"/>
                </a:lnTo>
                <a:lnTo>
                  <a:pt x="5500" y="12872"/>
                </a:lnTo>
                <a:lnTo>
                  <a:pt x="5622" y="12896"/>
                </a:lnTo>
                <a:lnTo>
                  <a:pt x="5743" y="12921"/>
                </a:lnTo>
                <a:lnTo>
                  <a:pt x="5865" y="12896"/>
                </a:lnTo>
                <a:lnTo>
                  <a:pt x="6011" y="12872"/>
                </a:lnTo>
                <a:lnTo>
                  <a:pt x="6181" y="12848"/>
                </a:lnTo>
                <a:lnTo>
                  <a:pt x="6181" y="13042"/>
                </a:lnTo>
                <a:lnTo>
                  <a:pt x="6108" y="13018"/>
                </a:lnTo>
                <a:lnTo>
                  <a:pt x="5962" y="13042"/>
                </a:lnTo>
                <a:lnTo>
                  <a:pt x="5841" y="13091"/>
                </a:lnTo>
                <a:lnTo>
                  <a:pt x="5719" y="13164"/>
                </a:lnTo>
                <a:lnTo>
                  <a:pt x="5573" y="13237"/>
                </a:lnTo>
                <a:lnTo>
                  <a:pt x="5549" y="13261"/>
                </a:lnTo>
                <a:lnTo>
                  <a:pt x="5573" y="13286"/>
                </a:lnTo>
                <a:lnTo>
                  <a:pt x="5597" y="13334"/>
                </a:lnTo>
                <a:lnTo>
                  <a:pt x="5622" y="13334"/>
                </a:lnTo>
                <a:lnTo>
                  <a:pt x="5743" y="13310"/>
                </a:lnTo>
                <a:lnTo>
                  <a:pt x="6157" y="13310"/>
                </a:lnTo>
                <a:lnTo>
                  <a:pt x="6206" y="13286"/>
                </a:lnTo>
                <a:lnTo>
                  <a:pt x="6206" y="13529"/>
                </a:lnTo>
                <a:lnTo>
                  <a:pt x="6035" y="13553"/>
                </a:lnTo>
                <a:lnTo>
                  <a:pt x="5865" y="13553"/>
                </a:lnTo>
                <a:lnTo>
                  <a:pt x="5719" y="13602"/>
                </a:lnTo>
                <a:lnTo>
                  <a:pt x="5573" y="13675"/>
                </a:lnTo>
                <a:lnTo>
                  <a:pt x="5524" y="13724"/>
                </a:lnTo>
                <a:lnTo>
                  <a:pt x="5476" y="13797"/>
                </a:lnTo>
                <a:lnTo>
                  <a:pt x="5476" y="13870"/>
                </a:lnTo>
                <a:lnTo>
                  <a:pt x="5476" y="13894"/>
                </a:lnTo>
                <a:lnTo>
                  <a:pt x="5500" y="13918"/>
                </a:lnTo>
                <a:lnTo>
                  <a:pt x="5646" y="13967"/>
                </a:lnTo>
                <a:lnTo>
                  <a:pt x="5792" y="13967"/>
                </a:lnTo>
                <a:lnTo>
                  <a:pt x="6108" y="13943"/>
                </a:lnTo>
                <a:lnTo>
                  <a:pt x="6254" y="13943"/>
                </a:lnTo>
                <a:lnTo>
                  <a:pt x="6279" y="14235"/>
                </a:lnTo>
                <a:lnTo>
                  <a:pt x="6011" y="14308"/>
                </a:lnTo>
                <a:lnTo>
                  <a:pt x="5841" y="14332"/>
                </a:lnTo>
                <a:lnTo>
                  <a:pt x="5670" y="14381"/>
                </a:lnTo>
                <a:lnTo>
                  <a:pt x="5622" y="14429"/>
                </a:lnTo>
                <a:lnTo>
                  <a:pt x="5597" y="14478"/>
                </a:lnTo>
                <a:lnTo>
                  <a:pt x="5622" y="14551"/>
                </a:lnTo>
                <a:lnTo>
                  <a:pt x="5670" y="14600"/>
                </a:lnTo>
                <a:lnTo>
                  <a:pt x="5719" y="14624"/>
                </a:lnTo>
                <a:lnTo>
                  <a:pt x="5792" y="14648"/>
                </a:lnTo>
                <a:lnTo>
                  <a:pt x="5962" y="14673"/>
                </a:lnTo>
                <a:lnTo>
                  <a:pt x="6133" y="14648"/>
                </a:lnTo>
                <a:lnTo>
                  <a:pt x="6303" y="14600"/>
                </a:lnTo>
                <a:lnTo>
                  <a:pt x="6303" y="14770"/>
                </a:lnTo>
                <a:lnTo>
                  <a:pt x="6133" y="14794"/>
                </a:lnTo>
                <a:lnTo>
                  <a:pt x="5962" y="14867"/>
                </a:lnTo>
                <a:lnTo>
                  <a:pt x="5841" y="14916"/>
                </a:lnTo>
                <a:lnTo>
                  <a:pt x="5719" y="14965"/>
                </a:lnTo>
                <a:lnTo>
                  <a:pt x="5646" y="15062"/>
                </a:lnTo>
                <a:lnTo>
                  <a:pt x="5597" y="15111"/>
                </a:lnTo>
                <a:lnTo>
                  <a:pt x="5573" y="15159"/>
                </a:lnTo>
                <a:lnTo>
                  <a:pt x="5573" y="15184"/>
                </a:lnTo>
                <a:lnTo>
                  <a:pt x="5597" y="15208"/>
                </a:lnTo>
                <a:lnTo>
                  <a:pt x="5670" y="15257"/>
                </a:lnTo>
                <a:lnTo>
                  <a:pt x="5768" y="15281"/>
                </a:lnTo>
                <a:lnTo>
                  <a:pt x="5962" y="15257"/>
                </a:lnTo>
                <a:lnTo>
                  <a:pt x="6352" y="15184"/>
                </a:lnTo>
                <a:lnTo>
                  <a:pt x="6376" y="15451"/>
                </a:lnTo>
                <a:lnTo>
                  <a:pt x="6133" y="15476"/>
                </a:lnTo>
                <a:lnTo>
                  <a:pt x="5865" y="15524"/>
                </a:lnTo>
                <a:lnTo>
                  <a:pt x="5743" y="15573"/>
                </a:lnTo>
                <a:lnTo>
                  <a:pt x="5646" y="15646"/>
                </a:lnTo>
                <a:lnTo>
                  <a:pt x="5622" y="15646"/>
                </a:lnTo>
                <a:lnTo>
                  <a:pt x="5622" y="15670"/>
                </a:lnTo>
                <a:lnTo>
                  <a:pt x="5695" y="15768"/>
                </a:lnTo>
                <a:lnTo>
                  <a:pt x="5792" y="15816"/>
                </a:lnTo>
                <a:lnTo>
                  <a:pt x="5889" y="15841"/>
                </a:lnTo>
                <a:lnTo>
                  <a:pt x="5987" y="15841"/>
                </a:lnTo>
                <a:lnTo>
                  <a:pt x="6206" y="15865"/>
                </a:lnTo>
                <a:lnTo>
                  <a:pt x="6400" y="15865"/>
                </a:lnTo>
                <a:lnTo>
                  <a:pt x="6400" y="15962"/>
                </a:lnTo>
                <a:lnTo>
                  <a:pt x="6133" y="16035"/>
                </a:lnTo>
                <a:lnTo>
                  <a:pt x="5938" y="16084"/>
                </a:lnTo>
                <a:lnTo>
                  <a:pt x="5792" y="16181"/>
                </a:lnTo>
                <a:lnTo>
                  <a:pt x="5768" y="16230"/>
                </a:lnTo>
                <a:lnTo>
                  <a:pt x="5768" y="16254"/>
                </a:lnTo>
                <a:lnTo>
                  <a:pt x="5816" y="16327"/>
                </a:lnTo>
                <a:lnTo>
                  <a:pt x="5889" y="16376"/>
                </a:lnTo>
                <a:lnTo>
                  <a:pt x="5987" y="16400"/>
                </a:lnTo>
                <a:lnTo>
                  <a:pt x="6181" y="16400"/>
                </a:lnTo>
                <a:lnTo>
                  <a:pt x="6425" y="16352"/>
                </a:lnTo>
                <a:lnTo>
                  <a:pt x="6449" y="16644"/>
                </a:lnTo>
                <a:lnTo>
                  <a:pt x="6230" y="16668"/>
                </a:lnTo>
                <a:lnTo>
                  <a:pt x="6035" y="16717"/>
                </a:lnTo>
                <a:lnTo>
                  <a:pt x="5962" y="16765"/>
                </a:lnTo>
                <a:lnTo>
                  <a:pt x="5865" y="16790"/>
                </a:lnTo>
                <a:lnTo>
                  <a:pt x="5841" y="16838"/>
                </a:lnTo>
                <a:lnTo>
                  <a:pt x="5841" y="16887"/>
                </a:lnTo>
                <a:lnTo>
                  <a:pt x="5841" y="16911"/>
                </a:lnTo>
                <a:lnTo>
                  <a:pt x="5889" y="16936"/>
                </a:lnTo>
                <a:lnTo>
                  <a:pt x="6084" y="16960"/>
                </a:lnTo>
                <a:lnTo>
                  <a:pt x="6279" y="16984"/>
                </a:lnTo>
                <a:lnTo>
                  <a:pt x="6449" y="16984"/>
                </a:lnTo>
                <a:lnTo>
                  <a:pt x="6449" y="17276"/>
                </a:lnTo>
                <a:lnTo>
                  <a:pt x="6206" y="17325"/>
                </a:lnTo>
                <a:lnTo>
                  <a:pt x="6011" y="17349"/>
                </a:lnTo>
                <a:lnTo>
                  <a:pt x="5938" y="17398"/>
                </a:lnTo>
                <a:lnTo>
                  <a:pt x="5865" y="17447"/>
                </a:lnTo>
                <a:lnTo>
                  <a:pt x="5841" y="17471"/>
                </a:lnTo>
                <a:lnTo>
                  <a:pt x="5841" y="17520"/>
                </a:lnTo>
                <a:lnTo>
                  <a:pt x="5841" y="17544"/>
                </a:lnTo>
                <a:lnTo>
                  <a:pt x="5865" y="17568"/>
                </a:lnTo>
                <a:lnTo>
                  <a:pt x="5987" y="17641"/>
                </a:lnTo>
                <a:lnTo>
                  <a:pt x="6133" y="17690"/>
                </a:lnTo>
                <a:lnTo>
                  <a:pt x="6303" y="17690"/>
                </a:lnTo>
                <a:lnTo>
                  <a:pt x="6449" y="17666"/>
                </a:lnTo>
                <a:lnTo>
                  <a:pt x="6449" y="17958"/>
                </a:lnTo>
                <a:lnTo>
                  <a:pt x="6303" y="17982"/>
                </a:lnTo>
                <a:lnTo>
                  <a:pt x="6181" y="18031"/>
                </a:lnTo>
                <a:lnTo>
                  <a:pt x="6011" y="18055"/>
                </a:lnTo>
                <a:lnTo>
                  <a:pt x="5914" y="18104"/>
                </a:lnTo>
                <a:lnTo>
                  <a:pt x="5841" y="18152"/>
                </a:lnTo>
                <a:lnTo>
                  <a:pt x="5816" y="18177"/>
                </a:lnTo>
                <a:lnTo>
                  <a:pt x="5816" y="18225"/>
                </a:lnTo>
                <a:lnTo>
                  <a:pt x="5841" y="18250"/>
                </a:lnTo>
                <a:lnTo>
                  <a:pt x="5865" y="18274"/>
                </a:lnTo>
                <a:lnTo>
                  <a:pt x="5987" y="18323"/>
                </a:lnTo>
                <a:lnTo>
                  <a:pt x="6157" y="18371"/>
                </a:lnTo>
                <a:lnTo>
                  <a:pt x="6303" y="18371"/>
                </a:lnTo>
                <a:lnTo>
                  <a:pt x="6449" y="18347"/>
                </a:lnTo>
                <a:lnTo>
                  <a:pt x="6473" y="18444"/>
                </a:lnTo>
                <a:lnTo>
                  <a:pt x="6303" y="18469"/>
                </a:lnTo>
                <a:lnTo>
                  <a:pt x="6157" y="18542"/>
                </a:lnTo>
                <a:lnTo>
                  <a:pt x="6035" y="18615"/>
                </a:lnTo>
                <a:lnTo>
                  <a:pt x="5914" y="18688"/>
                </a:lnTo>
                <a:lnTo>
                  <a:pt x="5889" y="18736"/>
                </a:lnTo>
                <a:lnTo>
                  <a:pt x="5889" y="18761"/>
                </a:lnTo>
                <a:lnTo>
                  <a:pt x="5914" y="18785"/>
                </a:lnTo>
                <a:lnTo>
                  <a:pt x="5962" y="18809"/>
                </a:lnTo>
                <a:lnTo>
                  <a:pt x="6108" y="18809"/>
                </a:lnTo>
                <a:lnTo>
                  <a:pt x="6279" y="18785"/>
                </a:lnTo>
                <a:lnTo>
                  <a:pt x="6498" y="18761"/>
                </a:lnTo>
                <a:lnTo>
                  <a:pt x="6522" y="18980"/>
                </a:lnTo>
                <a:lnTo>
                  <a:pt x="6376" y="19028"/>
                </a:lnTo>
                <a:lnTo>
                  <a:pt x="6254" y="19101"/>
                </a:lnTo>
                <a:lnTo>
                  <a:pt x="5987" y="19223"/>
                </a:lnTo>
                <a:lnTo>
                  <a:pt x="5962" y="19272"/>
                </a:lnTo>
                <a:lnTo>
                  <a:pt x="5962" y="19320"/>
                </a:lnTo>
                <a:lnTo>
                  <a:pt x="5987" y="19369"/>
                </a:lnTo>
                <a:lnTo>
                  <a:pt x="6011" y="19393"/>
                </a:lnTo>
                <a:lnTo>
                  <a:pt x="6425" y="19393"/>
                </a:lnTo>
                <a:lnTo>
                  <a:pt x="6595" y="19345"/>
                </a:lnTo>
                <a:lnTo>
                  <a:pt x="6619" y="19393"/>
                </a:lnTo>
                <a:lnTo>
                  <a:pt x="6571" y="19442"/>
                </a:lnTo>
                <a:lnTo>
                  <a:pt x="6522" y="19515"/>
                </a:lnTo>
                <a:lnTo>
                  <a:pt x="6254" y="19637"/>
                </a:lnTo>
                <a:lnTo>
                  <a:pt x="6230" y="19661"/>
                </a:lnTo>
                <a:lnTo>
                  <a:pt x="6206" y="19734"/>
                </a:lnTo>
                <a:lnTo>
                  <a:pt x="6230" y="19758"/>
                </a:lnTo>
                <a:lnTo>
                  <a:pt x="6279" y="19783"/>
                </a:lnTo>
                <a:lnTo>
                  <a:pt x="6595" y="19758"/>
                </a:lnTo>
                <a:lnTo>
                  <a:pt x="6668" y="19783"/>
                </a:lnTo>
                <a:lnTo>
                  <a:pt x="6887" y="19856"/>
                </a:lnTo>
                <a:lnTo>
                  <a:pt x="7106" y="19904"/>
                </a:lnTo>
                <a:lnTo>
                  <a:pt x="7203" y="19953"/>
                </a:lnTo>
                <a:lnTo>
                  <a:pt x="7252" y="20001"/>
                </a:lnTo>
                <a:lnTo>
                  <a:pt x="7276" y="20050"/>
                </a:lnTo>
                <a:lnTo>
                  <a:pt x="7276" y="20123"/>
                </a:lnTo>
                <a:lnTo>
                  <a:pt x="7252" y="20172"/>
                </a:lnTo>
                <a:lnTo>
                  <a:pt x="7203" y="20245"/>
                </a:lnTo>
                <a:lnTo>
                  <a:pt x="7057" y="20342"/>
                </a:lnTo>
                <a:lnTo>
                  <a:pt x="6936" y="20391"/>
                </a:lnTo>
                <a:lnTo>
                  <a:pt x="6814" y="20439"/>
                </a:lnTo>
                <a:lnTo>
                  <a:pt x="6692" y="20464"/>
                </a:lnTo>
                <a:lnTo>
                  <a:pt x="6571" y="20464"/>
                </a:lnTo>
                <a:lnTo>
                  <a:pt x="6303" y="20439"/>
                </a:lnTo>
                <a:lnTo>
                  <a:pt x="5889" y="20439"/>
                </a:lnTo>
                <a:lnTo>
                  <a:pt x="5768" y="20391"/>
                </a:lnTo>
                <a:lnTo>
                  <a:pt x="5670" y="20318"/>
                </a:lnTo>
                <a:lnTo>
                  <a:pt x="5597" y="20220"/>
                </a:lnTo>
                <a:lnTo>
                  <a:pt x="5524" y="20099"/>
                </a:lnTo>
                <a:lnTo>
                  <a:pt x="5476" y="19929"/>
                </a:lnTo>
                <a:lnTo>
                  <a:pt x="5403" y="19612"/>
                </a:lnTo>
                <a:lnTo>
                  <a:pt x="5354" y="19247"/>
                </a:lnTo>
                <a:lnTo>
                  <a:pt x="5330" y="18882"/>
                </a:lnTo>
                <a:lnTo>
                  <a:pt x="5305" y="18371"/>
                </a:lnTo>
                <a:lnTo>
                  <a:pt x="5184" y="16960"/>
                </a:lnTo>
                <a:lnTo>
                  <a:pt x="5111" y="16254"/>
                </a:lnTo>
                <a:lnTo>
                  <a:pt x="5038" y="15549"/>
                </a:lnTo>
                <a:lnTo>
                  <a:pt x="4965" y="15086"/>
                </a:lnTo>
                <a:lnTo>
                  <a:pt x="4867" y="14600"/>
                </a:lnTo>
                <a:lnTo>
                  <a:pt x="4624" y="13675"/>
                </a:lnTo>
                <a:lnTo>
                  <a:pt x="4527" y="13310"/>
                </a:lnTo>
                <a:lnTo>
                  <a:pt x="4454" y="13018"/>
                </a:lnTo>
                <a:lnTo>
                  <a:pt x="4405" y="12896"/>
                </a:lnTo>
                <a:lnTo>
                  <a:pt x="4356" y="12823"/>
                </a:lnTo>
                <a:lnTo>
                  <a:pt x="4356" y="12799"/>
                </a:lnTo>
                <a:lnTo>
                  <a:pt x="4332" y="12750"/>
                </a:lnTo>
                <a:lnTo>
                  <a:pt x="4283" y="12702"/>
                </a:lnTo>
                <a:lnTo>
                  <a:pt x="4235" y="12677"/>
                </a:lnTo>
                <a:lnTo>
                  <a:pt x="4186" y="12653"/>
                </a:lnTo>
                <a:lnTo>
                  <a:pt x="4113" y="12677"/>
                </a:lnTo>
                <a:lnTo>
                  <a:pt x="4040" y="12750"/>
                </a:lnTo>
                <a:lnTo>
                  <a:pt x="3991" y="12848"/>
                </a:lnTo>
                <a:lnTo>
                  <a:pt x="3918" y="13091"/>
                </a:lnTo>
                <a:lnTo>
                  <a:pt x="3870" y="13286"/>
                </a:lnTo>
                <a:lnTo>
                  <a:pt x="3772" y="13237"/>
                </a:lnTo>
                <a:lnTo>
                  <a:pt x="3675" y="13213"/>
                </a:lnTo>
                <a:lnTo>
                  <a:pt x="3626" y="13237"/>
                </a:lnTo>
                <a:lnTo>
                  <a:pt x="3602" y="13310"/>
                </a:lnTo>
                <a:lnTo>
                  <a:pt x="3626" y="13383"/>
                </a:lnTo>
                <a:lnTo>
                  <a:pt x="3675" y="13456"/>
                </a:lnTo>
                <a:lnTo>
                  <a:pt x="3748" y="13529"/>
                </a:lnTo>
                <a:lnTo>
                  <a:pt x="3821" y="13578"/>
                </a:lnTo>
                <a:lnTo>
                  <a:pt x="3797" y="13772"/>
                </a:lnTo>
                <a:lnTo>
                  <a:pt x="3651" y="13772"/>
                </a:lnTo>
                <a:lnTo>
                  <a:pt x="3505" y="13821"/>
                </a:lnTo>
                <a:lnTo>
                  <a:pt x="3480" y="13845"/>
                </a:lnTo>
                <a:lnTo>
                  <a:pt x="3505" y="13870"/>
                </a:lnTo>
                <a:lnTo>
                  <a:pt x="3651" y="13943"/>
                </a:lnTo>
                <a:lnTo>
                  <a:pt x="3772" y="14016"/>
                </a:lnTo>
                <a:lnTo>
                  <a:pt x="3724" y="14405"/>
                </a:lnTo>
                <a:lnTo>
                  <a:pt x="3505" y="14381"/>
                </a:lnTo>
                <a:lnTo>
                  <a:pt x="3407" y="14381"/>
                </a:lnTo>
                <a:lnTo>
                  <a:pt x="3310" y="14405"/>
                </a:lnTo>
                <a:lnTo>
                  <a:pt x="3286" y="14454"/>
                </a:lnTo>
                <a:lnTo>
                  <a:pt x="3286" y="14478"/>
                </a:lnTo>
                <a:lnTo>
                  <a:pt x="3286" y="14502"/>
                </a:lnTo>
                <a:lnTo>
                  <a:pt x="3383" y="14551"/>
                </a:lnTo>
                <a:lnTo>
                  <a:pt x="3480" y="14624"/>
                </a:lnTo>
                <a:lnTo>
                  <a:pt x="3675" y="14721"/>
                </a:lnTo>
                <a:lnTo>
                  <a:pt x="3675" y="14892"/>
                </a:lnTo>
                <a:lnTo>
                  <a:pt x="3480" y="14892"/>
                </a:lnTo>
                <a:lnTo>
                  <a:pt x="3286" y="14916"/>
                </a:lnTo>
                <a:lnTo>
                  <a:pt x="3213" y="14940"/>
                </a:lnTo>
                <a:lnTo>
                  <a:pt x="3140" y="14965"/>
                </a:lnTo>
                <a:lnTo>
                  <a:pt x="3115" y="15013"/>
                </a:lnTo>
                <a:lnTo>
                  <a:pt x="3115" y="15038"/>
                </a:lnTo>
                <a:lnTo>
                  <a:pt x="3140" y="15086"/>
                </a:lnTo>
                <a:lnTo>
                  <a:pt x="3188" y="15135"/>
                </a:lnTo>
                <a:lnTo>
                  <a:pt x="3310" y="15208"/>
                </a:lnTo>
                <a:lnTo>
                  <a:pt x="3456" y="15232"/>
                </a:lnTo>
                <a:lnTo>
                  <a:pt x="3626" y="15257"/>
                </a:lnTo>
                <a:lnTo>
                  <a:pt x="3578" y="15573"/>
                </a:lnTo>
                <a:lnTo>
                  <a:pt x="3334" y="15549"/>
                </a:lnTo>
                <a:lnTo>
                  <a:pt x="3018" y="15549"/>
                </a:lnTo>
                <a:lnTo>
                  <a:pt x="2921" y="15573"/>
                </a:lnTo>
                <a:lnTo>
                  <a:pt x="2896" y="15597"/>
                </a:lnTo>
                <a:lnTo>
                  <a:pt x="2896" y="15622"/>
                </a:lnTo>
                <a:lnTo>
                  <a:pt x="2945" y="15695"/>
                </a:lnTo>
                <a:lnTo>
                  <a:pt x="3018" y="15743"/>
                </a:lnTo>
                <a:lnTo>
                  <a:pt x="3164" y="15816"/>
                </a:lnTo>
                <a:lnTo>
                  <a:pt x="3359" y="15889"/>
                </a:lnTo>
                <a:lnTo>
                  <a:pt x="3553" y="15914"/>
                </a:lnTo>
                <a:lnTo>
                  <a:pt x="3529" y="16011"/>
                </a:lnTo>
                <a:lnTo>
                  <a:pt x="3261" y="16035"/>
                </a:lnTo>
                <a:lnTo>
                  <a:pt x="3115" y="16060"/>
                </a:lnTo>
                <a:lnTo>
                  <a:pt x="2994" y="16108"/>
                </a:lnTo>
                <a:lnTo>
                  <a:pt x="2969" y="16133"/>
                </a:lnTo>
                <a:lnTo>
                  <a:pt x="2969" y="16181"/>
                </a:lnTo>
                <a:lnTo>
                  <a:pt x="2969" y="16206"/>
                </a:lnTo>
                <a:lnTo>
                  <a:pt x="2994" y="16230"/>
                </a:lnTo>
                <a:lnTo>
                  <a:pt x="3115" y="16279"/>
                </a:lnTo>
                <a:lnTo>
                  <a:pt x="3237" y="16303"/>
                </a:lnTo>
                <a:lnTo>
                  <a:pt x="3480" y="16327"/>
                </a:lnTo>
                <a:lnTo>
                  <a:pt x="3432" y="16790"/>
                </a:lnTo>
                <a:lnTo>
                  <a:pt x="3261" y="16790"/>
                </a:lnTo>
                <a:lnTo>
                  <a:pt x="3115" y="16814"/>
                </a:lnTo>
                <a:lnTo>
                  <a:pt x="2872" y="16838"/>
                </a:lnTo>
                <a:lnTo>
                  <a:pt x="2775" y="16887"/>
                </a:lnTo>
                <a:lnTo>
                  <a:pt x="2677" y="16960"/>
                </a:lnTo>
                <a:lnTo>
                  <a:pt x="2653" y="17033"/>
                </a:lnTo>
                <a:lnTo>
                  <a:pt x="2677" y="17082"/>
                </a:lnTo>
                <a:lnTo>
                  <a:pt x="2702" y="17106"/>
                </a:lnTo>
                <a:lnTo>
                  <a:pt x="2799" y="17155"/>
                </a:lnTo>
                <a:lnTo>
                  <a:pt x="2896" y="17155"/>
                </a:lnTo>
                <a:lnTo>
                  <a:pt x="3091" y="17179"/>
                </a:lnTo>
                <a:lnTo>
                  <a:pt x="3383" y="17203"/>
                </a:lnTo>
                <a:lnTo>
                  <a:pt x="3359" y="17398"/>
                </a:lnTo>
                <a:lnTo>
                  <a:pt x="3188" y="17398"/>
                </a:lnTo>
                <a:lnTo>
                  <a:pt x="3042" y="17422"/>
                </a:lnTo>
                <a:lnTo>
                  <a:pt x="2750" y="17520"/>
                </a:lnTo>
                <a:lnTo>
                  <a:pt x="2702" y="17544"/>
                </a:lnTo>
                <a:lnTo>
                  <a:pt x="2677" y="17593"/>
                </a:lnTo>
                <a:lnTo>
                  <a:pt x="2702" y="17641"/>
                </a:lnTo>
                <a:lnTo>
                  <a:pt x="2750" y="17666"/>
                </a:lnTo>
                <a:lnTo>
                  <a:pt x="2896" y="17714"/>
                </a:lnTo>
                <a:lnTo>
                  <a:pt x="3018" y="17739"/>
                </a:lnTo>
                <a:lnTo>
                  <a:pt x="3310" y="17739"/>
                </a:lnTo>
                <a:lnTo>
                  <a:pt x="3310" y="17763"/>
                </a:lnTo>
                <a:lnTo>
                  <a:pt x="3286" y="17933"/>
                </a:lnTo>
                <a:lnTo>
                  <a:pt x="3018" y="17958"/>
                </a:lnTo>
                <a:lnTo>
                  <a:pt x="2799" y="17982"/>
                </a:lnTo>
                <a:lnTo>
                  <a:pt x="2702" y="18031"/>
                </a:lnTo>
                <a:lnTo>
                  <a:pt x="2629" y="18079"/>
                </a:lnTo>
                <a:lnTo>
                  <a:pt x="2604" y="18128"/>
                </a:lnTo>
                <a:lnTo>
                  <a:pt x="2604" y="18177"/>
                </a:lnTo>
                <a:lnTo>
                  <a:pt x="2653" y="18250"/>
                </a:lnTo>
                <a:lnTo>
                  <a:pt x="2702" y="18274"/>
                </a:lnTo>
                <a:lnTo>
                  <a:pt x="2775" y="18298"/>
                </a:lnTo>
                <a:lnTo>
                  <a:pt x="2848" y="18323"/>
                </a:lnTo>
                <a:lnTo>
                  <a:pt x="3018" y="18323"/>
                </a:lnTo>
                <a:lnTo>
                  <a:pt x="3164" y="18298"/>
                </a:lnTo>
                <a:lnTo>
                  <a:pt x="3237" y="18323"/>
                </a:lnTo>
                <a:lnTo>
                  <a:pt x="3213" y="18517"/>
                </a:lnTo>
                <a:lnTo>
                  <a:pt x="2848" y="18566"/>
                </a:lnTo>
                <a:lnTo>
                  <a:pt x="2677" y="18615"/>
                </a:lnTo>
                <a:lnTo>
                  <a:pt x="2604" y="18663"/>
                </a:lnTo>
                <a:lnTo>
                  <a:pt x="2531" y="18712"/>
                </a:lnTo>
                <a:lnTo>
                  <a:pt x="2507" y="18761"/>
                </a:lnTo>
                <a:lnTo>
                  <a:pt x="2507" y="18785"/>
                </a:lnTo>
                <a:lnTo>
                  <a:pt x="2531" y="18809"/>
                </a:lnTo>
                <a:lnTo>
                  <a:pt x="2556" y="18834"/>
                </a:lnTo>
                <a:lnTo>
                  <a:pt x="2702" y="18882"/>
                </a:lnTo>
                <a:lnTo>
                  <a:pt x="3164" y="18882"/>
                </a:lnTo>
                <a:lnTo>
                  <a:pt x="3115" y="19223"/>
                </a:lnTo>
                <a:lnTo>
                  <a:pt x="2799" y="19199"/>
                </a:lnTo>
                <a:lnTo>
                  <a:pt x="2677" y="19199"/>
                </a:lnTo>
                <a:lnTo>
                  <a:pt x="2580" y="19223"/>
                </a:lnTo>
                <a:lnTo>
                  <a:pt x="2483" y="19247"/>
                </a:lnTo>
                <a:lnTo>
                  <a:pt x="2410" y="19320"/>
                </a:lnTo>
                <a:lnTo>
                  <a:pt x="2410" y="19369"/>
                </a:lnTo>
                <a:lnTo>
                  <a:pt x="2410" y="19393"/>
                </a:lnTo>
                <a:lnTo>
                  <a:pt x="2483" y="19466"/>
                </a:lnTo>
                <a:lnTo>
                  <a:pt x="2580" y="19515"/>
                </a:lnTo>
                <a:lnTo>
                  <a:pt x="2702" y="19564"/>
                </a:lnTo>
                <a:lnTo>
                  <a:pt x="2799" y="19564"/>
                </a:lnTo>
                <a:lnTo>
                  <a:pt x="3042" y="19612"/>
                </a:lnTo>
                <a:lnTo>
                  <a:pt x="3018" y="19807"/>
                </a:lnTo>
                <a:lnTo>
                  <a:pt x="2896" y="19807"/>
                </a:lnTo>
                <a:lnTo>
                  <a:pt x="2556" y="19856"/>
                </a:lnTo>
                <a:lnTo>
                  <a:pt x="2483" y="19880"/>
                </a:lnTo>
                <a:lnTo>
                  <a:pt x="2434" y="19904"/>
                </a:lnTo>
                <a:lnTo>
                  <a:pt x="2337" y="20001"/>
                </a:lnTo>
                <a:lnTo>
                  <a:pt x="2312" y="20026"/>
                </a:lnTo>
                <a:lnTo>
                  <a:pt x="2337" y="20074"/>
                </a:lnTo>
                <a:lnTo>
                  <a:pt x="2434" y="20123"/>
                </a:lnTo>
                <a:lnTo>
                  <a:pt x="2531" y="20147"/>
                </a:lnTo>
                <a:lnTo>
                  <a:pt x="2726" y="20172"/>
                </a:lnTo>
                <a:lnTo>
                  <a:pt x="2507" y="20269"/>
                </a:lnTo>
                <a:lnTo>
                  <a:pt x="2288" y="20366"/>
                </a:lnTo>
                <a:lnTo>
                  <a:pt x="1801" y="20512"/>
                </a:lnTo>
                <a:lnTo>
                  <a:pt x="1655" y="20537"/>
                </a:lnTo>
                <a:lnTo>
                  <a:pt x="1485" y="20561"/>
                </a:lnTo>
                <a:lnTo>
                  <a:pt x="1315" y="20537"/>
                </a:lnTo>
                <a:lnTo>
                  <a:pt x="1145" y="20488"/>
                </a:lnTo>
                <a:lnTo>
                  <a:pt x="1120" y="20464"/>
                </a:lnTo>
                <a:lnTo>
                  <a:pt x="1096" y="20415"/>
                </a:lnTo>
                <a:lnTo>
                  <a:pt x="1096" y="20391"/>
                </a:lnTo>
                <a:lnTo>
                  <a:pt x="1096" y="20342"/>
                </a:lnTo>
                <a:lnTo>
                  <a:pt x="1145" y="20245"/>
                </a:lnTo>
                <a:lnTo>
                  <a:pt x="1242" y="20123"/>
                </a:lnTo>
                <a:lnTo>
                  <a:pt x="1485" y="19929"/>
                </a:lnTo>
                <a:lnTo>
                  <a:pt x="1631" y="19831"/>
                </a:lnTo>
                <a:lnTo>
                  <a:pt x="1680" y="19807"/>
                </a:lnTo>
                <a:lnTo>
                  <a:pt x="1704" y="19758"/>
                </a:lnTo>
                <a:lnTo>
                  <a:pt x="1704" y="19710"/>
                </a:lnTo>
                <a:lnTo>
                  <a:pt x="1704" y="19661"/>
                </a:lnTo>
                <a:lnTo>
                  <a:pt x="1728" y="19588"/>
                </a:lnTo>
                <a:lnTo>
                  <a:pt x="1826" y="18785"/>
                </a:lnTo>
                <a:lnTo>
                  <a:pt x="1923" y="18006"/>
                </a:lnTo>
                <a:lnTo>
                  <a:pt x="2045" y="16425"/>
                </a:lnTo>
                <a:lnTo>
                  <a:pt x="2142" y="14843"/>
                </a:lnTo>
                <a:lnTo>
                  <a:pt x="2264" y="13237"/>
                </a:lnTo>
                <a:lnTo>
                  <a:pt x="2410" y="11631"/>
                </a:lnTo>
                <a:lnTo>
                  <a:pt x="2531" y="10025"/>
                </a:lnTo>
                <a:lnTo>
                  <a:pt x="2556" y="9368"/>
                </a:lnTo>
                <a:lnTo>
                  <a:pt x="2580" y="8663"/>
                </a:lnTo>
                <a:lnTo>
                  <a:pt x="2580" y="8322"/>
                </a:lnTo>
                <a:lnTo>
                  <a:pt x="2580" y="7981"/>
                </a:lnTo>
                <a:lnTo>
                  <a:pt x="2531" y="7641"/>
                </a:lnTo>
                <a:lnTo>
                  <a:pt x="2483" y="7324"/>
                </a:lnTo>
                <a:lnTo>
                  <a:pt x="2483" y="7251"/>
                </a:lnTo>
                <a:lnTo>
                  <a:pt x="2458" y="7178"/>
                </a:lnTo>
                <a:lnTo>
                  <a:pt x="2434" y="7130"/>
                </a:lnTo>
                <a:lnTo>
                  <a:pt x="2410" y="7105"/>
                </a:lnTo>
                <a:lnTo>
                  <a:pt x="2337" y="7057"/>
                </a:lnTo>
                <a:lnTo>
                  <a:pt x="2239" y="7057"/>
                </a:lnTo>
                <a:lnTo>
                  <a:pt x="2166" y="7105"/>
                </a:lnTo>
                <a:lnTo>
                  <a:pt x="2020" y="7130"/>
                </a:lnTo>
                <a:lnTo>
                  <a:pt x="1899" y="7154"/>
                </a:lnTo>
                <a:lnTo>
                  <a:pt x="1826" y="7227"/>
                </a:lnTo>
                <a:lnTo>
                  <a:pt x="1801" y="7300"/>
                </a:lnTo>
                <a:lnTo>
                  <a:pt x="1801" y="7349"/>
                </a:lnTo>
                <a:lnTo>
                  <a:pt x="1801" y="7397"/>
                </a:lnTo>
                <a:lnTo>
                  <a:pt x="1874" y="7446"/>
                </a:lnTo>
                <a:lnTo>
                  <a:pt x="1923" y="7470"/>
                </a:lnTo>
                <a:lnTo>
                  <a:pt x="1899" y="7519"/>
                </a:lnTo>
                <a:lnTo>
                  <a:pt x="1704" y="7519"/>
                </a:lnTo>
                <a:lnTo>
                  <a:pt x="1631" y="7543"/>
                </a:lnTo>
                <a:lnTo>
                  <a:pt x="1558" y="7592"/>
                </a:lnTo>
                <a:lnTo>
                  <a:pt x="1534" y="7665"/>
                </a:lnTo>
                <a:lnTo>
                  <a:pt x="1534" y="7714"/>
                </a:lnTo>
                <a:lnTo>
                  <a:pt x="1558" y="7738"/>
                </a:lnTo>
                <a:lnTo>
                  <a:pt x="1631" y="7811"/>
                </a:lnTo>
                <a:lnTo>
                  <a:pt x="1753" y="7860"/>
                </a:lnTo>
                <a:lnTo>
                  <a:pt x="1728" y="7957"/>
                </a:lnTo>
                <a:lnTo>
                  <a:pt x="1582" y="7957"/>
                </a:lnTo>
                <a:lnTo>
                  <a:pt x="1461" y="8006"/>
                </a:lnTo>
                <a:lnTo>
                  <a:pt x="1412" y="8054"/>
                </a:lnTo>
                <a:lnTo>
                  <a:pt x="1388" y="8127"/>
                </a:lnTo>
                <a:lnTo>
                  <a:pt x="1412" y="8200"/>
                </a:lnTo>
                <a:lnTo>
                  <a:pt x="1461" y="8249"/>
                </a:lnTo>
                <a:lnTo>
                  <a:pt x="1534" y="8273"/>
                </a:lnTo>
                <a:lnTo>
                  <a:pt x="1631" y="8298"/>
                </a:lnTo>
                <a:lnTo>
                  <a:pt x="1582" y="8468"/>
                </a:lnTo>
                <a:lnTo>
                  <a:pt x="1437" y="8468"/>
                </a:lnTo>
                <a:lnTo>
                  <a:pt x="1364" y="8517"/>
                </a:lnTo>
                <a:lnTo>
                  <a:pt x="1291" y="8541"/>
                </a:lnTo>
                <a:lnTo>
                  <a:pt x="1291" y="8590"/>
                </a:lnTo>
                <a:lnTo>
                  <a:pt x="1291" y="8638"/>
                </a:lnTo>
                <a:lnTo>
                  <a:pt x="1339" y="8687"/>
                </a:lnTo>
                <a:lnTo>
                  <a:pt x="1388" y="8736"/>
                </a:lnTo>
                <a:lnTo>
                  <a:pt x="1509" y="8760"/>
                </a:lnTo>
                <a:lnTo>
                  <a:pt x="1485" y="8833"/>
                </a:lnTo>
                <a:lnTo>
                  <a:pt x="1461" y="8930"/>
                </a:lnTo>
                <a:lnTo>
                  <a:pt x="1315" y="8955"/>
                </a:lnTo>
                <a:lnTo>
                  <a:pt x="1242" y="8979"/>
                </a:lnTo>
                <a:lnTo>
                  <a:pt x="1193" y="9028"/>
                </a:lnTo>
                <a:lnTo>
                  <a:pt x="1169" y="9076"/>
                </a:lnTo>
                <a:lnTo>
                  <a:pt x="1169" y="9149"/>
                </a:lnTo>
                <a:lnTo>
                  <a:pt x="1218" y="9198"/>
                </a:lnTo>
                <a:lnTo>
                  <a:pt x="1242" y="9222"/>
                </a:lnTo>
                <a:lnTo>
                  <a:pt x="1364" y="9271"/>
                </a:lnTo>
                <a:lnTo>
                  <a:pt x="1364" y="9295"/>
                </a:lnTo>
                <a:lnTo>
                  <a:pt x="1315" y="9320"/>
                </a:lnTo>
                <a:lnTo>
                  <a:pt x="1169" y="9344"/>
                </a:lnTo>
                <a:lnTo>
                  <a:pt x="1096" y="9393"/>
                </a:lnTo>
                <a:lnTo>
                  <a:pt x="1047" y="9441"/>
                </a:lnTo>
                <a:lnTo>
                  <a:pt x="1023" y="9539"/>
                </a:lnTo>
                <a:lnTo>
                  <a:pt x="1047" y="9563"/>
                </a:lnTo>
                <a:lnTo>
                  <a:pt x="1072" y="9612"/>
                </a:lnTo>
                <a:lnTo>
                  <a:pt x="1120" y="9636"/>
                </a:lnTo>
                <a:lnTo>
                  <a:pt x="1169" y="9660"/>
                </a:lnTo>
                <a:lnTo>
                  <a:pt x="1291" y="9660"/>
                </a:lnTo>
                <a:lnTo>
                  <a:pt x="1266" y="9733"/>
                </a:lnTo>
                <a:lnTo>
                  <a:pt x="1145" y="9733"/>
                </a:lnTo>
                <a:lnTo>
                  <a:pt x="1072" y="9758"/>
                </a:lnTo>
                <a:lnTo>
                  <a:pt x="1023" y="9806"/>
                </a:lnTo>
                <a:lnTo>
                  <a:pt x="999" y="9879"/>
                </a:lnTo>
                <a:lnTo>
                  <a:pt x="1023" y="9952"/>
                </a:lnTo>
                <a:lnTo>
                  <a:pt x="1120" y="10001"/>
                </a:lnTo>
                <a:lnTo>
                  <a:pt x="1218" y="10025"/>
                </a:lnTo>
                <a:lnTo>
                  <a:pt x="1169" y="10269"/>
                </a:lnTo>
                <a:lnTo>
                  <a:pt x="1096" y="10244"/>
                </a:lnTo>
                <a:lnTo>
                  <a:pt x="1023" y="10269"/>
                </a:lnTo>
                <a:lnTo>
                  <a:pt x="974" y="10293"/>
                </a:lnTo>
                <a:lnTo>
                  <a:pt x="926" y="10342"/>
                </a:lnTo>
                <a:lnTo>
                  <a:pt x="926" y="10390"/>
                </a:lnTo>
                <a:lnTo>
                  <a:pt x="926" y="10439"/>
                </a:lnTo>
                <a:lnTo>
                  <a:pt x="950" y="10488"/>
                </a:lnTo>
                <a:lnTo>
                  <a:pt x="999" y="10536"/>
                </a:lnTo>
                <a:lnTo>
                  <a:pt x="1096" y="10609"/>
                </a:lnTo>
                <a:lnTo>
                  <a:pt x="1072" y="10634"/>
                </a:lnTo>
                <a:lnTo>
                  <a:pt x="1047" y="10682"/>
                </a:lnTo>
                <a:lnTo>
                  <a:pt x="1047" y="10755"/>
                </a:lnTo>
                <a:lnTo>
                  <a:pt x="1047" y="10804"/>
                </a:lnTo>
                <a:lnTo>
                  <a:pt x="1145" y="11096"/>
                </a:lnTo>
                <a:lnTo>
                  <a:pt x="1169" y="11291"/>
                </a:lnTo>
                <a:lnTo>
                  <a:pt x="1193" y="11461"/>
                </a:lnTo>
                <a:lnTo>
                  <a:pt x="1193" y="11631"/>
                </a:lnTo>
                <a:lnTo>
                  <a:pt x="1120" y="11777"/>
                </a:lnTo>
                <a:lnTo>
                  <a:pt x="1096" y="11826"/>
                </a:lnTo>
                <a:lnTo>
                  <a:pt x="1023" y="11875"/>
                </a:lnTo>
                <a:lnTo>
                  <a:pt x="950" y="11923"/>
                </a:lnTo>
                <a:lnTo>
                  <a:pt x="780" y="11923"/>
                </a:lnTo>
                <a:lnTo>
                  <a:pt x="707" y="11875"/>
                </a:lnTo>
                <a:lnTo>
                  <a:pt x="658" y="11826"/>
                </a:lnTo>
                <a:lnTo>
                  <a:pt x="609" y="11753"/>
                </a:lnTo>
                <a:lnTo>
                  <a:pt x="512" y="11607"/>
                </a:lnTo>
                <a:lnTo>
                  <a:pt x="463" y="11437"/>
                </a:lnTo>
                <a:lnTo>
                  <a:pt x="463" y="11315"/>
                </a:lnTo>
                <a:lnTo>
                  <a:pt x="463" y="11193"/>
                </a:lnTo>
                <a:lnTo>
                  <a:pt x="512" y="10974"/>
                </a:lnTo>
                <a:lnTo>
                  <a:pt x="585" y="10974"/>
                </a:lnTo>
                <a:lnTo>
                  <a:pt x="634" y="10950"/>
                </a:lnTo>
                <a:lnTo>
                  <a:pt x="658" y="10901"/>
                </a:lnTo>
                <a:lnTo>
                  <a:pt x="658" y="10853"/>
                </a:lnTo>
                <a:lnTo>
                  <a:pt x="609" y="10658"/>
                </a:lnTo>
                <a:lnTo>
                  <a:pt x="585" y="10463"/>
                </a:lnTo>
                <a:lnTo>
                  <a:pt x="561" y="10074"/>
                </a:lnTo>
                <a:lnTo>
                  <a:pt x="585" y="9660"/>
                </a:lnTo>
                <a:lnTo>
                  <a:pt x="634" y="9271"/>
                </a:lnTo>
                <a:lnTo>
                  <a:pt x="731" y="8882"/>
                </a:lnTo>
                <a:lnTo>
                  <a:pt x="828" y="8492"/>
                </a:lnTo>
                <a:lnTo>
                  <a:pt x="1072" y="7714"/>
                </a:lnTo>
                <a:lnTo>
                  <a:pt x="1218" y="7227"/>
                </a:lnTo>
                <a:lnTo>
                  <a:pt x="1412" y="6740"/>
                </a:lnTo>
                <a:lnTo>
                  <a:pt x="1631" y="6302"/>
                </a:lnTo>
                <a:lnTo>
                  <a:pt x="1753" y="6108"/>
                </a:lnTo>
                <a:lnTo>
                  <a:pt x="1899" y="5913"/>
                </a:lnTo>
                <a:lnTo>
                  <a:pt x="2045" y="5743"/>
                </a:lnTo>
                <a:lnTo>
                  <a:pt x="2215" y="5572"/>
                </a:lnTo>
                <a:lnTo>
                  <a:pt x="2385" y="5402"/>
                </a:lnTo>
                <a:lnTo>
                  <a:pt x="2580" y="5280"/>
                </a:lnTo>
                <a:lnTo>
                  <a:pt x="2799" y="5159"/>
                </a:lnTo>
                <a:lnTo>
                  <a:pt x="3042" y="5061"/>
                </a:lnTo>
                <a:lnTo>
                  <a:pt x="3286" y="4964"/>
                </a:lnTo>
                <a:lnTo>
                  <a:pt x="3553" y="4891"/>
                </a:lnTo>
                <a:lnTo>
                  <a:pt x="3845" y="4842"/>
                </a:lnTo>
                <a:lnTo>
                  <a:pt x="4113" y="4818"/>
                </a:lnTo>
                <a:lnTo>
                  <a:pt x="4162" y="4842"/>
                </a:lnTo>
                <a:lnTo>
                  <a:pt x="4259" y="4818"/>
                </a:lnTo>
                <a:close/>
                <a:moveTo>
                  <a:pt x="4259" y="0"/>
                </a:moveTo>
                <a:lnTo>
                  <a:pt x="4016" y="25"/>
                </a:lnTo>
                <a:lnTo>
                  <a:pt x="3797" y="98"/>
                </a:lnTo>
                <a:lnTo>
                  <a:pt x="3675" y="98"/>
                </a:lnTo>
                <a:lnTo>
                  <a:pt x="3578" y="146"/>
                </a:lnTo>
                <a:lnTo>
                  <a:pt x="3334" y="244"/>
                </a:lnTo>
                <a:lnTo>
                  <a:pt x="3140" y="390"/>
                </a:lnTo>
                <a:lnTo>
                  <a:pt x="2945" y="536"/>
                </a:lnTo>
                <a:lnTo>
                  <a:pt x="2799" y="682"/>
                </a:lnTo>
                <a:lnTo>
                  <a:pt x="2677" y="852"/>
                </a:lnTo>
                <a:lnTo>
                  <a:pt x="2556" y="1047"/>
                </a:lnTo>
                <a:lnTo>
                  <a:pt x="2458" y="1241"/>
                </a:lnTo>
                <a:lnTo>
                  <a:pt x="2385" y="1436"/>
                </a:lnTo>
                <a:lnTo>
                  <a:pt x="2337" y="1655"/>
                </a:lnTo>
                <a:lnTo>
                  <a:pt x="2288" y="1850"/>
                </a:lnTo>
                <a:lnTo>
                  <a:pt x="2264" y="2069"/>
                </a:lnTo>
                <a:lnTo>
                  <a:pt x="2264" y="2263"/>
                </a:lnTo>
                <a:lnTo>
                  <a:pt x="2288" y="2434"/>
                </a:lnTo>
                <a:lnTo>
                  <a:pt x="2312" y="2628"/>
                </a:lnTo>
                <a:lnTo>
                  <a:pt x="2361" y="2823"/>
                </a:lnTo>
                <a:lnTo>
                  <a:pt x="2434" y="2993"/>
                </a:lnTo>
                <a:lnTo>
                  <a:pt x="2507" y="3164"/>
                </a:lnTo>
                <a:lnTo>
                  <a:pt x="2604" y="3310"/>
                </a:lnTo>
                <a:lnTo>
                  <a:pt x="2702" y="3480"/>
                </a:lnTo>
                <a:lnTo>
                  <a:pt x="2823" y="3626"/>
                </a:lnTo>
                <a:lnTo>
                  <a:pt x="2945" y="3748"/>
                </a:lnTo>
                <a:lnTo>
                  <a:pt x="3067" y="3869"/>
                </a:lnTo>
                <a:lnTo>
                  <a:pt x="3213" y="3991"/>
                </a:lnTo>
                <a:lnTo>
                  <a:pt x="3383" y="4088"/>
                </a:lnTo>
                <a:lnTo>
                  <a:pt x="3553" y="4161"/>
                </a:lnTo>
                <a:lnTo>
                  <a:pt x="3724" y="4210"/>
                </a:lnTo>
                <a:lnTo>
                  <a:pt x="3894" y="4258"/>
                </a:lnTo>
                <a:lnTo>
                  <a:pt x="3894" y="4404"/>
                </a:lnTo>
                <a:lnTo>
                  <a:pt x="3553" y="4429"/>
                </a:lnTo>
                <a:lnTo>
                  <a:pt x="3261" y="4502"/>
                </a:lnTo>
                <a:lnTo>
                  <a:pt x="2969" y="4575"/>
                </a:lnTo>
                <a:lnTo>
                  <a:pt x="2702" y="4696"/>
                </a:lnTo>
                <a:lnTo>
                  <a:pt x="2458" y="4818"/>
                </a:lnTo>
                <a:lnTo>
                  <a:pt x="2239" y="4964"/>
                </a:lnTo>
                <a:lnTo>
                  <a:pt x="2020" y="5110"/>
                </a:lnTo>
                <a:lnTo>
                  <a:pt x="1826" y="5305"/>
                </a:lnTo>
                <a:lnTo>
                  <a:pt x="1655" y="5499"/>
                </a:lnTo>
                <a:lnTo>
                  <a:pt x="1485" y="5694"/>
                </a:lnTo>
                <a:lnTo>
                  <a:pt x="1339" y="5937"/>
                </a:lnTo>
                <a:lnTo>
                  <a:pt x="1193" y="6156"/>
                </a:lnTo>
                <a:lnTo>
                  <a:pt x="1072" y="6400"/>
                </a:lnTo>
                <a:lnTo>
                  <a:pt x="853" y="6935"/>
                </a:lnTo>
                <a:lnTo>
                  <a:pt x="658" y="7470"/>
                </a:lnTo>
                <a:lnTo>
                  <a:pt x="366" y="8492"/>
                </a:lnTo>
                <a:lnTo>
                  <a:pt x="244" y="9003"/>
                </a:lnTo>
                <a:lnTo>
                  <a:pt x="147" y="9514"/>
                </a:lnTo>
                <a:lnTo>
                  <a:pt x="123" y="9782"/>
                </a:lnTo>
                <a:lnTo>
                  <a:pt x="123" y="10098"/>
                </a:lnTo>
                <a:lnTo>
                  <a:pt x="147" y="10415"/>
                </a:lnTo>
                <a:lnTo>
                  <a:pt x="171" y="10561"/>
                </a:lnTo>
                <a:lnTo>
                  <a:pt x="220" y="10682"/>
                </a:lnTo>
                <a:lnTo>
                  <a:pt x="147" y="10755"/>
                </a:lnTo>
                <a:lnTo>
                  <a:pt x="74" y="10853"/>
                </a:lnTo>
                <a:lnTo>
                  <a:pt x="25" y="10974"/>
                </a:lnTo>
                <a:lnTo>
                  <a:pt x="1" y="11096"/>
                </a:lnTo>
                <a:lnTo>
                  <a:pt x="1" y="11339"/>
                </a:lnTo>
                <a:lnTo>
                  <a:pt x="25" y="11558"/>
                </a:lnTo>
                <a:lnTo>
                  <a:pt x="74" y="11704"/>
                </a:lnTo>
                <a:lnTo>
                  <a:pt x="123" y="11826"/>
                </a:lnTo>
                <a:lnTo>
                  <a:pt x="196" y="11972"/>
                </a:lnTo>
                <a:lnTo>
                  <a:pt x="269" y="12093"/>
                </a:lnTo>
                <a:lnTo>
                  <a:pt x="366" y="12191"/>
                </a:lnTo>
                <a:lnTo>
                  <a:pt x="488" y="12264"/>
                </a:lnTo>
                <a:lnTo>
                  <a:pt x="609" y="12337"/>
                </a:lnTo>
                <a:lnTo>
                  <a:pt x="755" y="12361"/>
                </a:lnTo>
                <a:lnTo>
                  <a:pt x="926" y="12385"/>
                </a:lnTo>
                <a:lnTo>
                  <a:pt x="1072" y="12361"/>
                </a:lnTo>
                <a:lnTo>
                  <a:pt x="1193" y="12312"/>
                </a:lnTo>
                <a:lnTo>
                  <a:pt x="1291" y="12264"/>
                </a:lnTo>
                <a:lnTo>
                  <a:pt x="1388" y="12166"/>
                </a:lnTo>
                <a:lnTo>
                  <a:pt x="1461" y="12069"/>
                </a:lnTo>
                <a:lnTo>
                  <a:pt x="1509" y="11947"/>
                </a:lnTo>
                <a:lnTo>
                  <a:pt x="1534" y="11802"/>
                </a:lnTo>
                <a:lnTo>
                  <a:pt x="1582" y="11510"/>
                </a:lnTo>
                <a:lnTo>
                  <a:pt x="1582" y="11218"/>
                </a:lnTo>
                <a:lnTo>
                  <a:pt x="1534" y="10950"/>
                </a:lnTo>
                <a:lnTo>
                  <a:pt x="1461" y="10707"/>
                </a:lnTo>
                <a:lnTo>
                  <a:pt x="1437" y="10658"/>
                </a:lnTo>
                <a:lnTo>
                  <a:pt x="1485" y="10536"/>
                </a:lnTo>
                <a:lnTo>
                  <a:pt x="1509" y="10488"/>
                </a:lnTo>
                <a:lnTo>
                  <a:pt x="1534" y="10269"/>
                </a:lnTo>
                <a:lnTo>
                  <a:pt x="1582" y="10025"/>
                </a:lnTo>
                <a:lnTo>
                  <a:pt x="1704" y="9539"/>
                </a:lnTo>
                <a:lnTo>
                  <a:pt x="1850" y="9028"/>
                </a:lnTo>
                <a:lnTo>
                  <a:pt x="2142" y="8103"/>
                </a:lnTo>
                <a:lnTo>
                  <a:pt x="2118" y="9344"/>
                </a:lnTo>
                <a:lnTo>
                  <a:pt x="2045" y="10585"/>
                </a:lnTo>
                <a:lnTo>
                  <a:pt x="1947" y="11826"/>
                </a:lnTo>
                <a:lnTo>
                  <a:pt x="1826" y="13067"/>
                </a:lnTo>
                <a:lnTo>
                  <a:pt x="1680" y="14648"/>
                </a:lnTo>
                <a:lnTo>
                  <a:pt x="1558" y="16254"/>
                </a:lnTo>
                <a:lnTo>
                  <a:pt x="1412" y="17860"/>
                </a:lnTo>
                <a:lnTo>
                  <a:pt x="1339" y="18663"/>
                </a:lnTo>
                <a:lnTo>
                  <a:pt x="1218" y="19442"/>
                </a:lnTo>
                <a:lnTo>
                  <a:pt x="1242" y="19564"/>
                </a:lnTo>
                <a:lnTo>
                  <a:pt x="1120" y="19612"/>
                </a:lnTo>
                <a:lnTo>
                  <a:pt x="1023" y="19661"/>
                </a:lnTo>
                <a:lnTo>
                  <a:pt x="950" y="19734"/>
                </a:lnTo>
                <a:lnTo>
                  <a:pt x="853" y="19831"/>
                </a:lnTo>
                <a:lnTo>
                  <a:pt x="731" y="20026"/>
                </a:lnTo>
                <a:lnTo>
                  <a:pt x="634" y="20245"/>
                </a:lnTo>
                <a:lnTo>
                  <a:pt x="634" y="20342"/>
                </a:lnTo>
                <a:lnTo>
                  <a:pt x="609" y="20464"/>
                </a:lnTo>
                <a:lnTo>
                  <a:pt x="634" y="20561"/>
                </a:lnTo>
                <a:lnTo>
                  <a:pt x="658" y="20683"/>
                </a:lnTo>
                <a:lnTo>
                  <a:pt x="731" y="20780"/>
                </a:lnTo>
                <a:lnTo>
                  <a:pt x="804" y="20853"/>
                </a:lnTo>
                <a:lnTo>
                  <a:pt x="901" y="20926"/>
                </a:lnTo>
                <a:lnTo>
                  <a:pt x="1023" y="20999"/>
                </a:lnTo>
                <a:lnTo>
                  <a:pt x="1145" y="21023"/>
                </a:lnTo>
                <a:lnTo>
                  <a:pt x="1266" y="21048"/>
                </a:lnTo>
                <a:lnTo>
                  <a:pt x="1558" y="21072"/>
                </a:lnTo>
                <a:lnTo>
                  <a:pt x="1874" y="21048"/>
                </a:lnTo>
                <a:lnTo>
                  <a:pt x="2191" y="20975"/>
                </a:lnTo>
                <a:lnTo>
                  <a:pt x="2483" y="20877"/>
                </a:lnTo>
                <a:lnTo>
                  <a:pt x="2775" y="20731"/>
                </a:lnTo>
                <a:lnTo>
                  <a:pt x="3042" y="20610"/>
                </a:lnTo>
                <a:lnTo>
                  <a:pt x="3261" y="20439"/>
                </a:lnTo>
                <a:lnTo>
                  <a:pt x="3334" y="20366"/>
                </a:lnTo>
                <a:lnTo>
                  <a:pt x="3359" y="20293"/>
                </a:lnTo>
                <a:lnTo>
                  <a:pt x="3383" y="20269"/>
                </a:lnTo>
                <a:lnTo>
                  <a:pt x="3456" y="20172"/>
                </a:lnTo>
                <a:lnTo>
                  <a:pt x="3480" y="20050"/>
                </a:lnTo>
                <a:lnTo>
                  <a:pt x="3529" y="19807"/>
                </a:lnTo>
                <a:lnTo>
                  <a:pt x="3699" y="18542"/>
                </a:lnTo>
                <a:lnTo>
                  <a:pt x="3870" y="16984"/>
                </a:lnTo>
                <a:lnTo>
                  <a:pt x="4040" y="15427"/>
                </a:lnTo>
                <a:lnTo>
                  <a:pt x="4064" y="15184"/>
                </a:lnTo>
                <a:lnTo>
                  <a:pt x="4089" y="15111"/>
                </a:lnTo>
                <a:lnTo>
                  <a:pt x="4089" y="15062"/>
                </a:lnTo>
                <a:lnTo>
                  <a:pt x="4186" y="14089"/>
                </a:lnTo>
                <a:lnTo>
                  <a:pt x="4186" y="14040"/>
                </a:lnTo>
                <a:lnTo>
                  <a:pt x="4186" y="13991"/>
                </a:lnTo>
                <a:lnTo>
                  <a:pt x="4186" y="13967"/>
                </a:lnTo>
                <a:lnTo>
                  <a:pt x="4210" y="13870"/>
                </a:lnTo>
                <a:lnTo>
                  <a:pt x="4308" y="14186"/>
                </a:lnTo>
                <a:lnTo>
                  <a:pt x="4454" y="14892"/>
                </a:lnTo>
                <a:lnTo>
                  <a:pt x="4575" y="15597"/>
                </a:lnTo>
                <a:lnTo>
                  <a:pt x="4673" y="16327"/>
                </a:lnTo>
                <a:lnTo>
                  <a:pt x="4721" y="17057"/>
                </a:lnTo>
                <a:lnTo>
                  <a:pt x="4843" y="18493"/>
                </a:lnTo>
                <a:lnTo>
                  <a:pt x="4916" y="19223"/>
                </a:lnTo>
                <a:lnTo>
                  <a:pt x="5013" y="19953"/>
                </a:lnTo>
                <a:lnTo>
                  <a:pt x="5038" y="20147"/>
                </a:lnTo>
                <a:lnTo>
                  <a:pt x="5111" y="20342"/>
                </a:lnTo>
                <a:lnTo>
                  <a:pt x="5208" y="20537"/>
                </a:lnTo>
                <a:lnTo>
                  <a:pt x="5354" y="20683"/>
                </a:lnTo>
                <a:lnTo>
                  <a:pt x="5500" y="20780"/>
                </a:lnTo>
                <a:lnTo>
                  <a:pt x="5670" y="20853"/>
                </a:lnTo>
                <a:lnTo>
                  <a:pt x="5865" y="20877"/>
                </a:lnTo>
                <a:lnTo>
                  <a:pt x="6084" y="20853"/>
                </a:lnTo>
                <a:lnTo>
                  <a:pt x="6303" y="20877"/>
                </a:lnTo>
                <a:lnTo>
                  <a:pt x="6522" y="20902"/>
                </a:lnTo>
                <a:lnTo>
                  <a:pt x="6741" y="20877"/>
                </a:lnTo>
                <a:lnTo>
                  <a:pt x="6936" y="20853"/>
                </a:lnTo>
                <a:lnTo>
                  <a:pt x="7155" y="20780"/>
                </a:lnTo>
                <a:lnTo>
                  <a:pt x="7325" y="20683"/>
                </a:lnTo>
                <a:lnTo>
                  <a:pt x="7495" y="20561"/>
                </a:lnTo>
                <a:lnTo>
                  <a:pt x="7666" y="20391"/>
                </a:lnTo>
                <a:lnTo>
                  <a:pt x="7714" y="20293"/>
                </a:lnTo>
                <a:lnTo>
                  <a:pt x="7739" y="20220"/>
                </a:lnTo>
                <a:lnTo>
                  <a:pt x="7739" y="20123"/>
                </a:lnTo>
                <a:lnTo>
                  <a:pt x="7739" y="20026"/>
                </a:lnTo>
                <a:lnTo>
                  <a:pt x="7739" y="19929"/>
                </a:lnTo>
                <a:lnTo>
                  <a:pt x="7690" y="19831"/>
                </a:lnTo>
                <a:lnTo>
                  <a:pt x="7666" y="19758"/>
                </a:lnTo>
                <a:lnTo>
                  <a:pt x="7593" y="19685"/>
                </a:lnTo>
                <a:lnTo>
                  <a:pt x="7495" y="19612"/>
                </a:lnTo>
                <a:lnTo>
                  <a:pt x="7374" y="19539"/>
                </a:lnTo>
                <a:lnTo>
                  <a:pt x="7130" y="19442"/>
                </a:lnTo>
                <a:lnTo>
                  <a:pt x="7130" y="19418"/>
                </a:lnTo>
                <a:lnTo>
                  <a:pt x="7057" y="19126"/>
                </a:lnTo>
                <a:lnTo>
                  <a:pt x="7009" y="18809"/>
                </a:lnTo>
                <a:lnTo>
                  <a:pt x="6984" y="18152"/>
                </a:lnTo>
                <a:lnTo>
                  <a:pt x="6936" y="16546"/>
                </a:lnTo>
                <a:lnTo>
                  <a:pt x="6863" y="15476"/>
                </a:lnTo>
                <a:lnTo>
                  <a:pt x="6765" y="14405"/>
                </a:lnTo>
                <a:lnTo>
                  <a:pt x="6668" y="13334"/>
                </a:lnTo>
                <a:lnTo>
                  <a:pt x="6595" y="12288"/>
                </a:lnTo>
                <a:lnTo>
                  <a:pt x="6571" y="10804"/>
                </a:lnTo>
                <a:lnTo>
                  <a:pt x="6546" y="9344"/>
                </a:lnTo>
                <a:lnTo>
                  <a:pt x="6546" y="8395"/>
                </a:lnTo>
                <a:lnTo>
                  <a:pt x="6644" y="8663"/>
                </a:lnTo>
                <a:lnTo>
                  <a:pt x="6765" y="8930"/>
                </a:lnTo>
                <a:lnTo>
                  <a:pt x="6814" y="9174"/>
                </a:lnTo>
                <a:lnTo>
                  <a:pt x="6887" y="9417"/>
                </a:lnTo>
                <a:lnTo>
                  <a:pt x="6936" y="9904"/>
                </a:lnTo>
                <a:lnTo>
                  <a:pt x="6984" y="10415"/>
                </a:lnTo>
                <a:lnTo>
                  <a:pt x="7057" y="10901"/>
                </a:lnTo>
                <a:lnTo>
                  <a:pt x="6960" y="11120"/>
                </a:lnTo>
                <a:lnTo>
                  <a:pt x="6911" y="11339"/>
                </a:lnTo>
                <a:lnTo>
                  <a:pt x="6887" y="11583"/>
                </a:lnTo>
                <a:lnTo>
                  <a:pt x="6936" y="11802"/>
                </a:lnTo>
                <a:lnTo>
                  <a:pt x="6960" y="11923"/>
                </a:lnTo>
                <a:lnTo>
                  <a:pt x="7009" y="12020"/>
                </a:lnTo>
                <a:lnTo>
                  <a:pt x="7057" y="12093"/>
                </a:lnTo>
                <a:lnTo>
                  <a:pt x="7130" y="12166"/>
                </a:lnTo>
                <a:lnTo>
                  <a:pt x="7228" y="12239"/>
                </a:lnTo>
                <a:lnTo>
                  <a:pt x="7325" y="12288"/>
                </a:lnTo>
                <a:lnTo>
                  <a:pt x="7447" y="12312"/>
                </a:lnTo>
                <a:lnTo>
                  <a:pt x="7714" y="12312"/>
                </a:lnTo>
                <a:lnTo>
                  <a:pt x="7860" y="12264"/>
                </a:lnTo>
                <a:lnTo>
                  <a:pt x="7982" y="12215"/>
                </a:lnTo>
                <a:lnTo>
                  <a:pt x="8104" y="12142"/>
                </a:lnTo>
                <a:lnTo>
                  <a:pt x="8201" y="12045"/>
                </a:lnTo>
                <a:lnTo>
                  <a:pt x="8298" y="11947"/>
                </a:lnTo>
                <a:lnTo>
                  <a:pt x="8371" y="11826"/>
                </a:lnTo>
                <a:lnTo>
                  <a:pt x="8444" y="11704"/>
                </a:lnTo>
                <a:lnTo>
                  <a:pt x="8517" y="11510"/>
                </a:lnTo>
                <a:lnTo>
                  <a:pt x="8542" y="11291"/>
                </a:lnTo>
                <a:lnTo>
                  <a:pt x="8517" y="11193"/>
                </a:lnTo>
                <a:lnTo>
                  <a:pt x="8493" y="11096"/>
                </a:lnTo>
                <a:lnTo>
                  <a:pt x="8469" y="10999"/>
                </a:lnTo>
                <a:lnTo>
                  <a:pt x="8396" y="10926"/>
                </a:lnTo>
                <a:lnTo>
                  <a:pt x="8469" y="10269"/>
                </a:lnTo>
                <a:lnTo>
                  <a:pt x="8493" y="9587"/>
                </a:lnTo>
                <a:lnTo>
                  <a:pt x="8469" y="8906"/>
                </a:lnTo>
                <a:lnTo>
                  <a:pt x="8396" y="8249"/>
                </a:lnTo>
                <a:lnTo>
                  <a:pt x="8323" y="7908"/>
                </a:lnTo>
                <a:lnTo>
                  <a:pt x="8250" y="7568"/>
                </a:lnTo>
                <a:lnTo>
                  <a:pt x="8177" y="7251"/>
                </a:lnTo>
                <a:lnTo>
                  <a:pt x="8079" y="6935"/>
                </a:lnTo>
                <a:lnTo>
                  <a:pt x="7958" y="6619"/>
                </a:lnTo>
                <a:lnTo>
                  <a:pt x="7812" y="6327"/>
                </a:lnTo>
                <a:lnTo>
                  <a:pt x="7666" y="6035"/>
                </a:lnTo>
                <a:lnTo>
                  <a:pt x="7495" y="5743"/>
                </a:lnTo>
                <a:lnTo>
                  <a:pt x="7349" y="5548"/>
                </a:lnTo>
                <a:lnTo>
                  <a:pt x="7203" y="5378"/>
                </a:lnTo>
                <a:lnTo>
                  <a:pt x="7057" y="5232"/>
                </a:lnTo>
                <a:lnTo>
                  <a:pt x="6887" y="5086"/>
                </a:lnTo>
                <a:lnTo>
                  <a:pt x="6717" y="4940"/>
                </a:lnTo>
                <a:lnTo>
                  <a:pt x="6522" y="4842"/>
                </a:lnTo>
                <a:lnTo>
                  <a:pt x="6327" y="4745"/>
                </a:lnTo>
                <a:lnTo>
                  <a:pt x="6133" y="4648"/>
                </a:lnTo>
                <a:lnTo>
                  <a:pt x="5719" y="4502"/>
                </a:lnTo>
                <a:lnTo>
                  <a:pt x="5305" y="4429"/>
                </a:lnTo>
                <a:lnTo>
                  <a:pt x="4867" y="4380"/>
                </a:lnTo>
                <a:lnTo>
                  <a:pt x="4405" y="4356"/>
                </a:lnTo>
                <a:lnTo>
                  <a:pt x="4405" y="4307"/>
                </a:lnTo>
                <a:lnTo>
                  <a:pt x="4405" y="4283"/>
                </a:lnTo>
                <a:lnTo>
                  <a:pt x="4600" y="4258"/>
                </a:lnTo>
                <a:lnTo>
                  <a:pt x="4794" y="4185"/>
                </a:lnTo>
                <a:lnTo>
                  <a:pt x="4965" y="4112"/>
                </a:lnTo>
                <a:lnTo>
                  <a:pt x="5159" y="4015"/>
                </a:lnTo>
                <a:lnTo>
                  <a:pt x="5305" y="3893"/>
                </a:lnTo>
                <a:lnTo>
                  <a:pt x="5451" y="3772"/>
                </a:lnTo>
                <a:lnTo>
                  <a:pt x="5597" y="3626"/>
                </a:lnTo>
                <a:lnTo>
                  <a:pt x="5719" y="3456"/>
                </a:lnTo>
                <a:lnTo>
                  <a:pt x="5841" y="3310"/>
                </a:lnTo>
                <a:lnTo>
                  <a:pt x="5938" y="3115"/>
                </a:lnTo>
                <a:lnTo>
                  <a:pt x="6035" y="2945"/>
                </a:lnTo>
                <a:lnTo>
                  <a:pt x="6108" y="2750"/>
                </a:lnTo>
                <a:lnTo>
                  <a:pt x="6181" y="2555"/>
                </a:lnTo>
                <a:lnTo>
                  <a:pt x="6230" y="2361"/>
                </a:lnTo>
                <a:lnTo>
                  <a:pt x="6254" y="2166"/>
                </a:lnTo>
                <a:lnTo>
                  <a:pt x="6279" y="1971"/>
                </a:lnTo>
                <a:lnTo>
                  <a:pt x="6254" y="1752"/>
                </a:lnTo>
                <a:lnTo>
                  <a:pt x="6230" y="1533"/>
                </a:lnTo>
                <a:lnTo>
                  <a:pt x="6157" y="1314"/>
                </a:lnTo>
                <a:lnTo>
                  <a:pt x="6060" y="1095"/>
                </a:lnTo>
                <a:lnTo>
                  <a:pt x="5962" y="925"/>
                </a:lnTo>
                <a:lnTo>
                  <a:pt x="5816" y="730"/>
                </a:lnTo>
                <a:lnTo>
                  <a:pt x="5670" y="584"/>
                </a:lnTo>
                <a:lnTo>
                  <a:pt x="5500" y="438"/>
                </a:lnTo>
                <a:lnTo>
                  <a:pt x="5305" y="292"/>
                </a:lnTo>
                <a:lnTo>
                  <a:pt x="5111" y="195"/>
                </a:lnTo>
                <a:lnTo>
                  <a:pt x="4892" y="98"/>
                </a:lnTo>
                <a:lnTo>
                  <a:pt x="4697" y="49"/>
                </a:lnTo>
                <a:lnTo>
                  <a:pt x="4478" y="25"/>
                </a:lnTo>
                <a:lnTo>
                  <a:pt x="4259" y="0"/>
                </a:lnTo>
                <a:close/>
              </a:path>
            </a:pathLst>
          </a:custGeom>
          <a:solidFill>
            <a:srgbClr val="25212A">
              <a:alpha val="7115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51" name="Google Shape;951;p93"/>
          <p:cNvSpPr/>
          <p:nvPr/>
        </p:nvSpPr>
        <p:spPr>
          <a:xfrm>
            <a:off x="7446036" y="3563897"/>
            <a:ext cx="145204" cy="408821"/>
          </a:xfrm>
          <a:custGeom>
            <a:rect b="b" l="l" r="r" t="t"/>
            <a:pathLst>
              <a:path extrusionOk="0" h="20829" w="7398">
                <a:moveTo>
                  <a:pt x="3991" y="584"/>
                </a:moveTo>
                <a:lnTo>
                  <a:pt x="3942" y="657"/>
                </a:lnTo>
                <a:lnTo>
                  <a:pt x="3893" y="730"/>
                </a:lnTo>
                <a:lnTo>
                  <a:pt x="3893" y="755"/>
                </a:lnTo>
                <a:lnTo>
                  <a:pt x="3918" y="779"/>
                </a:lnTo>
                <a:lnTo>
                  <a:pt x="3991" y="803"/>
                </a:lnTo>
                <a:lnTo>
                  <a:pt x="4064" y="779"/>
                </a:lnTo>
                <a:lnTo>
                  <a:pt x="4185" y="755"/>
                </a:lnTo>
                <a:lnTo>
                  <a:pt x="4283" y="706"/>
                </a:lnTo>
                <a:lnTo>
                  <a:pt x="4380" y="633"/>
                </a:lnTo>
                <a:lnTo>
                  <a:pt x="4453" y="730"/>
                </a:lnTo>
                <a:lnTo>
                  <a:pt x="4356" y="779"/>
                </a:lnTo>
                <a:lnTo>
                  <a:pt x="4210" y="852"/>
                </a:lnTo>
                <a:lnTo>
                  <a:pt x="4088" y="949"/>
                </a:lnTo>
                <a:lnTo>
                  <a:pt x="4088" y="974"/>
                </a:lnTo>
                <a:lnTo>
                  <a:pt x="4112" y="998"/>
                </a:lnTo>
                <a:lnTo>
                  <a:pt x="4283" y="998"/>
                </a:lnTo>
                <a:lnTo>
                  <a:pt x="4453" y="974"/>
                </a:lnTo>
                <a:lnTo>
                  <a:pt x="4623" y="901"/>
                </a:lnTo>
                <a:lnTo>
                  <a:pt x="4721" y="1071"/>
                </a:lnTo>
                <a:lnTo>
                  <a:pt x="4696" y="1071"/>
                </a:lnTo>
                <a:lnTo>
                  <a:pt x="4429" y="1193"/>
                </a:lnTo>
                <a:lnTo>
                  <a:pt x="4185" y="1314"/>
                </a:lnTo>
                <a:lnTo>
                  <a:pt x="4161" y="1339"/>
                </a:lnTo>
                <a:lnTo>
                  <a:pt x="4185" y="1339"/>
                </a:lnTo>
                <a:lnTo>
                  <a:pt x="4307" y="1387"/>
                </a:lnTo>
                <a:lnTo>
                  <a:pt x="4429" y="1387"/>
                </a:lnTo>
                <a:lnTo>
                  <a:pt x="4550" y="1363"/>
                </a:lnTo>
                <a:lnTo>
                  <a:pt x="4696" y="1314"/>
                </a:lnTo>
                <a:lnTo>
                  <a:pt x="4818" y="1266"/>
                </a:lnTo>
                <a:lnTo>
                  <a:pt x="4915" y="1533"/>
                </a:lnTo>
                <a:lnTo>
                  <a:pt x="4794" y="1582"/>
                </a:lnTo>
                <a:lnTo>
                  <a:pt x="4502" y="1679"/>
                </a:lnTo>
                <a:lnTo>
                  <a:pt x="4356" y="1728"/>
                </a:lnTo>
                <a:lnTo>
                  <a:pt x="4234" y="1825"/>
                </a:lnTo>
                <a:lnTo>
                  <a:pt x="4210" y="1850"/>
                </a:lnTo>
                <a:lnTo>
                  <a:pt x="4210" y="1874"/>
                </a:lnTo>
                <a:lnTo>
                  <a:pt x="4210" y="1898"/>
                </a:lnTo>
                <a:lnTo>
                  <a:pt x="4234" y="1898"/>
                </a:lnTo>
                <a:lnTo>
                  <a:pt x="4404" y="1947"/>
                </a:lnTo>
                <a:lnTo>
                  <a:pt x="4550" y="1923"/>
                </a:lnTo>
                <a:lnTo>
                  <a:pt x="4696" y="1898"/>
                </a:lnTo>
                <a:lnTo>
                  <a:pt x="4867" y="1874"/>
                </a:lnTo>
                <a:lnTo>
                  <a:pt x="4964" y="1850"/>
                </a:lnTo>
                <a:lnTo>
                  <a:pt x="4988" y="2069"/>
                </a:lnTo>
                <a:lnTo>
                  <a:pt x="4891" y="2093"/>
                </a:lnTo>
                <a:lnTo>
                  <a:pt x="4696" y="2142"/>
                </a:lnTo>
                <a:lnTo>
                  <a:pt x="4526" y="2190"/>
                </a:lnTo>
                <a:lnTo>
                  <a:pt x="4331" y="2263"/>
                </a:lnTo>
                <a:lnTo>
                  <a:pt x="4137" y="2336"/>
                </a:lnTo>
                <a:lnTo>
                  <a:pt x="4112" y="2361"/>
                </a:lnTo>
                <a:lnTo>
                  <a:pt x="4137" y="2385"/>
                </a:lnTo>
                <a:lnTo>
                  <a:pt x="4283" y="2385"/>
                </a:lnTo>
                <a:lnTo>
                  <a:pt x="4404" y="2409"/>
                </a:lnTo>
                <a:lnTo>
                  <a:pt x="4599" y="2385"/>
                </a:lnTo>
                <a:lnTo>
                  <a:pt x="4769" y="2361"/>
                </a:lnTo>
                <a:lnTo>
                  <a:pt x="4988" y="2336"/>
                </a:lnTo>
                <a:lnTo>
                  <a:pt x="4988" y="2434"/>
                </a:lnTo>
                <a:lnTo>
                  <a:pt x="4940" y="2604"/>
                </a:lnTo>
                <a:lnTo>
                  <a:pt x="4891" y="2750"/>
                </a:lnTo>
                <a:lnTo>
                  <a:pt x="4794" y="2726"/>
                </a:lnTo>
                <a:lnTo>
                  <a:pt x="4696" y="2726"/>
                </a:lnTo>
                <a:lnTo>
                  <a:pt x="4502" y="2750"/>
                </a:lnTo>
                <a:lnTo>
                  <a:pt x="4258" y="2750"/>
                </a:lnTo>
                <a:lnTo>
                  <a:pt x="4137" y="2774"/>
                </a:lnTo>
                <a:lnTo>
                  <a:pt x="4015" y="2847"/>
                </a:lnTo>
                <a:lnTo>
                  <a:pt x="4015" y="2872"/>
                </a:lnTo>
                <a:lnTo>
                  <a:pt x="4112" y="2945"/>
                </a:lnTo>
                <a:lnTo>
                  <a:pt x="4210" y="2993"/>
                </a:lnTo>
                <a:lnTo>
                  <a:pt x="4429" y="2993"/>
                </a:lnTo>
                <a:lnTo>
                  <a:pt x="4599" y="3018"/>
                </a:lnTo>
                <a:lnTo>
                  <a:pt x="4745" y="3018"/>
                </a:lnTo>
                <a:lnTo>
                  <a:pt x="4623" y="3164"/>
                </a:lnTo>
                <a:lnTo>
                  <a:pt x="4502" y="3310"/>
                </a:lnTo>
                <a:lnTo>
                  <a:pt x="4453" y="3285"/>
                </a:lnTo>
                <a:lnTo>
                  <a:pt x="4283" y="3237"/>
                </a:lnTo>
                <a:lnTo>
                  <a:pt x="4112" y="3212"/>
                </a:lnTo>
                <a:lnTo>
                  <a:pt x="3918" y="3212"/>
                </a:lnTo>
                <a:lnTo>
                  <a:pt x="3747" y="3237"/>
                </a:lnTo>
                <a:lnTo>
                  <a:pt x="3723" y="3237"/>
                </a:lnTo>
                <a:lnTo>
                  <a:pt x="3723" y="3261"/>
                </a:lnTo>
                <a:lnTo>
                  <a:pt x="3747" y="3310"/>
                </a:lnTo>
                <a:lnTo>
                  <a:pt x="3966" y="3407"/>
                </a:lnTo>
                <a:lnTo>
                  <a:pt x="4210" y="3480"/>
                </a:lnTo>
                <a:lnTo>
                  <a:pt x="3991" y="3529"/>
                </a:lnTo>
                <a:lnTo>
                  <a:pt x="3796" y="3553"/>
                </a:lnTo>
                <a:lnTo>
                  <a:pt x="3553" y="3553"/>
                </a:lnTo>
                <a:lnTo>
                  <a:pt x="3334" y="3504"/>
                </a:lnTo>
                <a:lnTo>
                  <a:pt x="3090" y="3407"/>
                </a:lnTo>
                <a:lnTo>
                  <a:pt x="2896" y="3285"/>
                </a:lnTo>
                <a:lnTo>
                  <a:pt x="2701" y="3115"/>
                </a:lnTo>
                <a:lnTo>
                  <a:pt x="2555" y="2945"/>
                </a:lnTo>
                <a:lnTo>
                  <a:pt x="2433" y="2726"/>
                </a:lnTo>
                <a:lnTo>
                  <a:pt x="2360" y="2507"/>
                </a:lnTo>
                <a:lnTo>
                  <a:pt x="2312" y="2288"/>
                </a:lnTo>
                <a:lnTo>
                  <a:pt x="2312" y="2020"/>
                </a:lnTo>
                <a:lnTo>
                  <a:pt x="2336" y="1874"/>
                </a:lnTo>
                <a:lnTo>
                  <a:pt x="2360" y="1704"/>
                </a:lnTo>
                <a:lnTo>
                  <a:pt x="2409" y="1558"/>
                </a:lnTo>
                <a:lnTo>
                  <a:pt x="2482" y="1412"/>
                </a:lnTo>
                <a:lnTo>
                  <a:pt x="2677" y="1120"/>
                </a:lnTo>
                <a:lnTo>
                  <a:pt x="2871" y="876"/>
                </a:lnTo>
                <a:lnTo>
                  <a:pt x="3017" y="755"/>
                </a:lnTo>
                <a:lnTo>
                  <a:pt x="3139" y="682"/>
                </a:lnTo>
                <a:lnTo>
                  <a:pt x="3261" y="633"/>
                </a:lnTo>
                <a:lnTo>
                  <a:pt x="3407" y="584"/>
                </a:lnTo>
                <a:close/>
                <a:moveTo>
                  <a:pt x="1898" y="7860"/>
                </a:moveTo>
                <a:lnTo>
                  <a:pt x="2020" y="7933"/>
                </a:lnTo>
                <a:lnTo>
                  <a:pt x="1995" y="8200"/>
                </a:lnTo>
                <a:lnTo>
                  <a:pt x="1995" y="8444"/>
                </a:lnTo>
                <a:lnTo>
                  <a:pt x="1971" y="8979"/>
                </a:lnTo>
                <a:lnTo>
                  <a:pt x="1971" y="9149"/>
                </a:lnTo>
                <a:lnTo>
                  <a:pt x="1922" y="9344"/>
                </a:lnTo>
                <a:lnTo>
                  <a:pt x="1801" y="9685"/>
                </a:lnTo>
                <a:lnTo>
                  <a:pt x="1655" y="10050"/>
                </a:lnTo>
                <a:lnTo>
                  <a:pt x="1509" y="10390"/>
                </a:lnTo>
                <a:lnTo>
                  <a:pt x="1436" y="10658"/>
                </a:lnTo>
                <a:lnTo>
                  <a:pt x="1363" y="10926"/>
                </a:lnTo>
                <a:lnTo>
                  <a:pt x="1314" y="10707"/>
                </a:lnTo>
                <a:lnTo>
                  <a:pt x="1265" y="10536"/>
                </a:lnTo>
                <a:lnTo>
                  <a:pt x="1241" y="10512"/>
                </a:lnTo>
                <a:lnTo>
                  <a:pt x="1290" y="10463"/>
                </a:lnTo>
                <a:lnTo>
                  <a:pt x="1314" y="10390"/>
                </a:lnTo>
                <a:lnTo>
                  <a:pt x="1363" y="9733"/>
                </a:lnTo>
                <a:lnTo>
                  <a:pt x="1460" y="9076"/>
                </a:lnTo>
                <a:lnTo>
                  <a:pt x="1533" y="8760"/>
                </a:lnTo>
                <a:lnTo>
                  <a:pt x="1606" y="8444"/>
                </a:lnTo>
                <a:lnTo>
                  <a:pt x="1728" y="8152"/>
                </a:lnTo>
                <a:lnTo>
                  <a:pt x="1898" y="7860"/>
                </a:lnTo>
                <a:close/>
                <a:moveTo>
                  <a:pt x="5499" y="7860"/>
                </a:moveTo>
                <a:lnTo>
                  <a:pt x="5670" y="8152"/>
                </a:lnTo>
                <a:lnTo>
                  <a:pt x="5791" y="8444"/>
                </a:lnTo>
                <a:lnTo>
                  <a:pt x="5864" y="8760"/>
                </a:lnTo>
                <a:lnTo>
                  <a:pt x="5937" y="9076"/>
                </a:lnTo>
                <a:lnTo>
                  <a:pt x="6010" y="9733"/>
                </a:lnTo>
                <a:lnTo>
                  <a:pt x="6083" y="10390"/>
                </a:lnTo>
                <a:lnTo>
                  <a:pt x="6107" y="10463"/>
                </a:lnTo>
                <a:lnTo>
                  <a:pt x="6156" y="10512"/>
                </a:lnTo>
                <a:lnTo>
                  <a:pt x="6132" y="10536"/>
                </a:lnTo>
                <a:lnTo>
                  <a:pt x="6083" y="10707"/>
                </a:lnTo>
                <a:lnTo>
                  <a:pt x="6034" y="10926"/>
                </a:lnTo>
                <a:lnTo>
                  <a:pt x="5961" y="10658"/>
                </a:lnTo>
                <a:lnTo>
                  <a:pt x="5889" y="10390"/>
                </a:lnTo>
                <a:lnTo>
                  <a:pt x="5743" y="10050"/>
                </a:lnTo>
                <a:lnTo>
                  <a:pt x="5597" y="9685"/>
                </a:lnTo>
                <a:lnTo>
                  <a:pt x="5475" y="9344"/>
                </a:lnTo>
                <a:lnTo>
                  <a:pt x="5426" y="9149"/>
                </a:lnTo>
                <a:lnTo>
                  <a:pt x="5426" y="8979"/>
                </a:lnTo>
                <a:lnTo>
                  <a:pt x="5402" y="8444"/>
                </a:lnTo>
                <a:lnTo>
                  <a:pt x="5402" y="8200"/>
                </a:lnTo>
                <a:lnTo>
                  <a:pt x="5378" y="7933"/>
                </a:lnTo>
                <a:lnTo>
                  <a:pt x="5499" y="7860"/>
                </a:lnTo>
                <a:close/>
                <a:moveTo>
                  <a:pt x="3869" y="4623"/>
                </a:moveTo>
                <a:lnTo>
                  <a:pt x="4161" y="4672"/>
                </a:lnTo>
                <a:lnTo>
                  <a:pt x="4453" y="4721"/>
                </a:lnTo>
                <a:lnTo>
                  <a:pt x="4380" y="4769"/>
                </a:lnTo>
                <a:lnTo>
                  <a:pt x="4283" y="4842"/>
                </a:lnTo>
                <a:lnTo>
                  <a:pt x="4283" y="4867"/>
                </a:lnTo>
                <a:lnTo>
                  <a:pt x="4307" y="4891"/>
                </a:lnTo>
                <a:lnTo>
                  <a:pt x="4696" y="4842"/>
                </a:lnTo>
                <a:lnTo>
                  <a:pt x="4842" y="4842"/>
                </a:lnTo>
                <a:lnTo>
                  <a:pt x="4915" y="4867"/>
                </a:lnTo>
                <a:lnTo>
                  <a:pt x="4818" y="4891"/>
                </a:lnTo>
                <a:lnTo>
                  <a:pt x="4696" y="4940"/>
                </a:lnTo>
                <a:lnTo>
                  <a:pt x="4599" y="4988"/>
                </a:lnTo>
                <a:lnTo>
                  <a:pt x="4550" y="5086"/>
                </a:lnTo>
                <a:lnTo>
                  <a:pt x="4550" y="5110"/>
                </a:lnTo>
                <a:lnTo>
                  <a:pt x="4575" y="5110"/>
                </a:lnTo>
                <a:lnTo>
                  <a:pt x="4818" y="5037"/>
                </a:lnTo>
                <a:lnTo>
                  <a:pt x="4964" y="5013"/>
                </a:lnTo>
                <a:lnTo>
                  <a:pt x="5086" y="4988"/>
                </a:lnTo>
                <a:lnTo>
                  <a:pt x="5159" y="4988"/>
                </a:lnTo>
                <a:lnTo>
                  <a:pt x="5329" y="5110"/>
                </a:lnTo>
                <a:lnTo>
                  <a:pt x="5086" y="5134"/>
                </a:lnTo>
                <a:lnTo>
                  <a:pt x="4964" y="5183"/>
                </a:lnTo>
                <a:lnTo>
                  <a:pt x="4867" y="5232"/>
                </a:lnTo>
                <a:lnTo>
                  <a:pt x="4867" y="5280"/>
                </a:lnTo>
                <a:lnTo>
                  <a:pt x="4867" y="5305"/>
                </a:lnTo>
                <a:lnTo>
                  <a:pt x="4988" y="5353"/>
                </a:lnTo>
                <a:lnTo>
                  <a:pt x="5110" y="5353"/>
                </a:lnTo>
                <a:lnTo>
                  <a:pt x="5378" y="5329"/>
                </a:lnTo>
                <a:lnTo>
                  <a:pt x="5548" y="5305"/>
                </a:lnTo>
                <a:lnTo>
                  <a:pt x="5694" y="5451"/>
                </a:lnTo>
                <a:lnTo>
                  <a:pt x="5572" y="5475"/>
                </a:lnTo>
                <a:lnTo>
                  <a:pt x="5378" y="5524"/>
                </a:lnTo>
                <a:lnTo>
                  <a:pt x="5305" y="5548"/>
                </a:lnTo>
                <a:lnTo>
                  <a:pt x="5232" y="5597"/>
                </a:lnTo>
                <a:lnTo>
                  <a:pt x="5232" y="5621"/>
                </a:lnTo>
                <a:lnTo>
                  <a:pt x="5232" y="5645"/>
                </a:lnTo>
                <a:lnTo>
                  <a:pt x="5402" y="5621"/>
                </a:lnTo>
                <a:lnTo>
                  <a:pt x="5572" y="5621"/>
                </a:lnTo>
                <a:lnTo>
                  <a:pt x="5791" y="5572"/>
                </a:lnTo>
                <a:lnTo>
                  <a:pt x="5889" y="5718"/>
                </a:lnTo>
                <a:lnTo>
                  <a:pt x="5840" y="5718"/>
                </a:lnTo>
                <a:lnTo>
                  <a:pt x="5621" y="5743"/>
                </a:lnTo>
                <a:lnTo>
                  <a:pt x="5499" y="5791"/>
                </a:lnTo>
                <a:lnTo>
                  <a:pt x="5426" y="5840"/>
                </a:lnTo>
                <a:lnTo>
                  <a:pt x="5426" y="5889"/>
                </a:lnTo>
                <a:lnTo>
                  <a:pt x="5524" y="5913"/>
                </a:lnTo>
                <a:lnTo>
                  <a:pt x="5621" y="5913"/>
                </a:lnTo>
                <a:lnTo>
                  <a:pt x="5791" y="5889"/>
                </a:lnTo>
                <a:lnTo>
                  <a:pt x="6010" y="5889"/>
                </a:lnTo>
                <a:lnTo>
                  <a:pt x="6107" y="6083"/>
                </a:lnTo>
                <a:lnTo>
                  <a:pt x="5937" y="6132"/>
                </a:lnTo>
                <a:lnTo>
                  <a:pt x="5840" y="6181"/>
                </a:lnTo>
                <a:lnTo>
                  <a:pt x="5767" y="6229"/>
                </a:lnTo>
                <a:lnTo>
                  <a:pt x="5864" y="6254"/>
                </a:lnTo>
                <a:lnTo>
                  <a:pt x="5986" y="6254"/>
                </a:lnTo>
                <a:lnTo>
                  <a:pt x="6205" y="6229"/>
                </a:lnTo>
                <a:lnTo>
                  <a:pt x="6302" y="6448"/>
                </a:lnTo>
                <a:lnTo>
                  <a:pt x="6253" y="6473"/>
                </a:lnTo>
                <a:lnTo>
                  <a:pt x="6083" y="6521"/>
                </a:lnTo>
                <a:lnTo>
                  <a:pt x="5937" y="6619"/>
                </a:lnTo>
                <a:lnTo>
                  <a:pt x="5937" y="6643"/>
                </a:lnTo>
                <a:lnTo>
                  <a:pt x="6083" y="6643"/>
                </a:lnTo>
                <a:lnTo>
                  <a:pt x="6229" y="6619"/>
                </a:lnTo>
                <a:lnTo>
                  <a:pt x="6351" y="6594"/>
                </a:lnTo>
                <a:lnTo>
                  <a:pt x="6448" y="6813"/>
                </a:lnTo>
                <a:lnTo>
                  <a:pt x="6448" y="6838"/>
                </a:lnTo>
                <a:lnTo>
                  <a:pt x="6375" y="6862"/>
                </a:lnTo>
                <a:lnTo>
                  <a:pt x="6229" y="6935"/>
                </a:lnTo>
                <a:lnTo>
                  <a:pt x="6107" y="7008"/>
                </a:lnTo>
                <a:lnTo>
                  <a:pt x="6107" y="7032"/>
                </a:lnTo>
                <a:lnTo>
                  <a:pt x="6132" y="7057"/>
                </a:lnTo>
                <a:lnTo>
                  <a:pt x="6399" y="7008"/>
                </a:lnTo>
                <a:lnTo>
                  <a:pt x="6497" y="6984"/>
                </a:lnTo>
                <a:lnTo>
                  <a:pt x="6545" y="7130"/>
                </a:lnTo>
                <a:lnTo>
                  <a:pt x="6472" y="7154"/>
                </a:lnTo>
                <a:lnTo>
                  <a:pt x="6302" y="7178"/>
                </a:lnTo>
                <a:lnTo>
                  <a:pt x="6205" y="7203"/>
                </a:lnTo>
                <a:lnTo>
                  <a:pt x="6132" y="7227"/>
                </a:lnTo>
                <a:lnTo>
                  <a:pt x="6107" y="7276"/>
                </a:lnTo>
                <a:lnTo>
                  <a:pt x="6083" y="7300"/>
                </a:lnTo>
                <a:lnTo>
                  <a:pt x="6107" y="7349"/>
                </a:lnTo>
                <a:lnTo>
                  <a:pt x="6132" y="7373"/>
                </a:lnTo>
                <a:lnTo>
                  <a:pt x="6205" y="7422"/>
                </a:lnTo>
                <a:lnTo>
                  <a:pt x="6278" y="7422"/>
                </a:lnTo>
                <a:lnTo>
                  <a:pt x="6424" y="7397"/>
                </a:lnTo>
                <a:lnTo>
                  <a:pt x="6618" y="7397"/>
                </a:lnTo>
                <a:lnTo>
                  <a:pt x="6667" y="7519"/>
                </a:lnTo>
                <a:lnTo>
                  <a:pt x="6424" y="7592"/>
                </a:lnTo>
                <a:lnTo>
                  <a:pt x="6278" y="7641"/>
                </a:lnTo>
                <a:lnTo>
                  <a:pt x="6253" y="7665"/>
                </a:lnTo>
                <a:lnTo>
                  <a:pt x="6278" y="7689"/>
                </a:lnTo>
                <a:lnTo>
                  <a:pt x="6375" y="7714"/>
                </a:lnTo>
                <a:lnTo>
                  <a:pt x="6472" y="7738"/>
                </a:lnTo>
                <a:lnTo>
                  <a:pt x="6667" y="7714"/>
                </a:lnTo>
                <a:lnTo>
                  <a:pt x="6716" y="7714"/>
                </a:lnTo>
                <a:lnTo>
                  <a:pt x="6740" y="7860"/>
                </a:lnTo>
                <a:lnTo>
                  <a:pt x="6667" y="7884"/>
                </a:lnTo>
                <a:lnTo>
                  <a:pt x="6570" y="7933"/>
                </a:lnTo>
                <a:lnTo>
                  <a:pt x="6448" y="7981"/>
                </a:lnTo>
                <a:lnTo>
                  <a:pt x="6424" y="8030"/>
                </a:lnTo>
                <a:lnTo>
                  <a:pt x="6448" y="8030"/>
                </a:lnTo>
                <a:lnTo>
                  <a:pt x="6545" y="8079"/>
                </a:lnTo>
                <a:lnTo>
                  <a:pt x="6691" y="8079"/>
                </a:lnTo>
                <a:lnTo>
                  <a:pt x="6789" y="8054"/>
                </a:lnTo>
                <a:lnTo>
                  <a:pt x="6813" y="8249"/>
                </a:lnTo>
                <a:lnTo>
                  <a:pt x="6740" y="8249"/>
                </a:lnTo>
                <a:lnTo>
                  <a:pt x="6570" y="8298"/>
                </a:lnTo>
                <a:lnTo>
                  <a:pt x="6424" y="8371"/>
                </a:lnTo>
                <a:lnTo>
                  <a:pt x="6399" y="8395"/>
                </a:lnTo>
                <a:lnTo>
                  <a:pt x="6424" y="8419"/>
                </a:lnTo>
                <a:lnTo>
                  <a:pt x="6472" y="8444"/>
                </a:lnTo>
                <a:lnTo>
                  <a:pt x="6545" y="8468"/>
                </a:lnTo>
                <a:lnTo>
                  <a:pt x="6837" y="8468"/>
                </a:lnTo>
                <a:lnTo>
                  <a:pt x="6862" y="8638"/>
                </a:lnTo>
                <a:lnTo>
                  <a:pt x="6764" y="8663"/>
                </a:lnTo>
                <a:lnTo>
                  <a:pt x="6667" y="8711"/>
                </a:lnTo>
                <a:lnTo>
                  <a:pt x="6570" y="8784"/>
                </a:lnTo>
                <a:lnTo>
                  <a:pt x="6570" y="8809"/>
                </a:lnTo>
                <a:lnTo>
                  <a:pt x="6886" y="8809"/>
                </a:lnTo>
                <a:lnTo>
                  <a:pt x="6910" y="9052"/>
                </a:lnTo>
                <a:lnTo>
                  <a:pt x="6764" y="9101"/>
                </a:lnTo>
                <a:lnTo>
                  <a:pt x="6691" y="9125"/>
                </a:lnTo>
                <a:lnTo>
                  <a:pt x="6618" y="9174"/>
                </a:lnTo>
                <a:lnTo>
                  <a:pt x="6618" y="9198"/>
                </a:lnTo>
                <a:lnTo>
                  <a:pt x="6667" y="9222"/>
                </a:lnTo>
                <a:lnTo>
                  <a:pt x="6691" y="9222"/>
                </a:lnTo>
                <a:lnTo>
                  <a:pt x="6789" y="9247"/>
                </a:lnTo>
                <a:lnTo>
                  <a:pt x="6910" y="9222"/>
                </a:lnTo>
                <a:lnTo>
                  <a:pt x="6910" y="9466"/>
                </a:lnTo>
                <a:lnTo>
                  <a:pt x="6570" y="9587"/>
                </a:lnTo>
                <a:lnTo>
                  <a:pt x="6545" y="9612"/>
                </a:lnTo>
                <a:lnTo>
                  <a:pt x="6545" y="9636"/>
                </a:lnTo>
                <a:lnTo>
                  <a:pt x="6594" y="9685"/>
                </a:lnTo>
                <a:lnTo>
                  <a:pt x="6764" y="9709"/>
                </a:lnTo>
                <a:lnTo>
                  <a:pt x="6910" y="9709"/>
                </a:lnTo>
                <a:lnTo>
                  <a:pt x="6910" y="9831"/>
                </a:lnTo>
                <a:lnTo>
                  <a:pt x="6813" y="9855"/>
                </a:lnTo>
                <a:lnTo>
                  <a:pt x="6667" y="9928"/>
                </a:lnTo>
                <a:lnTo>
                  <a:pt x="6643" y="9952"/>
                </a:lnTo>
                <a:lnTo>
                  <a:pt x="6643" y="10001"/>
                </a:lnTo>
                <a:lnTo>
                  <a:pt x="6667" y="10025"/>
                </a:lnTo>
                <a:lnTo>
                  <a:pt x="6716" y="10050"/>
                </a:lnTo>
                <a:lnTo>
                  <a:pt x="6910" y="10074"/>
                </a:lnTo>
                <a:lnTo>
                  <a:pt x="6886" y="10293"/>
                </a:lnTo>
                <a:lnTo>
                  <a:pt x="6789" y="10293"/>
                </a:lnTo>
                <a:lnTo>
                  <a:pt x="6691" y="10317"/>
                </a:lnTo>
                <a:lnTo>
                  <a:pt x="6667" y="10342"/>
                </a:lnTo>
                <a:lnTo>
                  <a:pt x="6667" y="10366"/>
                </a:lnTo>
                <a:lnTo>
                  <a:pt x="6667" y="10390"/>
                </a:lnTo>
                <a:lnTo>
                  <a:pt x="6691" y="10415"/>
                </a:lnTo>
                <a:lnTo>
                  <a:pt x="6789" y="10439"/>
                </a:lnTo>
                <a:lnTo>
                  <a:pt x="6862" y="10439"/>
                </a:lnTo>
                <a:lnTo>
                  <a:pt x="6837" y="10682"/>
                </a:lnTo>
                <a:lnTo>
                  <a:pt x="6813" y="10658"/>
                </a:lnTo>
                <a:lnTo>
                  <a:pt x="6764" y="10658"/>
                </a:lnTo>
                <a:lnTo>
                  <a:pt x="6764" y="10682"/>
                </a:lnTo>
                <a:lnTo>
                  <a:pt x="6740" y="10682"/>
                </a:lnTo>
                <a:lnTo>
                  <a:pt x="6764" y="10755"/>
                </a:lnTo>
                <a:lnTo>
                  <a:pt x="6813" y="10804"/>
                </a:lnTo>
                <a:lnTo>
                  <a:pt x="6813" y="10828"/>
                </a:lnTo>
                <a:lnTo>
                  <a:pt x="6813" y="10926"/>
                </a:lnTo>
                <a:lnTo>
                  <a:pt x="6837" y="10974"/>
                </a:lnTo>
                <a:lnTo>
                  <a:pt x="6862" y="11047"/>
                </a:lnTo>
                <a:lnTo>
                  <a:pt x="6910" y="11096"/>
                </a:lnTo>
                <a:lnTo>
                  <a:pt x="6935" y="11339"/>
                </a:lnTo>
                <a:lnTo>
                  <a:pt x="6935" y="11461"/>
                </a:lnTo>
                <a:lnTo>
                  <a:pt x="6886" y="11583"/>
                </a:lnTo>
                <a:lnTo>
                  <a:pt x="6837" y="11656"/>
                </a:lnTo>
                <a:lnTo>
                  <a:pt x="6740" y="11729"/>
                </a:lnTo>
                <a:lnTo>
                  <a:pt x="6643" y="11801"/>
                </a:lnTo>
                <a:lnTo>
                  <a:pt x="6594" y="11801"/>
                </a:lnTo>
                <a:lnTo>
                  <a:pt x="6570" y="11753"/>
                </a:lnTo>
                <a:lnTo>
                  <a:pt x="6521" y="11656"/>
                </a:lnTo>
                <a:lnTo>
                  <a:pt x="6472" y="11534"/>
                </a:lnTo>
                <a:lnTo>
                  <a:pt x="6424" y="11266"/>
                </a:lnTo>
                <a:lnTo>
                  <a:pt x="6448" y="10999"/>
                </a:lnTo>
                <a:lnTo>
                  <a:pt x="6472" y="10853"/>
                </a:lnTo>
                <a:lnTo>
                  <a:pt x="6521" y="10755"/>
                </a:lnTo>
                <a:lnTo>
                  <a:pt x="6521" y="10658"/>
                </a:lnTo>
                <a:lnTo>
                  <a:pt x="6521" y="10585"/>
                </a:lnTo>
                <a:lnTo>
                  <a:pt x="6472" y="10512"/>
                </a:lnTo>
                <a:lnTo>
                  <a:pt x="6424" y="10463"/>
                </a:lnTo>
                <a:lnTo>
                  <a:pt x="6424" y="10390"/>
                </a:lnTo>
                <a:lnTo>
                  <a:pt x="6448" y="10025"/>
                </a:lnTo>
                <a:lnTo>
                  <a:pt x="6448" y="9660"/>
                </a:lnTo>
                <a:lnTo>
                  <a:pt x="6399" y="9271"/>
                </a:lnTo>
                <a:lnTo>
                  <a:pt x="6326" y="8906"/>
                </a:lnTo>
                <a:lnTo>
                  <a:pt x="6253" y="8541"/>
                </a:lnTo>
                <a:lnTo>
                  <a:pt x="6132" y="8200"/>
                </a:lnTo>
                <a:lnTo>
                  <a:pt x="5961" y="7860"/>
                </a:lnTo>
                <a:lnTo>
                  <a:pt x="5791" y="7568"/>
                </a:lnTo>
                <a:lnTo>
                  <a:pt x="5767" y="7543"/>
                </a:lnTo>
                <a:lnTo>
                  <a:pt x="5864" y="7300"/>
                </a:lnTo>
                <a:lnTo>
                  <a:pt x="5937" y="7081"/>
                </a:lnTo>
                <a:lnTo>
                  <a:pt x="5937" y="6935"/>
                </a:lnTo>
                <a:lnTo>
                  <a:pt x="5937" y="6789"/>
                </a:lnTo>
                <a:lnTo>
                  <a:pt x="5889" y="6619"/>
                </a:lnTo>
                <a:lnTo>
                  <a:pt x="5840" y="6473"/>
                </a:lnTo>
                <a:lnTo>
                  <a:pt x="5767" y="6327"/>
                </a:lnTo>
                <a:lnTo>
                  <a:pt x="5670" y="6229"/>
                </a:lnTo>
                <a:lnTo>
                  <a:pt x="5597" y="6205"/>
                </a:lnTo>
                <a:lnTo>
                  <a:pt x="5524" y="6181"/>
                </a:lnTo>
                <a:lnTo>
                  <a:pt x="5451" y="6181"/>
                </a:lnTo>
                <a:lnTo>
                  <a:pt x="5378" y="6205"/>
                </a:lnTo>
                <a:lnTo>
                  <a:pt x="5305" y="6254"/>
                </a:lnTo>
                <a:lnTo>
                  <a:pt x="5280" y="6327"/>
                </a:lnTo>
                <a:lnTo>
                  <a:pt x="5280" y="6400"/>
                </a:lnTo>
                <a:lnTo>
                  <a:pt x="5305" y="6473"/>
                </a:lnTo>
                <a:lnTo>
                  <a:pt x="5426" y="6570"/>
                </a:lnTo>
                <a:lnTo>
                  <a:pt x="5475" y="6643"/>
                </a:lnTo>
                <a:lnTo>
                  <a:pt x="5524" y="6716"/>
                </a:lnTo>
                <a:lnTo>
                  <a:pt x="5524" y="6886"/>
                </a:lnTo>
                <a:lnTo>
                  <a:pt x="5499" y="7057"/>
                </a:lnTo>
                <a:lnTo>
                  <a:pt x="5451" y="7227"/>
                </a:lnTo>
                <a:lnTo>
                  <a:pt x="5353" y="7373"/>
                </a:lnTo>
                <a:lnTo>
                  <a:pt x="5305" y="7446"/>
                </a:lnTo>
                <a:lnTo>
                  <a:pt x="5256" y="7519"/>
                </a:lnTo>
                <a:lnTo>
                  <a:pt x="5183" y="7543"/>
                </a:lnTo>
                <a:lnTo>
                  <a:pt x="5086" y="7568"/>
                </a:lnTo>
                <a:lnTo>
                  <a:pt x="5013" y="7592"/>
                </a:lnTo>
                <a:lnTo>
                  <a:pt x="4964" y="7616"/>
                </a:lnTo>
                <a:lnTo>
                  <a:pt x="4915" y="7665"/>
                </a:lnTo>
                <a:lnTo>
                  <a:pt x="4891" y="7738"/>
                </a:lnTo>
                <a:lnTo>
                  <a:pt x="4867" y="7811"/>
                </a:lnTo>
                <a:lnTo>
                  <a:pt x="4891" y="7860"/>
                </a:lnTo>
                <a:lnTo>
                  <a:pt x="4915" y="7933"/>
                </a:lnTo>
                <a:lnTo>
                  <a:pt x="4964" y="7981"/>
                </a:lnTo>
                <a:lnTo>
                  <a:pt x="4842" y="7981"/>
                </a:lnTo>
                <a:lnTo>
                  <a:pt x="4648" y="8006"/>
                </a:lnTo>
                <a:lnTo>
                  <a:pt x="4575" y="8054"/>
                </a:lnTo>
                <a:lnTo>
                  <a:pt x="4550" y="8079"/>
                </a:lnTo>
                <a:lnTo>
                  <a:pt x="4550" y="8103"/>
                </a:lnTo>
                <a:lnTo>
                  <a:pt x="4550" y="8152"/>
                </a:lnTo>
                <a:lnTo>
                  <a:pt x="4599" y="8176"/>
                </a:lnTo>
                <a:lnTo>
                  <a:pt x="4696" y="8225"/>
                </a:lnTo>
                <a:lnTo>
                  <a:pt x="5013" y="8225"/>
                </a:lnTo>
                <a:lnTo>
                  <a:pt x="5013" y="8346"/>
                </a:lnTo>
                <a:lnTo>
                  <a:pt x="4842" y="8371"/>
                </a:lnTo>
                <a:lnTo>
                  <a:pt x="4696" y="8395"/>
                </a:lnTo>
                <a:lnTo>
                  <a:pt x="4526" y="8419"/>
                </a:lnTo>
                <a:lnTo>
                  <a:pt x="4477" y="8468"/>
                </a:lnTo>
                <a:lnTo>
                  <a:pt x="4453" y="8517"/>
                </a:lnTo>
                <a:lnTo>
                  <a:pt x="4477" y="8565"/>
                </a:lnTo>
                <a:lnTo>
                  <a:pt x="4526" y="8590"/>
                </a:lnTo>
                <a:lnTo>
                  <a:pt x="4745" y="8638"/>
                </a:lnTo>
                <a:lnTo>
                  <a:pt x="5013" y="8638"/>
                </a:lnTo>
                <a:lnTo>
                  <a:pt x="5013" y="8687"/>
                </a:lnTo>
                <a:lnTo>
                  <a:pt x="4891" y="8711"/>
                </a:lnTo>
                <a:lnTo>
                  <a:pt x="4672" y="8736"/>
                </a:lnTo>
                <a:lnTo>
                  <a:pt x="4575" y="8760"/>
                </a:lnTo>
                <a:lnTo>
                  <a:pt x="4477" y="8809"/>
                </a:lnTo>
                <a:lnTo>
                  <a:pt x="4453" y="8833"/>
                </a:lnTo>
                <a:lnTo>
                  <a:pt x="4477" y="8882"/>
                </a:lnTo>
                <a:lnTo>
                  <a:pt x="4550" y="8906"/>
                </a:lnTo>
                <a:lnTo>
                  <a:pt x="4648" y="8930"/>
                </a:lnTo>
                <a:lnTo>
                  <a:pt x="5013" y="8930"/>
                </a:lnTo>
                <a:lnTo>
                  <a:pt x="5013" y="9028"/>
                </a:lnTo>
                <a:lnTo>
                  <a:pt x="4794" y="9052"/>
                </a:lnTo>
                <a:lnTo>
                  <a:pt x="4623" y="9076"/>
                </a:lnTo>
                <a:lnTo>
                  <a:pt x="4550" y="9125"/>
                </a:lnTo>
                <a:lnTo>
                  <a:pt x="4550" y="9149"/>
                </a:lnTo>
                <a:lnTo>
                  <a:pt x="4550" y="9198"/>
                </a:lnTo>
                <a:lnTo>
                  <a:pt x="4599" y="9247"/>
                </a:lnTo>
                <a:lnTo>
                  <a:pt x="4696" y="9271"/>
                </a:lnTo>
                <a:lnTo>
                  <a:pt x="5037" y="9271"/>
                </a:lnTo>
                <a:lnTo>
                  <a:pt x="5061" y="9344"/>
                </a:lnTo>
                <a:lnTo>
                  <a:pt x="5013" y="9344"/>
                </a:lnTo>
                <a:lnTo>
                  <a:pt x="4794" y="9393"/>
                </a:lnTo>
                <a:lnTo>
                  <a:pt x="4623" y="9490"/>
                </a:lnTo>
                <a:lnTo>
                  <a:pt x="4599" y="9514"/>
                </a:lnTo>
                <a:lnTo>
                  <a:pt x="4623" y="9539"/>
                </a:lnTo>
                <a:lnTo>
                  <a:pt x="4818" y="9563"/>
                </a:lnTo>
                <a:lnTo>
                  <a:pt x="5037" y="9539"/>
                </a:lnTo>
                <a:lnTo>
                  <a:pt x="5110" y="9539"/>
                </a:lnTo>
                <a:lnTo>
                  <a:pt x="5134" y="9587"/>
                </a:lnTo>
                <a:lnTo>
                  <a:pt x="5037" y="9612"/>
                </a:lnTo>
                <a:lnTo>
                  <a:pt x="4940" y="9612"/>
                </a:lnTo>
                <a:lnTo>
                  <a:pt x="4794" y="9660"/>
                </a:lnTo>
                <a:lnTo>
                  <a:pt x="4745" y="9709"/>
                </a:lnTo>
                <a:lnTo>
                  <a:pt x="4696" y="9758"/>
                </a:lnTo>
                <a:lnTo>
                  <a:pt x="4696" y="9806"/>
                </a:lnTo>
                <a:lnTo>
                  <a:pt x="4721" y="9855"/>
                </a:lnTo>
                <a:lnTo>
                  <a:pt x="4794" y="9879"/>
                </a:lnTo>
                <a:lnTo>
                  <a:pt x="4964" y="9879"/>
                </a:lnTo>
                <a:lnTo>
                  <a:pt x="5086" y="9855"/>
                </a:lnTo>
                <a:lnTo>
                  <a:pt x="5207" y="9831"/>
                </a:lnTo>
                <a:lnTo>
                  <a:pt x="5256" y="9904"/>
                </a:lnTo>
                <a:lnTo>
                  <a:pt x="5134" y="9928"/>
                </a:lnTo>
                <a:lnTo>
                  <a:pt x="5013" y="9977"/>
                </a:lnTo>
                <a:lnTo>
                  <a:pt x="4915" y="10074"/>
                </a:lnTo>
                <a:lnTo>
                  <a:pt x="4915" y="10098"/>
                </a:lnTo>
                <a:lnTo>
                  <a:pt x="5037" y="10171"/>
                </a:lnTo>
                <a:lnTo>
                  <a:pt x="5159" y="10171"/>
                </a:lnTo>
                <a:lnTo>
                  <a:pt x="5329" y="10147"/>
                </a:lnTo>
                <a:lnTo>
                  <a:pt x="5402" y="10317"/>
                </a:lnTo>
                <a:lnTo>
                  <a:pt x="5329" y="10342"/>
                </a:lnTo>
                <a:lnTo>
                  <a:pt x="5207" y="10390"/>
                </a:lnTo>
                <a:lnTo>
                  <a:pt x="5086" y="10415"/>
                </a:lnTo>
                <a:lnTo>
                  <a:pt x="5086" y="10439"/>
                </a:lnTo>
                <a:lnTo>
                  <a:pt x="5207" y="10463"/>
                </a:lnTo>
                <a:lnTo>
                  <a:pt x="5305" y="10488"/>
                </a:lnTo>
                <a:lnTo>
                  <a:pt x="5475" y="10488"/>
                </a:lnTo>
                <a:lnTo>
                  <a:pt x="5524" y="10658"/>
                </a:lnTo>
                <a:lnTo>
                  <a:pt x="5378" y="10707"/>
                </a:lnTo>
                <a:lnTo>
                  <a:pt x="5232" y="10755"/>
                </a:lnTo>
                <a:lnTo>
                  <a:pt x="5207" y="10780"/>
                </a:lnTo>
                <a:lnTo>
                  <a:pt x="5232" y="10780"/>
                </a:lnTo>
                <a:lnTo>
                  <a:pt x="5353" y="10804"/>
                </a:lnTo>
                <a:lnTo>
                  <a:pt x="5548" y="10804"/>
                </a:lnTo>
                <a:lnTo>
                  <a:pt x="5572" y="10950"/>
                </a:lnTo>
                <a:lnTo>
                  <a:pt x="5524" y="10974"/>
                </a:lnTo>
                <a:lnTo>
                  <a:pt x="5402" y="10999"/>
                </a:lnTo>
                <a:lnTo>
                  <a:pt x="5280" y="11047"/>
                </a:lnTo>
                <a:lnTo>
                  <a:pt x="5280" y="11072"/>
                </a:lnTo>
                <a:lnTo>
                  <a:pt x="5280" y="11096"/>
                </a:lnTo>
                <a:lnTo>
                  <a:pt x="5451" y="11145"/>
                </a:lnTo>
                <a:lnTo>
                  <a:pt x="5621" y="11169"/>
                </a:lnTo>
                <a:lnTo>
                  <a:pt x="5645" y="11339"/>
                </a:lnTo>
                <a:lnTo>
                  <a:pt x="5548" y="11364"/>
                </a:lnTo>
                <a:lnTo>
                  <a:pt x="5426" y="11412"/>
                </a:lnTo>
                <a:lnTo>
                  <a:pt x="5426" y="11437"/>
                </a:lnTo>
                <a:lnTo>
                  <a:pt x="5451" y="11461"/>
                </a:lnTo>
                <a:lnTo>
                  <a:pt x="5548" y="11485"/>
                </a:lnTo>
                <a:lnTo>
                  <a:pt x="5670" y="11485"/>
                </a:lnTo>
                <a:lnTo>
                  <a:pt x="5694" y="11607"/>
                </a:lnTo>
                <a:lnTo>
                  <a:pt x="5548" y="11631"/>
                </a:lnTo>
                <a:lnTo>
                  <a:pt x="5426" y="11656"/>
                </a:lnTo>
                <a:lnTo>
                  <a:pt x="5378" y="11704"/>
                </a:lnTo>
                <a:lnTo>
                  <a:pt x="5353" y="11777"/>
                </a:lnTo>
                <a:lnTo>
                  <a:pt x="5378" y="11850"/>
                </a:lnTo>
                <a:lnTo>
                  <a:pt x="5402" y="11874"/>
                </a:lnTo>
                <a:lnTo>
                  <a:pt x="5426" y="11874"/>
                </a:lnTo>
                <a:lnTo>
                  <a:pt x="5548" y="11899"/>
                </a:lnTo>
                <a:lnTo>
                  <a:pt x="5718" y="11899"/>
                </a:lnTo>
                <a:lnTo>
                  <a:pt x="5718" y="12045"/>
                </a:lnTo>
                <a:lnTo>
                  <a:pt x="5548" y="12093"/>
                </a:lnTo>
                <a:lnTo>
                  <a:pt x="5402" y="12166"/>
                </a:lnTo>
                <a:lnTo>
                  <a:pt x="5402" y="12191"/>
                </a:lnTo>
                <a:lnTo>
                  <a:pt x="5548" y="12264"/>
                </a:lnTo>
                <a:lnTo>
                  <a:pt x="5645" y="12288"/>
                </a:lnTo>
                <a:lnTo>
                  <a:pt x="5718" y="12288"/>
                </a:lnTo>
                <a:lnTo>
                  <a:pt x="5718" y="12434"/>
                </a:lnTo>
                <a:lnTo>
                  <a:pt x="5597" y="12434"/>
                </a:lnTo>
                <a:lnTo>
                  <a:pt x="5451" y="12458"/>
                </a:lnTo>
                <a:lnTo>
                  <a:pt x="5378" y="12483"/>
                </a:lnTo>
                <a:lnTo>
                  <a:pt x="5305" y="12556"/>
                </a:lnTo>
                <a:lnTo>
                  <a:pt x="5280" y="12604"/>
                </a:lnTo>
                <a:lnTo>
                  <a:pt x="5280" y="12653"/>
                </a:lnTo>
                <a:lnTo>
                  <a:pt x="5305" y="12677"/>
                </a:lnTo>
                <a:lnTo>
                  <a:pt x="5353" y="12726"/>
                </a:lnTo>
                <a:lnTo>
                  <a:pt x="5499" y="12726"/>
                </a:lnTo>
                <a:lnTo>
                  <a:pt x="5645" y="12702"/>
                </a:lnTo>
                <a:lnTo>
                  <a:pt x="5743" y="12702"/>
                </a:lnTo>
                <a:lnTo>
                  <a:pt x="5718" y="13018"/>
                </a:lnTo>
                <a:lnTo>
                  <a:pt x="5621" y="13018"/>
                </a:lnTo>
                <a:lnTo>
                  <a:pt x="5451" y="13067"/>
                </a:lnTo>
                <a:lnTo>
                  <a:pt x="5305" y="13115"/>
                </a:lnTo>
                <a:lnTo>
                  <a:pt x="5280" y="13140"/>
                </a:lnTo>
                <a:lnTo>
                  <a:pt x="5280" y="13164"/>
                </a:lnTo>
                <a:lnTo>
                  <a:pt x="5305" y="13188"/>
                </a:lnTo>
                <a:lnTo>
                  <a:pt x="5670" y="13213"/>
                </a:lnTo>
                <a:lnTo>
                  <a:pt x="5718" y="13213"/>
                </a:lnTo>
                <a:lnTo>
                  <a:pt x="5718" y="13407"/>
                </a:lnTo>
                <a:lnTo>
                  <a:pt x="5597" y="13432"/>
                </a:lnTo>
                <a:lnTo>
                  <a:pt x="5475" y="13432"/>
                </a:lnTo>
                <a:lnTo>
                  <a:pt x="5378" y="13480"/>
                </a:lnTo>
                <a:lnTo>
                  <a:pt x="5305" y="13578"/>
                </a:lnTo>
                <a:lnTo>
                  <a:pt x="5305" y="13602"/>
                </a:lnTo>
                <a:lnTo>
                  <a:pt x="5329" y="13651"/>
                </a:lnTo>
                <a:lnTo>
                  <a:pt x="5451" y="13675"/>
                </a:lnTo>
                <a:lnTo>
                  <a:pt x="5572" y="13699"/>
                </a:lnTo>
                <a:lnTo>
                  <a:pt x="5718" y="13724"/>
                </a:lnTo>
                <a:lnTo>
                  <a:pt x="5718" y="13870"/>
                </a:lnTo>
                <a:lnTo>
                  <a:pt x="5621" y="13894"/>
                </a:lnTo>
                <a:lnTo>
                  <a:pt x="5353" y="13943"/>
                </a:lnTo>
                <a:lnTo>
                  <a:pt x="5305" y="13967"/>
                </a:lnTo>
                <a:lnTo>
                  <a:pt x="5280" y="14016"/>
                </a:lnTo>
                <a:lnTo>
                  <a:pt x="5305" y="14064"/>
                </a:lnTo>
                <a:lnTo>
                  <a:pt x="5329" y="14089"/>
                </a:lnTo>
                <a:lnTo>
                  <a:pt x="5402" y="14137"/>
                </a:lnTo>
                <a:lnTo>
                  <a:pt x="5499" y="14162"/>
                </a:lnTo>
                <a:lnTo>
                  <a:pt x="5718" y="14186"/>
                </a:lnTo>
                <a:lnTo>
                  <a:pt x="5694" y="14381"/>
                </a:lnTo>
                <a:lnTo>
                  <a:pt x="5524" y="14405"/>
                </a:lnTo>
                <a:lnTo>
                  <a:pt x="5378" y="14454"/>
                </a:lnTo>
                <a:lnTo>
                  <a:pt x="5305" y="14502"/>
                </a:lnTo>
                <a:lnTo>
                  <a:pt x="5232" y="14551"/>
                </a:lnTo>
                <a:lnTo>
                  <a:pt x="5232" y="14575"/>
                </a:lnTo>
                <a:lnTo>
                  <a:pt x="5256" y="14624"/>
                </a:lnTo>
                <a:lnTo>
                  <a:pt x="5402" y="14648"/>
                </a:lnTo>
                <a:lnTo>
                  <a:pt x="5694" y="14648"/>
                </a:lnTo>
                <a:lnTo>
                  <a:pt x="5694" y="14819"/>
                </a:lnTo>
                <a:lnTo>
                  <a:pt x="5475" y="14819"/>
                </a:lnTo>
                <a:lnTo>
                  <a:pt x="5402" y="14843"/>
                </a:lnTo>
                <a:lnTo>
                  <a:pt x="5329" y="14867"/>
                </a:lnTo>
                <a:lnTo>
                  <a:pt x="5305" y="14916"/>
                </a:lnTo>
                <a:lnTo>
                  <a:pt x="5280" y="14940"/>
                </a:lnTo>
                <a:lnTo>
                  <a:pt x="5280" y="14989"/>
                </a:lnTo>
                <a:lnTo>
                  <a:pt x="5305" y="15038"/>
                </a:lnTo>
                <a:lnTo>
                  <a:pt x="5378" y="15086"/>
                </a:lnTo>
                <a:lnTo>
                  <a:pt x="5475" y="15111"/>
                </a:lnTo>
                <a:lnTo>
                  <a:pt x="5572" y="15135"/>
                </a:lnTo>
                <a:lnTo>
                  <a:pt x="5670" y="15159"/>
                </a:lnTo>
                <a:lnTo>
                  <a:pt x="5670" y="15354"/>
                </a:lnTo>
                <a:lnTo>
                  <a:pt x="5548" y="15354"/>
                </a:lnTo>
                <a:lnTo>
                  <a:pt x="5451" y="15330"/>
                </a:lnTo>
                <a:lnTo>
                  <a:pt x="5353" y="15378"/>
                </a:lnTo>
                <a:lnTo>
                  <a:pt x="5329" y="15403"/>
                </a:lnTo>
                <a:lnTo>
                  <a:pt x="5305" y="15427"/>
                </a:lnTo>
                <a:lnTo>
                  <a:pt x="5329" y="15500"/>
                </a:lnTo>
                <a:lnTo>
                  <a:pt x="5378" y="15524"/>
                </a:lnTo>
                <a:lnTo>
                  <a:pt x="5426" y="15549"/>
                </a:lnTo>
                <a:lnTo>
                  <a:pt x="5524" y="15573"/>
                </a:lnTo>
                <a:lnTo>
                  <a:pt x="5645" y="15597"/>
                </a:lnTo>
                <a:lnTo>
                  <a:pt x="5645" y="15719"/>
                </a:lnTo>
                <a:lnTo>
                  <a:pt x="5305" y="15768"/>
                </a:lnTo>
                <a:lnTo>
                  <a:pt x="5280" y="15792"/>
                </a:lnTo>
                <a:lnTo>
                  <a:pt x="5280" y="15816"/>
                </a:lnTo>
                <a:lnTo>
                  <a:pt x="5280" y="15841"/>
                </a:lnTo>
                <a:lnTo>
                  <a:pt x="5305" y="15865"/>
                </a:lnTo>
                <a:lnTo>
                  <a:pt x="5621" y="15889"/>
                </a:lnTo>
                <a:lnTo>
                  <a:pt x="5621" y="16108"/>
                </a:lnTo>
                <a:lnTo>
                  <a:pt x="5524" y="16133"/>
                </a:lnTo>
                <a:lnTo>
                  <a:pt x="5378" y="16157"/>
                </a:lnTo>
                <a:lnTo>
                  <a:pt x="5305" y="16181"/>
                </a:lnTo>
                <a:lnTo>
                  <a:pt x="5256" y="16230"/>
                </a:lnTo>
                <a:lnTo>
                  <a:pt x="5232" y="16254"/>
                </a:lnTo>
                <a:lnTo>
                  <a:pt x="5256" y="16279"/>
                </a:lnTo>
                <a:lnTo>
                  <a:pt x="5305" y="16327"/>
                </a:lnTo>
                <a:lnTo>
                  <a:pt x="5353" y="16352"/>
                </a:lnTo>
                <a:lnTo>
                  <a:pt x="5475" y="16376"/>
                </a:lnTo>
                <a:lnTo>
                  <a:pt x="5597" y="16376"/>
                </a:lnTo>
                <a:lnTo>
                  <a:pt x="5572" y="16571"/>
                </a:lnTo>
                <a:lnTo>
                  <a:pt x="5572" y="16668"/>
                </a:lnTo>
                <a:lnTo>
                  <a:pt x="5280" y="16668"/>
                </a:lnTo>
                <a:lnTo>
                  <a:pt x="5207" y="16692"/>
                </a:lnTo>
                <a:lnTo>
                  <a:pt x="5159" y="16741"/>
                </a:lnTo>
                <a:lnTo>
                  <a:pt x="5159" y="16790"/>
                </a:lnTo>
                <a:lnTo>
                  <a:pt x="5207" y="16838"/>
                </a:lnTo>
                <a:lnTo>
                  <a:pt x="5256" y="16863"/>
                </a:lnTo>
                <a:lnTo>
                  <a:pt x="5402" y="16887"/>
                </a:lnTo>
                <a:lnTo>
                  <a:pt x="5548" y="16887"/>
                </a:lnTo>
                <a:lnTo>
                  <a:pt x="5524" y="17082"/>
                </a:lnTo>
                <a:lnTo>
                  <a:pt x="5426" y="17106"/>
                </a:lnTo>
                <a:lnTo>
                  <a:pt x="5280" y="17130"/>
                </a:lnTo>
                <a:lnTo>
                  <a:pt x="5207" y="17155"/>
                </a:lnTo>
                <a:lnTo>
                  <a:pt x="5134" y="17203"/>
                </a:lnTo>
                <a:lnTo>
                  <a:pt x="5134" y="17228"/>
                </a:lnTo>
                <a:lnTo>
                  <a:pt x="5134" y="17252"/>
                </a:lnTo>
                <a:lnTo>
                  <a:pt x="5207" y="17276"/>
                </a:lnTo>
                <a:lnTo>
                  <a:pt x="5280" y="17276"/>
                </a:lnTo>
                <a:lnTo>
                  <a:pt x="5426" y="17301"/>
                </a:lnTo>
                <a:lnTo>
                  <a:pt x="5499" y="17301"/>
                </a:lnTo>
                <a:lnTo>
                  <a:pt x="5475" y="17544"/>
                </a:lnTo>
                <a:lnTo>
                  <a:pt x="5378" y="17544"/>
                </a:lnTo>
                <a:lnTo>
                  <a:pt x="5256" y="17593"/>
                </a:lnTo>
                <a:lnTo>
                  <a:pt x="5183" y="17641"/>
                </a:lnTo>
                <a:lnTo>
                  <a:pt x="5183" y="17666"/>
                </a:lnTo>
                <a:lnTo>
                  <a:pt x="5183" y="17690"/>
                </a:lnTo>
                <a:lnTo>
                  <a:pt x="5207" y="17739"/>
                </a:lnTo>
                <a:lnTo>
                  <a:pt x="5256" y="17763"/>
                </a:lnTo>
                <a:lnTo>
                  <a:pt x="5378" y="17787"/>
                </a:lnTo>
                <a:lnTo>
                  <a:pt x="5451" y="17812"/>
                </a:lnTo>
                <a:lnTo>
                  <a:pt x="5426" y="17982"/>
                </a:lnTo>
                <a:lnTo>
                  <a:pt x="5329" y="17982"/>
                </a:lnTo>
                <a:lnTo>
                  <a:pt x="5086" y="18006"/>
                </a:lnTo>
                <a:lnTo>
                  <a:pt x="5037" y="18031"/>
                </a:lnTo>
                <a:lnTo>
                  <a:pt x="5013" y="18055"/>
                </a:lnTo>
                <a:lnTo>
                  <a:pt x="5013" y="18104"/>
                </a:lnTo>
                <a:lnTo>
                  <a:pt x="5061" y="18152"/>
                </a:lnTo>
                <a:lnTo>
                  <a:pt x="5159" y="18201"/>
                </a:lnTo>
                <a:lnTo>
                  <a:pt x="5280" y="18225"/>
                </a:lnTo>
                <a:lnTo>
                  <a:pt x="5402" y="18225"/>
                </a:lnTo>
                <a:lnTo>
                  <a:pt x="5402" y="18420"/>
                </a:lnTo>
                <a:lnTo>
                  <a:pt x="5353" y="18420"/>
                </a:lnTo>
                <a:lnTo>
                  <a:pt x="5207" y="18444"/>
                </a:lnTo>
                <a:lnTo>
                  <a:pt x="5134" y="18469"/>
                </a:lnTo>
                <a:lnTo>
                  <a:pt x="5086" y="18517"/>
                </a:lnTo>
                <a:lnTo>
                  <a:pt x="5061" y="18566"/>
                </a:lnTo>
                <a:lnTo>
                  <a:pt x="5086" y="18615"/>
                </a:lnTo>
                <a:lnTo>
                  <a:pt x="5134" y="18663"/>
                </a:lnTo>
                <a:lnTo>
                  <a:pt x="5183" y="18688"/>
                </a:lnTo>
                <a:lnTo>
                  <a:pt x="5329" y="18712"/>
                </a:lnTo>
                <a:lnTo>
                  <a:pt x="5378" y="18712"/>
                </a:lnTo>
                <a:lnTo>
                  <a:pt x="5353" y="18907"/>
                </a:lnTo>
                <a:lnTo>
                  <a:pt x="5280" y="18907"/>
                </a:lnTo>
                <a:lnTo>
                  <a:pt x="5183" y="18955"/>
                </a:lnTo>
                <a:lnTo>
                  <a:pt x="5159" y="18980"/>
                </a:lnTo>
                <a:lnTo>
                  <a:pt x="5159" y="19004"/>
                </a:lnTo>
                <a:lnTo>
                  <a:pt x="5159" y="19053"/>
                </a:lnTo>
                <a:lnTo>
                  <a:pt x="5183" y="19077"/>
                </a:lnTo>
                <a:lnTo>
                  <a:pt x="5256" y="19126"/>
                </a:lnTo>
                <a:lnTo>
                  <a:pt x="5353" y="19126"/>
                </a:lnTo>
                <a:lnTo>
                  <a:pt x="5353" y="19539"/>
                </a:lnTo>
                <a:lnTo>
                  <a:pt x="5353" y="19637"/>
                </a:lnTo>
                <a:lnTo>
                  <a:pt x="5402" y="19710"/>
                </a:lnTo>
                <a:lnTo>
                  <a:pt x="5475" y="19758"/>
                </a:lnTo>
                <a:lnTo>
                  <a:pt x="5548" y="19783"/>
                </a:lnTo>
                <a:lnTo>
                  <a:pt x="5572" y="19807"/>
                </a:lnTo>
                <a:lnTo>
                  <a:pt x="5718" y="19953"/>
                </a:lnTo>
                <a:lnTo>
                  <a:pt x="5840" y="20074"/>
                </a:lnTo>
                <a:lnTo>
                  <a:pt x="5986" y="20220"/>
                </a:lnTo>
                <a:lnTo>
                  <a:pt x="6132" y="20366"/>
                </a:lnTo>
                <a:lnTo>
                  <a:pt x="5961" y="20366"/>
                </a:lnTo>
                <a:lnTo>
                  <a:pt x="5816" y="20342"/>
                </a:lnTo>
                <a:lnTo>
                  <a:pt x="5670" y="20318"/>
                </a:lnTo>
                <a:lnTo>
                  <a:pt x="5524" y="20269"/>
                </a:lnTo>
                <a:lnTo>
                  <a:pt x="5378" y="20196"/>
                </a:lnTo>
                <a:lnTo>
                  <a:pt x="5232" y="20099"/>
                </a:lnTo>
                <a:lnTo>
                  <a:pt x="5086" y="20001"/>
                </a:lnTo>
                <a:lnTo>
                  <a:pt x="4940" y="19928"/>
                </a:lnTo>
                <a:lnTo>
                  <a:pt x="4818" y="19539"/>
                </a:lnTo>
                <a:lnTo>
                  <a:pt x="4721" y="19126"/>
                </a:lnTo>
                <a:lnTo>
                  <a:pt x="4672" y="18712"/>
                </a:lnTo>
                <a:lnTo>
                  <a:pt x="4623" y="18274"/>
                </a:lnTo>
                <a:lnTo>
                  <a:pt x="4575" y="17447"/>
                </a:lnTo>
                <a:lnTo>
                  <a:pt x="4526" y="16619"/>
                </a:lnTo>
                <a:lnTo>
                  <a:pt x="4477" y="15670"/>
                </a:lnTo>
                <a:lnTo>
                  <a:pt x="4429" y="14721"/>
                </a:lnTo>
                <a:lnTo>
                  <a:pt x="4404" y="14235"/>
                </a:lnTo>
                <a:lnTo>
                  <a:pt x="4380" y="13894"/>
                </a:lnTo>
                <a:lnTo>
                  <a:pt x="4331" y="13505"/>
                </a:lnTo>
                <a:lnTo>
                  <a:pt x="4258" y="13140"/>
                </a:lnTo>
                <a:lnTo>
                  <a:pt x="4161" y="12775"/>
                </a:lnTo>
                <a:lnTo>
                  <a:pt x="4112" y="12629"/>
                </a:lnTo>
                <a:lnTo>
                  <a:pt x="4039" y="12483"/>
                </a:lnTo>
                <a:lnTo>
                  <a:pt x="3966" y="12361"/>
                </a:lnTo>
                <a:lnTo>
                  <a:pt x="3893" y="12288"/>
                </a:lnTo>
                <a:lnTo>
                  <a:pt x="3820" y="12264"/>
                </a:lnTo>
                <a:lnTo>
                  <a:pt x="3577" y="12264"/>
                </a:lnTo>
                <a:lnTo>
                  <a:pt x="3504" y="12288"/>
                </a:lnTo>
                <a:lnTo>
                  <a:pt x="3407" y="12385"/>
                </a:lnTo>
                <a:lnTo>
                  <a:pt x="3334" y="12507"/>
                </a:lnTo>
                <a:lnTo>
                  <a:pt x="3309" y="12483"/>
                </a:lnTo>
                <a:lnTo>
                  <a:pt x="3188" y="12483"/>
                </a:lnTo>
                <a:lnTo>
                  <a:pt x="3066" y="12531"/>
                </a:lnTo>
                <a:lnTo>
                  <a:pt x="3042" y="12556"/>
                </a:lnTo>
                <a:lnTo>
                  <a:pt x="3042" y="12604"/>
                </a:lnTo>
                <a:lnTo>
                  <a:pt x="3066" y="12653"/>
                </a:lnTo>
                <a:lnTo>
                  <a:pt x="3115" y="12677"/>
                </a:lnTo>
                <a:lnTo>
                  <a:pt x="3236" y="12702"/>
                </a:lnTo>
                <a:lnTo>
                  <a:pt x="3261" y="12702"/>
                </a:lnTo>
                <a:lnTo>
                  <a:pt x="3212" y="12848"/>
                </a:lnTo>
                <a:lnTo>
                  <a:pt x="3042" y="12872"/>
                </a:lnTo>
                <a:lnTo>
                  <a:pt x="2871" y="12921"/>
                </a:lnTo>
                <a:lnTo>
                  <a:pt x="2871" y="12945"/>
                </a:lnTo>
                <a:lnTo>
                  <a:pt x="2871" y="12969"/>
                </a:lnTo>
                <a:lnTo>
                  <a:pt x="3017" y="13018"/>
                </a:lnTo>
                <a:lnTo>
                  <a:pt x="3163" y="13042"/>
                </a:lnTo>
                <a:lnTo>
                  <a:pt x="3139" y="13140"/>
                </a:lnTo>
                <a:lnTo>
                  <a:pt x="2969" y="13140"/>
                </a:lnTo>
                <a:lnTo>
                  <a:pt x="2847" y="13164"/>
                </a:lnTo>
                <a:lnTo>
                  <a:pt x="2725" y="13213"/>
                </a:lnTo>
                <a:lnTo>
                  <a:pt x="2701" y="13237"/>
                </a:lnTo>
                <a:lnTo>
                  <a:pt x="2701" y="13261"/>
                </a:lnTo>
                <a:lnTo>
                  <a:pt x="2701" y="13286"/>
                </a:lnTo>
                <a:lnTo>
                  <a:pt x="2725" y="13310"/>
                </a:lnTo>
                <a:lnTo>
                  <a:pt x="2847" y="13359"/>
                </a:lnTo>
                <a:lnTo>
                  <a:pt x="2969" y="13383"/>
                </a:lnTo>
                <a:lnTo>
                  <a:pt x="3090" y="13383"/>
                </a:lnTo>
                <a:lnTo>
                  <a:pt x="3066" y="13529"/>
                </a:lnTo>
                <a:lnTo>
                  <a:pt x="2847" y="13553"/>
                </a:lnTo>
                <a:lnTo>
                  <a:pt x="2750" y="13602"/>
                </a:lnTo>
                <a:lnTo>
                  <a:pt x="2652" y="13651"/>
                </a:lnTo>
                <a:lnTo>
                  <a:pt x="2628" y="13699"/>
                </a:lnTo>
                <a:lnTo>
                  <a:pt x="2652" y="13724"/>
                </a:lnTo>
                <a:lnTo>
                  <a:pt x="2847" y="13748"/>
                </a:lnTo>
                <a:lnTo>
                  <a:pt x="3042" y="13772"/>
                </a:lnTo>
                <a:lnTo>
                  <a:pt x="3042" y="13870"/>
                </a:lnTo>
                <a:lnTo>
                  <a:pt x="2920" y="13870"/>
                </a:lnTo>
                <a:lnTo>
                  <a:pt x="2774" y="13918"/>
                </a:lnTo>
                <a:lnTo>
                  <a:pt x="2701" y="13943"/>
                </a:lnTo>
                <a:lnTo>
                  <a:pt x="2628" y="13991"/>
                </a:lnTo>
                <a:lnTo>
                  <a:pt x="2628" y="14016"/>
                </a:lnTo>
                <a:lnTo>
                  <a:pt x="2701" y="14064"/>
                </a:lnTo>
                <a:lnTo>
                  <a:pt x="2798" y="14113"/>
                </a:lnTo>
                <a:lnTo>
                  <a:pt x="2896" y="14137"/>
                </a:lnTo>
                <a:lnTo>
                  <a:pt x="3017" y="14137"/>
                </a:lnTo>
                <a:lnTo>
                  <a:pt x="2993" y="14283"/>
                </a:lnTo>
                <a:lnTo>
                  <a:pt x="2871" y="14283"/>
                </a:lnTo>
                <a:lnTo>
                  <a:pt x="2725" y="14308"/>
                </a:lnTo>
                <a:lnTo>
                  <a:pt x="2677" y="14332"/>
                </a:lnTo>
                <a:lnTo>
                  <a:pt x="2604" y="14381"/>
                </a:lnTo>
                <a:lnTo>
                  <a:pt x="2604" y="14405"/>
                </a:lnTo>
                <a:lnTo>
                  <a:pt x="2579" y="14429"/>
                </a:lnTo>
                <a:lnTo>
                  <a:pt x="2604" y="14502"/>
                </a:lnTo>
                <a:lnTo>
                  <a:pt x="2677" y="14551"/>
                </a:lnTo>
                <a:lnTo>
                  <a:pt x="2725" y="14575"/>
                </a:lnTo>
                <a:lnTo>
                  <a:pt x="2871" y="14600"/>
                </a:lnTo>
                <a:lnTo>
                  <a:pt x="2969" y="14600"/>
                </a:lnTo>
                <a:lnTo>
                  <a:pt x="2969" y="14721"/>
                </a:lnTo>
                <a:lnTo>
                  <a:pt x="2969" y="14794"/>
                </a:lnTo>
                <a:lnTo>
                  <a:pt x="2774" y="14819"/>
                </a:lnTo>
                <a:lnTo>
                  <a:pt x="2628" y="14843"/>
                </a:lnTo>
                <a:lnTo>
                  <a:pt x="2555" y="14892"/>
                </a:lnTo>
                <a:lnTo>
                  <a:pt x="2506" y="14940"/>
                </a:lnTo>
                <a:lnTo>
                  <a:pt x="2482" y="14989"/>
                </a:lnTo>
                <a:lnTo>
                  <a:pt x="2506" y="15013"/>
                </a:lnTo>
                <a:lnTo>
                  <a:pt x="2579" y="15038"/>
                </a:lnTo>
                <a:lnTo>
                  <a:pt x="2652" y="15062"/>
                </a:lnTo>
                <a:lnTo>
                  <a:pt x="2823" y="15062"/>
                </a:lnTo>
                <a:lnTo>
                  <a:pt x="2944" y="15038"/>
                </a:lnTo>
                <a:lnTo>
                  <a:pt x="2944" y="15232"/>
                </a:lnTo>
                <a:lnTo>
                  <a:pt x="2871" y="15232"/>
                </a:lnTo>
                <a:lnTo>
                  <a:pt x="2677" y="15257"/>
                </a:lnTo>
                <a:lnTo>
                  <a:pt x="2506" y="15305"/>
                </a:lnTo>
                <a:lnTo>
                  <a:pt x="2506" y="15330"/>
                </a:lnTo>
                <a:lnTo>
                  <a:pt x="2506" y="15354"/>
                </a:lnTo>
                <a:lnTo>
                  <a:pt x="2701" y="15378"/>
                </a:lnTo>
                <a:lnTo>
                  <a:pt x="2920" y="15403"/>
                </a:lnTo>
                <a:lnTo>
                  <a:pt x="2920" y="15622"/>
                </a:lnTo>
                <a:lnTo>
                  <a:pt x="2798" y="15646"/>
                </a:lnTo>
                <a:lnTo>
                  <a:pt x="2652" y="15695"/>
                </a:lnTo>
                <a:lnTo>
                  <a:pt x="2506" y="15768"/>
                </a:lnTo>
                <a:lnTo>
                  <a:pt x="2506" y="15792"/>
                </a:lnTo>
                <a:lnTo>
                  <a:pt x="2506" y="15816"/>
                </a:lnTo>
                <a:lnTo>
                  <a:pt x="2798" y="15841"/>
                </a:lnTo>
                <a:lnTo>
                  <a:pt x="2896" y="15841"/>
                </a:lnTo>
                <a:lnTo>
                  <a:pt x="2896" y="15914"/>
                </a:lnTo>
                <a:lnTo>
                  <a:pt x="2750" y="15938"/>
                </a:lnTo>
                <a:lnTo>
                  <a:pt x="2604" y="15987"/>
                </a:lnTo>
                <a:lnTo>
                  <a:pt x="2482" y="16060"/>
                </a:lnTo>
                <a:lnTo>
                  <a:pt x="2433" y="16108"/>
                </a:lnTo>
                <a:lnTo>
                  <a:pt x="2433" y="16157"/>
                </a:lnTo>
                <a:lnTo>
                  <a:pt x="2433" y="16181"/>
                </a:lnTo>
                <a:lnTo>
                  <a:pt x="2506" y="16230"/>
                </a:lnTo>
                <a:lnTo>
                  <a:pt x="2579" y="16254"/>
                </a:lnTo>
                <a:lnTo>
                  <a:pt x="2725" y="16254"/>
                </a:lnTo>
                <a:lnTo>
                  <a:pt x="2896" y="16230"/>
                </a:lnTo>
                <a:lnTo>
                  <a:pt x="2871" y="16425"/>
                </a:lnTo>
                <a:lnTo>
                  <a:pt x="2628" y="16473"/>
                </a:lnTo>
                <a:lnTo>
                  <a:pt x="2506" y="16498"/>
                </a:lnTo>
                <a:lnTo>
                  <a:pt x="2409" y="16546"/>
                </a:lnTo>
                <a:lnTo>
                  <a:pt x="2409" y="16571"/>
                </a:lnTo>
                <a:lnTo>
                  <a:pt x="2409" y="16595"/>
                </a:lnTo>
                <a:lnTo>
                  <a:pt x="2506" y="16644"/>
                </a:lnTo>
                <a:lnTo>
                  <a:pt x="2628" y="16668"/>
                </a:lnTo>
                <a:lnTo>
                  <a:pt x="2871" y="16692"/>
                </a:lnTo>
                <a:lnTo>
                  <a:pt x="2847" y="16936"/>
                </a:lnTo>
                <a:lnTo>
                  <a:pt x="2701" y="16936"/>
                </a:lnTo>
                <a:lnTo>
                  <a:pt x="2555" y="16960"/>
                </a:lnTo>
                <a:lnTo>
                  <a:pt x="2458" y="16984"/>
                </a:lnTo>
                <a:lnTo>
                  <a:pt x="2409" y="17033"/>
                </a:lnTo>
                <a:lnTo>
                  <a:pt x="2385" y="17057"/>
                </a:lnTo>
                <a:lnTo>
                  <a:pt x="2433" y="17106"/>
                </a:lnTo>
                <a:lnTo>
                  <a:pt x="2482" y="17130"/>
                </a:lnTo>
                <a:lnTo>
                  <a:pt x="2604" y="17155"/>
                </a:lnTo>
                <a:lnTo>
                  <a:pt x="2847" y="17155"/>
                </a:lnTo>
                <a:lnTo>
                  <a:pt x="2823" y="17349"/>
                </a:lnTo>
                <a:lnTo>
                  <a:pt x="2701" y="17398"/>
                </a:lnTo>
                <a:lnTo>
                  <a:pt x="2604" y="17447"/>
                </a:lnTo>
                <a:lnTo>
                  <a:pt x="2506" y="17495"/>
                </a:lnTo>
                <a:lnTo>
                  <a:pt x="2458" y="17568"/>
                </a:lnTo>
                <a:lnTo>
                  <a:pt x="2433" y="17593"/>
                </a:lnTo>
                <a:lnTo>
                  <a:pt x="2458" y="17641"/>
                </a:lnTo>
                <a:lnTo>
                  <a:pt x="2458" y="17666"/>
                </a:lnTo>
                <a:lnTo>
                  <a:pt x="2506" y="17690"/>
                </a:lnTo>
                <a:lnTo>
                  <a:pt x="2652" y="17690"/>
                </a:lnTo>
                <a:lnTo>
                  <a:pt x="2823" y="17641"/>
                </a:lnTo>
                <a:lnTo>
                  <a:pt x="2798" y="17860"/>
                </a:lnTo>
                <a:lnTo>
                  <a:pt x="2628" y="17933"/>
                </a:lnTo>
                <a:lnTo>
                  <a:pt x="2506" y="17958"/>
                </a:lnTo>
                <a:lnTo>
                  <a:pt x="2482" y="17958"/>
                </a:lnTo>
                <a:lnTo>
                  <a:pt x="2458" y="17982"/>
                </a:lnTo>
                <a:lnTo>
                  <a:pt x="2458" y="18006"/>
                </a:lnTo>
                <a:lnTo>
                  <a:pt x="2482" y="18031"/>
                </a:lnTo>
                <a:lnTo>
                  <a:pt x="2628" y="18055"/>
                </a:lnTo>
                <a:lnTo>
                  <a:pt x="2798" y="18055"/>
                </a:lnTo>
                <a:lnTo>
                  <a:pt x="2774" y="18298"/>
                </a:lnTo>
                <a:lnTo>
                  <a:pt x="2725" y="18298"/>
                </a:lnTo>
                <a:lnTo>
                  <a:pt x="2628" y="18323"/>
                </a:lnTo>
                <a:lnTo>
                  <a:pt x="2506" y="18371"/>
                </a:lnTo>
                <a:lnTo>
                  <a:pt x="2482" y="18396"/>
                </a:lnTo>
                <a:lnTo>
                  <a:pt x="2482" y="18420"/>
                </a:lnTo>
                <a:lnTo>
                  <a:pt x="2482" y="18444"/>
                </a:lnTo>
                <a:lnTo>
                  <a:pt x="2506" y="18444"/>
                </a:lnTo>
                <a:lnTo>
                  <a:pt x="2604" y="18493"/>
                </a:lnTo>
                <a:lnTo>
                  <a:pt x="2725" y="18542"/>
                </a:lnTo>
                <a:lnTo>
                  <a:pt x="2750" y="18542"/>
                </a:lnTo>
                <a:lnTo>
                  <a:pt x="2725" y="18688"/>
                </a:lnTo>
                <a:lnTo>
                  <a:pt x="2628" y="18712"/>
                </a:lnTo>
                <a:lnTo>
                  <a:pt x="2506" y="18712"/>
                </a:lnTo>
                <a:lnTo>
                  <a:pt x="2458" y="18736"/>
                </a:lnTo>
                <a:lnTo>
                  <a:pt x="2409" y="18761"/>
                </a:lnTo>
                <a:lnTo>
                  <a:pt x="2385" y="18809"/>
                </a:lnTo>
                <a:lnTo>
                  <a:pt x="2385" y="18858"/>
                </a:lnTo>
                <a:lnTo>
                  <a:pt x="2433" y="18882"/>
                </a:lnTo>
                <a:lnTo>
                  <a:pt x="2482" y="18931"/>
                </a:lnTo>
                <a:lnTo>
                  <a:pt x="2604" y="18955"/>
                </a:lnTo>
                <a:lnTo>
                  <a:pt x="2701" y="18955"/>
                </a:lnTo>
                <a:lnTo>
                  <a:pt x="2677" y="19053"/>
                </a:lnTo>
                <a:lnTo>
                  <a:pt x="2604" y="19077"/>
                </a:lnTo>
                <a:lnTo>
                  <a:pt x="2555" y="19101"/>
                </a:lnTo>
                <a:lnTo>
                  <a:pt x="2433" y="19174"/>
                </a:lnTo>
                <a:lnTo>
                  <a:pt x="2433" y="19199"/>
                </a:lnTo>
                <a:lnTo>
                  <a:pt x="2433" y="19223"/>
                </a:lnTo>
                <a:lnTo>
                  <a:pt x="2531" y="19272"/>
                </a:lnTo>
                <a:lnTo>
                  <a:pt x="2628" y="19320"/>
                </a:lnTo>
                <a:lnTo>
                  <a:pt x="2604" y="19466"/>
                </a:lnTo>
                <a:lnTo>
                  <a:pt x="2458" y="19466"/>
                </a:lnTo>
                <a:lnTo>
                  <a:pt x="2360" y="19515"/>
                </a:lnTo>
                <a:lnTo>
                  <a:pt x="2336" y="19564"/>
                </a:lnTo>
                <a:lnTo>
                  <a:pt x="2360" y="19612"/>
                </a:lnTo>
                <a:lnTo>
                  <a:pt x="2385" y="19661"/>
                </a:lnTo>
                <a:lnTo>
                  <a:pt x="2433" y="19685"/>
                </a:lnTo>
                <a:lnTo>
                  <a:pt x="2531" y="19734"/>
                </a:lnTo>
                <a:lnTo>
                  <a:pt x="2458" y="19928"/>
                </a:lnTo>
                <a:lnTo>
                  <a:pt x="2312" y="20001"/>
                </a:lnTo>
                <a:lnTo>
                  <a:pt x="2166" y="20099"/>
                </a:lnTo>
                <a:lnTo>
                  <a:pt x="2020" y="20196"/>
                </a:lnTo>
                <a:lnTo>
                  <a:pt x="1874" y="20269"/>
                </a:lnTo>
                <a:lnTo>
                  <a:pt x="1728" y="20318"/>
                </a:lnTo>
                <a:lnTo>
                  <a:pt x="1582" y="20342"/>
                </a:lnTo>
                <a:lnTo>
                  <a:pt x="1436" y="20366"/>
                </a:lnTo>
                <a:lnTo>
                  <a:pt x="1265" y="20366"/>
                </a:lnTo>
                <a:lnTo>
                  <a:pt x="1411" y="20220"/>
                </a:lnTo>
                <a:lnTo>
                  <a:pt x="1557" y="20074"/>
                </a:lnTo>
                <a:lnTo>
                  <a:pt x="1679" y="19953"/>
                </a:lnTo>
                <a:lnTo>
                  <a:pt x="1825" y="19807"/>
                </a:lnTo>
                <a:lnTo>
                  <a:pt x="1849" y="19783"/>
                </a:lnTo>
                <a:lnTo>
                  <a:pt x="1922" y="19758"/>
                </a:lnTo>
                <a:lnTo>
                  <a:pt x="1995" y="19710"/>
                </a:lnTo>
                <a:lnTo>
                  <a:pt x="2020" y="19637"/>
                </a:lnTo>
                <a:lnTo>
                  <a:pt x="2044" y="19539"/>
                </a:lnTo>
                <a:lnTo>
                  <a:pt x="2020" y="18785"/>
                </a:lnTo>
                <a:lnTo>
                  <a:pt x="1971" y="18055"/>
                </a:lnTo>
                <a:lnTo>
                  <a:pt x="1825" y="16571"/>
                </a:lnTo>
                <a:lnTo>
                  <a:pt x="1752" y="15792"/>
                </a:lnTo>
                <a:lnTo>
                  <a:pt x="1703" y="15013"/>
                </a:lnTo>
                <a:lnTo>
                  <a:pt x="1679" y="13456"/>
                </a:lnTo>
                <a:lnTo>
                  <a:pt x="1655" y="12702"/>
                </a:lnTo>
                <a:lnTo>
                  <a:pt x="1679" y="11947"/>
                </a:lnTo>
                <a:lnTo>
                  <a:pt x="1703" y="11583"/>
                </a:lnTo>
                <a:lnTo>
                  <a:pt x="1752" y="11218"/>
                </a:lnTo>
                <a:lnTo>
                  <a:pt x="1825" y="10853"/>
                </a:lnTo>
                <a:lnTo>
                  <a:pt x="1922" y="10488"/>
                </a:lnTo>
                <a:lnTo>
                  <a:pt x="2044" y="10171"/>
                </a:lnTo>
                <a:lnTo>
                  <a:pt x="2166" y="9855"/>
                </a:lnTo>
                <a:lnTo>
                  <a:pt x="2287" y="9539"/>
                </a:lnTo>
                <a:lnTo>
                  <a:pt x="2360" y="9198"/>
                </a:lnTo>
                <a:lnTo>
                  <a:pt x="2385" y="8906"/>
                </a:lnTo>
                <a:lnTo>
                  <a:pt x="2385" y="8590"/>
                </a:lnTo>
                <a:lnTo>
                  <a:pt x="2385" y="8006"/>
                </a:lnTo>
                <a:lnTo>
                  <a:pt x="2458" y="7957"/>
                </a:lnTo>
                <a:lnTo>
                  <a:pt x="2482" y="7908"/>
                </a:lnTo>
                <a:lnTo>
                  <a:pt x="2506" y="7835"/>
                </a:lnTo>
                <a:lnTo>
                  <a:pt x="2506" y="7762"/>
                </a:lnTo>
                <a:lnTo>
                  <a:pt x="2506" y="7689"/>
                </a:lnTo>
                <a:lnTo>
                  <a:pt x="2458" y="7641"/>
                </a:lnTo>
                <a:lnTo>
                  <a:pt x="2385" y="7592"/>
                </a:lnTo>
                <a:lnTo>
                  <a:pt x="2312" y="7568"/>
                </a:lnTo>
                <a:lnTo>
                  <a:pt x="2214" y="7543"/>
                </a:lnTo>
                <a:lnTo>
                  <a:pt x="2141" y="7519"/>
                </a:lnTo>
                <a:lnTo>
                  <a:pt x="2093" y="7446"/>
                </a:lnTo>
                <a:lnTo>
                  <a:pt x="2044" y="7373"/>
                </a:lnTo>
                <a:lnTo>
                  <a:pt x="1947" y="7227"/>
                </a:lnTo>
                <a:lnTo>
                  <a:pt x="1898" y="7057"/>
                </a:lnTo>
                <a:lnTo>
                  <a:pt x="1874" y="6886"/>
                </a:lnTo>
                <a:lnTo>
                  <a:pt x="1874" y="6716"/>
                </a:lnTo>
                <a:lnTo>
                  <a:pt x="1898" y="6643"/>
                </a:lnTo>
                <a:lnTo>
                  <a:pt x="1971" y="6570"/>
                </a:lnTo>
                <a:lnTo>
                  <a:pt x="2093" y="6473"/>
                </a:lnTo>
                <a:lnTo>
                  <a:pt x="2117" y="6400"/>
                </a:lnTo>
                <a:lnTo>
                  <a:pt x="2117" y="6327"/>
                </a:lnTo>
                <a:lnTo>
                  <a:pt x="2093" y="6254"/>
                </a:lnTo>
                <a:lnTo>
                  <a:pt x="2020" y="6205"/>
                </a:lnTo>
                <a:lnTo>
                  <a:pt x="1947" y="6181"/>
                </a:lnTo>
                <a:lnTo>
                  <a:pt x="1849" y="6181"/>
                </a:lnTo>
                <a:lnTo>
                  <a:pt x="1801" y="6205"/>
                </a:lnTo>
                <a:lnTo>
                  <a:pt x="1728" y="6229"/>
                </a:lnTo>
                <a:lnTo>
                  <a:pt x="1630" y="6327"/>
                </a:lnTo>
                <a:lnTo>
                  <a:pt x="1557" y="6473"/>
                </a:lnTo>
                <a:lnTo>
                  <a:pt x="1484" y="6619"/>
                </a:lnTo>
                <a:lnTo>
                  <a:pt x="1460" y="6789"/>
                </a:lnTo>
                <a:lnTo>
                  <a:pt x="1460" y="6935"/>
                </a:lnTo>
                <a:lnTo>
                  <a:pt x="1460" y="7081"/>
                </a:lnTo>
                <a:lnTo>
                  <a:pt x="1533" y="7300"/>
                </a:lnTo>
                <a:lnTo>
                  <a:pt x="1630" y="7543"/>
                </a:lnTo>
                <a:lnTo>
                  <a:pt x="1606" y="7568"/>
                </a:lnTo>
                <a:lnTo>
                  <a:pt x="1533" y="7519"/>
                </a:lnTo>
                <a:lnTo>
                  <a:pt x="1411" y="7470"/>
                </a:lnTo>
                <a:lnTo>
                  <a:pt x="1363" y="7446"/>
                </a:lnTo>
                <a:lnTo>
                  <a:pt x="1290" y="7446"/>
                </a:lnTo>
                <a:lnTo>
                  <a:pt x="1265" y="7470"/>
                </a:lnTo>
                <a:lnTo>
                  <a:pt x="1241" y="7495"/>
                </a:lnTo>
                <a:lnTo>
                  <a:pt x="1241" y="7568"/>
                </a:lnTo>
                <a:lnTo>
                  <a:pt x="1290" y="7616"/>
                </a:lnTo>
                <a:lnTo>
                  <a:pt x="1363" y="7689"/>
                </a:lnTo>
                <a:lnTo>
                  <a:pt x="1460" y="7787"/>
                </a:lnTo>
                <a:lnTo>
                  <a:pt x="1436" y="7860"/>
                </a:lnTo>
                <a:lnTo>
                  <a:pt x="1314" y="7811"/>
                </a:lnTo>
                <a:lnTo>
                  <a:pt x="1192" y="7762"/>
                </a:lnTo>
                <a:lnTo>
                  <a:pt x="1071" y="7738"/>
                </a:lnTo>
                <a:lnTo>
                  <a:pt x="1022" y="7762"/>
                </a:lnTo>
                <a:lnTo>
                  <a:pt x="998" y="7811"/>
                </a:lnTo>
                <a:lnTo>
                  <a:pt x="1022" y="7835"/>
                </a:lnTo>
                <a:lnTo>
                  <a:pt x="1071" y="7908"/>
                </a:lnTo>
                <a:lnTo>
                  <a:pt x="1144" y="7981"/>
                </a:lnTo>
                <a:lnTo>
                  <a:pt x="1314" y="8103"/>
                </a:lnTo>
                <a:lnTo>
                  <a:pt x="1265" y="8249"/>
                </a:lnTo>
                <a:lnTo>
                  <a:pt x="1168" y="8225"/>
                </a:lnTo>
                <a:lnTo>
                  <a:pt x="1095" y="8200"/>
                </a:lnTo>
                <a:lnTo>
                  <a:pt x="998" y="8225"/>
                </a:lnTo>
                <a:lnTo>
                  <a:pt x="949" y="8249"/>
                </a:lnTo>
                <a:lnTo>
                  <a:pt x="949" y="8273"/>
                </a:lnTo>
                <a:lnTo>
                  <a:pt x="949" y="8322"/>
                </a:lnTo>
                <a:lnTo>
                  <a:pt x="1022" y="8371"/>
                </a:lnTo>
                <a:lnTo>
                  <a:pt x="1095" y="8419"/>
                </a:lnTo>
                <a:lnTo>
                  <a:pt x="1192" y="8444"/>
                </a:lnTo>
                <a:lnTo>
                  <a:pt x="1168" y="8468"/>
                </a:lnTo>
                <a:lnTo>
                  <a:pt x="973" y="8468"/>
                </a:lnTo>
                <a:lnTo>
                  <a:pt x="900" y="8492"/>
                </a:lnTo>
                <a:lnTo>
                  <a:pt x="852" y="8541"/>
                </a:lnTo>
                <a:lnTo>
                  <a:pt x="827" y="8565"/>
                </a:lnTo>
                <a:lnTo>
                  <a:pt x="803" y="8614"/>
                </a:lnTo>
                <a:lnTo>
                  <a:pt x="827" y="8663"/>
                </a:lnTo>
                <a:lnTo>
                  <a:pt x="852" y="8711"/>
                </a:lnTo>
                <a:lnTo>
                  <a:pt x="949" y="8760"/>
                </a:lnTo>
                <a:lnTo>
                  <a:pt x="1071" y="8784"/>
                </a:lnTo>
                <a:lnTo>
                  <a:pt x="1095" y="8784"/>
                </a:lnTo>
                <a:lnTo>
                  <a:pt x="1046" y="8979"/>
                </a:lnTo>
                <a:lnTo>
                  <a:pt x="803" y="8979"/>
                </a:lnTo>
                <a:lnTo>
                  <a:pt x="779" y="9028"/>
                </a:lnTo>
                <a:lnTo>
                  <a:pt x="779" y="9052"/>
                </a:lnTo>
                <a:lnTo>
                  <a:pt x="779" y="9101"/>
                </a:lnTo>
                <a:lnTo>
                  <a:pt x="827" y="9149"/>
                </a:lnTo>
                <a:lnTo>
                  <a:pt x="876" y="9174"/>
                </a:lnTo>
                <a:lnTo>
                  <a:pt x="973" y="9198"/>
                </a:lnTo>
                <a:lnTo>
                  <a:pt x="998" y="9222"/>
                </a:lnTo>
                <a:lnTo>
                  <a:pt x="998" y="9368"/>
                </a:lnTo>
                <a:lnTo>
                  <a:pt x="852" y="9368"/>
                </a:lnTo>
                <a:lnTo>
                  <a:pt x="803" y="9393"/>
                </a:lnTo>
                <a:lnTo>
                  <a:pt x="754" y="9417"/>
                </a:lnTo>
                <a:lnTo>
                  <a:pt x="730" y="9490"/>
                </a:lnTo>
                <a:lnTo>
                  <a:pt x="730" y="9539"/>
                </a:lnTo>
                <a:lnTo>
                  <a:pt x="730" y="9563"/>
                </a:lnTo>
                <a:lnTo>
                  <a:pt x="779" y="9612"/>
                </a:lnTo>
                <a:lnTo>
                  <a:pt x="827" y="9636"/>
                </a:lnTo>
                <a:lnTo>
                  <a:pt x="949" y="9660"/>
                </a:lnTo>
                <a:lnTo>
                  <a:pt x="949" y="9806"/>
                </a:lnTo>
                <a:lnTo>
                  <a:pt x="876" y="9806"/>
                </a:lnTo>
                <a:lnTo>
                  <a:pt x="803" y="9831"/>
                </a:lnTo>
                <a:lnTo>
                  <a:pt x="730" y="9879"/>
                </a:lnTo>
                <a:lnTo>
                  <a:pt x="681" y="9904"/>
                </a:lnTo>
                <a:lnTo>
                  <a:pt x="681" y="9952"/>
                </a:lnTo>
                <a:lnTo>
                  <a:pt x="681" y="10001"/>
                </a:lnTo>
                <a:lnTo>
                  <a:pt x="730" y="10050"/>
                </a:lnTo>
                <a:lnTo>
                  <a:pt x="827" y="10074"/>
                </a:lnTo>
                <a:lnTo>
                  <a:pt x="949" y="10074"/>
                </a:lnTo>
                <a:lnTo>
                  <a:pt x="949" y="10123"/>
                </a:lnTo>
                <a:lnTo>
                  <a:pt x="852" y="10147"/>
                </a:lnTo>
                <a:lnTo>
                  <a:pt x="803" y="10196"/>
                </a:lnTo>
                <a:lnTo>
                  <a:pt x="754" y="10244"/>
                </a:lnTo>
                <a:lnTo>
                  <a:pt x="754" y="10269"/>
                </a:lnTo>
                <a:lnTo>
                  <a:pt x="779" y="10293"/>
                </a:lnTo>
                <a:lnTo>
                  <a:pt x="876" y="10342"/>
                </a:lnTo>
                <a:lnTo>
                  <a:pt x="949" y="10342"/>
                </a:lnTo>
                <a:lnTo>
                  <a:pt x="973" y="10390"/>
                </a:lnTo>
                <a:lnTo>
                  <a:pt x="973" y="10463"/>
                </a:lnTo>
                <a:lnTo>
                  <a:pt x="925" y="10512"/>
                </a:lnTo>
                <a:lnTo>
                  <a:pt x="876" y="10585"/>
                </a:lnTo>
                <a:lnTo>
                  <a:pt x="852" y="10658"/>
                </a:lnTo>
                <a:lnTo>
                  <a:pt x="876" y="10755"/>
                </a:lnTo>
                <a:lnTo>
                  <a:pt x="925" y="10853"/>
                </a:lnTo>
                <a:lnTo>
                  <a:pt x="949" y="10999"/>
                </a:lnTo>
                <a:lnTo>
                  <a:pt x="973" y="11266"/>
                </a:lnTo>
                <a:lnTo>
                  <a:pt x="925" y="11534"/>
                </a:lnTo>
                <a:lnTo>
                  <a:pt x="876" y="11656"/>
                </a:lnTo>
                <a:lnTo>
                  <a:pt x="827" y="11753"/>
                </a:lnTo>
                <a:lnTo>
                  <a:pt x="803" y="11801"/>
                </a:lnTo>
                <a:lnTo>
                  <a:pt x="754" y="11801"/>
                </a:lnTo>
                <a:lnTo>
                  <a:pt x="657" y="11729"/>
                </a:lnTo>
                <a:lnTo>
                  <a:pt x="560" y="11656"/>
                </a:lnTo>
                <a:lnTo>
                  <a:pt x="511" y="11583"/>
                </a:lnTo>
                <a:lnTo>
                  <a:pt x="462" y="11461"/>
                </a:lnTo>
                <a:lnTo>
                  <a:pt x="462" y="11339"/>
                </a:lnTo>
                <a:lnTo>
                  <a:pt x="487" y="11096"/>
                </a:lnTo>
                <a:lnTo>
                  <a:pt x="535" y="11047"/>
                </a:lnTo>
                <a:lnTo>
                  <a:pt x="560" y="10974"/>
                </a:lnTo>
                <a:lnTo>
                  <a:pt x="584" y="10926"/>
                </a:lnTo>
                <a:lnTo>
                  <a:pt x="584" y="10828"/>
                </a:lnTo>
                <a:lnTo>
                  <a:pt x="511" y="10342"/>
                </a:lnTo>
                <a:lnTo>
                  <a:pt x="462" y="9831"/>
                </a:lnTo>
                <a:lnTo>
                  <a:pt x="462" y="9320"/>
                </a:lnTo>
                <a:lnTo>
                  <a:pt x="511" y="8809"/>
                </a:lnTo>
                <a:lnTo>
                  <a:pt x="584" y="8298"/>
                </a:lnTo>
                <a:lnTo>
                  <a:pt x="681" y="7787"/>
                </a:lnTo>
                <a:lnTo>
                  <a:pt x="803" y="7300"/>
                </a:lnTo>
                <a:lnTo>
                  <a:pt x="949" y="6813"/>
                </a:lnTo>
                <a:lnTo>
                  <a:pt x="1119" y="6400"/>
                </a:lnTo>
                <a:lnTo>
                  <a:pt x="1314" y="6010"/>
                </a:lnTo>
                <a:lnTo>
                  <a:pt x="1557" y="5621"/>
                </a:lnTo>
                <a:lnTo>
                  <a:pt x="1703" y="5451"/>
                </a:lnTo>
                <a:lnTo>
                  <a:pt x="1849" y="5280"/>
                </a:lnTo>
                <a:lnTo>
                  <a:pt x="2044" y="5134"/>
                </a:lnTo>
                <a:lnTo>
                  <a:pt x="2214" y="4988"/>
                </a:lnTo>
                <a:lnTo>
                  <a:pt x="2409" y="4891"/>
                </a:lnTo>
                <a:lnTo>
                  <a:pt x="2628" y="4794"/>
                </a:lnTo>
                <a:lnTo>
                  <a:pt x="2823" y="4745"/>
                </a:lnTo>
                <a:lnTo>
                  <a:pt x="3066" y="4696"/>
                </a:lnTo>
                <a:lnTo>
                  <a:pt x="3528" y="4623"/>
                </a:lnTo>
                <a:close/>
                <a:moveTo>
                  <a:pt x="3893" y="0"/>
                </a:moveTo>
                <a:lnTo>
                  <a:pt x="3699" y="73"/>
                </a:lnTo>
                <a:lnTo>
                  <a:pt x="3382" y="73"/>
                </a:lnTo>
                <a:lnTo>
                  <a:pt x="3212" y="122"/>
                </a:lnTo>
                <a:lnTo>
                  <a:pt x="3066" y="195"/>
                </a:lnTo>
                <a:lnTo>
                  <a:pt x="2896" y="268"/>
                </a:lnTo>
                <a:lnTo>
                  <a:pt x="2774" y="365"/>
                </a:lnTo>
                <a:lnTo>
                  <a:pt x="2628" y="487"/>
                </a:lnTo>
                <a:lnTo>
                  <a:pt x="2506" y="609"/>
                </a:lnTo>
                <a:lnTo>
                  <a:pt x="2287" y="901"/>
                </a:lnTo>
                <a:lnTo>
                  <a:pt x="2093" y="1217"/>
                </a:lnTo>
                <a:lnTo>
                  <a:pt x="1947" y="1533"/>
                </a:lnTo>
                <a:lnTo>
                  <a:pt x="1874" y="1850"/>
                </a:lnTo>
                <a:lnTo>
                  <a:pt x="1849" y="2044"/>
                </a:lnTo>
                <a:lnTo>
                  <a:pt x="1849" y="2215"/>
                </a:lnTo>
                <a:lnTo>
                  <a:pt x="1874" y="2409"/>
                </a:lnTo>
                <a:lnTo>
                  <a:pt x="1898" y="2580"/>
                </a:lnTo>
                <a:lnTo>
                  <a:pt x="1947" y="2750"/>
                </a:lnTo>
                <a:lnTo>
                  <a:pt x="2020" y="2896"/>
                </a:lnTo>
                <a:lnTo>
                  <a:pt x="2093" y="3066"/>
                </a:lnTo>
                <a:lnTo>
                  <a:pt x="2214" y="3212"/>
                </a:lnTo>
                <a:lnTo>
                  <a:pt x="2312" y="3358"/>
                </a:lnTo>
                <a:lnTo>
                  <a:pt x="2433" y="3480"/>
                </a:lnTo>
                <a:lnTo>
                  <a:pt x="2579" y="3577"/>
                </a:lnTo>
                <a:lnTo>
                  <a:pt x="2725" y="3699"/>
                </a:lnTo>
                <a:lnTo>
                  <a:pt x="2871" y="3772"/>
                </a:lnTo>
                <a:lnTo>
                  <a:pt x="3042" y="3845"/>
                </a:lnTo>
                <a:lnTo>
                  <a:pt x="3212" y="3918"/>
                </a:lnTo>
                <a:lnTo>
                  <a:pt x="3407" y="3966"/>
                </a:lnTo>
                <a:lnTo>
                  <a:pt x="3553" y="3966"/>
                </a:lnTo>
                <a:lnTo>
                  <a:pt x="3528" y="4039"/>
                </a:lnTo>
                <a:lnTo>
                  <a:pt x="3504" y="4234"/>
                </a:lnTo>
                <a:lnTo>
                  <a:pt x="3431" y="4234"/>
                </a:lnTo>
                <a:lnTo>
                  <a:pt x="3188" y="4210"/>
                </a:lnTo>
                <a:lnTo>
                  <a:pt x="2944" y="4210"/>
                </a:lnTo>
                <a:lnTo>
                  <a:pt x="2725" y="4258"/>
                </a:lnTo>
                <a:lnTo>
                  <a:pt x="2506" y="4331"/>
                </a:lnTo>
                <a:lnTo>
                  <a:pt x="2287" y="4404"/>
                </a:lnTo>
                <a:lnTo>
                  <a:pt x="2093" y="4526"/>
                </a:lnTo>
                <a:lnTo>
                  <a:pt x="1898" y="4648"/>
                </a:lnTo>
                <a:lnTo>
                  <a:pt x="1728" y="4794"/>
                </a:lnTo>
                <a:lnTo>
                  <a:pt x="1557" y="4964"/>
                </a:lnTo>
                <a:lnTo>
                  <a:pt x="1387" y="5134"/>
                </a:lnTo>
                <a:lnTo>
                  <a:pt x="1095" y="5499"/>
                </a:lnTo>
                <a:lnTo>
                  <a:pt x="852" y="5913"/>
                </a:lnTo>
                <a:lnTo>
                  <a:pt x="633" y="6327"/>
                </a:lnTo>
                <a:lnTo>
                  <a:pt x="438" y="6862"/>
                </a:lnTo>
                <a:lnTo>
                  <a:pt x="268" y="7446"/>
                </a:lnTo>
                <a:lnTo>
                  <a:pt x="122" y="8006"/>
                </a:lnTo>
                <a:lnTo>
                  <a:pt x="49" y="8614"/>
                </a:lnTo>
                <a:lnTo>
                  <a:pt x="0" y="9198"/>
                </a:lnTo>
                <a:lnTo>
                  <a:pt x="0" y="9806"/>
                </a:lnTo>
                <a:lnTo>
                  <a:pt x="49" y="10390"/>
                </a:lnTo>
                <a:lnTo>
                  <a:pt x="122" y="10974"/>
                </a:lnTo>
                <a:lnTo>
                  <a:pt x="146" y="10974"/>
                </a:lnTo>
                <a:lnTo>
                  <a:pt x="97" y="11193"/>
                </a:lnTo>
                <a:lnTo>
                  <a:pt x="73" y="11412"/>
                </a:lnTo>
                <a:lnTo>
                  <a:pt x="97" y="11631"/>
                </a:lnTo>
                <a:lnTo>
                  <a:pt x="170" y="11777"/>
                </a:lnTo>
                <a:lnTo>
                  <a:pt x="219" y="11899"/>
                </a:lnTo>
                <a:lnTo>
                  <a:pt x="316" y="11972"/>
                </a:lnTo>
                <a:lnTo>
                  <a:pt x="414" y="12069"/>
                </a:lnTo>
                <a:lnTo>
                  <a:pt x="511" y="12142"/>
                </a:lnTo>
                <a:lnTo>
                  <a:pt x="633" y="12191"/>
                </a:lnTo>
                <a:lnTo>
                  <a:pt x="754" y="12215"/>
                </a:lnTo>
                <a:lnTo>
                  <a:pt x="876" y="12215"/>
                </a:lnTo>
                <a:lnTo>
                  <a:pt x="998" y="12166"/>
                </a:lnTo>
                <a:lnTo>
                  <a:pt x="1144" y="12069"/>
                </a:lnTo>
                <a:lnTo>
                  <a:pt x="1241" y="11923"/>
                </a:lnTo>
                <a:lnTo>
                  <a:pt x="1217" y="12604"/>
                </a:lnTo>
                <a:lnTo>
                  <a:pt x="1217" y="13261"/>
                </a:lnTo>
                <a:lnTo>
                  <a:pt x="1217" y="14040"/>
                </a:lnTo>
                <a:lnTo>
                  <a:pt x="1241" y="14819"/>
                </a:lnTo>
                <a:lnTo>
                  <a:pt x="1265" y="15597"/>
                </a:lnTo>
                <a:lnTo>
                  <a:pt x="1314" y="16376"/>
                </a:lnTo>
                <a:lnTo>
                  <a:pt x="1460" y="17958"/>
                </a:lnTo>
                <a:lnTo>
                  <a:pt x="1509" y="18736"/>
                </a:lnTo>
                <a:lnTo>
                  <a:pt x="1509" y="19515"/>
                </a:lnTo>
                <a:lnTo>
                  <a:pt x="1265" y="19685"/>
                </a:lnTo>
                <a:lnTo>
                  <a:pt x="1022" y="19904"/>
                </a:lnTo>
                <a:lnTo>
                  <a:pt x="827" y="20147"/>
                </a:lnTo>
                <a:lnTo>
                  <a:pt x="730" y="20269"/>
                </a:lnTo>
                <a:lnTo>
                  <a:pt x="681" y="20415"/>
                </a:lnTo>
                <a:lnTo>
                  <a:pt x="633" y="20512"/>
                </a:lnTo>
                <a:lnTo>
                  <a:pt x="657" y="20634"/>
                </a:lnTo>
                <a:lnTo>
                  <a:pt x="706" y="20707"/>
                </a:lnTo>
                <a:lnTo>
                  <a:pt x="803" y="20756"/>
                </a:lnTo>
                <a:lnTo>
                  <a:pt x="1119" y="20829"/>
                </a:lnTo>
                <a:lnTo>
                  <a:pt x="1411" y="20829"/>
                </a:lnTo>
                <a:lnTo>
                  <a:pt x="1703" y="20804"/>
                </a:lnTo>
                <a:lnTo>
                  <a:pt x="1995" y="20731"/>
                </a:lnTo>
                <a:lnTo>
                  <a:pt x="2214" y="20634"/>
                </a:lnTo>
                <a:lnTo>
                  <a:pt x="2458" y="20512"/>
                </a:lnTo>
                <a:lnTo>
                  <a:pt x="2555" y="20439"/>
                </a:lnTo>
                <a:lnTo>
                  <a:pt x="2652" y="20366"/>
                </a:lnTo>
                <a:lnTo>
                  <a:pt x="2750" y="20269"/>
                </a:lnTo>
                <a:lnTo>
                  <a:pt x="2798" y="20172"/>
                </a:lnTo>
                <a:lnTo>
                  <a:pt x="2847" y="20123"/>
                </a:lnTo>
                <a:lnTo>
                  <a:pt x="2871" y="20074"/>
                </a:lnTo>
                <a:lnTo>
                  <a:pt x="2969" y="19783"/>
                </a:lnTo>
                <a:lnTo>
                  <a:pt x="3042" y="19466"/>
                </a:lnTo>
                <a:lnTo>
                  <a:pt x="3090" y="19150"/>
                </a:lnTo>
                <a:lnTo>
                  <a:pt x="3139" y="18809"/>
                </a:lnTo>
                <a:lnTo>
                  <a:pt x="3188" y="18152"/>
                </a:lnTo>
                <a:lnTo>
                  <a:pt x="3236" y="17520"/>
                </a:lnTo>
                <a:lnTo>
                  <a:pt x="3285" y="16425"/>
                </a:lnTo>
                <a:lnTo>
                  <a:pt x="3334" y="15330"/>
                </a:lnTo>
                <a:lnTo>
                  <a:pt x="3407" y="14502"/>
                </a:lnTo>
                <a:lnTo>
                  <a:pt x="3480" y="13651"/>
                </a:lnTo>
                <a:lnTo>
                  <a:pt x="3528" y="13164"/>
                </a:lnTo>
                <a:lnTo>
                  <a:pt x="3601" y="12872"/>
                </a:lnTo>
                <a:lnTo>
                  <a:pt x="3650" y="12750"/>
                </a:lnTo>
                <a:lnTo>
                  <a:pt x="3699" y="12629"/>
                </a:lnTo>
                <a:lnTo>
                  <a:pt x="3747" y="12750"/>
                </a:lnTo>
                <a:lnTo>
                  <a:pt x="3796" y="12872"/>
                </a:lnTo>
                <a:lnTo>
                  <a:pt x="3845" y="13164"/>
                </a:lnTo>
                <a:lnTo>
                  <a:pt x="3918" y="13651"/>
                </a:lnTo>
                <a:lnTo>
                  <a:pt x="3991" y="14502"/>
                </a:lnTo>
                <a:lnTo>
                  <a:pt x="4064" y="15330"/>
                </a:lnTo>
                <a:lnTo>
                  <a:pt x="4112" y="16425"/>
                </a:lnTo>
                <a:lnTo>
                  <a:pt x="4161" y="17520"/>
                </a:lnTo>
                <a:lnTo>
                  <a:pt x="4210" y="18152"/>
                </a:lnTo>
                <a:lnTo>
                  <a:pt x="4258" y="18809"/>
                </a:lnTo>
                <a:lnTo>
                  <a:pt x="4307" y="19150"/>
                </a:lnTo>
                <a:lnTo>
                  <a:pt x="4356" y="19466"/>
                </a:lnTo>
                <a:lnTo>
                  <a:pt x="4429" y="19783"/>
                </a:lnTo>
                <a:lnTo>
                  <a:pt x="4526" y="20074"/>
                </a:lnTo>
                <a:lnTo>
                  <a:pt x="4550" y="20123"/>
                </a:lnTo>
                <a:lnTo>
                  <a:pt x="4599" y="20172"/>
                </a:lnTo>
                <a:lnTo>
                  <a:pt x="4648" y="20269"/>
                </a:lnTo>
                <a:lnTo>
                  <a:pt x="4745" y="20366"/>
                </a:lnTo>
                <a:lnTo>
                  <a:pt x="4842" y="20439"/>
                </a:lnTo>
                <a:lnTo>
                  <a:pt x="4940" y="20512"/>
                </a:lnTo>
                <a:lnTo>
                  <a:pt x="5183" y="20634"/>
                </a:lnTo>
                <a:lnTo>
                  <a:pt x="5402" y="20731"/>
                </a:lnTo>
                <a:lnTo>
                  <a:pt x="5694" y="20804"/>
                </a:lnTo>
                <a:lnTo>
                  <a:pt x="5986" y="20829"/>
                </a:lnTo>
                <a:lnTo>
                  <a:pt x="6278" y="20829"/>
                </a:lnTo>
                <a:lnTo>
                  <a:pt x="6594" y="20756"/>
                </a:lnTo>
                <a:lnTo>
                  <a:pt x="6691" y="20707"/>
                </a:lnTo>
                <a:lnTo>
                  <a:pt x="6740" y="20634"/>
                </a:lnTo>
                <a:lnTo>
                  <a:pt x="6740" y="20512"/>
                </a:lnTo>
                <a:lnTo>
                  <a:pt x="6716" y="20415"/>
                </a:lnTo>
                <a:lnTo>
                  <a:pt x="6667" y="20269"/>
                </a:lnTo>
                <a:lnTo>
                  <a:pt x="6570" y="20147"/>
                </a:lnTo>
                <a:lnTo>
                  <a:pt x="6375" y="19904"/>
                </a:lnTo>
                <a:lnTo>
                  <a:pt x="6132" y="19685"/>
                </a:lnTo>
                <a:lnTo>
                  <a:pt x="5864" y="19515"/>
                </a:lnTo>
                <a:lnTo>
                  <a:pt x="5889" y="18736"/>
                </a:lnTo>
                <a:lnTo>
                  <a:pt x="5937" y="17958"/>
                </a:lnTo>
                <a:lnTo>
                  <a:pt x="6059" y="16376"/>
                </a:lnTo>
                <a:lnTo>
                  <a:pt x="6132" y="15597"/>
                </a:lnTo>
                <a:lnTo>
                  <a:pt x="6156" y="14819"/>
                </a:lnTo>
                <a:lnTo>
                  <a:pt x="6180" y="14040"/>
                </a:lnTo>
                <a:lnTo>
                  <a:pt x="6180" y="13261"/>
                </a:lnTo>
                <a:lnTo>
                  <a:pt x="6180" y="12604"/>
                </a:lnTo>
                <a:lnTo>
                  <a:pt x="6156" y="11923"/>
                </a:lnTo>
                <a:lnTo>
                  <a:pt x="6253" y="12069"/>
                </a:lnTo>
                <a:lnTo>
                  <a:pt x="6399" y="12166"/>
                </a:lnTo>
                <a:lnTo>
                  <a:pt x="6521" y="12215"/>
                </a:lnTo>
                <a:lnTo>
                  <a:pt x="6643" y="12215"/>
                </a:lnTo>
                <a:lnTo>
                  <a:pt x="6764" y="12191"/>
                </a:lnTo>
                <a:lnTo>
                  <a:pt x="6886" y="12142"/>
                </a:lnTo>
                <a:lnTo>
                  <a:pt x="6983" y="12069"/>
                </a:lnTo>
                <a:lnTo>
                  <a:pt x="7081" y="11972"/>
                </a:lnTo>
                <a:lnTo>
                  <a:pt x="7178" y="11899"/>
                </a:lnTo>
                <a:lnTo>
                  <a:pt x="7227" y="11777"/>
                </a:lnTo>
                <a:lnTo>
                  <a:pt x="7300" y="11631"/>
                </a:lnTo>
                <a:lnTo>
                  <a:pt x="7324" y="11412"/>
                </a:lnTo>
                <a:lnTo>
                  <a:pt x="7300" y="11193"/>
                </a:lnTo>
                <a:lnTo>
                  <a:pt x="7251" y="10974"/>
                </a:lnTo>
                <a:lnTo>
                  <a:pt x="7275" y="10974"/>
                </a:lnTo>
                <a:lnTo>
                  <a:pt x="7348" y="10390"/>
                </a:lnTo>
                <a:lnTo>
                  <a:pt x="7397" y="9806"/>
                </a:lnTo>
                <a:lnTo>
                  <a:pt x="7397" y="9198"/>
                </a:lnTo>
                <a:lnTo>
                  <a:pt x="7348" y="8614"/>
                </a:lnTo>
                <a:lnTo>
                  <a:pt x="7251" y="8006"/>
                </a:lnTo>
                <a:lnTo>
                  <a:pt x="7129" y="7446"/>
                </a:lnTo>
                <a:lnTo>
                  <a:pt x="6959" y="6862"/>
                </a:lnTo>
                <a:lnTo>
                  <a:pt x="6764" y="6327"/>
                </a:lnTo>
                <a:lnTo>
                  <a:pt x="6545" y="5913"/>
                </a:lnTo>
                <a:lnTo>
                  <a:pt x="6302" y="5499"/>
                </a:lnTo>
                <a:lnTo>
                  <a:pt x="6010" y="5134"/>
                </a:lnTo>
                <a:lnTo>
                  <a:pt x="5840" y="4964"/>
                </a:lnTo>
                <a:lnTo>
                  <a:pt x="5670" y="4794"/>
                </a:lnTo>
                <a:lnTo>
                  <a:pt x="5499" y="4648"/>
                </a:lnTo>
                <a:lnTo>
                  <a:pt x="5305" y="4526"/>
                </a:lnTo>
                <a:lnTo>
                  <a:pt x="5110" y="4404"/>
                </a:lnTo>
                <a:lnTo>
                  <a:pt x="4891" y="4331"/>
                </a:lnTo>
                <a:lnTo>
                  <a:pt x="4672" y="4258"/>
                </a:lnTo>
                <a:lnTo>
                  <a:pt x="4453" y="4210"/>
                </a:lnTo>
                <a:lnTo>
                  <a:pt x="4210" y="4210"/>
                </a:lnTo>
                <a:lnTo>
                  <a:pt x="3966" y="4234"/>
                </a:lnTo>
                <a:lnTo>
                  <a:pt x="3966" y="4210"/>
                </a:lnTo>
                <a:lnTo>
                  <a:pt x="3966" y="4185"/>
                </a:lnTo>
                <a:lnTo>
                  <a:pt x="3966" y="4137"/>
                </a:lnTo>
                <a:lnTo>
                  <a:pt x="3942" y="4039"/>
                </a:lnTo>
                <a:lnTo>
                  <a:pt x="3918" y="3966"/>
                </a:lnTo>
                <a:lnTo>
                  <a:pt x="4064" y="3942"/>
                </a:lnTo>
                <a:lnTo>
                  <a:pt x="4210" y="3893"/>
                </a:lnTo>
                <a:lnTo>
                  <a:pt x="4356" y="3845"/>
                </a:lnTo>
                <a:lnTo>
                  <a:pt x="4477" y="3772"/>
                </a:lnTo>
                <a:lnTo>
                  <a:pt x="4721" y="3602"/>
                </a:lnTo>
                <a:lnTo>
                  <a:pt x="4940" y="3383"/>
                </a:lnTo>
                <a:lnTo>
                  <a:pt x="5110" y="3115"/>
                </a:lnTo>
                <a:lnTo>
                  <a:pt x="5232" y="2847"/>
                </a:lnTo>
                <a:lnTo>
                  <a:pt x="5353" y="2531"/>
                </a:lnTo>
                <a:lnTo>
                  <a:pt x="5402" y="2215"/>
                </a:lnTo>
                <a:lnTo>
                  <a:pt x="5426" y="2069"/>
                </a:lnTo>
                <a:lnTo>
                  <a:pt x="5402" y="1898"/>
                </a:lnTo>
                <a:lnTo>
                  <a:pt x="5378" y="1704"/>
                </a:lnTo>
                <a:lnTo>
                  <a:pt x="5329" y="1485"/>
                </a:lnTo>
                <a:lnTo>
                  <a:pt x="5280" y="1290"/>
                </a:lnTo>
                <a:lnTo>
                  <a:pt x="5183" y="1095"/>
                </a:lnTo>
                <a:lnTo>
                  <a:pt x="5086" y="876"/>
                </a:lnTo>
                <a:lnTo>
                  <a:pt x="4988" y="682"/>
                </a:lnTo>
                <a:lnTo>
                  <a:pt x="4867" y="511"/>
                </a:lnTo>
                <a:lnTo>
                  <a:pt x="4721" y="365"/>
                </a:lnTo>
                <a:lnTo>
                  <a:pt x="4575" y="219"/>
                </a:lnTo>
                <a:lnTo>
                  <a:pt x="4429" y="122"/>
                </a:lnTo>
                <a:lnTo>
                  <a:pt x="4258" y="49"/>
                </a:lnTo>
                <a:lnTo>
                  <a:pt x="4088" y="0"/>
                </a:lnTo>
                <a:close/>
              </a:path>
            </a:pathLst>
          </a:custGeom>
          <a:solidFill>
            <a:srgbClr val="25212A">
              <a:alpha val="7115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52" name="Google Shape;952;p93"/>
          <p:cNvSpPr/>
          <p:nvPr/>
        </p:nvSpPr>
        <p:spPr>
          <a:xfrm>
            <a:off x="7660837" y="3563897"/>
            <a:ext cx="145204" cy="408821"/>
          </a:xfrm>
          <a:custGeom>
            <a:rect b="b" l="l" r="r" t="t"/>
            <a:pathLst>
              <a:path extrusionOk="0" h="20829" w="7398">
                <a:moveTo>
                  <a:pt x="3991" y="584"/>
                </a:moveTo>
                <a:lnTo>
                  <a:pt x="3942" y="657"/>
                </a:lnTo>
                <a:lnTo>
                  <a:pt x="3893" y="730"/>
                </a:lnTo>
                <a:lnTo>
                  <a:pt x="3893" y="755"/>
                </a:lnTo>
                <a:lnTo>
                  <a:pt x="3918" y="779"/>
                </a:lnTo>
                <a:lnTo>
                  <a:pt x="3991" y="803"/>
                </a:lnTo>
                <a:lnTo>
                  <a:pt x="4064" y="779"/>
                </a:lnTo>
                <a:lnTo>
                  <a:pt x="4185" y="755"/>
                </a:lnTo>
                <a:lnTo>
                  <a:pt x="4283" y="706"/>
                </a:lnTo>
                <a:lnTo>
                  <a:pt x="4380" y="633"/>
                </a:lnTo>
                <a:lnTo>
                  <a:pt x="4453" y="730"/>
                </a:lnTo>
                <a:lnTo>
                  <a:pt x="4356" y="779"/>
                </a:lnTo>
                <a:lnTo>
                  <a:pt x="4210" y="852"/>
                </a:lnTo>
                <a:lnTo>
                  <a:pt x="4088" y="949"/>
                </a:lnTo>
                <a:lnTo>
                  <a:pt x="4088" y="974"/>
                </a:lnTo>
                <a:lnTo>
                  <a:pt x="4112" y="998"/>
                </a:lnTo>
                <a:lnTo>
                  <a:pt x="4283" y="998"/>
                </a:lnTo>
                <a:lnTo>
                  <a:pt x="4453" y="974"/>
                </a:lnTo>
                <a:lnTo>
                  <a:pt x="4623" y="901"/>
                </a:lnTo>
                <a:lnTo>
                  <a:pt x="4721" y="1071"/>
                </a:lnTo>
                <a:lnTo>
                  <a:pt x="4696" y="1071"/>
                </a:lnTo>
                <a:lnTo>
                  <a:pt x="4429" y="1193"/>
                </a:lnTo>
                <a:lnTo>
                  <a:pt x="4185" y="1314"/>
                </a:lnTo>
                <a:lnTo>
                  <a:pt x="4161" y="1339"/>
                </a:lnTo>
                <a:lnTo>
                  <a:pt x="4185" y="1339"/>
                </a:lnTo>
                <a:lnTo>
                  <a:pt x="4307" y="1387"/>
                </a:lnTo>
                <a:lnTo>
                  <a:pt x="4429" y="1387"/>
                </a:lnTo>
                <a:lnTo>
                  <a:pt x="4550" y="1363"/>
                </a:lnTo>
                <a:lnTo>
                  <a:pt x="4696" y="1314"/>
                </a:lnTo>
                <a:lnTo>
                  <a:pt x="4818" y="1266"/>
                </a:lnTo>
                <a:lnTo>
                  <a:pt x="4915" y="1533"/>
                </a:lnTo>
                <a:lnTo>
                  <a:pt x="4794" y="1582"/>
                </a:lnTo>
                <a:lnTo>
                  <a:pt x="4502" y="1679"/>
                </a:lnTo>
                <a:lnTo>
                  <a:pt x="4356" y="1728"/>
                </a:lnTo>
                <a:lnTo>
                  <a:pt x="4234" y="1825"/>
                </a:lnTo>
                <a:lnTo>
                  <a:pt x="4210" y="1850"/>
                </a:lnTo>
                <a:lnTo>
                  <a:pt x="4210" y="1874"/>
                </a:lnTo>
                <a:lnTo>
                  <a:pt x="4210" y="1898"/>
                </a:lnTo>
                <a:lnTo>
                  <a:pt x="4234" y="1898"/>
                </a:lnTo>
                <a:lnTo>
                  <a:pt x="4404" y="1947"/>
                </a:lnTo>
                <a:lnTo>
                  <a:pt x="4550" y="1923"/>
                </a:lnTo>
                <a:lnTo>
                  <a:pt x="4696" y="1898"/>
                </a:lnTo>
                <a:lnTo>
                  <a:pt x="4867" y="1874"/>
                </a:lnTo>
                <a:lnTo>
                  <a:pt x="4964" y="1850"/>
                </a:lnTo>
                <a:lnTo>
                  <a:pt x="4988" y="2069"/>
                </a:lnTo>
                <a:lnTo>
                  <a:pt x="4891" y="2093"/>
                </a:lnTo>
                <a:lnTo>
                  <a:pt x="4696" y="2142"/>
                </a:lnTo>
                <a:lnTo>
                  <a:pt x="4526" y="2190"/>
                </a:lnTo>
                <a:lnTo>
                  <a:pt x="4331" y="2263"/>
                </a:lnTo>
                <a:lnTo>
                  <a:pt x="4137" y="2336"/>
                </a:lnTo>
                <a:lnTo>
                  <a:pt x="4112" y="2361"/>
                </a:lnTo>
                <a:lnTo>
                  <a:pt x="4137" y="2385"/>
                </a:lnTo>
                <a:lnTo>
                  <a:pt x="4283" y="2385"/>
                </a:lnTo>
                <a:lnTo>
                  <a:pt x="4404" y="2409"/>
                </a:lnTo>
                <a:lnTo>
                  <a:pt x="4599" y="2385"/>
                </a:lnTo>
                <a:lnTo>
                  <a:pt x="4769" y="2361"/>
                </a:lnTo>
                <a:lnTo>
                  <a:pt x="4988" y="2336"/>
                </a:lnTo>
                <a:lnTo>
                  <a:pt x="4988" y="2434"/>
                </a:lnTo>
                <a:lnTo>
                  <a:pt x="4940" y="2604"/>
                </a:lnTo>
                <a:lnTo>
                  <a:pt x="4891" y="2750"/>
                </a:lnTo>
                <a:lnTo>
                  <a:pt x="4794" y="2726"/>
                </a:lnTo>
                <a:lnTo>
                  <a:pt x="4696" y="2726"/>
                </a:lnTo>
                <a:lnTo>
                  <a:pt x="4502" y="2750"/>
                </a:lnTo>
                <a:lnTo>
                  <a:pt x="4258" y="2750"/>
                </a:lnTo>
                <a:lnTo>
                  <a:pt x="4137" y="2774"/>
                </a:lnTo>
                <a:lnTo>
                  <a:pt x="4015" y="2847"/>
                </a:lnTo>
                <a:lnTo>
                  <a:pt x="4015" y="2872"/>
                </a:lnTo>
                <a:lnTo>
                  <a:pt x="4112" y="2945"/>
                </a:lnTo>
                <a:lnTo>
                  <a:pt x="4210" y="2993"/>
                </a:lnTo>
                <a:lnTo>
                  <a:pt x="4429" y="2993"/>
                </a:lnTo>
                <a:lnTo>
                  <a:pt x="4599" y="3018"/>
                </a:lnTo>
                <a:lnTo>
                  <a:pt x="4745" y="3018"/>
                </a:lnTo>
                <a:lnTo>
                  <a:pt x="4623" y="3164"/>
                </a:lnTo>
                <a:lnTo>
                  <a:pt x="4502" y="3310"/>
                </a:lnTo>
                <a:lnTo>
                  <a:pt x="4453" y="3285"/>
                </a:lnTo>
                <a:lnTo>
                  <a:pt x="4283" y="3237"/>
                </a:lnTo>
                <a:lnTo>
                  <a:pt x="4112" y="3212"/>
                </a:lnTo>
                <a:lnTo>
                  <a:pt x="3918" y="3212"/>
                </a:lnTo>
                <a:lnTo>
                  <a:pt x="3747" y="3237"/>
                </a:lnTo>
                <a:lnTo>
                  <a:pt x="3723" y="3237"/>
                </a:lnTo>
                <a:lnTo>
                  <a:pt x="3723" y="3261"/>
                </a:lnTo>
                <a:lnTo>
                  <a:pt x="3747" y="3310"/>
                </a:lnTo>
                <a:lnTo>
                  <a:pt x="3966" y="3407"/>
                </a:lnTo>
                <a:lnTo>
                  <a:pt x="4210" y="3480"/>
                </a:lnTo>
                <a:lnTo>
                  <a:pt x="3991" y="3529"/>
                </a:lnTo>
                <a:lnTo>
                  <a:pt x="3796" y="3553"/>
                </a:lnTo>
                <a:lnTo>
                  <a:pt x="3553" y="3553"/>
                </a:lnTo>
                <a:lnTo>
                  <a:pt x="3334" y="3504"/>
                </a:lnTo>
                <a:lnTo>
                  <a:pt x="3090" y="3407"/>
                </a:lnTo>
                <a:lnTo>
                  <a:pt x="2896" y="3285"/>
                </a:lnTo>
                <a:lnTo>
                  <a:pt x="2701" y="3115"/>
                </a:lnTo>
                <a:lnTo>
                  <a:pt x="2555" y="2945"/>
                </a:lnTo>
                <a:lnTo>
                  <a:pt x="2433" y="2726"/>
                </a:lnTo>
                <a:lnTo>
                  <a:pt x="2360" y="2507"/>
                </a:lnTo>
                <a:lnTo>
                  <a:pt x="2312" y="2288"/>
                </a:lnTo>
                <a:lnTo>
                  <a:pt x="2312" y="2020"/>
                </a:lnTo>
                <a:lnTo>
                  <a:pt x="2336" y="1874"/>
                </a:lnTo>
                <a:lnTo>
                  <a:pt x="2360" y="1704"/>
                </a:lnTo>
                <a:lnTo>
                  <a:pt x="2409" y="1558"/>
                </a:lnTo>
                <a:lnTo>
                  <a:pt x="2482" y="1412"/>
                </a:lnTo>
                <a:lnTo>
                  <a:pt x="2677" y="1120"/>
                </a:lnTo>
                <a:lnTo>
                  <a:pt x="2871" y="876"/>
                </a:lnTo>
                <a:lnTo>
                  <a:pt x="3017" y="755"/>
                </a:lnTo>
                <a:lnTo>
                  <a:pt x="3139" y="682"/>
                </a:lnTo>
                <a:lnTo>
                  <a:pt x="3261" y="633"/>
                </a:lnTo>
                <a:lnTo>
                  <a:pt x="3407" y="584"/>
                </a:lnTo>
                <a:close/>
                <a:moveTo>
                  <a:pt x="1898" y="7860"/>
                </a:moveTo>
                <a:lnTo>
                  <a:pt x="2020" y="7933"/>
                </a:lnTo>
                <a:lnTo>
                  <a:pt x="1995" y="8200"/>
                </a:lnTo>
                <a:lnTo>
                  <a:pt x="1995" y="8444"/>
                </a:lnTo>
                <a:lnTo>
                  <a:pt x="1971" y="8979"/>
                </a:lnTo>
                <a:lnTo>
                  <a:pt x="1971" y="9149"/>
                </a:lnTo>
                <a:lnTo>
                  <a:pt x="1922" y="9344"/>
                </a:lnTo>
                <a:lnTo>
                  <a:pt x="1801" y="9685"/>
                </a:lnTo>
                <a:lnTo>
                  <a:pt x="1655" y="10050"/>
                </a:lnTo>
                <a:lnTo>
                  <a:pt x="1509" y="10390"/>
                </a:lnTo>
                <a:lnTo>
                  <a:pt x="1436" y="10658"/>
                </a:lnTo>
                <a:lnTo>
                  <a:pt x="1363" y="10926"/>
                </a:lnTo>
                <a:lnTo>
                  <a:pt x="1314" y="10707"/>
                </a:lnTo>
                <a:lnTo>
                  <a:pt x="1265" y="10536"/>
                </a:lnTo>
                <a:lnTo>
                  <a:pt x="1241" y="10512"/>
                </a:lnTo>
                <a:lnTo>
                  <a:pt x="1290" y="10463"/>
                </a:lnTo>
                <a:lnTo>
                  <a:pt x="1314" y="10390"/>
                </a:lnTo>
                <a:lnTo>
                  <a:pt x="1363" y="9733"/>
                </a:lnTo>
                <a:lnTo>
                  <a:pt x="1460" y="9076"/>
                </a:lnTo>
                <a:lnTo>
                  <a:pt x="1533" y="8760"/>
                </a:lnTo>
                <a:lnTo>
                  <a:pt x="1606" y="8444"/>
                </a:lnTo>
                <a:lnTo>
                  <a:pt x="1728" y="8152"/>
                </a:lnTo>
                <a:lnTo>
                  <a:pt x="1898" y="7860"/>
                </a:lnTo>
                <a:close/>
                <a:moveTo>
                  <a:pt x="5499" y="7860"/>
                </a:moveTo>
                <a:lnTo>
                  <a:pt x="5670" y="8152"/>
                </a:lnTo>
                <a:lnTo>
                  <a:pt x="5791" y="8444"/>
                </a:lnTo>
                <a:lnTo>
                  <a:pt x="5864" y="8760"/>
                </a:lnTo>
                <a:lnTo>
                  <a:pt x="5937" y="9076"/>
                </a:lnTo>
                <a:lnTo>
                  <a:pt x="6010" y="9733"/>
                </a:lnTo>
                <a:lnTo>
                  <a:pt x="6083" y="10390"/>
                </a:lnTo>
                <a:lnTo>
                  <a:pt x="6107" y="10463"/>
                </a:lnTo>
                <a:lnTo>
                  <a:pt x="6156" y="10512"/>
                </a:lnTo>
                <a:lnTo>
                  <a:pt x="6132" y="10536"/>
                </a:lnTo>
                <a:lnTo>
                  <a:pt x="6083" y="10707"/>
                </a:lnTo>
                <a:lnTo>
                  <a:pt x="6034" y="10926"/>
                </a:lnTo>
                <a:lnTo>
                  <a:pt x="5961" y="10658"/>
                </a:lnTo>
                <a:lnTo>
                  <a:pt x="5889" y="10390"/>
                </a:lnTo>
                <a:lnTo>
                  <a:pt x="5743" y="10050"/>
                </a:lnTo>
                <a:lnTo>
                  <a:pt x="5597" y="9685"/>
                </a:lnTo>
                <a:lnTo>
                  <a:pt x="5475" y="9344"/>
                </a:lnTo>
                <a:lnTo>
                  <a:pt x="5426" y="9149"/>
                </a:lnTo>
                <a:lnTo>
                  <a:pt x="5426" y="8979"/>
                </a:lnTo>
                <a:lnTo>
                  <a:pt x="5402" y="8444"/>
                </a:lnTo>
                <a:lnTo>
                  <a:pt x="5402" y="8200"/>
                </a:lnTo>
                <a:lnTo>
                  <a:pt x="5378" y="7933"/>
                </a:lnTo>
                <a:lnTo>
                  <a:pt x="5499" y="7860"/>
                </a:lnTo>
                <a:close/>
                <a:moveTo>
                  <a:pt x="3869" y="4623"/>
                </a:moveTo>
                <a:lnTo>
                  <a:pt x="4161" y="4672"/>
                </a:lnTo>
                <a:lnTo>
                  <a:pt x="4453" y="4721"/>
                </a:lnTo>
                <a:lnTo>
                  <a:pt x="4380" y="4769"/>
                </a:lnTo>
                <a:lnTo>
                  <a:pt x="4283" y="4842"/>
                </a:lnTo>
                <a:lnTo>
                  <a:pt x="4283" y="4867"/>
                </a:lnTo>
                <a:lnTo>
                  <a:pt x="4307" y="4891"/>
                </a:lnTo>
                <a:lnTo>
                  <a:pt x="4696" y="4842"/>
                </a:lnTo>
                <a:lnTo>
                  <a:pt x="4842" y="4842"/>
                </a:lnTo>
                <a:lnTo>
                  <a:pt x="4915" y="4867"/>
                </a:lnTo>
                <a:lnTo>
                  <a:pt x="4818" y="4891"/>
                </a:lnTo>
                <a:lnTo>
                  <a:pt x="4696" y="4940"/>
                </a:lnTo>
                <a:lnTo>
                  <a:pt x="4599" y="4988"/>
                </a:lnTo>
                <a:lnTo>
                  <a:pt x="4550" y="5086"/>
                </a:lnTo>
                <a:lnTo>
                  <a:pt x="4550" y="5110"/>
                </a:lnTo>
                <a:lnTo>
                  <a:pt x="4575" y="5110"/>
                </a:lnTo>
                <a:lnTo>
                  <a:pt x="4818" y="5037"/>
                </a:lnTo>
                <a:lnTo>
                  <a:pt x="4964" y="5013"/>
                </a:lnTo>
                <a:lnTo>
                  <a:pt x="5086" y="4988"/>
                </a:lnTo>
                <a:lnTo>
                  <a:pt x="5159" y="4988"/>
                </a:lnTo>
                <a:lnTo>
                  <a:pt x="5329" y="5110"/>
                </a:lnTo>
                <a:lnTo>
                  <a:pt x="5086" y="5134"/>
                </a:lnTo>
                <a:lnTo>
                  <a:pt x="4964" y="5183"/>
                </a:lnTo>
                <a:lnTo>
                  <a:pt x="4867" y="5232"/>
                </a:lnTo>
                <a:lnTo>
                  <a:pt x="4867" y="5280"/>
                </a:lnTo>
                <a:lnTo>
                  <a:pt x="4867" y="5305"/>
                </a:lnTo>
                <a:lnTo>
                  <a:pt x="4988" y="5353"/>
                </a:lnTo>
                <a:lnTo>
                  <a:pt x="5110" y="5353"/>
                </a:lnTo>
                <a:lnTo>
                  <a:pt x="5378" y="5329"/>
                </a:lnTo>
                <a:lnTo>
                  <a:pt x="5548" y="5305"/>
                </a:lnTo>
                <a:lnTo>
                  <a:pt x="5694" y="5451"/>
                </a:lnTo>
                <a:lnTo>
                  <a:pt x="5572" y="5475"/>
                </a:lnTo>
                <a:lnTo>
                  <a:pt x="5378" y="5524"/>
                </a:lnTo>
                <a:lnTo>
                  <a:pt x="5305" y="5548"/>
                </a:lnTo>
                <a:lnTo>
                  <a:pt x="5232" y="5597"/>
                </a:lnTo>
                <a:lnTo>
                  <a:pt x="5232" y="5621"/>
                </a:lnTo>
                <a:lnTo>
                  <a:pt x="5232" y="5645"/>
                </a:lnTo>
                <a:lnTo>
                  <a:pt x="5402" y="5621"/>
                </a:lnTo>
                <a:lnTo>
                  <a:pt x="5572" y="5621"/>
                </a:lnTo>
                <a:lnTo>
                  <a:pt x="5791" y="5572"/>
                </a:lnTo>
                <a:lnTo>
                  <a:pt x="5889" y="5718"/>
                </a:lnTo>
                <a:lnTo>
                  <a:pt x="5840" y="5718"/>
                </a:lnTo>
                <a:lnTo>
                  <a:pt x="5621" y="5743"/>
                </a:lnTo>
                <a:lnTo>
                  <a:pt x="5499" y="5791"/>
                </a:lnTo>
                <a:lnTo>
                  <a:pt x="5426" y="5840"/>
                </a:lnTo>
                <a:lnTo>
                  <a:pt x="5426" y="5889"/>
                </a:lnTo>
                <a:lnTo>
                  <a:pt x="5524" y="5913"/>
                </a:lnTo>
                <a:lnTo>
                  <a:pt x="5621" y="5913"/>
                </a:lnTo>
                <a:lnTo>
                  <a:pt x="5791" y="5889"/>
                </a:lnTo>
                <a:lnTo>
                  <a:pt x="6010" y="5889"/>
                </a:lnTo>
                <a:lnTo>
                  <a:pt x="6107" y="6083"/>
                </a:lnTo>
                <a:lnTo>
                  <a:pt x="5937" y="6132"/>
                </a:lnTo>
                <a:lnTo>
                  <a:pt x="5840" y="6181"/>
                </a:lnTo>
                <a:lnTo>
                  <a:pt x="5767" y="6229"/>
                </a:lnTo>
                <a:lnTo>
                  <a:pt x="5864" y="6254"/>
                </a:lnTo>
                <a:lnTo>
                  <a:pt x="5986" y="6254"/>
                </a:lnTo>
                <a:lnTo>
                  <a:pt x="6205" y="6229"/>
                </a:lnTo>
                <a:lnTo>
                  <a:pt x="6302" y="6448"/>
                </a:lnTo>
                <a:lnTo>
                  <a:pt x="6253" y="6473"/>
                </a:lnTo>
                <a:lnTo>
                  <a:pt x="6083" y="6521"/>
                </a:lnTo>
                <a:lnTo>
                  <a:pt x="5937" y="6619"/>
                </a:lnTo>
                <a:lnTo>
                  <a:pt x="5937" y="6643"/>
                </a:lnTo>
                <a:lnTo>
                  <a:pt x="6083" y="6643"/>
                </a:lnTo>
                <a:lnTo>
                  <a:pt x="6229" y="6619"/>
                </a:lnTo>
                <a:lnTo>
                  <a:pt x="6351" y="6594"/>
                </a:lnTo>
                <a:lnTo>
                  <a:pt x="6448" y="6813"/>
                </a:lnTo>
                <a:lnTo>
                  <a:pt x="6448" y="6838"/>
                </a:lnTo>
                <a:lnTo>
                  <a:pt x="6375" y="6862"/>
                </a:lnTo>
                <a:lnTo>
                  <a:pt x="6229" y="6935"/>
                </a:lnTo>
                <a:lnTo>
                  <a:pt x="6107" y="7008"/>
                </a:lnTo>
                <a:lnTo>
                  <a:pt x="6107" y="7032"/>
                </a:lnTo>
                <a:lnTo>
                  <a:pt x="6132" y="7057"/>
                </a:lnTo>
                <a:lnTo>
                  <a:pt x="6399" y="7008"/>
                </a:lnTo>
                <a:lnTo>
                  <a:pt x="6497" y="6984"/>
                </a:lnTo>
                <a:lnTo>
                  <a:pt x="6545" y="7130"/>
                </a:lnTo>
                <a:lnTo>
                  <a:pt x="6472" y="7154"/>
                </a:lnTo>
                <a:lnTo>
                  <a:pt x="6302" y="7178"/>
                </a:lnTo>
                <a:lnTo>
                  <a:pt x="6205" y="7203"/>
                </a:lnTo>
                <a:lnTo>
                  <a:pt x="6132" y="7227"/>
                </a:lnTo>
                <a:lnTo>
                  <a:pt x="6107" y="7276"/>
                </a:lnTo>
                <a:lnTo>
                  <a:pt x="6083" y="7300"/>
                </a:lnTo>
                <a:lnTo>
                  <a:pt x="6107" y="7349"/>
                </a:lnTo>
                <a:lnTo>
                  <a:pt x="6132" y="7373"/>
                </a:lnTo>
                <a:lnTo>
                  <a:pt x="6205" y="7422"/>
                </a:lnTo>
                <a:lnTo>
                  <a:pt x="6278" y="7422"/>
                </a:lnTo>
                <a:lnTo>
                  <a:pt x="6424" y="7397"/>
                </a:lnTo>
                <a:lnTo>
                  <a:pt x="6618" y="7397"/>
                </a:lnTo>
                <a:lnTo>
                  <a:pt x="6667" y="7519"/>
                </a:lnTo>
                <a:lnTo>
                  <a:pt x="6424" y="7592"/>
                </a:lnTo>
                <a:lnTo>
                  <a:pt x="6278" y="7641"/>
                </a:lnTo>
                <a:lnTo>
                  <a:pt x="6253" y="7665"/>
                </a:lnTo>
                <a:lnTo>
                  <a:pt x="6278" y="7689"/>
                </a:lnTo>
                <a:lnTo>
                  <a:pt x="6375" y="7714"/>
                </a:lnTo>
                <a:lnTo>
                  <a:pt x="6472" y="7738"/>
                </a:lnTo>
                <a:lnTo>
                  <a:pt x="6667" y="7714"/>
                </a:lnTo>
                <a:lnTo>
                  <a:pt x="6716" y="7714"/>
                </a:lnTo>
                <a:lnTo>
                  <a:pt x="6740" y="7860"/>
                </a:lnTo>
                <a:lnTo>
                  <a:pt x="6667" y="7884"/>
                </a:lnTo>
                <a:lnTo>
                  <a:pt x="6570" y="7933"/>
                </a:lnTo>
                <a:lnTo>
                  <a:pt x="6448" y="7981"/>
                </a:lnTo>
                <a:lnTo>
                  <a:pt x="6424" y="8030"/>
                </a:lnTo>
                <a:lnTo>
                  <a:pt x="6448" y="8030"/>
                </a:lnTo>
                <a:lnTo>
                  <a:pt x="6545" y="8079"/>
                </a:lnTo>
                <a:lnTo>
                  <a:pt x="6691" y="8079"/>
                </a:lnTo>
                <a:lnTo>
                  <a:pt x="6789" y="8054"/>
                </a:lnTo>
                <a:lnTo>
                  <a:pt x="6813" y="8249"/>
                </a:lnTo>
                <a:lnTo>
                  <a:pt x="6740" y="8249"/>
                </a:lnTo>
                <a:lnTo>
                  <a:pt x="6570" y="8298"/>
                </a:lnTo>
                <a:lnTo>
                  <a:pt x="6424" y="8371"/>
                </a:lnTo>
                <a:lnTo>
                  <a:pt x="6399" y="8395"/>
                </a:lnTo>
                <a:lnTo>
                  <a:pt x="6424" y="8419"/>
                </a:lnTo>
                <a:lnTo>
                  <a:pt x="6472" y="8444"/>
                </a:lnTo>
                <a:lnTo>
                  <a:pt x="6545" y="8468"/>
                </a:lnTo>
                <a:lnTo>
                  <a:pt x="6837" y="8468"/>
                </a:lnTo>
                <a:lnTo>
                  <a:pt x="6862" y="8638"/>
                </a:lnTo>
                <a:lnTo>
                  <a:pt x="6764" y="8663"/>
                </a:lnTo>
                <a:lnTo>
                  <a:pt x="6667" y="8711"/>
                </a:lnTo>
                <a:lnTo>
                  <a:pt x="6570" y="8784"/>
                </a:lnTo>
                <a:lnTo>
                  <a:pt x="6570" y="8809"/>
                </a:lnTo>
                <a:lnTo>
                  <a:pt x="6886" y="8809"/>
                </a:lnTo>
                <a:lnTo>
                  <a:pt x="6910" y="9052"/>
                </a:lnTo>
                <a:lnTo>
                  <a:pt x="6764" y="9101"/>
                </a:lnTo>
                <a:lnTo>
                  <a:pt x="6691" y="9125"/>
                </a:lnTo>
                <a:lnTo>
                  <a:pt x="6618" y="9174"/>
                </a:lnTo>
                <a:lnTo>
                  <a:pt x="6618" y="9198"/>
                </a:lnTo>
                <a:lnTo>
                  <a:pt x="6667" y="9222"/>
                </a:lnTo>
                <a:lnTo>
                  <a:pt x="6691" y="9222"/>
                </a:lnTo>
                <a:lnTo>
                  <a:pt x="6789" y="9247"/>
                </a:lnTo>
                <a:lnTo>
                  <a:pt x="6910" y="9222"/>
                </a:lnTo>
                <a:lnTo>
                  <a:pt x="6910" y="9466"/>
                </a:lnTo>
                <a:lnTo>
                  <a:pt x="6570" y="9587"/>
                </a:lnTo>
                <a:lnTo>
                  <a:pt x="6545" y="9612"/>
                </a:lnTo>
                <a:lnTo>
                  <a:pt x="6545" y="9636"/>
                </a:lnTo>
                <a:lnTo>
                  <a:pt x="6594" y="9685"/>
                </a:lnTo>
                <a:lnTo>
                  <a:pt x="6764" y="9709"/>
                </a:lnTo>
                <a:lnTo>
                  <a:pt x="6910" y="9709"/>
                </a:lnTo>
                <a:lnTo>
                  <a:pt x="6910" y="9831"/>
                </a:lnTo>
                <a:lnTo>
                  <a:pt x="6813" y="9855"/>
                </a:lnTo>
                <a:lnTo>
                  <a:pt x="6667" y="9928"/>
                </a:lnTo>
                <a:lnTo>
                  <a:pt x="6643" y="9952"/>
                </a:lnTo>
                <a:lnTo>
                  <a:pt x="6643" y="10001"/>
                </a:lnTo>
                <a:lnTo>
                  <a:pt x="6667" y="10025"/>
                </a:lnTo>
                <a:lnTo>
                  <a:pt x="6716" y="10050"/>
                </a:lnTo>
                <a:lnTo>
                  <a:pt x="6910" y="10074"/>
                </a:lnTo>
                <a:lnTo>
                  <a:pt x="6886" y="10293"/>
                </a:lnTo>
                <a:lnTo>
                  <a:pt x="6789" y="10293"/>
                </a:lnTo>
                <a:lnTo>
                  <a:pt x="6691" y="10317"/>
                </a:lnTo>
                <a:lnTo>
                  <a:pt x="6667" y="10342"/>
                </a:lnTo>
                <a:lnTo>
                  <a:pt x="6667" y="10366"/>
                </a:lnTo>
                <a:lnTo>
                  <a:pt x="6667" y="10390"/>
                </a:lnTo>
                <a:lnTo>
                  <a:pt x="6691" y="10415"/>
                </a:lnTo>
                <a:lnTo>
                  <a:pt x="6789" y="10439"/>
                </a:lnTo>
                <a:lnTo>
                  <a:pt x="6862" y="10439"/>
                </a:lnTo>
                <a:lnTo>
                  <a:pt x="6837" y="10682"/>
                </a:lnTo>
                <a:lnTo>
                  <a:pt x="6813" y="10658"/>
                </a:lnTo>
                <a:lnTo>
                  <a:pt x="6764" y="10658"/>
                </a:lnTo>
                <a:lnTo>
                  <a:pt x="6764" y="10682"/>
                </a:lnTo>
                <a:lnTo>
                  <a:pt x="6740" y="10682"/>
                </a:lnTo>
                <a:lnTo>
                  <a:pt x="6764" y="10755"/>
                </a:lnTo>
                <a:lnTo>
                  <a:pt x="6813" y="10804"/>
                </a:lnTo>
                <a:lnTo>
                  <a:pt x="6813" y="10828"/>
                </a:lnTo>
                <a:lnTo>
                  <a:pt x="6813" y="10926"/>
                </a:lnTo>
                <a:lnTo>
                  <a:pt x="6837" y="10974"/>
                </a:lnTo>
                <a:lnTo>
                  <a:pt x="6862" y="11047"/>
                </a:lnTo>
                <a:lnTo>
                  <a:pt x="6910" y="11096"/>
                </a:lnTo>
                <a:lnTo>
                  <a:pt x="6935" y="11339"/>
                </a:lnTo>
                <a:lnTo>
                  <a:pt x="6935" y="11461"/>
                </a:lnTo>
                <a:lnTo>
                  <a:pt x="6886" y="11583"/>
                </a:lnTo>
                <a:lnTo>
                  <a:pt x="6837" y="11656"/>
                </a:lnTo>
                <a:lnTo>
                  <a:pt x="6740" y="11729"/>
                </a:lnTo>
                <a:lnTo>
                  <a:pt x="6643" y="11801"/>
                </a:lnTo>
                <a:lnTo>
                  <a:pt x="6594" y="11801"/>
                </a:lnTo>
                <a:lnTo>
                  <a:pt x="6570" y="11753"/>
                </a:lnTo>
                <a:lnTo>
                  <a:pt x="6521" y="11656"/>
                </a:lnTo>
                <a:lnTo>
                  <a:pt x="6472" y="11534"/>
                </a:lnTo>
                <a:lnTo>
                  <a:pt x="6424" y="11266"/>
                </a:lnTo>
                <a:lnTo>
                  <a:pt x="6448" y="10999"/>
                </a:lnTo>
                <a:lnTo>
                  <a:pt x="6472" y="10853"/>
                </a:lnTo>
                <a:lnTo>
                  <a:pt x="6521" y="10755"/>
                </a:lnTo>
                <a:lnTo>
                  <a:pt x="6521" y="10658"/>
                </a:lnTo>
                <a:lnTo>
                  <a:pt x="6521" y="10585"/>
                </a:lnTo>
                <a:lnTo>
                  <a:pt x="6472" y="10512"/>
                </a:lnTo>
                <a:lnTo>
                  <a:pt x="6424" y="10463"/>
                </a:lnTo>
                <a:lnTo>
                  <a:pt x="6424" y="10390"/>
                </a:lnTo>
                <a:lnTo>
                  <a:pt x="6448" y="10025"/>
                </a:lnTo>
                <a:lnTo>
                  <a:pt x="6448" y="9660"/>
                </a:lnTo>
                <a:lnTo>
                  <a:pt x="6399" y="9271"/>
                </a:lnTo>
                <a:lnTo>
                  <a:pt x="6326" y="8906"/>
                </a:lnTo>
                <a:lnTo>
                  <a:pt x="6253" y="8541"/>
                </a:lnTo>
                <a:lnTo>
                  <a:pt x="6132" y="8200"/>
                </a:lnTo>
                <a:lnTo>
                  <a:pt x="5961" y="7860"/>
                </a:lnTo>
                <a:lnTo>
                  <a:pt x="5791" y="7568"/>
                </a:lnTo>
                <a:lnTo>
                  <a:pt x="5767" y="7543"/>
                </a:lnTo>
                <a:lnTo>
                  <a:pt x="5864" y="7300"/>
                </a:lnTo>
                <a:lnTo>
                  <a:pt x="5937" y="7081"/>
                </a:lnTo>
                <a:lnTo>
                  <a:pt x="5937" y="6935"/>
                </a:lnTo>
                <a:lnTo>
                  <a:pt x="5937" y="6789"/>
                </a:lnTo>
                <a:lnTo>
                  <a:pt x="5889" y="6619"/>
                </a:lnTo>
                <a:lnTo>
                  <a:pt x="5840" y="6473"/>
                </a:lnTo>
                <a:lnTo>
                  <a:pt x="5767" y="6327"/>
                </a:lnTo>
                <a:lnTo>
                  <a:pt x="5670" y="6229"/>
                </a:lnTo>
                <a:lnTo>
                  <a:pt x="5597" y="6205"/>
                </a:lnTo>
                <a:lnTo>
                  <a:pt x="5524" y="6181"/>
                </a:lnTo>
                <a:lnTo>
                  <a:pt x="5451" y="6181"/>
                </a:lnTo>
                <a:lnTo>
                  <a:pt x="5378" y="6205"/>
                </a:lnTo>
                <a:lnTo>
                  <a:pt x="5305" y="6254"/>
                </a:lnTo>
                <a:lnTo>
                  <a:pt x="5280" y="6327"/>
                </a:lnTo>
                <a:lnTo>
                  <a:pt x="5280" y="6400"/>
                </a:lnTo>
                <a:lnTo>
                  <a:pt x="5305" y="6473"/>
                </a:lnTo>
                <a:lnTo>
                  <a:pt x="5426" y="6570"/>
                </a:lnTo>
                <a:lnTo>
                  <a:pt x="5475" y="6643"/>
                </a:lnTo>
                <a:lnTo>
                  <a:pt x="5524" y="6716"/>
                </a:lnTo>
                <a:lnTo>
                  <a:pt x="5524" y="6886"/>
                </a:lnTo>
                <a:lnTo>
                  <a:pt x="5499" y="7057"/>
                </a:lnTo>
                <a:lnTo>
                  <a:pt x="5451" y="7227"/>
                </a:lnTo>
                <a:lnTo>
                  <a:pt x="5353" y="7373"/>
                </a:lnTo>
                <a:lnTo>
                  <a:pt x="5305" y="7446"/>
                </a:lnTo>
                <a:lnTo>
                  <a:pt x="5256" y="7519"/>
                </a:lnTo>
                <a:lnTo>
                  <a:pt x="5183" y="7543"/>
                </a:lnTo>
                <a:lnTo>
                  <a:pt x="5086" y="7568"/>
                </a:lnTo>
                <a:lnTo>
                  <a:pt x="5013" y="7592"/>
                </a:lnTo>
                <a:lnTo>
                  <a:pt x="4964" y="7616"/>
                </a:lnTo>
                <a:lnTo>
                  <a:pt x="4915" y="7665"/>
                </a:lnTo>
                <a:lnTo>
                  <a:pt x="4891" y="7738"/>
                </a:lnTo>
                <a:lnTo>
                  <a:pt x="4867" y="7811"/>
                </a:lnTo>
                <a:lnTo>
                  <a:pt x="4891" y="7860"/>
                </a:lnTo>
                <a:lnTo>
                  <a:pt x="4915" y="7933"/>
                </a:lnTo>
                <a:lnTo>
                  <a:pt x="4964" y="7981"/>
                </a:lnTo>
                <a:lnTo>
                  <a:pt x="4842" y="7981"/>
                </a:lnTo>
                <a:lnTo>
                  <a:pt x="4648" y="8006"/>
                </a:lnTo>
                <a:lnTo>
                  <a:pt x="4575" y="8054"/>
                </a:lnTo>
                <a:lnTo>
                  <a:pt x="4550" y="8079"/>
                </a:lnTo>
                <a:lnTo>
                  <a:pt x="4550" y="8103"/>
                </a:lnTo>
                <a:lnTo>
                  <a:pt x="4550" y="8152"/>
                </a:lnTo>
                <a:lnTo>
                  <a:pt x="4599" y="8176"/>
                </a:lnTo>
                <a:lnTo>
                  <a:pt x="4696" y="8225"/>
                </a:lnTo>
                <a:lnTo>
                  <a:pt x="5013" y="8225"/>
                </a:lnTo>
                <a:lnTo>
                  <a:pt x="5013" y="8346"/>
                </a:lnTo>
                <a:lnTo>
                  <a:pt x="4842" y="8371"/>
                </a:lnTo>
                <a:lnTo>
                  <a:pt x="4696" y="8395"/>
                </a:lnTo>
                <a:lnTo>
                  <a:pt x="4526" y="8419"/>
                </a:lnTo>
                <a:lnTo>
                  <a:pt x="4477" y="8468"/>
                </a:lnTo>
                <a:lnTo>
                  <a:pt x="4453" y="8517"/>
                </a:lnTo>
                <a:lnTo>
                  <a:pt x="4477" y="8565"/>
                </a:lnTo>
                <a:lnTo>
                  <a:pt x="4526" y="8590"/>
                </a:lnTo>
                <a:lnTo>
                  <a:pt x="4745" y="8638"/>
                </a:lnTo>
                <a:lnTo>
                  <a:pt x="5013" y="8638"/>
                </a:lnTo>
                <a:lnTo>
                  <a:pt x="5013" y="8687"/>
                </a:lnTo>
                <a:lnTo>
                  <a:pt x="4891" y="8711"/>
                </a:lnTo>
                <a:lnTo>
                  <a:pt x="4672" y="8736"/>
                </a:lnTo>
                <a:lnTo>
                  <a:pt x="4575" y="8760"/>
                </a:lnTo>
                <a:lnTo>
                  <a:pt x="4477" y="8809"/>
                </a:lnTo>
                <a:lnTo>
                  <a:pt x="4453" y="8833"/>
                </a:lnTo>
                <a:lnTo>
                  <a:pt x="4477" y="8882"/>
                </a:lnTo>
                <a:lnTo>
                  <a:pt x="4550" y="8906"/>
                </a:lnTo>
                <a:lnTo>
                  <a:pt x="4648" y="8930"/>
                </a:lnTo>
                <a:lnTo>
                  <a:pt x="5013" y="8930"/>
                </a:lnTo>
                <a:lnTo>
                  <a:pt x="5013" y="9028"/>
                </a:lnTo>
                <a:lnTo>
                  <a:pt x="4794" y="9052"/>
                </a:lnTo>
                <a:lnTo>
                  <a:pt x="4623" y="9076"/>
                </a:lnTo>
                <a:lnTo>
                  <a:pt x="4550" y="9125"/>
                </a:lnTo>
                <a:lnTo>
                  <a:pt x="4550" y="9149"/>
                </a:lnTo>
                <a:lnTo>
                  <a:pt x="4550" y="9198"/>
                </a:lnTo>
                <a:lnTo>
                  <a:pt x="4599" y="9247"/>
                </a:lnTo>
                <a:lnTo>
                  <a:pt x="4696" y="9271"/>
                </a:lnTo>
                <a:lnTo>
                  <a:pt x="5037" y="9271"/>
                </a:lnTo>
                <a:lnTo>
                  <a:pt x="5061" y="9344"/>
                </a:lnTo>
                <a:lnTo>
                  <a:pt x="5013" y="9344"/>
                </a:lnTo>
                <a:lnTo>
                  <a:pt x="4794" y="9393"/>
                </a:lnTo>
                <a:lnTo>
                  <a:pt x="4623" y="9490"/>
                </a:lnTo>
                <a:lnTo>
                  <a:pt x="4599" y="9514"/>
                </a:lnTo>
                <a:lnTo>
                  <a:pt x="4623" y="9539"/>
                </a:lnTo>
                <a:lnTo>
                  <a:pt x="4818" y="9563"/>
                </a:lnTo>
                <a:lnTo>
                  <a:pt x="5037" y="9539"/>
                </a:lnTo>
                <a:lnTo>
                  <a:pt x="5110" y="9539"/>
                </a:lnTo>
                <a:lnTo>
                  <a:pt x="5134" y="9587"/>
                </a:lnTo>
                <a:lnTo>
                  <a:pt x="5037" y="9612"/>
                </a:lnTo>
                <a:lnTo>
                  <a:pt x="4940" y="9612"/>
                </a:lnTo>
                <a:lnTo>
                  <a:pt x="4794" y="9660"/>
                </a:lnTo>
                <a:lnTo>
                  <a:pt x="4745" y="9709"/>
                </a:lnTo>
                <a:lnTo>
                  <a:pt x="4696" y="9758"/>
                </a:lnTo>
                <a:lnTo>
                  <a:pt x="4696" y="9806"/>
                </a:lnTo>
                <a:lnTo>
                  <a:pt x="4721" y="9855"/>
                </a:lnTo>
                <a:lnTo>
                  <a:pt x="4794" y="9879"/>
                </a:lnTo>
                <a:lnTo>
                  <a:pt x="4964" y="9879"/>
                </a:lnTo>
                <a:lnTo>
                  <a:pt x="5086" y="9855"/>
                </a:lnTo>
                <a:lnTo>
                  <a:pt x="5207" y="9831"/>
                </a:lnTo>
                <a:lnTo>
                  <a:pt x="5256" y="9904"/>
                </a:lnTo>
                <a:lnTo>
                  <a:pt x="5134" y="9928"/>
                </a:lnTo>
                <a:lnTo>
                  <a:pt x="5013" y="9977"/>
                </a:lnTo>
                <a:lnTo>
                  <a:pt x="4915" y="10074"/>
                </a:lnTo>
                <a:lnTo>
                  <a:pt x="4915" y="10098"/>
                </a:lnTo>
                <a:lnTo>
                  <a:pt x="5037" y="10171"/>
                </a:lnTo>
                <a:lnTo>
                  <a:pt x="5159" y="10171"/>
                </a:lnTo>
                <a:lnTo>
                  <a:pt x="5329" y="10147"/>
                </a:lnTo>
                <a:lnTo>
                  <a:pt x="5402" y="10317"/>
                </a:lnTo>
                <a:lnTo>
                  <a:pt x="5329" y="10342"/>
                </a:lnTo>
                <a:lnTo>
                  <a:pt x="5207" y="10390"/>
                </a:lnTo>
                <a:lnTo>
                  <a:pt x="5086" y="10415"/>
                </a:lnTo>
                <a:lnTo>
                  <a:pt x="5086" y="10439"/>
                </a:lnTo>
                <a:lnTo>
                  <a:pt x="5207" y="10463"/>
                </a:lnTo>
                <a:lnTo>
                  <a:pt x="5305" y="10488"/>
                </a:lnTo>
                <a:lnTo>
                  <a:pt x="5475" y="10488"/>
                </a:lnTo>
                <a:lnTo>
                  <a:pt x="5524" y="10658"/>
                </a:lnTo>
                <a:lnTo>
                  <a:pt x="5378" y="10707"/>
                </a:lnTo>
                <a:lnTo>
                  <a:pt x="5232" y="10755"/>
                </a:lnTo>
                <a:lnTo>
                  <a:pt x="5207" y="10780"/>
                </a:lnTo>
                <a:lnTo>
                  <a:pt x="5232" y="10780"/>
                </a:lnTo>
                <a:lnTo>
                  <a:pt x="5353" y="10804"/>
                </a:lnTo>
                <a:lnTo>
                  <a:pt x="5548" y="10804"/>
                </a:lnTo>
                <a:lnTo>
                  <a:pt x="5572" y="10950"/>
                </a:lnTo>
                <a:lnTo>
                  <a:pt x="5524" y="10974"/>
                </a:lnTo>
                <a:lnTo>
                  <a:pt x="5402" y="10999"/>
                </a:lnTo>
                <a:lnTo>
                  <a:pt x="5280" y="11047"/>
                </a:lnTo>
                <a:lnTo>
                  <a:pt x="5280" y="11072"/>
                </a:lnTo>
                <a:lnTo>
                  <a:pt x="5280" y="11096"/>
                </a:lnTo>
                <a:lnTo>
                  <a:pt x="5451" y="11145"/>
                </a:lnTo>
                <a:lnTo>
                  <a:pt x="5621" y="11169"/>
                </a:lnTo>
                <a:lnTo>
                  <a:pt x="5645" y="11339"/>
                </a:lnTo>
                <a:lnTo>
                  <a:pt x="5548" y="11364"/>
                </a:lnTo>
                <a:lnTo>
                  <a:pt x="5426" y="11412"/>
                </a:lnTo>
                <a:lnTo>
                  <a:pt x="5426" y="11437"/>
                </a:lnTo>
                <a:lnTo>
                  <a:pt x="5451" y="11461"/>
                </a:lnTo>
                <a:lnTo>
                  <a:pt x="5548" y="11485"/>
                </a:lnTo>
                <a:lnTo>
                  <a:pt x="5670" y="11485"/>
                </a:lnTo>
                <a:lnTo>
                  <a:pt x="5694" y="11607"/>
                </a:lnTo>
                <a:lnTo>
                  <a:pt x="5548" y="11631"/>
                </a:lnTo>
                <a:lnTo>
                  <a:pt x="5426" y="11656"/>
                </a:lnTo>
                <a:lnTo>
                  <a:pt x="5378" y="11704"/>
                </a:lnTo>
                <a:lnTo>
                  <a:pt x="5353" y="11777"/>
                </a:lnTo>
                <a:lnTo>
                  <a:pt x="5378" y="11850"/>
                </a:lnTo>
                <a:lnTo>
                  <a:pt x="5402" y="11874"/>
                </a:lnTo>
                <a:lnTo>
                  <a:pt x="5426" y="11874"/>
                </a:lnTo>
                <a:lnTo>
                  <a:pt x="5548" y="11899"/>
                </a:lnTo>
                <a:lnTo>
                  <a:pt x="5718" y="11899"/>
                </a:lnTo>
                <a:lnTo>
                  <a:pt x="5718" y="12045"/>
                </a:lnTo>
                <a:lnTo>
                  <a:pt x="5548" y="12093"/>
                </a:lnTo>
                <a:lnTo>
                  <a:pt x="5402" y="12166"/>
                </a:lnTo>
                <a:lnTo>
                  <a:pt x="5402" y="12191"/>
                </a:lnTo>
                <a:lnTo>
                  <a:pt x="5548" y="12264"/>
                </a:lnTo>
                <a:lnTo>
                  <a:pt x="5645" y="12288"/>
                </a:lnTo>
                <a:lnTo>
                  <a:pt x="5718" y="12288"/>
                </a:lnTo>
                <a:lnTo>
                  <a:pt x="5718" y="12434"/>
                </a:lnTo>
                <a:lnTo>
                  <a:pt x="5597" y="12434"/>
                </a:lnTo>
                <a:lnTo>
                  <a:pt x="5451" y="12458"/>
                </a:lnTo>
                <a:lnTo>
                  <a:pt x="5378" y="12483"/>
                </a:lnTo>
                <a:lnTo>
                  <a:pt x="5305" y="12556"/>
                </a:lnTo>
                <a:lnTo>
                  <a:pt x="5280" y="12604"/>
                </a:lnTo>
                <a:lnTo>
                  <a:pt x="5280" y="12653"/>
                </a:lnTo>
                <a:lnTo>
                  <a:pt x="5305" y="12677"/>
                </a:lnTo>
                <a:lnTo>
                  <a:pt x="5353" y="12726"/>
                </a:lnTo>
                <a:lnTo>
                  <a:pt x="5499" y="12726"/>
                </a:lnTo>
                <a:lnTo>
                  <a:pt x="5645" y="12702"/>
                </a:lnTo>
                <a:lnTo>
                  <a:pt x="5743" y="12702"/>
                </a:lnTo>
                <a:lnTo>
                  <a:pt x="5718" y="13018"/>
                </a:lnTo>
                <a:lnTo>
                  <a:pt x="5621" y="13018"/>
                </a:lnTo>
                <a:lnTo>
                  <a:pt x="5451" y="13067"/>
                </a:lnTo>
                <a:lnTo>
                  <a:pt x="5305" y="13115"/>
                </a:lnTo>
                <a:lnTo>
                  <a:pt x="5280" y="13140"/>
                </a:lnTo>
                <a:lnTo>
                  <a:pt x="5280" y="13164"/>
                </a:lnTo>
                <a:lnTo>
                  <a:pt x="5305" y="13188"/>
                </a:lnTo>
                <a:lnTo>
                  <a:pt x="5670" y="13213"/>
                </a:lnTo>
                <a:lnTo>
                  <a:pt x="5718" y="13213"/>
                </a:lnTo>
                <a:lnTo>
                  <a:pt x="5718" y="13407"/>
                </a:lnTo>
                <a:lnTo>
                  <a:pt x="5597" y="13432"/>
                </a:lnTo>
                <a:lnTo>
                  <a:pt x="5475" y="13432"/>
                </a:lnTo>
                <a:lnTo>
                  <a:pt x="5378" y="13480"/>
                </a:lnTo>
                <a:lnTo>
                  <a:pt x="5305" y="13578"/>
                </a:lnTo>
                <a:lnTo>
                  <a:pt x="5305" y="13602"/>
                </a:lnTo>
                <a:lnTo>
                  <a:pt x="5329" y="13651"/>
                </a:lnTo>
                <a:lnTo>
                  <a:pt x="5451" y="13675"/>
                </a:lnTo>
                <a:lnTo>
                  <a:pt x="5572" y="13699"/>
                </a:lnTo>
                <a:lnTo>
                  <a:pt x="5718" y="13724"/>
                </a:lnTo>
                <a:lnTo>
                  <a:pt x="5718" y="13870"/>
                </a:lnTo>
                <a:lnTo>
                  <a:pt x="5621" y="13894"/>
                </a:lnTo>
                <a:lnTo>
                  <a:pt x="5353" y="13943"/>
                </a:lnTo>
                <a:lnTo>
                  <a:pt x="5305" y="13967"/>
                </a:lnTo>
                <a:lnTo>
                  <a:pt x="5280" y="14016"/>
                </a:lnTo>
                <a:lnTo>
                  <a:pt x="5305" y="14064"/>
                </a:lnTo>
                <a:lnTo>
                  <a:pt x="5329" y="14089"/>
                </a:lnTo>
                <a:lnTo>
                  <a:pt x="5402" y="14137"/>
                </a:lnTo>
                <a:lnTo>
                  <a:pt x="5499" y="14162"/>
                </a:lnTo>
                <a:lnTo>
                  <a:pt x="5718" y="14186"/>
                </a:lnTo>
                <a:lnTo>
                  <a:pt x="5694" y="14381"/>
                </a:lnTo>
                <a:lnTo>
                  <a:pt x="5524" y="14405"/>
                </a:lnTo>
                <a:lnTo>
                  <a:pt x="5378" y="14454"/>
                </a:lnTo>
                <a:lnTo>
                  <a:pt x="5305" y="14502"/>
                </a:lnTo>
                <a:lnTo>
                  <a:pt x="5232" y="14551"/>
                </a:lnTo>
                <a:lnTo>
                  <a:pt x="5232" y="14575"/>
                </a:lnTo>
                <a:lnTo>
                  <a:pt x="5256" y="14624"/>
                </a:lnTo>
                <a:lnTo>
                  <a:pt x="5402" y="14648"/>
                </a:lnTo>
                <a:lnTo>
                  <a:pt x="5694" y="14648"/>
                </a:lnTo>
                <a:lnTo>
                  <a:pt x="5694" y="14819"/>
                </a:lnTo>
                <a:lnTo>
                  <a:pt x="5475" y="14819"/>
                </a:lnTo>
                <a:lnTo>
                  <a:pt x="5402" y="14843"/>
                </a:lnTo>
                <a:lnTo>
                  <a:pt x="5329" y="14867"/>
                </a:lnTo>
                <a:lnTo>
                  <a:pt x="5305" y="14916"/>
                </a:lnTo>
                <a:lnTo>
                  <a:pt x="5280" y="14940"/>
                </a:lnTo>
                <a:lnTo>
                  <a:pt x="5280" y="14989"/>
                </a:lnTo>
                <a:lnTo>
                  <a:pt x="5305" y="15038"/>
                </a:lnTo>
                <a:lnTo>
                  <a:pt x="5378" y="15086"/>
                </a:lnTo>
                <a:lnTo>
                  <a:pt x="5475" y="15111"/>
                </a:lnTo>
                <a:lnTo>
                  <a:pt x="5572" y="15135"/>
                </a:lnTo>
                <a:lnTo>
                  <a:pt x="5670" y="15159"/>
                </a:lnTo>
                <a:lnTo>
                  <a:pt x="5670" y="15354"/>
                </a:lnTo>
                <a:lnTo>
                  <a:pt x="5548" y="15354"/>
                </a:lnTo>
                <a:lnTo>
                  <a:pt x="5451" y="15330"/>
                </a:lnTo>
                <a:lnTo>
                  <a:pt x="5353" y="15378"/>
                </a:lnTo>
                <a:lnTo>
                  <a:pt x="5329" y="15403"/>
                </a:lnTo>
                <a:lnTo>
                  <a:pt x="5305" y="15427"/>
                </a:lnTo>
                <a:lnTo>
                  <a:pt x="5329" y="15500"/>
                </a:lnTo>
                <a:lnTo>
                  <a:pt x="5378" y="15524"/>
                </a:lnTo>
                <a:lnTo>
                  <a:pt x="5426" y="15549"/>
                </a:lnTo>
                <a:lnTo>
                  <a:pt x="5524" y="15573"/>
                </a:lnTo>
                <a:lnTo>
                  <a:pt x="5645" y="15597"/>
                </a:lnTo>
                <a:lnTo>
                  <a:pt x="5645" y="15719"/>
                </a:lnTo>
                <a:lnTo>
                  <a:pt x="5305" y="15768"/>
                </a:lnTo>
                <a:lnTo>
                  <a:pt x="5280" y="15792"/>
                </a:lnTo>
                <a:lnTo>
                  <a:pt x="5280" y="15816"/>
                </a:lnTo>
                <a:lnTo>
                  <a:pt x="5280" y="15841"/>
                </a:lnTo>
                <a:lnTo>
                  <a:pt x="5305" y="15865"/>
                </a:lnTo>
                <a:lnTo>
                  <a:pt x="5621" y="15889"/>
                </a:lnTo>
                <a:lnTo>
                  <a:pt x="5621" y="16108"/>
                </a:lnTo>
                <a:lnTo>
                  <a:pt x="5524" y="16133"/>
                </a:lnTo>
                <a:lnTo>
                  <a:pt x="5378" y="16157"/>
                </a:lnTo>
                <a:lnTo>
                  <a:pt x="5305" y="16181"/>
                </a:lnTo>
                <a:lnTo>
                  <a:pt x="5256" y="16230"/>
                </a:lnTo>
                <a:lnTo>
                  <a:pt x="5232" y="16254"/>
                </a:lnTo>
                <a:lnTo>
                  <a:pt x="5256" y="16279"/>
                </a:lnTo>
                <a:lnTo>
                  <a:pt x="5305" y="16327"/>
                </a:lnTo>
                <a:lnTo>
                  <a:pt x="5353" y="16352"/>
                </a:lnTo>
                <a:lnTo>
                  <a:pt x="5475" y="16376"/>
                </a:lnTo>
                <a:lnTo>
                  <a:pt x="5597" y="16376"/>
                </a:lnTo>
                <a:lnTo>
                  <a:pt x="5572" y="16571"/>
                </a:lnTo>
                <a:lnTo>
                  <a:pt x="5572" y="16668"/>
                </a:lnTo>
                <a:lnTo>
                  <a:pt x="5280" y="16668"/>
                </a:lnTo>
                <a:lnTo>
                  <a:pt x="5207" y="16692"/>
                </a:lnTo>
                <a:lnTo>
                  <a:pt x="5159" y="16741"/>
                </a:lnTo>
                <a:lnTo>
                  <a:pt x="5159" y="16790"/>
                </a:lnTo>
                <a:lnTo>
                  <a:pt x="5207" y="16838"/>
                </a:lnTo>
                <a:lnTo>
                  <a:pt x="5256" y="16863"/>
                </a:lnTo>
                <a:lnTo>
                  <a:pt x="5402" y="16887"/>
                </a:lnTo>
                <a:lnTo>
                  <a:pt x="5548" y="16887"/>
                </a:lnTo>
                <a:lnTo>
                  <a:pt x="5524" y="17082"/>
                </a:lnTo>
                <a:lnTo>
                  <a:pt x="5426" y="17106"/>
                </a:lnTo>
                <a:lnTo>
                  <a:pt x="5280" y="17130"/>
                </a:lnTo>
                <a:lnTo>
                  <a:pt x="5207" y="17155"/>
                </a:lnTo>
                <a:lnTo>
                  <a:pt x="5134" y="17203"/>
                </a:lnTo>
                <a:lnTo>
                  <a:pt x="5134" y="17228"/>
                </a:lnTo>
                <a:lnTo>
                  <a:pt x="5134" y="17252"/>
                </a:lnTo>
                <a:lnTo>
                  <a:pt x="5207" y="17276"/>
                </a:lnTo>
                <a:lnTo>
                  <a:pt x="5280" y="17276"/>
                </a:lnTo>
                <a:lnTo>
                  <a:pt x="5426" y="17301"/>
                </a:lnTo>
                <a:lnTo>
                  <a:pt x="5499" y="17301"/>
                </a:lnTo>
                <a:lnTo>
                  <a:pt x="5475" y="17544"/>
                </a:lnTo>
                <a:lnTo>
                  <a:pt x="5378" y="17544"/>
                </a:lnTo>
                <a:lnTo>
                  <a:pt x="5256" y="17593"/>
                </a:lnTo>
                <a:lnTo>
                  <a:pt x="5183" y="17641"/>
                </a:lnTo>
                <a:lnTo>
                  <a:pt x="5183" y="17666"/>
                </a:lnTo>
                <a:lnTo>
                  <a:pt x="5183" y="17690"/>
                </a:lnTo>
                <a:lnTo>
                  <a:pt x="5207" y="17739"/>
                </a:lnTo>
                <a:lnTo>
                  <a:pt x="5256" y="17763"/>
                </a:lnTo>
                <a:lnTo>
                  <a:pt x="5378" y="17787"/>
                </a:lnTo>
                <a:lnTo>
                  <a:pt x="5451" y="17812"/>
                </a:lnTo>
                <a:lnTo>
                  <a:pt x="5426" y="17982"/>
                </a:lnTo>
                <a:lnTo>
                  <a:pt x="5329" y="17982"/>
                </a:lnTo>
                <a:lnTo>
                  <a:pt x="5086" y="18006"/>
                </a:lnTo>
                <a:lnTo>
                  <a:pt x="5037" y="18031"/>
                </a:lnTo>
                <a:lnTo>
                  <a:pt x="5013" y="18055"/>
                </a:lnTo>
                <a:lnTo>
                  <a:pt x="5013" y="18104"/>
                </a:lnTo>
                <a:lnTo>
                  <a:pt x="5061" y="18152"/>
                </a:lnTo>
                <a:lnTo>
                  <a:pt x="5159" y="18201"/>
                </a:lnTo>
                <a:lnTo>
                  <a:pt x="5280" y="18225"/>
                </a:lnTo>
                <a:lnTo>
                  <a:pt x="5402" y="18225"/>
                </a:lnTo>
                <a:lnTo>
                  <a:pt x="5402" y="18420"/>
                </a:lnTo>
                <a:lnTo>
                  <a:pt x="5353" y="18420"/>
                </a:lnTo>
                <a:lnTo>
                  <a:pt x="5207" y="18444"/>
                </a:lnTo>
                <a:lnTo>
                  <a:pt x="5134" y="18469"/>
                </a:lnTo>
                <a:lnTo>
                  <a:pt x="5086" y="18517"/>
                </a:lnTo>
                <a:lnTo>
                  <a:pt x="5061" y="18566"/>
                </a:lnTo>
                <a:lnTo>
                  <a:pt x="5086" y="18615"/>
                </a:lnTo>
                <a:lnTo>
                  <a:pt x="5134" y="18663"/>
                </a:lnTo>
                <a:lnTo>
                  <a:pt x="5183" y="18688"/>
                </a:lnTo>
                <a:lnTo>
                  <a:pt x="5329" y="18712"/>
                </a:lnTo>
                <a:lnTo>
                  <a:pt x="5378" y="18712"/>
                </a:lnTo>
                <a:lnTo>
                  <a:pt x="5353" y="18907"/>
                </a:lnTo>
                <a:lnTo>
                  <a:pt x="5280" y="18907"/>
                </a:lnTo>
                <a:lnTo>
                  <a:pt x="5183" y="18955"/>
                </a:lnTo>
                <a:lnTo>
                  <a:pt x="5159" y="18980"/>
                </a:lnTo>
                <a:lnTo>
                  <a:pt x="5159" y="19004"/>
                </a:lnTo>
                <a:lnTo>
                  <a:pt x="5159" y="19053"/>
                </a:lnTo>
                <a:lnTo>
                  <a:pt x="5183" y="19077"/>
                </a:lnTo>
                <a:lnTo>
                  <a:pt x="5256" y="19126"/>
                </a:lnTo>
                <a:lnTo>
                  <a:pt x="5353" y="19126"/>
                </a:lnTo>
                <a:lnTo>
                  <a:pt x="5353" y="19539"/>
                </a:lnTo>
                <a:lnTo>
                  <a:pt x="5353" y="19637"/>
                </a:lnTo>
                <a:lnTo>
                  <a:pt x="5402" y="19710"/>
                </a:lnTo>
                <a:lnTo>
                  <a:pt x="5475" y="19758"/>
                </a:lnTo>
                <a:lnTo>
                  <a:pt x="5548" y="19783"/>
                </a:lnTo>
                <a:lnTo>
                  <a:pt x="5572" y="19807"/>
                </a:lnTo>
                <a:lnTo>
                  <a:pt x="5718" y="19953"/>
                </a:lnTo>
                <a:lnTo>
                  <a:pt x="5840" y="20074"/>
                </a:lnTo>
                <a:lnTo>
                  <a:pt x="5986" y="20220"/>
                </a:lnTo>
                <a:lnTo>
                  <a:pt x="6132" y="20366"/>
                </a:lnTo>
                <a:lnTo>
                  <a:pt x="5961" y="20366"/>
                </a:lnTo>
                <a:lnTo>
                  <a:pt x="5816" y="20342"/>
                </a:lnTo>
                <a:lnTo>
                  <a:pt x="5670" y="20318"/>
                </a:lnTo>
                <a:lnTo>
                  <a:pt x="5524" y="20269"/>
                </a:lnTo>
                <a:lnTo>
                  <a:pt x="5378" y="20196"/>
                </a:lnTo>
                <a:lnTo>
                  <a:pt x="5232" y="20099"/>
                </a:lnTo>
                <a:lnTo>
                  <a:pt x="5086" y="20001"/>
                </a:lnTo>
                <a:lnTo>
                  <a:pt x="4940" y="19928"/>
                </a:lnTo>
                <a:lnTo>
                  <a:pt x="4818" y="19539"/>
                </a:lnTo>
                <a:lnTo>
                  <a:pt x="4721" y="19126"/>
                </a:lnTo>
                <a:lnTo>
                  <a:pt x="4672" y="18712"/>
                </a:lnTo>
                <a:lnTo>
                  <a:pt x="4623" y="18274"/>
                </a:lnTo>
                <a:lnTo>
                  <a:pt x="4575" y="17447"/>
                </a:lnTo>
                <a:lnTo>
                  <a:pt x="4526" y="16619"/>
                </a:lnTo>
                <a:lnTo>
                  <a:pt x="4477" y="15670"/>
                </a:lnTo>
                <a:lnTo>
                  <a:pt x="4429" y="14721"/>
                </a:lnTo>
                <a:lnTo>
                  <a:pt x="4404" y="14235"/>
                </a:lnTo>
                <a:lnTo>
                  <a:pt x="4380" y="13894"/>
                </a:lnTo>
                <a:lnTo>
                  <a:pt x="4331" y="13505"/>
                </a:lnTo>
                <a:lnTo>
                  <a:pt x="4258" y="13140"/>
                </a:lnTo>
                <a:lnTo>
                  <a:pt x="4161" y="12775"/>
                </a:lnTo>
                <a:lnTo>
                  <a:pt x="4112" y="12629"/>
                </a:lnTo>
                <a:lnTo>
                  <a:pt x="4039" y="12483"/>
                </a:lnTo>
                <a:lnTo>
                  <a:pt x="3966" y="12361"/>
                </a:lnTo>
                <a:lnTo>
                  <a:pt x="3893" y="12288"/>
                </a:lnTo>
                <a:lnTo>
                  <a:pt x="3820" y="12264"/>
                </a:lnTo>
                <a:lnTo>
                  <a:pt x="3577" y="12264"/>
                </a:lnTo>
                <a:lnTo>
                  <a:pt x="3504" y="12288"/>
                </a:lnTo>
                <a:lnTo>
                  <a:pt x="3407" y="12385"/>
                </a:lnTo>
                <a:lnTo>
                  <a:pt x="3334" y="12507"/>
                </a:lnTo>
                <a:lnTo>
                  <a:pt x="3309" y="12483"/>
                </a:lnTo>
                <a:lnTo>
                  <a:pt x="3188" y="12483"/>
                </a:lnTo>
                <a:lnTo>
                  <a:pt x="3066" y="12531"/>
                </a:lnTo>
                <a:lnTo>
                  <a:pt x="3042" y="12556"/>
                </a:lnTo>
                <a:lnTo>
                  <a:pt x="3042" y="12604"/>
                </a:lnTo>
                <a:lnTo>
                  <a:pt x="3066" y="12653"/>
                </a:lnTo>
                <a:lnTo>
                  <a:pt x="3115" y="12677"/>
                </a:lnTo>
                <a:lnTo>
                  <a:pt x="3236" y="12702"/>
                </a:lnTo>
                <a:lnTo>
                  <a:pt x="3261" y="12702"/>
                </a:lnTo>
                <a:lnTo>
                  <a:pt x="3212" y="12848"/>
                </a:lnTo>
                <a:lnTo>
                  <a:pt x="3042" y="12872"/>
                </a:lnTo>
                <a:lnTo>
                  <a:pt x="2871" y="12921"/>
                </a:lnTo>
                <a:lnTo>
                  <a:pt x="2871" y="12945"/>
                </a:lnTo>
                <a:lnTo>
                  <a:pt x="2871" y="12969"/>
                </a:lnTo>
                <a:lnTo>
                  <a:pt x="3017" y="13018"/>
                </a:lnTo>
                <a:lnTo>
                  <a:pt x="3163" y="13042"/>
                </a:lnTo>
                <a:lnTo>
                  <a:pt x="3139" y="13140"/>
                </a:lnTo>
                <a:lnTo>
                  <a:pt x="2969" y="13140"/>
                </a:lnTo>
                <a:lnTo>
                  <a:pt x="2847" y="13164"/>
                </a:lnTo>
                <a:lnTo>
                  <a:pt x="2725" y="13213"/>
                </a:lnTo>
                <a:lnTo>
                  <a:pt x="2701" y="13237"/>
                </a:lnTo>
                <a:lnTo>
                  <a:pt x="2701" y="13261"/>
                </a:lnTo>
                <a:lnTo>
                  <a:pt x="2701" y="13286"/>
                </a:lnTo>
                <a:lnTo>
                  <a:pt x="2725" y="13310"/>
                </a:lnTo>
                <a:lnTo>
                  <a:pt x="2847" y="13359"/>
                </a:lnTo>
                <a:lnTo>
                  <a:pt x="2969" y="13383"/>
                </a:lnTo>
                <a:lnTo>
                  <a:pt x="3090" y="13383"/>
                </a:lnTo>
                <a:lnTo>
                  <a:pt x="3066" y="13529"/>
                </a:lnTo>
                <a:lnTo>
                  <a:pt x="2847" y="13553"/>
                </a:lnTo>
                <a:lnTo>
                  <a:pt x="2750" y="13602"/>
                </a:lnTo>
                <a:lnTo>
                  <a:pt x="2652" y="13651"/>
                </a:lnTo>
                <a:lnTo>
                  <a:pt x="2628" y="13699"/>
                </a:lnTo>
                <a:lnTo>
                  <a:pt x="2652" y="13724"/>
                </a:lnTo>
                <a:lnTo>
                  <a:pt x="2847" y="13748"/>
                </a:lnTo>
                <a:lnTo>
                  <a:pt x="3042" y="13772"/>
                </a:lnTo>
                <a:lnTo>
                  <a:pt x="3042" y="13870"/>
                </a:lnTo>
                <a:lnTo>
                  <a:pt x="2920" y="13870"/>
                </a:lnTo>
                <a:lnTo>
                  <a:pt x="2774" y="13918"/>
                </a:lnTo>
                <a:lnTo>
                  <a:pt x="2701" y="13943"/>
                </a:lnTo>
                <a:lnTo>
                  <a:pt x="2628" y="13991"/>
                </a:lnTo>
                <a:lnTo>
                  <a:pt x="2628" y="14016"/>
                </a:lnTo>
                <a:lnTo>
                  <a:pt x="2701" y="14064"/>
                </a:lnTo>
                <a:lnTo>
                  <a:pt x="2798" y="14113"/>
                </a:lnTo>
                <a:lnTo>
                  <a:pt x="2896" y="14137"/>
                </a:lnTo>
                <a:lnTo>
                  <a:pt x="3017" y="14137"/>
                </a:lnTo>
                <a:lnTo>
                  <a:pt x="2993" y="14283"/>
                </a:lnTo>
                <a:lnTo>
                  <a:pt x="2871" y="14283"/>
                </a:lnTo>
                <a:lnTo>
                  <a:pt x="2725" y="14308"/>
                </a:lnTo>
                <a:lnTo>
                  <a:pt x="2677" y="14332"/>
                </a:lnTo>
                <a:lnTo>
                  <a:pt x="2604" y="14381"/>
                </a:lnTo>
                <a:lnTo>
                  <a:pt x="2604" y="14405"/>
                </a:lnTo>
                <a:lnTo>
                  <a:pt x="2579" y="14429"/>
                </a:lnTo>
                <a:lnTo>
                  <a:pt x="2604" y="14502"/>
                </a:lnTo>
                <a:lnTo>
                  <a:pt x="2677" y="14551"/>
                </a:lnTo>
                <a:lnTo>
                  <a:pt x="2725" y="14575"/>
                </a:lnTo>
                <a:lnTo>
                  <a:pt x="2871" y="14600"/>
                </a:lnTo>
                <a:lnTo>
                  <a:pt x="2969" y="14600"/>
                </a:lnTo>
                <a:lnTo>
                  <a:pt x="2969" y="14721"/>
                </a:lnTo>
                <a:lnTo>
                  <a:pt x="2969" y="14794"/>
                </a:lnTo>
                <a:lnTo>
                  <a:pt x="2774" y="14819"/>
                </a:lnTo>
                <a:lnTo>
                  <a:pt x="2628" y="14843"/>
                </a:lnTo>
                <a:lnTo>
                  <a:pt x="2555" y="14892"/>
                </a:lnTo>
                <a:lnTo>
                  <a:pt x="2506" y="14940"/>
                </a:lnTo>
                <a:lnTo>
                  <a:pt x="2482" y="14989"/>
                </a:lnTo>
                <a:lnTo>
                  <a:pt x="2506" y="15013"/>
                </a:lnTo>
                <a:lnTo>
                  <a:pt x="2579" y="15038"/>
                </a:lnTo>
                <a:lnTo>
                  <a:pt x="2652" y="15062"/>
                </a:lnTo>
                <a:lnTo>
                  <a:pt x="2823" y="15062"/>
                </a:lnTo>
                <a:lnTo>
                  <a:pt x="2944" y="15038"/>
                </a:lnTo>
                <a:lnTo>
                  <a:pt x="2944" y="15232"/>
                </a:lnTo>
                <a:lnTo>
                  <a:pt x="2871" y="15232"/>
                </a:lnTo>
                <a:lnTo>
                  <a:pt x="2677" y="15257"/>
                </a:lnTo>
                <a:lnTo>
                  <a:pt x="2506" y="15305"/>
                </a:lnTo>
                <a:lnTo>
                  <a:pt x="2506" y="15330"/>
                </a:lnTo>
                <a:lnTo>
                  <a:pt x="2506" y="15354"/>
                </a:lnTo>
                <a:lnTo>
                  <a:pt x="2701" y="15378"/>
                </a:lnTo>
                <a:lnTo>
                  <a:pt x="2920" y="15403"/>
                </a:lnTo>
                <a:lnTo>
                  <a:pt x="2920" y="15622"/>
                </a:lnTo>
                <a:lnTo>
                  <a:pt x="2798" y="15646"/>
                </a:lnTo>
                <a:lnTo>
                  <a:pt x="2652" y="15695"/>
                </a:lnTo>
                <a:lnTo>
                  <a:pt x="2506" y="15768"/>
                </a:lnTo>
                <a:lnTo>
                  <a:pt x="2506" y="15792"/>
                </a:lnTo>
                <a:lnTo>
                  <a:pt x="2506" y="15816"/>
                </a:lnTo>
                <a:lnTo>
                  <a:pt x="2798" y="15841"/>
                </a:lnTo>
                <a:lnTo>
                  <a:pt x="2896" y="15841"/>
                </a:lnTo>
                <a:lnTo>
                  <a:pt x="2896" y="15914"/>
                </a:lnTo>
                <a:lnTo>
                  <a:pt x="2750" y="15938"/>
                </a:lnTo>
                <a:lnTo>
                  <a:pt x="2604" y="15987"/>
                </a:lnTo>
                <a:lnTo>
                  <a:pt x="2482" y="16060"/>
                </a:lnTo>
                <a:lnTo>
                  <a:pt x="2433" y="16108"/>
                </a:lnTo>
                <a:lnTo>
                  <a:pt x="2433" y="16157"/>
                </a:lnTo>
                <a:lnTo>
                  <a:pt x="2433" y="16181"/>
                </a:lnTo>
                <a:lnTo>
                  <a:pt x="2506" y="16230"/>
                </a:lnTo>
                <a:lnTo>
                  <a:pt x="2579" y="16254"/>
                </a:lnTo>
                <a:lnTo>
                  <a:pt x="2725" y="16254"/>
                </a:lnTo>
                <a:lnTo>
                  <a:pt x="2896" y="16230"/>
                </a:lnTo>
                <a:lnTo>
                  <a:pt x="2871" y="16425"/>
                </a:lnTo>
                <a:lnTo>
                  <a:pt x="2628" y="16473"/>
                </a:lnTo>
                <a:lnTo>
                  <a:pt x="2506" y="16498"/>
                </a:lnTo>
                <a:lnTo>
                  <a:pt x="2409" y="16546"/>
                </a:lnTo>
                <a:lnTo>
                  <a:pt x="2409" y="16571"/>
                </a:lnTo>
                <a:lnTo>
                  <a:pt x="2409" y="16595"/>
                </a:lnTo>
                <a:lnTo>
                  <a:pt x="2506" y="16644"/>
                </a:lnTo>
                <a:lnTo>
                  <a:pt x="2628" y="16668"/>
                </a:lnTo>
                <a:lnTo>
                  <a:pt x="2871" y="16692"/>
                </a:lnTo>
                <a:lnTo>
                  <a:pt x="2847" y="16936"/>
                </a:lnTo>
                <a:lnTo>
                  <a:pt x="2701" y="16936"/>
                </a:lnTo>
                <a:lnTo>
                  <a:pt x="2555" y="16960"/>
                </a:lnTo>
                <a:lnTo>
                  <a:pt x="2458" y="16984"/>
                </a:lnTo>
                <a:lnTo>
                  <a:pt x="2409" y="17033"/>
                </a:lnTo>
                <a:lnTo>
                  <a:pt x="2385" y="17057"/>
                </a:lnTo>
                <a:lnTo>
                  <a:pt x="2433" y="17106"/>
                </a:lnTo>
                <a:lnTo>
                  <a:pt x="2482" y="17130"/>
                </a:lnTo>
                <a:lnTo>
                  <a:pt x="2604" y="17155"/>
                </a:lnTo>
                <a:lnTo>
                  <a:pt x="2847" y="17155"/>
                </a:lnTo>
                <a:lnTo>
                  <a:pt x="2823" y="17349"/>
                </a:lnTo>
                <a:lnTo>
                  <a:pt x="2701" y="17398"/>
                </a:lnTo>
                <a:lnTo>
                  <a:pt x="2604" y="17447"/>
                </a:lnTo>
                <a:lnTo>
                  <a:pt x="2506" y="17495"/>
                </a:lnTo>
                <a:lnTo>
                  <a:pt x="2458" y="17568"/>
                </a:lnTo>
                <a:lnTo>
                  <a:pt x="2433" y="17593"/>
                </a:lnTo>
                <a:lnTo>
                  <a:pt x="2458" y="17641"/>
                </a:lnTo>
                <a:lnTo>
                  <a:pt x="2458" y="17666"/>
                </a:lnTo>
                <a:lnTo>
                  <a:pt x="2506" y="17690"/>
                </a:lnTo>
                <a:lnTo>
                  <a:pt x="2652" y="17690"/>
                </a:lnTo>
                <a:lnTo>
                  <a:pt x="2823" y="17641"/>
                </a:lnTo>
                <a:lnTo>
                  <a:pt x="2798" y="17860"/>
                </a:lnTo>
                <a:lnTo>
                  <a:pt x="2628" y="17933"/>
                </a:lnTo>
                <a:lnTo>
                  <a:pt x="2506" y="17958"/>
                </a:lnTo>
                <a:lnTo>
                  <a:pt x="2482" y="17958"/>
                </a:lnTo>
                <a:lnTo>
                  <a:pt x="2458" y="17982"/>
                </a:lnTo>
                <a:lnTo>
                  <a:pt x="2458" y="18006"/>
                </a:lnTo>
                <a:lnTo>
                  <a:pt x="2482" y="18031"/>
                </a:lnTo>
                <a:lnTo>
                  <a:pt x="2628" y="18055"/>
                </a:lnTo>
                <a:lnTo>
                  <a:pt x="2798" y="18055"/>
                </a:lnTo>
                <a:lnTo>
                  <a:pt x="2774" y="18298"/>
                </a:lnTo>
                <a:lnTo>
                  <a:pt x="2725" y="18298"/>
                </a:lnTo>
                <a:lnTo>
                  <a:pt x="2628" y="18323"/>
                </a:lnTo>
                <a:lnTo>
                  <a:pt x="2506" y="18371"/>
                </a:lnTo>
                <a:lnTo>
                  <a:pt x="2482" y="18396"/>
                </a:lnTo>
                <a:lnTo>
                  <a:pt x="2482" y="18420"/>
                </a:lnTo>
                <a:lnTo>
                  <a:pt x="2482" y="18444"/>
                </a:lnTo>
                <a:lnTo>
                  <a:pt x="2506" y="18444"/>
                </a:lnTo>
                <a:lnTo>
                  <a:pt x="2604" y="18493"/>
                </a:lnTo>
                <a:lnTo>
                  <a:pt x="2725" y="18542"/>
                </a:lnTo>
                <a:lnTo>
                  <a:pt x="2750" y="18542"/>
                </a:lnTo>
                <a:lnTo>
                  <a:pt x="2725" y="18688"/>
                </a:lnTo>
                <a:lnTo>
                  <a:pt x="2628" y="18712"/>
                </a:lnTo>
                <a:lnTo>
                  <a:pt x="2506" y="18712"/>
                </a:lnTo>
                <a:lnTo>
                  <a:pt x="2458" y="18736"/>
                </a:lnTo>
                <a:lnTo>
                  <a:pt x="2409" y="18761"/>
                </a:lnTo>
                <a:lnTo>
                  <a:pt x="2385" y="18809"/>
                </a:lnTo>
                <a:lnTo>
                  <a:pt x="2385" y="18858"/>
                </a:lnTo>
                <a:lnTo>
                  <a:pt x="2433" y="18882"/>
                </a:lnTo>
                <a:lnTo>
                  <a:pt x="2482" y="18931"/>
                </a:lnTo>
                <a:lnTo>
                  <a:pt x="2604" y="18955"/>
                </a:lnTo>
                <a:lnTo>
                  <a:pt x="2701" y="18955"/>
                </a:lnTo>
                <a:lnTo>
                  <a:pt x="2677" y="19053"/>
                </a:lnTo>
                <a:lnTo>
                  <a:pt x="2604" y="19077"/>
                </a:lnTo>
                <a:lnTo>
                  <a:pt x="2555" y="19101"/>
                </a:lnTo>
                <a:lnTo>
                  <a:pt x="2433" y="19174"/>
                </a:lnTo>
                <a:lnTo>
                  <a:pt x="2433" y="19199"/>
                </a:lnTo>
                <a:lnTo>
                  <a:pt x="2433" y="19223"/>
                </a:lnTo>
                <a:lnTo>
                  <a:pt x="2531" y="19272"/>
                </a:lnTo>
                <a:lnTo>
                  <a:pt x="2628" y="19320"/>
                </a:lnTo>
                <a:lnTo>
                  <a:pt x="2604" y="19466"/>
                </a:lnTo>
                <a:lnTo>
                  <a:pt x="2458" y="19466"/>
                </a:lnTo>
                <a:lnTo>
                  <a:pt x="2360" y="19515"/>
                </a:lnTo>
                <a:lnTo>
                  <a:pt x="2336" y="19564"/>
                </a:lnTo>
                <a:lnTo>
                  <a:pt x="2360" y="19612"/>
                </a:lnTo>
                <a:lnTo>
                  <a:pt x="2385" y="19661"/>
                </a:lnTo>
                <a:lnTo>
                  <a:pt x="2433" y="19685"/>
                </a:lnTo>
                <a:lnTo>
                  <a:pt x="2531" y="19734"/>
                </a:lnTo>
                <a:lnTo>
                  <a:pt x="2458" y="19928"/>
                </a:lnTo>
                <a:lnTo>
                  <a:pt x="2312" y="20001"/>
                </a:lnTo>
                <a:lnTo>
                  <a:pt x="2166" y="20099"/>
                </a:lnTo>
                <a:lnTo>
                  <a:pt x="2020" y="20196"/>
                </a:lnTo>
                <a:lnTo>
                  <a:pt x="1874" y="20269"/>
                </a:lnTo>
                <a:lnTo>
                  <a:pt x="1728" y="20318"/>
                </a:lnTo>
                <a:lnTo>
                  <a:pt x="1582" y="20342"/>
                </a:lnTo>
                <a:lnTo>
                  <a:pt x="1436" y="20366"/>
                </a:lnTo>
                <a:lnTo>
                  <a:pt x="1265" y="20366"/>
                </a:lnTo>
                <a:lnTo>
                  <a:pt x="1411" y="20220"/>
                </a:lnTo>
                <a:lnTo>
                  <a:pt x="1557" y="20074"/>
                </a:lnTo>
                <a:lnTo>
                  <a:pt x="1679" y="19953"/>
                </a:lnTo>
                <a:lnTo>
                  <a:pt x="1825" y="19807"/>
                </a:lnTo>
                <a:lnTo>
                  <a:pt x="1849" y="19783"/>
                </a:lnTo>
                <a:lnTo>
                  <a:pt x="1922" y="19758"/>
                </a:lnTo>
                <a:lnTo>
                  <a:pt x="1995" y="19710"/>
                </a:lnTo>
                <a:lnTo>
                  <a:pt x="2020" y="19637"/>
                </a:lnTo>
                <a:lnTo>
                  <a:pt x="2044" y="19539"/>
                </a:lnTo>
                <a:lnTo>
                  <a:pt x="2020" y="18785"/>
                </a:lnTo>
                <a:lnTo>
                  <a:pt x="1971" y="18055"/>
                </a:lnTo>
                <a:lnTo>
                  <a:pt x="1825" y="16571"/>
                </a:lnTo>
                <a:lnTo>
                  <a:pt x="1752" y="15792"/>
                </a:lnTo>
                <a:lnTo>
                  <a:pt x="1703" y="15013"/>
                </a:lnTo>
                <a:lnTo>
                  <a:pt x="1679" y="13456"/>
                </a:lnTo>
                <a:lnTo>
                  <a:pt x="1655" y="12702"/>
                </a:lnTo>
                <a:lnTo>
                  <a:pt x="1679" y="11947"/>
                </a:lnTo>
                <a:lnTo>
                  <a:pt x="1703" y="11583"/>
                </a:lnTo>
                <a:lnTo>
                  <a:pt x="1752" y="11218"/>
                </a:lnTo>
                <a:lnTo>
                  <a:pt x="1825" y="10853"/>
                </a:lnTo>
                <a:lnTo>
                  <a:pt x="1922" y="10488"/>
                </a:lnTo>
                <a:lnTo>
                  <a:pt x="2044" y="10171"/>
                </a:lnTo>
                <a:lnTo>
                  <a:pt x="2166" y="9855"/>
                </a:lnTo>
                <a:lnTo>
                  <a:pt x="2287" y="9539"/>
                </a:lnTo>
                <a:lnTo>
                  <a:pt x="2360" y="9198"/>
                </a:lnTo>
                <a:lnTo>
                  <a:pt x="2385" y="8906"/>
                </a:lnTo>
                <a:lnTo>
                  <a:pt x="2385" y="8590"/>
                </a:lnTo>
                <a:lnTo>
                  <a:pt x="2385" y="8006"/>
                </a:lnTo>
                <a:lnTo>
                  <a:pt x="2458" y="7957"/>
                </a:lnTo>
                <a:lnTo>
                  <a:pt x="2482" y="7908"/>
                </a:lnTo>
                <a:lnTo>
                  <a:pt x="2506" y="7835"/>
                </a:lnTo>
                <a:lnTo>
                  <a:pt x="2506" y="7762"/>
                </a:lnTo>
                <a:lnTo>
                  <a:pt x="2506" y="7689"/>
                </a:lnTo>
                <a:lnTo>
                  <a:pt x="2458" y="7641"/>
                </a:lnTo>
                <a:lnTo>
                  <a:pt x="2385" y="7592"/>
                </a:lnTo>
                <a:lnTo>
                  <a:pt x="2312" y="7568"/>
                </a:lnTo>
                <a:lnTo>
                  <a:pt x="2214" y="7543"/>
                </a:lnTo>
                <a:lnTo>
                  <a:pt x="2141" y="7519"/>
                </a:lnTo>
                <a:lnTo>
                  <a:pt x="2093" y="7446"/>
                </a:lnTo>
                <a:lnTo>
                  <a:pt x="2044" y="7373"/>
                </a:lnTo>
                <a:lnTo>
                  <a:pt x="1947" y="7227"/>
                </a:lnTo>
                <a:lnTo>
                  <a:pt x="1898" y="7057"/>
                </a:lnTo>
                <a:lnTo>
                  <a:pt x="1874" y="6886"/>
                </a:lnTo>
                <a:lnTo>
                  <a:pt x="1874" y="6716"/>
                </a:lnTo>
                <a:lnTo>
                  <a:pt x="1898" y="6643"/>
                </a:lnTo>
                <a:lnTo>
                  <a:pt x="1971" y="6570"/>
                </a:lnTo>
                <a:lnTo>
                  <a:pt x="2093" y="6473"/>
                </a:lnTo>
                <a:lnTo>
                  <a:pt x="2117" y="6400"/>
                </a:lnTo>
                <a:lnTo>
                  <a:pt x="2117" y="6327"/>
                </a:lnTo>
                <a:lnTo>
                  <a:pt x="2093" y="6254"/>
                </a:lnTo>
                <a:lnTo>
                  <a:pt x="2020" y="6205"/>
                </a:lnTo>
                <a:lnTo>
                  <a:pt x="1947" y="6181"/>
                </a:lnTo>
                <a:lnTo>
                  <a:pt x="1849" y="6181"/>
                </a:lnTo>
                <a:lnTo>
                  <a:pt x="1801" y="6205"/>
                </a:lnTo>
                <a:lnTo>
                  <a:pt x="1728" y="6229"/>
                </a:lnTo>
                <a:lnTo>
                  <a:pt x="1630" y="6327"/>
                </a:lnTo>
                <a:lnTo>
                  <a:pt x="1557" y="6473"/>
                </a:lnTo>
                <a:lnTo>
                  <a:pt x="1484" y="6619"/>
                </a:lnTo>
                <a:lnTo>
                  <a:pt x="1460" y="6789"/>
                </a:lnTo>
                <a:lnTo>
                  <a:pt x="1460" y="6935"/>
                </a:lnTo>
                <a:lnTo>
                  <a:pt x="1460" y="7081"/>
                </a:lnTo>
                <a:lnTo>
                  <a:pt x="1533" y="7300"/>
                </a:lnTo>
                <a:lnTo>
                  <a:pt x="1630" y="7543"/>
                </a:lnTo>
                <a:lnTo>
                  <a:pt x="1606" y="7568"/>
                </a:lnTo>
                <a:lnTo>
                  <a:pt x="1533" y="7519"/>
                </a:lnTo>
                <a:lnTo>
                  <a:pt x="1411" y="7470"/>
                </a:lnTo>
                <a:lnTo>
                  <a:pt x="1363" y="7446"/>
                </a:lnTo>
                <a:lnTo>
                  <a:pt x="1290" y="7446"/>
                </a:lnTo>
                <a:lnTo>
                  <a:pt x="1265" y="7470"/>
                </a:lnTo>
                <a:lnTo>
                  <a:pt x="1241" y="7495"/>
                </a:lnTo>
                <a:lnTo>
                  <a:pt x="1241" y="7568"/>
                </a:lnTo>
                <a:lnTo>
                  <a:pt x="1290" y="7616"/>
                </a:lnTo>
                <a:lnTo>
                  <a:pt x="1363" y="7689"/>
                </a:lnTo>
                <a:lnTo>
                  <a:pt x="1460" y="7787"/>
                </a:lnTo>
                <a:lnTo>
                  <a:pt x="1436" y="7860"/>
                </a:lnTo>
                <a:lnTo>
                  <a:pt x="1314" y="7811"/>
                </a:lnTo>
                <a:lnTo>
                  <a:pt x="1192" y="7762"/>
                </a:lnTo>
                <a:lnTo>
                  <a:pt x="1071" y="7738"/>
                </a:lnTo>
                <a:lnTo>
                  <a:pt x="1022" y="7762"/>
                </a:lnTo>
                <a:lnTo>
                  <a:pt x="998" y="7811"/>
                </a:lnTo>
                <a:lnTo>
                  <a:pt x="1022" y="7835"/>
                </a:lnTo>
                <a:lnTo>
                  <a:pt x="1071" y="7908"/>
                </a:lnTo>
                <a:lnTo>
                  <a:pt x="1144" y="7981"/>
                </a:lnTo>
                <a:lnTo>
                  <a:pt x="1314" y="8103"/>
                </a:lnTo>
                <a:lnTo>
                  <a:pt x="1265" y="8249"/>
                </a:lnTo>
                <a:lnTo>
                  <a:pt x="1168" y="8225"/>
                </a:lnTo>
                <a:lnTo>
                  <a:pt x="1095" y="8200"/>
                </a:lnTo>
                <a:lnTo>
                  <a:pt x="998" y="8225"/>
                </a:lnTo>
                <a:lnTo>
                  <a:pt x="949" y="8249"/>
                </a:lnTo>
                <a:lnTo>
                  <a:pt x="949" y="8273"/>
                </a:lnTo>
                <a:lnTo>
                  <a:pt x="949" y="8322"/>
                </a:lnTo>
                <a:lnTo>
                  <a:pt x="1022" y="8371"/>
                </a:lnTo>
                <a:lnTo>
                  <a:pt x="1095" y="8419"/>
                </a:lnTo>
                <a:lnTo>
                  <a:pt x="1192" y="8444"/>
                </a:lnTo>
                <a:lnTo>
                  <a:pt x="1168" y="8468"/>
                </a:lnTo>
                <a:lnTo>
                  <a:pt x="973" y="8468"/>
                </a:lnTo>
                <a:lnTo>
                  <a:pt x="900" y="8492"/>
                </a:lnTo>
                <a:lnTo>
                  <a:pt x="852" y="8541"/>
                </a:lnTo>
                <a:lnTo>
                  <a:pt x="827" y="8565"/>
                </a:lnTo>
                <a:lnTo>
                  <a:pt x="803" y="8614"/>
                </a:lnTo>
                <a:lnTo>
                  <a:pt x="827" y="8663"/>
                </a:lnTo>
                <a:lnTo>
                  <a:pt x="852" y="8711"/>
                </a:lnTo>
                <a:lnTo>
                  <a:pt x="949" y="8760"/>
                </a:lnTo>
                <a:lnTo>
                  <a:pt x="1071" y="8784"/>
                </a:lnTo>
                <a:lnTo>
                  <a:pt x="1095" y="8784"/>
                </a:lnTo>
                <a:lnTo>
                  <a:pt x="1046" y="8979"/>
                </a:lnTo>
                <a:lnTo>
                  <a:pt x="803" y="8979"/>
                </a:lnTo>
                <a:lnTo>
                  <a:pt x="779" y="9028"/>
                </a:lnTo>
                <a:lnTo>
                  <a:pt x="779" y="9052"/>
                </a:lnTo>
                <a:lnTo>
                  <a:pt x="779" y="9101"/>
                </a:lnTo>
                <a:lnTo>
                  <a:pt x="827" y="9149"/>
                </a:lnTo>
                <a:lnTo>
                  <a:pt x="876" y="9174"/>
                </a:lnTo>
                <a:lnTo>
                  <a:pt x="973" y="9198"/>
                </a:lnTo>
                <a:lnTo>
                  <a:pt x="998" y="9222"/>
                </a:lnTo>
                <a:lnTo>
                  <a:pt x="998" y="9368"/>
                </a:lnTo>
                <a:lnTo>
                  <a:pt x="852" y="9368"/>
                </a:lnTo>
                <a:lnTo>
                  <a:pt x="803" y="9393"/>
                </a:lnTo>
                <a:lnTo>
                  <a:pt x="754" y="9417"/>
                </a:lnTo>
                <a:lnTo>
                  <a:pt x="730" y="9490"/>
                </a:lnTo>
                <a:lnTo>
                  <a:pt x="730" y="9539"/>
                </a:lnTo>
                <a:lnTo>
                  <a:pt x="730" y="9563"/>
                </a:lnTo>
                <a:lnTo>
                  <a:pt x="779" y="9612"/>
                </a:lnTo>
                <a:lnTo>
                  <a:pt x="827" y="9636"/>
                </a:lnTo>
                <a:lnTo>
                  <a:pt x="949" y="9660"/>
                </a:lnTo>
                <a:lnTo>
                  <a:pt x="949" y="9806"/>
                </a:lnTo>
                <a:lnTo>
                  <a:pt x="876" y="9806"/>
                </a:lnTo>
                <a:lnTo>
                  <a:pt x="803" y="9831"/>
                </a:lnTo>
                <a:lnTo>
                  <a:pt x="730" y="9879"/>
                </a:lnTo>
                <a:lnTo>
                  <a:pt x="681" y="9904"/>
                </a:lnTo>
                <a:lnTo>
                  <a:pt x="681" y="9952"/>
                </a:lnTo>
                <a:lnTo>
                  <a:pt x="681" y="10001"/>
                </a:lnTo>
                <a:lnTo>
                  <a:pt x="730" y="10050"/>
                </a:lnTo>
                <a:lnTo>
                  <a:pt x="827" y="10074"/>
                </a:lnTo>
                <a:lnTo>
                  <a:pt x="949" y="10074"/>
                </a:lnTo>
                <a:lnTo>
                  <a:pt x="949" y="10123"/>
                </a:lnTo>
                <a:lnTo>
                  <a:pt x="852" y="10147"/>
                </a:lnTo>
                <a:lnTo>
                  <a:pt x="803" y="10196"/>
                </a:lnTo>
                <a:lnTo>
                  <a:pt x="754" y="10244"/>
                </a:lnTo>
                <a:lnTo>
                  <a:pt x="754" y="10269"/>
                </a:lnTo>
                <a:lnTo>
                  <a:pt x="779" y="10293"/>
                </a:lnTo>
                <a:lnTo>
                  <a:pt x="876" y="10342"/>
                </a:lnTo>
                <a:lnTo>
                  <a:pt x="949" y="10342"/>
                </a:lnTo>
                <a:lnTo>
                  <a:pt x="973" y="10390"/>
                </a:lnTo>
                <a:lnTo>
                  <a:pt x="973" y="10463"/>
                </a:lnTo>
                <a:lnTo>
                  <a:pt x="925" y="10512"/>
                </a:lnTo>
                <a:lnTo>
                  <a:pt x="876" y="10585"/>
                </a:lnTo>
                <a:lnTo>
                  <a:pt x="852" y="10658"/>
                </a:lnTo>
                <a:lnTo>
                  <a:pt x="876" y="10755"/>
                </a:lnTo>
                <a:lnTo>
                  <a:pt x="925" y="10853"/>
                </a:lnTo>
                <a:lnTo>
                  <a:pt x="949" y="10999"/>
                </a:lnTo>
                <a:lnTo>
                  <a:pt x="973" y="11266"/>
                </a:lnTo>
                <a:lnTo>
                  <a:pt x="925" y="11534"/>
                </a:lnTo>
                <a:lnTo>
                  <a:pt x="876" y="11656"/>
                </a:lnTo>
                <a:lnTo>
                  <a:pt x="827" y="11753"/>
                </a:lnTo>
                <a:lnTo>
                  <a:pt x="803" y="11801"/>
                </a:lnTo>
                <a:lnTo>
                  <a:pt x="754" y="11801"/>
                </a:lnTo>
                <a:lnTo>
                  <a:pt x="657" y="11729"/>
                </a:lnTo>
                <a:lnTo>
                  <a:pt x="560" y="11656"/>
                </a:lnTo>
                <a:lnTo>
                  <a:pt x="511" y="11583"/>
                </a:lnTo>
                <a:lnTo>
                  <a:pt x="462" y="11461"/>
                </a:lnTo>
                <a:lnTo>
                  <a:pt x="462" y="11339"/>
                </a:lnTo>
                <a:lnTo>
                  <a:pt x="487" y="11096"/>
                </a:lnTo>
                <a:lnTo>
                  <a:pt x="535" y="11047"/>
                </a:lnTo>
                <a:lnTo>
                  <a:pt x="560" y="10974"/>
                </a:lnTo>
                <a:lnTo>
                  <a:pt x="584" y="10926"/>
                </a:lnTo>
                <a:lnTo>
                  <a:pt x="584" y="10828"/>
                </a:lnTo>
                <a:lnTo>
                  <a:pt x="511" y="10342"/>
                </a:lnTo>
                <a:lnTo>
                  <a:pt x="462" y="9831"/>
                </a:lnTo>
                <a:lnTo>
                  <a:pt x="462" y="9320"/>
                </a:lnTo>
                <a:lnTo>
                  <a:pt x="511" y="8809"/>
                </a:lnTo>
                <a:lnTo>
                  <a:pt x="584" y="8298"/>
                </a:lnTo>
                <a:lnTo>
                  <a:pt x="681" y="7787"/>
                </a:lnTo>
                <a:lnTo>
                  <a:pt x="803" y="7300"/>
                </a:lnTo>
                <a:lnTo>
                  <a:pt x="949" y="6813"/>
                </a:lnTo>
                <a:lnTo>
                  <a:pt x="1119" y="6400"/>
                </a:lnTo>
                <a:lnTo>
                  <a:pt x="1314" y="6010"/>
                </a:lnTo>
                <a:lnTo>
                  <a:pt x="1557" y="5621"/>
                </a:lnTo>
                <a:lnTo>
                  <a:pt x="1703" y="5451"/>
                </a:lnTo>
                <a:lnTo>
                  <a:pt x="1849" y="5280"/>
                </a:lnTo>
                <a:lnTo>
                  <a:pt x="2044" y="5134"/>
                </a:lnTo>
                <a:lnTo>
                  <a:pt x="2214" y="4988"/>
                </a:lnTo>
                <a:lnTo>
                  <a:pt x="2409" y="4891"/>
                </a:lnTo>
                <a:lnTo>
                  <a:pt x="2628" y="4794"/>
                </a:lnTo>
                <a:lnTo>
                  <a:pt x="2823" y="4745"/>
                </a:lnTo>
                <a:lnTo>
                  <a:pt x="3066" y="4696"/>
                </a:lnTo>
                <a:lnTo>
                  <a:pt x="3528" y="4623"/>
                </a:lnTo>
                <a:close/>
                <a:moveTo>
                  <a:pt x="3893" y="0"/>
                </a:moveTo>
                <a:lnTo>
                  <a:pt x="3699" y="73"/>
                </a:lnTo>
                <a:lnTo>
                  <a:pt x="3382" y="73"/>
                </a:lnTo>
                <a:lnTo>
                  <a:pt x="3212" y="122"/>
                </a:lnTo>
                <a:lnTo>
                  <a:pt x="3066" y="195"/>
                </a:lnTo>
                <a:lnTo>
                  <a:pt x="2896" y="268"/>
                </a:lnTo>
                <a:lnTo>
                  <a:pt x="2774" y="365"/>
                </a:lnTo>
                <a:lnTo>
                  <a:pt x="2628" y="487"/>
                </a:lnTo>
                <a:lnTo>
                  <a:pt x="2506" y="609"/>
                </a:lnTo>
                <a:lnTo>
                  <a:pt x="2287" y="901"/>
                </a:lnTo>
                <a:lnTo>
                  <a:pt x="2093" y="1217"/>
                </a:lnTo>
                <a:lnTo>
                  <a:pt x="1947" y="1533"/>
                </a:lnTo>
                <a:lnTo>
                  <a:pt x="1874" y="1850"/>
                </a:lnTo>
                <a:lnTo>
                  <a:pt x="1849" y="2044"/>
                </a:lnTo>
                <a:lnTo>
                  <a:pt x="1849" y="2215"/>
                </a:lnTo>
                <a:lnTo>
                  <a:pt x="1874" y="2409"/>
                </a:lnTo>
                <a:lnTo>
                  <a:pt x="1898" y="2580"/>
                </a:lnTo>
                <a:lnTo>
                  <a:pt x="1947" y="2750"/>
                </a:lnTo>
                <a:lnTo>
                  <a:pt x="2020" y="2896"/>
                </a:lnTo>
                <a:lnTo>
                  <a:pt x="2093" y="3066"/>
                </a:lnTo>
                <a:lnTo>
                  <a:pt x="2214" y="3212"/>
                </a:lnTo>
                <a:lnTo>
                  <a:pt x="2312" y="3358"/>
                </a:lnTo>
                <a:lnTo>
                  <a:pt x="2433" y="3480"/>
                </a:lnTo>
                <a:lnTo>
                  <a:pt x="2579" y="3577"/>
                </a:lnTo>
                <a:lnTo>
                  <a:pt x="2725" y="3699"/>
                </a:lnTo>
                <a:lnTo>
                  <a:pt x="2871" y="3772"/>
                </a:lnTo>
                <a:lnTo>
                  <a:pt x="3042" y="3845"/>
                </a:lnTo>
                <a:lnTo>
                  <a:pt x="3212" y="3918"/>
                </a:lnTo>
                <a:lnTo>
                  <a:pt x="3407" y="3966"/>
                </a:lnTo>
                <a:lnTo>
                  <a:pt x="3553" y="3966"/>
                </a:lnTo>
                <a:lnTo>
                  <a:pt x="3528" y="4039"/>
                </a:lnTo>
                <a:lnTo>
                  <a:pt x="3504" y="4234"/>
                </a:lnTo>
                <a:lnTo>
                  <a:pt x="3431" y="4234"/>
                </a:lnTo>
                <a:lnTo>
                  <a:pt x="3188" y="4210"/>
                </a:lnTo>
                <a:lnTo>
                  <a:pt x="2944" y="4210"/>
                </a:lnTo>
                <a:lnTo>
                  <a:pt x="2725" y="4258"/>
                </a:lnTo>
                <a:lnTo>
                  <a:pt x="2506" y="4331"/>
                </a:lnTo>
                <a:lnTo>
                  <a:pt x="2287" y="4404"/>
                </a:lnTo>
                <a:lnTo>
                  <a:pt x="2093" y="4526"/>
                </a:lnTo>
                <a:lnTo>
                  <a:pt x="1898" y="4648"/>
                </a:lnTo>
                <a:lnTo>
                  <a:pt x="1728" y="4794"/>
                </a:lnTo>
                <a:lnTo>
                  <a:pt x="1557" y="4964"/>
                </a:lnTo>
                <a:lnTo>
                  <a:pt x="1387" y="5134"/>
                </a:lnTo>
                <a:lnTo>
                  <a:pt x="1095" y="5499"/>
                </a:lnTo>
                <a:lnTo>
                  <a:pt x="852" y="5913"/>
                </a:lnTo>
                <a:lnTo>
                  <a:pt x="633" y="6327"/>
                </a:lnTo>
                <a:lnTo>
                  <a:pt x="438" y="6862"/>
                </a:lnTo>
                <a:lnTo>
                  <a:pt x="268" y="7446"/>
                </a:lnTo>
                <a:lnTo>
                  <a:pt x="122" y="8006"/>
                </a:lnTo>
                <a:lnTo>
                  <a:pt x="49" y="8614"/>
                </a:lnTo>
                <a:lnTo>
                  <a:pt x="0" y="9198"/>
                </a:lnTo>
                <a:lnTo>
                  <a:pt x="0" y="9806"/>
                </a:lnTo>
                <a:lnTo>
                  <a:pt x="49" y="10390"/>
                </a:lnTo>
                <a:lnTo>
                  <a:pt x="122" y="10974"/>
                </a:lnTo>
                <a:lnTo>
                  <a:pt x="146" y="10974"/>
                </a:lnTo>
                <a:lnTo>
                  <a:pt x="97" y="11193"/>
                </a:lnTo>
                <a:lnTo>
                  <a:pt x="73" y="11412"/>
                </a:lnTo>
                <a:lnTo>
                  <a:pt x="97" y="11631"/>
                </a:lnTo>
                <a:lnTo>
                  <a:pt x="170" y="11777"/>
                </a:lnTo>
                <a:lnTo>
                  <a:pt x="219" y="11899"/>
                </a:lnTo>
                <a:lnTo>
                  <a:pt x="316" y="11972"/>
                </a:lnTo>
                <a:lnTo>
                  <a:pt x="414" y="12069"/>
                </a:lnTo>
                <a:lnTo>
                  <a:pt x="511" y="12142"/>
                </a:lnTo>
                <a:lnTo>
                  <a:pt x="633" y="12191"/>
                </a:lnTo>
                <a:lnTo>
                  <a:pt x="754" y="12215"/>
                </a:lnTo>
                <a:lnTo>
                  <a:pt x="876" y="12215"/>
                </a:lnTo>
                <a:lnTo>
                  <a:pt x="998" y="12166"/>
                </a:lnTo>
                <a:lnTo>
                  <a:pt x="1144" y="12069"/>
                </a:lnTo>
                <a:lnTo>
                  <a:pt x="1241" y="11923"/>
                </a:lnTo>
                <a:lnTo>
                  <a:pt x="1217" y="12604"/>
                </a:lnTo>
                <a:lnTo>
                  <a:pt x="1217" y="13261"/>
                </a:lnTo>
                <a:lnTo>
                  <a:pt x="1217" y="14040"/>
                </a:lnTo>
                <a:lnTo>
                  <a:pt x="1241" y="14819"/>
                </a:lnTo>
                <a:lnTo>
                  <a:pt x="1265" y="15597"/>
                </a:lnTo>
                <a:lnTo>
                  <a:pt x="1314" y="16376"/>
                </a:lnTo>
                <a:lnTo>
                  <a:pt x="1460" y="17958"/>
                </a:lnTo>
                <a:lnTo>
                  <a:pt x="1509" y="18736"/>
                </a:lnTo>
                <a:lnTo>
                  <a:pt x="1509" y="19515"/>
                </a:lnTo>
                <a:lnTo>
                  <a:pt x="1265" y="19685"/>
                </a:lnTo>
                <a:lnTo>
                  <a:pt x="1022" y="19904"/>
                </a:lnTo>
                <a:lnTo>
                  <a:pt x="827" y="20147"/>
                </a:lnTo>
                <a:lnTo>
                  <a:pt x="730" y="20269"/>
                </a:lnTo>
                <a:lnTo>
                  <a:pt x="681" y="20415"/>
                </a:lnTo>
                <a:lnTo>
                  <a:pt x="633" y="20512"/>
                </a:lnTo>
                <a:lnTo>
                  <a:pt x="657" y="20634"/>
                </a:lnTo>
                <a:lnTo>
                  <a:pt x="706" y="20707"/>
                </a:lnTo>
                <a:lnTo>
                  <a:pt x="803" y="20756"/>
                </a:lnTo>
                <a:lnTo>
                  <a:pt x="1119" y="20829"/>
                </a:lnTo>
                <a:lnTo>
                  <a:pt x="1411" y="20829"/>
                </a:lnTo>
                <a:lnTo>
                  <a:pt x="1703" y="20804"/>
                </a:lnTo>
                <a:lnTo>
                  <a:pt x="1995" y="20731"/>
                </a:lnTo>
                <a:lnTo>
                  <a:pt x="2214" y="20634"/>
                </a:lnTo>
                <a:lnTo>
                  <a:pt x="2458" y="20512"/>
                </a:lnTo>
                <a:lnTo>
                  <a:pt x="2555" y="20439"/>
                </a:lnTo>
                <a:lnTo>
                  <a:pt x="2652" y="20366"/>
                </a:lnTo>
                <a:lnTo>
                  <a:pt x="2750" y="20269"/>
                </a:lnTo>
                <a:lnTo>
                  <a:pt x="2798" y="20172"/>
                </a:lnTo>
                <a:lnTo>
                  <a:pt x="2847" y="20123"/>
                </a:lnTo>
                <a:lnTo>
                  <a:pt x="2871" y="20074"/>
                </a:lnTo>
                <a:lnTo>
                  <a:pt x="2969" y="19783"/>
                </a:lnTo>
                <a:lnTo>
                  <a:pt x="3042" y="19466"/>
                </a:lnTo>
                <a:lnTo>
                  <a:pt x="3090" y="19150"/>
                </a:lnTo>
                <a:lnTo>
                  <a:pt x="3139" y="18809"/>
                </a:lnTo>
                <a:lnTo>
                  <a:pt x="3188" y="18152"/>
                </a:lnTo>
                <a:lnTo>
                  <a:pt x="3236" y="17520"/>
                </a:lnTo>
                <a:lnTo>
                  <a:pt x="3285" y="16425"/>
                </a:lnTo>
                <a:lnTo>
                  <a:pt x="3334" y="15330"/>
                </a:lnTo>
                <a:lnTo>
                  <a:pt x="3407" y="14502"/>
                </a:lnTo>
                <a:lnTo>
                  <a:pt x="3480" y="13651"/>
                </a:lnTo>
                <a:lnTo>
                  <a:pt x="3528" y="13164"/>
                </a:lnTo>
                <a:lnTo>
                  <a:pt x="3601" y="12872"/>
                </a:lnTo>
                <a:lnTo>
                  <a:pt x="3650" y="12750"/>
                </a:lnTo>
                <a:lnTo>
                  <a:pt x="3699" y="12629"/>
                </a:lnTo>
                <a:lnTo>
                  <a:pt x="3747" y="12750"/>
                </a:lnTo>
                <a:lnTo>
                  <a:pt x="3796" y="12872"/>
                </a:lnTo>
                <a:lnTo>
                  <a:pt x="3845" y="13164"/>
                </a:lnTo>
                <a:lnTo>
                  <a:pt x="3918" y="13651"/>
                </a:lnTo>
                <a:lnTo>
                  <a:pt x="3991" y="14502"/>
                </a:lnTo>
                <a:lnTo>
                  <a:pt x="4064" y="15330"/>
                </a:lnTo>
                <a:lnTo>
                  <a:pt x="4112" y="16425"/>
                </a:lnTo>
                <a:lnTo>
                  <a:pt x="4161" y="17520"/>
                </a:lnTo>
                <a:lnTo>
                  <a:pt x="4210" y="18152"/>
                </a:lnTo>
                <a:lnTo>
                  <a:pt x="4258" y="18809"/>
                </a:lnTo>
                <a:lnTo>
                  <a:pt x="4307" y="19150"/>
                </a:lnTo>
                <a:lnTo>
                  <a:pt x="4356" y="19466"/>
                </a:lnTo>
                <a:lnTo>
                  <a:pt x="4429" y="19783"/>
                </a:lnTo>
                <a:lnTo>
                  <a:pt x="4526" y="20074"/>
                </a:lnTo>
                <a:lnTo>
                  <a:pt x="4550" y="20123"/>
                </a:lnTo>
                <a:lnTo>
                  <a:pt x="4599" y="20172"/>
                </a:lnTo>
                <a:lnTo>
                  <a:pt x="4648" y="20269"/>
                </a:lnTo>
                <a:lnTo>
                  <a:pt x="4745" y="20366"/>
                </a:lnTo>
                <a:lnTo>
                  <a:pt x="4842" y="20439"/>
                </a:lnTo>
                <a:lnTo>
                  <a:pt x="4940" y="20512"/>
                </a:lnTo>
                <a:lnTo>
                  <a:pt x="5183" y="20634"/>
                </a:lnTo>
                <a:lnTo>
                  <a:pt x="5402" y="20731"/>
                </a:lnTo>
                <a:lnTo>
                  <a:pt x="5694" y="20804"/>
                </a:lnTo>
                <a:lnTo>
                  <a:pt x="5986" y="20829"/>
                </a:lnTo>
                <a:lnTo>
                  <a:pt x="6278" y="20829"/>
                </a:lnTo>
                <a:lnTo>
                  <a:pt x="6594" y="20756"/>
                </a:lnTo>
                <a:lnTo>
                  <a:pt x="6691" y="20707"/>
                </a:lnTo>
                <a:lnTo>
                  <a:pt x="6740" y="20634"/>
                </a:lnTo>
                <a:lnTo>
                  <a:pt x="6740" y="20512"/>
                </a:lnTo>
                <a:lnTo>
                  <a:pt x="6716" y="20415"/>
                </a:lnTo>
                <a:lnTo>
                  <a:pt x="6667" y="20269"/>
                </a:lnTo>
                <a:lnTo>
                  <a:pt x="6570" y="20147"/>
                </a:lnTo>
                <a:lnTo>
                  <a:pt x="6375" y="19904"/>
                </a:lnTo>
                <a:lnTo>
                  <a:pt x="6132" y="19685"/>
                </a:lnTo>
                <a:lnTo>
                  <a:pt x="5864" y="19515"/>
                </a:lnTo>
                <a:lnTo>
                  <a:pt x="5889" y="18736"/>
                </a:lnTo>
                <a:lnTo>
                  <a:pt x="5937" y="17958"/>
                </a:lnTo>
                <a:lnTo>
                  <a:pt x="6059" y="16376"/>
                </a:lnTo>
                <a:lnTo>
                  <a:pt x="6132" y="15597"/>
                </a:lnTo>
                <a:lnTo>
                  <a:pt x="6156" y="14819"/>
                </a:lnTo>
                <a:lnTo>
                  <a:pt x="6180" y="14040"/>
                </a:lnTo>
                <a:lnTo>
                  <a:pt x="6180" y="13261"/>
                </a:lnTo>
                <a:lnTo>
                  <a:pt x="6180" y="12604"/>
                </a:lnTo>
                <a:lnTo>
                  <a:pt x="6156" y="11923"/>
                </a:lnTo>
                <a:lnTo>
                  <a:pt x="6253" y="12069"/>
                </a:lnTo>
                <a:lnTo>
                  <a:pt x="6399" y="12166"/>
                </a:lnTo>
                <a:lnTo>
                  <a:pt x="6521" y="12215"/>
                </a:lnTo>
                <a:lnTo>
                  <a:pt x="6643" y="12215"/>
                </a:lnTo>
                <a:lnTo>
                  <a:pt x="6764" y="12191"/>
                </a:lnTo>
                <a:lnTo>
                  <a:pt x="6886" y="12142"/>
                </a:lnTo>
                <a:lnTo>
                  <a:pt x="6983" y="12069"/>
                </a:lnTo>
                <a:lnTo>
                  <a:pt x="7081" y="11972"/>
                </a:lnTo>
                <a:lnTo>
                  <a:pt x="7178" y="11899"/>
                </a:lnTo>
                <a:lnTo>
                  <a:pt x="7227" y="11777"/>
                </a:lnTo>
                <a:lnTo>
                  <a:pt x="7300" y="11631"/>
                </a:lnTo>
                <a:lnTo>
                  <a:pt x="7324" y="11412"/>
                </a:lnTo>
                <a:lnTo>
                  <a:pt x="7300" y="11193"/>
                </a:lnTo>
                <a:lnTo>
                  <a:pt x="7251" y="10974"/>
                </a:lnTo>
                <a:lnTo>
                  <a:pt x="7275" y="10974"/>
                </a:lnTo>
                <a:lnTo>
                  <a:pt x="7348" y="10390"/>
                </a:lnTo>
                <a:lnTo>
                  <a:pt x="7397" y="9806"/>
                </a:lnTo>
                <a:lnTo>
                  <a:pt x="7397" y="9198"/>
                </a:lnTo>
                <a:lnTo>
                  <a:pt x="7348" y="8614"/>
                </a:lnTo>
                <a:lnTo>
                  <a:pt x="7251" y="8006"/>
                </a:lnTo>
                <a:lnTo>
                  <a:pt x="7129" y="7446"/>
                </a:lnTo>
                <a:lnTo>
                  <a:pt x="6959" y="6862"/>
                </a:lnTo>
                <a:lnTo>
                  <a:pt x="6764" y="6327"/>
                </a:lnTo>
                <a:lnTo>
                  <a:pt x="6545" y="5913"/>
                </a:lnTo>
                <a:lnTo>
                  <a:pt x="6302" y="5499"/>
                </a:lnTo>
                <a:lnTo>
                  <a:pt x="6010" y="5134"/>
                </a:lnTo>
                <a:lnTo>
                  <a:pt x="5840" y="4964"/>
                </a:lnTo>
                <a:lnTo>
                  <a:pt x="5670" y="4794"/>
                </a:lnTo>
                <a:lnTo>
                  <a:pt x="5499" y="4648"/>
                </a:lnTo>
                <a:lnTo>
                  <a:pt x="5305" y="4526"/>
                </a:lnTo>
                <a:lnTo>
                  <a:pt x="5110" y="4404"/>
                </a:lnTo>
                <a:lnTo>
                  <a:pt x="4891" y="4331"/>
                </a:lnTo>
                <a:lnTo>
                  <a:pt x="4672" y="4258"/>
                </a:lnTo>
                <a:lnTo>
                  <a:pt x="4453" y="4210"/>
                </a:lnTo>
                <a:lnTo>
                  <a:pt x="4210" y="4210"/>
                </a:lnTo>
                <a:lnTo>
                  <a:pt x="3966" y="4234"/>
                </a:lnTo>
                <a:lnTo>
                  <a:pt x="3966" y="4210"/>
                </a:lnTo>
                <a:lnTo>
                  <a:pt x="3966" y="4185"/>
                </a:lnTo>
                <a:lnTo>
                  <a:pt x="3966" y="4137"/>
                </a:lnTo>
                <a:lnTo>
                  <a:pt x="3942" y="4039"/>
                </a:lnTo>
                <a:lnTo>
                  <a:pt x="3918" y="3966"/>
                </a:lnTo>
                <a:lnTo>
                  <a:pt x="4064" y="3942"/>
                </a:lnTo>
                <a:lnTo>
                  <a:pt x="4210" y="3893"/>
                </a:lnTo>
                <a:lnTo>
                  <a:pt x="4356" y="3845"/>
                </a:lnTo>
                <a:lnTo>
                  <a:pt x="4477" y="3772"/>
                </a:lnTo>
                <a:lnTo>
                  <a:pt x="4721" y="3602"/>
                </a:lnTo>
                <a:lnTo>
                  <a:pt x="4940" y="3383"/>
                </a:lnTo>
                <a:lnTo>
                  <a:pt x="5110" y="3115"/>
                </a:lnTo>
                <a:lnTo>
                  <a:pt x="5232" y="2847"/>
                </a:lnTo>
                <a:lnTo>
                  <a:pt x="5353" y="2531"/>
                </a:lnTo>
                <a:lnTo>
                  <a:pt x="5402" y="2215"/>
                </a:lnTo>
                <a:lnTo>
                  <a:pt x="5426" y="2069"/>
                </a:lnTo>
                <a:lnTo>
                  <a:pt x="5402" y="1898"/>
                </a:lnTo>
                <a:lnTo>
                  <a:pt x="5378" y="1704"/>
                </a:lnTo>
                <a:lnTo>
                  <a:pt x="5329" y="1485"/>
                </a:lnTo>
                <a:lnTo>
                  <a:pt x="5280" y="1290"/>
                </a:lnTo>
                <a:lnTo>
                  <a:pt x="5183" y="1095"/>
                </a:lnTo>
                <a:lnTo>
                  <a:pt x="5086" y="876"/>
                </a:lnTo>
                <a:lnTo>
                  <a:pt x="4988" y="682"/>
                </a:lnTo>
                <a:lnTo>
                  <a:pt x="4867" y="511"/>
                </a:lnTo>
                <a:lnTo>
                  <a:pt x="4721" y="365"/>
                </a:lnTo>
                <a:lnTo>
                  <a:pt x="4575" y="219"/>
                </a:lnTo>
                <a:lnTo>
                  <a:pt x="4429" y="122"/>
                </a:lnTo>
                <a:lnTo>
                  <a:pt x="4258" y="49"/>
                </a:lnTo>
                <a:lnTo>
                  <a:pt x="4088" y="0"/>
                </a:lnTo>
                <a:close/>
              </a:path>
            </a:pathLst>
          </a:custGeom>
          <a:solidFill>
            <a:srgbClr val="25212A">
              <a:alpha val="7115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53" name="Google Shape;953;p93"/>
          <p:cNvSpPr/>
          <p:nvPr/>
        </p:nvSpPr>
        <p:spPr>
          <a:xfrm>
            <a:off x="7885736" y="3388328"/>
            <a:ext cx="167658" cy="413610"/>
          </a:xfrm>
          <a:custGeom>
            <a:rect b="b" l="l" r="r" t="t"/>
            <a:pathLst>
              <a:path extrusionOk="0" h="21073" w="8542">
                <a:moveTo>
                  <a:pt x="4478" y="487"/>
                </a:moveTo>
                <a:lnTo>
                  <a:pt x="4673" y="536"/>
                </a:lnTo>
                <a:lnTo>
                  <a:pt x="4600" y="584"/>
                </a:lnTo>
                <a:lnTo>
                  <a:pt x="4527" y="657"/>
                </a:lnTo>
                <a:lnTo>
                  <a:pt x="4527" y="730"/>
                </a:lnTo>
                <a:lnTo>
                  <a:pt x="4527" y="755"/>
                </a:lnTo>
                <a:lnTo>
                  <a:pt x="4697" y="755"/>
                </a:lnTo>
                <a:lnTo>
                  <a:pt x="4819" y="730"/>
                </a:lnTo>
                <a:lnTo>
                  <a:pt x="4892" y="682"/>
                </a:lnTo>
                <a:lnTo>
                  <a:pt x="4965" y="633"/>
                </a:lnTo>
                <a:lnTo>
                  <a:pt x="5038" y="682"/>
                </a:lnTo>
                <a:lnTo>
                  <a:pt x="4965" y="730"/>
                </a:lnTo>
                <a:lnTo>
                  <a:pt x="4916" y="779"/>
                </a:lnTo>
                <a:lnTo>
                  <a:pt x="4819" y="925"/>
                </a:lnTo>
                <a:lnTo>
                  <a:pt x="4819" y="949"/>
                </a:lnTo>
                <a:lnTo>
                  <a:pt x="4843" y="974"/>
                </a:lnTo>
                <a:lnTo>
                  <a:pt x="4867" y="998"/>
                </a:lnTo>
                <a:lnTo>
                  <a:pt x="4892" y="974"/>
                </a:lnTo>
                <a:lnTo>
                  <a:pt x="5038" y="876"/>
                </a:lnTo>
                <a:lnTo>
                  <a:pt x="5111" y="828"/>
                </a:lnTo>
                <a:lnTo>
                  <a:pt x="5208" y="803"/>
                </a:lnTo>
                <a:lnTo>
                  <a:pt x="5330" y="901"/>
                </a:lnTo>
                <a:lnTo>
                  <a:pt x="5451" y="1022"/>
                </a:lnTo>
                <a:lnTo>
                  <a:pt x="5281" y="1120"/>
                </a:lnTo>
                <a:lnTo>
                  <a:pt x="5208" y="1193"/>
                </a:lnTo>
                <a:lnTo>
                  <a:pt x="5111" y="1266"/>
                </a:lnTo>
                <a:lnTo>
                  <a:pt x="4965" y="1436"/>
                </a:lnTo>
                <a:lnTo>
                  <a:pt x="4965" y="1460"/>
                </a:lnTo>
                <a:lnTo>
                  <a:pt x="4965" y="1485"/>
                </a:lnTo>
                <a:lnTo>
                  <a:pt x="5013" y="1485"/>
                </a:lnTo>
                <a:lnTo>
                  <a:pt x="5111" y="1436"/>
                </a:lnTo>
                <a:lnTo>
                  <a:pt x="5208" y="1387"/>
                </a:lnTo>
                <a:lnTo>
                  <a:pt x="5403" y="1314"/>
                </a:lnTo>
                <a:lnTo>
                  <a:pt x="5573" y="1217"/>
                </a:lnTo>
                <a:lnTo>
                  <a:pt x="5695" y="1412"/>
                </a:lnTo>
                <a:lnTo>
                  <a:pt x="5768" y="1631"/>
                </a:lnTo>
                <a:lnTo>
                  <a:pt x="5719" y="1631"/>
                </a:lnTo>
                <a:lnTo>
                  <a:pt x="5597" y="1679"/>
                </a:lnTo>
                <a:lnTo>
                  <a:pt x="5451" y="1728"/>
                </a:lnTo>
                <a:lnTo>
                  <a:pt x="5184" y="1874"/>
                </a:lnTo>
                <a:lnTo>
                  <a:pt x="4989" y="1996"/>
                </a:lnTo>
                <a:lnTo>
                  <a:pt x="4892" y="2069"/>
                </a:lnTo>
                <a:lnTo>
                  <a:pt x="4819" y="2166"/>
                </a:lnTo>
                <a:lnTo>
                  <a:pt x="4819" y="2190"/>
                </a:lnTo>
                <a:lnTo>
                  <a:pt x="4843" y="2215"/>
                </a:lnTo>
                <a:lnTo>
                  <a:pt x="4940" y="2239"/>
                </a:lnTo>
                <a:lnTo>
                  <a:pt x="5038" y="2239"/>
                </a:lnTo>
                <a:lnTo>
                  <a:pt x="5232" y="2166"/>
                </a:lnTo>
                <a:lnTo>
                  <a:pt x="5524" y="2069"/>
                </a:lnTo>
                <a:lnTo>
                  <a:pt x="5816" y="1947"/>
                </a:lnTo>
                <a:lnTo>
                  <a:pt x="5841" y="1947"/>
                </a:lnTo>
                <a:lnTo>
                  <a:pt x="5841" y="1971"/>
                </a:lnTo>
                <a:lnTo>
                  <a:pt x="5841" y="2142"/>
                </a:lnTo>
                <a:lnTo>
                  <a:pt x="5816" y="2312"/>
                </a:lnTo>
                <a:lnTo>
                  <a:pt x="5743" y="2312"/>
                </a:lnTo>
                <a:lnTo>
                  <a:pt x="5622" y="2361"/>
                </a:lnTo>
                <a:lnTo>
                  <a:pt x="5476" y="2385"/>
                </a:lnTo>
                <a:lnTo>
                  <a:pt x="5208" y="2434"/>
                </a:lnTo>
                <a:lnTo>
                  <a:pt x="4916" y="2507"/>
                </a:lnTo>
                <a:lnTo>
                  <a:pt x="4794" y="2555"/>
                </a:lnTo>
                <a:lnTo>
                  <a:pt x="4648" y="2604"/>
                </a:lnTo>
                <a:lnTo>
                  <a:pt x="4648" y="2653"/>
                </a:lnTo>
                <a:lnTo>
                  <a:pt x="4673" y="2653"/>
                </a:lnTo>
                <a:lnTo>
                  <a:pt x="5208" y="2701"/>
                </a:lnTo>
                <a:lnTo>
                  <a:pt x="5476" y="2701"/>
                </a:lnTo>
                <a:lnTo>
                  <a:pt x="5719" y="2653"/>
                </a:lnTo>
                <a:lnTo>
                  <a:pt x="5646" y="2847"/>
                </a:lnTo>
                <a:lnTo>
                  <a:pt x="5524" y="3042"/>
                </a:lnTo>
                <a:lnTo>
                  <a:pt x="4697" y="3042"/>
                </a:lnTo>
                <a:lnTo>
                  <a:pt x="4624" y="3018"/>
                </a:lnTo>
                <a:lnTo>
                  <a:pt x="4575" y="2993"/>
                </a:lnTo>
                <a:lnTo>
                  <a:pt x="4551" y="2993"/>
                </a:lnTo>
                <a:lnTo>
                  <a:pt x="4551" y="3018"/>
                </a:lnTo>
                <a:lnTo>
                  <a:pt x="4600" y="3091"/>
                </a:lnTo>
                <a:lnTo>
                  <a:pt x="4673" y="3164"/>
                </a:lnTo>
                <a:lnTo>
                  <a:pt x="4746" y="3212"/>
                </a:lnTo>
                <a:lnTo>
                  <a:pt x="4843" y="3261"/>
                </a:lnTo>
                <a:lnTo>
                  <a:pt x="5086" y="3310"/>
                </a:lnTo>
                <a:lnTo>
                  <a:pt x="5330" y="3310"/>
                </a:lnTo>
                <a:lnTo>
                  <a:pt x="5159" y="3456"/>
                </a:lnTo>
                <a:lnTo>
                  <a:pt x="4989" y="3577"/>
                </a:lnTo>
                <a:lnTo>
                  <a:pt x="4892" y="3529"/>
                </a:lnTo>
                <a:lnTo>
                  <a:pt x="4746" y="3504"/>
                </a:lnTo>
                <a:lnTo>
                  <a:pt x="4259" y="3504"/>
                </a:lnTo>
                <a:lnTo>
                  <a:pt x="4235" y="3529"/>
                </a:lnTo>
                <a:lnTo>
                  <a:pt x="4210" y="3577"/>
                </a:lnTo>
                <a:lnTo>
                  <a:pt x="4210" y="3626"/>
                </a:lnTo>
                <a:lnTo>
                  <a:pt x="4235" y="3699"/>
                </a:lnTo>
                <a:lnTo>
                  <a:pt x="4283" y="3748"/>
                </a:lnTo>
                <a:lnTo>
                  <a:pt x="4429" y="3796"/>
                </a:lnTo>
                <a:lnTo>
                  <a:pt x="4283" y="3821"/>
                </a:lnTo>
                <a:lnTo>
                  <a:pt x="3967" y="3821"/>
                </a:lnTo>
                <a:lnTo>
                  <a:pt x="3821" y="3772"/>
                </a:lnTo>
                <a:lnTo>
                  <a:pt x="3675" y="3723"/>
                </a:lnTo>
                <a:lnTo>
                  <a:pt x="3529" y="3650"/>
                </a:lnTo>
                <a:lnTo>
                  <a:pt x="3407" y="3577"/>
                </a:lnTo>
                <a:lnTo>
                  <a:pt x="3310" y="3456"/>
                </a:lnTo>
                <a:lnTo>
                  <a:pt x="3213" y="3358"/>
                </a:lnTo>
                <a:lnTo>
                  <a:pt x="3115" y="3237"/>
                </a:lnTo>
                <a:lnTo>
                  <a:pt x="2969" y="2945"/>
                </a:lnTo>
                <a:lnTo>
                  <a:pt x="2848" y="2653"/>
                </a:lnTo>
                <a:lnTo>
                  <a:pt x="2775" y="2361"/>
                </a:lnTo>
                <a:lnTo>
                  <a:pt x="2750" y="2069"/>
                </a:lnTo>
                <a:lnTo>
                  <a:pt x="2750" y="1898"/>
                </a:lnTo>
                <a:lnTo>
                  <a:pt x="2775" y="1728"/>
                </a:lnTo>
                <a:lnTo>
                  <a:pt x="2823" y="1558"/>
                </a:lnTo>
                <a:lnTo>
                  <a:pt x="2896" y="1412"/>
                </a:lnTo>
                <a:lnTo>
                  <a:pt x="3067" y="1120"/>
                </a:lnTo>
                <a:lnTo>
                  <a:pt x="3261" y="852"/>
                </a:lnTo>
                <a:lnTo>
                  <a:pt x="3359" y="755"/>
                </a:lnTo>
                <a:lnTo>
                  <a:pt x="3480" y="682"/>
                </a:lnTo>
                <a:lnTo>
                  <a:pt x="3699" y="560"/>
                </a:lnTo>
                <a:lnTo>
                  <a:pt x="3772" y="584"/>
                </a:lnTo>
                <a:lnTo>
                  <a:pt x="3845" y="560"/>
                </a:lnTo>
                <a:lnTo>
                  <a:pt x="4064" y="511"/>
                </a:lnTo>
                <a:lnTo>
                  <a:pt x="4259" y="487"/>
                </a:lnTo>
                <a:close/>
                <a:moveTo>
                  <a:pt x="4600" y="4818"/>
                </a:moveTo>
                <a:lnTo>
                  <a:pt x="4940" y="4842"/>
                </a:lnTo>
                <a:lnTo>
                  <a:pt x="4746" y="4915"/>
                </a:lnTo>
                <a:lnTo>
                  <a:pt x="4600" y="5037"/>
                </a:lnTo>
                <a:lnTo>
                  <a:pt x="4600" y="5061"/>
                </a:lnTo>
                <a:lnTo>
                  <a:pt x="4600" y="5086"/>
                </a:lnTo>
                <a:lnTo>
                  <a:pt x="4624" y="5110"/>
                </a:lnTo>
                <a:lnTo>
                  <a:pt x="4648" y="5134"/>
                </a:lnTo>
                <a:lnTo>
                  <a:pt x="4770" y="5110"/>
                </a:lnTo>
                <a:lnTo>
                  <a:pt x="4867" y="5086"/>
                </a:lnTo>
                <a:lnTo>
                  <a:pt x="5086" y="5013"/>
                </a:lnTo>
                <a:lnTo>
                  <a:pt x="5305" y="4964"/>
                </a:lnTo>
                <a:lnTo>
                  <a:pt x="5403" y="4940"/>
                </a:lnTo>
                <a:lnTo>
                  <a:pt x="5500" y="4915"/>
                </a:lnTo>
                <a:lnTo>
                  <a:pt x="5573" y="4940"/>
                </a:lnTo>
                <a:lnTo>
                  <a:pt x="5719" y="4964"/>
                </a:lnTo>
                <a:lnTo>
                  <a:pt x="5695" y="4988"/>
                </a:lnTo>
                <a:lnTo>
                  <a:pt x="5427" y="5086"/>
                </a:lnTo>
                <a:lnTo>
                  <a:pt x="5281" y="5159"/>
                </a:lnTo>
                <a:lnTo>
                  <a:pt x="5232" y="5207"/>
                </a:lnTo>
                <a:lnTo>
                  <a:pt x="5184" y="5256"/>
                </a:lnTo>
                <a:lnTo>
                  <a:pt x="5208" y="5280"/>
                </a:lnTo>
                <a:lnTo>
                  <a:pt x="5281" y="5329"/>
                </a:lnTo>
                <a:lnTo>
                  <a:pt x="5403" y="5353"/>
                </a:lnTo>
                <a:lnTo>
                  <a:pt x="5524" y="5353"/>
                </a:lnTo>
                <a:lnTo>
                  <a:pt x="5622" y="5329"/>
                </a:lnTo>
                <a:lnTo>
                  <a:pt x="5938" y="5256"/>
                </a:lnTo>
                <a:lnTo>
                  <a:pt x="6254" y="5183"/>
                </a:lnTo>
                <a:lnTo>
                  <a:pt x="6425" y="5305"/>
                </a:lnTo>
                <a:lnTo>
                  <a:pt x="6254" y="5329"/>
                </a:lnTo>
                <a:lnTo>
                  <a:pt x="6035" y="5378"/>
                </a:lnTo>
                <a:lnTo>
                  <a:pt x="5841" y="5451"/>
                </a:lnTo>
                <a:lnTo>
                  <a:pt x="5743" y="5475"/>
                </a:lnTo>
                <a:lnTo>
                  <a:pt x="5670" y="5548"/>
                </a:lnTo>
                <a:lnTo>
                  <a:pt x="5573" y="5597"/>
                </a:lnTo>
                <a:lnTo>
                  <a:pt x="5500" y="5645"/>
                </a:lnTo>
                <a:lnTo>
                  <a:pt x="5476" y="5670"/>
                </a:lnTo>
                <a:lnTo>
                  <a:pt x="5500" y="5694"/>
                </a:lnTo>
                <a:lnTo>
                  <a:pt x="5573" y="5694"/>
                </a:lnTo>
                <a:lnTo>
                  <a:pt x="5622" y="5718"/>
                </a:lnTo>
                <a:lnTo>
                  <a:pt x="5670" y="5718"/>
                </a:lnTo>
                <a:lnTo>
                  <a:pt x="5743" y="5743"/>
                </a:lnTo>
                <a:lnTo>
                  <a:pt x="5889" y="5718"/>
                </a:lnTo>
                <a:lnTo>
                  <a:pt x="6035" y="5694"/>
                </a:lnTo>
                <a:lnTo>
                  <a:pt x="6230" y="5645"/>
                </a:lnTo>
                <a:lnTo>
                  <a:pt x="6400" y="5621"/>
                </a:lnTo>
                <a:lnTo>
                  <a:pt x="6571" y="5621"/>
                </a:lnTo>
                <a:lnTo>
                  <a:pt x="6668" y="5645"/>
                </a:lnTo>
                <a:lnTo>
                  <a:pt x="6741" y="5670"/>
                </a:lnTo>
                <a:lnTo>
                  <a:pt x="6668" y="5694"/>
                </a:lnTo>
                <a:lnTo>
                  <a:pt x="6498" y="5718"/>
                </a:lnTo>
                <a:lnTo>
                  <a:pt x="6352" y="5767"/>
                </a:lnTo>
                <a:lnTo>
                  <a:pt x="6206" y="5840"/>
                </a:lnTo>
                <a:lnTo>
                  <a:pt x="6133" y="5913"/>
                </a:lnTo>
                <a:lnTo>
                  <a:pt x="6108" y="5962"/>
                </a:lnTo>
                <a:lnTo>
                  <a:pt x="6084" y="6010"/>
                </a:lnTo>
                <a:lnTo>
                  <a:pt x="6108" y="6059"/>
                </a:lnTo>
                <a:lnTo>
                  <a:pt x="6133" y="6083"/>
                </a:lnTo>
                <a:lnTo>
                  <a:pt x="6181" y="6108"/>
                </a:lnTo>
                <a:lnTo>
                  <a:pt x="6279" y="6108"/>
                </a:lnTo>
                <a:lnTo>
                  <a:pt x="6400" y="6083"/>
                </a:lnTo>
                <a:lnTo>
                  <a:pt x="6619" y="6010"/>
                </a:lnTo>
                <a:lnTo>
                  <a:pt x="7130" y="6010"/>
                </a:lnTo>
                <a:lnTo>
                  <a:pt x="7203" y="6108"/>
                </a:lnTo>
                <a:lnTo>
                  <a:pt x="7276" y="6229"/>
                </a:lnTo>
                <a:lnTo>
                  <a:pt x="7106" y="6278"/>
                </a:lnTo>
                <a:lnTo>
                  <a:pt x="6936" y="6351"/>
                </a:lnTo>
                <a:lnTo>
                  <a:pt x="6790" y="6473"/>
                </a:lnTo>
                <a:lnTo>
                  <a:pt x="6668" y="6594"/>
                </a:lnTo>
                <a:lnTo>
                  <a:pt x="6668" y="6619"/>
                </a:lnTo>
                <a:lnTo>
                  <a:pt x="6887" y="6619"/>
                </a:lnTo>
                <a:lnTo>
                  <a:pt x="7082" y="6594"/>
                </a:lnTo>
                <a:lnTo>
                  <a:pt x="7471" y="6570"/>
                </a:lnTo>
                <a:lnTo>
                  <a:pt x="7544" y="6765"/>
                </a:lnTo>
                <a:lnTo>
                  <a:pt x="7130" y="6862"/>
                </a:lnTo>
                <a:lnTo>
                  <a:pt x="6984" y="6935"/>
                </a:lnTo>
                <a:lnTo>
                  <a:pt x="6936" y="6959"/>
                </a:lnTo>
                <a:lnTo>
                  <a:pt x="6911" y="6984"/>
                </a:lnTo>
                <a:lnTo>
                  <a:pt x="6960" y="7057"/>
                </a:lnTo>
                <a:lnTo>
                  <a:pt x="7033" y="7081"/>
                </a:lnTo>
                <a:lnTo>
                  <a:pt x="7106" y="7105"/>
                </a:lnTo>
                <a:lnTo>
                  <a:pt x="7203" y="7105"/>
                </a:lnTo>
                <a:lnTo>
                  <a:pt x="7422" y="7081"/>
                </a:lnTo>
                <a:lnTo>
                  <a:pt x="7641" y="7032"/>
                </a:lnTo>
                <a:lnTo>
                  <a:pt x="7714" y="7227"/>
                </a:lnTo>
                <a:lnTo>
                  <a:pt x="7544" y="7276"/>
                </a:lnTo>
                <a:lnTo>
                  <a:pt x="7349" y="7349"/>
                </a:lnTo>
                <a:lnTo>
                  <a:pt x="7203" y="7422"/>
                </a:lnTo>
                <a:lnTo>
                  <a:pt x="7155" y="7470"/>
                </a:lnTo>
                <a:lnTo>
                  <a:pt x="7106" y="7543"/>
                </a:lnTo>
                <a:lnTo>
                  <a:pt x="7106" y="7568"/>
                </a:lnTo>
                <a:lnTo>
                  <a:pt x="7106" y="7592"/>
                </a:lnTo>
                <a:lnTo>
                  <a:pt x="7130" y="7616"/>
                </a:lnTo>
                <a:lnTo>
                  <a:pt x="7155" y="7616"/>
                </a:lnTo>
                <a:lnTo>
                  <a:pt x="7228" y="7568"/>
                </a:lnTo>
                <a:lnTo>
                  <a:pt x="7325" y="7543"/>
                </a:lnTo>
                <a:lnTo>
                  <a:pt x="7495" y="7519"/>
                </a:lnTo>
                <a:lnTo>
                  <a:pt x="7763" y="7470"/>
                </a:lnTo>
                <a:lnTo>
                  <a:pt x="7836" y="7762"/>
                </a:lnTo>
                <a:lnTo>
                  <a:pt x="7812" y="7787"/>
                </a:lnTo>
                <a:lnTo>
                  <a:pt x="7568" y="7811"/>
                </a:lnTo>
                <a:lnTo>
                  <a:pt x="7349" y="7884"/>
                </a:lnTo>
                <a:lnTo>
                  <a:pt x="7301" y="7933"/>
                </a:lnTo>
                <a:lnTo>
                  <a:pt x="7301" y="7981"/>
                </a:lnTo>
                <a:lnTo>
                  <a:pt x="7301" y="8030"/>
                </a:lnTo>
                <a:lnTo>
                  <a:pt x="7349" y="8054"/>
                </a:lnTo>
                <a:lnTo>
                  <a:pt x="7447" y="8079"/>
                </a:lnTo>
                <a:lnTo>
                  <a:pt x="7568" y="8079"/>
                </a:lnTo>
                <a:lnTo>
                  <a:pt x="7763" y="8054"/>
                </a:lnTo>
                <a:lnTo>
                  <a:pt x="7885" y="8030"/>
                </a:lnTo>
                <a:lnTo>
                  <a:pt x="7933" y="8273"/>
                </a:lnTo>
                <a:lnTo>
                  <a:pt x="7690" y="8346"/>
                </a:lnTo>
                <a:lnTo>
                  <a:pt x="7593" y="8395"/>
                </a:lnTo>
                <a:lnTo>
                  <a:pt x="7495" y="8468"/>
                </a:lnTo>
                <a:lnTo>
                  <a:pt x="7495" y="8492"/>
                </a:lnTo>
                <a:lnTo>
                  <a:pt x="7739" y="8541"/>
                </a:lnTo>
                <a:lnTo>
                  <a:pt x="7958" y="8541"/>
                </a:lnTo>
                <a:lnTo>
                  <a:pt x="7982" y="8809"/>
                </a:lnTo>
                <a:lnTo>
                  <a:pt x="7860" y="8833"/>
                </a:lnTo>
                <a:lnTo>
                  <a:pt x="7739" y="8857"/>
                </a:lnTo>
                <a:lnTo>
                  <a:pt x="7641" y="8930"/>
                </a:lnTo>
                <a:lnTo>
                  <a:pt x="7568" y="9003"/>
                </a:lnTo>
                <a:lnTo>
                  <a:pt x="7544" y="9052"/>
                </a:lnTo>
                <a:lnTo>
                  <a:pt x="7568" y="9101"/>
                </a:lnTo>
                <a:lnTo>
                  <a:pt x="7690" y="9125"/>
                </a:lnTo>
                <a:lnTo>
                  <a:pt x="7787" y="9125"/>
                </a:lnTo>
                <a:lnTo>
                  <a:pt x="8006" y="9101"/>
                </a:lnTo>
                <a:lnTo>
                  <a:pt x="8006" y="9320"/>
                </a:lnTo>
                <a:lnTo>
                  <a:pt x="7933" y="9344"/>
                </a:lnTo>
                <a:lnTo>
                  <a:pt x="7860" y="9368"/>
                </a:lnTo>
                <a:lnTo>
                  <a:pt x="7787" y="9417"/>
                </a:lnTo>
                <a:lnTo>
                  <a:pt x="7666" y="9490"/>
                </a:lnTo>
                <a:lnTo>
                  <a:pt x="7641" y="9539"/>
                </a:lnTo>
                <a:lnTo>
                  <a:pt x="7666" y="9563"/>
                </a:lnTo>
                <a:lnTo>
                  <a:pt x="7787" y="9587"/>
                </a:lnTo>
                <a:lnTo>
                  <a:pt x="7933" y="9612"/>
                </a:lnTo>
                <a:lnTo>
                  <a:pt x="8031" y="9612"/>
                </a:lnTo>
                <a:lnTo>
                  <a:pt x="8031" y="9855"/>
                </a:lnTo>
                <a:lnTo>
                  <a:pt x="7909" y="9879"/>
                </a:lnTo>
                <a:lnTo>
                  <a:pt x="7787" y="9928"/>
                </a:lnTo>
                <a:lnTo>
                  <a:pt x="7690" y="10001"/>
                </a:lnTo>
                <a:lnTo>
                  <a:pt x="7666" y="10025"/>
                </a:lnTo>
                <a:lnTo>
                  <a:pt x="7666" y="10050"/>
                </a:lnTo>
                <a:lnTo>
                  <a:pt x="7714" y="10098"/>
                </a:lnTo>
                <a:lnTo>
                  <a:pt x="8031" y="10098"/>
                </a:lnTo>
                <a:lnTo>
                  <a:pt x="8006" y="10415"/>
                </a:lnTo>
                <a:lnTo>
                  <a:pt x="7885" y="10439"/>
                </a:lnTo>
                <a:lnTo>
                  <a:pt x="7739" y="10488"/>
                </a:lnTo>
                <a:lnTo>
                  <a:pt x="7714" y="10512"/>
                </a:lnTo>
                <a:lnTo>
                  <a:pt x="7714" y="10536"/>
                </a:lnTo>
                <a:lnTo>
                  <a:pt x="7739" y="10585"/>
                </a:lnTo>
                <a:lnTo>
                  <a:pt x="7763" y="10609"/>
                </a:lnTo>
                <a:lnTo>
                  <a:pt x="7885" y="10634"/>
                </a:lnTo>
                <a:lnTo>
                  <a:pt x="7982" y="10634"/>
                </a:lnTo>
                <a:lnTo>
                  <a:pt x="7958" y="10901"/>
                </a:lnTo>
                <a:lnTo>
                  <a:pt x="7909" y="10926"/>
                </a:lnTo>
                <a:lnTo>
                  <a:pt x="7860" y="10926"/>
                </a:lnTo>
                <a:lnTo>
                  <a:pt x="7812" y="10950"/>
                </a:lnTo>
                <a:lnTo>
                  <a:pt x="7787" y="10950"/>
                </a:lnTo>
                <a:lnTo>
                  <a:pt x="7787" y="10999"/>
                </a:lnTo>
                <a:lnTo>
                  <a:pt x="7860" y="11047"/>
                </a:lnTo>
                <a:lnTo>
                  <a:pt x="7933" y="11072"/>
                </a:lnTo>
                <a:lnTo>
                  <a:pt x="7958" y="11145"/>
                </a:lnTo>
                <a:lnTo>
                  <a:pt x="7982" y="11193"/>
                </a:lnTo>
                <a:lnTo>
                  <a:pt x="8079" y="11266"/>
                </a:lnTo>
                <a:lnTo>
                  <a:pt x="8055" y="11437"/>
                </a:lnTo>
                <a:lnTo>
                  <a:pt x="8006" y="11583"/>
                </a:lnTo>
                <a:lnTo>
                  <a:pt x="7933" y="11729"/>
                </a:lnTo>
                <a:lnTo>
                  <a:pt x="7812" y="11826"/>
                </a:lnTo>
                <a:lnTo>
                  <a:pt x="7690" y="11899"/>
                </a:lnTo>
                <a:lnTo>
                  <a:pt x="7520" y="11899"/>
                </a:lnTo>
                <a:lnTo>
                  <a:pt x="7447" y="11850"/>
                </a:lnTo>
                <a:lnTo>
                  <a:pt x="7398" y="11802"/>
                </a:lnTo>
                <a:lnTo>
                  <a:pt x="7325" y="11729"/>
                </a:lnTo>
                <a:lnTo>
                  <a:pt x="7301" y="11656"/>
                </a:lnTo>
                <a:lnTo>
                  <a:pt x="7276" y="11583"/>
                </a:lnTo>
                <a:lnTo>
                  <a:pt x="7276" y="11388"/>
                </a:lnTo>
                <a:lnTo>
                  <a:pt x="7301" y="11242"/>
                </a:lnTo>
                <a:lnTo>
                  <a:pt x="7398" y="11096"/>
                </a:lnTo>
                <a:lnTo>
                  <a:pt x="7422" y="11023"/>
                </a:lnTo>
                <a:lnTo>
                  <a:pt x="7447" y="10974"/>
                </a:lnTo>
                <a:lnTo>
                  <a:pt x="7447" y="10828"/>
                </a:lnTo>
                <a:lnTo>
                  <a:pt x="7374" y="10561"/>
                </a:lnTo>
                <a:lnTo>
                  <a:pt x="7301" y="10074"/>
                </a:lnTo>
                <a:lnTo>
                  <a:pt x="7252" y="9612"/>
                </a:lnTo>
                <a:lnTo>
                  <a:pt x="7179" y="9125"/>
                </a:lnTo>
                <a:lnTo>
                  <a:pt x="7106" y="8906"/>
                </a:lnTo>
                <a:lnTo>
                  <a:pt x="7033" y="8663"/>
                </a:lnTo>
                <a:lnTo>
                  <a:pt x="6765" y="7957"/>
                </a:lnTo>
                <a:lnTo>
                  <a:pt x="6449" y="7276"/>
                </a:lnTo>
                <a:lnTo>
                  <a:pt x="6400" y="7203"/>
                </a:lnTo>
                <a:lnTo>
                  <a:pt x="6352" y="7105"/>
                </a:lnTo>
                <a:lnTo>
                  <a:pt x="6327" y="7057"/>
                </a:lnTo>
                <a:lnTo>
                  <a:pt x="6206" y="7057"/>
                </a:lnTo>
                <a:lnTo>
                  <a:pt x="6157" y="7081"/>
                </a:lnTo>
                <a:lnTo>
                  <a:pt x="6133" y="7105"/>
                </a:lnTo>
                <a:lnTo>
                  <a:pt x="6133" y="7154"/>
                </a:lnTo>
                <a:lnTo>
                  <a:pt x="6133" y="7227"/>
                </a:lnTo>
                <a:lnTo>
                  <a:pt x="5987" y="7227"/>
                </a:lnTo>
                <a:lnTo>
                  <a:pt x="5816" y="7251"/>
                </a:lnTo>
                <a:lnTo>
                  <a:pt x="5743" y="7276"/>
                </a:lnTo>
                <a:lnTo>
                  <a:pt x="5670" y="7300"/>
                </a:lnTo>
                <a:lnTo>
                  <a:pt x="5646" y="7349"/>
                </a:lnTo>
                <a:lnTo>
                  <a:pt x="5646" y="7397"/>
                </a:lnTo>
                <a:lnTo>
                  <a:pt x="5670" y="7422"/>
                </a:lnTo>
                <a:lnTo>
                  <a:pt x="5695" y="7470"/>
                </a:lnTo>
                <a:lnTo>
                  <a:pt x="5743" y="7495"/>
                </a:lnTo>
                <a:lnTo>
                  <a:pt x="5816" y="7519"/>
                </a:lnTo>
                <a:lnTo>
                  <a:pt x="6133" y="7519"/>
                </a:lnTo>
                <a:lnTo>
                  <a:pt x="6133" y="7714"/>
                </a:lnTo>
                <a:lnTo>
                  <a:pt x="6084" y="7714"/>
                </a:lnTo>
                <a:lnTo>
                  <a:pt x="5768" y="7738"/>
                </a:lnTo>
                <a:lnTo>
                  <a:pt x="5597" y="7787"/>
                </a:lnTo>
                <a:lnTo>
                  <a:pt x="5451" y="7860"/>
                </a:lnTo>
                <a:lnTo>
                  <a:pt x="5427" y="7884"/>
                </a:lnTo>
                <a:lnTo>
                  <a:pt x="5451" y="7933"/>
                </a:lnTo>
                <a:lnTo>
                  <a:pt x="5573" y="7981"/>
                </a:lnTo>
                <a:lnTo>
                  <a:pt x="5719" y="8006"/>
                </a:lnTo>
                <a:lnTo>
                  <a:pt x="6157" y="8006"/>
                </a:lnTo>
                <a:lnTo>
                  <a:pt x="6157" y="8298"/>
                </a:lnTo>
                <a:lnTo>
                  <a:pt x="5962" y="8298"/>
                </a:lnTo>
                <a:lnTo>
                  <a:pt x="5792" y="8322"/>
                </a:lnTo>
                <a:lnTo>
                  <a:pt x="5646" y="8322"/>
                </a:lnTo>
                <a:lnTo>
                  <a:pt x="5500" y="8371"/>
                </a:lnTo>
                <a:lnTo>
                  <a:pt x="5354" y="8444"/>
                </a:lnTo>
                <a:lnTo>
                  <a:pt x="5232" y="8541"/>
                </a:lnTo>
                <a:lnTo>
                  <a:pt x="5232" y="8565"/>
                </a:lnTo>
                <a:lnTo>
                  <a:pt x="5232" y="8590"/>
                </a:lnTo>
                <a:lnTo>
                  <a:pt x="5378" y="8638"/>
                </a:lnTo>
                <a:lnTo>
                  <a:pt x="5524" y="8663"/>
                </a:lnTo>
                <a:lnTo>
                  <a:pt x="5987" y="8663"/>
                </a:lnTo>
                <a:lnTo>
                  <a:pt x="6157" y="8638"/>
                </a:lnTo>
                <a:lnTo>
                  <a:pt x="6157" y="8784"/>
                </a:lnTo>
                <a:lnTo>
                  <a:pt x="6084" y="8760"/>
                </a:lnTo>
                <a:lnTo>
                  <a:pt x="5987" y="8784"/>
                </a:lnTo>
                <a:lnTo>
                  <a:pt x="5816" y="8809"/>
                </a:lnTo>
                <a:lnTo>
                  <a:pt x="5549" y="8833"/>
                </a:lnTo>
                <a:lnTo>
                  <a:pt x="5403" y="8857"/>
                </a:lnTo>
                <a:lnTo>
                  <a:pt x="5281" y="8906"/>
                </a:lnTo>
                <a:lnTo>
                  <a:pt x="5257" y="8930"/>
                </a:lnTo>
                <a:lnTo>
                  <a:pt x="5281" y="8955"/>
                </a:lnTo>
                <a:lnTo>
                  <a:pt x="5403" y="9028"/>
                </a:lnTo>
                <a:lnTo>
                  <a:pt x="5549" y="9052"/>
                </a:lnTo>
                <a:lnTo>
                  <a:pt x="5670" y="9076"/>
                </a:lnTo>
                <a:lnTo>
                  <a:pt x="5816" y="9101"/>
                </a:lnTo>
                <a:lnTo>
                  <a:pt x="5987" y="9101"/>
                </a:lnTo>
                <a:lnTo>
                  <a:pt x="6084" y="9076"/>
                </a:lnTo>
                <a:lnTo>
                  <a:pt x="6181" y="9076"/>
                </a:lnTo>
                <a:lnTo>
                  <a:pt x="6181" y="9320"/>
                </a:lnTo>
                <a:lnTo>
                  <a:pt x="5962" y="9295"/>
                </a:lnTo>
                <a:lnTo>
                  <a:pt x="5743" y="9320"/>
                </a:lnTo>
                <a:lnTo>
                  <a:pt x="5500" y="9344"/>
                </a:lnTo>
                <a:lnTo>
                  <a:pt x="5378" y="9393"/>
                </a:lnTo>
                <a:lnTo>
                  <a:pt x="5281" y="9441"/>
                </a:lnTo>
                <a:lnTo>
                  <a:pt x="5257" y="9466"/>
                </a:lnTo>
                <a:lnTo>
                  <a:pt x="5257" y="9514"/>
                </a:lnTo>
                <a:lnTo>
                  <a:pt x="5305" y="9563"/>
                </a:lnTo>
                <a:lnTo>
                  <a:pt x="5378" y="9587"/>
                </a:lnTo>
                <a:lnTo>
                  <a:pt x="5476" y="9612"/>
                </a:lnTo>
                <a:lnTo>
                  <a:pt x="5914" y="9612"/>
                </a:lnTo>
                <a:lnTo>
                  <a:pt x="6181" y="9636"/>
                </a:lnTo>
                <a:lnTo>
                  <a:pt x="6157" y="9855"/>
                </a:lnTo>
                <a:lnTo>
                  <a:pt x="6060" y="9855"/>
                </a:lnTo>
                <a:lnTo>
                  <a:pt x="5670" y="9928"/>
                </a:lnTo>
                <a:lnTo>
                  <a:pt x="5500" y="9952"/>
                </a:lnTo>
                <a:lnTo>
                  <a:pt x="5427" y="10001"/>
                </a:lnTo>
                <a:lnTo>
                  <a:pt x="5403" y="10001"/>
                </a:lnTo>
                <a:lnTo>
                  <a:pt x="5378" y="10025"/>
                </a:lnTo>
                <a:lnTo>
                  <a:pt x="5378" y="10098"/>
                </a:lnTo>
                <a:lnTo>
                  <a:pt x="5403" y="10147"/>
                </a:lnTo>
                <a:lnTo>
                  <a:pt x="5451" y="10171"/>
                </a:lnTo>
                <a:lnTo>
                  <a:pt x="5500" y="10196"/>
                </a:lnTo>
                <a:lnTo>
                  <a:pt x="5622" y="10220"/>
                </a:lnTo>
                <a:lnTo>
                  <a:pt x="5743" y="10220"/>
                </a:lnTo>
                <a:lnTo>
                  <a:pt x="5938" y="10196"/>
                </a:lnTo>
                <a:lnTo>
                  <a:pt x="6133" y="10171"/>
                </a:lnTo>
                <a:lnTo>
                  <a:pt x="6157" y="10147"/>
                </a:lnTo>
                <a:lnTo>
                  <a:pt x="6157" y="10366"/>
                </a:lnTo>
                <a:lnTo>
                  <a:pt x="6011" y="10390"/>
                </a:lnTo>
                <a:lnTo>
                  <a:pt x="5889" y="10415"/>
                </a:lnTo>
                <a:lnTo>
                  <a:pt x="5573" y="10512"/>
                </a:lnTo>
                <a:lnTo>
                  <a:pt x="5403" y="10585"/>
                </a:lnTo>
                <a:lnTo>
                  <a:pt x="5354" y="10634"/>
                </a:lnTo>
                <a:lnTo>
                  <a:pt x="5354" y="10658"/>
                </a:lnTo>
                <a:lnTo>
                  <a:pt x="5403" y="10707"/>
                </a:lnTo>
                <a:lnTo>
                  <a:pt x="5451" y="10731"/>
                </a:lnTo>
                <a:lnTo>
                  <a:pt x="5573" y="10755"/>
                </a:lnTo>
                <a:lnTo>
                  <a:pt x="5841" y="10731"/>
                </a:lnTo>
                <a:lnTo>
                  <a:pt x="6157" y="10682"/>
                </a:lnTo>
                <a:lnTo>
                  <a:pt x="6157" y="10999"/>
                </a:lnTo>
                <a:lnTo>
                  <a:pt x="6133" y="10999"/>
                </a:lnTo>
                <a:lnTo>
                  <a:pt x="5938" y="11023"/>
                </a:lnTo>
                <a:lnTo>
                  <a:pt x="5743" y="11047"/>
                </a:lnTo>
                <a:lnTo>
                  <a:pt x="5549" y="11120"/>
                </a:lnTo>
                <a:lnTo>
                  <a:pt x="5378" y="11193"/>
                </a:lnTo>
                <a:lnTo>
                  <a:pt x="5354" y="11218"/>
                </a:lnTo>
                <a:lnTo>
                  <a:pt x="5354" y="11242"/>
                </a:lnTo>
                <a:lnTo>
                  <a:pt x="5354" y="11266"/>
                </a:lnTo>
                <a:lnTo>
                  <a:pt x="5378" y="11291"/>
                </a:lnTo>
                <a:lnTo>
                  <a:pt x="5573" y="11315"/>
                </a:lnTo>
                <a:lnTo>
                  <a:pt x="5768" y="11315"/>
                </a:lnTo>
                <a:lnTo>
                  <a:pt x="6133" y="11291"/>
                </a:lnTo>
                <a:lnTo>
                  <a:pt x="6157" y="11266"/>
                </a:lnTo>
                <a:lnTo>
                  <a:pt x="6157" y="11558"/>
                </a:lnTo>
                <a:lnTo>
                  <a:pt x="6011" y="11558"/>
                </a:lnTo>
                <a:lnTo>
                  <a:pt x="5841" y="11607"/>
                </a:lnTo>
                <a:lnTo>
                  <a:pt x="5573" y="11656"/>
                </a:lnTo>
                <a:lnTo>
                  <a:pt x="5330" y="11753"/>
                </a:lnTo>
                <a:lnTo>
                  <a:pt x="5305" y="11777"/>
                </a:lnTo>
                <a:lnTo>
                  <a:pt x="5305" y="11826"/>
                </a:lnTo>
                <a:lnTo>
                  <a:pt x="5330" y="11850"/>
                </a:lnTo>
                <a:lnTo>
                  <a:pt x="5378" y="11850"/>
                </a:lnTo>
                <a:lnTo>
                  <a:pt x="5622" y="11875"/>
                </a:lnTo>
                <a:lnTo>
                  <a:pt x="5865" y="11850"/>
                </a:lnTo>
                <a:lnTo>
                  <a:pt x="6011" y="11850"/>
                </a:lnTo>
                <a:lnTo>
                  <a:pt x="6084" y="11826"/>
                </a:lnTo>
                <a:lnTo>
                  <a:pt x="6157" y="11802"/>
                </a:lnTo>
                <a:lnTo>
                  <a:pt x="6157" y="12020"/>
                </a:lnTo>
                <a:lnTo>
                  <a:pt x="5962" y="12020"/>
                </a:lnTo>
                <a:lnTo>
                  <a:pt x="5743" y="12045"/>
                </a:lnTo>
                <a:lnTo>
                  <a:pt x="5549" y="12118"/>
                </a:lnTo>
                <a:lnTo>
                  <a:pt x="5476" y="12142"/>
                </a:lnTo>
                <a:lnTo>
                  <a:pt x="5378" y="12191"/>
                </a:lnTo>
                <a:lnTo>
                  <a:pt x="5378" y="12239"/>
                </a:lnTo>
                <a:lnTo>
                  <a:pt x="5378" y="12264"/>
                </a:lnTo>
                <a:lnTo>
                  <a:pt x="5476" y="12312"/>
                </a:lnTo>
                <a:lnTo>
                  <a:pt x="5549" y="12337"/>
                </a:lnTo>
                <a:lnTo>
                  <a:pt x="5743" y="12385"/>
                </a:lnTo>
                <a:lnTo>
                  <a:pt x="5962" y="12361"/>
                </a:lnTo>
                <a:lnTo>
                  <a:pt x="6157" y="12361"/>
                </a:lnTo>
                <a:lnTo>
                  <a:pt x="6157" y="12458"/>
                </a:lnTo>
                <a:lnTo>
                  <a:pt x="6157" y="12483"/>
                </a:lnTo>
                <a:lnTo>
                  <a:pt x="6011" y="12531"/>
                </a:lnTo>
                <a:lnTo>
                  <a:pt x="5889" y="12580"/>
                </a:lnTo>
                <a:lnTo>
                  <a:pt x="5622" y="12653"/>
                </a:lnTo>
                <a:lnTo>
                  <a:pt x="5500" y="12702"/>
                </a:lnTo>
                <a:lnTo>
                  <a:pt x="5403" y="12750"/>
                </a:lnTo>
                <a:lnTo>
                  <a:pt x="5378" y="12799"/>
                </a:lnTo>
                <a:lnTo>
                  <a:pt x="5378" y="12823"/>
                </a:lnTo>
                <a:lnTo>
                  <a:pt x="5403" y="12848"/>
                </a:lnTo>
                <a:lnTo>
                  <a:pt x="5500" y="12872"/>
                </a:lnTo>
                <a:lnTo>
                  <a:pt x="5622" y="12896"/>
                </a:lnTo>
                <a:lnTo>
                  <a:pt x="5743" y="12921"/>
                </a:lnTo>
                <a:lnTo>
                  <a:pt x="5865" y="12896"/>
                </a:lnTo>
                <a:lnTo>
                  <a:pt x="6011" y="12872"/>
                </a:lnTo>
                <a:lnTo>
                  <a:pt x="6181" y="12848"/>
                </a:lnTo>
                <a:lnTo>
                  <a:pt x="6181" y="13042"/>
                </a:lnTo>
                <a:lnTo>
                  <a:pt x="6108" y="13018"/>
                </a:lnTo>
                <a:lnTo>
                  <a:pt x="5962" y="13042"/>
                </a:lnTo>
                <a:lnTo>
                  <a:pt x="5841" y="13091"/>
                </a:lnTo>
                <a:lnTo>
                  <a:pt x="5719" y="13164"/>
                </a:lnTo>
                <a:lnTo>
                  <a:pt x="5573" y="13237"/>
                </a:lnTo>
                <a:lnTo>
                  <a:pt x="5549" y="13261"/>
                </a:lnTo>
                <a:lnTo>
                  <a:pt x="5573" y="13286"/>
                </a:lnTo>
                <a:lnTo>
                  <a:pt x="5597" y="13334"/>
                </a:lnTo>
                <a:lnTo>
                  <a:pt x="5622" y="13334"/>
                </a:lnTo>
                <a:lnTo>
                  <a:pt x="5743" y="13310"/>
                </a:lnTo>
                <a:lnTo>
                  <a:pt x="6157" y="13310"/>
                </a:lnTo>
                <a:lnTo>
                  <a:pt x="6206" y="13286"/>
                </a:lnTo>
                <a:lnTo>
                  <a:pt x="6206" y="13529"/>
                </a:lnTo>
                <a:lnTo>
                  <a:pt x="6035" y="13553"/>
                </a:lnTo>
                <a:lnTo>
                  <a:pt x="5865" y="13553"/>
                </a:lnTo>
                <a:lnTo>
                  <a:pt x="5719" y="13602"/>
                </a:lnTo>
                <a:lnTo>
                  <a:pt x="5573" y="13675"/>
                </a:lnTo>
                <a:lnTo>
                  <a:pt x="5524" y="13724"/>
                </a:lnTo>
                <a:lnTo>
                  <a:pt x="5476" y="13797"/>
                </a:lnTo>
                <a:lnTo>
                  <a:pt x="5476" y="13870"/>
                </a:lnTo>
                <a:lnTo>
                  <a:pt x="5476" y="13894"/>
                </a:lnTo>
                <a:lnTo>
                  <a:pt x="5500" y="13918"/>
                </a:lnTo>
                <a:lnTo>
                  <a:pt x="5646" y="13967"/>
                </a:lnTo>
                <a:lnTo>
                  <a:pt x="5792" y="13967"/>
                </a:lnTo>
                <a:lnTo>
                  <a:pt x="6108" y="13943"/>
                </a:lnTo>
                <a:lnTo>
                  <a:pt x="6254" y="13943"/>
                </a:lnTo>
                <a:lnTo>
                  <a:pt x="6279" y="14235"/>
                </a:lnTo>
                <a:lnTo>
                  <a:pt x="6011" y="14308"/>
                </a:lnTo>
                <a:lnTo>
                  <a:pt x="5841" y="14332"/>
                </a:lnTo>
                <a:lnTo>
                  <a:pt x="5670" y="14381"/>
                </a:lnTo>
                <a:lnTo>
                  <a:pt x="5622" y="14429"/>
                </a:lnTo>
                <a:lnTo>
                  <a:pt x="5597" y="14478"/>
                </a:lnTo>
                <a:lnTo>
                  <a:pt x="5622" y="14551"/>
                </a:lnTo>
                <a:lnTo>
                  <a:pt x="5670" y="14600"/>
                </a:lnTo>
                <a:lnTo>
                  <a:pt x="5719" y="14624"/>
                </a:lnTo>
                <a:lnTo>
                  <a:pt x="5792" y="14648"/>
                </a:lnTo>
                <a:lnTo>
                  <a:pt x="5962" y="14673"/>
                </a:lnTo>
                <a:lnTo>
                  <a:pt x="6133" y="14648"/>
                </a:lnTo>
                <a:lnTo>
                  <a:pt x="6303" y="14600"/>
                </a:lnTo>
                <a:lnTo>
                  <a:pt x="6303" y="14770"/>
                </a:lnTo>
                <a:lnTo>
                  <a:pt x="6133" y="14794"/>
                </a:lnTo>
                <a:lnTo>
                  <a:pt x="5962" y="14867"/>
                </a:lnTo>
                <a:lnTo>
                  <a:pt x="5841" y="14916"/>
                </a:lnTo>
                <a:lnTo>
                  <a:pt x="5719" y="14965"/>
                </a:lnTo>
                <a:lnTo>
                  <a:pt x="5646" y="15062"/>
                </a:lnTo>
                <a:lnTo>
                  <a:pt x="5597" y="15111"/>
                </a:lnTo>
                <a:lnTo>
                  <a:pt x="5573" y="15159"/>
                </a:lnTo>
                <a:lnTo>
                  <a:pt x="5573" y="15184"/>
                </a:lnTo>
                <a:lnTo>
                  <a:pt x="5597" y="15208"/>
                </a:lnTo>
                <a:lnTo>
                  <a:pt x="5670" y="15257"/>
                </a:lnTo>
                <a:lnTo>
                  <a:pt x="5768" y="15281"/>
                </a:lnTo>
                <a:lnTo>
                  <a:pt x="5962" y="15257"/>
                </a:lnTo>
                <a:lnTo>
                  <a:pt x="6352" y="15184"/>
                </a:lnTo>
                <a:lnTo>
                  <a:pt x="6376" y="15451"/>
                </a:lnTo>
                <a:lnTo>
                  <a:pt x="6133" y="15476"/>
                </a:lnTo>
                <a:lnTo>
                  <a:pt x="5865" y="15524"/>
                </a:lnTo>
                <a:lnTo>
                  <a:pt x="5743" y="15573"/>
                </a:lnTo>
                <a:lnTo>
                  <a:pt x="5646" y="15646"/>
                </a:lnTo>
                <a:lnTo>
                  <a:pt x="5622" y="15646"/>
                </a:lnTo>
                <a:lnTo>
                  <a:pt x="5622" y="15670"/>
                </a:lnTo>
                <a:lnTo>
                  <a:pt x="5695" y="15768"/>
                </a:lnTo>
                <a:lnTo>
                  <a:pt x="5792" y="15816"/>
                </a:lnTo>
                <a:lnTo>
                  <a:pt x="5889" y="15841"/>
                </a:lnTo>
                <a:lnTo>
                  <a:pt x="5987" y="15841"/>
                </a:lnTo>
                <a:lnTo>
                  <a:pt x="6206" y="15865"/>
                </a:lnTo>
                <a:lnTo>
                  <a:pt x="6400" y="15865"/>
                </a:lnTo>
                <a:lnTo>
                  <a:pt x="6400" y="15962"/>
                </a:lnTo>
                <a:lnTo>
                  <a:pt x="6133" y="16035"/>
                </a:lnTo>
                <a:lnTo>
                  <a:pt x="5938" y="16084"/>
                </a:lnTo>
                <a:lnTo>
                  <a:pt x="5792" y="16181"/>
                </a:lnTo>
                <a:lnTo>
                  <a:pt x="5768" y="16230"/>
                </a:lnTo>
                <a:lnTo>
                  <a:pt x="5768" y="16254"/>
                </a:lnTo>
                <a:lnTo>
                  <a:pt x="5816" y="16327"/>
                </a:lnTo>
                <a:lnTo>
                  <a:pt x="5889" y="16376"/>
                </a:lnTo>
                <a:lnTo>
                  <a:pt x="5987" y="16400"/>
                </a:lnTo>
                <a:lnTo>
                  <a:pt x="6181" y="16400"/>
                </a:lnTo>
                <a:lnTo>
                  <a:pt x="6425" y="16352"/>
                </a:lnTo>
                <a:lnTo>
                  <a:pt x="6449" y="16644"/>
                </a:lnTo>
                <a:lnTo>
                  <a:pt x="6230" y="16668"/>
                </a:lnTo>
                <a:lnTo>
                  <a:pt x="6035" y="16717"/>
                </a:lnTo>
                <a:lnTo>
                  <a:pt x="5962" y="16765"/>
                </a:lnTo>
                <a:lnTo>
                  <a:pt x="5865" y="16790"/>
                </a:lnTo>
                <a:lnTo>
                  <a:pt x="5841" y="16838"/>
                </a:lnTo>
                <a:lnTo>
                  <a:pt x="5841" y="16887"/>
                </a:lnTo>
                <a:lnTo>
                  <a:pt x="5841" y="16911"/>
                </a:lnTo>
                <a:lnTo>
                  <a:pt x="5889" y="16936"/>
                </a:lnTo>
                <a:lnTo>
                  <a:pt x="6084" y="16960"/>
                </a:lnTo>
                <a:lnTo>
                  <a:pt x="6279" y="16984"/>
                </a:lnTo>
                <a:lnTo>
                  <a:pt x="6449" y="16984"/>
                </a:lnTo>
                <a:lnTo>
                  <a:pt x="6449" y="17276"/>
                </a:lnTo>
                <a:lnTo>
                  <a:pt x="6206" y="17325"/>
                </a:lnTo>
                <a:lnTo>
                  <a:pt x="6011" y="17349"/>
                </a:lnTo>
                <a:lnTo>
                  <a:pt x="5938" y="17398"/>
                </a:lnTo>
                <a:lnTo>
                  <a:pt x="5865" y="17447"/>
                </a:lnTo>
                <a:lnTo>
                  <a:pt x="5841" y="17471"/>
                </a:lnTo>
                <a:lnTo>
                  <a:pt x="5841" y="17520"/>
                </a:lnTo>
                <a:lnTo>
                  <a:pt x="5841" y="17544"/>
                </a:lnTo>
                <a:lnTo>
                  <a:pt x="5865" y="17568"/>
                </a:lnTo>
                <a:lnTo>
                  <a:pt x="5987" y="17641"/>
                </a:lnTo>
                <a:lnTo>
                  <a:pt x="6133" y="17690"/>
                </a:lnTo>
                <a:lnTo>
                  <a:pt x="6303" y="17690"/>
                </a:lnTo>
                <a:lnTo>
                  <a:pt x="6449" y="17666"/>
                </a:lnTo>
                <a:lnTo>
                  <a:pt x="6449" y="17958"/>
                </a:lnTo>
                <a:lnTo>
                  <a:pt x="6303" y="17982"/>
                </a:lnTo>
                <a:lnTo>
                  <a:pt x="6181" y="18031"/>
                </a:lnTo>
                <a:lnTo>
                  <a:pt x="6011" y="18055"/>
                </a:lnTo>
                <a:lnTo>
                  <a:pt x="5914" y="18104"/>
                </a:lnTo>
                <a:lnTo>
                  <a:pt x="5841" y="18152"/>
                </a:lnTo>
                <a:lnTo>
                  <a:pt x="5816" y="18177"/>
                </a:lnTo>
                <a:lnTo>
                  <a:pt x="5816" y="18225"/>
                </a:lnTo>
                <a:lnTo>
                  <a:pt x="5841" y="18250"/>
                </a:lnTo>
                <a:lnTo>
                  <a:pt x="5865" y="18274"/>
                </a:lnTo>
                <a:lnTo>
                  <a:pt x="5987" y="18323"/>
                </a:lnTo>
                <a:lnTo>
                  <a:pt x="6157" y="18371"/>
                </a:lnTo>
                <a:lnTo>
                  <a:pt x="6303" y="18371"/>
                </a:lnTo>
                <a:lnTo>
                  <a:pt x="6449" y="18347"/>
                </a:lnTo>
                <a:lnTo>
                  <a:pt x="6473" y="18444"/>
                </a:lnTo>
                <a:lnTo>
                  <a:pt x="6303" y="18469"/>
                </a:lnTo>
                <a:lnTo>
                  <a:pt x="6157" y="18542"/>
                </a:lnTo>
                <a:lnTo>
                  <a:pt x="6035" y="18615"/>
                </a:lnTo>
                <a:lnTo>
                  <a:pt x="5914" y="18688"/>
                </a:lnTo>
                <a:lnTo>
                  <a:pt x="5889" y="18736"/>
                </a:lnTo>
                <a:lnTo>
                  <a:pt x="5889" y="18761"/>
                </a:lnTo>
                <a:lnTo>
                  <a:pt x="5914" y="18785"/>
                </a:lnTo>
                <a:lnTo>
                  <a:pt x="5962" y="18809"/>
                </a:lnTo>
                <a:lnTo>
                  <a:pt x="6108" y="18809"/>
                </a:lnTo>
                <a:lnTo>
                  <a:pt x="6279" y="18785"/>
                </a:lnTo>
                <a:lnTo>
                  <a:pt x="6498" y="18761"/>
                </a:lnTo>
                <a:lnTo>
                  <a:pt x="6522" y="18980"/>
                </a:lnTo>
                <a:lnTo>
                  <a:pt x="6376" y="19028"/>
                </a:lnTo>
                <a:lnTo>
                  <a:pt x="6254" y="19101"/>
                </a:lnTo>
                <a:lnTo>
                  <a:pt x="5987" y="19223"/>
                </a:lnTo>
                <a:lnTo>
                  <a:pt x="5962" y="19272"/>
                </a:lnTo>
                <a:lnTo>
                  <a:pt x="5962" y="19320"/>
                </a:lnTo>
                <a:lnTo>
                  <a:pt x="5987" y="19369"/>
                </a:lnTo>
                <a:lnTo>
                  <a:pt x="6011" y="19393"/>
                </a:lnTo>
                <a:lnTo>
                  <a:pt x="6425" y="19393"/>
                </a:lnTo>
                <a:lnTo>
                  <a:pt x="6595" y="19345"/>
                </a:lnTo>
                <a:lnTo>
                  <a:pt x="6619" y="19393"/>
                </a:lnTo>
                <a:lnTo>
                  <a:pt x="6571" y="19442"/>
                </a:lnTo>
                <a:lnTo>
                  <a:pt x="6522" y="19515"/>
                </a:lnTo>
                <a:lnTo>
                  <a:pt x="6254" y="19637"/>
                </a:lnTo>
                <a:lnTo>
                  <a:pt x="6230" y="19661"/>
                </a:lnTo>
                <a:lnTo>
                  <a:pt x="6206" y="19734"/>
                </a:lnTo>
                <a:lnTo>
                  <a:pt x="6230" y="19758"/>
                </a:lnTo>
                <a:lnTo>
                  <a:pt x="6279" y="19783"/>
                </a:lnTo>
                <a:lnTo>
                  <a:pt x="6595" y="19758"/>
                </a:lnTo>
                <a:lnTo>
                  <a:pt x="6668" y="19783"/>
                </a:lnTo>
                <a:lnTo>
                  <a:pt x="6887" y="19856"/>
                </a:lnTo>
                <a:lnTo>
                  <a:pt x="7106" y="19904"/>
                </a:lnTo>
                <a:lnTo>
                  <a:pt x="7203" y="19953"/>
                </a:lnTo>
                <a:lnTo>
                  <a:pt x="7252" y="20001"/>
                </a:lnTo>
                <a:lnTo>
                  <a:pt x="7276" y="20050"/>
                </a:lnTo>
                <a:lnTo>
                  <a:pt x="7276" y="20123"/>
                </a:lnTo>
                <a:lnTo>
                  <a:pt x="7252" y="20172"/>
                </a:lnTo>
                <a:lnTo>
                  <a:pt x="7203" y="20245"/>
                </a:lnTo>
                <a:lnTo>
                  <a:pt x="7057" y="20342"/>
                </a:lnTo>
                <a:lnTo>
                  <a:pt x="6936" y="20391"/>
                </a:lnTo>
                <a:lnTo>
                  <a:pt x="6814" y="20439"/>
                </a:lnTo>
                <a:lnTo>
                  <a:pt x="6692" y="20464"/>
                </a:lnTo>
                <a:lnTo>
                  <a:pt x="6571" y="20464"/>
                </a:lnTo>
                <a:lnTo>
                  <a:pt x="6303" y="20439"/>
                </a:lnTo>
                <a:lnTo>
                  <a:pt x="5889" y="20439"/>
                </a:lnTo>
                <a:lnTo>
                  <a:pt x="5768" y="20391"/>
                </a:lnTo>
                <a:lnTo>
                  <a:pt x="5670" y="20318"/>
                </a:lnTo>
                <a:lnTo>
                  <a:pt x="5597" y="20220"/>
                </a:lnTo>
                <a:lnTo>
                  <a:pt x="5524" y="20099"/>
                </a:lnTo>
                <a:lnTo>
                  <a:pt x="5476" y="19929"/>
                </a:lnTo>
                <a:lnTo>
                  <a:pt x="5403" y="19612"/>
                </a:lnTo>
                <a:lnTo>
                  <a:pt x="5354" y="19247"/>
                </a:lnTo>
                <a:lnTo>
                  <a:pt x="5330" y="18882"/>
                </a:lnTo>
                <a:lnTo>
                  <a:pt x="5305" y="18371"/>
                </a:lnTo>
                <a:lnTo>
                  <a:pt x="5184" y="16960"/>
                </a:lnTo>
                <a:lnTo>
                  <a:pt x="5111" y="16254"/>
                </a:lnTo>
                <a:lnTo>
                  <a:pt x="5038" y="15549"/>
                </a:lnTo>
                <a:lnTo>
                  <a:pt x="4965" y="15086"/>
                </a:lnTo>
                <a:lnTo>
                  <a:pt x="4867" y="14600"/>
                </a:lnTo>
                <a:lnTo>
                  <a:pt x="4624" y="13675"/>
                </a:lnTo>
                <a:lnTo>
                  <a:pt x="4527" y="13310"/>
                </a:lnTo>
                <a:lnTo>
                  <a:pt x="4454" y="13018"/>
                </a:lnTo>
                <a:lnTo>
                  <a:pt x="4405" y="12896"/>
                </a:lnTo>
                <a:lnTo>
                  <a:pt x="4356" y="12823"/>
                </a:lnTo>
                <a:lnTo>
                  <a:pt x="4356" y="12799"/>
                </a:lnTo>
                <a:lnTo>
                  <a:pt x="4332" y="12750"/>
                </a:lnTo>
                <a:lnTo>
                  <a:pt x="4283" y="12702"/>
                </a:lnTo>
                <a:lnTo>
                  <a:pt x="4235" y="12677"/>
                </a:lnTo>
                <a:lnTo>
                  <a:pt x="4186" y="12653"/>
                </a:lnTo>
                <a:lnTo>
                  <a:pt x="4113" y="12677"/>
                </a:lnTo>
                <a:lnTo>
                  <a:pt x="4040" y="12750"/>
                </a:lnTo>
                <a:lnTo>
                  <a:pt x="3991" y="12848"/>
                </a:lnTo>
                <a:lnTo>
                  <a:pt x="3918" y="13091"/>
                </a:lnTo>
                <a:lnTo>
                  <a:pt x="3870" y="13286"/>
                </a:lnTo>
                <a:lnTo>
                  <a:pt x="3772" y="13237"/>
                </a:lnTo>
                <a:lnTo>
                  <a:pt x="3675" y="13213"/>
                </a:lnTo>
                <a:lnTo>
                  <a:pt x="3626" y="13237"/>
                </a:lnTo>
                <a:lnTo>
                  <a:pt x="3602" y="13310"/>
                </a:lnTo>
                <a:lnTo>
                  <a:pt x="3626" y="13383"/>
                </a:lnTo>
                <a:lnTo>
                  <a:pt x="3675" y="13456"/>
                </a:lnTo>
                <a:lnTo>
                  <a:pt x="3748" y="13529"/>
                </a:lnTo>
                <a:lnTo>
                  <a:pt x="3821" y="13578"/>
                </a:lnTo>
                <a:lnTo>
                  <a:pt x="3797" y="13772"/>
                </a:lnTo>
                <a:lnTo>
                  <a:pt x="3651" y="13772"/>
                </a:lnTo>
                <a:lnTo>
                  <a:pt x="3505" y="13821"/>
                </a:lnTo>
                <a:lnTo>
                  <a:pt x="3480" y="13845"/>
                </a:lnTo>
                <a:lnTo>
                  <a:pt x="3505" y="13870"/>
                </a:lnTo>
                <a:lnTo>
                  <a:pt x="3651" y="13943"/>
                </a:lnTo>
                <a:lnTo>
                  <a:pt x="3772" y="14016"/>
                </a:lnTo>
                <a:lnTo>
                  <a:pt x="3724" y="14405"/>
                </a:lnTo>
                <a:lnTo>
                  <a:pt x="3505" y="14381"/>
                </a:lnTo>
                <a:lnTo>
                  <a:pt x="3407" y="14381"/>
                </a:lnTo>
                <a:lnTo>
                  <a:pt x="3310" y="14405"/>
                </a:lnTo>
                <a:lnTo>
                  <a:pt x="3286" y="14454"/>
                </a:lnTo>
                <a:lnTo>
                  <a:pt x="3286" y="14478"/>
                </a:lnTo>
                <a:lnTo>
                  <a:pt x="3286" y="14502"/>
                </a:lnTo>
                <a:lnTo>
                  <a:pt x="3383" y="14551"/>
                </a:lnTo>
                <a:lnTo>
                  <a:pt x="3480" y="14624"/>
                </a:lnTo>
                <a:lnTo>
                  <a:pt x="3675" y="14721"/>
                </a:lnTo>
                <a:lnTo>
                  <a:pt x="3675" y="14892"/>
                </a:lnTo>
                <a:lnTo>
                  <a:pt x="3480" y="14892"/>
                </a:lnTo>
                <a:lnTo>
                  <a:pt x="3286" y="14916"/>
                </a:lnTo>
                <a:lnTo>
                  <a:pt x="3213" y="14940"/>
                </a:lnTo>
                <a:lnTo>
                  <a:pt x="3140" y="14965"/>
                </a:lnTo>
                <a:lnTo>
                  <a:pt x="3115" y="15013"/>
                </a:lnTo>
                <a:lnTo>
                  <a:pt x="3115" y="15038"/>
                </a:lnTo>
                <a:lnTo>
                  <a:pt x="3140" y="15086"/>
                </a:lnTo>
                <a:lnTo>
                  <a:pt x="3188" y="15135"/>
                </a:lnTo>
                <a:lnTo>
                  <a:pt x="3310" y="15208"/>
                </a:lnTo>
                <a:lnTo>
                  <a:pt x="3456" y="15232"/>
                </a:lnTo>
                <a:lnTo>
                  <a:pt x="3626" y="15257"/>
                </a:lnTo>
                <a:lnTo>
                  <a:pt x="3578" y="15573"/>
                </a:lnTo>
                <a:lnTo>
                  <a:pt x="3334" y="15549"/>
                </a:lnTo>
                <a:lnTo>
                  <a:pt x="3018" y="15549"/>
                </a:lnTo>
                <a:lnTo>
                  <a:pt x="2921" y="15573"/>
                </a:lnTo>
                <a:lnTo>
                  <a:pt x="2896" y="15597"/>
                </a:lnTo>
                <a:lnTo>
                  <a:pt x="2896" y="15622"/>
                </a:lnTo>
                <a:lnTo>
                  <a:pt x="2945" y="15695"/>
                </a:lnTo>
                <a:lnTo>
                  <a:pt x="3018" y="15743"/>
                </a:lnTo>
                <a:lnTo>
                  <a:pt x="3164" y="15816"/>
                </a:lnTo>
                <a:lnTo>
                  <a:pt x="3359" y="15889"/>
                </a:lnTo>
                <a:lnTo>
                  <a:pt x="3553" y="15914"/>
                </a:lnTo>
                <a:lnTo>
                  <a:pt x="3529" y="16011"/>
                </a:lnTo>
                <a:lnTo>
                  <a:pt x="3261" y="16035"/>
                </a:lnTo>
                <a:lnTo>
                  <a:pt x="3115" y="16060"/>
                </a:lnTo>
                <a:lnTo>
                  <a:pt x="2994" y="16108"/>
                </a:lnTo>
                <a:lnTo>
                  <a:pt x="2969" y="16133"/>
                </a:lnTo>
                <a:lnTo>
                  <a:pt x="2969" y="16181"/>
                </a:lnTo>
                <a:lnTo>
                  <a:pt x="2969" y="16206"/>
                </a:lnTo>
                <a:lnTo>
                  <a:pt x="2994" y="16230"/>
                </a:lnTo>
                <a:lnTo>
                  <a:pt x="3115" y="16279"/>
                </a:lnTo>
                <a:lnTo>
                  <a:pt x="3237" y="16303"/>
                </a:lnTo>
                <a:lnTo>
                  <a:pt x="3480" y="16327"/>
                </a:lnTo>
                <a:lnTo>
                  <a:pt x="3432" y="16790"/>
                </a:lnTo>
                <a:lnTo>
                  <a:pt x="3261" y="16790"/>
                </a:lnTo>
                <a:lnTo>
                  <a:pt x="3115" y="16814"/>
                </a:lnTo>
                <a:lnTo>
                  <a:pt x="2872" y="16838"/>
                </a:lnTo>
                <a:lnTo>
                  <a:pt x="2775" y="16887"/>
                </a:lnTo>
                <a:lnTo>
                  <a:pt x="2677" y="16960"/>
                </a:lnTo>
                <a:lnTo>
                  <a:pt x="2653" y="17033"/>
                </a:lnTo>
                <a:lnTo>
                  <a:pt x="2677" y="17082"/>
                </a:lnTo>
                <a:lnTo>
                  <a:pt x="2702" y="17106"/>
                </a:lnTo>
                <a:lnTo>
                  <a:pt x="2799" y="17155"/>
                </a:lnTo>
                <a:lnTo>
                  <a:pt x="2896" y="17155"/>
                </a:lnTo>
                <a:lnTo>
                  <a:pt x="3091" y="17179"/>
                </a:lnTo>
                <a:lnTo>
                  <a:pt x="3383" y="17203"/>
                </a:lnTo>
                <a:lnTo>
                  <a:pt x="3359" y="17398"/>
                </a:lnTo>
                <a:lnTo>
                  <a:pt x="3188" y="17398"/>
                </a:lnTo>
                <a:lnTo>
                  <a:pt x="3042" y="17422"/>
                </a:lnTo>
                <a:lnTo>
                  <a:pt x="2750" y="17520"/>
                </a:lnTo>
                <a:lnTo>
                  <a:pt x="2702" y="17544"/>
                </a:lnTo>
                <a:lnTo>
                  <a:pt x="2677" y="17593"/>
                </a:lnTo>
                <a:lnTo>
                  <a:pt x="2702" y="17641"/>
                </a:lnTo>
                <a:lnTo>
                  <a:pt x="2750" y="17666"/>
                </a:lnTo>
                <a:lnTo>
                  <a:pt x="2896" y="17714"/>
                </a:lnTo>
                <a:lnTo>
                  <a:pt x="3018" y="17739"/>
                </a:lnTo>
                <a:lnTo>
                  <a:pt x="3310" y="17739"/>
                </a:lnTo>
                <a:lnTo>
                  <a:pt x="3310" y="17763"/>
                </a:lnTo>
                <a:lnTo>
                  <a:pt x="3286" y="17933"/>
                </a:lnTo>
                <a:lnTo>
                  <a:pt x="3018" y="17958"/>
                </a:lnTo>
                <a:lnTo>
                  <a:pt x="2799" y="17982"/>
                </a:lnTo>
                <a:lnTo>
                  <a:pt x="2702" y="18031"/>
                </a:lnTo>
                <a:lnTo>
                  <a:pt x="2629" y="18079"/>
                </a:lnTo>
                <a:lnTo>
                  <a:pt x="2604" y="18128"/>
                </a:lnTo>
                <a:lnTo>
                  <a:pt x="2604" y="18177"/>
                </a:lnTo>
                <a:lnTo>
                  <a:pt x="2653" y="18250"/>
                </a:lnTo>
                <a:lnTo>
                  <a:pt x="2702" y="18274"/>
                </a:lnTo>
                <a:lnTo>
                  <a:pt x="2775" y="18298"/>
                </a:lnTo>
                <a:lnTo>
                  <a:pt x="2848" y="18323"/>
                </a:lnTo>
                <a:lnTo>
                  <a:pt x="3018" y="18323"/>
                </a:lnTo>
                <a:lnTo>
                  <a:pt x="3164" y="18298"/>
                </a:lnTo>
                <a:lnTo>
                  <a:pt x="3237" y="18323"/>
                </a:lnTo>
                <a:lnTo>
                  <a:pt x="3213" y="18517"/>
                </a:lnTo>
                <a:lnTo>
                  <a:pt x="2848" y="18566"/>
                </a:lnTo>
                <a:lnTo>
                  <a:pt x="2677" y="18615"/>
                </a:lnTo>
                <a:lnTo>
                  <a:pt x="2604" y="18663"/>
                </a:lnTo>
                <a:lnTo>
                  <a:pt x="2531" y="18712"/>
                </a:lnTo>
                <a:lnTo>
                  <a:pt x="2507" y="18761"/>
                </a:lnTo>
                <a:lnTo>
                  <a:pt x="2507" y="18785"/>
                </a:lnTo>
                <a:lnTo>
                  <a:pt x="2531" y="18809"/>
                </a:lnTo>
                <a:lnTo>
                  <a:pt x="2556" y="18834"/>
                </a:lnTo>
                <a:lnTo>
                  <a:pt x="2702" y="18882"/>
                </a:lnTo>
                <a:lnTo>
                  <a:pt x="3164" y="18882"/>
                </a:lnTo>
                <a:lnTo>
                  <a:pt x="3115" y="19223"/>
                </a:lnTo>
                <a:lnTo>
                  <a:pt x="2799" y="19199"/>
                </a:lnTo>
                <a:lnTo>
                  <a:pt x="2677" y="19199"/>
                </a:lnTo>
                <a:lnTo>
                  <a:pt x="2580" y="19223"/>
                </a:lnTo>
                <a:lnTo>
                  <a:pt x="2483" y="19247"/>
                </a:lnTo>
                <a:lnTo>
                  <a:pt x="2410" y="19320"/>
                </a:lnTo>
                <a:lnTo>
                  <a:pt x="2410" y="19369"/>
                </a:lnTo>
                <a:lnTo>
                  <a:pt x="2410" y="19393"/>
                </a:lnTo>
                <a:lnTo>
                  <a:pt x="2483" y="19466"/>
                </a:lnTo>
                <a:lnTo>
                  <a:pt x="2580" y="19515"/>
                </a:lnTo>
                <a:lnTo>
                  <a:pt x="2702" y="19564"/>
                </a:lnTo>
                <a:lnTo>
                  <a:pt x="2799" y="19564"/>
                </a:lnTo>
                <a:lnTo>
                  <a:pt x="3042" y="19612"/>
                </a:lnTo>
                <a:lnTo>
                  <a:pt x="3018" y="19807"/>
                </a:lnTo>
                <a:lnTo>
                  <a:pt x="2896" y="19807"/>
                </a:lnTo>
                <a:lnTo>
                  <a:pt x="2556" y="19856"/>
                </a:lnTo>
                <a:lnTo>
                  <a:pt x="2483" y="19880"/>
                </a:lnTo>
                <a:lnTo>
                  <a:pt x="2434" y="19904"/>
                </a:lnTo>
                <a:lnTo>
                  <a:pt x="2337" y="20001"/>
                </a:lnTo>
                <a:lnTo>
                  <a:pt x="2312" y="20026"/>
                </a:lnTo>
                <a:lnTo>
                  <a:pt x="2337" y="20074"/>
                </a:lnTo>
                <a:lnTo>
                  <a:pt x="2434" y="20123"/>
                </a:lnTo>
                <a:lnTo>
                  <a:pt x="2531" y="20147"/>
                </a:lnTo>
                <a:lnTo>
                  <a:pt x="2726" y="20172"/>
                </a:lnTo>
                <a:lnTo>
                  <a:pt x="2507" y="20269"/>
                </a:lnTo>
                <a:lnTo>
                  <a:pt x="2288" y="20366"/>
                </a:lnTo>
                <a:lnTo>
                  <a:pt x="1801" y="20512"/>
                </a:lnTo>
                <a:lnTo>
                  <a:pt x="1655" y="20537"/>
                </a:lnTo>
                <a:lnTo>
                  <a:pt x="1485" y="20561"/>
                </a:lnTo>
                <a:lnTo>
                  <a:pt x="1315" y="20537"/>
                </a:lnTo>
                <a:lnTo>
                  <a:pt x="1145" y="20488"/>
                </a:lnTo>
                <a:lnTo>
                  <a:pt x="1120" y="20464"/>
                </a:lnTo>
                <a:lnTo>
                  <a:pt x="1096" y="20415"/>
                </a:lnTo>
                <a:lnTo>
                  <a:pt x="1096" y="20391"/>
                </a:lnTo>
                <a:lnTo>
                  <a:pt x="1096" y="20342"/>
                </a:lnTo>
                <a:lnTo>
                  <a:pt x="1145" y="20245"/>
                </a:lnTo>
                <a:lnTo>
                  <a:pt x="1242" y="20123"/>
                </a:lnTo>
                <a:lnTo>
                  <a:pt x="1485" y="19929"/>
                </a:lnTo>
                <a:lnTo>
                  <a:pt x="1631" y="19831"/>
                </a:lnTo>
                <a:lnTo>
                  <a:pt x="1680" y="19807"/>
                </a:lnTo>
                <a:lnTo>
                  <a:pt x="1704" y="19758"/>
                </a:lnTo>
                <a:lnTo>
                  <a:pt x="1704" y="19710"/>
                </a:lnTo>
                <a:lnTo>
                  <a:pt x="1704" y="19661"/>
                </a:lnTo>
                <a:lnTo>
                  <a:pt x="1728" y="19588"/>
                </a:lnTo>
                <a:lnTo>
                  <a:pt x="1826" y="18785"/>
                </a:lnTo>
                <a:lnTo>
                  <a:pt x="1923" y="18006"/>
                </a:lnTo>
                <a:lnTo>
                  <a:pt x="2045" y="16425"/>
                </a:lnTo>
                <a:lnTo>
                  <a:pt x="2142" y="14843"/>
                </a:lnTo>
                <a:lnTo>
                  <a:pt x="2264" y="13237"/>
                </a:lnTo>
                <a:lnTo>
                  <a:pt x="2410" y="11631"/>
                </a:lnTo>
                <a:lnTo>
                  <a:pt x="2531" y="10025"/>
                </a:lnTo>
                <a:lnTo>
                  <a:pt x="2556" y="9368"/>
                </a:lnTo>
                <a:lnTo>
                  <a:pt x="2580" y="8663"/>
                </a:lnTo>
                <a:lnTo>
                  <a:pt x="2580" y="8322"/>
                </a:lnTo>
                <a:lnTo>
                  <a:pt x="2580" y="7981"/>
                </a:lnTo>
                <a:lnTo>
                  <a:pt x="2531" y="7641"/>
                </a:lnTo>
                <a:lnTo>
                  <a:pt x="2483" y="7324"/>
                </a:lnTo>
                <a:lnTo>
                  <a:pt x="2483" y="7251"/>
                </a:lnTo>
                <a:lnTo>
                  <a:pt x="2458" y="7178"/>
                </a:lnTo>
                <a:lnTo>
                  <a:pt x="2434" y="7130"/>
                </a:lnTo>
                <a:lnTo>
                  <a:pt x="2410" y="7105"/>
                </a:lnTo>
                <a:lnTo>
                  <a:pt x="2337" y="7057"/>
                </a:lnTo>
                <a:lnTo>
                  <a:pt x="2239" y="7057"/>
                </a:lnTo>
                <a:lnTo>
                  <a:pt x="2166" y="7105"/>
                </a:lnTo>
                <a:lnTo>
                  <a:pt x="2020" y="7130"/>
                </a:lnTo>
                <a:lnTo>
                  <a:pt x="1899" y="7154"/>
                </a:lnTo>
                <a:lnTo>
                  <a:pt x="1826" y="7227"/>
                </a:lnTo>
                <a:lnTo>
                  <a:pt x="1801" y="7300"/>
                </a:lnTo>
                <a:lnTo>
                  <a:pt x="1801" y="7349"/>
                </a:lnTo>
                <a:lnTo>
                  <a:pt x="1801" y="7397"/>
                </a:lnTo>
                <a:lnTo>
                  <a:pt x="1874" y="7446"/>
                </a:lnTo>
                <a:lnTo>
                  <a:pt x="1923" y="7470"/>
                </a:lnTo>
                <a:lnTo>
                  <a:pt x="1899" y="7519"/>
                </a:lnTo>
                <a:lnTo>
                  <a:pt x="1704" y="7519"/>
                </a:lnTo>
                <a:lnTo>
                  <a:pt x="1631" y="7543"/>
                </a:lnTo>
                <a:lnTo>
                  <a:pt x="1558" y="7592"/>
                </a:lnTo>
                <a:lnTo>
                  <a:pt x="1534" y="7665"/>
                </a:lnTo>
                <a:lnTo>
                  <a:pt x="1534" y="7714"/>
                </a:lnTo>
                <a:lnTo>
                  <a:pt x="1558" y="7738"/>
                </a:lnTo>
                <a:lnTo>
                  <a:pt x="1631" y="7811"/>
                </a:lnTo>
                <a:lnTo>
                  <a:pt x="1753" y="7860"/>
                </a:lnTo>
                <a:lnTo>
                  <a:pt x="1728" y="7957"/>
                </a:lnTo>
                <a:lnTo>
                  <a:pt x="1582" y="7957"/>
                </a:lnTo>
                <a:lnTo>
                  <a:pt x="1461" y="8006"/>
                </a:lnTo>
                <a:lnTo>
                  <a:pt x="1412" y="8054"/>
                </a:lnTo>
                <a:lnTo>
                  <a:pt x="1388" y="8127"/>
                </a:lnTo>
                <a:lnTo>
                  <a:pt x="1412" y="8200"/>
                </a:lnTo>
                <a:lnTo>
                  <a:pt x="1461" y="8249"/>
                </a:lnTo>
                <a:lnTo>
                  <a:pt x="1534" y="8273"/>
                </a:lnTo>
                <a:lnTo>
                  <a:pt x="1631" y="8298"/>
                </a:lnTo>
                <a:lnTo>
                  <a:pt x="1582" y="8468"/>
                </a:lnTo>
                <a:lnTo>
                  <a:pt x="1437" y="8468"/>
                </a:lnTo>
                <a:lnTo>
                  <a:pt x="1364" y="8517"/>
                </a:lnTo>
                <a:lnTo>
                  <a:pt x="1291" y="8541"/>
                </a:lnTo>
                <a:lnTo>
                  <a:pt x="1291" y="8590"/>
                </a:lnTo>
                <a:lnTo>
                  <a:pt x="1291" y="8638"/>
                </a:lnTo>
                <a:lnTo>
                  <a:pt x="1339" y="8687"/>
                </a:lnTo>
                <a:lnTo>
                  <a:pt x="1388" y="8736"/>
                </a:lnTo>
                <a:lnTo>
                  <a:pt x="1509" y="8760"/>
                </a:lnTo>
                <a:lnTo>
                  <a:pt x="1485" y="8833"/>
                </a:lnTo>
                <a:lnTo>
                  <a:pt x="1461" y="8930"/>
                </a:lnTo>
                <a:lnTo>
                  <a:pt x="1315" y="8955"/>
                </a:lnTo>
                <a:lnTo>
                  <a:pt x="1242" y="8979"/>
                </a:lnTo>
                <a:lnTo>
                  <a:pt x="1193" y="9028"/>
                </a:lnTo>
                <a:lnTo>
                  <a:pt x="1169" y="9076"/>
                </a:lnTo>
                <a:lnTo>
                  <a:pt x="1169" y="9149"/>
                </a:lnTo>
                <a:lnTo>
                  <a:pt x="1218" y="9198"/>
                </a:lnTo>
                <a:lnTo>
                  <a:pt x="1242" y="9222"/>
                </a:lnTo>
                <a:lnTo>
                  <a:pt x="1364" y="9271"/>
                </a:lnTo>
                <a:lnTo>
                  <a:pt x="1364" y="9295"/>
                </a:lnTo>
                <a:lnTo>
                  <a:pt x="1315" y="9320"/>
                </a:lnTo>
                <a:lnTo>
                  <a:pt x="1169" y="9344"/>
                </a:lnTo>
                <a:lnTo>
                  <a:pt x="1096" y="9393"/>
                </a:lnTo>
                <a:lnTo>
                  <a:pt x="1047" y="9441"/>
                </a:lnTo>
                <a:lnTo>
                  <a:pt x="1023" y="9539"/>
                </a:lnTo>
                <a:lnTo>
                  <a:pt x="1047" y="9563"/>
                </a:lnTo>
                <a:lnTo>
                  <a:pt x="1072" y="9612"/>
                </a:lnTo>
                <a:lnTo>
                  <a:pt x="1120" y="9636"/>
                </a:lnTo>
                <a:lnTo>
                  <a:pt x="1169" y="9660"/>
                </a:lnTo>
                <a:lnTo>
                  <a:pt x="1291" y="9660"/>
                </a:lnTo>
                <a:lnTo>
                  <a:pt x="1266" y="9733"/>
                </a:lnTo>
                <a:lnTo>
                  <a:pt x="1145" y="9733"/>
                </a:lnTo>
                <a:lnTo>
                  <a:pt x="1072" y="9758"/>
                </a:lnTo>
                <a:lnTo>
                  <a:pt x="1023" y="9806"/>
                </a:lnTo>
                <a:lnTo>
                  <a:pt x="999" y="9879"/>
                </a:lnTo>
                <a:lnTo>
                  <a:pt x="1023" y="9952"/>
                </a:lnTo>
                <a:lnTo>
                  <a:pt x="1120" y="10001"/>
                </a:lnTo>
                <a:lnTo>
                  <a:pt x="1218" y="10025"/>
                </a:lnTo>
                <a:lnTo>
                  <a:pt x="1169" y="10269"/>
                </a:lnTo>
                <a:lnTo>
                  <a:pt x="1096" y="10244"/>
                </a:lnTo>
                <a:lnTo>
                  <a:pt x="1023" y="10269"/>
                </a:lnTo>
                <a:lnTo>
                  <a:pt x="974" y="10293"/>
                </a:lnTo>
                <a:lnTo>
                  <a:pt x="926" y="10342"/>
                </a:lnTo>
                <a:lnTo>
                  <a:pt x="926" y="10390"/>
                </a:lnTo>
                <a:lnTo>
                  <a:pt x="926" y="10439"/>
                </a:lnTo>
                <a:lnTo>
                  <a:pt x="950" y="10488"/>
                </a:lnTo>
                <a:lnTo>
                  <a:pt x="999" y="10536"/>
                </a:lnTo>
                <a:lnTo>
                  <a:pt x="1096" y="10609"/>
                </a:lnTo>
                <a:lnTo>
                  <a:pt x="1072" y="10634"/>
                </a:lnTo>
                <a:lnTo>
                  <a:pt x="1047" y="10682"/>
                </a:lnTo>
                <a:lnTo>
                  <a:pt x="1047" y="10755"/>
                </a:lnTo>
                <a:lnTo>
                  <a:pt x="1047" y="10804"/>
                </a:lnTo>
                <a:lnTo>
                  <a:pt x="1145" y="11096"/>
                </a:lnTo>
                <a:lnTo>
                  <a:pt x="1169" y="11291"/>
                </a:lnTo>
                <a:lnTo>
                  <a:pt x="1193" y="11461"/>
                </a:lnTo>
                <a:lnTo>
                  <a:pt x="1193" y="11631"/>
                </a:lnTo>
                <a:lnTo>
                  <a:pt x="1120" y="11777"/>
                </a:lnTo>
                <a:lnTo>
                  <a:pt x="1096" y="11826"/>
                </a:lnTo>
                <a:lnTo>
                  <a:pt x="1023" y="11875"/>
                </a:lnTo>
                <a:lnTo>
                  <a:pt x="950" y="11923"/>
                </a:lnTo>
                <a:lnTo>
                  <a:pt x="780" y="11923"/>
                </a:lnTo>
                <a:lnTo>
                  <a:pt x="707" y="11875"/>
                </a:lnTo>
                <a:lnTo>
                  <a:pt x="658" y="11826"/>
                </a:lnTo>
                <a:lnTo>
                  <a:pt x="609" y="11753"/>
                </a:lnTo>
                <a:lnTo>
                  <a:pt x="512" y="11607"/>
                </a:lnTo>
                <a:lnTo>
                  <a:pt x="463" y="11437"/>
                </a:lnTo>
                <a:lnTo>
                  <a:pt x="463" y="11315"/>
                </a:lnTo>
                <a:lnTo>
                  <a:pt x="463" y="11193"/>
                </a:lnTo>
                <a:lnTo>
                  <a:pt x="512" y="10974"/>
                </a:lnTo>
                <a:lnTo>
                  <a:pt x="585" y="10974"/>
                </a:lnTo>
                <a:lnTo>
                  <a:pt x="634" y="10950"/>
                </a:lnTo>
                <a:lnTo>
                  <a:pt x="658" y="10901"/>
                </a:lnTo>
                <a:lnTo>
                  <a:pt x="658" y="10853"/>
                </a:lnTo>
                <a:lnTo>
                  <a:pt x="609" y="10658"/>
                </a:lnTo>
                <a:lnTo>
                  <a:pt x="585" y="10463"/>
                </a:lnTo>
                <a:lnTo>
                  <a:pt x="561" y="10074"/>
                </a:lnTo>
                <a:lnTo>
                  <a:pt x="585" y="9660"/>
                </a:lnTo>
                <a:lnTo>
                  <a:pt x="634" y="9271"/>
                </a:lnTo>
                <a:lnTo>
                  <a:pt x="731" y="8882"/>
                </a:lnTo>
                <a:lnTo>
                  <a:pt x="828" y="8492"/>
                </a:lnTo>
                <a:lnTo>
                  <a:pt x="1072" y="7714"/>
                </a:lnTo>
                <a:lnTo>
                  <a:pt x="1218" y="7227"/>
                </a:lnTo>
                <a:lnTo>
                  <a:pt x="1412" y="6740"/>
                </a:lnTo>
                <a:lnTo>
                  <a:pt x="1631" y="6302"/>
                </a:lnTo>
                <a:lnTo>
                  <a:pt x="1753" y="6108"/>
                </a:lnTo>
                <a:lnTo>
                  <a:pt x="1899" y="5913"/>
                </a:lnTo>
                <a:lnTo>
                  <a:pt x="2045" y="5743"/>
                </a:lnTo>
                <a:lnTo>
                  <a:pt x="2215" y="5572"/>
                </a:lnTo>
                <a:lnTo>
                  <a:pt x="2385" y="5402"/>
                </a:lnTo>
                <a:lnTo>
                  <a:pt x="2580" y="5280"/>
                </a:lnTo>
                <a:lnTo>
                  <a:pt x="2799" y="5159"/>
                </a:lnTo>
                <a:lnTo>
                  <a:pt x="3042" y="5061"/>
                </a:lnTo>
                <a:lnTo>
                  <a:pt x="3286" y="4964"/>
                </a:lnTo>
                <a:lnTo>
                  <a:pt x="3553" y="4891"/>
                </a:lnTo>
                <a:lnTo>
                  <a:pt x="3845" y="4842"/>
                </a:lnTo>
                <a:lnTo>
                  <a:pt x="4113" y="4818"/>
                </a:lnTo>
                <a:lnTo>
                  <a:pt x="4162" y="4842"/>
                </a:lnTo>
                <a:lnTo>
                  <a:pt x="4259" y="4818"/>
                </a:lnTo>
                <a:close/>
                <a:moveTo>
                  <a:pt x="4259" y="0"/>
                </a:moveTo>
                <a:lnTo>
                  <a:pt x="4016" y="25"/>
                </a:lnTo>
                <a:lnTo>
                  <a:pt x="3797" y="98"/>
                </a:lnTo>
                <a:lnTo>
                  <a:pt x="3675" y="98"/>
                </a:lnTo>
                <a:lnTo>
                  <a:pt x="3578" y="146"/>
                </a:lnTo>
                <a:lnTo>
                  <a:pt x="3334" y="244"/>
                </a:lnTo>
                <a:lnTo>
                  <a:pt x="3140" y="390"/>
                </a:lnTo>
                <a:lnTo>
                  <a:pt x="2945" y="536"/>
                </a:lnTo>
                <a:lnTo>
                  <a:pt x="2799" y="682"/>
                </a:lnTo>
                <a:lnTo>
                  <a:pt x="2677" y="852"/>
                </a:lnTo>
                <a:lnTo>
                  <a:pt x="2556" y="1047"/>
                </a:lnTo>
                <a:lnTo>
                  <a:pt x="2458" y="1241"/>
                </a:lnTo>
                <a:lnTo>
                  <a:pt x="2385" y="1436"/>
                </a:lnTo>
                <a:lnTo>
                  <a:pt x="2337" y="1655"/>
                </a:lnTo>
                <a:lnTo>
                  <a:pt x="2288" y="1850"/>
                </a:lnTo>
                <a:lnTo>
                  <a:pt x="2264" y="2069"/>
                </a:lnTo>
                <a:lnTo>
                  <a:pt x="2264" y="2263"/>
                </a:lnTo>
                <a:lnTo>
                  <a:pt x="2288" y="2434"/>
                </a:lnTo>
                <a:lnTo>
                  <a:pt x="2312" y="2628"/>
                </a:lnTo>
                <a:lnTo>
                  <a:pt x="2361" y="2823"/>
                </a:lnTo>
                <a:lnTo>
                  <a:pt x="2434" y="2993"/>
                </a:lnTo>
                <a:lnTo>
                  <a:pt x="2507" y="3164"/>
                </a:lnTo>
                <a:lnTo>
                  <a:pt x="2604" y="3310"/>
                </a:lnTo>
                <a:lnTo>
                  <a:pt x="2702" y="3480"/>
                </a:lnTo>
                <a:lnTo>
                  <a:pt x="2823" y="3626"/>
                </a:lnTo>
                <a:lnTo>
                  <a:pt x="2945" y="3748"/>
                </a:lnTo>
                <a:lnTo>
                  <a:pt x="3067" y="3869"/>
                </a:lnTo>
                <a:lnTo>
                  <a:pt x="3213" y="3991"/>
                </a:lnTo>
                <a:lnTo>
                  <a:pt x="3383" y="4088"/>
                </a:lnTo>
                <a:lnTo>
                  <a:pt x="3553" y="4161"/>
                </a:lnTo>
                <a:lnTo>
                  <a:pt x="3724" y="4210"/>
                </a:lnTo>
                <a:lnTo>
                  <a:pt x="3894" y="4258"/>
                </a:lnTo>
                <a:lnTo>
                  <a:pt x="3894" y="4404"/>
                </a:lnTo>
                <a:lnTo>
                  <a:pt x="3553" y="4429"/>
                </a:lnTo>
                <a:lnTo>
                  <a:pt x="3261" y="4502"/>
                </a:lnTo>
                <a:lnTo>
                  <a:pt x="2969" y="4575"/>
                </a:lnTo>
                <a:lnTo>
                  <a:pt x="2702" y="4696"/>
                </a:lnTo>
                <a:lnTo>
                  <a:pt x="2458" y="4818"/>
                </a:lnTo>
                <a:lnTo>
                  <a:pt x="2239" y="4964"/>
                </a:lnTo>
                <a:lnTo>
                  <a:pt x="2020" y="5110"/>
                </a:lnTo>
                <a:lnTo>
                  <a:pt x="1826" y="5305"/>
                </a:lnTo>
                <a:lnTo>
                  <a:pt x="1655" y="5499"/>
                </a:lnTo>
                <a:lnTo>
                  <a:pt x="1485" y="5694"/>
                </a:lnTo>
                <a:lnTo>
                  <a:pt x="1339" y="5937"/>
                </a:lnTo>
                <a:lnTo>
                  <a:pt x="1193" y="6156"/>
                </a:lnTo>
                <a:lnTo>
                  <a:pt x="1072" y="6400"/>
                </a:lnTo>
                <a:lnTo>
                  <a:pt x="853" y="6935"/>
                </a:lnTo>
                <a:lnTo>
                  <a:pt x="658" y="7470"/>
                </a:lnTo>
                <a:lnTo>
                  <a:pt x="366" y="8492"/>
                </a:lnTo>
                <a:lnTo>
                  <a:pt x="244" y="9003"/>
                </a:lnTo>
                <a:lnTo>
                  <a:pt x="147" y="9514"/>
                </a:lnTo>
                <a:lnTo>
                  <a:pt x="123" y="9782"/>
                </a:lnTo>
                <a:lnTo>
                  <a:pt x="123" y="10098"/>
                </a:lnTo>
                <a:lnTo>
                  <a:pt x="147" y="10415"/>
                </a:lnTo>
                <a:lnTo>
                  <a:pt x="171" y="10561"/>
                </a:lnTo>
                <a:lnTo>
                  <a:pt x="220" y="10682"/>
                </a:lnTo>
                <a:lnTo>
                  <a:pt x="147" y="10755"/>
                </a:lnTo>
                <a:lnTo>
                  <a:pt x="74" y="10853"/>
                </a:lnTo>
                <a:lnTo>
                  <a:pt x="25" y="10974"/>
                </a:lnTo>
                <a:lnTo>
                  <a:pt x="1" y="11096"/>
                </a:lnTo>
                <a:lnTo>
                  <a:pt x="1" y="11339"/>
                </a:lnTo>
                <a:lnTo>
                  <a:pt x="25" y="11558"/>
                </a:lnTo>
                <a:lnTo>
                  <a:pt x="74" y="11704"/>
                </a:lnTo>
                <a:lnTo>
                  <a:pt x="123" y="11826"/>
                </a:lnTo>
                <a:lnTo>
                  <a:pt x="196" y="11972"/>
                </a:lnTo>
                <a:lnTo>
                  <a:pt x="269" y="12093"/>
                </a:lnTo>
                <a:lnTo>
                  <a:pt x="366" y="12191"/>
                </a:lnTo>
                <a:lnTo>
                  <a:pt x="488" y="12264"/>
                </a:lnTo>
                <a:lnTo>
                  <a:pt x="609" y="12337"/>
                </a:lnTo>
                <a:lnTo>
                  <a:pt x="755" y="12361"/>
                </a:lnTo>
                <a:lnTo>
                  <a:pt x="926" y="12385"/>
                </a:lnTo>
                <a:lnTo>
                  <a:pt x="1072" y="12361"/>
                </a:lnTo>
                <a:lnTo>
                  <a:pt x="1193" y="12312"/>
                </a:lnTo>
                <a:lnTo>
                  <a:pt x="1291" y="12264"/>
                </a:lnTo>
                <a:lnTo>
                  <a:pt x="1388" y="12166"/>
                </a:lnTo>
                <a:lnTo>
                  <a:pt x="1461" y="12069"/>
                </a:lnTo>
                <a:lnTo>
                  <a:pt x="1509" y="11947"/>
                </a:lnTo>
                <a:lnTo>
                  <a:pt x="1534" y="11802"/>
                </a:lnTo>
                <a:lnTo>
                  <a:pt x="1582" y="11510"/>
                </a:lnTo>
                <a:lnTo>
                  <a:pt x="1582" y="11218"/>
                </a:lnTo>
                <a:lnTo>
                  <a:pt x="1534" y="10950"/>
                </a:lnTo>
                <a:lnTo>
                  <a:pt x="1461" y="10707"/>
                </a:lnTo>
                <a:lnTo>
                  <a:pt x="1437" y="10658"/>
                </a:lnTo>
                <a:lnTo>
                  <a:pt x="1485" y="10536"/>
                </a:lnTo>
                <a:lnTo>
                  <a:pt x="1509" y="10488"/>
                </a:lnTo>
                <a:lnTo>
                  <a:pt x="1534" y="10269"/>
                </a:lnTo>
                <a:lnTo>
                  <a:pt x="1582" y="10025"/>
                </a:lnTo>
                <a:lnTo>
                  <a:pt x="1704" y="9539"/>
                </a:lnTo>
                <a:lnTo>
                  <a:pt x="1850" y="9028"/>
                </a:lnTo>
                <a:lnTo>
                  <a:pt x="2142" y="8103"/>
                </a:lnTo>
                <a:lnTo>
                  <a:pt x="2118" y="9344"/>
                </a:lnTo>
                <a:lnTo>
                  <a:pt x="2045" y="10585"/>
                </a:lnTo>
                <a:lnTo>
                  <a:pt x="1947" y="11826"/>
                </a:lnTo>
                <a:lnTo>
                  <a:pt x="1826" y="13067"/>
                </a:lnTo>
                <a:lnTo>
                  <a:pt x="1680" y="14648"/>
                </a:lnTo>
                <a:lnTo>
                  <a:pt x="1558" y="16254"/>
                </a:lnTo>
                <a:lnTo>
                  <a:pt x="1412" y="17860"/>
                </a:lnTo>
                <a:lnTo>
                  <a:pt x="1339" y="18663"/>
                </a:lnTo>
                <a:lnTo>
                  <a:pt x="1218" y="19442"/>
                </a:lnTo>
                <a:lnTo>
                  <a:pt x="1242" y="19564"/>
                </a:lnTo>
                <a:lnTo>
                  <a:pt x="1120" y="19612"/>
                </a:lnTo>
                <a:lnTo>
                  <a:pt x="1023" y="19661"/>
                </a:lnTo>
                <a:lnTo>
                  <a:pt x="950" y="19734"/>
                </a:lnTo>
                <a:lnTo>
                  <a:pt x="853" y="19831"/>
                </a:lnTo>
                <a:lnTo>
                  <a:pt x="731" y="20026"/>
                </a:lnTo>
                <a:lnTo>
                  <a:pt x="634" y="20245"/>
                </a:lnTo>
                <a:lnTo>
                  <a:pt x="634" y="20342"/>
                </a:lnTo>
                <a:lnTo>
                  <a:pt x="609" y="20464"/>
                </a:lnTo>
                <a:lnTo>
                  <a:pt x="634" y="20561"/>
                </a:lnTo>
                <a:lnTo>
                  <a:pt x="658" y="20683"/>
                </a:lnTo>
                <a:lnTo>
                  <a:pt x="731" y="20780"/>
                </a:lnTo>
                <a:lnTo>
                  <a:pt x="804" y="20853"/>
                </a:lnTo>
                <a:lnTo>
                  <a:pt x="901" y="20926"/>
                </a:lnTo>
                <a:lnTo>
                  <a:pt x="1023" y="20999"/>
                </a:lnTo>
                <a:lnTo>
                  <a:pt x="1145" y="21023"/>
                </a:lnTo>
                <a:lnTo>
                  <a:pt x="1266" y="21048"/>
                </a:lnTo>
                <a:lnTo>
                  <a:pt x="1558" y="21072"/>
                </a:lnTo>
                <a:lnTo>
                  <a:pt x="1874" y="21048"/>
                </a:lnTo>
                <a:lnTo>
                  <a:pt x="2191" y="20975"/>
                </a:lnTo>
                <a:lnTo>
                  <a:pt x="2483" y="20877"/>
                </a:lnTo>
                <a:lnTo>
                  <a:pt x="2775" y="20731"/>
                </a:lnTo>
                <a:lnTo>
                  <a:pt x="3042" y="20610"/>
                </a:lnTo>
                <a:lnTo>
                  <a:pt x="3261" y="20439"/>
                </a:lnTo>
                <a:lnTo>
                  <a:pt x="3334" y="20366"/>
                </a:lnTo>
                <a:lnTo>
                  <a:pt x="3359" y="20293"/>
                </a:lnTo>
                <a:lnTo>
                  <a:pt x="3383" y="20269"/>
                </a:lnTo>
                <a:lnTo>
                  <a:pt x="3456" y="20172"/>
                </a:lnTo>
                <a:lnTo>
                  <a:pt x="3480" y="20050"/>
                </a:lnTo>
                <a:lnTo>
                  <a:pt x="3529" y="19807"/>
                </a:lnTo>
                <a:lnTo>
                  <a:pt x="3699" y="18542"/>
                </a:lnTo>
                <a:lnTo>
                  <a:pt x="3870" y="16984"/>
                </a:lnTo>
                <a:lnTo>
                  <a:pt x="4040" y="15427"/>
                </a:lnTo>
                <a:lnTo>
                  <a:pt x="4064" y="15184"/>
                </a:lnTo>
                <a:lnTo>
                  <a:pt x="4089" y="15111"/>
                </a:lnTo>
                <a:lnTo>
                  <a:pt x="4089" y="15062"/>
                </a:lnTo>
                <a:lnTo>
                  <a:pt x="4186" y="14089"/>
                </a:lnTo>
                <a:lnTo>
                  <a:pt x="4186" y="14040"/>
                </a:lnTo>
                <a:lnTo>
                  <a:pt x="4186" y="13991"/>
                </a:lnTo>
                <a:lnTo>
                  <a:pt x="4186" y="13967"/>
                </a:lnTo>
                <a:lnTo>
                  <a:pt x="4210" y="13870"/>
                </a:lnTo>
                <a:lnTo>
                  <a:pt x="4308" y="14186"/>
                </a:lnTo>
                <a:lnTo>
                  <a:pt x="4454" y="14892"/>
                </a:lnTo>
                <a:lnTo>
                  <a:pt x="4575" y="15597"/>
                </a:lnTo>
                <a:lnTo>
                  <a:pt x="4673" y="16327"/>
                </a:lnTo>
                <a:lnTo>
                  <a:pt x="4721" y="17057"/>
                </a:lnTo>
                <a:lnTo>
                  <a:pt x="4843" y="18493"/>
                </a:lnTo>
                <a:lnTo>
                  <a:pt x="4916" y="19223"/>
                </a:lnTo>
                <a:lnTo>
                  <a:pt x="5013" y="19953"/>
                </a:lnTo>
                <a:lnTo>
                  <a:pt x="5038" y="20147"/>
                </a:lnTo>
                <a:lnTo>
                  <a:pt x="5111" y="20342"/>
                </a:lnTo>
                <a:lnTo>
                  <a:pt x="5208" y="20537"/>
                </a:lnTo>
                <a:lnTo>
                  <a:pt x="5354" y="20683"/>
                </a:lnTo>
                <a:lnTo>
                  <a:pt x="5500" y="20780"/>
                </a:lnTo>
                <a:lnTo>
                  <a:pt x="5670" y="20853"/>
                </a:lnTo>
                <a:lnTo>
                  <a:pt x="5865" y="20877"/>
                </a:lnTo>
                <a:lnTo>
                  <a:pt x="6084" y="20853"/>
                </a:lnTo>
                <a:lnTo>
                  <a:pt x="6303" y="20877"/>
                </a:lnTo>
                <a:lnTo>
                  <a:pt x="6522" y="20902"/>
                </a:lnTo>
                <a:lnTo>
                  <a:pt x="6741" y="20877"/>
                </a:lnTo>
                <a:lnTo>
                  <a:pt x="6936" y="20853"/>
                </a:lnTo>
                <a:lnTo>
                  <a:pt x="7155" y="20780"/>
                </a:lnTo>
                <a:lnTo>
                  <a:pt x="7325" y="20683"/>
                </a:lnTo>
                <a:lnTo>
                  <a:pt x="7495" y="20561"/>
                </a:lnTo>
                <a:lnTo>
                  <a:pt x="7666" y="20391"/>
                </a:lnTo>
                <a:lnTo>
                  <a:pt x="7714" y="20293"/>
                </a:lnTo>
                <a:lnTo>
                  <a:pt x="7739" y="20220"/>
                </a:lnTo>
                <a:lnTo>
                  <a:pt x="7739" y="20123"/>
                </a:lnTo>
                <a:lnTo>
                  <a:pt x="7739" y="20026"/>
                </a:lnTo>
                <a:lnTo>
                  <a:pt x="7739" y="19929"/>
                </a:lnTo>
                <a:lnTo>
                  <a:pt x="7690" y="19831"/>
                </a:lnTo>
                <a:lnTo>
                  <a:pt x="7666" y="19758"/>
                </a:lnTo>
                <a:lnTo>
                  <a:pt x="7593" y="19685"/>
                </a:lnTo>
                <a:lnTo>
                  <a:pt x="7495" y="19612"/>
                </a:lnTo>
                <a:lnTo>
                  <a:pt x="7374" y="19539"/>
                </a:lnTo>
                <a:lnTo>
                  <a:pt x="7130" y="19442"/>
                </a:lnTo>
                <a:lnTo>
                  <a:pt x="7130" y="19418"/>
                </a:lnTo>
                <a:lnTo>
                  <a:pt x="7057" y="19126"/>
                </a:lnTo>
                <a:lnTo>
                  <a:pt x="7009" y="18809"/>
                </a:lnTo>
                <a:lnTo>
                  <a:pt x="6984" y="18152"/>
                </a:lnTo>
                <a:lnTo>
                  <a:pt x="6936" y="16546"/>
                </a:lnTo>
                <a:lnTo>
                  <a:pt x="6863" y="15476"/>
                </a:lnTo>
                <a:lnTo>
                  <a:pt x="6765" y="14405"/>
                </a:lnTo>
                <a:lnTo>
                  <a:pt x="6668" y="13334"/>
                </a:lnTo>
                <a:lnTo>
                  <a:pt x="6595" y="12288"/>
                </a:lnTo>
                <a:lnTo>
                  <a:pt x="6571" y="10804"/>
                </a:lnTo>
                <a:lnTo>
                  <a:pt x="6546" y="9344"/>
                </a:lnTo>
                <a:lnTo>
                  <a:pt x="6546" y="8395"/>
                </a:lnTo>
                <a:lnTo>
                  <a:pt x="6644" y="8663"/>
                </a:lnTo>
                <a:lnTo>
                  <a:pt x="6765" y="8930"/>
                </a:lnTo>
                <a:lnTo>
                  <a:pt x="6814" y="9174"/>
                </a:lnTo>
                <a:lnTo>
                  <a:pt x="6887" y="9417"/>
                </a:lnTo>
                <a:lnTo>
                  <a:pt x="6936" y="9904"/>
                </a:lnTo>
                <a:lnTo>
                  <a:pt x="6984" y="10415"/>
                </a:lnTo>
                <a:lnTo>
                  <a:pt x="7057" y="10901"/>
                </a:lnTo>
                <a:lnTo>
                  <a:pt x="6960" y="11120"/>
                </a:lnTo>
                <a:lnTo>
                  <a:pt x="6911" y="11339"/>
                </a:lnTo>
                <a:lnTo>
                  <a:pt x="6887" y="11583"/>
                </a:lnTo>
                <a:lnTo>
                  <a:pt x="6936" y="11802"/>
                </a:lnTo>
                <a:lnTo>
                  <a:pt x="6960" y="11923"/>
                </a:lnTo>
                <a:lnTo>
                  <a:pt x="7009" y="12020"/>
                </a:lnTo>
                <a:lnTo>
                  <a:pt x="7057" y="12093"/>
                </a:lnTo>
                <a:lnTo>
                  <a:pt x="7130" y="12166"/>
                </a:lnTo>
                <a:lnTo>
                  <a:pt x="7228" y="12239"/>
                </a:lnTo>
                <a:lnTo>
                  <a:pt x="7325" y="12288"/>
                </a:lnTo>
                <a:lnTo>
                  <a:pt x="7447" y="12312"/>
                </a:lnTo>
                <a:lnTo>
                  <a:pt x="7714" y="12312"/>
                </a:lnTo>
                <a:lnTo>
                  <a:pt x="7860" y="12264"/>
                </a:lnTo>
                <a:lnTo>
                  <a:pt x="7982" y="12215"/>
                </a:lnTo>
                <a:lnTo>
                  <a:pt x="8104" y="12142"/>
                </a:lnTo>
                <a:lnTo>
                  <a:pt x="8201" y="12045"/>
                </a:lnTo>
                <a:lnTo>
                  <a:pt x="8298" y="11947"/>
                </a:lnTo>
                <a:lnTo>
                  <a:pt x="8371" y="11826"/>
                </a:lnTo>
                <a:lnTo>
                  <a:pt x="8444" y="11704"/>
                </a:lnTo>
                <a:lnTo>
                  <a:pt x="8517" y="11510"/>
                </a:lnTo>
                <a:lnTo>
                  <a:pt x="8542" y="11291"/>
                </a:lnTo>
                <a:lnTo>
                  <a:pt x="8517" y="11193"/>
                </a:lnTo>
                <a:lnTo>
                  <a:pt x="8493" y="11096"/>
                </a:lnTo>
                <a:lnTo>
                  <a:pt x="8469" y="10999"/>
                </a:lnTo>
                <a:lnTo>
                  <a:pt x="8396" y="10926"/>
                </a:lnTo>
                <a:lnTo>
                  <a:pt x="8469" y="10269"/>
                </a:lnTo>
                <a:lnTo>
                  <a:pt x="8493" y="9587"/>
                </a:lnTo>
                <a:lnTo>
                  <a:pt x="8469" y="8906"/>
                </a:lnTo>
                <a:lnTo>
                  <a:pt x="8396" y="8249"/>
                </a:lnTo>
                <a:lnTo>
                  <a:pt x="8323" y="7908"/>
                </a:lnTo>
                <a:lnTo>
                  <a:pt x="8250" y="7568"/>
                </a:lnTo>
                <a:lnTo>
                  <a:pt x="8177" y="7251"/>
                </a:lnTo>
                <a:lnTo>
                  <a:pt x="8079" y="6935"/>
                </a:lnTo>
                <a:lnTo>
                  <a:pt x="7958" y="6619"/>
                </a:lnTo>
                <a:lnTo>
                  <a:pt x="7812" y="6327"/>
                </a:lnTo>
                <a:lnTo>
                  <a:pt x="7666" y="6035"/>
                </a:lnTo>
                <a:lnTo>
                  <a:pt x="7495" y="5743"/>
                </a:lnTo>
                <a:lnTo>
                  <a:pt x="7349" y="5548"/>
                </a:lnTo>
                <a:lnTo>
                  <a:pt x="7203" y="5378"/>
                </a:lnTo>
                <a:lnTo>
                  <a:pt x="7057" y="5232"/>
                </a:lnTo>
                <a:lnTo>
                  <a:pt x="6887" y="5086"/>
                </a:lnTo>
                <a:lnTo>
                  <a:pt x="6717" y="4940"/>
                </a:lnTo>
                <a:lnTo>
                  <a:pt x="6522" y="4842"/>
                </a:lnTo>
                <a:lnTo>
                  <a:pt x="6327" y="4745"/>
                </a:lnTo>
                <a:lnTo>
                  <a:pt x="6133" y="4648"/>
                </a:lnTo>
                <a:lnTo>
                  <a:pt x="5719" y="4502"/>
                </a:lnTo>
                <a:lnTo>
                  <a:pt x="5305" y="4429"/>
                </a:lnTo>
                <a:lnTo>
                  <a:pt x="4867" y="4380"/>
                </a:lnTo>
                <a:lnTo>
                  <a:pt x="4405" y="4356"/>
                </a:lnTo>
                <a:lnTo>
                  <a:pt x="4405" y="4307"/>
                </a:lnTo>
                <a:lnTo>
                  <a:pt x="4405" y="4283"/>
                </a:lnTo>
                <a:lnTo>
                  <a:pt x="4600" y="4258"/>
                </a:lnTo>
                <a:lnTo>
                  <a:pt x="4794" y="4185"/>
                </a:lnTo>
                <a:lnTo>
                  <a:pt x="4965" y="4112"/>
                </a:lnTo>
                <a:lnTo>
                  <a:pt x="5159" y="4015"/>
                </a:lnTo>
                <a:lnTo>
                  <a:pt x="5305" y="3893"/>
                </a:lnTo>
                <a:lnTo>
                  <a:pt x="5451" y="3772"/>
                </a:lnTo>
                <a:lnTo>
                  <a:pt x="5597" y="3626"/>
                </a:lnTo>
                <a:lnTo>
                  <a:pt x="5719" y="3456"/>
                </a:lnTo>
                <a:lnTo>
                  <a:pt x="5841" y="3310"/>
                </a:lnTo>
                <a:lnTo>
                  <a:pt x="5938" y="3115"/>
                </a:lnTo>
                <a:lnTo>
                  <a:pt x="6035" y="2945"/>
                </a:lnTo>
                <a:lnTo>
                  <a:pt x="6108" y="2750"/>
                </a:lnTo>
                <a:lnTo>
                  <a:pt x="6181" y="2555"/>
                </a:lnTo>
                <a:lnTo>
                  <a:pt x="6230" y="2361"/>
                </a:lnTo>
                <a:lnTo>
                  <a:pt x="6254" y="2166"/>
                </a:lnTo>
                <a:lnTo>
                  <a:pt x="6279" y="1971"/>
                </a:lnTo>
                <a:lnTo>
                  <a:pt x="6254" y="1752"/>
                </a:lnTo>
                <a:lnTo>
                  <a:pt x="6230" y="1533"/>
                </a:lnTo>
                <a:lnTo>
                  <a:pt x="6157" y="1314"/>
                </a:lnTo>
                <a:lnTo>
                  <a:pt x="6060" y="1095"/>
                </a:lnTo>
                <a:lnTo>
                  <a:pt x="5962" y="925"/>
                </a:lnTo>
                <a:lnTo>
                  <a:pt x="5816" y="730"/>
                </a:lnTo>
                <a:lnTo>
                  <a:pt x="5670" y="584"/>
                </a:lnTo>
                <a:lnTo>
                  <a:pt x="5500" y="438"/>
                </a:lnTo>
                <a:lnTo>
                  <a:pt x="5305" y="292"/>
                </a:lnTo>
                <a:lnTo>
                  <a:pt x="5111" y="195"/>
                </a:lnTo>
                <a:lnTo>
                  <a:pt x="4892" y="98"/>
                </a:lnTo>
                <a:lnTo>
                  <a:pt x="4697" y="49"/>
                </a:lnTo>
                <a:lnTo>
                  <a:pt x="4478" y="25"/>
                </a:lnTo>
                <a:lnTo>
                  <a:pt x="4259" y="0"/>
                </a:lnTo>
                <a:close/>
              </a:path>
            </a:pathLst>
          </a:custGeom>
          <a:solidFill>
            <a:srgbClr val="25212A">
              <a:alpha val="7115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54" name="Google Shape;954;p93"/>
          <p:cNvSpPr/>
          <p:nvPr/>
        </p:nvSpPr>
        <p:spPr>
          <a:xfrm>
            <a:off x="8093770" y="3390724"/>
            <a:ext cx="145204" cy="408821"/>
          </a:xfrm>
          <a:custGeom>
            <a:rect b="b" l="l" r="r" t="t"/>
            <a:pathLst>
              <a:path extrusionOk="0" h="20829" w="7398">
                <a:moveTo>
                  <a:pt x="3991" y="584"/>
                </a:moveTo>
                <a:lnTo>
                  <a:pt x="3942" y="657"/>
                </a:lnTo>
                <a:lnTo>
                  <a:pt x="3893" y="730"/>
                </a:lnTo>
                <a:lnTo>
                  <a:pt x="3893" y="755"/>
                </a:lnTo>
                <a:lnTo>
                  <a:pt x="3918" y="779"/>
                </a:lnTo>
                <a:lnTo>
                  <a:pt x="3991" y="803"/>
                </a:lnTo>
                <a:lnTo>
                  <a:pt x="4064" y="779"/>
                </a:lnTo>
                <a:lnTo>
                  <a:pt x="4185" y="755"/>
                </a:lnTo>
                <a:lnTo>
                  <a:pt x="4283" y="706"/>
                </a:lnTo>
                <a:lnTo>
                  <a:pt x="4380" y="633"/>
                </a:lnTo>
                <a:lnTo>
                  <a:pt x="4453" y="730"/>
                </a:lnTo>
                <a:lnTo>
                  <a:pt x="4356" y="779"/>
                </a:lnTo>
                <a:lnTo>
                  <a:pt x="4210" y="852"/>
                </a:lnTo>
                <a:lnTo>
                  <a:pt x="4088" y="949"/>
                </a:lnTo>
                <a:lnTo>
                  <a:pt x="4088" y="974"/>
                </a:lnTo>
                <a:lnTo>
                  <a:pt x="4112" y="998"/>
                </a:lnTo>
                <a:lnTo>
                  <a:pt x="4283" y="998"/>
                </a:lnTo>
                <a:lnTo>
                  <a:pt x="4453" y="974"/>
                </a:lnTo>
                <a:lnTo>
                  <a:pt x="4623" y="901"/>
                </a:lnTo>
                <a:lnTo>
                  <a:pt x="4721" y="1071"/>
                </a:lnTo>
                <a:lnTo>
                  <a:pt x="4696" y="1071"/>
                </a:lnTo>
                <a:lnTo>
                  <a:pt x="4429" y="1193"/>
                </a:lnTo>
                <a:lnTo>
                  <a:pt x="4185" y="1314"/>
                </a:lnTo>
                <a:lnTo>
                  <a:pt x="4161" y="1339"/>
                </a:lnTo>
                <a:lnTo>
                  <a:pt x="4185" y="1339"/>
                </a:lnTo>
                <a:lnTo>
                  <a:pt x="4307" y="1387"/>
                </a:lnTo>
                <a:lnTo>
                  <a:pt x="4429" y="1387"/>
                </a:lnTo>
                <a:lnTo>
                  <a:pt x="4550" y="1363"/>
                </a:lnTo>
                <a:lnTo>
                  <a:pt x="4696" y="1314"/>
                </a:lnTo>
                <a:lnTo>
                  <a:pt x="4818" y="1266"/>
                </a:lnTo>
                <a:lnTo>
                  <a:pt x="4915" y="1533"/>
                </a:lnTo>
                <a:lnTo>
                  <a:pt x="4794" y="1582"/>
                </a:lnTo>
                <a:lnTo>
                  <a:pt x="4502" y="1679"/>
                </a:lnTo>
                <a:lnTo>
                  <a:pt x="4356" y="1728"/>
                </a:lnTo>
                <a:lnTo>
                  <a:pt x="4234" y="1825"/>
                </a:lnTo>
                <a:lnTo>
                  <a:pt x="4210" y="1850"/>
                </a:lnTo>
                <a:lnTo>
                  <a:pt x="4210" y="1874"/>
                </a:lnTo>
                <a:lnTo>
                  <a:pt x="4210" y="1898"/>
                </a:lnTo>
                <a:lnTo>
                  <a:pt x="4234" y="1898"/>
                </a:lnTo>
                <a:lnTo>
                  <a:pt x="4404" y="1947"/>
                </a:lnTo>
                <a:lnTo>
                  <a:pt x="4550" y="1923"/>
                </a:lnTo>
                <a:lnTo>
                  <a:pt x="4696" y="1898"/>
                </a:lnTo>
                <a:lnTo>
                  <a:pt x="4867" y="1874"/>
                </a:lnTo>
                <a:lnTo>
                  <a:pt x="4964" y="1850"/>
                </a:lnTo>
                <a:lnTo>
                  <a:pt x="4988" y="2069"/>
                </a:lnTo>
                <a:lnTo>
                  <a:pt x="4891" y="2093"/>
                </a:lnTo>
                <a:lnTo>
                  <a:pt x="4696" y="2142"/>
                </a:lnTo>
                <a:lnTo>
                  <a:pt x="4526" y="2190"/>
                </a:lnTo>
                <a:lnTo>
                  <a:pt x="4331" y="2263"/>
                </a:lnTo>
                <a:lnTo>
                  <a:pt x="4137" y="2336"/>
                </a:lnTo>
                <a:lnTo>
                  <a:pt x="4112" y="2361"/>
                </a:lnTo>
                <a:lnTo>
                  <a:pt x="4137" y="2385"/>
                </a:lnTo>
                <a:lnTo>
                  <a:pt x="4283" y="2385"/>
                </a:lnTo>
                <a:lnTo>
                  <a:pt x="4404" y="2409"/>
                </a:lnTo>
                <a:lnTo>
                  <a:pt x="4599" y="2385"/>
                </a:lnTo>
                <a:lnTo>
                  <a:pt x="4769" y="2361"/>
                </a:lnTo>
                <a:lnTo>
                  <a:pt x="4988" y="2336"/>
                </a:lnTo>
                <a:lnTo>
                  <a:pt x="4988" y="2434"/>
                </a:lnTo>
                <a:lnTo>
                  <a:pt x="4940" y="2604"/>
                </a:lnTo>
                <a:lnTo>
                  <a:pt x="4891" y="2750"/>
                </a:lnTo>
                <a:lnTo>
                  <a:pt x="4794" y="2726"/>
                </a:lnTo>
                <a:lnTo>
                  <a:pt x="4696" y="2726"/>
                </a:lnTo>
                <a:lnTo>
                  <a:pt x="4502" y="2750"/>
                </a:lnTo>
                <a:lnTo>
                  <a:pt x="4258" y="2750"/>
                </a:lnTo>
                <a:lnTo>
                  <a:pt x="4137" y="2774"/>
                </a:lnTo>
                <a:lnTo>
                  <a:pt x="4015" y="2847"/>
                </a:lnTo>
                <a:lnTo>
                  <a:pt x="4015" y="2872"/>
                </a:lnTo>
                <a:lnTo>
                  <a:pt x="4112" y="2945"/>
                </a:lnTo>
                <a:lnTo>
                  <a:pt x="4210" y="2993"/>
                </a:lnTo>
                <a:lnTo>
                  <a:pt x="4429" y="2993"/>
                </a:lnTo>
                <a:lnTo>
                  <a:pt x="4599" y="3018"/>
                </a:lnTo>
                <a:lnTo>
                  <a:pt x="4745" y="3018"/>
                </a:lnTo>
                <a:lnTo>
                  <a:pt x="4623" y="3164"/>
                </a:lnTo>
                <a:lnTo>
                  <a:pt x="4502" y="3310"/>
                </a:lnTo>
                <a:lnTo>
                  <a:pt x="4453" y="3285"/>
                </a:lnTo>
                <a:lnTo>
                  <a:pt x="4283" y="3237"/>
                </a:lnTo>
                <a:lnTo>
                  <a:pt x="4112" y="3212"/>
                </a:lnTo>
                <a:lnTo>
                  <a:pt x="3918" y="3212"/>
                </a:lnTo>
                <a:lnTo>
                  <a:pt x="3747" y="3237"/>
                </a:lnTo>
                <a:lnTo>
                  <a:pt x="3723" y="3237"/>
                </a:lnTo>
                <a:lnTo>
                  <a:pt x="3723" y="3261"/>
                </a:lnTo>
                <a:lnTo>
                  <a:pt x="3747" y="3310"/>
                </a:lnTo>
                <a:lnTo>
                  <a:pt x="3966" y="3407"/>
                </a:lnTo>
                <a:lnTo>
                  <a:pt x="4210" y="3480"/>
                </a:lnTo>
                <a:lnTo>
                  <a:pt x="3991" y="3529"/>
                </a:lnTo>
                <a:lnTo>
                  <a:pt x="3796" y="3553"/>
                </a:lnTo>
                <a:lnTo>
                  <a:pt x="3553" y="3553"/>
                </a:lnTo>
                <a:lnTo>
                  <a:pt x="3334" y="3504"/>
                </a:lnTo>
                <a:lnTo>
                  <a:pt x="3090" y="3407"/>
                </a:lnTo>
                <a:lnTo>
                  <a:pt x="2896" y="3285"/>
                </a:lnTo>
                <a:lnTo>
                  <a:pt x="2701" y="3115"/>
                </a:lnTo>
                <a:lnTo>
                  <a:pt x="2555" y="2945"/>
                </a:lnTo>
                <a:lnTo>
                  <a:pt x="2433" y="2726"/>
                </a:lnTo>
                <a:lnTo>
                  <a:pt x="2360" y="2507"/>
                </a:lnTo>
                <a:lnTo>
                  <a:pt x="2312" y="2288"/>
                </a:lnTo>
                <a:lnTo>
                  <a:pt x="2312" y="2020"/>
                </a:lnTo>
                <a:lnTo>
                  <a:pt x="2336" y="1874"/>
                </a:lnTo>
                <a:lnTo>
                  <a:pt x="2360" y="1704"/>
                </a:lnTo>
                <a:lnTo>
                  <a:pt x="2409" y="1558"/>
                </a:lnTo>
                <a:lnTo>
                  <a:pt x="2482" y="1412"/>
                </a:lnTo>
                <a:lnTo>
                  <a:pt x="2677" y="1120"/>
                </a:lnTo>
                <a:lnTo>
                  <a:pt x="2871" y="876"/>
                </a:lnTo>
                <a:lnTo>
                  <a:pt x="3017" y="755"/>
                </a:lnTo>
                <a:lnTo>
                  <a:pt x="3139" y="682"/>
                </a:lnTo>
                <a:lnTo>
                  <a:pt x="3261" y="633"/>
                </a:lnTo>
                <a:lnTo>
                  <a:pt x="3407" y="584"/>
                </a:lnTo>
                <a:close/>
                <a:moveTo>
                  <a:pt x="1898" y="7860"/>
                </a:moveTo>
                <a:lnTo>
                  <a:pt x="2020" y="7933"/>
                </a:lnTo>
                <a:lnTo>
                  <a:pt x="1995" y="8200"/>
                </a:lnTo>
                <a:lnTo>
                  <a:pt x="1995" y="8444"/>
                </a:lnTo>
                <a:lnTo>
                  <a:pt x="1971" y="8979"/>
                </a:lnTo>
                <a:lnTo>
                  <a:pt x="1971" y="9149"/>
                </a:lnTo>
                <a:lnTo>
                  <a:pt x="1922" y="9344"/>
                </a:lnTo>
                <a:lnTo>
                  <a:pt x="1801" y="9685"/>
                </a:lnTo>
                <a:lnTo>
                  <a:pt x="1655" y="10050"/>
                </a:lnTo>
                <a:lnTo>
                  <a:pt x="1509" y="10390"/>
                </a:lnTo>
                <a:lnTo>
                  <a:pt x="1436" y="10658"/>
                </a:lnTo>
                <a:lnTo>
                  <a:pt x="1363" y="10926"/>
                </a:lnTo>
                <a:lnTo>
                  <a:pt x="1314" y="10707"/>
                </a:lnTo>
                <a:lnTo>
                  <a:pt x="1265" y="10536"/>
                </a:lnTo>
                <a:lnTo>
                  <a:pt x="1241" y="10512"/>
                </a:lnTo>
                <a:lnTo>
                  <a:pt x="1290" y="10463"/>
                </a:lnTo>
                <a:lnTo>
                  <a:pt x="1314" y="10390"/>
                </a:lnTo>
                <a:lnTo>
                  <a:pt x="1363" y="9733"/>
                </a:lnTo>
                <a:lnTo>
                  <a:pt x="1460" y="9076"/>
                </a:lnTo>
                <a:lnTo>
                  <a:pt x="1533" y="8760"/>
                </a:lnTo>
                <a:lnTo>
                  <a:pt x="1606" y="8444"/>
                </a:lnTo>
                <a:lnTo>
                  <a:pt x="1728" y="8152"/>
                </a:lnTo>
                <a:lnTo>
                  <a:pt x="1898" y="7860"/>
                </a:lnTo>
                <a:close/>
                <a:moveTo>
                  <a:pt x="5499" y="7860"/>
                </a:moveTo>
                <a:lnTo>
                  <a:pt x="5670" y="8152"/>
                </a:lnTo>
                <a:lnTo>
                  <a:pt x="5791" y="8444"/>
                </a:lnTo>
                <a:lnTo>
                  <a:pt x="5864" y="8760"/>
                </a:lnTo>
                <a:lnTo>
                  <a:pt x="5937" y="9076"/>
                </a:lnTo>
                <a:lnTo>
                  <a:pt x="6010" y="9733"/>
                </a:lnTo>
                <a:lnTo>
                  <a:pt x="6083" y="10390"/>
                </a:lnTo>
                <a:lnTo>
                  <a:pt x="6107" y="10463"/>
                </a:lnTo>
                <a:lnTo>
                  <a:pt x="6156" y="10512"/>
                </a:lnTo>
                <a:lnTo>
                  <a:pt x="6132" y="10536"/>
                </a:lnTo>
                <a:lnTo>
                  <a:pt x="6083" y="10707"/>
                </a:lnTo>
                <a:lnTo>
                  <a:pt x="6034" y="10926"/>
                </a:lnTo>
                <a:lnTo>
                  <a:pt x="5961" y="10658"/>
                </a:lnTo>
                <a:lnTo>
                  <a:pt x="5889" y="10390"/>
                </a:lnTo>
                <a:lnTo>
                  <a:pt x="5743" y="10050"/>
                </a:lnTo>
                <a:lnTo>
                  <a:pt x="5597" y="9685"/>
                </a:lnTo>
                <a:lnTo>
                  <a:pt x="5475" y="9344"/>
                </a:lnTo>
                <a:lnTo>
                  <a:pt x="5426" y="9149"/>
                </a:lnTo>
                <a:lnTo>
                  <a:pt x="5426" y="8979"/>
                </a:lnTo>
                <a:lnTo>
                  <a:pt x="5402" y="8444"/>
                </a:lnTo>
                <a:lnTo>
                  <a:pt x="5402" y="8200"/>
                </a:lnTo>
                <a:lnTo>
                  <a:pt x="5378" y="7933"/>
                </a:lnTo>
                <a:lnTo>
                  <a:pt x="5499" y="7860"/>
                </a:lnTo>
                <a:close/>
                <a:moveTo>
                  <a:pt x="3869" y="4623"/>
                </a:moveTo>
                <a:lnTo>
                  <a:pt x="4161" y="4672"/>
                </a:lnTo>
                <a:lnTo>
                  <a:pt x="4453" y="4721"/>
                </a:lnTo>
                <a:lnTo>
                  <a:pt x="4380" y="4769"/>
                </a:lnTo>
                <a:lnTo>
                  <a:pt x="4283" y="4842"/>
                </a:lnTo>
                <a:lnTo>
                  <a:pt x="4283" y="4867"/>
                </a:lnTo>
                <a:lnTo>
                  <a:pt x="4307" y="4891"/>
                </a:lnTo>
                <a:lnTo>
                  <a:pt x="4696" y="4842"/>
                </a:lnTo>
                <a:lnTo>
                  <a:pt x="4842" y="4842"/>
                </a:lnTo>
                <a:lnTo>
                  <a:pt x="4915" y="4867"/>
                </a:lnTo>
                <a:lnTo>
                  <a:pt x="4818" y="4891"/>
                </a:lnTo>
                <a:lnTo>
                  <a:pt x="4696" y="4940"/>
                </a:lnTo>
                <a:lnTo>
                  <a:pt x="4599" y="4988"/>
                </a:lnTo>
                <a:lnTo>
                  <a:pt x="4550" y="5086"/>
                </a:lnTo>
                <a:lnTo>
                  <a:pt x="4550" y="5110"/>
                </a:lnTo>
                <a:lnTo>
                  <a:pt x="4575" y="5110"/>
                </a:lnTo>
                <a:lnTo>
                  <a:pt x="4818" y="5037"/>
                </a:lnTo>
                <a:lnTo>
                  <a:pt x="4964" y="5013"/>
                </a:lnTo>
                <a:lnTo>
                  <a:pt x="5086" y="4988"/>
                </a:lnTo>
                <a:lnTo>
                  <a:pt x="5159" y="4988"/>
                </a:lnTo>
                <a:lnTo>
                  <a:pt x="5329" y="5110"/>
                </a:lnTo>
                <a:lnTo>
                  <a:pt x="5086" y="5134"/>
                </a:lnTo>
                <a:lnTo>
                  <a:pt x="4964" y="5183"/>
                </a:lnTo>
                <a:lnTo>
                  <a:pt x="4867" y="5232"/>
                </a:lnTo>
                <a:lnTo>
                  <a:pt x="4867" y="5280"/>
                </a:lnTo>
                <a:lnTo>
                  <a:pt x="4867" y="5305"/>
                </a:lnTo>
                <a:lnTo>
                  <a:pt x="4988" y="5353"/>
                </a:lnTo>
                <a:lnTo>
                  <a:pt x="5110" y="5353"/>
                </a:lnTo>
                <a:lnTo>
                  <a:pt x="5378" y="5329"/>
                </a:lnTo>
                <a:lnTo>
                  <a:pt x="5548" y="5305"/>
                </a:lnTo>
                <a:lnTo>
                  <a:pt x="5694" y="5451"/>
                </a:lnTo>
                <a:lnTo>
                  <a:pt x="5572" y="5475"/>
                </a:lnTo>
                <a:lnTo>
                  <a:pt x="5378" y="5524"/>
                </a:lnTo>
                <a:lnTo>
                  <a:pt x="5305" y="5548"/>
                </a:lnTo>
                <a:lnTo>
                  <a:pt x="5232" y="5597"/>
                </a:lnTo>
                <a:lnTo>
                  <a:pt x="5232" y="5621"/>
                </a:lnTo>
                <a:lnTo>
                  <a:pt x="5232" y="5645"/>
                </a:lnTo>
                <a:lnTo>
                  <a:pt x="5402" y="5621"/>
                </a:lnTo>
                <a:lnTo>
                  <a:pt x="5572" y="5621"/>
                </a:lnTo>
                <a:lnTo>
                  <a:pt x="5791" y="5572"/>
                </a:lnTo>
                <a:lnTo>
                  <a:pt x="5889" y="5718"/>
                </a:lnTo>
                <a:lnTo>
                  <a:pt x="5840" y="5718"/>
                </a:lnTo>
                <a:lnTo>
                  <a:pt x="5621" y="5743"/>
                </a:lnTo>
                <a:lnTo>
                  <a:pt x="5499" y="5791"/>
                </a:lnTo>
                <a:lnTo>
                  <a:pt x="5426" y="5840"/>
                </a:lnTo>
                <a:lnTo>
                  <a:pt x="5426" y="5889"/>
                </a:lnTo>
                <a:lnTo>
                  <a:pt x="5524" y="5913"/>
                </a:lnTo>
                <a:lnTo>
                  <a:pt x="5621" y="5913"/>
                </a:lnTo>
                <a:lnTo>
                  <a:pt x="5791" y="5889"/>
                </a:lnTo>
                <a:lnTo>
                  <a:pt x="6010" y="5889"/>
                </a:lnTo>
                <a:lnTo>
                  <a:pt x="6107" y="6083"/>
                </a:lnTo>
                <a:lnTo>
                  <a:pt x="5937" y="6132"/>
                </a:lnTo>
                <a:lnTo>
                  <a:pt x="5840" y="6181"/>
                </a:lnTo>
                <a:lnTo>
                  <a:pt x="5767" y="6229"/>
                </a:lnTo>
                <a:lnTo>
                  <a:pt x="5864" y="6254"/>
                </a:lnTo>
                <a:lnTo>
                  <a:pt x="5986" y="6254"/>
                </a:lnTo>
                <a:lnTo>
                  <a:pt x="6205" y="6229"/>
                </a:lnTo>
                <a:lnTo>
                  <a:pt x="6302" y="6448"/>
                </a:lnTo>
                <a:lnTo>
                  <a:pt x="6253" y="6473"/>
                </a:lnTo>
                <a:lnTo>
                  <a:pt x="6083" y="6521"/>
                </a:lnTo>
                <a:lnTo>
                  <a:pt x="5937" y="6619"/>
                </a:lnTo>
                <a:lnTo>
                  <a:pt x="5937" y="6643"/>
                </a:lnTo>
                <a:lnTo>
                  <a:pt x="6083" y="6643"/>
                </a:lnTo>
                <a:lnTo>
                  <a:pt x="6229" y="6619"/>
                </a:lnTo>
                <a:lnTo>
                  <a:pt x="6351" y="6594"/>
                </a:lnTo>
                <a:lnTo>
                  <a:pt x="6448" y="6813"/>
                </a:lnTo>
                <a:lnTo>
                  <a:pt x="6448" y="6838"/>
                </a:lnTo>
                <a:lnTo>
                  <a:pt x="6375" y="6862"/>
                </a:lnTo>
                <a:lnTo>
                  <a:pt x="6229" y="6935"/>
                </a:lnTo>
                <a:lnTo>
                  <a:pt x="6107" y="7008"/>
                </a:lnTo>
                <a:lnTo>
                  <a:pt x="6107" y="7032"/>
                </a:lnTo>
                <a:lnTo>
                  <a:pt x="6132" y="7057"/>
                </a:lnTo>
                <a:lnTo>
                  <a:pt x="6399" y="7008"/>
                </a:lnTo>
                <a:lnTo>
                  <a:pt x="6497" y="6984"/>
                </a:lnTo>
                <a:lnTo>
                  <a:pt x="6545" y="7130"/>
                </a:lnTo>
                <a:lnTo>
                  <a:pt x="6472" y="7154"/>
                </a:lnTo>
                <a:lnTo>
                  <a:pt x="6302" y="7178"/>
                </a:lnTo>
                <a:lnTo>
                  <a:pt x="6205" y="7203"/>
                </a:lnTo>
                <a:lnTo>
                  <a:pt x="6132" y="7227"/>
                </a:lnTo>
                <a:lnTo>
                  <a:pt x="6107" y="7276"/>
                </a:lnTo>
                <a:lnTo>
                  <a:pt x="6083" y="7300"/>
                </a:lnTo>
                <a:lnTo>
                  <a:pt x="6107" y="7349"/>
                </a:lnTo>
                <a:lnTo>
                  <a:pt x="6132" y="7373"/>
                </a:lnTo>
                <a:lnTo>
                  <a:pt x="6205" y="7422"/>
                </a:lnTo>
                <a:lnTo>
                  <a:pt x="6278" y="7422"/>
                </a:lnTo>
                <a:lnTo>
                  <a:pt x="6424" y="7397"/>
                </a:lnTo>
                <a:lnTo>
                  <a:pt x="6618" y="7397"/>
                </a:lnTo>
                <a:lnTo>
                  <a:pt x="6667" y="7519"/>
                </a:lnTo>
                <a:lnTo>
                  <a:pt x="6424" y="7592"/>
                </a:lnTo>
                <a:lnTo>
                  <a:pt x="6278" y="7641"/>
                </a:lnTo>
                <a:lnTo>
                  <a:pt x="6253" y="7665"/>
                </a:lnTo>
                <a:lnTo>
                  <a:pt x="6278" y="7689"/>
                </a:lnTo>
                <a:lnTo>
                  <a:pt x="6375" y="7714"/>
                </a:lnTo>
                <a:lnTo>
                  <a:pt x="6472" y="7738"/>
                </a:lnTo>
                <a:lnTo>
                  <a:pt x="6667" y="7714"/>
                </a:lnTo>
                <a:lnTo>
                  <a:pt x="6716" y="7714"/>
                </a:lnTo>
                <a:lnTo>
                  <a:pt x="6740" y="7860"/>
                </a:lnTo>
                <a:lnTo>
                  <a:pt x="6667" y="7884"/>
                </a:lnTo>
                <a:lnTo>
                  <a:pt x="6570" y="7933"/>
                </a:lnTo>
                <a:lnTo>
                  <a:pt x="6448" y="7981"/>
                </a:lnTo>
                <a:lnTo>
                  <a:pt x="6424" y="8030"/>
                </a:lnTo>
                <a:lnTo>
                  <a:pt x="6448" y="8030"/>
                </a:lnTo>
                <a:lnTo>
                  <a:pt x="6545" y="8079"/>
                </a:lnTo>
                <a:lnTo>
                  <a:pt x="6691" y="8079"/>
                </a:lnTo>
                <a:lnTo>
                  <a:pt x="6789" y="8054"/>
                </a:lnTo>
                <a:lnTo>
                  <a:pt x="6813" y="8249"/>
                </a:lnTo>
                <a:lnTo>
                  <a:pt x="6740" y="8249"/>
                </a:lnTo>
                <a:lnTo>
                  <a:pt x="6570" y="8298"/>
                </a:lnTo>
                <a:lnTo>
                  <a:pt x="6424" y="8371"/>
                </a:lnTo>
                <a:lnTo>
                  <a:pt x="6399" y="8395"/>
                </a:lnTo>
                <a:lnTo>
                  <a:pt x="6424" y="8419"/>
                </a:lnTo>
                <a:lnTo>
                  <a:pt x="6472" y="8444"/>
                </a:lnTo>
                <a:lnTo>
                  <a:pt x="6545" y="8468"/>
                </a:lnTo>
                <a:lnTo>
                  <a:pt x="6837" y="8468"/>
                </a:lnTo>
                <a:lnTo>
                  <a:pt x="6862" y="8638"/>
                </a:lnTo>
                <a:lnTo>
                  <a:pt x="6764" y="8663"/>
                </a:lnTo>
                <a:lnTo>
                  <a:pt x="6667" y="8711"/>
                </a:lnTo>
                <a:lnTo>
                  <a:pt x="6570" y="8784"/>
                </a:lnTo>
                <a:lnTo>
                  <a:pt x="6570" y="8809"/>
                </a:lnTo>
                <a:lnTo>
                  <a:pt x="6886" y="8809"/>
                </a:lnTo>
                <a:lnTo>
                  <a:pt x="6910" y="9052"/>
                </a:lnTo>
                <a:lnTo>
                  <a:pt x="6764" y="9101"/>
                </a:lnTo>
                <a:lnTo>
                  <a:pt x="6691" y="9125"/>
                </a:lnTo>
                <a:lnTo>
                  <a:pt x="6618" y="9174"/>
                </a:lnTo>
                <a:lnTo>
                  <a:pt x="6618" y="9198"/>
                </a:lnTo>
                <a:lnTo>
                  <a:pt x="6667" y="9222"/>
                </a:lnTo>
                <a:lnTo>
                  <a:pt x="6691" y="9222"/>
                </a:lnTo>
                <a:lnTo>
                  <a:pt x="6789" y="9247"/>
                </a:lnTo>
                <a:lnTo>
                  <a:pt x="6910" y="9222"/>
                </a:lnTo>
                <a:lnTo>
                  <a:pt x="6910" y="9466"/>
                </a:lnTo>
                <a:lnTo>
                  <a:pt x="6570" y="9587"/>
                </a:lnTo>
                <a:lnTo>
                  <a:pt x="6545" y="9612"/>
                </a:lnTo>
                <a:lnTo>
                  <a:pt x="6545" y="9636"/>
                </a:lnTo>
                <a:lnTo>
                  <a:pt x="6594" y="9685"/>
                </a:lnTo>
                <a:lnTo>
                  <a:pt x="6764" y="9709"/>
                </a:lnTo>
                <a:lnTo>
                  <a:pt x="6910" y="9709"/>
                </a:lnTo>
                <a:lnTo>
                  <a:pt x="6910" y="9831"/>
                </a:lnTo>
                <a:lnTo>
                  <a:pt x="6813" y="9855"/>
                </a:lnTo>
                <a:lnTo>
                  <a:pt x="6667" y="9928"/>
                </a:lnTo>
                <a:lnTo>
                  <a:pt x="6643" y="9952"/>
                </a:lnTo>
                <a:lnTo>
                  <a:pt x="6643" y="10001"/>
                </a:lnTo>
                <a:lnTo>
                  <a:pt x="6667" y="10025"/>
                </a:lnTo>
                <a:lnTo>
                  <a:pt x="6716" y="10050"/>
                </a:lnTo>
                <a:lnTo>
                  <a:pt x="6910" y="10074"/>
                </a:lnTo>
                <a:lnTo>
                  <a:pt x="6886" y="10293"/>
                </a:lnTo>
                <a:lnTo>
                  <a:pt x="6789" y="10293"/>
                </a:lnTo>
                <a:lnTo>
                  <a:pt x="6691" y="10317"/>
                </a:lnTo>
                <a:lnTo>
                  <a:pt x="6667" y="10342"/>
                </a:lnTo>
                <a:lnTo>
                  <a:pt x="6667" y="10366"/>
                </a:lnTo>
                <a:lnTo>
                  <a:pt x="6667" y="10390"/>
                </a:lnTo>
                <a:lnTo>
                  <a:pt x="6691" y="10415"/>
                </a:lnTo>
                <a:lnTo>
                  <a:pt x="6789" y="10439"/>
                </a:lnTo>
                <a:lnTo>
                  <a:pt x="6862" y="10439"/>
                </a:lnTo>
                <a:lnTo>
                  <a:pt x="6837" y="10682"/>
                </a:lnTo>
                <a:lnTo>
                  <a:pt x="6813" y="10658"/>
                </a:lnTo>
                <a:lnTo>
                  <a:pt x="6764" y="10658"/>
                </a:lnTo>
                <a:lnTo>
                  <a:pt x="6764" y="10682"/>
                </a:lnTo>
                <a:lnTo>
                  <a:pt x="6740" y="10682"/>
                </a:lnTo>
                <a:lnTo>
                  <a:pt x="6764" y="10755"/>
                </a:lnTo>
                <a:lnTo>
                  <a:pt x="6813" y="10804"/>
                </a:lnTo>
                <a:lnTo>
                  <a:pt x="6813" y="10828"/>
                </a:lnTo>
                <a:lnTo>
                  <a:pt x="6813" y="10926"/>
                </a:lnTo>
                <a:lnTo>
                  <a:pt x="6837" y="10974"/>
                </a:lnTo>
                <a:lnTo>
                  <a:pt x="6862" y="11047"/>
                </a:lnTo>
                <a:lnTo>
                  <a:pt x="6910" y="11096"/>
                </a:lnTo>
                <a:lnTo>
                  <a:pt x="6935" y="11339"/>
                </a:lnTo>
                <a:lnTo>
                  <a:pt x="6935" y="11461"/>
                </a:lnTo>
                <a:lnTo>
                  <a:pt x="6886" y="11583"/>
                </a:lnTo>
                <a:lnTo>
                  <a:pt x="6837" y="11656"/>
                </a:lnTo>
                <a:lnTo>
                  <a:pt x="6740" y="11729"/>
                </a:lnTo>
                <a:lnTo>
                  <a:pt x="6643" y="11801"/>
                </a:lnTo>
                <a:lnTo>
                  <a:pt x="6594" y="11801"/>
                </a:lnTo>
                <a:lnTo>
                  <a:pt x="6570" y="11753"/>
                </a:lnTo>
                <a:lnTo>
                  <a:pt x="6521" y="11656"/>
                </a:lnTo>
                <a:lnTo>
                  <a:pt x="6472" y="11534"/>
                </a:lnTo>
                <a:lnTo>
                  <a:pt x="6424" y="11266"/>
                </a:lnTo>
                <a:lnTo>
                  <a:pt x="6448" y="10999"/>
                </a:lnTo>
                <a:lnTo>
                  <a:pt x="6472" y="10853"/>
                </a:lnTo>
                <a:lnTo>
                  <a:pt x="6521" y="10755"/>
                </a:lnTo>
                <a:lnTo>
                  <a:pt x="6521" y="10658"/>
                </a:lnTo>
                <a:lnTo>
                  <a:pt x="6521" y="10585"/>
                </a:lnTo>
                <a:lnTo>
                  <a:pt x="6472" y="10512"/>
                </a:lnTo>
                <a:lnTo>
                  <a:pt x="6424" y="10463"/>
                </a:lnTo>
                <a:lnTo>
                  <a:pt x="6424" y="10390"/>
                </a:lnTo>
                <a:lnTo>
                  <a:pt x="6448" y="10025"/>
                </a:lnTo>
                <a:lnTo>
                  <a:pt x="6448" y="9660"/>
                </a:lnTo>
                <a:lnTo>
                  <a:pt x="6399" y="9271"/>
                </a:lnTo>
                <a:lnTo>
                  <a:pt x="6326" y="8906"/>
                </a:lnTo>
                <a:lnTo>
                  <a:pt x="6253" y="8541"/>
                </a:lnTo>
                <a:lnTo>
                  <a:pt x="6132" y="8200"/>
                </a:lnTo>
                <a:lnTo>
                  <a:pt x="5961" y="7860"/>
                </a:lnTo>
                <a:lnTo>
                  <a:pt x="5791" y="7568"/>
                </a:lnTo>
                <a:lnTo>
                  <a:pt x="5767" y="7543"/>
                </a:lnTo>
                <a:lnTo>
                  <a:pt x="5864" y="7300"/>
                </a:lnTo>
                <a:lnTo>
                  <a:pt x="5937" y="7081"/>
                </a:lnTo>
                <a:lnTo>
                  <a:pt x="5937" y="6935"/>
                </a:lnTo>
                <a:lnTo>
                  <a:pt x="5937" y="6789"/>
                </a:lnTo>
                <a:lnTo>
                  <a:pt x="5889" y="6619"/>
                </a:lnTo>
                <a:lnTo>
                  <a:pt x="5840" y="6473"/>
                </a:lnTo>
                <a:lnTo>
                  <a:pt x="5767" y="6327"/>
                </a:lnTo>
                <a:lnTo>
                  <a:pt x="5670" y="6229"/>
                </a:lnTo>
                <a:lnTo>
                  <a:pt x="5597" y="6205"/>
                </a:lnTo>
                <a:lnTo>
                  <a:pt x="5524" y="6181"/>
                </a:lnTo>
                <a:lnTo>
                  <a:pt x="5451" y="6181"/>
                </a:lnTo>
                <a:lnTo>
                  <a:pt x="5378" y="6205"/>
                </a:lnTo>
                <a:lnTo>
                  <a:pt x="5305" y="6254"/>
                </a:lnTo>
                <a:lnTo>
                  <a:pt x="5280" y="6327"/>
                </a:lnTo>
                <a:lnTo>
                  <a:pt x="5280" y="6400"/>
                </a:lnTo>
                <a:lnTo>
                  <a:pt x="5305" y="6473"/>
                </a:lnTo>
                <a:lnTo>
                  <a:pt x="5426" y="6570"/>
                </a:lnTo>
                <a:lnTo>
                  <a:pt x="5475" y="6643"/>
                </a:lnTo>
                <a:lnTo>
                  <a:pt x="5524" y="6716"/>
                </a:lnTo>
                <a:lnTo>
                  <a:pt x="5524" y="6886"/>
                </a:lnTo>
                <a:lnTo>
                  <a:pt x="5499" y="7057"/>
                </a:lnTo>
                <a:lnTo>
                  <a:pt x="5451" y="7227"/>
                </a:lnTo>
                <a:lnTo>
                  <a:pt x="5353" y="7373"/>
                </a:lnTo>
                <a:lnTo>
                  <a:pt x="5305" y="7446"/>
                </a:lnTo>
                <a:lnTo>
                  <a:pt x="5256" y="7519"/>
                </a:lnTo>
                <a:lnTo>
                  <a:pt x="5183" y="7543"/>
                </a:lnTo>
                <a:lnTo>
                  <a:pt x="5086" y="7568"/>
                </a:lnTo>
                <a:lnTo>
                  <a:pt x="5013" y="7592"/>
                </a:lnTo>
                <a:lnTo>
                  <a:pt x="4964" y="7616"/>
                </a:lnTo>
                <a:lnTo>
                  <a:pt x="4915" y="7665"/>
                </a:lnTo>
                <a:lnTo>
                  <a:pt x="4891" y="7738"/>
                </a:lnTo>
                <a:lnTo>
                  <a:pt x="4867" y="7811"/>
                </a:lnTo>
                <a:lnTo>
                  <a:pt x="4891" y="7860"/>
                </a:lnTo>
                <a:lnTo>
                  <a:pt x="4915" y="7933"/>
                </a:lnTo>
                <a:lnTo>
                  <a:pt x="4964" y="7981"/>
                </a:lnTo>
                <a:lnTo>
                  <a:pt x="4842" y="7981"/>
                </a:lnTo>
                <a:lnTo>
                  <a:pt x="4648" y="8006"/>
                </a:lnTo>
                <a:lnTo>
                  <a:pt x="4575" y="8054"/>
                </a:lnTo>
                <a:lnTo>
                  <a:pt x="4550" y="8079"/>
                </a:lnTo>
                <a:lnTo>
                  <a:pt x="4550" y="8103"/>
                </a:lnTo>
                <a:lnTo>
                  <a:pt x="4550" y="8152"/>
                </a:lnTo>
                <a:lnTo>
                  <a:pt x="4599" y="8176"/>
                </a:lnTo>
                <a:lnTo>
                  <a:pt x="4696" y="8225"/>
                </a:lnTo>
                <a:lnTo>
                  <a:pt x="5013" y="8225"/>
                </a:lnTo>
                <a:lnTo>
                  <a:pt x="5013" y="8346"/>
                </a:lnTo>
                <a:lnTo>
                  <a:pt x="4842" y="8371"/>
                </a:lnTo>
                <a:lnTo>
                  <a:pt x="4696" y="8395"/>
                </a:lnTo>
                <a:lnTo>
                  <a:pt x="4526" y="8419"/>
                </a:lnTo>
                <a:lnTo>
                  <a:pt x="4477" y="8468"/>
                </a:lnTo>
                <a:lnTo>
                  <a:pt x="4453" y="8517"/>
                </a:lnTo>
                <a:lnTo>
                  <a:pt x="4477" y="8565"/>
                </a:lnTo>
                <a:lnTo>
                  <a:pt x="4526" y="8590"/>
                </a:lnTo>
                <a:lnTo>
                  <a:pt x="4745" y="8638"/>
                </a:lnTo>
                <a:lnTo>
                  <a:pt x="5013" y="8638"/>
                </a:lnTo>
                <a:lnTo>
                  <a:pt x="5013" y="8687"/>
                </a:lnTo>
                <a:lnTo>
                  <a:pt x="4891" y="8711"/>
                </a:lnTo>
                <a:lnTo>
                  <a:pt x="4672" y="8736"/>
                </a:lnTo>
                <a:lnTo>
                  <a:pt x="4575" y="8760"/>
                </a:lnTo>
                <a:lnTo>
                  <a:pt x="4477" y="8809"/>
                </a:lnTo>
                <a:lnTo>
                  <a:pt x="4453" y="8833"/>
                </a:lnTo>
                <a:lnTo>
                  <a:pt x="4477" y="8882"/>
                </a:lnTo>
                <a:lnTo>
                  <a:pt x="4550" y="8906"/>
                </a:lnTo>
                <a:lnTo>
                  <a:pt x="4648" y="8930"/>
                </a:lnTo>
                <a:lnTo>
                  <a:pt x="5013" y="8930"/>
                </a:lnTo>
                <a:lnTo>
                  <a:pt x="5013" y="9028"/>
                </a:lnTo>
                <a:lnTo>
                  <a:pt x="4794" y="9052"/>
                </a:lnTo>
                <a:lnTo>
                  <a:pt x="4623" y="9076"/>
                </a:lnTo>
                <a:lnTo>
                  <a:pt x="4550" y="9125"/>
                </a:lnTo>
                <a:lnTo>
                  <a:pt x="4550" y="9149"/>
                </a:lnTo>
                <a:lnTo>
                  <a:pt x="4550" y="9198"/>
                </a:lnTo>
                <a:lnTo>
                  <a:pt x="4599" y="9247"/>
                </a:lnTo>
                <a:lnTo>
                  <a:pt x="4696" y="9271"/>
                </a:lnTo>
                <a:lnTo>
                  <a:pt x="5037" y="9271"/>
                </a:lnTo>
                <a:lnTo>
                  <a:pt x="5061" y="9344"/>
                </a:lnTo>
                <a:lnTo>
                  <a:pt x="5013" y="9344"/>
                </a:lnTo>
                <a:lnTo>
                  <a:pt x="4794" y="9393"/>
                </a:lnTo>
                <a:lnTo>
                  <a:pt x="4623" y="9490"/>
                </a:lnTo>
                <a:lnTo>
                  <a:pt x="4599" y="9514"/>
                </a:lnTo>
                <a:lnTo>
                  <a:pt x="4623" y="9539"/>
                </a:lnTo>
                <a:lnTo>
                  <a:pt x="4818" y="9563"/>
                </a:lnTo>
                <a:lnTo>
                  <a:pt x="5037" y="9539"/>
                </a:lnTo>
                <a:lnTo>
                  <a:pt x="5110" y="9539"/>
                </a:lnTo>
                <a:lnTo>
                  <a:pt x="5134" y="9587"/>
                </a:lnTo>
                <a:lnTo>
                  <a:pt x="5037" y="9612"/>
                </a:lnTo>
                <a:lnTo>
                  <a:pt x="4940" y="9612"/>
                </a:lnTo>
                <a:lnTo>
                  <a:pt x="4794" y="9660"/>
                </a:lnTo>
                <a:lnTo>
                  <a:pt x="4745" y="9709"/>
                </a:lnTo>
                <a:lnTo>
                  <a:pt x="4696" y="9758"/>
                </a:lnTo>
                <a:lnTo>
                  <a:pt x="4696" y="9806"/>
                </a:lnTo>
                <a:lnTo>
                  <a:pt x="4721" y="9855"/>
                </a:lnTo>
                <a:lnTo>
                  <a:pt x="4794" y="9879"/>
                </a:lnTo>
                <a:lnTo>
                  <a:pt x="4964" y="9879"/>
                </a:lnTo>
                <a:lnTo>
                  <a:pt x="5086" y="9855"/>
                </a:lnTo>
                <a:lnTo>
                  <a:pt x="5207" y="9831"/>
                </a:lnTo>
                <a:lnTo>
                  <a:pt x="5256" y="9904"/>
                </a:lnTo>
                <a:lnTo>
                  <a:pt x="5134" y="9928"/>
                </a:lnTo>
                <a:lnTo>
                  <a:pt x="5013" y="9977"/>
                </a:lnTo>
                <a:lnTo>
                  <a:pt x="4915" y="10074"/>
                </a:lnTo>
                <a:lnTo>
                  <a:pt x="4915" y="10098"/>
                </a:lnTo>
                <a:lnTo>
                  <a:pt x="5037" y="10171"/>
                </a:lnTo>
                <a:lnTo>
                  <a:pt x="5159" y="10171"/>
                </a:lnTo>
                <a:lnTo>
                  <a:pt x="5329" y="10147"/>
                </a:lnTo>
                <a:lnTo>
                  <a:pt x="5402" y="10317"/>
                </a:lnTo>
                <a:lnTo>
                  <a:pt x="5329" y="10342"/>
                </a:lnTo>
                <a:lnTo>
                  <a:pt x="5207" y="10390"/>
                </a:lnTo>
                <a:lnTo>
                  <a:pt x="5086" y="10415"/>
                </a:lnTo>
                <a:lnTo>
                  <a:pt x="5086" y="10439"/>
                </a:lnTo>
                <a:lnTo>
                  <a:pt x="5207" y="10463"/>
                </a:lnTo>
                <a:lnTo>
                  <a:pt x="5305" y="10488"/>
                </a:lnTo>
                <a:lnTo>
                  <a:pt x="5475" y="10488"/>
                </a:lnTo>
                <a:lnTo>
                  <a:pt x="5524" y="10658"/>
                </a:lnTo>
                <a:lnTo>
                  <a:pt x="5378" y="10707"/>
                </a:lnTo>
                <a:lnTo>
                  <a:pt x="5232" y="10755"/>
                </a:lnTo>
                <a:lnTo>
                  <a:pt x="5207" y="10780"/>
                </a:lnTo>
                <a:lnTo>
                  <a:pt x="5232" y="10780"/>
                </a:lnTo>
                <a:lnTo>
                  <a:pt x="5353" y="10804"/>
                </a:lnTo>
                <a:lnTo>
                  <a:pt x="5548" y="10804"/>
                </a:lnTo>
                <a:lnTo>
                  <a:pt x="5572" y="10950"/>
                </a:lnTo>
                <a:lnTo>
                  <a:pt x="5524" y="10974"/>
                </a:lnTo>
                <a:lnTo>
                  <a:pt x="5402" y="10999"/>
                </a:lnTo>
                <a:lnTo>
                  <a:pt x="5280" y="11047"/>
                </a:lnTo>
                <a:lnTo>
                  <a:pt x="5280" y="11072"/>
                </a:lnTo>
                <a:lnTo>
                  <a:pt x="5280" y="11096"/>
                </a:lnTo>
                <a:lnTo>
                  <a:pt x="5451" y="11145"/>
                </a:lnTo>
                <a:lnTo>
                  <a:pt x="5621" y="11169"/>
                </a:lnTo>
                <a:lnTo>
                  <a:pt x="5645" y="11339"/>
                </a:lnTo>
                <a:lnTo>
                  <a:pt x="5548" y="11364"/>
                </a:lnTo>
                <a:lnTo>
                  <a:pt x="5426" y="11412"/>
                </a:lnTo>
                <a:lnTo>
                  <a:pt x="5426" y="11437"/>
                </a:lnTo>
                <a:lnTo>
                  <a:pt x="5451" y="11461"/>
                </a:lnTo>
                <a:lnTo>
                  <a:pt x="5548" y="11485"/>
                </a:lnTo>
                <a:lnTo>
                  <a:pt x="5670" y="11485"/>
                </a:lnTo>
                <a:lnTo>
                  <a:pt x="5694" y="11607"/>
                </a:lnTo>
                <a:lnTo>
                  <a:pt x="5548" y="11631"/>
                </a:lnTo>
                <a:lnTo>
                  <a:pt x="5426" y="11656"/>
                </a:lnTo>
                <a:lnTo>
                  <a:pt x="5378" y="11704"/>
                </a:lnTo>
                <a:lnTo>
                  <a:pt x="5353" y="11777"/>
                </a:lnTo>
                <a:lnTo>
                  <a:pt x="5378" y="11850"/>
                </a:lnTo>
                <a:lnTo>
                  <a:pt x="5402" y="11874"/>
                </a:lnTo>
                <a:lnTo>
                  <a:pt x="5426" y="11874"/>
                </a:lnTo>
                <a:lnTo>
                  <a:pt x="5548" y="11899"/>
                </a:lnTo>
                <a:lnTo>
                  <a:pt x="5718" y="11899"/>
                </a:lnTo>
                <a:lnTo>
                  <a:pt x="5718" y="12045"/>
                </a:lnTo>
                <a:lnTo>
                  <a:pt x="5548" y="12093"/>
                </a:lnTo>
                <a:lnTo>
                  <a:pt x="5402" y="12166"/>
                </a:lnTo>
                <a:lnTo>
                  <a:pt x="5402" y="12191"/>
                </a:lnTo>
                <a:lnTo>
                  <a:pt x="5548" y="12264"/>
                </a:lnTo>
                <a:lnTo>
                  <a:pt x="5645" y="12288"/>
                </a:lnTo>
                <a:lnTo>
                  <a:pt x="5718" y="12288"/>
                </a:lnTo>
                <a:lnTo>
                  <a:pt x="5718" y="12434"/>
                </a:lnTo>
                <a:lnTo>
                  <a:pt x="5597" y="12434"/>
                </a:lnTo>
                <a:lnTo>
                  <a:pt x="5451" y="12458"/>
                </a:lnTo>
                <a:lnTo>
                  <a:pt x="5378" y="12483"/>
                </a:lnTo>
                <a:lnTo>
                  <a:pt x="5305" y="12556"/>
                </a:lnTo>
                <a:lnTo>
                  <a:pt x="5280" y="12604"/>
                </a:lnTo>
                <a:lnTo>
                  <a:pt x="5280" y="12653"/>
                </a:lnTo>
                <a:lnTo>
                  <a:pt x="5305" y="12677"/>
                </a:lnTo>
                <a:lnTo>
                  <a:pt x="5353" y="12726"/>
                </a:lnTo>
                <a:lnTo>
                  <a:pt x="5499" y="12726"/>
                </a:lnTo>
                <a:lnTo>
                  <a:pt x="5645" y="12702"/>
                </a:lnTo>
                <a:lnTo>
                  <a:pt x="5743" y="12702"/>
                </a:lnTo>
                <a:lnTo>
                  <a:pt x="5718" y="13018"/>
                </a:lnTo>
                <a:lnTo>
                  <a:pt x="5621" y="13018"/>
                </a:lnTo>
                <a:lnTo>
                  <a:pt x="5451" y="13067"/>
                </a:lnTo>
                <a:lnTo>
                  <a:pt x="5305" y="13115"/>
                </a:lnTo>
                <a:lnTo>
                  <a:pt x="5280" y="13140"/>
                </a:lnTo>
                <a:lnTo>
                  <a:pt x="5280" y="13164"/>
                </a:lnTo>
                <a:lnTo>
                  <a:pt x="5305" y="13188"/>
                </a:lnTo>
                <a:lnTo>
                  <a:pt x="5670" y="13213"/>
                </a:lnTo>
                <a:lnTo>
                  <a:pt x="5718" y="13213"/>
                </a:lnTo>
                <a:lnTo>
                  <a:pt x="5718" y="13407"/>
                </a:lnTo>
                <a:lnTo>
                  <a:pt x="5597" y="13432"/>
                </a:lnTo>
                <a:lnTo>
                  <a:pt x="5475" y="13432"/>
                </a:lnTo>
                <a:lnTo>
                  <a:pt x="5378" y="13480"/>
                </a:lnTo>
                <a:lnTo>
                  <a:pt x="5305" y="13578"/>
                </a:lnTo>
                <a:lnTo>
                  <a:pt x="5305" y="13602"/>
                </a:lnTo>
                <a:lnTo>
                  <a:pt x="5329" y="13651"/>
                </a:lnTo>
                <a:lnTo>
                  <a:pt x="5451" y="13675"/>
                </a:lnTo>
                <a:lnTo>
                  <a:pt x="5572" y="13699"/>
                </a:lnTo>
                <a:lnTo>
                  <a:pt x="5718" y="13724"/>
                </a:lnTo>
                <a:lnTo>
                  <a:pt x="5718" y="13870"/>
                </a:lnTo>
                <a:lnTo>
                  <a:pt x="5621" y="13894"/>
                </a:lnTo>
                <a:lnTo>
                  <a:pt x="5353" y="13943"/>
                </a:lnTo>
                <a:lnTo>
                  <a:pt x="5305" y="13967"/>
                </a:lnTo>
                <a:lnTo>
                  <a:pt x="5280" y="14016"/>
                </a:lnTo>
                <a:lnTo>
                  <a:pt x="5305" y="14064"/>
                </a:lnTo>
                <a:lnTo>
                  <a:pt x="5329" y="14089"/>
                </a:lnTo>
                <a:lnTo>
                  <a:pt x="5402" y="14137"/>
                </a:lnTo>
                <a:lnTo>
                  <a:pt x="5499" y="14162"/>
                </a:lnTo>
                <a:lnTo>
                  <a:pt x="5718" y="14186"/>
                </a:lnTo>
                <a:lnTo>
                  <a:pt x="5694" y="14381"/>
                </a:lnTo>
                <a:lnTo>
                  <a:pt x="5524" y="14405"/>
                </a:lnTo>
                <a:lnTo>
                  <a:pt x="5378" y="14454"/>
                </a:lnTo>
                <a:lnTo>
                  <a:pt x="5305" y="14502"/>
                </a:lnTo>
                <a:lnTo>
                  <a:pt x="5232" y="14551"/>
                </a:lnTo>
                <a:lnTo>
                  <a:pt x="5232" y="14575"/>
                </a:lnTo>
                <a:lnTo>
                  <a:pt x="5256" y="14624"/>
                </a:lnTo>
                <a:lnTo>
                  <a:pt x="5402" y="14648"/>
                </a:lnTo>
                <a:lnTo>
                  <a:pt x="5694" y="14648"/>
                </a:lnTo>
                <a:lnTo>
                  <a:pt x="5694" y="14819"/>
                </a:lnTo>
                <a:lnTo>
                  <a:pt x="5475" y="14819"/>
                </a:lnTo>
                <a:lnTo>
                  <a:pt x="5402" y="14843"/>
                </a:lnTo>
                <a:lnTo>
                  <a:pt x="5329" y="14867"/>
                </a:lnTo>
                <a:lnTo>
                  <a:pt x="5305" y="14916"/>
                </a:lnTo>
                <a:lnTo>
                  <a:pt x="5280" y="14940"/>
                </a:lnTo>
                <a:lnTo>
                  <a:pt x="5280" y="14989"/>
                </a:lnTo>
                <a:lnTo>
                  <a:pt x="5305" y="15038"/>
                </a:lnTo>
                <a:lnTo>
                  <a:pt x="5378" y="15086"/>
                </a:lnTo>
                <a:lnTo>
                  <a:pt x="5475" y="15111"/>
                </a:lnTo>
                <a:lnTo>
                  <a:pt x="5572" y="15135"/>
                </a:lnTo>
                <a:lnTo>
                  <a:pt x="5670" y="15159"/>
                </a:lnTo>
                <a:lnTo>
                  <a:pt x="5670" y="15354"/>
                </a:lnTo>
                <a:lnTo>
                  <a:pt x="5548" y="15354"/>
                </a:lnTo>
                <a:lnTo>
                  <a:pt x="5451" y="15330"/>
                </a:lnTo>
                <a:lnTo>
                  <a:pt x="5353" y="15378"/>
                </a:lnTo>
                <a:lnTo>
                  <a:pt x="5329" y="15403"/>
                </a:lnTo>
                <a:lnTo>
                  <a:pt x="5305" y="15427"/>
                </a:lnTo>
                <a:lnTo>
                  <a:pt x="5329" y="15500"/>
                </a:lnTo>
                <a:lnTo>
                  <a:pt x="5378" y="15524"/>
                </a:lnTo>
                <a:lnTo>
                  <a:pt x="5426" y="15549"/>
                </a:lnTo>
                <a:lnTo>
                  <a:pt x="5524" y="15573"/>
                </a:lnTo>
                <a:lnTo>
                  <a:pt x="5645" y="15597"/>
                </a:lnTo>
                <a:lnTo>
                  <a:pt x="5645" y="15719"/>
                </a:lnTo>
                <a:lnTo>
                  <a:pt x="5305" y="15768"/>
                </a:lnTo>
                <a:lnTo>
                  <a:pt x="5280" y="15792"/>
                </a:lnTo>
                <a:lnTo>
                  <a:pt x="5280" y="15816"/>
                </a:lnTo>
                <a:lnTo>
                  <a:pt x="5280" y="15841"/>
                </a:lnTo>
                <a:lnTo>
                  <a:pt x="5305" y="15865"/>
                </a:lnTo>
                <a:lnTo>
                  <a:pt x="5621" y="15889"/>
                </a:lnTo>
                <a:lnTo>
                  <a:pt x="5621" y="16108"/>
                </a:lnTo>
                <a:lnTo>
                  <a:pt x="5524" y="16133"/>
                </a:lnTo>
                <a:lnTo>
                  <a:pt x="5378" y="16157"/>
                </a:lnTo>
                <a:lnTo>
                  <a:pt x="5305" y="16181"/>
                </a:lnTo>
                <a:lnTo>
                  <a:pt x="5256" y="16230"/>
                </a:lnTo>
                <a:lnTo>
                  <a:pt x="5232" y="16254"/>
                </a:lnTo>
                <a:lnTo>
                  <a:pt x="5256" y="16279"/>
                </a:lnTo>
                <a:lnTo>
                  <a:pt x="5305" y="16327"/>
                </a:lnTo>
                <a:lnTo>
                  <a:pt x="5353" y="16352"/>
                </a:lnTo>
                <a:lnTo>
                  <a:pt x="5475" y="16376"/>
                </a:lnTo>
                <a:lnTo>
                  <a:pt x="5597" y="16376"/>
                </a:lnTo>
                <a:lnTo>
                  <a:pt x="5572" y="16571"/>
                </a:lnTo>
                <a:lnTo>
                  <a:pt x="5572" y="16668"/>
                </a:lnTo>
                <a:lnTo>
                  <a:pt x="5280" y="16668"/>
                </a:lnTo>
                <a:lnTo>
                  <a:pt x="5207" y="16692"/>
                </a:lnTo>
                <a:lnTo>
                  <a:pt x="5159" y="16741"/>
                </a:lnTo>
                <a:lnTo>
                  <a:pt x="5159" y="16790"/>
                </a:lnTo>
                <a:lnTo>
                  <a:pt x="5207" y="16838"/>
                </a:lnTo>
                <a:lnTo>
                  <a:pt x="5256" y="16863"/>
                </a:lnTo>
                <a:lnTo>
                  <a:pt x="5402" y="16887"/>
                </a:lnTo>
                <a:lnTo>
                  <a:pt x="5548" y="16887"/>
                </a:lnTo>
                <a:lnTo>
                  <a:pt x="5524" y="17082"/>
                </a:lnTo>
                <a:lnTo>
                  <a:pt x="5426" y="17106"/>
                </a:lnTo>
                <a:lnTo>
                  <a:pt x="5280" y="17130"/>
                </a:lnTo>
                <a:lnTo>
                  <a:pt x="5207" y="17155"/>
                </a:lnTo>
                <a:lnTo>
                  <a:pt x="5134" y="17203"/>
                </a:lnTo>
                <a:lnTo>
                  <a:pt x="5134" y="17228"/>
                </a:lnTo>
                <a:lnTo>
                  <a:pt x="5134" y="17252"/>
                </a:lnTo>
                <a:lnTo>
                  <a:pt x="5207" y="17276"/>
                </a:lnTo>
                <a:lnTo>
                  <a:pt x="5280" y="17276"/>
                </a:lnTo>
                <a:lnTo>
                  <a:pt x="5426" y="17301"/>
                </a:lnTo>
                <a:lnTo>
                  <a:pt x="5499" y="17301"/>
                </a:lnTo>
                <a:lnTo>
                  <a:pt x="5475" y="17544"/>
                </a:lnTo>
                <a:lnTo>
                  <a:pt x="5378" y="17544"/>
                </a:lnTo>
                <a:lnTo>
                  <a:pt x="5256" y="17593"/>
                </a:lnTo>
                <a:lnTo>
                  <a:pt x="5183" y="17641"/>
                </a:lnTo>
                <a:lnTo>
                  <a:pt x="5183" y="17666"/>
                </a:lnTo>
                <a:lnTo>
                  <a:pt x="5183" y="17690"/>
                </a:lnTo>
                <a:lnTo>
                  <a:pt x="5207" y="17739"/>
                </a:lnTo>
                <a:lnTo>
                  <a:pt x="5256" y="17763"/>
                </a:lnTo>
                <a:lnTo>
                  <a:pt x="5378" y="17787"/>
                </a:lnTo>
                <a:lnTo>
                  <a:pt x="5451" y="17812"/>
                </a:lnTo>
                <a:lnTo>
                  <a:pt x="5426" y="17982"/>
                </a:lnTo>
                <a:lnTo>
                  <a:pt x="5329" y="17982"/>
                </a:lnTo>
                <a:lnTo>
                  <a:pt x="5086" y="18006"/>
                </a:lnTo>
                <a:lnTo>
                  <a:pt x="5037" y="18031"/>
                </a:lnTo>
                <a:lnTo>
                  <a:pt x="5013" y="18055"/>
                </a:lnTo>
                <a:lnTo>
                  <a:pt x="5013" y="18104"/>
                </a:lnTo>
                <a:lnTo>
                  <a:pt x="5061" y="18152"/>
                </a:lnTo>
                <a:lnTo>
                  <a:pt x="5159" y="18201"/>
                </a:lnTo>
                <a:lnTo>
                  <a:pt x="5280" y="18225"/>
                </a:lnTo>
                <a:lnTo>
                  <a:pt x="5402" y="18225"/>
                </a:lnTo>
                <a:lnTo>
                  <a:pt x="5402" y="18420"/>
                </a:lnTo>
                <a:lnTo>
                  <a:pt x="5353" y="18420"/>
                </a:lnTo>
                <a:lnTo>
                  <a:pt x="5207" y="18444"/>
                </a:lnTo>
                <a:lnTo>
                  <a:pt x="5134" y="18469"/>
                </a:lnTo>
                <a:lnTo>
                  <a:pt x="5086" y="18517"/>
                </a:lnTo>
                <a:lnTo>
                  <a:pt x="5061" y="18566"/>
                </a:lnTo>
                <a:lnTo>
                  <a:pt x="5086" y="18615"/>
                </a:lnTo>
                <a:lnTo>
                  <a:pt x="5134" y="18663"/>
                </a:lnTo>
                <a:lnTo>
                  <a:pt x="5183" y="18688"/>
                </a:lnTo>
                <a:lnTo>
                  <a:pt x="5329" y="18712"/>
                </a:lnTo>
                <a:lnTo>
                  <a:pt x="5378" y="18712"/>
                </a:lnTo>
                <a:lnTo>
                  <a:pt x="5353" y="18907"/>
                </a:lnTo>
                <a:lnTo>
                  <a:pt x="5280" y="18907"/>
                </a:lnTo>
                <a:lnTo>
                  <a:pt x="5183" y="18955"/>
                </a:lnTo>
                <a:lnTo>
                  <a:pt x="5159" y="18980"/>
                </a:lnTo>
                <a:lnTo>
                  <a:pt x="5159" y="19004"/>
                </a:lnTo>
                <a:lnTo>
                  <a:pt x="5159" y="19053"/>
                </a:lnTo>
                <a:lnTo>
                  <a:pt x="5183" y="19077"/>
                </a:lnTo>
                <a:lnTo>
                  <a:pt x="5256" y="19126"/>
                </a:lnTo>
                <a:lnTo>
                  <a:pt x="5353" y="19126"/>
                </a:lnTo>
                <a:lnTo>
                  <a:pt x="5353" y="19539"/>
                </a:lnTo>
                <a:lnTo>
                  <a:pt x="5353" y="19637"/>
                </a:lnTo>
                <a:lnTo>
                  <a:pt x="5402" y="19710"/>
                </a:lnTo>
                <a:lnTo>
                  <a:pt x="5475" y="19758"/>
                </a:lnTo>
                <a:lnTo>
                  <a:pt x="5548" y="19783"/>
                </a:lnTo>
                <a:lnTo>
                  <a:pt x="5572" y="19807"/>
                </a:lnTo>
                <a:lnTo>
                  <a:pt x="5718" y="19953"/>
                </a:lnTo>
                <a:lnTo>
                  <a:pt x="5840" y="20074"/>
                </a:lnTo>
                <a:lnTo>
                  <a:pt x="5986" y="20220"/>
                </a:lnTo>
                <a:lnTo>
                  <a:pt x="6132" y="20366"/>
                </a:lnTo>
                <a:lnTo>
                  <a:pt x="5961" y="20366"/>
                </a:lnTo>
                <a:lnTo>
                  <a:pt x="5816" y="20342"/>
                </a:lnTo>
                <a:lnTo>
                  <a:pt x="5670" y="20318"/>
                </a:lnTo>
                <a:lnTo>
                  <a:pt x="5524" y="20269"/>
                </a:lnTo>
                <a:lnTo>
                  <a:pt x="5378" y="20196"/>
                </a:lnTo>
                <a:lnTo>
                  <a:pt x="5232" y="20099"/>
                </a:lnTo>
                <a:lnTo>
                  <a:pt x="5086" y="20001"/>
                </a:lnTo>
                <a:lnTo>
                  <a:pt x="4940" y="19928"/>
                </a:lnTo>
                <a:lnTo>
                  <a:pt x="4818" y="19539"/>
                </a:lnTo>
                <a:lnTo>
                  <a:pt x="4721" y="19126"/>
                </a:lnTo>
                <a:lnTo>
                  <a:pt x="4672" y="18712"/>
                </a:lnTo>
                <a:lnTo>
                  <a:pt x="4623" y="18274"/>
                </a:lnTo>
                <a:lnTo>
                  <a:pt x="4575" y="17447"/>
                </a:lnTo>
                <a:lnTo>
                  <a:pt x="4526" y="16619"/>
                </a:lnTo>
                <a:lnTo>
                  <a:pt x="4477" y="15670"/>
                </a:lnTo>
                <a:lnTo>
                  <a:pt x="4429" y="14721"/>
                </a:lnTo>
                <a:lnTo>
                  <a:pt x="4404" y="14235"/>
                </a:lnTo>
                <a:lnTo>
                  <a:pt x="4380" y="13894"/>
                </a:lnTo>
                <a:lnTo>
                  <a:pt x="4331" y="13505"/>
                </a:lnTo>
                <a:lnTo>
                  <a:pt x="4258" y="13140"/>
                </a:lnTo>
                <a:lnTo>
                  <a:pt x="4161" y="12775"/>
                </a:lnTo>
                <a:lnTo>
                  <a:pt x="4112" y="12629"/>
                </a:lnTo>
                <a:lnTo>
                  <a:pt x="4039" y="12483"/>
                </a:lnTo>
                <a:lnTo>
                  <a:pt x="3966" y="12361"/>
                </a:lnTo>
                <a:lnTo>
                  <a:pt x="3893" y="12288"/>
                </a:lnTo>
                <a:lnTo>
                  <a:pt x="3820" y="12264"/>
                </a:lnTo>
                <a:lnTo>
                  <a:pt x="3577" y="12264"/>
                </a:lnTo>
                <a:lnTo>
                  <a:pt x="3504" y="12288"/>
                </a:lnTo>
                <a:lnTo>
                  <a:pt x="3407" y="12385"/>
                </a:lnTo>
                <a:lnTo>
                  <a:pt x="3334" y="12507"/>
                </a:lnTo>
                <a:lnTo>
                  <a:pt x="3309" y="12483"/>
                </a:lnTo>
                <a:lnTo>
                  <a:pt x="3188" y="12483"/>
                </a:lnTo>
                <a:lnTo>
                  <a:pt x="3066" y="12531"/>
                </a:lnTo>
                <a:lnTo>
                  <a:pt x="3042" y="12556"/>
                </a:lnTo>
                <a:lnTo>
                  <a:pt x="3042" y="12604"/>
                </a:lnTo>
                <a:lnTo>
                  <a:pt x="3066" y="12653"/>
                </a:lnTo>
                <a:lnTo>
                  <a:pt x="3115" y="12677"/>
                </a:lnTo>
                <a:lnTo>
                  <a:pt x="3236" y="12702"/>
                </a:lnTo>
                <a:lnTo>
                  <a:pt x="3261" y="12702"/>
                </a:lnTo>
                <a:lnTo>
                  <a:pt x="3212" y="12848"/>
                </a:lnTo>
                <a:lnTo>
                  <a:pt x="3042" y="12872"/>
                </a:lnTo>
                <a:lnTo>
                  <a:pt x="2871" y="12921"/>
                </a:lnTo>
                <a:lnTo>
                  <a:pt x="2871" y="12945"/>
                </a:lnTo>
                <a:lnTo>
                  <a:pt x="2871" y="12969"/>
                </a:lnTo>
                <a:lnTo>
                  <a:pt x="3017" y="13018"/>
                </a:lnTo>
                <a:lnTo>
                  <a:pt x="3163" y="13042"/>
                </a:lnTo>
                <a:lnTo>
                  <a:pt x="3139" y="13140"/>
                </a:lnTo>
                <a:lnTo>
                  <a:pt x="2969" y="13140"/>
                </a:lnTo>
                <a:lnTo>
                  <a:pt x="2847" y="13164"/>
                </a:lnTo>
                <a:lnTo>
                  <a:pt x="2725" y="13213"/>
                </a:lnTo>
                <a:lnTo>
                  <a:pt x="2701" y="13237"/>
                </a:lnTo>
                <a:lnTo>
                  <a:pt x="2701" y="13261"/>
                </a:lnTo>
                <a:lnTo>
                  <a:pt x="2701" y="13286"/>
                </a:lnTo>
                <a:lnTo>
                  <a:pt x="2725" y="13310"/>
                </a:lnTo>
                <a:lnTo>
                  <a:pt x="2847" y="13359"/>
                </a:lnTo>
                <a:lnTo>
                  <a:pt x="2969" y="13383"/>
                </a:lnTo>
                <a:lnTo>
                  <a:pt x="3090" y="13383"/>
                </a:lnTo>
                <a:lnTo>
                  <a:pt x="3066" y="13529"/>
                </a:lnTo>
                <a:lnTo>
                  <a:pt x="2847" y="13553"/>
                </a:lnTo>
                <a:lnTo>
                  <a:pt x="2750" y="13602"/>
                </a:lnTo>
                <a:lnTo>
                  <a:pt x="2652" y="13651"/>
                </a:lnTo>
                <a:lnTo>
                  <a:pt x="2628" y="13699"/>
                </a:lnTo>
                <a:lnTo>
                  <a:pt x="2652" y="13724"/>
                </a:lnTo>
                <a:lnTo>
                  <a:pt x="2847" y="13748"/>
                </a:lnTo>
                <a:lnTo>
                  <a:pt x="3042" y="13772"/>
                </a:lnTo>
                <a:lnTo>
                  <a:pt x="3042" y="13870"/>
                </a:lnTo>
                <a:lnTo>
                  <a:pt x="2920" y="13870"/>
                </a:lnTo>
                <a:lnTo>
                  <a:pt x="2774" y="13918"/>
                </a:lnTo>
                <a:lnTo>
                  <a:pt x="2701" y="13943"/>
                </a:lnTo>
                <a:lnTo>
                  <a:pt x="2628" y="13991"/>
                </a:lnTo>
                <a:lnTo>
                  <a:pt x="2628" y="14016"/>
                </a:lnTo>
                <a:lnTo>
                  <a:pt x="2701" y="14064"/>
                </a:lnTo>
                <a:lnTo>
                  <a:pt x="2798" y="14113"/>
                </a:lnTo>
                <a:lnTo>
                  <a:pt x="2896" y="14137"/>
                </a:lnTo>
                <a:lnTo>
                  <a:pt x="3017" y="14137"/>
                </a:lnTo>
                <a:lnTo>
                  <a:pt x="2993" y="14283"/>
                </a:lnTo>
                <a:lnTo>
                  <a:pt x="2871" y="14283"/>
                </a:lnTo>
                <a:lnTo>
                  <a:pt x="2725" y="14308"/>
                </a:lnTo>
                <a:lnTo>
                  <a:pt x="2677" y="14332"/>
                </a:lnTo>
                <a:lnTo>
                  <a:pt x="2604" y="14381"/>
                </a:lnTo>
                <a:lnTo>
                  <a:pt x="2604" y="14405"/>
                </a:lnTo>
                <a:lnTo>
                  <a:pt x="2579" y="14429"/>
                </a:lnTo>
                <a:lnTo>
                  <a:pt x="2604" y="14502"/>
                </a:lnTo>
                <a:lnTo>
                  <a:pt x="2677" y="14551"/>
                </a:lnTo>
                <a:lnTo>
                  <a:pt x="2725" y="14575"/>
                </a:lnTo>
                <a:lnTo>
                  <a:pt x="2871" y="14600"/>
                </a:lnTo>
                <a:lnTo>
                  <a:pt x="2969" y="14600"/>
                </a:lnTo>
                <a:lnTo>
                  <a:pt x="2969" y="14721"/>
                </a:lnTo>
                <a:lnTo>
                  <a:pt x="2969" y="14794"/>
                </a:lnTo>
                <a:lnTo>
                  <a:pt x="2774" y="14819"/>
                </a:lnTo>
                <a:lnTo>
                  <a:pt x="2628" y="14843"/>
                </a:lnTo>
                <a:lnTo>
                  <a:pt x="2555" y="14892"/>
                </a:lnTo>
                <a:lnTo>
                  <a:pt x="2506" y="14940"/>
                </a:lnTo>
                <a:lnTo>
                  <a:pt x="2482" y="14989"/>
                </a:lnTo>
                <a:lnTo>
                  <a:pt x="2506" y="15013"/>
                </a:lnTo>
                <a:lnTo>
                  <a:pt x="2579" y="15038"/>
                </a:lnTo>
                <a:lnTo>
                  <a:pt x="2652" y="15062"/>
                </a:lnTo>
                <a:lnTo>
                  <a:pt x="2823" y="15062"/>
                </a:lnTo>
                <a:lnTo>
                  <a:pt x="2944" y="15038"/>
                </a:lnTo>
                <a:lnTo>
                  <a:pt x="2944" y="15232"/>
                </a:lnTo>
                <a:lnTo>
                  <a:pt x="2871" y="15232"/>
                </a:lnTo>
                <a:lnTo>
                  <a:pt x="2677" y="15257"/>
                </a:lnTo>
                <a:lnTo>
                  <a:pt x="2506" y="15305"/>
                </a:lnTo>
                <a:lnTo>
                  <a:pt x="2506" y="15330"/>
                </a:lnTo>
                <a:lnTo>
                  <a:pt x="2506" y="15354"/>
                </a:lnTo>
                <a:lnTo>
                  <a:pt x="2701" y="15378"/>
                </a:lnTo>
                <a:lnTo>
                  <a:pt x="2920" y="15403"/>
                </a:lnTo>
                <a:lnTo>
                  <a:pt x="2920" y="15622"/>
                </a:lnTo>
                <a:lnTo>
                  <a:pt x="2798" y="15646"/>
                </a:lnTo>
                <a:lnTo>
                  <a:pt x="2652" y="15695"/>
                </a:lnTo>
                <a:lnTo>
                  <a:pt x="2506" y="15768"/>
                </a:lnTo>
                <a:lnTo>
                  <a:pt x="2506" y="15792"/>
                </a:lnTo>
                <a:lnTo>
                  <a:pt x="2506" y="15816"/>
                </a:lnTo>
                <a:lnTo>
                  <a:pt x="2798" y="15841"/>
                </a:lnTo>
                <a:lnTo>
                  <a:pt x="2896" y="15841"/>
                </a:lnTo>
                <a:lnTo>
                  <a:pt x="2896" y="15914"/>
                </a:lnTo>
                <a:lnTo>
                  <a:pt x="2750" y="15938"/>
                </a:lnTo>
                <a:lnTo>
                  <a:pt x="2604" y="15987"/>
                </a:lnTo>
                <a:lnTo>
                  <a:pt x="2482" y="16060"/>
                </a:lnTo>
                <a:lnTo>
                  <a:pt x="2433" y="16108"/>
                </a:lnTo>
                <a:lnTo>
                  <a:pt x="2433" y="16157"/>
                </a:lnTo>
                <a:lnTo>
                  <a:pt x="2433" y="16181"/>
                </a:lnTo>
                <a:lnTo>
                  <a:pt x="2506" y="16230"/>
                </a:lnTo>
                <a:lnTo>
                  <a:pt x="2579" y="16254"/>
                </a:lnTo>
                <a:lnTo>
                  <a:pt x="2725" y="16254"/>
                </a:lnTo>
                <a:lnTo>
                  <a:pt x="2896" y="16230"/>
                </a:lnTo>
                <a:lnTo>
                  <a:pt x="2871" y="16425"/>
                </a:lnTo>
                <a:lnTo>
                  <a:pt x="2628" y="16473"/>
                </a:lnTo>
                <a:lnTo>
                  <a:pt x="2506" y="16498"/>
                </a:lnTo>
                <a:lnTo>
                  <a:pt x="2409" y="16546"/>
                </a:lnTo>
                <a:lnTo>
                  <a:pt x="2409" y="16571"/>
                </a:lnTo>
                <a:lnTo>
                  <a:pt x="2409" y="16595"/>
                </a:lnTo>
                <a:lnTo>
                  <a:pt x="2506" y="16644"/>
                </a:lnTo>
                <a:lnTo>
                  <a:pt x="2628" y="16668"/>
                </a:lnTo>
                <a:lnTo>
                  <a:pt x="2871" y="16692"/>
                </a:lnTo>
                <a:lnTo>
                  <a:pt x="2847" y="16936"/>
                </a:lnTo>
                <a:lnTo>
                  <a:pt x="2701" y="16936"/>
                </a:lnTo>
                <a:lnTo>
                  <a:pt x="2555" y="16960"/>
                </a:lnTo>
                <a:lnTo>
                  <a:pt x="2458" y="16984"/>
                </a:lnTo>
                <a:lnTo>
                  <a:pt x="2409" y="17033"/>
                </a:lnTo>
                <a:lnTo>
                  <a:pt x="2385" y="17057"/>
                </a:lnTo>
                <a:lnTo>
                  <a:pt x="2433" y="17106"/>
                </a:lnTo>
                <a:lnTo>
                  <a:pt x="2482" y="17130"/>
                </a:lnTo>
                <a:lnTo>
                  <a:pt x="2604" y="17155"/>
                </a:lnTo>
                <a:lnTo>
                  <a:pt x="2847" y="17155"/>
                </a:lnTo>
                <a:lnTo>
                  <a:pt x="2823" y="17349"/>
                </a:lnTo>
                <a:lnTo>
                  <a:pt x="2701" y="17398"/>
                </a:lnTo>
                <a:lnTo>
                  <a:pt x="2604" y="17447"/>
                </a:lnTo>
                <a:lnTo>
                  <a:pt x="2506" y="17495"/>
                </a:lnTo>
                <a:lnTo>
                  <a:pt x="2458" y="17568"/>
                </a:lnTo>
                <a:lnTo>
                  <a:pt x="2433" y="17593"/>
                </a:lnTo>
                <a:lnTo>
                  <a:pt x="2458" y="17641"/>
                </a:lnTo>
                <a:lnTo>
                  <a:pt x="2458" y="17666"/>
                </a:lnTo>
                <a:lnTo>
                  <a:pt x="2506" y="17690"/>
                </a:lnTo>
                <a:lnTo>
                  <a:pt x="2652" y="17690"/>
                </a:lnTo>
                <a:lnTo>
                  <a:pt x="2823" y="17641"/>
                </a:lnTo>
                <a:lnTo>
                  <a:pt x="2798" y="17860"/>
                </a:lnTo>
                <a:lnTo>
                  <a:pt x="2628" y="17933"/>
                </a:lnTo>
                <a:lnTo>
                  <a:pt x="2506" y="17958"/>
                </a:lnTo>
                <a:lnTo>
                  <a:pt x="2482" y="17958"/>
                </a:lnTo>
                <a:lnTo>
                  <a:pt x="2458" y="17982"/>
                </a:lnTo>
                <a:lnTo>
                  <a:pt x="2458" y="18006"/>
                </a:lnTo>
                <a:lnTo>
                  <a:pt x="2482" y="18031"/>
                </a:lnTo>
                <a:lnTo>
                  <a:pt x="2628" y="18055"/>
                </a:lnTo>
                <a:lnTo>
                  <a:pt x="2798" y="18055"/>
                </a:lnTo>
                <a:lnTo>
                  <a:pt x="2774" y="18298"/>
                </a:lnTo>
                <a:lnTo>
                  <a:pt x="2725" y="18298"/>
                </a:lnTo>
                <a:lnTo>
                  <a:pt x="2628" y="18323"/>
                </a:lnTo>
                <a:lnTo>
                  <a:pt x="2506" y="18371"/>
                </a:lnTo>
                <a:lnTo>
                  <a:pt x="2482" y="18396"/>
                </a:lnTo>
                <a:lnTo>
                  <a:pt x="2482" y="18420"/>
                </a:lnTo>
                <a:lnTo>
                  <a:pt x="2482" y="18444"/>
                </a:lnTo>
                <a:lnTo>
                  <a:pt x="2506" y="18444"/>
                </a:lnTo>
                <a:lnTo>
                  <a:pt x="2604" y="18493"/>
                </a:lnTo>
                <a:lnTo>
                  <a:pt x="2725" y="18542"/>
                </a:lnTo>
                <a:lnTo>
                  <a:pt x="2750" y="18542"/>
                </a:lnTo>
                <a:lnTo>
                  <a:pt x="2725" y="18688"/>
                </a:lnTo>
                <a:lnTo>
                  <a:pt x="2628" y="18712"/>
                </a:lnTo>
                <a:lnTo>
                  <a:pt x="2506" y="18712"/>
                </a:lnTo>
                <a:lnTo>
                  <a:pt x="2458" y="18736"/>
                </a:lnTo>
                <a:lnTo>
                  <a:pt x="2409" y="18761"/>
                </a:lnTo>
                <a:lnTo>
                  <a:pt x="2385" y="18809"/>
                </a:lnTo>
                <a:lnTo>
                  <a:pt x="2385" y="18858"/>
                </a:lnTo>
                <a:lnTo>
                  <a:pt x="2433" y="18882"/>
                </a:lnTo>
                <a:lnTo>
                  <a:pt x="2482" y="18931"/>
                </a:lnTo>
                <a:lnTo>
                  <a:pt x="2604" y="18955"/>
                </a:lnTo>
                <a:lnTo>
                  <a:pt x="2701" y="18955"/>
                </a:lnTo>
                <a:lnTo>
                  <a:pt x="2677" y="19053"/>
                </a:lnTo>
                <a:lnTo>
                  <a:pt x="2604" y="19077"/>
                </a:lnTo>
                <a:lnTo>
                  <a:pt x="2555" y="19101"/>
                </a:lnTo>
                <a:lnTo>
                  <a:pt x="2433" y="19174"/>
                </a:lnTo>
                <a:lnTo>
                  <a:pt x="2433" y="19199"/>
                </a:lnTo>
                <a:lnTo>
                  <a:pt x="2433" y="19223"/>
                </a:lnTo>
                <a:lnTo>
                  <a:pt x="2531" y="19272"/>
                </a:lnTo>
                <a:lnTo>
                  <a:pt x="2628" y="19320"/>
                </a:lnTo>
                <a:lnTo>
                  <a:pt x="2604" y="19466"/>
                </a:lnTo>
                <a:lnTo>
                  <a:pt x="2458" y="19466"/>
                </a:lnTo>
                <a:lnTo>
                  <a:pt x="2360" y="19515"/>
                </a:lnTo>
                <a:lnTo>
                  <a:pt x="2336" y="19564"/>
                </a:lnTo>
                <a:lnTo>
                  <a:pt x="2360" y="19612"/>
                </a:lnTo>
                <a:lnTo>
                  <a:pt x="2385" y="19661"/>
                </a:lnTo>
                <a:lnTo>
                  <a:pt x="2433" y="19685"/>
                </a:lnTo>
                <a:lnTo>
                  <a:pt x="2531" y="19734"/>
                </a:lnTo>
                <a:lnTo>
                  <a:pt x="2458" y="19928"/>
                </a:lnTo>
                <a:lnTo>
                  <a:pt x="2312" y="20001"/>
                </a:lnTo>
                <a:lnTo>
                  <a:pt x="2166" y="20099"/>
                </a:lnTo>
                <a:lnTo>
                  <a:pt x="2020" y="20196"/>
                </a:lnTo>
                <a:lnTo>
                  <a:pt x="1874" y="20269"/>
                </a:lnTo>
                <a:lnTo>
                  <a:pt x="1728" y="20318"/>
                </a:lnTo>
                <a:lnTo>
                  <a:pt x="1582" y="20342"/>
                </a:lnTo>
                <a:lnTo>
                  <a:pt x="1436" y="20366"/>
                </a:lnTo>
                <a:lnTo>
                  <a:pt x="1265" y="20366"/>
                </a:lnTo>
                <a:lnTo>
                  <a:pt x="1411" y="20220"/>
                </a:lnTo>
                <a:lnTo>
                  <a:pt x="1557" y="20074"/>
                </a:lnTo>
                <a:lnTo>
                  <a:pt x="1679" y="19953"/>
                </a:lnTo>
                <a:lnTo>
                  <a:pt x="1825" y="19807"/>
                </a:lnTo>
                <a:lnTo>
                  <a:pt x="1849" y="19783"/>
                </a:lnTo>
                <a:lnTo>
                  <a:pt x="1922" y="19758"/>
                </a:lnTo>
                <a:lnTo>
                  <a:pt x="1995" y="19710"/>
                </a:lnTo>
                <a:lnTo>
                  <a:pt x="2020" y="19637"/>
                </a:lnTo>
                <a:lnTo>
                  <a:pt x="2044" y="19539"/>
                </a:lnTo>
                <a:lnTo>
                  <a:pt x="2020" y="18785"/>
                </a:lnTo>
                <a:lnTo>
                  <a:pt x="1971" y="18055"/>
                </a:lnTo>
                <a:lnTo>
                  <a:pt x="1825" y="16571"/>
                </a:lnTo>
                <a:lnTo>
                  <a:pt x="1752" y="15792"/>
                </a:lnTo>
                <a:lnTo>
                  <a:pt x="1703" y="15013"/>
                </a:lnTo>
                <a:lnTo>
                  <a:pt x="1679" y="13456"/>
                </a:lnTo>
                <a:lnTo>
                  <a:pt x="1655" y="12702"/>
                </a:lnTo>
                <a:lnTo>
                  <a:pt x="1679" y="11947"/>
                </a:lnTo>
                <a:lnTo>
                  <a:pt x="1703" y="11583"/>
                </a:lnTo>
                <a:lnTo>
                  <a:pt x="1752" y="11218"/>
                </a:lnTo>
                <a:lnTo>
                  <a:pt x="1825" y="10853"/>
                </a:lnTo>
                <a:lnTo>
                  <a:pt x="1922" y="10488"/>
                </a:lnTo>
                <a:lnTo>
                  <a:pt x="2044" y="10171"/>
                </a:lnTo>
                <a:lnTo>
                  <a:pt x="2166" y="9855"/>
                </a:lnTo>
                <a:lnTo>
                  <a:pt x="2287" y="9539"/>
                </a:lnTo>
                <a:lnTo>
                  <a:pt x="2360" y="9198"/>
                </a:lnTo>
                <a:lnTo>
                  <a:pt x="2385" y="8906"/>
                </a:lnTo>
                <a:lnTo>
                  <a:pt x="2385" y="8590"/>
                </a:lnTo>
                <a:lnTo>
                  <a:pt x="2385" y="8006"/>
                </a:lnTo>
                <a:lnTo>
                  <a:pt x="2458" y="7957"/>
                </a:lnTo>
                <a:lnTo>
                  <a:pt x="2482" y="7908"/>
                </a:lnTo>
                <a:lnTo>
                  <a:pt x="2506" y="7835"/>
                </a:lnTo>
                <a:lnTo>
                  <a:pt x="2506" y="7762"/>
                </a:lnTo>
                <a:lnTo>
                  <a:pt x="2506" y="7689"/>
                </a:lnTo>
                <a:lnTo>
                  <a:pt x="2458" y="7641"/>
                </a:lnTo>
                <a:lnTo>
                  <a:pt x="2385" y="7592"/>
                </a:lnTo>
                <a:lnTo>
                  <a:pt x="2312" y="7568"/>
                </a:lnTo>
                <a:lnTo>
                  <a:pt x="2214" y="7543"/>
                </a:lnTo>
                <a:lnTo>
                  <a:pt x="2141" y="7519"/>
                </a:lnTo>
                <a:lnTo>
                  <a:pt x="2093" y="7446"/>
                </a:lnTo>
                <a:lnTo>
                  <a:pt x="2044" y="7373"/>
                </a:lnTo>
                <a:lnTo>
                  <a:pt x="1947" y="7227"/>
                </a:lnTo>
                <a:lnTo>
                  <a:pt x="1898" y="7057"/>
                </a:lnTo>
                <a:lnTo>
                  <a:pt x="1874" y="6886"/>
                </a:lnTo>
                <a:lnTo>
                  <a:pt x="1874" y="6716"/>
                </a:lnTo>
                <a:lnTo>
                  <a:pt x="1898" y="6643"/>
                </a:lnTo>
                <a:lnTo>
                  <a:pt x="1971" y="6570"/>
                </a:lnTo>
                <a:lnTo>
                  <a:pt x="2093" y="6473"/>
                </a:lnTo>
                <a:lnTo>
                  <a:pt x="2117" y="6400"/>
                </a:lnTo>
                <a:lnTo>
                  <a:pt x="2117" y="6327"/>
                </a:lnTo>
                <a:lnTo>
                  <a:pt x="2093" y="6254"/>
                </a:lnTo>
                <a:lnTo>
                  <a:pt x="2020" y="6205"/>
                </a:lnTo>
                <a:lnTo>
                  <a:pt x="1947" y="6181"/>
                </a:lnTo>
                <a:lnTo>
                  <a:pt x="1849" y="6181"/>
                </a:lnTo>
                <a:lnTo>
                  <a:pt x="1801" y="6205"/>
                </a:lnTo>
                <a:lnTo>
                  <a:pt x="1728" y="6229"/>
                </a:lnTo>
                <a:lnTo>
                  <a:pt x="1630" y="6327"/>
                </a:lnTo>
                <a:lnTo>
                  <a:pt x="1557" y="6473"/>
                </a:lnTo>
                <a:lnTo>
                  <a:pt x="1484" y="6619"/>
                </a:lnTo>
                <a:lnTo>
                  <a:pt x="1460" y="6789"/>
                </a:lnTo>
                <a:lnTo>
                  <a:pt x="1460" y="6935"/>
                </a:lnTo>
                <a:lnTo>
                  <a:pt x="1460" y="7081"/>
                </a:lnTo>
                <a:lnTo>
                  <a:pt x="1533" y="7300"/>
                </a:lnTo>
                <a:lnTo>
                  <a:pt x="1630" y="7543"/>
                </a:lnTo>
                <a:lnTo>
                  <a:pt x="1606" y="7568"/>
                </a:lnTo>
                <a:lnTo>
                  <a:pt x="1533" y="7519"/>
                </a:lnTo>
                <a:lnTo>
                  <a:pt x="1411" y="7470"/>
                </a:lnTo>
                <a:lnTo>
                  <a:pt x="1363" y="7446"/>
                </a:lnTo>
                <a:lnTo>
                  <a:pt x="1290" y="7446"/>
                </a:lnTo>
                <a:lnTo>
                  <a:pt x="1265" y="7470"/>
                </a:lnTo>
                <a:lnTo>
                  <a:pt x="1241" y="7495"/>
                </a:lnTo>
                <a:lnTo>
                  <a:pt x="1241" y="7568"/>
                </a:lnTo>
                <a:lnTo>
                  <a:pt x="1290" y="7616"/>
                </a:lnTo>
                <a:lnTo>
                  <a:pt x="1363" y="7689"/>
                </a:lnTo>
                <a:lnTo>
                  <a:pt x="1460" y="7787"/>
                </a:lnTo>
                <a:lnTo>
                  <a:pt x="1436" y="7860"/>
                </a:lnTo>
                <a:lnTo>
                  <a:pt x="1314" y="7811"/>
                </a:lnTo>
                <a:lnTo>
                  <a:pt x="1192" y="7762"/>
                </a:lnTo>
                <a:lnTo>
                  <a:pt x="1071" y="7738"/>
                </a:lnTo>
                <a:lnTo>
                  <a:pt x="1022" y="7762"/>
                </a:lnTo>
                <a:lnTo>
                  <a:pt x="998" y="7811"/>
                </a:lnTo>
                <a:lnTo>
                  <a:pt x="1022" y="7835"/>
                </a:lnTo>
                <a:lnTo>
                  <a:pt x="1071" y="7908"/>
                </a:lnTo>
                <a:lnTo>
                  <a:pt x="1144" y="7981"/>
                </a:lnTo>
                <a:lnTo>
                  <a:pt x="1314" y="8103"/>
                </a:lnTo>
                <a:lnTo>
                  <a:pt x="1265" y="8249"/>
                </a:lnTo>
                <a:lnTo>
                  <a:pt x="1168" y="8225"/>
                </a:lnTo>
                <a:lnTo>
                  <a:pt x="1095" y="8200"/>
                </a:lnTo>
                <a:lnTo>
                  <a:pt x="998" y="8225"/>
                </a:lnTo>
                <a:lnTo>
                  <a:pt x="949" y="8249"/>
                </a:lnTo>
                <a:lnTo>
                  <a:pt x="949" y="8273"/>
                </a:lnTo>
                <a:lnTo>
                  <a:pt x="949" y="8322"/>
                </a:lnTo>
                <a:lnTo>
                  <a:pt x="1022" y="8371"/>
                </a:lnTo>
                <a:lnTo>
                  <a:pt x="1095" y="8419"/>
                </a:lnTo>
                <a:lnTo>
                  <a:pt x="1192" y="8444"/>
                </a:lnTo>
                <a:lnTo>
                  <a:pt x="1168" y="8468"/>
                </a:lnTo>
                <a:lnTo>
                  <a:pt x="973" y="8468"/>
                </a:lnTo>
                <a:lnTo>
                  <a:pt x="900" y="8492"/>
                </a:lnTo>
                <a:lnTo>
                  <a:pt x="852" y="8541"/>
                </a:lnTo>
                <a:lnTo>
                  <a:pt x="827" y="8565"/>
                </a:lnTo>
                <a:lnTo>
                  <a:pt x="803" y="8614"/>
                </a:lnTo>
                <a:lnTo>
                  <a:pt x="827" y="8663"/>
                </a:lnTo>
                <a:lnTo>
                  <a:pt x="852" y="8711"/>
                </a:lnTo>
                <a:lnTo>
                  <a:pt x="949" y="8760"/>
                </a:lnTo>
                <a:lnTo>
                  <a:pt x="1071" y="8784"/>
                </a:lnTo>
                <a:lnTo>
                  <a:pt x="1095" y="8784"/>
                </a:lnTo>
                <a:lnTo>
                  <a:pt x="1046" y="8979"/>
                </a:lnTo>
                <a:lnTo>
                  <a:pt x="803" y="8979"/>
                </a:lnTo>
                <a:lnTo>
                  <a:pt x="779" y="9028"/>
                </a:lnTo>
                <a:lnTo>
                  <a:pt x="779" y="9052"/>
                </a:lnTo>
                <a:lnTo>
                  <a:pt x="779" y="9101"/>
                </a:lnTo>
                <a:lnTo>
                  <a:pt x="827" y="9149"/>
                </a:lnTo>
                <a:lnTo>
                  <a:pt x="876" y="9174"/>
                </a:lnTo>
                <a:lnTo>
                  <a:pt x="973" y="9198"/>
                </a:lnTo>
                <a:lnTo>
                  <a:pt x="998" y="9222"/>
                </a:lnTo>
                <a:lnTo>
                  <a:pt x="998" y="9368"/>
                </a:lnTo>
                <a:lnTo>
                  <a:pt x="852" y="9368"/>
                </a:lnTo>
                <a:lnTo>
                  <a:pt x="803" y="9393"/>
                </a:lnTo>
                <a:lnTo>
                  <a:pt x="754" y="9417"/>
                </a:lnTo>
                <a:lnTo>
                  <a:pt x="730" y="9490"/>
                </a:lnTo>
                <a:lnTo>
                  <a:pt x="730" y="9539"/>
                </a:lnTo>
                <a:lnTo>
                  <a:pt x="730" y="9563"/>
                </a:lnTo>
                <a:lnTo>
                  <a:pt x="779" y="9612"/>
                </a:lnTo>
                <a:lnTo>
                  <a:pt x="827" y="9636"/>
                </a:lnTo>
                <a:lnTo>
                  <a:pt x="949" y="9660"/>
                </a:lnTo>
                <a:lnTo>
                  <a:pt x="949" y="9806"/>
                </a:lnTo>
                <a:lnTo>
                  <a:pt x="876" y="9806"/>
                </a:lnTo>
                <a:lnTo>
                  <a:pt x="803" y="9831"/>
                </a:lnTo>
                <a:lnTo>
                  <a:pt x="730" y="9879"/>
                </a:lnTo>
                <a:lnTo>
                  <a:pt x="681" y="9904"/>
                </a:lnTo>
                <a:lnTo>
                  <a:pt x="681" y="9952"/>
                </a:lnTo>
                <a:lnTo>
                  <a:pt x="681" y="10001"/>
                </a:lnTo>
                <a:lnTo>
                  <a:pt x="730" y="10050"/>
                </a:lnTo>
                <a:lnTo>
                  <a:pt x="827" y="10074"/>
                </a:lnTo>
                <a:lnTo>
                  <a:pt x="949" y="10074"/>
                </a:lnTo>
                <a:lnTo>
                  <a:pt x="949" y="10123"/>
                </a:lnTo>
                <a:lnTo>
                  <a:pt x="852" y="10147"/>
                </a:lnTo>
                <a:lnTo>
                  <a:pt x="803" y="10196"/>
                </a:lnTo>
                <a:lnTo>
                  <a:pt x="754" y="10244"/>
                </a:lnTo>
                <a:lnTo>
                  <a:pt x="754" y="10269"/>
                </a:lnTo>
                <a:lnTo>
                  <a:pt x="779" y="10293"/>
                </a:lnTo>
                <a:lnTo>
                  <a:pt x="876" y="10342"/>
                </a:lnTo>
                <a:lnTo>
                  <a:pt x="949" y="10342"/>
                </a:lnTo>
                <a:lnTo>
                  <a:pt x="973" y="10390"/>
                </a:lnTo>
                <a:lnTo>
                  <a:pt x="973" y="10463"/>
                </a:lnTo>
                <a:lnTo>
                  <a:pt x="925" y="10512"/>
                </a:lnTo>
                <a:lnTo>
                  <a:pt x="876" y="10585"/>
                </a:lnTo>
                <a:lnTo>
                  <a:pt x="852" y="10658"/>
                </a:lnTo>
                <a:lnTo>
                  <a:pt x="876" y="10755"/>
                </a:lnTo>
                <a:lnTo>
                  <a:pt x="925" y="10853"/>
                </a:lnTo>
                <a:lnTo>
                  <a:pt x="949" y="10999"/>
                </a:lnTo>
                <a:lnTo>
                  <a:pt x="973" y="11266"/>
                </a:lnTo>
                <a:lnTo>
                  <a:pt x="925" y="11534"/>
                </a:lnTo>
                <a:lnTo>
                  <a:pt x="876" y="11656"/>
                </a:lnTo>
                <a:lnTo>
                  <a:pt x="827" y="11753"/>
                </a:lnTo>
                <a:lnTo>
                  <a:pt x="803" y="11801"/>
                </a:lnTo>
                <a:lnTo>
                  <a:pt x="754" y="11801"/>
                </a:lnTo>
                <a:lnTo>
                  <a:pt x="657" y="11729"/>
                </a:lnTo>
                <a:lnTo>
                  <a:pt x="560" y="11656"/>
                </a:lnTo>
                <a:lnTo>
                  <a:pt x="511" y="11583"/>
                </a:lnTo>
                <a:lnTo>
                  <a:pt x="462" y="11461"/>
                </a:lnTo>
                <a:lnTo>
                  <a:pt x="462" y="11339"/>
                </a:lnTo>
                <a:lnTo>
                  <a:pt x="487" y="11096"/>
                </a:lnTo>
                <a:lnTo>
                  <a:pt x="535" y="11047"/>
                </a:lnTo>
                <a:lnTo>
                  <a:pt x="560" y="10974"/>
                </a:lnTo>
                <a:lnTo>
                  <a:pt x="584" y="10926"/>
                </a:lnTo>
                <a:lnTo>
                  <a:pt x="584" y="10828"/>
                </a:lnTo>
                <a:lnTo>
                  <a:pt x="511" y="10342"/>
                </a:lnTo>
                <a:lnTo>
                  <a:pt x="462" y="9831"/>
                </a:lnTo>
                <a:lnTo>
                  <a:pt x="462" y="9320"/>
                </a:lnTo>
                <a:lnTo>
                  <a:pt x="511" y="8809"/>
                </a:lnTo>
                <a:lnTo>
                  <a:pt x="584" y="8298"/>
                </a:lnTo>
                <a:lnTo>
                  <a:pt x="681" y="7787"/>
                </a:lnTo>
                <a:lnTo>
                  <a:pt x="803" y="7300"/>
                </a:lnTo>
                <a:lnTo>
                  <a:pt x="949" y="6813"/>
                </a:lnTo>
                <a:lnTo>
                  <a:pt x="1119" y="6400"/>
                </a:lnTo>
                <a:lnTo>
                  <a:pt x="1314" y="6010"/>
                </a:lnTo>
                <a:lnTo>
                  <a:pt x="1557" y="5621"/>
                </a:lnTo>
                <a:lnTo>
                  <a:pt x="1703" y="5451"/>
                </a:lnTo>
                <a:lnTo>
                  <a:pt x="1849" y="5280"/>
                </a:lnTo>
                <a:lnTo>
                  <a:pt x="2044" y="5134"/>
                </a:lnTo>
                <a:lnTo>
                  <a:pt x="2214" y="4988"/>
                </a:lnTo>
                <a:lnTo>
                  <a:pt x="2409" y="4891"/>
                </a:lnTo>
                <a:lnTo>
                  <a:pt x="2628" y="4794"/>
                </a:lnTo>
                <a:lnTo>
                  <a:pt x="2823" y="4745"/>
                </a:lnTo>
                <a:lnTo>
                  <a:pt x="3066" y="4696"/>
                </a:lnTo>
                <a:lnTo>
                  <a:pt x="3528" y="4623"/>
                </a:lnTo>
                <a:close/>
                <a:moveTo>
                  <a:pt x="3893" y="0"/>
                </a:moveTo>
                <a:lnTo>
                  <a:pt x="3699" y="73"/>
                </a:lnTo>
                <a:lnTo>
                  <a:pt x="3382" y="73"/>
                </a:lnTo>
                <a:lnTo>
                  <a:pt x="3212" y="122"/>
                </a:lnTo>
                <a:lnTo>
                  <a:pt x="3066" y="195"/>
                </a:lnTo>
                <a:lnTo>
                  <a:pt x="2896" y="268"/>
                </a:lnTo>
                <a:lnTo>
                  <a:pt x="2774" y="365"/>
                </a:lnTo>
                <a:lnTo>
                  <a:pt x="2628" y="487"/>
                </a:lnTo>
                <a:lnTo>
                  <a:pt x="2506" y="609"/>
                </a:lnTo>
                <a:lnTo>
                  <a:pt x="2287" y="901"/>
                </a:lnTo>
                <a:lnTo>
                  <a:pt x="2093" y="1217"/>
                </a:lnTo>
                <a:lnTo>
                  <a:pt x="1947" y="1533"/>
                </a:lnTo>
                <a:lnTo>
                  <a:pt x="1874" y="1850"/>
                </a:lnTo>
                <a:lnTo>
                  <a:pt x="1849" y="2044"/>
                </a:lnTo>
                <a:lnTo>
                  <a:pt x="1849" y="2215"/>
                </a:lnTo>
                <a:lnTo>
                  <a:pt x="1874" y="2409"/>
                </a:lnTo>
                <a:lnTo>
                  <a:pt x="1898" y="2580"/>
                </a:lnTo>
                <a:lnTo>
                  <a:pt x="1947" y="2750"/>
                </a:lnTo>
                <a:lnTo>
                  <a:pt x="2020" y="2896"/>
                </a:lnTo>
                <a:lnTo>
                  <a:pt x="2093" y="3066"/>
                </a:lnTo>
                <a:lnTo>
                  <a:pt x="2214" y="3212"/>
                </a:lnTo>
                <a:lnTo>
                  <a:pt x="2312" y="3358"/>
                </a:lnTo>
                <a:lnTo>
                  <a:pt x="2433" y="3480"/>
                </a:lnTo>
                <a:lnTo>
                  <a:pt x="2579" y="3577"/>
                </a:lnTo>
                <a:lnTo>
                  <a:pt x="2725" y="3699"/>
                </a:lnTo>
                <a:lnTo>
                  <a:pt x="2871" y="3772"/>
                </a:lnTo>
                <a:lnTo>
                  <a:pt x="3042" y="3845"/>
                </a:lnTo>
                <a:lnTo>
                  <a:pt x="3212" y="3918"/>
                </a:lnTo>
                <a:lnTo>
                  <a:pt x="3407" y="3966"/>
                </a:lnTo>
                <a:lnTo>
                  <a:pt x="3553" y="3966"/>
                </a:lnTo>
                <a:lnTo>
                  <a:pt x="3528" y="4039"/>
                </a:lnTo>
                <a:lnTo>
                  <a:pt x="3504" y="4234"/>
                </a:lnTo>
                <a:lnTo>
                  <a:pt x="3431" y="4234"/>
                </a:lnTo>
                <a:lnTo>
                  <a:pt x="3188" y="4210"/>
                </a:lnTo>
                <a:lnTo>
                  <a:pt x="2944" y="4210"/>
                </a:lnTo>
                <a:lnTo>
                  <a:pt x="2725" y="4258"/>
                </a:lnTo>
                <a:lnTo>
                  <a:pt x="2506" y="4331"/>
                </a:lnTo>
                <a:lnTo>
                  <a:pt x="2287" y="4404"/>
                </a:lnTo>
                <a:lnTo>
                  <a:pt x="2093" y="4526"/>
                </a:lnTo>
                <a:lnTo>
                  <a:pt x="1898" y="4648"/>
                </a:lnTo>
                <a:lnTo>
                  <a:pt x="1728" y="4794"/>
                </a:lnTo>
                <a:lnTo>
                  <a:pt x="1557" y="4964"/>
                </a:lnTo>
                <a:lnTo>
                  <a:pt x="1387" y="5134"/>
                </a:lnTo>
                <a:lnTo>
                  <a:pt x="1095" y="5499"/>
                </a:lnTo>
                <a:lnTo>
                  <a:pt x="852" y="5913"/>
                </a:lnTo>
                <a:lnTo>
                  <a:pt x="633" y="6327"/>
                </a:lnTo>
                <a:lnTo>
                  <a:pt x="438" y="6862"/>
                </a:lnTo>
                <a:lnTo>
                  <a:pt x="268" y="7446"/>
                </a:lnTo>
                <a:lnTo>
                  <a:pt x="122" y="8006"/>
                </a:lnTo>
                <a:lnTo>
                  <a:pt x="49" y="8614"/>
                </a:lnTo>
                <a:lnTo>
                  <a:pt x="0" y="9198"/>
                </a:lnTo>
                <a:lnTo>
                  <a:pt x="0" y="9806"/>
                </a:lnTo>
                <a:lnTo>
                  <a:pt x="49" y="10390"/>
                </a:lnTo>
                <a:lnTo>
                  <a:pt x="122" y="10974"/>
                </a:lnTo>
                <a:lnTo>
                  <a:pt x="146" y="10974"/>
                </a:lnTo>
                <a:lnTo>
                  <a:pt x="97" y="11193"/>
                </a:lnTo>
                <a:lnTo>
                  <a:pt x="73" y="11412"/>
                </a:lnTo>
                <a:lnTo>
                  <a:pt x="97" y="11631"/>
                </a:lnTo>
                <a:lnTo>
                  <a:pt x="170" y="11777"/>
                </a:lnTo>
                <a:lnTo>
                  <a:pt x="219" y="11899"/>
                </a:lnTo>
                <a:lnTo>
                  <a:pt x="316" y="11972"/>
                </a:lnTo>
                <a:lnTo>
                  <a:pt x="414" y="12069"/>
                </a:lnTo>
                <a:lnTo>
                  <a:pt x="511" y="12142"/>
                </a:lnTo>
                <a:lnTo>
                  <a:pt x="633" y="12191"/>
                </a:lnTo>
                <a:lnTo>
                  <a:pt x="754" y="12215"/>
                </a:lnTo>
                <a:lnTo>
                  <a:pt x="876" y="12215"/>
                </a:lnTo>
                <a:lnTo>
                  <a:pt x="998" y="12166"/>
                </a:lnTo>
                <a:lnTo>
                  <a:pt x="1144" y="12069"/>
                </a:lnTo>
                <a:lnTo>
                  <a:pt x="1241" y="11923"/>
                </a:lnTo>
                <a:lnTo>
                  <a:pt x="1217" y="12604"/>
                </a:lnTo>
                <a:lnTo>
                  <a:pt x="1217" y="13261"/>
                </a:lnTo>
                <a:lnTo>
                  <a:pt x="1217" y="14040"/>
                </a:lnTo>
                <a:lnTo>
                  <a:pt x="1241" y="14819"/>
                </a:lnTo>
                <a:lnTo>
                  <a:pt x="1265" y="15597"/>
                </a:lnTo>
                <a:lnTo>
                  <a:pt x="1314" y="16376"/>
                </a:lnTo>
                <a:lnTo>
                  <a:pt x="1460" y="17958"/>
                </a:lnTo>
                <a:lnTo>
                  <a:pt x="1509" y="18736"/>
                </a:lnTo>
                <a:lnTo>
                  <a:pt x="1509" y="19515"/>
                </a:lnTo>
                <a:lnTo>
                  <a:pt x="1265" y="19685"/>
                </a:lnTo>
                <a:lnTo>
                  <a:pt x="1022" y="19904"/>
                </a:lnTo>
                <a:lnTo>
                  <a:pt x="827" y="20147"/>
                </a:lnTo>
                <a:lnTo>
                  <a:pt x="730" y="20269"/>
                </a:lnTo>
                <a:lnTo>
                  <a:pt x="681" y="20415"/>
                </a:lnTo>
                <a:lnTo>
                  <a:pt x="633" y="20512"/>
                </a:lnTo>
                <a:lnTo>
                  <a:pt x="657" y="20634"/>
                </a:lnTo>
                <a:lnTo>
                  <a:pt x="706" y="20707"/>
                </a:lnTo>
                <a:lnTo>
                  <a:pt x="803" y="20756"/>
                </a:lnTo>
                <a:lnTo>
                  <a:pt x="1119" y="20829"/>
                </a:lnTo>
                <a:lnTo>
                  <a:pt x="1411" y="20829"/>
                </a:lnTo>
                <a:lnTo>
                  <a:pt x="1703" y="20804"/>
                </a:lnTo>
                <a:lnTo>
                  <a:pt x="1995" y="20731"/>
                </a:lnTo>
                <a:lnTo>
                  <a:pt x="2214" y="20634"/>
                </a:lnTo>
                <a:lnTo>
                  <a:pt x="2458" y="20512"/>
                </a:lnTo>
                <a:lnTo>
                  <a:pt x="2555" y="20439"/>
                </a:lnTo>
                <a:lnTo>
                  <a:pt x="2652" y="20366"/>
                </a:lnTo>
                <a:lnTo>
                  <a:pt x="2750" y="20269"/>
                </a:lnTo>
                <a:lnTo>
                  <a:pt x="2798" y="20172"/>
                </a:lnTo>
                <a:lnTo>
                  <a:pt x="2847" y="20123"/>
                </a:lnTo>
                <a:lnTo>
                  <a:pt x="2871" y="20074"/>
                </a:lnTo>
                <a:lnTo>
                  <a:pt x="2969" y="19783"/>
                </a:lnTo>
                <a:lnTo>
                  <a:pt x="3042" y="19466"/>
                </a:lnTo>
                <a:lnTo>
                  <a:pt x="3090" y="19150"/>
                </a:lnTo>
                <a:lnTo>
                  <a:pt x="3139" y="18809"/>
                </a:lnTo>
                <a:lnTo>
                  <a:pt x="3188" y="18152"/>
                </a:lnTo>
                <a:lnTo>
                  <a:pt x="3236" y="17520"/>
                </a:lnTo>
                <a:lnTo>
                  <a:pt x="3285" y="16425"/>
                </a:lnTo>
                <a:lnTo>
                  <a:pt x="3334" y="15330"/>
                </a:lnTo>
                <a:lnTo>
                  <a:pt x="3407" y="14502"/>
                </a:lnTo>
                <a:lnTo>
                  <a:pt x="3480" y="13651"/>
                </a:lnTo>
                <a:lnTo>
                  <a:pt x="3528" y="13164"/>
                </a:lnTo>
                <a:lnTo>
                  <a:pt x="3601" y="12872"/>
                </a:lnTo>
                <a:lnTo>
                  <a:pt x="3650" y="12750"/>
                </a:lnTo>
                <a:lnTo>
                  <a:pt x="3699" y="12629"/>
                </a:lnTo>
                <a:lnTo>
                  <a:pt x="3747" y="12750"/>
                </a:lnTo>
                <a:lnTo>
                  <a:pt x="3796" y="12872"/>
                </a:lnTo>
                <a:lnTo>
                  <a:pt x="3845" y="13164"/>
                </a:lnTo>
                <a:lnTo>
                  <a:pt x="3918" y="13651"/>
                </a:lnTo>
                <a:lnTo>
                  <a:pt x="3991" y="14502"/>
                </a:lnTo>
                <a:lnTo>
                  <a:pt x="4064" y="15330"/>
                </a:lnTo>
                <a:lnTo>
                  <a:pt x="4112" y="16425"/>
                </a:lnTo>
                <a:lnTo>
                  <a:pt x="4161" y="17520"/>
                </a:lnTo>
                <a:lnTo>
                  <a:pt x="4210" y="18152"/>
                </a:lnTo>
                <a:lnTo>
                  <a:pt x="4258" y="18809"/>
                </a:lnTo>
                <a:lnTo>
                  <a:pt x="4307" y="19150"/>
                </a:lnTo>
                <a:lnTo>
                  <a:pt x="4356" y="19466"/>
                </a:lnTo>
                <a:lnTo>
                  <a:pt x="4429" y="19783"/>
                </a:lnTo>
                <a:lnTo>
                  <a:pt x="4526" y="20074"/>
                </a:lnTo>
                <a:lnTo>
                  <a:pt x="4550" y="20123"/>
                </a:lnTo>
                <a:lnTo>
                  <a:pt x="4599" y="20172"/>
                </a:lnTo>
                <a:lnTo>
                  <a:pt x="4648" y="20269"/>
                </a:lnTo>
                <a:lnTo>
                  <a:pt x="4745" y="20366"/>
                </a:lnTo>
                <a:lnTo>
                  <a:pt x="4842" y="20439"/>
                </a:lnTo>
                <a:lnTo>
                  <a:pt x="4940" y="20512"/>
                </a:lnTo>
                <a:lnTo>
                  <a:pt x="5183" y="20634"/>
                </a:lnTo>
                <a:lnTo>
                  <a:pt x="5402" y="20731"/>
                </a:lnTo>
                <a:lnTo>
                  <a:pt x="5694" y="20804"/>
                </a:lnTo>
                <a:lnTo>
                  <a:pt x="5986" y="20829"/>
                </a:lnTo>
                <a:lnTo>
                  <a:pt x="6278" y="20829"/>
                </a:lnTo>
                <a:lnTo>
                  <a:pt x="6594" y="20756"/>
                </a:lnTo>
                <a:lnTo>
                  <a:pt x="6691" y="20707"/>
                </a:lnTo>
                <a:lnTo>
                  <a:pt x="6740" y="20634"/>
                </a:lnTo>
                <a:lnTo>
                  <a:pt x="6740" y="20512"/>
                </a:lnTo>
                <a:lnTo>
                  <a:pt x="6716" y="20415"/>
                </a:lnTo>
                <a:lnTo>
                  <a:pt x="6667" y="20269"/>
                </a:lnTo>
                <a:lnTo>
                  <a:pt x="6570" y="20147"/>
                </a:lnTo>
                <a:lnTo>
                  <a:pt x="6375" y="19904"/>
                </a:lnTo>
                <a:lnTo>
                  <a:pt x="6132" y="19685"/>
                </a:lnTo>
                <a:lnTo>
                  <a:pt x="5864" y="19515"/>
                </a:lnTo>
                <a:lnTo>
                  <a:pt x="5889" y="18736"/>
                </a:lnTo>
                <a:lnTo>
                  <a:pt x="5937" y="17958"/>
                </a:lnTo>
                <a:lnTo>
                  <a:pt x="6059" y="16376"/>
                </a:lnTo>
                <a:lnTo>
                  <a:pt x="6132" y="15597"/>
                </a:lnTo>
                <a:lnTo>
                  <a:pt x="6156" y="14819"/>
                </a:lnTo>
                <a:lnTo>
                  <a:pt x="6180" y="14040"/>
                </a:lnTo>
                <a:lnTo>
                  <a:pt x="6180" y="13261"/>
                </a:lnTo>
                <a:lnTo>
                  <a:pt x="6180" y="12604"/>
                </a:lnTo>
                <a:lnTo>
                  <a:pt x="6156" y="11923"/>
                </a:lnTo>
                <a:lnTo>
                  <a:pt x="6253" y="12069"/>
                </a:lnTo>
                <a:lnTo>
                  <a:pt x="6399" y="12166"/>
                </a:lnTo>
                <a:lnTo>
                  <a:pt x="6521" y="12215"/>
                </a:lnTo>
                <a:lnTo>
                  <a:pt x="6643" y="12215"/>
                </a:lnTo>
                <a:lnTo>
                  <a:pt x="6764" y="12191"/>
                </a:lnTo>
                <a:lnTo>
                  <a:pt x="6886" y="12142"/>
                </a:lnTo>
                <a:lnTo>
                  <a:pt x="6983" y="12069"/>
                </a:lnTo>
                <a:lnTo>
                  <a:pt x="7081" y="11972"/>
                </a:lnTo>
                <a:lnTo>
                  <a:pt x="7178" y="11899"/>
                </a:lnTo>
                <a:lnTo>
                  <a:pt x="7227" y="11777"/>
                </a:lnTo>
                <a:lnTo>
                  <a:pt x="7300" y="11631"/>
                </a:lnTo>
                <a:lnTo>
                  <a:pt x="7324" y="11412"/>
                </a:lnTo>
                <a:lnTo>
                  <a:pt x="7300" y="11193"/>
                </a:lnTo>
                <a:lnTo>
                  <a:pt x="7251" y="10974"/>
                </a:lnTo>
                <a:lnTo>
                  <a:pt x="7275" y="10974"/>
                </a:lnTo>
                <a:lnTo>
                  <a:pt x="7348" y="10390"/>
                </a:lnTo>
                <a:lnTo>
                  <a:pt x="7397" y="9806"/>
                </a:lnTo>
                <a:lnTo>
                  <a:pt x="7397" y="9198"/>
                </a:lnTo>
                <a:lnTo>
                  <a:pt x="7348" y="8614"/>
                </a:lnTo>
                <a:lnTo>
                  <a:pt x="7251" y="8006"/>
                </a:lnTo>
                <a:lnTo>
                  <a:pt x="7129" y="7446"/>
                </a:lnTo>
                <a:lnTo>
                  <a:pt x="6959" y="6862"/>
                </a:lnTo>
                <a:lnTo>
                  <a:pt x="6764" y="6327"/>
                </a:lnTo>
                <a:lnTo>
                  <a:pt x="6545" y="5913"/>
                </a:lnTo>
                <a:lnTo>
                  <a:pt x="6302" y="5499"/>
                </a:lnTo>
                <a:lnTo>
                  <a:pt x="6010" y="5134"/>
                </a:lnTo>
                <a:lnTo>
                  <a:pt x="5840" y="4964"/>
                </a:lnTo>
                <a:lnTo>
                  <a:pt x="5670" y="4794"/>
                </a:lnTo>
                <a:lnTo>
                  <a:pt x="5499" y="4648"/>
                </a:lnTo>
                <a:lnTo>
                  <a:pt x="5305" y="4526"/>
                </a:lnTo>
                <a:lnTo>
                  <a:pt x="5110" y="4404"/>
                </a:lnTo>
                <a:lnTo>
                  <a:pt x="4891" y="4331"/>
                </a:lnTo>
                <a:lnTo>
                  <a:pt x="4672" y="4258"/>
                </a:lnTo>
                <a:lnTo>
                  <a:pt x="4453" y="4210"/>
                </a:lnTo>
                <a:lnTo>
                  <a:pt x="4210" y="4210"/>
                </a:lnTo>
                <a:lnTo>
                  <a:pt x="3966" y="4234"/>
                </a:lnTo>
                <a:lnTo>
                  <a:pt x="3966" y="4210"/>
                </a:lnTo>
                <a:lnTo>
                  <a:pt x="3966" y="4185"/>
                </a:lnTo>
                <a:lnTo>
                  <a:pt x="3966" y="4137"/>
                </a:lnTo>
                <a:lnTo>
                  <a:pt x="3942" y="4039"/>
                </a:lnTo>
                <a:lnTo>
                  <a:pt x="3918" y="3966"/>
                </a:lnTo>
                <a:lnTo>
                  <a:pt x="4064" y="3942"/>
                </a:lnTo>
                <a:lnTo>
                  <a:pt x="4210" y="3893"/>
                </a:lnTo>
                <a:lnTo>
                  <a:pt x="4356" y="3845"/>
                </a:lnTo>
                <a:lnTo>
                  <a:pt x="4477" y="3772"/>
                </a:lnTo>
                <a:lnTo>
                  <a:pt x="4721" y="3602"/>
                </a:lnTo>
                <a:lnTo>
                  <a:pt x="4940" y="3383"/>
                </a:lnTo>
                <a:lnTo>
                  <a:pt x="5110" y="3115"/>
                </a:lnTo>
                <a:lnTo>
                  <a:pt x="5232" y="2847"/>
                </a:lnTo>
                <a:lnTo>
                  <a:pt x="5353" y="2531"/>
                </a:lnTo>
                <a:lnTo>
                  <a:pt x="5402" y="2215"/>
                </a:lnTo>
                <a:lnTo>
                  <a:pt x="5426" y="2069"/>
                </a:lnTo>
                <a:lnTo>
                  <a:pt x="5402" y="1898"/>
                </a:lnTo>
                <a:lnTo>
                  <a:pt x="5378" y="1704"/>
                </a:lnTo>
                <a:lnTo>
                  <a:pt x="5329" y="1485"/>
                </a:lnTo>
                <a:lnTo>
                  <a:pt x="5280" y="1290"/>
                </a:lnTo>
                <a:lnTo>
                  <a:pt x="5183" y="1095"/>
                </a:lnTo>
                <a:lnTo>
                  <a:pt x="5086" y="876"/>
                </a:lnTo>
                <a:lnTo>
                  <a:pt x="4988" y="682"/>
                </a:lnTo>
                <a:lnTo>
                  <a:pt x="4867" y="511"/>
                </a:lnTo>
                <a:lnTo>
                  <a:pt x="4721" y="365"/>
                </a:lnTo>
                <a:lnTo>
                  <a:pt x="4575" y="219"/>
                </a:lnTo>
                <a:lnTo>
                  <a:pt x="4429" y="122"/>
                </a:lnTo>
                <a:lnTo>
                  <a:pt x="4258" y="49"/>
                </a:lnTo>
                <a:lnTo>
                  <a:pt x="4088" y="0"/>
                </a:lnTo>
                <a:close/>
              </a:path>
            </a:pathLst>
          </a:custGeom>
          <a:solidFill>
            <a:srgbClr val="25212A">
              <a:alpha val="7115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55" name="Google Shape;955;p93"/>
          <p:cNvSpPr/>
          <p:nvPr/>
        </p:nvSpPr>
        <p:spPr>
          <a:xfrm>
            <a:off x="7792382" y="3563897"/>
            <a:ext cx="145204" cy="408821"/>
          </a:xfrm>
          <a:custGeom>
            <a:rect b="b" l="l" r="r" t="t"/>
            <a:pathLst>
              <a:path extrusionOk="0" h="20829" w="7398">
                <a:moveTo>
                  <a:pt x="3991" y="584"/>
                </a:moveTo>
                <a:lnTo>
                  <a:pt x="3942" y="657"/>
                </a:lnTo>
                <a:lnTo>
                  <a:pt x="3893" y="730"/>
                </a:lnTo>
                <a:lnTo>
                  <a:pt x="3893" y="755"/>
                </a:lnTo>
                <a:lnTo>
                  <a:pt x="3918" y="779"/>
                </a:lnTo>
                <a:lnTo>
                  <a:pt x="3991" y="803"/>
                </a:lnTo>
                <a:lnTo>
                  <a:pt x="4064" y="779"/>
                </a:lnTo>
                <a:lnTo>
                  <a:pt x="4185" y="755"/>
                </a:lnTo>
                <a:lnTo>
                  <a:pt x="4283" y="706"/>
                </a:lnTo>
                <a:lnTo>
                  <a:pt x="4380" y="633"/>
                </a:lnTo>
                <a:lnTo>
                  <a:pt x="4453" y="730"/>
                </a:lnTo>
                <a:lnTo>
                  <a:pt x="4356" y="779"/>
                </a:lnTo>
                <a:lnTo>
                  <a:pt x="4210" y="852"/>
                </a:lnTo>
                <a:lnTo>
                  <a:pt x="4088" y="949"/>
                </a:lnTo>
                <a:lnTo>
                  <a:pt x="4088" y="974"/>
                </a:lnTo>
                <a:lnTo>
                  <a:pt x="4112" y="998"/>
                </a:lnTo>
                <a:lnTo>
                  <a:pt x="4283" y="998"/>
                </a:lnTo>
                <a:lnTo>
                  <a:pt x="4453" y="974"/>
                </a:lnTo>
                <a:lnTo>
                  <a:pt x="4623" y="901"/>
                </a:lnTo>
                <a:lnTo>
                  <a:pt x="4721" y="1071"/>
                </a:lnTo>
                <a:lnTo>
                  <a:pt x="4696" y="1071"/>
                </a:lnTo>
                <a:lnTo>
                  <a:pt x="4429" y="1193"/>
                </a:lnTo>
                <a:lnTo>
                  <a:pt x="4185" y="1314"/>
                </a:lnTo>
                <a:lnTo>
                  <a:pt x="4161" y="1339"/>
                </a:lnTo>
                <a:lnTo>
                  <a:pt x="4185" y="1339"/>
                </a:lnTo>
                <a:lnTo>
                  <a:pt x="4307" y="1387"/>
                </a:lnTo>
                <a:lnTo>
                  <a:pt x="4429" y="1387"/>
                </a:lnTo>
                <a:lnTo>
                  <a:pt x="4550" y="1363"/>
                </a:lnTo>
                <a:lnTo>
                  <a:pt x="4696" y="1314"/>
                </a:lnTo>
                <a:lnTo>
                  <a:pt x="4818" y="1266"/>
                </a:lnTo>
                <a:lnTo>
                  <a:pt x="4915" y="1533"/>
                </a:lnTo>
                <a:lnTo>
                  <a:pt x="4794" y="1582"/>
                </a:lnTo>
                <a:lnTo>
                  <a:pt x="4502" y="1679"/>
                </a:lnTo>
                <a:lnTo>
                  <a:pt x="4356" y="1728"/>
                </a:lnTo>
                <a:lnTo>
                  <a:pt x="4234" y="1825"/>
                </a:lnTo>
                <a:lnTo>
                  <a:pt x="4210" y="1850"/>
                </a:lnTo>
                <a:lnTo>
                  <a:pt x="4210" y="1874"/>
                </a:lnTo>
                <a:lnTo>
                  <a:pt x="4210" y="1898"/>
                </a:lnTo>
                <a:lnTo>
                  <a:pt x="4234" y="1898"/>
                </a:lnTo>
                <a:lnTo>
                  <a:pt x="4404" y="1947"/>
                </a:lnTo>
                <a:lnTo>
                  <a:pt x="4550" y="1923"/>
                </a:lnTo>
                <a:lnTo>
                  <a:pt x="4696" y="1898"/>
                </a:lnTo>
                <a:lnTo>
                  <a:pt x="4867" y="1874"/>
                </a:lnTo>
                <a:lnTo>
                  <a:pt x="4964" y="1850"/>
                </a:lnTo>
                <a:lnTo>
                  <a:pt x="4988" y="2069"/>
                </a:lnTo>
                <a:lnTo>
                  <a:pt x="4891" y="2093"/>
                </a:lnTo>
                <a:lnTo>
                  <a:pt x="4696" y="2142"/>
                </a:lnTo>
                <a:lnTo>
                  <a:pt x="4526" y="2190"/>
                </a:lnTo>
                <a:lnTo>
                  <a:pt x="4331" y="2263"/>
                </a:lnTo>
                <a:lnTo>
                  <a:pt x="4137" y="2336"/>
                </a:lnTo>
                <a:lnTo>
                  <a:pt x="4112" y="2361"/>
                </a:lnTo>
                <a:lnTo>
                  <a:pt x="4137" y="2385"/>
                </a:lnTo>
                <a:lnTo>
                  <a:pt x="4283" y="2385"/>
                </a:lnTo>
                <a:lnTo>
                  <a:pt x="4404" y="2409"/>
                </a:lnTo>
                <a:lnTo>
                  <a:pt x="4599" y="2385"/>
                </a:lnTo>
                <a:lnTo>
                  <a:pt x="4769" y="2361"/>
                </a:lnTo>
                <a:lnTo>
                  <a:pt x="4988" y="2336"/>
                </a:lnTo>
                <a:lnTo>
                  <a:pt x="4988" y="2434"/>
                </a:lnTo>
                <a:lnTo>
                  <a:pt x="4940" y="2604"/>
                </a:lnTo>
                <a:lnTo>
                  <a:pt x="4891" y="2750"/>
                </a:lnTo>
                <a:lnTo>
                  <a:pt x="4794" y="2726"/>
                </a:lnTo>
                <a:lnTo>
                  <a:pt x="4696" y="2726"/>
                </a:lnTo>
                <a:lnTo>
                  <a:pt x="4502" y="2750"/>
                </a:lnTo>
                <a:lnTo>
                  <a:pt x="4258" y="2750"/>
                </a:lnTo>
                <a:lnTo>
                  <a:pt x="4137" y="2774"/>
                </a:lnTo>
                <a:lnTo>
                  <a:pt x="4015" y="2847"/>
                </a:lnTo>
                <a:lnTo>
                  <a:pt x="4015" y="2872"/>
                </a:lnTo>
                <a:lnTo>
                  <a:pt x="4112" y="2945"/>
                </a:lnTo>
                <a:lnTo>
                  <a:pt x="4210" y="2993"/>
                </a:lnTo>
                <a:lnTo>
                  <a:pt x="4429" y="2993"/>
                </a:lnTo>
                <a:lnTo>
                  <a:pt x="4599" y="3018"/>
                </a:lnTo>
                <a:lnTo>
                  <a:pt x="4745" y="3018"/>
                </a:lnTo>
                <a:lnTo>
                  <a:pt x="4623" y="3164"/>
                </a:lnTo>
                <a:lnTo>
                  <a:pt x="4502" y="3310"/>
                </a:lnTo>
                <a:lnTo>
                  <a:pt x="4453" y="3285"/>
                </a:lnTo>
                <a:lnTo>
                  <a:pt x="4283" y="3237"/>
                </a:lnTo>
                <a:lnTo>
                  <a:pt x="4112" y="3212"/>
                </a:lnTo>
                <a:lnTo>
                  <a:pt x="3918" y="3212"/>
                </a:lnTo>
                <a:lnTo>
                  <a:pt x="3747" y="3237"/>
                </a:lnTo>
                <a:lnTo>
                  <a:pt x="3723" y="3237"/>
                </a:lnTo>
                <a:lnTo>
                  <a:pt x="3723" y="3261"/>
                </a:lnTo>
                <a:lnTo>
                  <a:pt x="3747" y="3310"/>
                </a:lnTo>
                <a:lnTo>
                  <a:pt x="3966" y="3407"/>
                </a:lnTo>
                <a:lnTo>
                  <a:pt x="4210" y="3480"/>
                </a:lnTo>
                <a:lnTo>
                  <a:pt x="3991" y="3529"/>
                </a:lnTo>
                <a:lnTo>
                  <a:pt x="3796" y="3553"/>
                </a:lnTo>
                <a:lnTo>
                  <a:pt x="3553" y="3553"/>
                </a:lnTo>
                <a:lnTo>
                  <a:pt x="3334" y="3504"/>
                </a:lnTo>
                <a:lnTo>
                  <a:pt x="3090" y="3407"/>
                </a:lnTo>
                <a:lnTo>
                  <a:pt x="2896" y="3285"/>
                </a:lnTo>
                <a:lnTo>
                  <a:pt x="2701" y="3115"/>
                </a:lnTo>
                <a:lnTo>
                  <a:pt x="2555" y="2945"/>
                </a:lnTo>
                <a:lnTo>
                  <a:pt x="2433" y="2726"/>
                </a:lnTo>
                <a:lnTo>
                  <a:pt x="2360" y="2507"/>
                </a:lnTo>
                <a:lnTo>
                  <a:pt x="2312" y="2288"/>
                </a:lnTo>
                <a:lnTo>
                  <a:pt x="2312" y="2020"/>
                </a:lnTo>
                <a:lnTo>
                  <a:pt x="2336" y="1874"/>
                </a:lnTo>
                <a:lnTo>
                  <a:pt x="2360" y="1704"/>
                </a:lnTo>
                <a:lnTo>
                  <a:pt x="2409" y="1558"/>
                </a:lnTo>
                <a:lnTo>
                  <a:pt x="2482" y="1412"/>
                </a:lnTo>
                <a:lnTo>
                  <a:pt x="2677" y="1120"/>
                </a:lnTo>
                <a:lnTo>
                  <a:pt x="2871" y="876"/>
                </a:lnTo>
                <a:lnTo>
                  <a:pt x="3017" y="755"/>
                </a:lnTo>
                <a:lnTo>
                  <a:pt x="3139" y="682"/>
                </a:lnTo>
                <a:lnTo>
                  <a:pt x="3261" y="633"/>
                </a:lnTo>
                <a:lnTo>
                  <a:pt x="3407" y="584"/>
                </a:lnTo>
                <a:close/>
                <a:moveTo>
                  <a:pt x="1898" y="7860"/>
                </a:moveTo>
                <a:lnTo>
                  <a:pt x="2020" y="7933"/>
                </a:lnTo>
                <a:lnTo>
                  <a:pt x="1995" y="8200"/>
                </a:lnTo>
                <a:lnTo>
                  <a:pt x="1995" y="8444"/>
                </a:lnTo>
                <a:lnTo>
                  <a:pt x="1971" y="8979"/>
                </a:lnTo>
                <a:lnTo>
                  <a:pt x="1971" y="9149"/>
                </a:lnTo>
                <a:lnTo>
                  <a:pt x="1922" y="9344"/>
                </a:lnTo>
                <a:lnTo>
                  <a:pt x="1801" y="9685"/>
                </a:lnTo>
                <a:lnTo>
                  <a:pt x="1655" y="10050"/>
                </a:lnTo>
                <a:lnTo>
                  <a:pt x="1509" y="10390"/>
                </a:lnTo>
                <a:lnTo>
                  <a:pt x="1436" y="10658"/>
                </a:lnTo>
                <a:lnTo>
                  <a:pt x="1363" y="10926"/>
                </a:lnTo>
                <a:lnTo>
                  <a:pt x="1314" y="10707"/>
                </a:lnTo>
                <a:lnTo>
                  <a:pt x="1265" y="10536"/>
                </a:lnTo>
                <a:lnTo>
                  <a:pt x="1241" y="10512"/>
                </a:lnTo>
                <a:lnTo>
                  <a:pt x="1290" y="10463"/>
                </a:lnTo>
                <a:lnTo>
                  <a:pt x="1314" y="10390"/>
                </a:lnTo>
                <a:lnTo>
                  <a:pt x="1363" y="9733"/>
                </a:lnTo>
                <a:lnTo>
                  <a:pt x="1460" y="9076"/>
                </a:lnTo>
                <a:lnTo>
                  <a:pt x="1533" y="8760"/>
                </a:lnTo>
                <a:lnTo>
                  <a:pt x="1606" y="8444"/>
                </a:lnTo>
                <a:lnTo>
                  <a:pt x="1728" y="8152"/>
                </a:lnTo>
                <a:lnTo>
                  <a:pt x="1898" y="7860"/>
                </a:lnTo>
                <a:close/>
                <a:moveTo>
                  <a:pt x="5499" y="7860"/>
                </a:moveTo>
                <a:lnTo>
                  <a:pt x="5670" y="8152"/>
                </a:lnTo>
                <a:lnTo>
                  <a:pt x="5791" y="8444"/>
                </a:lnTo>
                <a:lnTo>
                  <a:pt x="5864" y="8760"/>
                </a:lnTo>
                <a:lnTo>
                  <a:pt x="5937" y="9076"/>
                </a:lnTo>
                <a:lnTo>
                  <a:pt x="6010" y="9733"/>
                </a:lnTo>
                <a:lnTo>
                  <a:pt x="6083" y="10390"/>
                </a:lnTo>
                <a:lnTo>
                  <a:pt x="6107" y="10463"/>
                </a:lnTo>
                <a:lnTo>
                  <a:pt x="6156" y="10512"/>
                </a:lnTo>
                <a:lnTo>
                  <a:pt x="6132" y="10536"/>
                </a:lnTo>
                <a:lnTo>
                  <a:pt x="6083" y="10707"/>
                </a:lnTo>
                <a:lnTo>
                  <a:pt x="6034" y="10926"/>
                </a:lnTo>
                <a:lnTo>
                  <a:pt x="5961" y="10658"/>
                </a:lnTo>
                <a:lnTo>
                  <a:pt x="5889" y="10390"/>
                </a:lnTo>
                <a:lnTo>
                  <a:pt x="5743" y="10050"/>
                </a:lnTo>
                <a:lnTo>
                  <a:pt x="5597" y="9685"/>
                </a:lnTo>
                <a:lnTo>
                  <a:pt x="5475" y="9344"/>
                </a:lnTo>
                <a:lnTo>
                  <a:pt x="5426" y="9149"/>
                </a:lnTo>
                <a:lnTo>
                  <a:pt x="5426" y="8979"/>
                </a:lnTo>
                <a:lnTo>
                  <a:pt x="5402" y="8444"/>
                </a:lnTo>
                <a:lnTo>
                  <a:pt x="5402" y="8200"/>
                </a:lnTo>
                <a:lnTo>
                  <a:pt x="5378" y="7933"/>
                </a:lnTo>
                <a:lnTo>
                  <a:pt x="5499" y="7860"/>
                </a:lnTo>
                <a:close/>
                <a:moveTo>
                  <a:pt x="3869" y="4623"/>
                </a:moveTo>
                <a:lnTo>
                  <a:pt x="4161" y="4672"/>
                </a:lnTo>
                <a:lnTo>
                  <a:pt x="4453" y="4721"/>
                </a:lnTo>
                <a:lnTo>
                  <a:pt x="4380" y="4769"/>
                </a:lnTo>
                <a:lnTo>
                  <a:pt x="4283" y="4842"/>
                </a:lnTo>
                <a:lnTo>
                  <a:pt x="4283" y="4867"/>
                </a:lnTo>
                <a:lnTo>
                  <a:pt x="4307" y="4891"/>
                </a:lnTo>
                <a:lnTo>
                  <a:pt x="4696" y="4842"/>
                </a:lnTo>
                <a:lnTo>
                  <a:pt x="4842" y="4842"/>
                </a:lnTo>
                <a:lnTo>
                  <a:pt x="4915" y="4867"/>
                </a:lnTo>
                <a:lnTo>
                  <a:pt x="4818" y="4891"/>
                </a:lnTo>
                <a:lnTo>
                  <a:pt x="4696" y="4940"/>
                </a:lnTo>
                <a:lnTo>
                  <a:pt x="4599" y="4988"/>
                </a:lnTo>
                <a:lnTo>
                  <a:pt x="4550" y="5086"/>
                </a:lnTo>
                <a:lnTo>
                  <a:pt x="4550" y="5110"/>
                </a:lnTo>
                <a:lnTo>
                  <a:pt x="4575" y="5110"/>
                </a:lnTo>
                <a:lnTo>
                  <a:pt x="4818" y="5037"/>
                </a:lnTo>
                <a:lnTo>
                  <a:pt x="4964" y="5013"/>
                </a:lnTo>
                <a:lnTo>
                  <a:pt x="5086" y="4988"/>
                </a:lnTo>
                <a:lnTo>
                  <a:pt x="5159" y="4988"/>
                </a:lnTo>
                <a:lnTo>
                  <a:pt x="5329" y="5110"/>
                </a:lnTo>
                <a:lnTo>
                  <a:pt x="5086" y="5134"/>
                </a:lnTo>
                <a:lnTo>
                  <a:pt x="4964" y="5183"/>
                </a:lnTo>
                <a:lnTo>
                  <a:pt x="4867" y="5232"/>
                </a:lnTo>
                <a:lnTo>
                  <a:pt x="4867" y="5280"/>
                </a:lnTo>
                <a:lnTo>
                  <a:pt x="4867" y="5305"/>
                </a:lnTo>
                <a:lnTo>
                  <a:pt x="4988" y="5353"/>
                </a:lnTo>
                <a:lnTo>
                  <a:pt x="5110" y="5353"/>
                </a:lnTo>
                <a:lnTo>
                  <a:pt x="5378" y="5329"/>
                </a:lnTo>
                <a:lnTo>
                  <a:pt x="5548" y="5305"/>
                </a:lnTo>
                <a:lnTo>
                  <a:pt x="5694" y="5451"/>
                </a:lnTo>
                <a:lnTo>
                  <a:pt x="5572" y="5475"/>
                </a:lnTo>
                <a:lnTo>
                  <a:pt x="5378" y="5524"/>
                </a:lnTo>
                <a:lnTo>
                  <a:pt x="5305" y="5548"/>
                </a:lnTo>
                <a:lnTo>
                  <a:pt x="5232" y="5597"/>
                </a:lnTo>
                <a:lnTo>
                  <a:pt x="5232" y="5621"/>
                </a:lnTo>
                <a:lnTo>
                  <a:pt x="5232" y="5645"/>
                </a:lnTo>
                <a:lnTo>
                  <a:pt x="5402" y="5621"/>
                </a:lnTo>
                <a:lnTo>
                  <a:pt x="5572" y="5621"/>
                </a:lnTo>
                <a:lnTo>
                  <a:pt x="5791" y="5572"/>
                </a:lnTo>
                <a:lnTo>
                  <a:pt x="5889" y="5718"/>
                </a:lnTo>
                <a:lnTo>
                  <a:pt x="5840" y="5718"/>
                </a:lnTo>
                <a:lnTo>
                  <a:pt x="5621" y="5743"/>
                </a:lnTo>
                <a:lnTo>
                  <a:pt x="5499" y="5791"/>
                </a:lnTo>
                <a:lnTo>
                  <a:pt x="5426" y="5840"/>
                </a:lnTo>
                <a:lnTo>
                  <a:pt x="5426" y="5889"/>
                </a:lnTo>
                <a:lnTo>
                  <a:pt x="5524" y="5913"/>
                </a:lnTo>
                <a:lnTo>
                  <a:pt x="5621" y="5913"/>
                </a:lnTo>
                <a:lnTo>
                  <a:pt x="5791" y="5889"/>
                </a:lnTo>
                <a:lnTo>
                  <a:pt x="6010" y="5889"/>
                </a:lnTo>
                <a:lnTo>
                  <a:pt x="6107" y="6083"/>
                </a:lnTo>
                <a:lnTo>
                  <a:pt x="5937" y="6132"/>
                </a:lnTo>
                <a:lnTo>
                  <a:pt x="5840" y="6181"/>
                </a:lnTo>
                <a:lnTo>
                  <a:pt x="5767" y="6229"/>
                </a:lnTo>
                <a:lnTo>
                  <a:pt x="5864" y="6254"/>
                </a:lnTo>
                <a:lnTo>
                  <a:pt x="5986" y="6254"/>
                </a:lnTo>
                <a:lnTo>
                  <a:pt x="6205" y="6229"/>
                </a:lnTo>
                <a:lnTo>
                  <a:pt x="6302" y="6448"/>
                </a:lnTo>
                <a:lnTo>
                  <a:pt x="6253" y="6473"/>
                </a:lnTo>
                <a:lnTo>
                  <a:pt x="6083" y="6521"/>
                </a:lnTo>
                <a:lnTo>
                  <a:pt x="5937" y="6619"/>
                </a:lnTo>
                <a:lnTo>
                  <a:pt x="5937" y="6643"/>
                </a:lnTo>
                <a:lnTo>
                  <a:pt x="6083" y="6643"/>
                </a:lnTo>
                <a:lnTo>
                  <a:pt x="6229" y="6619"/>
                </a:lnTo>
                <a:lnTo>
                  <a:pt x="6351" y="6594"/>
                </a:lnTo>
                <a:lnTo>
                  <a:pt x="6448" y="6813"/>
                </a:lnTo>
                <a:lnTo>
                  <a:pt x="6448" y="6838"/>
                </a:lnTo>
                <a:lnTo>
                  <a:pt x="6375" y="6862"/>
                </a:lnTo>
                <a:lnTo>
                  <a:pt x="6229" y="6935"/>
                </a:lnTo>
                <a:lnTo>
                  <a:pt x="6107" y="7008"/>
                </a:lnTo>
                <a:lnTo>
                  <a:pt x="6107" y="7032"/>
                </a:lnTo>
                <a:lnTo>
                  <a:pt x="6132" y="7057"/>
                </a:lnTo>
                <a:lnTo>
                  <a:pt x="6399" y="7008"/>
                </a:lnTo>
                <a:lnTo>
                  <a:pt x="6497" y="6984"/>
                </a:lnTo>
                <a:lnTo>
                  <a:pt x="6545" y="7130"/>
                </a:lnTo>
                <a:lnTo>
                  <a:pt x="6472" y="7154"/>
                </a:lnTo>
                <a:lnTo>
                  <a:pt x="6302" y="7178"/>
                </a:lnTo>
                <a:lnTo>
                  <a:pt x="6205" y="7203"/>
                </a:lnTo>
                <a:lnTo>
                  <a:pt x="6132" y="7227"/>
                </a:lnTo>
                <a:lnTo>
                  <a:pt x="6107" y="7276"/>
                </a:lnTo>
                <a:lnTo>
                  <a:pt x="6083" y="7300"/>
                </a:lnTo>
                <a:lnTo>
                  <a:pt x="6107" y="7349"/>
                </a:lnTo>
                <a:lnTo>
                  <a:pt x="6132" y="7373"/>
                </a:lnTo>
                <a:lnTo>
                  <a:pt x="6205" y="7422"/>
                </a:lnTo>
                <a:lnTo>
                  <a:pt x="6278" y="7422"/>
                </a:lnTo>
                <a:lnTo>
                  <a:pt x="6424" y="7397"/>
                </a:lnTo>
                <a:lnTo>
                  <a:pt x="6618" y="7397"/>
                </a:lnTo>
                <a:lnTo>
                  <a:pt x="6667" y="7519"/>
                </a:lnTo>
                <a:lnTo>
                  <a:pt x="6424" y="7592"/>
                </a:lnTo>
                <a:lnTo>
                  <a:pt x="6278" y="7641"/>
                </a:lnTo>
                <a:lnTo>
                  <a:pt x="6253" y="7665"/>
                </a:lnTo>
                <a:lnTo>
                  <a:pt x="6278" y="7689"/>
                </a:lnTo>
                <a:lnTo>
                  <a:pt x="6375" y="7714"/>
                </a:lnTo>
                <a:lnTo>
                  <a:pt x="6472" y="7738"/>
                </a:lnTo>
                <a:lnTo>
                  <a:pt x="6667" y="7714"/>
                </a:lnTo>
                <a:lnTo>
                  <a:pt x="6716" y="7714"/>
                </a:lnTo>
                <a:lnTo>
                  <a:pt x="6740" y="7860"/>
                </a:lnTo>
                <a:lnTo>
                  <a:pt x="6667" y="7884"/>
                </a:lnTo>
                <a:lnTo>
                  <a:pt x="6570" y="7933"/>
                </a:lnTo>
                <a:lnTo>
                  <a:pt x="6448" y="7981"/>
                </a:lnTo>
                <a:lnTo>
                  <a:pt x="6424" y="8030"/>
                </a:lnTo>
                <a:lnTo>
                  <a:pt x="6448" y="8030"/>
                </a:lnTo>
                <a:lnTo>
                  <a:pt x="6545" y="8079"/>
                </a:lnTo>
                <a:lnTo>
                  <a:pt x="6691" y="8079"/>
                </a:lnTo>
                <a:lnTo>
                  <a:pt x="6789" y="8054"/>
                </a:lnTo>
                <a:lnTo>
                  <a:pt x="6813" y="8249"/>
                </a:lnTo>
                <a:lnTo>
                  <a:pt x="6740" y="8249"/>
                </a:lnTo>
                <a:lnTo>
                  <a:pt x="6570" y="8298"/>
                </a:lnTo>
                <a:lnTo>
                  <a:pt x="6424" y="8371"/>
                </a:lnTo>
                <a:lnTo>
                  <a:pt x="6399" y="8395"/>
                </a:lnTo>
                <a:lnTo>
                  <a:pt x="6424" y="8419"/>
                </a:lnTo>
                <a:lnTo>
                  <a:pt x="6472" y="8444"/>
                </a:lnTo>
                <a:lnTo>
                  <a:pt x="6545" y="8468"/>
                </a:lnTo>
                <a:lnTo>
                  <a:pt x="6837" y="8468"/>
                </a:lnTo>
                <a:lnTo>
                  <a:pt x="6862" y="8638"/>
                </a:lnTo>
                <a:lnTo>
                  <a:pt x="6764" y="8663"/>
                </a:lnTo>
                <a:lnTo>
                  <a:pt x="6667" y="8711"/>
                </a:lnTo>
                <a:lnTo>
                  <a:pt x="6570" y="8784"/>
                </a:lnTo>
                <a:lnTo>
                  <a:pt x="6570" y="8809"/>
                </a:lnTo>
                <a:lnTo>
                  <a:pt x="6886" y="8809"/>
                </a:lnTo>
                <a:lnTo>
                  <a:pt x="6910" y="9052"/>
                </a:lnTo>
                <a:lnTo>
                  <a:pt x="6764" y="9101"/>
                </a:lnTo>
                <a:lnTo>
                  <a:pt x="6691" y="9125"/>
                </a:lnTo>
                <a:lnTo>
                  <a:pt x="6618" y="9174"/>
                </a:lnTo>
                <a:lnTo>
                  <a:pt x="6618" y="9198"/>
                </a:lnTo>
                <a:lnTo>
                  <a:pt x="6667" y="9222"/>
                </a:lnTo>
                <a:lnTo>
                  <a:pt x="6691" y="9222"/>
                </a:lnTo>
                <a:lnTo>
                  <a:pt x="6789" y="9247"/>
                </a:lnTo>
                <a:lnTo>
                  <a:pt x="6910" y="9222"/>
                </a:lnTo>
                <a:lnTo>
                  <a:pt x="6910" y="9466"/>
                </a:lnTo>
                <a:lnTo>
                  <a:pt x="6570" y="9587"/>
                </a:lnTo>
                <a:lnTo>
                  <a:pt x="6545" y="9612"/>
                </a:lnTo>
                <a:lnTo>
                  <a:pt x="6545" y="9636"/>
                </a:lnTo>
                <a:lnTo>
                  <a:pt x="6594" y="9685"/>
                </a:lnTo>
                <a:lnTo>
                  <a:pt x="6764" y="9709"/>
                </a:lnTo>
                <a:lnTo>
                  <a:pt x="6910" y="9709"/>
                </a:lnTo>
                <a:lnTo>
                  <a:pt x="6910" y="9831"/>
                </a:lnTo>
                <a:lnTo>
                  <a:pt x="6813" y="9855"/>
                </a:lnTo>
                <a:lnTo>
                  <a:pt x="6667" y="9928"/>
                </a:lnTo>
                <a:lnTo>
                  <a:pt x="6643" y="9952"/>
                </a:lnTo>
                <a:lnTo>
                  <a:pt x="6643" y="10001"/>
                </a:lnTo>
                <a:lnTo>
                  <a:pt x="6667" y="10025"/>
                </a:lnTo>
                <a:lnTo>
                  <a:pt x="6716" y="10050"/>
                </a:lnTo>
                <a:lnTo>
                  <a:pt x="6910" y="10074"/>
                </a:lnTo>
                <a:lnTo>
                  <a:pt x="6886" y="10293"/>
                </a:lnTo>
                <a:lnTo>
                  <a:pt x="6789" y="10293"/>
                </a:lnTo>
                <a:lnTo>
                  <a:pt x="6691" y="10317"/>
                </a:lnTo>
                <a:lnTo>
                  <a:pt x="6667" y="10342"/>
                </a:lnTo>
                <a:lnTo>
                  <a:pt x="6667" y="10366"/>
                </a:lnTo>
                <a:lnTo>
                  <a:pt x="6667" y="10390"/>
                </a:lnTo>
                <a:lnTo>
                  <a:pt x="6691" y="10415"/>
                </a:lnTo>
                <a:lnTo>
                  <a:pt x="6789" y="10439"/>
                </a:lnTo>
                <a:lnTo>
                  <a:pt x="6862" y="10439"/>
                </a:lnTo>
                <a:lnTo>
                  <a:pt x="6837" y="10682"/>
                </a:lnTo>
                <a:lnTo>
                  <a:pt x="6813" y="10658"/>
                </a:lnTo>
                <a:lnTo>
                  <a:pt x="6764" y="10658"/>
                </a:lnTo>
                <a:lnTo>
                  <a:pt x="6764" y="10682"/>
                </a:lnTo>
                <a:lnTo>
                  <a:pt x="6740" y="10682"/>
                </a:lnTo>
                <a:lnTo>
                  <a:pt x="6764" y="10755"/>
                </a:lnTo>
                <a:lnTo>
                  <a:pt x="6813" y="10804"/>
                </a:lnTo>
                <a:lnTo>
                  <a:pt x="6813" y="10828"/>
                </a:lnTo>
                <a:lnTo>
                  <a:pt x="6813" y="10926"/>
                </a:lnTo>
                <a:lnTo>
                  <a:pt x="6837" y="10974"/>
                </a:lnTo>
                <a:lnTo>
                  <a:pt x="6862" y="11047"/>
                </a:lnTo>
                <a:lnTo>
                  <a:pt x="6910" y="11096"/>
                </a:lnTo>
                <a:lnTo>
                  <a:pt x="6935" y="11339"/>
                </a:lnTo>
                <a:lnTo>
                  <a:pt x="6935" y="11461"/>
                </a:lnTo>
                <a:lnTo>
                  <a:pt x="6886" y="11583"/>
                </a:lnTo>
                <a:lnTo>
                  <a:pt x="6837" y="11656"/>
                </a:lnTo>
                <a:lnTo>
                  <a:pt x="6740" y="11729"/>
                </a:lnTo>
                <a:lnTo>
                  <a:pt x="6643" y="11801"/>
                </a:lnTo>
                <a:lnTo>
                  <a:pt x="6594" y="11801"/>
                </a:lnTo>
                <a:lnTo>
                  <a:pt x="6570" y="11753"/>
                </a:lnTo>
                <a:lnTo>
                  <a:pt x="6521" y="11656"/>
                </a:lnTo>
                <a:lnTo>
                  <a:pt x="6472" y="11534"/>
                </a:lnTo>
                <a:lnTo>
                  <a:pt x="6424" y="11266"/>
                </a:lnTo>
                <a:lnTo>
                  <a:pt x="6448" y="10999"/>
                </a:lnTo>
                <a:lnTo>
                  <a:pt x="6472" y="10853"/>
                </a:lnTo>
                <a:lnTo>
                  <a:pt x="6521" y="10755"/>
                </a:lnTo>
                <a:lnTo>
                  <a:pt x="6521" y="10658"/>
                </a:lnTo>
                <a:lnTo>
                  <a:pt x="6521" y="10585"/>
                </a:lnTo>
                <a:lnTo>
                  <a:pt x="6472" y="10512"/>
                </a:lnTo>
                <a:lnTo>
                  <a:pt x="6424" y="10463"/>
                </a:lnTo>
                <a:lnTo>
                  <a:pt x="6424" y="10390"/>
                </a:lnTo>
                <a:lnTo>
                  <a:pt x="6448" y="10025"/>
                </a:lnTo>
                <a:lnTo>
                  <a:pt x="6448" y="9660"/>
                </a:lnTo>
                <a:lnTo>
                  <a:pt x="6399" y="9271"/>
                </a:lnTo>
                <a:lnTo>
                  <a:pt x="6326" y="8906"/>
                </a:lnTo>
                <a:lnTo>
                  <a:pt x="6253" y="8541"/>
                </a:lnTo>
                <a:lnTo>
                  <a:pt x="6132" y="8200"/>
                </a:lnTo>
                <a:lnTo>
                  <a:pt x="5961" y="7860"/>
                </a:lnTo>
                <a:lnTo>
                  <a:pt x="5791" y="7568"/>
                </a:lnTo>
                <a:lnTo>
                  <a:pt x="5767" y="7543"/>
                </a:lnTo>
                <a:lnTo>
                  <a:pt x="5864" y="7300"/>
                </a:lnTo>
                <a:lnTo>
                  <a:pt x="5937" y="7081"/>
                </a:lnTo>
                <a:lnTo>
                  <a:pt x="5937" y="6935"/>
                </a:lnTo>
                <a:lnTo>
                  <a:pt x="5937" y="6789"/>
                </a:lnTo>
                <a:lnTo>
                  <a:pt x="5889" y="6619"/>
                </a:lnTo>
                <a:lnTo>
                  <a:pt x="5840" y="6473"/>
                </a:lnTo>
                <a:lnTo>
                  <a:pt x="5767" y="6327"/>
                </a:lnTo>
                <a:lnTo>
                  <a:pt x="5670" y="6229"/>
                </a:lnTo>
                <a:lnTo>
                  <a:pt x="5597" y="6205"/>
                </a:lnTo>
                <a:lnTo>
                  <a:pt x="5524" y="6181"/>
                </a:lnTo>
                <a:lnTo>
                  <a:pt x="5451" y="6181"/>
                </a:lnTo>
                <a:lnTo>
                  <a:pt x="5378" y="6205"/>
                </a:lnTo>
                <a:lnTo>
                  <a:pt x="5305" y="6254"/>
                </a:lnTo>
                <a:lnTo>
                  <a:pt x="5280" y="6327"/>
                </a:lnTo>
                <a:lnTo>
                  <a:pt x="5280" y="6400"/>
                </a:lnTo>
                <a:lnTo>
                  <a:pt x="5305" y="6473"/>
                </a:lnTo>
                <a:lnTo>
                  <a:pt x="5426" y="6570"/>
                </a:lnTo>
                <a:lnTo>
                  <a:pt x="5475" y="6643"/>
                </a:lnTo>
                <a:lnTo>
                  <a:pt x="5524" y="6716"/>
                </a:lnTo>
                <a:lnTo>
                  <a:pt x="5524" y="6886"/>
                </a:lnTo>
                <a:lnTo>
                  <a:pt x="5499" y="7057"/>
                </a:lnTo>
                <a:lnTo>
                  <a:pt x="5451" y="7227"/>
                </a:lnTo>
                <a:lnTo>
                  <a:pt x="5353" y="7373"/>
                </a:lnTo>
                <a:lnTo>
                  <a:pt x="5305" y="7446"/>
                </a:lnTo>
                <a:lnTo>
                  <a:pt x="5256" y="7519"/>
                </a:lnTo>
                <a:lnTo>
                  <a:pt x="5183" y="7543"/>
                </a:lnTo>
                <a:lnTo>
                  <a:pt x="5086" y="7568"/>
                </a:lnTo>
                <a:lnTo>
                  <a:pt x="5013" y="7592"/>
                </a:lnTo>
                <a:lnTo>
                  <a:pt x="4964" y="7616"/>
                </a:lnTo>
                <a:lnTo>
                  <a:pt x="4915" y="7665"/>
                </a:lnTo>
                <a:lnTo>
                  <a:pt x="4891" y="7738"/>
                </a:lnTo>
                <a:lnTo>
                  <a:pt x="4867" y="7811"/>
                </a:lnTo>
                <a:lnTo>
                  <a:pt x="4891" y="7860"/>
                </a:lnTo>
                <a:lnTo>
                  <a:pt x="4915" y="7933"/>
                </a:lnTo>
                <a:lnTo>
                  <a:pt x="4964" y="7981"/>
                </a:lnTo>
                <a:lnTo>
                  <a:pt x="4842" y="7981"/>
                </a:lnTo>
                <a:lnTo>
                  <a:pt x="4648" y="8006"/>
                </a:lnTo>
                <a:lnTo>
                  <a:pt x="4575" y="8054"/>
                </a:lnTo>
                <a:lnTo>
                  <a:pt x="4550" y="8079"/>
                </a:lnTo>
                <a:lnTo>
                  <a:pt x="4550" y="8103"/>
                </a:lnTo>
                <a:lnTo>
                  <a:pt x="4550" y="8152"/>
                </a:lnTo>
                <a:lnTo>
                  <a:pt x="4599" y="8176"/>
                </a:lnTo>
                <a:lnTo>
                  <a:pt x="4696" y="8225"/>
                </a:lnTo>
                <a:lnTo>
                  <a:pt x="5013" y="8225"/>
                </a:lnTo>
                <a:lnTo>
                  <a:pt x="5013" y="8346"/>
                </a:lnTo>
                <a:lnTo>
                  <a:pt x="4842" y="8371"/>
                </a:lnTo>
                <a:lnTo>
                  <a:pt x="4696" y="8395"/>
                </a:lnTo>
                <a:lnTo>
                  <a:pt x="4526" y="8419"/>
                </a:lnTo>
                <a:lnTo>
                  <a:pt x="4477" y="8468"/>
                </a:lnTo>
                <a:lnTo>
                  <a:pt x="4453" y="8517"/>
                </a:lnTo>
                <a:lnTo>
                  <a:pt x="4477" y="8565"/>
                </a:lnTo>
                <a:lnTo>
                  <a:pt x="4526" y="8590"/>
                </a:lnTo>
                <a:lnTo>
                  <a:pt x="4745" y="8638"/>
                </a:lnTo>
                <a:lnTo>
                  <a:pt x="5013" y="8638"/>
                </a:lnTo>
                <a:lnTo>
                  <a:pt x="5013" y="8687"/>
                </a:lnTo>
                <a:lnTo>
                  <a:pt x="4891" y="8711"/>
                </a:lnTo>
                <a:lnTo>
                  <a:pt x="4672" y="8736"/>
                </a:lnTo>
                <a:lnTo>
                  <a:pt x="4575" y="8760"/>
                </a:lnTo>
                <a:lnTo>
                  <a:pt x="4477" y="8809"/>
                </a:lnTo>
                <a:lnTo>
                  <a:pt x="4453" y="8833"/>
                </a:lnTo>
                <a:lnTo>
                  <a:pt x="4477" y="8882"/>
                </a:lnTo>
                <a:lnTo>
                  <a:pt x="4550" y="8906"/>
                </a:lnTo>
                <a:lnTo>
                  <a:pt x="4648" y="8930"/>
                </a:lnTo>
                <a:lnTo>
                  <a:pt x="5013" y="8930"/>
                </a:lnTo>
                <a:lnTo>
                  <a:pt x="5013" y="9028"/>
                </a:lnTo>
                <a:lnTo>
                  <a:pt x="4794" y="9052"/>
                </a:lnTo>
                <a:lnTo>
                  <a:pt x="4623" y="9076"/>
                </a:lnTo>
                <a:lnTo>
                  <a:pt x="4550" y="9125"/>
                </a:lnTo>
                <a:lnTo>
                  <a:pt x="4550" y="9149"/>
                </a:lnTo>
                <a:lnTo>
                  <a:pt x="4550" y="9198"/>
                </a:lnTo>
                <a:lnTo>
                  <a:pt x="4599" y="9247"/>
                </a:lnTo>
                <a:lnTo>
                  <a:pt x="4696" y="9271"/>
                </a:lnTo>
                <a:lnTo>
                  <a:pt x="5037" y="9271"/>
                </a:lnTo>
                <a:lnTo>
                  <a:pt x="5061" y="9344"/>
                </a:lnTo>
                <a:lnTo>
                  <a:pt x="5013" y="9344"/>
                </a:lnTo>
                <a:lnTo>
                  <a:pt x="4794" y="9393"/>
                </a:lnTo>
                <a:lnTo>
                  <a:pt x="4623" y="9490"/>
                </a:lnTo>
                <a:lnTo>
                  <a:pt x="4599" y="9514"/>
                </a:lnTo>
                <a:lnTo>
                  <a:pt x="4623" y="9539"/>
                </a:lnTo>
                <a:lnTo>
                  <a:pt x="4818" y="9563"/>
                </a:lnTo>
                <a:lnTo>
                  <a:pt x="5037" y="9539"/>
                </a:lnTo>
                <a:lnTo>
                  <a:pt x="5110" y="9539"/>
                </a:lnTo>
                <a:lnTo>
                  <a:pt x="5134" y="9587"/>
                </a:lnTo>
                <a:lnTo>
                  <a:pt x="5037" y="9612"/>
                </a:lnTo>
                <a:lnTo>
                  <a:pt x="4940" y="9612"/>
                </a:lnTo>
                <a:lnTo>
                  <a:pt x="4794" y="9660"/>
                </a:lnTo>
                <a:lnTo>
                  <a:pt x="4745" y="9709"/>
                </a:lnTo>
                <a:lnTo>
                  <a:pt x="4696" y="9758"/>
                </a:lnTo>
                <a:lnTo>
                  <a:pt x="4696" y="9806"/>
                </a:lnTo>
                <a:lnTo>
                  <a:pt x="4721" y="9855"/>
                </a:lnTo>
                <a:lnTo>
                  <a:pt x="4794" y="9879"/>
                </a:lnTo>
                <a:lnTo>
                  <a:pt x="4964" y="9879"/>
                </a:lnTo>
                <a:lnTo>
                  <a:pt x="5086" y="9855"/>
                </a:lnTo>
                <a:lnTo>
                  <a:pt x="5207" y="9831"/>
                </a:lnTo>
                <a:lnTo>
                  <a:pt x="5256" y="9904"/>
                </a:lnTo>
                <a:lnTo>
                  <a:pt x="5134" y="9928"/>
                </a:lnTo>
                <a:lnTo>
                  <a:pt x="5013" y="9977"/>
                </a:lnTo>
                <a:lnTo>
                  <a:pt x="4915" y="10074"/>
                </a:lnTo>
                <a:lnTo>
                  <a:pt x="4915" y="10098"/>
                </a:lnTo>
                <a:lnTo>
                  <a:pt x="5037" y="10171"/>
                </a:lnTo>
                <a:lnTo>
                  <a:pt x="5159" y="10171"/>
                </a:lnTo>
                <a:lnTo>
                  <a:pt x="5329" y="10147"/>
                </a:lnTo>
                <a:lnTo>
                  <a:pt x="5402" y="10317"/>
                </a:lnTo>
                <a:lnTo>
                  <a:pt x="5329" y="10342"/>
                </a:lnTo>
                <a:lnTo>
                  <a:pt x="5207" y="10390"/>
                </a:lnTo>
                <a:lnTo>
                  <a:pt x="5086" y="10415"/>
                </a:lnTo>
                <a:lnTo>
                  <a:pt x="5086" y="10439"/>
                </a:lnTo>
                <a:lnTo>
                  <a:pt x="5207" y="10463"/>
                </a:lnTo>
                <a:lnTo>
                  <a:pt x="5305" y="10488"/>
                </a:lnTo>
                <a:lnTo>
                  <a:pt x="5475" y="10488"/>
                </a:lnTo>
                <a:lnTo>
                  <a:pt x="5524" y="10658"/>
                </a:lnTo>
                <a:lnTo>
                  <a:pt x="5378" y="10707"/>
                </a:lnTo>
                <a:lnTo>
                  <a:pt x="5232" y="10755"/>
                </a:lnTo>
                <a:lnTo>
                  <a:pt x="5207" y="10780"/>
                </a:lnTo>
                <a:lnTo>
                  <a:pt x="5232" y="10780"/>
                </a:lnTo>
                <a:lnTo>
                  <a:pt x="5353" y="10804"/>
                </a:lnTo>
                <a:lnTo>
                  <a:pt x="5548" y="10804"/>
                </a:lnTo>
                <a:lnTo>
                  <a:pt x="5572" y="10950"/>
                </a:lnTo>
                <a:lnTo>
                  <a:pt x="5524" y="10974"/>
                </a:lnTo>
                <a:lnTo>
                  <a:pt x="5402" y="10999"/>
                </a:lnTo>
                <a:lnTo>
                  <a:pt x="5280" y="11047"/>
                </a:lnTo>
                <a:lnTo>
                  <a:pt x="5280" y="11072"/>
                </a:lnTo>
                <a:lnTo>
                  <a:pt x="5280" y="11096"/>
                </a:lnTo>
                <a:lnTo>
                  <a:pt x="5451" y="11145"/>
                </a:lnTo>
                <a:lnTo>
                  <a:pt x="5621" y="11169"/>
                </a:lnTo>
                <a:lnTo>
                  <a:pt x="5645" y="11339"/>
                </a:lnTo>
                <a:lnTo>
                  <a:pt x="5548" y="11364"/>
                </a:lnTo>
                <a:lnTo>
                  <a:pt x="5426" y="11412"/>
                </a:lnTo>
                <a:lnTo>
                  <a:pt x="5426" y="11437"/>
                </a:lnTo>
                <a:lnTo>
                  <a:pt x="5451" y="11461"/>
                </a:lnTo>
                <a:lnTo>
                  <a:pt x="5548" y="11485"/>
                </a:lnTo>
                <a:lnTo>
                  <a:pt x="5670" y="11485"/>
                </a:lnTo>
                <a:lnTo>
                  <a:pt x="5694" y="11607"/>
                </a:lnTo>
                <a:lnTo>
                  <a:pt x="5548" y="11631"/>
                </a:lnTo>
                <a:lnTo>
                  <a:pt x="5426" y="11656"/>
                </a:lnTo>
                <a:lnTo>
                  <a:pt x="5378" y="11704"/>
                </a:lnTo>
                <a:lnTo>
                  <a:pt x="5353" y="11777"/>
                </a:lnTo>
                <a:lnTo>
                  <a:pt x="5378" y="11850"/>
                </a:lnTo>
                <a:lnTo>
                  <a:pt x="5402" y="11874"/>
                </a:lnTo>
                <a:lnTo>
                  <a:pt x="5426" y="11874"/>
                </a:lnTo>
                <a:lnTo>
                  <a:pt x="5548" y="11899"/>
                </a:lnTo>
                <a:lnTo>
                  <a:pt x="5718" y="11899"/>
                </a:lnTo>
                <a:lnTo>
                  <a:pt x="5718" y="12045"/>
                </a:lnTo>
                <a:lnTo>
                  <a:pt x="5548" y="12093"/>
                </a:lnTo>
                <a:lnTo>
                  <a:pt x="5402" y="12166"/>
                </a:lnTo>
                <a:lnTo>
                  <a:pt x="5402" y="12191"/>
                </a:lnTo>
                <a:lnTo>
                  <a:pt x="5548" y="12264"/>
                </a:lnTo>
                <a:lnTo>
                  <a:pt x="5645" y="12288"/>
                </a:lnTo>
                <a:lnTo>
                  <a:pt x="5718" y="12288"/>
                </a:lnTo>
                <a:lnTo>
                  <a:pt x="5718" y="12434"/>
                </a:lnTo>
                <a:lnTo>
                  <a:pt x="5597" y="12434"/>
                </a:lnTo>
                <a:lnTo>
                  <a:pt x="5451" y="12458"/>
                </a:lnTo>
                <a:lnTo>
                  <a:pt x="5378" y="12483"/>
                </a:lnTo>
                <a:lnTo>
                  <a:pt x="5305" y="12556"/>
                </a:lnTo>
                <a:lnTo>
                  <a:pt x="5280" y="12604"/>
                </a:lnTo>
                <a:lnTo>
                  <a:pt x="5280" y="12653"/>
                </a:lnTo>
                <a:lnTo>
                  <a:pt x="5305" y="12677"/>
                </a:lnTo>
                <a:lnTo>
                  <a:pt x="5353" y="12726"/>
                </a:lnTo>
                <a:lnTo>
                  <a:pt x="5499" y="12726"/>
                </a:lnTo>
                <a:lnTo>
                  <a:pt x="5645" y="12702"/>
                </a:lnTo>
                <a:lnTo>
                  <a:pt x="5743" y="12702"/>
                </a:lnTo>
                <a:lnTo>
                  <a:pt x="5718" y="13018"/>
                </a:lnTo>
                <a:lnTo>
                  <a:pt x="5621" y="13018"/>
                </a:lnTo>
                <a:lnTo>
                  <a:pt x="5451" y="13067"/>
                </a:lnTo>
                <a:lnTo>
                  <a:pt x="5305" y="13115"/>
                </a:lnTo>
                <a:lnTo>
                  <a:pt x="5280" y="13140"/>
                </a:lnTo>
                <a:lnTo>
                  <a:pt x="5280" y="13164"/>
                </a:lnTo>
                <a:lnTo>
                  <a:pt x="5305" y="13188"/>
                </a:lnTo>
                <a:lnTo>
                  <a:pt x="5670" y="13213"/>
                </a:lnTo>
                <a:lnTo>
                  <a:pt x="5718" y="13213"/>
                </a:lnTo>
                <a:lnTo>
                  <a:pt x="5718" y="13407"/>
                </a:lnTo>
                <a:lnTo>
                  <a:pt x="5597" y="13432"/>
                </a:lnTo>
                <a:lnTo>
                  <a:pt x="5475" y="13432"/>
                </a:lnTo>
                <a:lnTo>
                  <a:pt x="5378" y="13480"/>
                </a:lnTo>
                <a:lnTo>
                  <a:pt x="5305" y="13578"/>
                </a:lnTo>
                <a:lnTo>
                  <a:pt x="5305" y="13602"/>
                </a:lnTo>
                <a:lnTo>
                  <a:pt x="5329" y="13651"/>
                </a:lnTo>
                <a:lnTo>
                  <a:pt x="5451" y="13675"/>
                </a:lnTo>
                <a:lnTo>
                  <a:pt x="5572" y="13699"/>
                </a:lnTo>
                <a:lnTo>
                  <a:pt x="5718" y="13724"/>
                </a:lnTo>
                <a:lnTo>
                  <a:pt x="5718" y="13870"/>
                </a:lnTo>
                <a:lnTo>
                  <a:pt x="5621" y="13894"/>
                </a:lnTo>
                <a:lnTo>
                  <a:pt x="5353" y="13943"/>
                </a:lnTo>
                <a:lnTo>
                  <a:pt x="5305" y="13967"/>
                </a:lnTo>
                <a:lnTo>
                  <a:pt x="5280" y="14016"/>
                </a:lnTo>
                <a:lnTo>
                  <a:pt x="5305" y="14064"/>
                </a:lnTo>
                <a:lnTo>
                  <a:pt x="5329" y="14089"/>
                </a:lnTo>
                <a:lnTo>
                  <a:pt x="5402" y="14137"/>
                </a:lnTo>
                <a:lnTo>
                  <a:pt x="5499" y="14162"/>
                </a:lnTo>
                <a:lnTo>
                  <a:pt x="5718" y="14186"/>
                </a:lnTo>
                <a:lnTo>
                  <a:pt x="5694" y="14381"/>
                </a:lnTo>
                <a:lnTo>
                  <a:pt x="5524" y="14405"/>
                </a:lnTo>
                <a:lnTo>
                  <a:pt x="5378" y="14454"/>
                </a:lnTo>
                <a:lnTo>
                  <a:pt x="5305" y="14502"/>
                </a:lnTo>
                <a:lnTo>
                  <a:pt x="5232" y="14551"/>
                </a:lnTo>
                <a:lnTo>
                  <a:pt x="5232" y="14575"/>
                </a:lnTo>
                <a:lnTo>
                  <a:pt x="5256" y="14624"/>
                </a:lnTo>
                <a:lnTo>
                  <a:pt x="5402" y="14648"/>
                </a:lnTo>
                <a:lnTo>
                  <a:pt x="5694" y="14648"/>
                </a:lnTo>
                <a:lnTo>
                  <a:pt x="5694" y="14819"/>
                </a:lnTo>
                <a:lnTo>
                  <a:pt x="5475" y="14819"/>
                </a:lnTo>
                <a:lnTo>
                  <a:pt x="5402" y="14843"/>
                </a:lnTo>
                <a:lnTo>
                  <a:pt x="5329" y="14867"/>
                </a:lnTo>
                <a:lnTo>
                  <a:pt x="5305" y="14916"/>
                </a:lnTo>
                <a:lnTo>
                  <a:pt x="5280" y="14940"/>
                </a:lnTo>
                <a:lnTo>
                  <a:pt x="5280" y="14989"/>
                </a:lnTo>
                <a:lnTo>
                  <a:pt x="5305" y="15038"/>
                </a:lnTo>
                <a:lnTo>
                  <a:pt x="5378" y="15086"/>
                </a:lnTo>
                <a:lnTo>
                  <a:pt x="5475" y="15111"/>
                </a:lnTo>
                <a:lnTo>
                  <a:pt x="5572" y="15135"/>
                </a:lnTo>
                <a:lnTo>
                  <a:pt x="5670" y="15159"/>
                </a:lnTo>
                <a:lnTo>
                  <a:pt x="5670" y="15354"/>
                </a:lnTo>
                <a:lnTo>
                  <a:pt x="5548" y="15354"/>
                </a:lnTo>
                <a:lnTo>
                  <a:pt x="5451" y="15330"/>
                </a:lnTo>
                <a:lnTo>
                  <a:pt x="5353" y="15378"/>
                </a:lnTo>
                <a:lnTo>
                  <a:pt x="5329" y="15403"/>
                </a:lnTo>
                <a:lnTo>
                  <a:pt x="5305" y="15427"/>
                </a:lnTo>
                <a:lnTo>
                  <a:pt x="5329" y="15500"/>
                </a:lnTo>
                <a:lnTo>
                  <a:pt x="5378" y="15524"/>
                </a:lnTo>
                <a:lnTo>
                  <a:pt x="5426" y="15549"/>
                </a:lnTo>
                <a:lnTo>
                  <a:pt x="5524" y="15573"/>
                </a:lnTo>
                <a:lnTo>
                  <a:pt x="5645" y="15597"/>
                </a:lnTo>
                <a:lnTo>
                  <a:pt x="5645" y="15719"/>
                </a:lnTo>
                <a:lnTo>
                  <a:pt x="5305" y="15768"/>
                </a:lnTo>
                <a:lnTo>
                  <a:pt x="5280" y="15792"/>
                </a:lnTo>
                <a:lnTo>
                  <a:pt x="5280" y="15816"/>
                </a:lnTo>
                <a:lnTo>
                  <a:pt x="5280" y="15841"/>
                </a:lnTo>
                <a:lnTo>
                  <a:pt x="5305" y="15865"/>
                </a:lnTo>
                <a:lnTo>
                  <a:pt x="5621" y="15889"/>
                </a:lnTo>
                <a:lnTo>
                  <a:pt x="5621" y="16108"/>
                </a:lnTo>
                <a:lnTo>
                  <a:pt x="5524" y="16133"/>
                </a:lnTo>
                <a:lnTo>
                  <a:pt x="5378" y="16157"/>
                </a:lnTo>
                <a:lnTo>
                  <a:pt x="5305" y="16181"/>
                </a:lnTo>
                <a:lnTo>
                  <a:pt x="5256" y="16230"/>
                </a:lnTo>
                <a:lnTo>
                  <a:pt x="5232" y="16254"/>
                </a:lnTo>
                <a:lnTo>
                  <a:pt x="5256" y="16279"/>
                </a:lnTo>
                <a:lnTo>
                  <a:pt x="5305" y="16327"/>
                </a:lnTo>
                <a:lnTo>
                  <a:pt x="5353" y="16352"/>
                </a:lnTo>
                <a:lnTo>
                  <a:pt x="5475" y="16376"/>
                </a:lnTo>
                <a:lnTo>
                  <a:pt x="5597" y="16376"/>
                </a:lnTo>
                <a:lnTo>
                  <a:pt x="5572" y="16571"/>
                </a:lnTo>
                <a:lnTo>
                  <a:pt x="5572" y="16668"/>
                </a:lnTo>
                <a:lnTo>
                  <a:pt x="5280" y="16668"/>
                </a:lnTo>
                <a:lnTo>
                  <a:pt x="5207" y="16692"/>
                </a:lnTo>
                <a:lnTo>
                  <a:pt x="5159" y="16741"/>
                </a:lnTo>
                <a:lnTo>
                  <a:pt x="5159" y="16790"/>
                </a:lnTo>
                <a:lnTo>
                  <a:pt x="5207" y="16838"/>
                </a:lnTo>
                <a:lnTo>
                  <a:pt x="5256" y="16863"/>
                </a:lnTo>
                <a:lnTo>
                  <a:pt x="5402" y="16887"/>
                </a:lnTo>
                <a:lnTo>
                  <a:pt x="5548" y="16887"/>
                </a:lnTo>
                <a:lnTo>
                  <a:pt x="5524" y="17082"/>
                </a:lnTo>
                <a:lnTo>
                  <a:pt x="5426" y="17106"/>
                </a:lnTo>
                <a:lnTo>
                  <a:pt x="5280" y="17130"/>
                </a:lnTo>
                <a:lnTo>
                  <a:pt x="5207" y="17155"/>
                </a:lnTo>
                <a:lnTo>
                  <a:pt x="5134" y="17203"/>
                </a:lnTo>
                <a:lnTo>
                  <a:pt x="5134" y="17228"/>
                </a:lnTo>
                <a:lnTo>
                  <a:pt x="5134" y="17252"/>
                </a:lnTo>
                <a:lnTo>
                  <a:pt x="5207" y="17276"/>
                </a:lnTo>
                <a:lnTo>
                  <a:pt x="5280" y="17276"/>
                </a:lnTo>
                <a:lnTo>
                  <a:pt x="5426" y="17301"/>
                </a:lnTo>
                <a:lnTo>
                  <a:pt x="5499" y="17301"/>
                </a:lnTo>
                <a:lnTo>
                  <a:pt x="5475" y="17544"/>
                </a:lnTo>
                <a:lnTo>
                  <a:pt x="5378" y="17544"/>
                </a:lnTo>
                <a:lnTo>
                  <a:pt x="5256" y="17593"/>
                </a:lnTo>
                <a:lnTo>
                  <a:pt x="5183" y="17641"/>
                </a:lnTo>
                <a:lnTo>
                  <a:pt x="5183" y="17666"/>
                </a:lnTo>
                <a:lnTo>
                  <a:pt x="5183" y="17690"/>
                </a:lnTo>
                <a:lnTo>
                  <a:pt x="5207" y="17739"/>
                </a:lnTo>
                <a:lnTo>
                  <a:pt x="5256" y="17763"/>
                </a:lnTo>
                <a:lnTo>
                  <a:pt x="5378" y="17787"/>
                </a:lnTo>
                <a:lnTo>
                  <a:pt x="5451" y="17812"/>
                </a:lnTo>
                <a:lnTo>
                  <a:pt x="5426" y="17982"/>
                </a:lnTo>
                <a:lnTo>
                  <a:pt x="5329" y="17982"/>
                </a:lnTo>
                <a:lnTo>
                  <a:pt x="5086" y="18006"/>
                </a:lnTo>
                <a:lnTo>
                  <a:pt x="5037" y="18031"/>
                </a:lnTo>
                <a:lnTo>
                  <a:pt x="5013" y="18055"/>
                </a:lnTo>
                <a:lnTo>
                  <a:pt x="5013" y="18104"/>
                </a:lnTo>
                <a:lnTo>
                  <a:pt x="5061" y="18152"/>
                </a:lnTo>
                <a:lnTo>
                  <a:pt x="5159" y="18201"/>
                </a:lnTo>
                <a:lnTo>
                  <a:pt x="5280" y="18225"/>
                </a:lnTo>
                <a:lnTo>
                  <a:pt x="5402" y="18225"/>
                </a:lnTo>
                <a:lnTo>
                  <a:pt x="5402" y="18420"/>
                </a:lnTo>
                <a:lnTo>
                  <a:pt x="5353" y="18420"/>
                </a:lnTo>
                <a:lnTo>
                  <a:pt x="5207" y="18444"/>
                </a:lnTo>
                <a:lnTo>
                  <a:pt x="5134" y="18469"/>
                </a:lnTo>
                <a:lnTo>
                  <a:pt x="5086" y="18517"/>
                </a:lnTo>
                <a:lnTo>
                  <a:pt x="5061" y="18566"/>
                </a:lnTo>
                <a:lnTo>
                  <a:pt x="5086" y="18615"/>
                </a:lnTo>
                <a:lnTo>
                  <a:pt x="5134" y="18663"/>
                </a:lnTo>
                <a:lnTo>
                  <a:pt x="5183" y="18688"/>
                </a:lnTo>
                <a:lnTo>
                  <a:pt x="5329" y="18712"/>
                </a:lnTo>
                <a:lnTo>
                  <a:pt x="5378" y="18712"/>
                </a:lnTo>
                <a:lnTo>
                  <a:pt x="5353" y="18907"/>
                </a:lnTo>
                <a:lnTo>
                  <a:pt x="5280" y="18907"/>
                </a:lnTo>
                <a:lnTo>
                  <a:pt x="5183" y="18955"/>
                </a:lnTo>
                <a:lnTo>
                  <a:pt x="5159" y="18980"/>
                </a:lnTo>
                <a:lnTo>
                  <a:pt x="5159" y="19004"/>
                </a:lnTo>
                <a:lnTo>
                  <a:pt x="5159" y="19053"/>
                </a:lnTo>
                <a:lnTo>
                  <a:pt x="5183" y="19077"/>
                </a:lnTo>
                <a:lnTo>
                  <a:pt x="5256" y="19126"/>
                </a:lnTo>
                <a:lnTo>
                  <a:pt x="5353" y="19126"/>
                </a:lnTo>
                <a:lnTo>
                  <a:pt x="5353" y="19539"/>
                </a:lnTo>
                <a:lnTo>
                  <a:pt x="5353" y="19637"/>
                </a:lnTo>
                <a:lnTo>
                  <a:pt x="5402" y="19710"/>
                </a:lnTo>
                <a:lnTo>
                  <a:pt x="5475" y="19758"/>
                </a:lnTo>
                <a:lnTo>
                  <a:pt x="5548" y="19783"/>
                </a:lnTo>
                <a:lnTo>
                  <a:pt x="5572" y="19807"/>
                </a:lnTo>
                <a:lnTo>
                  <a:pt x="5718" y="19953"/>
                </a:lnTo>
                <a:lnTo>
                  <a:pt x="5840" y="20074"/>
                </a:lnTo>
                <a:lnTo>
                  <a:pt x="5986" y="20220"/>
                </a:lnTo>
                <a:lnTo>
                  <a:pt x="6132" y="20366"/>
                </a:lnTo>
                <a:lnTo>
                  <a:pt x="5961" y="20366"/>
                </a:lnTo>
                <a:lnTo>
                  <a:pt x="5816" y="20342"/>
                </a:lnTo>
                <a:lnTo>
                  <a:pt x="5670" y="20318"/>
                </a:lnTo>
                <a:lnTo>
                  <a:pt x="5524" y="20269"/>
                </a:lnTo>
                <a:lnTo>
                  <a:pt x="5378" y="20196"/>
                </a:lnTo>
                <a:lnTo>
                  <a:pt x="5232" y="20099"/>
                </a:lnTo>
                <a:lnTo>
                  <a:pt x="5086" y="20001"/>
                </a:lnTo>
                <a:lnTo>
                  <a:pt x="4940" y="19928"/>
                </a:lnTo>
                <a:lnTo>
                  <a:pt x="4818" y="19539"/>
                </a:lnTo>
                <a:lnTo>
                  <a:pt x="4721" y="19126"/>
                </a:lnTo>
                <a:lnTo>
                  <a:pt x="4672" y="18712"/>
                </a:lnTo>
                <a:lnTo>
                  <a:pt x="4623" y="18274"/>
                </a:lnTo>
                <a:lnTo>
                  <a:pt x="4575" y="17447"/>
                </a:lnTo>
                <a:lnTo>
                  <a:pt x="4526" y="16619"/>
                </a:lnTo>
                <a:lnTo>
                  <a:pt x="4477" y="15670"/>
                </a:lnTo>
                <a:lnTo>
                  <a:pt x="4429" y="14721"/>
                </a:lnTo>
                <a:lnTo>
                  <a:pt x="4404" y="14235"/>
                </a:lnTo>
                <a:lnTo>
                  <a:pt x="4380" y="13894"/>
                </a:lnTo>
                <a:lnTo>
                  <a:pt x="4331" y="13505"/>
                </a:lnTo>
                <a:lnTo>
                  <a:pt x="4258" y="13140"/>
                </a:lnTo>
                <a:lnTo>
                  <a:pt x="4161" y="12775"/>
                </a:lnTo>
                <a:lnTo>
                  <a:pt x="4112" y="12629"/>
                </a:lnTo>
                <a:lnTo>
                  <a:pt x="4039" y="12483"/>
                </a:lnTo>
                <a:lnTo>
                  <a:pt x="3966" y="12361"/>
                </a:lnTo>
                <a:lnTo>
                  <a:pt x="3893" y="12288"/>
                </a:lnTo>
                <a:lnTo>
                  <a:pt x="3820" y="12264"/>
                </a:lnTo>
                <a:lnTo>
                  <a:pt x="3577" y="12264"/>
                </a:lnTo>
                <a:lnTo>
                  <a:pt x="3504" y="12288"/>
                </a:lnTo>
                <a:lnTo>
                  <a:pt x="3407" y="12385"/>
                </a:lnTo>
                <a:lnTo>
                  <a:pt x="3334" y="12507"/>
                </a:lnTo>
                <a:lnTo>
                  <a:pt x="3309" y="12483"/>
                </a:lnTo>
                <a:lnTo>
                  <a:pt x="3188" y="12483"/>
                </a:lnTo>
                <a:lnTo>
                  <a:pt x="3066" y="12531"/>
                </a:lnTo>
                <a:lnTo>
                  <a:pt x="3042" y="12556"/>
                </a:lnTo>
                <a:lnTo>
                  <a:pt x="3042" y="12604"/>
                </a:lnTo>
                <a:lnTo>
                  <a:pt x="3066" y="12653"/>
                </a:lnTo>
                <a:lnTo>
                  <a:pt x="3115" y="12677"/>
                </a:lnTo>
                <a:lnTo>
                  <a:pt x="3236" y="12702"/>
                </a:lnTo>
                <a:lnTo>
                  <a:pt x="3261" y="12702"/>
                </a:lnTo>
                <a:lnTo>
                  <a:pt x="3212" y="12848"/>
                </a:lnTo>
                <a:lnTo>
                  <a:pt x="3042" y="12872"/>
                </a:lnTo>
                <a:lnTo>
                  <a:pt x="2871" y="12921"/>
                </a:lnTo>
                <a:lnTo>
                  <a:pt x="2871" y="12945"/>
                </a:lnTo>
                <a:lnTo>
                  <a:pt x="2871" y="12969"/>
                </a:lnTo>
                <a:lnTo>
                  <a:pt x="3017" y="13018"/>
                </a:lnTo>
                <a:lnTo>
                  <a:pt x="3163" y="13042"/>
                </a:lnTo>
                <a:lnTo>
                  <a:pt x="3139" y="13140"/>
                </a:lnTo>
                <a:lnTo>
                  <a:pt x="2969" y="13140"/>
                </a:lnTo>
                <a:lnTo>
                  <a:pt x="2847" y="13164"/>
                </a:lnTo>
                <a:lnTo>
                  <a:pt x="2725" y="13213"/>
                </a:lnTo>
                <a:lnTo>
                  <a:pt x="2701" y="13237"/>
                </a:lnTo>
                <a:lnTo>
                  <a:pt x="2701" y="13261"/>
                </a:lnTo>
                <a:lnTo>
                  <a:pt x="2701" y="13286"/>
                </a:lnTo>
                <a:lnTo>
                  <a:pt x="2725" y="13310"/>
                </a:lnTo>
                <a:lnTo>
                  <a:pt x="2847" y="13359"/>
                </a:lnTo>
                <a:lnTo>
                  <a:pt x="2969" y="13383"/>
                </a:lnTo>
                <a:lnTo>
                  <a:pt x="3090" y="13383"/>
                </a:lnTo>
                <a:lnTo>
                  <a:pt x="3066" y="13529"/>
                </a:lnTo>
                <a:lnTo>
                  <a:pt x="2847" y="13553"/>
                </a:lnTo>
                <a:lnTo>
                  <a:pt x="2750" y="13602"/>
                </a:lnTo>
                <a:lnTo>
                  <a:pt x="2652" y="13651"/>
                </a:lnTo>
                <a:lnTo>
                  <a:pt x="2628" y="13699"/>
                </a:lnTo>
                <a:lnTo>
                  <a:pt x="2652" y="13724"/>
                </a:lnTo>
                <a:lnTo>
                  <a:pt x="2847" y="13748"/>
                </a:lnTo>
                <a:lnTo>
                  <a:pt x="3042" y="13772"/>
                </a:lnTo>
                <a:lnTo>
                  <a:pt x="3042" y="13870"/>
                </a:lnTo>
                <a:lnTo>
                  <a:pt x="2920" y="13870"/>
                </a:lnTo>
                <a:lnTo>
                  <a:pt x="2774" y="13918"/>
                </a:lnTo>
                <a:lnTo>
                  <a:pt x="2701" y="13943"/>
                </a:lnTo>
                <a:lnTo>
                  <a:pt x="2628" y="13991"/>
                </a:lnTo>
                <a:lnTo>
                  <a:pt x="2628" y="14016"/>
                </a:lnTo>
                <a:lnTo>
                  <a:pt x="2701" y="14064"/>
                </a:lnTo>
                <a:lnTo>
                  <a:pt x="2798" y="14113"/>
                </a:lnTo>
                <a:lnTo>
                  <a:pt x="2896" y="14137"/>
                </a:lnTo>
                <a:lnTo>
                  <a:pt x="3017" y="14137"/>
                </a:lnTo>
                <a:lnTo>
                  <a:pt x="2993" y="14283"/>
                </a:lnTo>
                <a:lnTo>
                  <a:pt x="2871" y="14283"/>
                </a:lnTo>
                <a:lnTo>
                  <a:pt x="2725" y="14308"/>
                </a:lnTo>
                <a:lnTo>
                  <a:pt x="2677" y="14332"/>
                </a:lnTo>
                <a:lnTo>
                  <a:pt x="2604" y="14381"/>
                </a:lnTo>
                <a:lnTo>
                  <a:pt x="2604" y="14405"/>
                </a:lnTo>
                <a:lnTo>
                  <a:pt x="2579" y="14429"/>
                </a:lnTo>
                <a:lnTo>
                  <a:pt x="2604" y="14502"/>
                </a:lnTo>
                <a:lnTo>
                  <a:pt x="2677" y="14551"/>
                </a:lnTo>
                <a:lnTo>
                  <a:pt x="2725" y="14575"/>
                </a:lnTo>
                <a:lnTo>
                  <a:pt x="2871" y="14600"/>
                </a:lnTo>
                <a:lnTo>
                  <a:pt x="2969" y="14600"/>
                </a:lnTo>
                <a:lnTo>
                  <a:pt x="2969" y="14721"/>
                </a:lnTo>
                <a:lnTo>
                  <a:pt x="2969" y="14794"/>
                </a:lnTo>
                <a:lnTo>
                  <a:pt x="2774" y="14819"/>
                </a:lnTo>
                <a:lnTo>
                  <a:pt x="2628" y="14843"/>
                </a:lnTo>
                <a:lnTo>
                  <a:pt x="2555" y="14892"/>
                </a:lnTo>
                <a:lnTo>
                  <a:pt x="2506" y="14940"/>
                </a:lnTo>
                <a:lnTo>
                  <a:pt x="2482" y="14989"/>
                </a:lnTo>
                <a:lnTo>
                  <a:pt x="2506" y="15013"/>
                </a:lnTo>
                <a:lnTo>
                  <a:pt x="2579" y="15038"/>
                </a:lnTo>
                <a:lnTo>
                  <a:pt x="2652" y="15062"/>
                </a:lnTo>
                <a:lnTo>
                  <a:pt x="2823" y="15062"/>
                </a:lnTo>
                <a:lnTo>
                  <a:pt x="2944" y="15038"/>
                </a:lnTo>
                <a:lnTo>
                  <a:pt x="2944" y="15232"/>
                </a:lnTo>
                <a:lnTo>
                  <a:pt x="2871" y="15232"/>
                </a:lnTo>
                <a:lnTo>
                  <a:pt x="2677" y="15257"/>
                </a:lnTo>
                <a:lnTo>
                  <a:pt x="2506" y="15305"/>
                </a:lnTo>
                <a:lnTo>
                  <a:pt x="2506" y="15330"/>
                </a:lnTo>
                <a:lnTo>
                  <a:pt x="2506" y="15354"/>
                </a:lnTo>
                <a:lnTo>
                  <a:pt x="2701" y="15378"/>
                </a:lnTo>
                <a:lnTo>
                  <a:pt x="2920" y="15403"/>
                </a:lnTo>
                <a:lnTo>
                  <a:pt x="2920" y="15622"/>
                </a:lnTo>
                <a:lnTo>
                  <a:pt x="2798" y="15646"/>
                </a:lnTo>
                <a:lnTo>
                  <a:pt x="2652" y="15695"/>
                </a:lnTo>
                <a:lnTo>
                  <a:pt x="2506" y="15768"/>
                </a:lnTo>
                <a:lnTo>
                  <a:pt x="2506" y="15792"/>
                </a:lnTo>
                <a:lnTo>
                  <a:pt x="2506" y="15816"/>
                </a:lnTo>
                <a:lnTo>
                  <a:pt x="2798" y="15841"/>
                </a:lnTo>
                <a:lnTo>
                  <a:pt x="2896" y="15841"/>
                </a:lnTo>
                <a:lnTo>
                  <a:pt x="2896" y="15914"/>
                </a:lnTo>
                <a:lnTo>
                  <a:pt x="2750" y="15938"/>
                </a:lnTo>
                <a:lnTo>
                  <a:pt x="2604" y="15987"/>
                </a:lnTo>
                <a:lnTo>
                  <a:pt x="2482" y="16060"/>
                </a:lnTo>
                <a:lnTo>
                  <a:pt x="2433" y="16108"/>
                </a:lnTo>
                <a:lnTo>
                  <a:pt x="2433" y="16157"/>
                </a:lnTo>
                <a:lnTo>
                  <a:pt x="2433" y="16181"/>
                </a:lnTo>
                <a:lnTo>
                  <a:pt x="2506" y="16230"/>
                </a:lnTo>
                <a:lnTo>
                  <a:pt x="2579" y="16254"/>
                </a:lnTo>
                <a:lnTo>
                  <a:pt x="2725" y="16254"/>
                </a:lnTo>
                <a:lnTo>
                  <a:pt x="2896" y="16230"/>
                </a:lnTo>
                <a:lnTo>
                  <a:pt x="2871" y="16425"/>
                </a:lnTo>
                <a:lnTo>
                  <a:pt x="2628" y="16473"/>
                </a:lnTo>
                <a:lnTo>
                  <a:pt x="2506" y="16498"/>
                </a:lnTo>
                <a:lnTo>
                  <a:pt x="2409" y="16546"/>
                </a:lnTo>
                <a:lnTo>
                  <a:pt x="2409" y="16571"/>
                </a:lnTo>
                <a:lnTo>
                  <a:pt x="2409" y="16595"/>
                </a:lnTo>
                <a:lnTo>
                  <a:pt x="2506" y="16644"/>
                </a:lnTo>
                <a:lnTo>
                  <a:pt x="2628" y="16668"/>
                </a:lnTo>
                <a:lnTo>
                  <a:pt x="2871" y="16692"/>
                </a:lnTo>
                <a:lnTo>
                  <a:pt x="2847" y="16936"/>
                </a:lnTo>
                <a:lnTo>
                  <a:pt x="2701" y="16936"/>
                </a:lnTo>
                <a:lnTo>
                  <a:pt x="2555" y="16960"/>
                </a:lnTo>
                <a:lnTo>
                  <a:pt x="2458" y="16984"/>
                </a:lnTo>
                <a:lnTo>
                  <a:pt x="2409" y="17033"/>
                </a:lnTo>
                <a:lnTo>
                  <a:pt x="2385" y="17057"/>
                </a:lnTo>
                <a:lnTo>
                  <a:pt x="2433" y="17106"/>
                </a:lnTo>
                <a:lnTo>
                  <a:pt x="2482" y="17130"/>
                </a:lnTo>
                <a:lnTo>
                  <a:pt x="2604" y="17155"/>
                </a:lnTo>
                <a:lnTo>
                  <a:pt x="2847" y="17155"/>
                </a:lnTo>
                <a:lnTo>
                  <a:pt x="2823" y="17349"/>
                </a:lnTo>
                <a:lnTo>
                  <a:pt x="2701" y="17398"/>
                </a:lnTo>
                <a:lnTo>
                  <a:pt x="2604" y="17447"/>
                </a:lnTo>
                <a:lnTo>
                  <a:pt x="2506" y="17495"/>
                </a:lnTo>
                <a:lnTo>
                  <a:pt x="2458" y="17568"/>
                </a:lnTo>
                <a:lnTo>
                  <a:pt x="2433" y="17593"/>
                </a:lnTo>
                <a:lnTo>
                  <a:pt x="2458" y="17641"/>
                </a:lnTo>
                <a:lnTo>
                  <a:pt x="2458" y="17666"/>
                </a:lnTo>
                <a:lnTo>
                  <a:pt x="2506" y="17690"/>
                </a:lnTo>
                <a:lnTo>
                  <a:pt x="2652" y="17690"/>
                </a:lnTo>
                <a:lnTo>
                  <a:pt x="2823" y="17641"/>
                </a:lnTo>
                <a:lnTo>
                  <a:pt x="2798" y="17860"/>
                </a:lnTo>
                <a:lnTo>
                  <a:pt x="2628" y="17933"/>
                </a:lnTo>
                <a:lnTo>
                  <a:pt x="2506" y="17958"/>
                </a:lnTo>
                <a:lnTo>
                  <a:pt x="2482" y="17958"/>
                </a:lnTo>
                <a:lnTo>
                  <a:pt x="2458" y="17982"/>
                </a:lnTo>
                <a:lnTo>
                  <a:pt x="2458" y="18006"/>
                </a:lnTo>
                <a:lnTo>
                  <a:pt x="2482" y="18031"/>
                </a:lnTo>
                <a:lnTo>
                  <a:pt x="2628" y="18055"/>
                </a:lnTo>
                <a:lnTo>
                  <a:pt x="2798" y="18055"/>
                </a:lnTo>
                <a:lnTo>
                  <a:pt x="2774" y="18298"/>
                </a:lnTo>
                <a:lnTo>
                  <a:pt x="2725" y="18298"/>
                </a:lnTo>
                <a:lnTo>
                  <a:pt x="2628" y="18323"/>
                </a:lnTo>
                <a:lnTo>
                  <a:pt x="2506" y="18371"/>
                </a:lnTo>
                <a:lnTo>
                  <a:pt x="2482" y="18396"/>
                </a:lnTo>
                <a:lnTo>
                  <a:pt x="2482" y="18420"/>
                </a:lnTo>
                <a:lnTo>
                  <a:pt x="2482" y="18444"/>
                </a:lnTo>
                <a:lnTo>
                  <a:pt x="2506" y="18444"/>
                </a:lnTo>
                <a:lnTo>
                  <a:pt x="2604" y="18493"/>
                </a:lnTo>
                <a:lnTo>
                  <a:pt x="2725" y="18542"/>
                </a:lnTo>
                <a:lnTo>
                  <a:pt x="2750" y="18542"/>
                </a:lnTo>
                <a:lnTo>
                  <a:pt x="2725" y="18688"/>
                </a:lnTo>
                <a:lnTo>
                  <a:pt x="2628" y="18712"/>
                </a:lnTo>
                <a:lnTo>
                  <a:pt x="2506" y="18712"/>
                </a:lnTo>
                <a:lnTo>
                  <a:pt x="2458" y="18736"/>
                </a:lnTo>
                <a:lnTo>
                  <a:pt x="2409" y="18761"/>
                </a:lnTo>
                <a:lnTo>
                  <a:pt x="2385" y="18809"/>
                </a:lnTo>
                <a:lnTo>
                  <a:pt x="2385" y="18858"/>
                </a:lnTo>
                <a:lnTo>
                  <a:pt x="2433" y="18882"/>
                </a:lnTo>
                <a:lnTo>
                  <a:pt x="2482" y="18931"/>
                </a:lnTo>
                <a:lnTo>
                  <a:pt x="2604" y="18955"/>
                </a:lnTo>
                <a:lnTo>
                  <a:pt x="2701" y="18955"/>
                </a:lnTo>
                <a:lnTo>
                  <a:pt x="2677" y="19053"/>
                </a:lnTo>
                <a:lnTo>
                  <a:pt x="2604" y="19077"/>
                </a:lnTo>
                <a:lnTo>
                  <a:pt x="2555" y="19101"/>
                </a:lnTo>
                <a:lnTo>
                  <a:pt x="2433" y="19174"/>
                </a:lnTo>
                <a:lnTo>
                  <a:pt x="2433" y="19199"/>
                </a:lnTo>
                <a:lnTo>
                  <a:pt x="2433" y="19223"/>
                </a:lnTo>
                <a:lnTo>
                  <a:pt x="2531" y="19272"/>
                </a:lnTo>
                <a:lnTo>
                  <a:pt x="2628" y="19320"/>
                </a:lnTo>
                <a:lnTo>
                  <a:pt x="2604" y="19466"/>
                </a:lnTo>
                <a:lnTo>
                  <a:pt x="2458" y="19466"/>
                </a:lnTo>
                <a:lnTo>
                  <a:pt x="2360" y="19515"/>
                </a:lnTo>
                <a:lnTo>
                  <a:pt x="2336" y="19564"/>
                </a:lnTo>
                <a:lnTo>
                  <a:pt x="2360" y="19612"/>
                </a:lnTo>
                <a:lnTo>
                  <a:pt x="2385" y="19661"/>
                </a:lnTo>
                <a:lnTo>
                  <a:pt x="2433" y="19685"/>
                </a:lnTo>
                <a:lnTo>
                  <a:pt x="2531" y="19734"/>
                </a:lnTo>
                <a:lnTo>
                  <a:pt x="2458" y="19928"/>
                </a:lnTo>
                <a:lnTo>
                  <a:pt x="2312" y="20001"/>
                </a:lnTo>
                <a:lnTo>
                  <a:pt x="2166" y="20099"/>
                </a:lnTo>
                <a:lnTo>
                  <a:pt x="2020" y="20196"/>
                </a:lnTo>
                <a:lnTo>
                  <a:pt x="1874" y="20269"/>
                </a:lnTo>
                <a:lnTo>
                  <a:pt x="1728" y="20318"/>
                </a:lnTo>
                <a:lnTo>
                  <a:pt x="1582" y="20342"/>
                </a:lnTo>
                <a:lnTo>
                  <a:pt x="1436" y="20366"/>
                </a:lnTo>
                <a:lnTo>
                  <a:pt x="1265" y="20366"/>
                </a:lnTo>
                <a:lnTo>
                  <a:pt x="1411" y="20220"/>
                </a:lnTo>
                <a:lnTo>
                  <a:pt x="1557" y="20074"/>
                </a:lnTo>
                <a:lnTo>
                  <a:pt x="1679" y="19953"/>
                </a:lnTo>
                <a:lnTo>
                  <a:pt x="1825" y="19807"/>
                </a:lnTo>
                <a:lnTo>
                  <a:pt x="1849" y="19783"/>
                </a:lnTo>
                <a:lnTo>
                  <a:pt x="1922" y="19758"/>
                </a:lnTo>
                <a:lnTo>
                  <a:pt x="1995" y="19710"/>
                </a:lnTo>
                <a:lnTo>
                  <a:pt x="2020" y="19637"/>
                </a:lnTo>
                <a:lnTo>
                  <a:pt x="2044" y="19539"/>
                </a:lnTo>
                <a:lnTo>
                  <a:pt x="2020" y="18785"/>
                </a:lnTo>
                <a:lnTo>
                  <a:pt x="1971" y="18055"/>
                </a:lnTo>
                <a:lnTo>
                  <a:pt x="1825" y="16571"/>
                </a:lnTo>
                <a:lnTo>
                  <a:pt x="1752" y="15792"/>
                </a:lnTo>
                <a:lnTo>
                  <a:pt x="1703" y="15013"/>
                </a:lnTo>
                <a:lnTo>
                  <a:pt x="1679" y="13456"/>
                </a:lnTo>
                <a:lnTo>
                  <a:pt x="1655" y="12702"/>
                </a:lnTo>
                <a:lnTo>
                  <a:pt x="1679" y="11947"/>
                </a:lnTo>
                <a:lnTo>
                  <a:pt x="1703" y="11583"/>
                </a:lnTo>
                <a:lnTo>
                  <a:pt x="1752" y="11218"/>
                </a:lnTo>
                <a:lnTo>
                  <a:pt x="1825" y="10853"/>
                </a:lnTo>
                <a:lnTo>
                  <a:pt x="1922" y="10488"/>
                </a:lnTo>
                <a:lnTo>
                  <a:pt x="2044" y="10171"/>
                </a:lnTo>
                <a:lnTo>
                  <a:pt x="2166" y="9855"/>
                </a:lnTo>
                <a:lnTo>
                  <a:pt x="2287" y="9539"/>
                </a:lnTo>
                <a:lnTo>
                  <a:pt x="2360" y="9198"/>
                </a:lnTo>
                <a:lnTo>
                  <a:pt x="2385" y="8906"/>
                </a:lnTo>
                <a:lnTo>
                  <a:pt x="2385" y="8590"/>
                </a:lnTo>
                <a:lnTo>
                  <a:pt x="2385" y="8006"/>
                </a:lnTo>
                <a:lnTo>
                  <a:pt x="2458" y="7957"/>
                </a:lnTo>
                <a:lnTo>
                  <a:pt x="2482" y="7908"/>
                </a:lnTo>
                <a:lnTo>
                  <a:pt x="2506" y="7835"/>
                </a:lnTo>
                <a:lnTo>
                  <a:pt x="2506" y="7762"/>
                </a:lnTo>
                <a:lnTo>
                  <a:pt x="2506" y="7689"/>
                </a:lnTo>
                <a:lnTo>
                  <a:pt x="2458" y="7641"/>
                </a:lnTo>
                <a:lnTo>
                  <a:pt x="2385" y="7592"/>
                </a:lnTo>
                <a:lnTo>
                  <a:pt x="2312" y="7568"/>
                </a:lnTo>
                <a:lnTo>
                  <a:pt x="2214" y="7543"/>
                </a:lnTo>
                <a:lnTo>
                  <a:pt x="2141" y="7519"/>
                </a:lnTo>
                <a:lnTo>
                  <a:pt x="2093" y="7446"/>
                </a:lnTo>
                <a:lnTo>
                  <a:pt x="2044" y="7373"/>
                </a:lnTo>
                <a:lnTo>
                  <a:pt x="1947" y="7227"/>
                </a:lnTo>
                <a:lnTo>
                  <a:pt x="1898" y="7057"/>
                </a:lnTo>
                <a:lnTo>
                  <a:pt x="1874" y="6886"/>
                </a:lnTo>
                <a:lnTo>
                  <a:pt x="1874" y="6716"/>
                </a:lnTo>
                <a:lnTo>
                  <a:pt x="1898" y="6643"/>
                </a:lnTo>
                <a:lnTo>
                  <a:pt x="1971" y="6570"/>
                </a:lnTo>
                <a:lnTo>
                  <a:pt x="2093" y="6473"/>
                </a:lnTo>
                <a:lnTo>
                  <a:pt x="2117" y="6400"/>
                </a:lnTo>
                <a:lnTo>
                  <a:pt x="2117" y="6327"/>
                </a:lnTo>
                <a:lnTo>
                  <a:pt x="2093" y="6254"/>
                </a:lnTo>
                <a:lnTo>
                  <a:pt x="2020" y="6205"/>
                </a:lnTo>
                <a:lnTo>
                  <a:pt x="1947" y="6181"/>
                </a:lnTo>
                <a:lnTo>
                  <a:pt x="1849" y="6181"/>
                </a:lnTo>
                <a:lnTo>
                  <a:pt x="1801" y="6205"/>
                </a:lnTo>
                <a:lnTo>
                  <a:pt x="1728" y="6229"/>
                </a:lnTo>
                <a:lnTo>
                  <a:pt x="1630" y="6327"/>
                </a:lnTo>
                <a:lnTo>
                  <a:pt x="1557" y="6473"/>
                </a:lnTo>
                <a:lnTo>
                  <a:pt x="1484" y="6619"/>
                </a:lnTo>
                <a:lnTo>
                  <a:pt x="1460" y="6789"/>
                </a:lnTo>
                <a:lnTo>
                  <a:pt x="1460" y="6935"/>
                </a:lnTo>
                <a:lnTo>
                  <a:pt x="1460" y="7081"/>
                </a:lnTo>
                <a:lnTo>
                  <a:pt x="1533" y="7300"/>
                </a:lnTo>
                <a:lnTo>
                  <a:pt x="1630" y="7543"/>
                </a:lnTo>
                <a:lnTo>
                  <a:pt x="1606" y="7568"/>
                </a:lnTo>
                <a:lnTo>
                  <a:pt x="1533" y="7519"/>
                </a:lnTo>
                <a:lnTo>
                  <a:pt x="1411" y="7470"/>
                </a:lnTo>
                <a:lnTo>
                  <a:pt x="1363" y="7446"/>
                </a:lnTo>
                <a:lnTo>
                  <a:pt x="1290" y="7446"/>
                </a:lnTo>
                <a:lnTo>
                  <a:pt x="1265" y="7470"/>
                </a:lnTo>
                <a:lnTo>
                  <a:pt x="1241" y="7495"/>
                </a:lnTo>
                <a:lnTo>
                  <a:pt x="1241" y="7568"/>
                </a:lnTo>
                <a:lnTo>
                  <a:pt x="1290" y="7616"/>
                </a:lnTo>
                <a:lnTo>
                  <a:pt x="1363" y="7689"/>
                </a:lnTo>
                <a:lnTo>
                  <a:pt x="1460" y="7787"/>
                </a:lnTo>
                <a:lnTo>
                  <a:pt x="1436" y="7860"/>
                </a:lnTo>
                <a:lnTo>
                  <a:pt x="1314" y="7811"/>
                </a:lnTo>
                <a:lnTo>
                  <a:pt x="1192" y="7762"/>
                </a:lnTo>
                <a:lnTo>
                  <a:pt x="1071" y="7738"/>
                </a:lnTo>
                <a:lnTo>
                  <a:pt x="1022" y="7762"/>
                </a:lnTo>
                <a:lnTo>
                  <a:pt x="998" y="7811"/>
                </a:lnTo>
                <a:lnTo>
                  <a:pt x="1022" y="7835"/>
                </a:lnTo>
                <a:lnTo>
                  <a:pt x="1071" y="7908"/>
                </a:lnTo>
                <a:lnTo>
                  <a:pt x="1144" y="7981"/>
                </a:lnTo>
                <a:lnTo>
                  <a:pt x="1314" y="8103"/>
                </a:lnTo>
                <a:lnTo>
                  <a:pt x="1265" y="8249"/>
                </a:lnTo>
                <a:lnTo>
                  <a:pt x="1168" y="8225"/>
                </a:lnTo>
                <a:lnTo>
                  <a:pt x="1095" y="8200"/>
                </a:lnTo>
                <a:lnTo>
                  <a:pt x="998" y="8225"/>
                </a:lnTo>
                <a:lnTo>
                  <a:pt x="949" y="8249"/>
                </a:lnTo>
                <a:lnTo>
                  <a:pt x="949" y="8273"/>
                </a:lnTo>
                <a:lnTo>
                  <a:pt x="949" y="8322"/>
                </a:lnTo>
                <a:lnTo>
                  <a:pt x="1022" y="8371"/>
                </a:lnTo>
                <a:lnTo>
                  <a:pt x="1095" y="8419"/>
                </a:lnTo>
                <a:lnTo>
                  <a:pt x="1192" y="8444"/>
                </a:lnTo>
                <a:lnTo>
                  <a:pt x="1168" y="8468"/>
                </a:lnTo>
                <a:lnTo>
                  <a:pt x="973" y="8468"/>
                </a:lnTo>
                <a:lnTo>
                  <a:pt x="900" y="8492"/>
                </a:lnTo>
                <a:lnTo>
                  <a:pt x="852" y="8541"/>
                </a:lnTo>
                <a:lnTo>
                  <a:pt x="827" y="8565"/>
                </a:lnTo>
                <a:lnTo>
                  <a:pt x="803" y="8614"/>
                </a:lnTo>
                <a:lnTo>
                  <a:pt x="827" y="8663"/>
                </a:lnTo>
                <a:lnTo>
                  <a:pt x="852" y="8711"/>
                </a:lnTo>
                <a:lnTo>
                  <a:pt x="949" y="8760"/>
                </a:lnTo>
                <a:lnTo>
                  <a:pt x="1071" y="8784"/>
                </a:lnTo>
                <a:lnTo>
                  <a:pt x="1095" y="8784"/>
                </a:lnTo>
                <a:lnTo>
                  <a:pt x="1046" y="8979"/>
                </a:lnTo>
                <a:lnTo>
                  <a:pt x="803" y="8979"/>
                </a:lnTo>
                <a:lnTo>
                  <a:pt x="779" y="9028"/>
                </a:lnTo>
                <a:lnTo>
                  <a:pt x="779" y="9052"/>
                </a:lnTo>
                <a:lnTo>
                  <a:pt x="779" y="9101"/>
                </a:lnTo>
                <a:lnTo>
                  <a:pt x="827" y="9149"/>
                </a:lnTo>
                <a:lnTo>
                  <a:pt x="876" y="9174"/>
                </a:lnTo>
                <a:lnTo>
                  <a:pt x="973" y="9198"/>
                </a:lnTo>
                <a:lnTo>
                  <a:pt x="998" y="9222"/>
                </a:lnTo>
                <a:lnTo>
                  <a:pt x="998" y="9368"/>
                </a:lnTo>
                <a:lnTo>
                  <a:pt x="852" y="9368"/>
                </a:lnTo>
                <a:lnTo>
                  <a:pt x="803" y="9393"/>
                </a:lnTo>
                <a:lnTo>
                  <a:pt x="754" y="9417"/>
                </a:lnTo>
                <a:lnTo>
                  <a:pt x="730" y="9490"/>
                </a:lnTo>
                <a:lnTo>
                  <a:pt x="730" y="9539"/>
                </a:lnTo>
                <a:lnTo>
                  <a:pt x="730" y="9563"/>
                </a:lnTo>
                <a:lnTo>
                  <a:pt x="779" y="9612"/>
                </a:lnTo>
                <a:lnTo>
                  <a:pt x="827" y="9636"/>
                </a:lnTo>
                <a:lnTo>
                  <a:pt x="949" y="9660"/>
                </a:lnTo>
                <a:lnTo>
                  <a:pt x="949" y="9806"/>
                </a:lnTo>
                <a:lnTo>
                  <a:pt x="876" y="9806"/>
                </a:lnTo>
                <a:lnTo>
                  <a:pt x="803" y="9831"/>
                </a:lnTo>
                <a:lnTo>
                  <a:pt x="730" y="9879"/>
                </a:lnTo>
                <a:lnTo>
                  <a:pt x="681" y="9904"/>
                </a:lnTo>
                <a:lnTo>
                  <a:pt x="681" y="9952"/>
                </a:lnTo>
                <a:lnTo>
                  <a:pt x="681" y="10001"/>
                </a:lnTo>
                <a:lnTo>
                  <a:pt x="730" y="10050"/>
                </a:lnTo>
                <a:lnTo>
                  <a:pt x="827" y="10074"/>
                </a:lnTo>
                <a:lnTo>
                  <a:pt x="949" y="10074"/>
                </a:lnTo>
                <a:lnTo>
                  <a:pt x="949" y="10123"/>
                </a:lnTo>
                <a:lnTo>
                  <a:pt x="852" y="10147"/>
                </a:lnTo>
                <a:lnTo>
                  <a:pt x="803" y="10196"/>
                </a:lnTo>
                <a:lnTo>
                  <a:pt x="754" y="10244"/>
                </a:lnTo>
                <a:lnTo>
                  <a:pt x="754" y="10269"/>
                </a:lnTo>
                <a:lnTo>
                  <a:pt x="779" y="10293"/>
                </a:lnTo>
                <a:lnTo>
                  <a:pt x="876" y="10342"/>
                </a:lnTo>
                <a:lnTo>
                  <a:pt x="949" y="10342"/>
                </a:lnTo>
                <a:lnTo>
                  <a:pt x="973" y="10390"/>
                </a:lnTo>
                <a:lnTo>
                  <a:pt x="973" y="10463"/>
                </a:lnTo>
                <a:lnTo>
                  <a:pt x="925" y="10512"/>
                </a:lnTo>
                <a:lnTo>
                  <a:pt x="876" y="10585"/>
                </a:lnTo>
                <a:lnTo>
                  <a:pt x="852" y="10658"/>
                </a:lnTo>
                <a:lnTo>
                  <a:pt x="876" y="10755"/>
                </a:lnTo>
                <a:lnTo>
                  <a:pt x="925" y="10853"/>
                </a:lnTo>
                <a:lnTo>
                  <a:pt x="949" y="10999"/>
                </a:lnTo>
                <a:lnTo>
                  <a:pt x="973" y="11266"/>
                </a:lnTo>
                <a:lnTo>
                  <a:pt x="925" y="11534"/>
                </a:lnTo>
                <a:lnTo>
                  <a:pt x="876" y="11656"/>
                </a:lnTo>
                <a:lnTo>
                  <a:pt x="827" y="11753"/>
                </a:lnTo>
                <a:lnTo>
                  <a:pt x="803" y="11801"/>
                </a:lnTo>
                <a:lnTo>
                  <a:pt x="754" y="11801"/>
                </a:lnTo>
                <a:lnTo>
                  <a:pt x="657" y="11729"/>
                </a:lnTo>
                <a:lnTo>
                  <a:pt x="560" y="11656"/>
                </a:lnTo>
                <a:lnTo>
                  <a:pt x="511" y="11583"/>
                </a:lnTo>
                <a:lnTo>
                  <a:pt x="462" y="11461"/>
                </a:lnTo>
                <a:lnTo>
                  <a:pt x="462" y="11339"/>
                </a:lnTo>
                <a:lnTo>
                  <a:pt x="487" y="11096"/>
                </a:lnTo>
                <a:lnTo>
                  <a:pt x="535" y="11047"/>
                </a:lnTo>
                <a:lnTo>
                  <a:pt x="560" y="10974"/>
                </a:lnTo>
                <a:lnTo>
                  <a:pt x="584" y="10926"/>
                </a:lnTo>
                <a:lnTo>
                  <a:pt x="584" y="10828"/>
                </a:lnTo>
                <a:lnTo>
                  <a:pt x="511" y="10342"/>
                </a:lnTo>
                <a:lnTo>
                  <a:pt x="462" y="9831"/>
                </a:lnTo>
                <a:lnTo>
                  <a:pt x="462" y="9320"/>
                </a:lnTo>
                <a:lnTo>
                  <a:pt x="511" y="8809"/>
                </a:lnTo>
                <a:lnTo>
                  <a:pt x="584" y="8298"/>
                </a:lnTo>
                <a:lnTo>
                  <a:pt x="681" y="7787"/>
                </a:lnTo>
                <a:lnTo>
                  <a:pt x="803" y="7300"/>
                </a:lnTo>
                <a:lnTo>
                  <a:pt x="949" y="6813"/>
                </a:lnTo>
                <a:lnTo>
                  <a:pt x="1119" y="6400"/>
                </a:lnTo>
                <a:lnTo>
                  <a:pt x="1314" y="6010"/>
                </a:lnTo>
                <a:lnTo>
                  <a:pt x="1557" y="5621"/>
                </a:lnTo>
                <a:lnTo>
                  <a:pt x="1703" y="5451"/>
                </a:lnTo>
                <a:lnTo>
                  <a:pt x="1849" y="5280"/>
                </a:lnTo>
                <a:lnTo>
                  <a:pt x="2044" y="5134"/>
                </a:lnTo>
                <a:lnTo>
                  <a:pt x="2214" y="4988"/>
                </a:lnTo>
                <a:lnTo>
                  <a:pt x="2409" y="4891"/>
                </a:lnTo>
                <a:lnTo>
                  <a:pt x="2628" y="4794"/>
                </a:lnTo>
                <a:lnTo>
                  <a:pt x="2823" y="4745"/>
                </a:lnTo>
                <a:lnTo>
                  <a:pt x="3066" y="4696"/>
                </a:lnTo>
                <a:lnTo>
                  <a:pt x="3528" y="4623"/>
                </a:lnTo>
                <a:close/>
                <a:moveTo>
                  <a:pt x="3893" y="0"/>
                </a:moveTo>
                <a:lnTo>
                  <a:pt x="3699" y="73"/>
                </a:lnTo>
                <a:lnTo>
                  <a:pt x="3382" y="73"/>
                </a:lnTo>
                <a:lnTo>
                  <a:pt x="3212" y="122"/>
                </a:lnTo>
                <a:lnTo>
                  <a:pt x="3066" y="195"/>
                </a:lnTo>
                <a:lnTo>
                  <a:pt x="2896" y="268"/>
                </a:lnTo>
                <a:lnTo>
                  <a:pt x="2774" y="365"/>
                </a:lnTo>
                <a:lnTo>
                  <a:pt x="2628" y="487"/>
                </a:lnTo>
                <a:lnTo>
                  <a:pt x="2506" y="609"/>
                </a:lnTo>
                <a:lnTo>
                  <a:pt x="2287" y="901"/>
                </a:lnTo>
                <a:lnTo>
                  <a:pt x="2093" y="1217"/>
                </a:lnTo>
                <a:lnTo>
                  <a:pt x="1947" y="1533"/>
                </a:lnTo>
                <a:lnTo>
                  <a:pt x="1874" y="1850"/>
                </a:lnTo>
                <a:lnTo>
                  <a:pt x="1849" y="2044"/>
                </a:lnTo>
                <a:lnTo>
                  <a:pt x="1849" y="2215"/>
                </a:lnTo>
                <a:lnTo>
                  <a:pt x="1874" y="2409"/>
                </a:lnTo>
                <a:lnTo>
                  <a:pt x="1898" y="2580"/>
                </a:lnTo>
                <a:lnTo>
                  <a:pt x="1947" y="2750"/>
                </a:lnTo>
                <a:lnTo>
                  <a:pt x="2020" y="2896"/>
                </a:lnTo>
                <a:lnTo>
                  <a:pt x="2093" y="3066"/>
                </a:lnTo>
                <a:lnTo>
                  <a:pt x="2214" y="3212"/>
                </a:lnTo>
                <a:lnTo>
                  <a:pt x="2312" y="3358"/>
                </a:lnTo>
                <a:lnTo>
                  <a:pt x="2433" y="3480"/>
                </a:lnTo>
                <a:lnTo>
                  <a:pt x="2579" y="3577"/>
                </a:lnTo>
                <a:lnTo>
                  <a:pt x="2725" y="3699"/>
                </a:lnTo>
                <a:lnTo>
                  <a:pt x="2871" y="3772"/>
                </a:lnTo>
                <a:lnTo>
                  <a:pt x="3042" y="3845"/>
                </a:lnTo>
                <a:lnTo>
                  <a:pt x="3212" y="3918"/>
                </a:lnTo>
                <a:lnTo>
                  <a:pt x="3407" y="3966"/>
                </a:lnTo>
                <a:lnTo>
                  <a:pt x="3553" y="3966"/>
                </a:lnTo>
                <a:lnTo>
                  <a:pt x="3528" y="4039"/>
                </a:lnTo>
                <a:lnTo>
                  <a:pt x="3504" y="4234"/>
                </a:lnTo>
                <a:lnTo>
                  <a:pt x="3431" y="4234"/>
                </a:lnTo>
                <a:lnTo>
                  <a:pt x="3188" y="4210"/>
                </a:lnTo>
                <a:lnTo>
                  <a:pt x="2944" y="4210"/>
                </a:lnTo>
                <a:lnTo>
                  <a:pt x="2725" y="4258"/>
                </a:lnTo>
                <a:lnTo>
                  <a:pt x="2506" y="4331"/>
                </a:lnTo>
                <a:lnTo>
                  <a:pt x="2287" y="4404"/>
                </a:lnTo>
                <a:lnTo>
                  <a:pt x="2093" y="4526"/>
                </a:lnTo>
                <a:lnTo>
                  <a:pt x="1898" y="4648"/>
                </a:lnTo>
                <a:lnTo>
                  <a:pt x="1728" y="4794"/>
                </a:lnTo>
                <a:lnTo>
                  <a:pt x="1557" y="4964"/>
                </a:lnTo>
                <a:lnTo>
                  <a:pt x="1387" y="5134"/>
                </a:lnTo>
                <a:lnTo>
                  <a:pt x="1095" y="5499"/>
                </a:lnTo>
                <a:lnTo>
                  <a:pt x="852" y="5913"/>
                </a:lnTo>
                <a:lnTo>
                  <a:pt x="633" y="6327"/>
                </a:lnTo>
                <a:lnTo>
                  <a:pt x="438" y="6862"/>
                </a:lnTo>
                <a:lnTo>
                  <a:pt x="268" y="7446"/>
                </a:lnTo>
                <a:lnTo>
                  <a:pt x="122" y="8006"/>
                </a:lnTo>
                <a:lnTo>
                  <a:pt x="49" y="8614"/>
                </a:lnTo>
                <a:lnTo>
                  <a:pt x="0" y="9198"/>
                </a:lnTo>
                <a:lnTo>
                  <a:pt x="0" y="9806"/>
                </a:lnTo>
                <a:lnTo>
                  <a:pt x="49" y="10390"/>
                </a:lnTo>
                <a:lnTo>
                  <a:pt x="122" y="10974"/>
                </a:lnTo>
                <a:lnTo>
                  <a:pt x="146" y="10974"/>
                </a:lnTo>
                <a:lnTo>
                  <a:pt x="97" y="11193"/>
                </a:lnTo>
                <a:lnTo>
                  <a:pt x="73" y="11412"/>
                </a:lnTo>
                <a:lnTo>
                  <a:pt x="97" y="11631"/>
                </a:lnTo>
                <a:lnTo>
                  <a:pt x="170" y="11777"/>
                </a:lnTo>
                <a:lnTo>
                  <a:pt x="219" y="11899"/>
                </a:lnTo>
                <a:lnTo>
                  <a:pt x="316" y="11972"/>
                </a:lnTo>
                <a:lnTo>
                  <a:pt x="414" y="12069"/>
                </a:lnTo>
                <a:lnTo>
                  <a:pt x="511" y="12142"/>
                </a:lnTo>
                <a:lnTo>
                  <a:pt x="633" y="12191"/>
                </a:lnTo>
                <a:lnTo>
                  <a:pt x="754" y="12215"/>
                </a:lnTo>
                <a:lnTo>
                  <a:pt x="876" y="12215"/>
                </a:lnTo>
                <a:lnTo>
                  <a:pt x="998" y="12166"/>
                </a:lnTo>
                <a:lnTo>
                  <a:pt x="1144" y="12069"/>
                </a:lnTo>
                <a:lnTo>
                  <a:pt x="1241" y="11923"/>
                </a:lnTo>
                <a:lnTo>
                  <a:pt x="1217" y="12604"/>
                </a:lnTo>
                <a:lnTo>
                  <a:pt x="1217" y="13261"/>
                </a:lnTo>
                <a:lnTo>
                  <a:pt x="1217" y="14040"/>
                </a:lnTo>
                <a:lnTo>
                  <a:pt x="1241" y="14819"/>
                </a:lnTo>
                <a:lnTo>
                  <a:pt x="1265" y="15597"/>
                </a:lnTo>
                <a:lnTo>
                  <a:pt x="1314" y="16376"/>
                </a:lnTo>
                <a:lnTo>
                  <a:pt x="1460" y="17958"/>
                </a:lnTo>
                <a:lnTo>
                  <a:pt x="1509" y="18736"/>
                </a:lnTo>
                <a:lnTo>
                  <a:pt x="1509" y="19515"/>
                </a:lnTo>
                <a:lnTo>
                  <a:pt x="1265" y="19685"/>
                </a:lnTo>
                <a:lnTo>
                  <a:pt x="1022" y="19904"/>
                </a:lnTo>
                <a:lnTo>
                  <a:pt x="827" y="20147"/>
                </a:lnTo>
                <a:lnTo>
                  <a:pt x="730" y="20269"/>
                </a:lnTo>
                <a:lnTo>
                  <a:pt x="681" y="20415"/>
                </a:lnTo>
                <a:lnTo>
                  <a:pt x="633" y="20512"/>
                </a:lnTo>
                <a:lnTo>
                  <a:pt x="657" y="20634"/>
                </a:lnTo>
                <a:lnTo>
                  <a:pt x="706" y="20707"/>
                </a:lnTo>
                <a:lnTo>
                  <a:pt x="803" y="20756"/>
                </a:lnTo>
                <a:lnTo>
                  <a:pt x="1119" y="20829"/>
                </a:lnTo>
                <a:lnTo>
                  <a:pt x="1411" y="20829"/>
                </a:lnTo>
                <a:lnTo>
                  <a:pt x="1703" y="20804"/>
                </a:lnTo>
                <a:lnTo>
                  <a:pt x="1995" y="20731"/>
                </a:lnTo>
                <a:lnTo>
                  <a:pt x="2214" y="20634"/>
                </a:lnTo>
                <a:lnTo>
                  <a:pt x="2458" y="20512"/>
                </a:lnTo>
                <a:lnTo>
                  <a:pt x="2555" y="20439"/>
                </a:lnTo>
                <a:lnTo>
                  <a:pt x="2652" y="20366"/>
                </a:lnTo>
                <a:lnTo>
                  <a:pt x="2750" y="20269"/>
                </a:lnTo>
                <a:lnTo>
                  <a:pt x="2798" y="20172"/>
                </a:lnTo>
                <a:lnTo>
                  <a:pt x="2847" y="20123"/>
                </a:lnTo>
                <a:lnTo>
                  <a:pt x="2871" y="20074"/>
                </a:lnTo>
                <a:lnTo>
                  <a:pt x="2969" y="19783"/>
                </a:lnTo>
                <a:lnTo>
                  <a:pt x="3042" y="19466"/>
                </a:lnTo>
                <a:lnTo>
                  <a:pt x="3090" y="19150"/>
                </a:lnTo>
                <a:lnTo>
                  <a:pt x="3139" y="18809"/>
                </a:lnTo>
                <a:lnTo>
                  <a:pt x="3188" y="18152"/>
                </a:lnTo>
                <a:lnTo>
                  <a:pt x="3236" y="17520"/>
                </a:lnTo>
                <a:lnTo>
                  <a:pt x="3285" y="16425"/>
                </a:lnTo>
                <a:lnTo>
                  <a:pt x="3334" y="15330"/>
                </a:lnTo>
                <a:lnTo>
                  <a:pt x="3407" y="14502"/>
                </a:lnTo>
                <a:lnTo>
                  <a:pt x="3480" y="13651"/>
                </a:lnTo>
                <a:lnTo>
                  <a:pt x="3528" y="13164"/>
                </a:lnTo>
                <a:lnTo>
                  <a:pt x="3601" y="12872"/>
                </a:lnTo>
                <a:lnTo>
                  <a:pt x="3650" y="12750"/>
                </a:lnTo>
                <a:lnTo>
                  <a:pt x="3699" y="12629"/>
                </a:lnTo>
                <a:lnTo>
                  <a:pt x="3747" y="12750"/>
                </a:lnTo>
                <a:lnTo>
                  <a:pt x="3796" y="12872"/>
                </a:lnTo>
                <a:lnTo>
                  <a:pt x="3845" y="13164"/>
                </a:lnTo>
                <a:lnTo>
                  <a:pt x="3918" y="13651"/>
                </a:lnTo>
                <a:lnTo>
                  <a:pt x="3991" y="14502"/>
                </a:lnTo>
                <a:lnTo>
                  <a:pt x="4064" y="15330"/>
                </a:lnTo>
                <a:lnTo>
                  <a:pt x="4112" y="16425"/>
                </a:lnTo>
                <a:lnTo>
                  <a:pt x="4161" y="17520"/>
                </a:lnTo>
                <a:lnTo>
                  <a:pt x="4210" y="18152"/>
                </a:lnTo>
                <a:lnTo>
                  <a:pt x="4258" y="18809"/>
                </a:lnTo>
                <a:lnTo>
                  <a:pt x="4307" y="19150"/>
                </a:lnTo>
                <a:lnTo>
                  <a:pt x="4356" y="19466"/>
                </a:lnTo>
                <a:lnTo>
                  <a:pt x="4429" y="19783"/>
                </a:lnTo>
                <a:lnTo>
                  <a:pt x="4526" y="20074"/>
                </a:lnTo>
                <a:lnTo>
                  <a:pt x="4550" y="20123"/>
                </a:lnTo>
                <a:lnTo>
                  <a:pt x="4599" y="20172"/>
                </a:lnTo>
                <a:lnTo>
                  <a:pt x="4648" y="20269"/>
                </a:lnTo>
                <a:lnTo>
                  <a:pt x="4745" y="20366"/>
                </a:lnTo>
                <a:lnTo>
                  <a:pt x="4842" y="20439"/>
                </a:lnTo>
                <a:lnTo>
                  <a:pt x="4940" y="20512"/>
                </a:lnTo>
                <a:lnTo>
                  <a:pt x="5183" y="20634"/>
                </a:lnTo>
                <a:lnTo>
                  <a:pt x="5402" y="20731"/>
                </a:lnTo>
                <a:lnTo>
                  <a:pt x="5694" y="20804"/>
                </a:lnTo>
                <a:lnTo>
                  <a:pt x="5986" y="20829"/>
                </a:lnTo>
                <a:lnTo>
                  <a:pt x="6278" y="20829"/>
                </a:lnTo>
                <a:lnTo>
                  <a:pt x="6594" y="20756"/>
                </a:lnTo>
                <a:lnTo>
                  <a:pt x="6691" y="20707"/>
                </a:lnTo>
                <a:lnTo>
                  <a:pt x="6740" y="20634"/>
                </a:lnTo>
                <a:lnTo>
                  <a:pt x="6740" y="20512"/>
                </a:lnTo>
                <a:lnTo>
                  <a:pt x="6716" y="20415"/>
                </a:lnTo>
                <a:lnTo>
                  <a:pt x="6667" y="20269"/>
                </a:lnTo>
                <a:lnTo>
                  <a:pt x="6570" y="20147"/>
                </a:lnTo>
                <a:lnTo>
                  <a:pt x="6375" y="19904"/>
                </a:lnTo>
                <a:lnTo>
                  <a:pt x="6132" y="19685"/>
                </a:lnTo>
                <a:lnTo>
                  <a:pt x="5864" y="19515"/>
                </a:lnTo>
                <a:lnTo>
                  <a:pt x="5889" y="18736"/>
                </a:lnTo>
                <a:lnTo>
                  <a:pt x="5937" y="17958"/>
                </a:lnTo>
                <a:lnTo>
                  <a:pt x="6059" y="16376"/>
                </a:lnTo>
                <a:lnTo>
                  <a:pt x="6132" y="15597"/>
                </a:lnTo>
                <a:lnTo>
                  <a:pt x="6156" y="14819"/>
                </a:lnTo>
                <a:lnTo>
                  <a:pt x="6180" y="14040"/>
                </a:lnTo>
                <a:lnTo>
                  <a:pt x="6180" y="13261"/>
                </a:lnTo>
                <a:lnTo>
                  <a:pt x="6180" y="12604"/>
                </a:lnTo>
                <a:lnTo>
                  <a:pt x="6156" y="11923"/>
                </a:lnTo>
                <a:lnTo>
                  <a:pt x="6253" y="12069"/>
                </a:lnTo>
                <a:lnTo>
                  <a:pt x="6399" y="12166"/>
                </a:lnTo>
                <a:lnTo>
                  <a:pt x="6521" y="12215"/>
                </a:lnTo>
                <a:lnTo>
                  <a:pt x="6643" y="12215"/>
                </a:lnTo>
                <a:lnTo>
                  <a:pt x="6764" y="12191"/>
                </a:lnTo>
                <a:lnTo>
                  <a:pt x="6886" y="12142"/>
                </a:lnTo>
                <a:lnTo>
                  <a:pt x="6983" y="12069"/>
                </a:lnTo>
                <a:lnTo>
                  <a:pt x="7081" y="11972"/>
                </a:lnTo>
                <a:lnTo>
                  <a:pt x="7178" y="11899"/>
                </a:lnTo>
                <a:lnTo>
                  <a:pt x="7227" y="11777"/>
                </a:lnTo>
                <a:lnTo>
                  <a:pt x="7300" y="11631"/>
                </a:lnTo>
                <a:lnTo>
                  <a:pt x="7324" y="11412"/>
                </a:lnTo>
                <a:lnTo>
                  <a:pt x="7300" y="11193"/>
                </a:lnTo>
                <a:lnTo>
                  <a:pt x="7251" y="10974"/>
                </a:lnTo>
                <a:lnTo>
                  <a:pt x="7275" y="10974"/>
                </a:lnTo>
                <a:lnTo>
                  <a:pt x="7348" y="10390"/>
                </a:lnTo>
                <a:lnTo>
                  <a:pt x="7397" y="9806"/>
                </a:lnTo>
                <a:lnTo>
                  <a:pt x="7397" y="9198"/>
                </a:lnTo>
                <a:lnTo>
                  <a:pt x="7348" y="8614"/>
                </a:lnTo>
                <a:lnTo>
                  <a:pt x="7251" y="8006"/>
                </a:lnTo>
                <a:lnTo>
                  <a:pt x="7129" y="7446"/>
                </a:lnTo>
                <a:lnTo>
                  <a:pt x="6959" y="6862"/>
                </a:lnTo>
                <a:lnTo>
                  <a:pt x="6764" y="6327"/>
                </a:lnTo>
                <a:lnTo>
                  <a:pt x="6545" y="5913"/>
                </a:lnTo>
                <a:lnTo>
                  <a:pt x="6302" y="5499"/>
                </a:lnTo>
                <a:lnTo>
                  <a:pt x="6010" y="5134"/>
                </a:lnTo>
                <a:lnTo>
                  <a:pt x="5840" y="4964"/>
                </a:lnTo>
                <a:lnTo>
                  <a:pt x="5670" y="4794"/>
                </a:lnTo>
                <a:lnTo>
                  <a:pt x="5499" y="4648"/>
                </a:lnTo>
                <a:lnTo>
                  <a:pt x="5305" y="4526"/>
                </a:lnTo>
                <a:lnTo>
                  <a:pt x="5110" y="4404"/>
                </a:lnTo>
                <a:lnTo>
                  <a:pt x="4891" y="4331"/>
                </a:lnTo>
                <a:lnTo>
                  <a:pt x="4672" y="4258"/>
                </a:lnTo>
                <a:lnTo>
                  <a:pt x="4453" y="4210"/>
                </a:lnTo>
                <a:lnTo>
                  <a:pt x="4210" y="4210"/>
                </a:lnTo>
                <a:lnTo>
                  <a:pt x="3966" y="4234"/>
                </a:lnTo>
                <a:lnTo>
                  <a:pt x="3966" y="4210"/>
                </a:lnTo>
                <a:lnTo>
                  <a:pt x="3966" y="4185"/>
                </a:lnTo>
                <a:lnTo>
                  <a:pt x="3966" y="4137"/>
                </a:lnTo>
                <a:lnTo>
                  <a:pt x="3942" y="4039"/>
                </a:lnTo>
                <a:lnTo>
                  <a:pt x="3918" y="3966"/>
                </a:lnTo>
                <a:lnTo>
                  <a:pt x="4064" y="3942"/>
                </a:lnTo>
                <a:lnTo>
                  <a:pt x="4210" y="3893"/>
                </a:lnTo>
                <a:lnTo>
                  <a:pt x="4356" y="3845"/>
                </a:lnTo>
                <a:lnTo>
                  <a:pt x="4477" y="3772"/>
                </a:lnTo>
                <a:lnTo>
                  <a:pt x="4721" y="3602"/>
                </a:lnTo>
                <a:lnTo>
                  <a:pt x="4940" y="3383"/>
                </a:lnTo>
                <a:lnTo>
                  <a:pt x="5110" y="3115"/>
                </a:lnTo>
                <a:lnTo>
                  <a:pt x="5232" y="2847"/>
                </a:lnTo>
                <a:lnTo>
                  <a:pt x="5353" y="2531"/>
                </a:lnTo>
                <a:lnTo>
                  <a:pt x="5402" y="2215"/>
                </a:lnTo>
                <a:lnTo>
                  <a:pt x="5426" y="2069"/>
                </a:lnTo>
                <a:lnTo>
                  <a:pt x="5402" y="1898"/>
                </a:lnTo>
                <a:lnTo>
                  <a:pt x="5378" y="1704"/>
                </a:lnTo>
                <a:lnTo>
                  <a:pt x="5329" y="1485"/>
                </a:lnTo>
                <a:lnTo>
                  <a:pt x="5280" y="1290"/>
                </a:lnTo>
                <a:lnTo>
                  <a:pt x="5183" y="1095"/>
                </a:lnTo>
                <a:lnTo>
                  <a:pt x="5086" y="876"/>
                </a:lnTo>
                <a:lnTo>
                  <a:pt x="4988" y="682"/>
                </a:lnTo>
                <a:lnTo>
                  <a:pt x="4867" y="511"/>
                </a:lnTo>
                <a:lnTo>
                  <a:pt x="4721" y="365"/>
                </a:lnTo>
                <a:lnTo>
                  <a:pt x="4575" y="219"/>
                </a:lnTo>
                <a:lnTo>
                  <a:pt x="4429" y="122"/>
                </a:lnTo>
                <a:lnTo>
                  <a:pt x="4258" y="49"/>
                </a:lnTo>
                <a:lnTo>
                  <a:pt x="4088" y="0"/>
                </a:lnTo>
                <a:close/>
              </a:path>
            </a:pathLst>
          </a:custGeom>
          <a:solidFill>
            <a:srgbClr val="25212A">
              <a:alpha val="7115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56" name="Google Shape;956;p93"/>
          <p:cNvSpPr/>
          <p:nvPr/>
        </p:nvSpPr>
        <p:spPr>
          <a:xfrm>
            <a:off x="8007184" y="3563897"/>
            <a:ext cx="145204" cy="408821"/>
          </a:xfrm>
          <a:custGeom>
            <a:rect b="b" l="l" r="r" t="t"/>
            <a:pathLst>
              <a:path extrusionOk="0" h="20829" w="7398">
                <a:moveTo>
                  <a:pt x="3991" y="584"/>
                </a:moveTo>
                <a:lnTo>
                  <a:pt x="3942" y="657"/>
                </a:lnTo>
                <a:lnTo>
                  <a:pt x="3893" y="730"/>
                </a:lnTo>
                <a:lnTo>
                  <a:pt x="3893" y="755"/>
                </a:lnTo>
                <a:lnTo>
                  <a:pt x="3918" y="779"/>
                </a:lnTo>
                <a:lnTo>
                  <a:pt x="3991" y="803"/>
                </a:lnTo>
                <a:lnTo>
                  <a:pt x="4064" y="779"/>
                </a:lnTo>
                <a:lnTo>
                  <a:pt x="4185" y="755"/>
                </a:lnTo>
                <a:lnTo>
                  <a:pt x="4283" y="706"/>
                </a:lnTo>
                <a:lnTo>
                  <a:pt x="4380" y="633"/>
                </a:lnTo>
                <a:lnTo>
                  <a:pt x="4453" y="730"/>
                </a:lnTo>
                <a:lnTo>
                  <a:pt x="4356" y="779"/>
                </a:lnTo>
                <a:lnTo>
                  <a:pt x="4210" y="852"/>
                </a:lnTo>
                <a:lnTo>
                  <a:pt x="4088" y="949"/>
                </a:lnTo>
                <a:lnTo>
                  <a:pt x="4088" y="974"/>
                </a:lnTo>
                <a:lnTo>
                  <a:pt x="4112" y="998"/>
                </a:lnTo>
                <a:lnTo>
                  <a:pt x="4283" y="998"/>
                </a:lnTo>
                <a:lnTo>
                  <a:pt x="4453" y="974"/>
                </a:lnTo>
                <a:lnTo>
                  <a:pt x="4623" y="901"/>
                </a:lnTo>
                <a:lnTo>
                  <a:pt x="4721" y="1071"/>
                </a:lnTo>
                <a:lnTo>
                  <a:pt x="4696" y="1071"/>
                </a:lnTo>
                <a:lnTo>
                  <a:pt x="4429" y="1193"/>
                </a:lnTo>
                <a:lnTo>
                  <a:pt x="4185" y="1314"/>
                </a:lnTo>
                <a:lnTo>
                  <a:pt x="4161" y="1339"/>
                </a:lnTo>
                <a:lnTo>
                  <a:pt x="4185" y="1339"/>
                </a:lnTo>
                <a:lnTo>
                  <a:pt x="4307" y="1387"/>
                </a:lnTo>
                <a:lnTo>
                  <a:pt x="4429" y="1387"/>
                </a:lnTo>
                <a:lnTo>
                  <a:pt x="4550" y="1363"/>
                </a:lnTo>
                <a:lnTo>
                  <a:pt x="4696" y="1314"/>
                </a:lnTo>
                <a:lnTo>
                  <a:pt x="4818" y="1266"/>
                </a:lnTo>
                <a:lnTo>
                  <a:pt x="4915" y="1533"/>
                </a:lnTo>
                <a:lnTo>
                  <a:pt x="4794" y="1582"/>
                </a:lnTo>
                <a:lnTo>
                  <a:pt x="4502" y="1679"/>
                </a:lnTo>
                <a:lnTo>
                  <a:pt x="4356" y="1728"/>
                </a:lnTo>
                <a:lnTo>
                  <a:pt x="4234" y="1825"/>
                </a:lnTo>
                <a:lnTo>
                  <a:pt x="4210" y="1850"/>
                </a:lnTo>
                <a:lnTo>
                  <a:pt x="4210" y="1874"/>
                </a:lnTo>
                <a:lnTo>
                  <a:pt x="4210" y="1898"/>
                </a:lnTo>
                <a:lnTo>
                  <a:pt x="4234" y="1898"/>
                </a:lnTo>
                <a:lnTo>
                  <a:pt x="4404" y="1947"/>
                </a:lnTo>
                <a:lnTo>
                  <a:pt x="4550" y="1923"/>
                </a:lnTo>
                <a:lnTo>
                  <a:pt x="4696" y="1898"/>
                </a:lnTo>
                <a:lnTo>
                  <a:pt x="4867" y="1874"/>
                </a:lnTo>
                <a:lnTo>
                  <a:pt x="4964" y="1850"/>
                </a:lnTo>
                <a:lnTo>
                  <a:pt x="4988" y="2069"/>
                </a:lnTo>
                <a:lnTo>
                  <a:pt x="4891" y="2093"/>
                </a:lnTo>
                <a:lnTo>
                  <a:pt x="4696" y="2142"/>
                </a:lnTo>
                <a:lnTo>
                  <a:pt x="4526" y="2190"/>
                </a:lnTo>
                <a:lnTo>
                  <a:pt x="4331" y="2263"/>
                </a:lnTo>
                <a:lnTo>
                  <a:pt x="4137" y="2336"/>
                </a:lnTo>
                <a:lnTo>
                  <a:pt x="4112" y="2361"/>
                </a:lnTo>
                <a:lnTo>
                  <a:pt x="4137" y="2385"/>
                </a:lnTo>
                <a:lnTo>
                  <a:pt x="4283" y="2385"/>
                </a:lnTo>
                <a:lnTo>
                  <a:pt x="4404" y="2409"/>
                </a:lnTo>
                <a:lnTo>
                  <a:pt x="4599" y="2385"/>
                </a:lnTo>
                <a:lnTo>
                  <a:pt x="4769" y="2361"/>
                </a:lnTo>
                <a:lnTo>
                  <a:pt x="4988" y="2336"/>
                </a:lnTo>
                <a:lnTo>
                  <a:pt x="4988" y="2434"/>
                </a:lnTo>
                <a:lnTo>
                  <a:pt x="4940" y="2604"/>
                </a:lnTo>
                <a:lnTo>
                  <a:pt x="4891" y="2750"/>
                </a:lnTo>
                <a:lnTo>
                  <a:pt x="4794" y="2726"/>
                </a:lnTo>
                <a:lnTo>
                  <a:pt x="4696" y="2726"/>
                </a:lnTo>
                <a:lnTo>
                  <a:pt x="4502" y="2750"/>
                </a:lnTo>
                <a:lnTo>
                  <a:pt x="4258" y="2750"/>
                </a:lnTo>
                <a:lnTo>
                  <a:pt x="4137" y="2774"/>
                </a:lnTo>
                <a:lnTo>
                  <a:pt x="4015" y="2847"/>
                </a:lnTo>
                <a:lnTo>
                  <a:pt x="4015" y="2872"/>
                </a:lnTo>
                <a:lnTo>
                  <a:pt x="4112" y="2945"/>
                </a:lnTo>
                <a:lnTo>
                  <a:pt x="4210" y="2993"/>
                </a:lnTo>
                <a:lnTo>
                  <a:pt x="4429" y="2993"/>
                </a:lnTo>
                <a:lnTo>
                  <a:pt x="4599" y="3018"/>
                </a:lnTo>
                <a:lnTo>
                  <a:pt x="4745" y="3018"/>
                </a:lnTo>
                <a:lnTo>
                  <a:pt x="4623" y="3164"/>
                </a:lnTo>
                <a:lnTo>
                  <a:pt x="4502" y="3310"/>
                </a:lnTo>
                <a:lnTo>
                  <a:pt x="4453" y="3285"/>
                </a:lnTo>
                <a:lnTo>
                  <a:pt x="4283" y="3237"/>
                </a:lnTo>
                <a:lnTo>
                  <a:pt x="4112" y="3212"/>
                </a:lnTo>
                <a:lnTo>
                  <a:pt x="3918" y="3212"/>
                </a:lnTo>
                <a:lnTo>
                  <a:pt x="3747" y="3237"/>
                </a:lnTo>
                <a:lnTo>
                  <a:pt x="3723" y="3237"/>
                </a:lnTo>
                <a:lnTo>
                  <a:pt x="3723" y="3261"/>
                </a:lnTo>
                <a:lnTo>
                  <a:pt x="3747" y="3310"/>
                </a:lnTo>
                <a:lnTo>
                  <a:pt x="3966" y="3407"/>
                </a:lnTo>
                <a:lnTo>
                  <a:pt x="4210" y="3480"/>
                </a:lnTo>
                <a:lnTo>
                  <a:pt x="3991" y="3529"/>
                </a:lnTo>
                <a:lnTo>
                  <a:pt x="3796" y="3553"/>
                </a:lnTo>
                <a:lnTo>
                  <a:pt x="3553" y="3553"/>
                </a:lnTo>
                <a:lnTo>
                  <a:pt x="3334" y="3504"/>
                </a:lnTo>
                <a:lnTo>
                  <a:pt x="3090" y="3407"/>
                </a:lnTo>
                <a:lnTo>
                  <a:pt x="2896" y="3285"/>
                </a:lnTo>
                <a:lnTo>
                  <a:pt x="2701" y="3115"/>
                </a:lnTo>
                <a:lnTo>
                  <a:pt x="2555" y="2945"/>
                </a:lnTo>
                <a:lnTo>
                  <a:pt x="2433" y="2726"/>
                </a:lnTo>
                <a:lnTo>
                  <a:pt x="2360" y="2507"/>
                </a:lnTo>
                <a:lnTo>
                  <a:pt x="2312" y="2288"/>
                </a:lnTo>
                <a:lnTo>
                  <a:pt x="2312" y="2020"/>
                </a:lnTo>
                <a:lnTo>
                  <a:pt x="2336" y="1874"/>
                </a:lnTo>
                <a:lnTo>
                  <a:pt x="2360" y="1704"/>
                </a:lnTo>
                <a:lnTo>
                  <a:pt x="2409" y="1558"/>
                </a:lnTo>
                <a:lnTo>
                  <a:pt x="2482" y="1412"/>
                </a:lnTo>
                <a:lnTo>
                  <a:pt x="2677" y="1120"/>
                </a:lnTo>
                <a:lnTo>
                  <a:pt x="2871" y="876"/>
                </a:lnTo>
                <a:lnTo>
                  <a:pt x="3017" y="755"/>
                </a:lnTo>
                <a:lnTo>
                  <a:pt x="3139" y="682"/>
                </a:lnTo>
                <a:lnTo>
                  <a:pt x="3261" y="633"/>
                </a:lnTo>
                <a:lnTo>
                  <a:pt x="3407" y="584"/>
                </a:lnTo>
                <a:close/>
                <a:moveTo>
                  <a:pt x="1898" y="7860"/>
                </a:moveTo>
                <a:lnTo>
                  <a:pt x="2020" y="7933"/>
                </a:lnTo>
                <a:lnTo>
                  <a:pt x="1995" y="8200"/>
                </a:lnTo>
                <a:lnTo>
                  <a:pt x="1995" y="8444"/>
                </a:lnTo>
                <a:lnTo>
                  <a:pt x="1971" y="8979"/>
                </a:lnTo>
                <a:lnTo>
                  <a:pt x="1971" y="9149"/>
                </a:lnTo>
                <a:lnTo>
                  <a:pt x="1922" y="9344"/>
                </a:lnTo>
                <a:lnTo>
                  <a:pt x="1801" y="9685"/>
                </a:lnTo>
                <a:lnTo>
                  <a:pt x="1655" y="10050"/>
                </a:lnTo>
                <a:lnTo>
                  <a:pt x="1509" y="10390"/>
                </a:lnTo>
                <a:lnTo>
                  <a:pt x="1436" y="10658"/>
                </a:lnTo>
                <a:lnTo>
                  <a:pt x="1363" y="10926"/>
                </a:lnTo>
                <a:lnTo>
                  <a:pt x="1314" y="10707"/>
                </a:lnTo>
                <a:lnTo>
                  <a:pt x="1265" y="10536"/>
                </a:lnTo>
                <a:lnTo>
                  <a:pt x="1241" y="10512"/>
                </a:lnTo>
                <a:lnTo>
                  <a:pt x="1290" y="10463"/>
                </a:lnTo>
                <a:lnTo>
                  <a:pt x="1314" y="10390"/>
                </a:lnTo>
                <a:lnTo>
                  <a:pt x="1363" y="9733"/>
                </a:lnTo>
                <a:lnTo>
                  <a:pt x="1460" y="9076"/>
                </a:lnTo>
                <a:lnTo>
                  <a:pt x="1533" y="8760"/>
                </a:lnTo>
                <a:lnTo>
                  <a:pt x="1606" y="8444"/>
                </a:lnTo>
                <a:lnTo>
                  <a:pt x="1728" y="8152"/>
                </a:lnTo>
                <a:lnTo>
                  <a:pt x="1898" y="7860"/>
                </a:lnTo>
                <a:close/>
                <a:moveTo>
                  <a:pt x="5499" y="7860"/>
                </a:moveTo>
                <a:lnTo>
                  <a:pt x="5670" y="8152"/>
                </a:lnTo>
                <a:lnTo>
                  <a:pt x="5791" y="8444"/>
                </a:lnTo>
                <a:lnTo>
                  <a:pt x="5864" y="8760"/>
                </a:lnTo>
                <a:lnTo>
                  <a:pt x="5937" y="9076"/>
                </a:lnTo>
                <a:lnTo>
                  <a:pt x="6010" y="9733"/>
                </a:lnTo>
                <a:lnTo>
                  <a:pt x="6083" y="10390"/>
                </a:lnTo>
                <a:lnTo>
                  <a:pt x="6107" y="10463"/>
                </a:lnTo>
                <a:lnTo>
                  <a:pt x="6156" y="10512"/>
                </a:lnTo>
                <a:lnTo>
                  <a:pt x="6132" y="10536"/>
                </a:lnTo>
                <a:lnTo>
                  <a:pt x="6083" y="10707"/>
                </a:lnTo>
                <a:lnTo>
                  <a:pt x="6034" y="10926"/>
                </a:lnTo>
                <a:lnTo>
                  <a:pt x="5961" y="10658"/>
                </a:lnTo>
                <a:lnTo>
                  <a:pt x="5889" y="10390"/>
                </a:lnTo>
                <a:lnTo>
                  <a:pt x="5743" y="10050"/>
                </a:lnTo>
                <a:lnTo>
                  <a:pt x="5597" y="9685"/>
                </a:lnTo>
                <a:lnTo>
                  <a:pt x="5475" y="9344"/>
                </a:lnTo>
                <a:lnTo>
                  <a:pt x="5426" y="9149"/>
                </a:lnTo>
                <a:lnTo>
                  <a:pt x="5426" y="8979"/>
                </a:lnTo>
                <a:lnTo>
                  <a:pt x="5402" y="8444"/>
                </a:lnTo>
                <a:lnTo>
                  <a:pt x="5402" y="8200"/>
                </a:lnTo>
                <a:lnTo>
                  <a:pt x="5378" y="7933"/>
                </a:lnTo>
                <a:lnTo>
                  <a:pt x="5499" y="7860"/>
                </a:lnTo>
                <a:close/>
                <a:moveTo>
                  <a:pt x="3869" y="4623"/>
                </a:moveTo>
                <a:lnTo>
                  <a:pt x="4161" y="4672"/>
                </a:lnTo>
                <a:lnTo>
                  <a:pt x="4453" y="4721"/>
                </a:lnTo>
                <a:lnTo>
                  <a:pt x="4380" y="4769"/>
                </a:lnTo>
                <a:lnTo>
                  <a:pt x="4283" y="4842"/>
                </a:lnTo>
                <a:lnTo>
                  <a:pt x="4283" y="4867"/>
                </a:lnTo>
                <a:lnTo>
                  <a:pt x="4307" y="4891"/>
                </a:lnTo>
                <a:lnTo>
                  <a:pt x="4696" y="4842"/>
                </a:lnTo>
                <a:lnTo>
                  <a:pt x="4842" y="4842"/>
                </a:lnTo>
                <a:lnTo>
                  <a:pt x="4915" y="4867"/>
                </a:lnTo>
                <a:lnTo>
                  <a:pt x="4818" y="4891"/>
                </a:lnTo>
                <a:lnTo>
                  <a:pt x="4696" y="4940"/>
                </a:lnTo>
                <a:lnTo>
                  <a:pt x="4599" y="4988"/>
                </a:lnTo>
                <a:lnTo>
                  <a:pt x="4550" y="5086"/>
                </a:lnTo>
                <a:lnTo>
                  <a:pt x="4550" y="5110"/>
                </a:lnTo>
                <a:lnTo>
                  <a:pt x="4575" y="5110"/>
                </a:lnTo>
                <a:lnTo>
                  <a:pt x="4818" y="5037"/>
                </a:lnTo>
                <a:lnTo>
                  <a:pt x="4964" y="5013"/>
                </a:lnTo>
                <a:lnTo>
                  <a:pt x="5086" y="4988"/>
                </a:lnTo>
                <a:lnTo>
                  <a:pt x="5159" y="4988"/>
                </a:lnTo>
                <a:lnTo>
                  <a:pt x="5329" y="5110"/>
                </a:lnTo>
                <a:lnTo>
                  <a:pt x="5086" y="5134"/>
                </a:lnTo>
                <a:lnTo>
                  <a:pt x="4964" y="5183"/>
                </a:lnTo>
                <a:lnTo>
                  <a:pt x="4867" y="5232"/>
                </a:lnTo>
                <a:lnTo>
                  <a:pt x="4867" y="5280"/>
                </a:lnTo>
                <a:lnTo>
                  <a:pt x="4867" y="5305"/>
                </a:lnTo>
                <a:lnTo>
                  <a:pt x="4988" y="5353"/>
                </a:lnTo>
                <a:lnTo>
                  <a:pt x="5110" y="5353"/>
                </a:lnTo>
                <a:lnTo>
                  <a:pt x="5378" y="5329"/>
                </a:lnTo>
                <a:lnTo>
                  <a:pt x="5548" y="5305"/>
                </a:lnTo>
                <a:lnTo>
                  <a:pt x="5694" y="5451"/>
                </a:lnTo>
                <a:lnTo>
                  <a:pt x="5572" y="5475"/>
                </a:lnTo>
                <a:lnTo>
                  <a:pt x="5378" y="5524"/>
                </a:lnTo>
                <a:lnTo>
                  <a:pt x="5305" y="5548"/>
                </a:lnTo>
                <a:lnTo>
                  <a:pt x="5232" y="5597"/>
                </a:lnTo>
                <a:lnTo>
                  <a:pt x="5232" y="5621"/>
                </a:lnTo>
                <a:lnTo>
                  <a:pt x="5232" y="5645"/>
                </a:lnTo>
                <a:lnTo>
                  <a:pt x="5402" y="5621"/>
                </a:lnTo>
                <a:lnTo>
                  <a:pt x="5572" y="5621"/>
                </a:lnTo>
                <a:lnTo>
                  <a:pt x="5791" y="5572"/>
                </a:lnTo>
                <a:lnTo>
                  <a:pt x="5889" y="5718"/>
                </a:lnTo>
                <a:lnTo>
                  <a:pt x="5840" y="5718"/>
                </a:lnTo>
                <a:lnTo>
                  <a:pt x="5621" y="5743"/>
                </a:lnTo>
                <a:lnTo>
                  <a:pt x="5499" y="5791"/>
                </a:lnTo>
                <a:lnTo>
                  <a:pt x="5426" y="5840"/>
                </a:lnTo>
                <a:lnTo>
                  <a:pt x="5426" y="5889"/>
                </a:lnTo>
                <a:lnTo>
                  <a:pt x="5524" y="5913"/>
                </a:lnTo>
                <a:lnTo>
                  <a:pt x="5621" y="5913"/>
                </a:lnTo>
                <a:lnTo>
                  <a:pt x="5791" y="5889"/>
                </a:lnTo>
                <a:lnTo>
                  <a:pt x="6010" y="5889"/>
                </a:lnTo>
                <a:lnTo>
                  <a:pt x="6107" y="6083"/>
                </a:lnTo>
                <a:lnTo>
                  <a:pt x="5937" y="6132"/>
                </a:lnTo>
                <a:lnTo>
                  <a:pt x="5840" y="6181"/>
                </a:lnTo>
                <a:lnTo>
                  <a:pt x="5767" y="6229"/>
                </a:lnTo>
                <a:lnTo>
                  <a:pt x="5864" y="6254"/>
                </a:lnTo>
                <a:lnTo>
                  <a:pt x="5986" y="6254"/>
                </a:lnTo>
                <a:lnTo>
                  <a:pt x="6205" y="6229"/>
                </a:lnTo>
                <a:lnTo>
                  <a:pt x="6302" y="6448"/>
                </a:lnTo>
                <a:lnTo>
                  <a:pt x="6253" y="6473"/>
                </a:lnTo>
                <a:lnTo>
                  <a:pt x="6083" y="6521"/>
                </a:lnTo>
                <a:lnTo>
                  <a:pt x="5937" y="6619"/>
                </a:lnTo>
                <a:lnTo>
                  <a:pt x="5937" y="6643"/>
                </a:lnTo>
                <a:lnTo>
                  <a:pt x="6083" y="6643"/>
                </a:lnTo>
                <a:lnTo>
                  <a:pt x="6229" y="6619"/>
                </a:lnTo>
                <a:lnTo>
                  <a:pt x="6351" y="6594"/>
                </a:lnTo>
                <a:lnTo>
                  <a:pt x="6448" y="6813"/>
                </a:lnTo>
                <a:lnTo>
                  <a:pt x="6448" y="6838"/>
                </a:lnTo>
                <a:lnTo>
                  <a:pt x="6375" y="6862"/>
                </a:lnTo>
                <a:lnTo>
                  <a:pt x="6229" y="6935"/>
                </a:lnTo>
                <a:lnTo>
                  <a:pt x="6107" y="7008"/>
                </a:lnTo>
                <a:lnTo>
                  <a:pt x="6107" y="7032"/>
                </a:lnTo>
                <a:lnTo>
                  <a:pt x="6132" y="7057"/>
                </a:lnTo>
                <a:lnTo>
                  <a:pt x="6399" y="7008"/>
                </a:lnTo>
                <a:lnTo>
                  <a:pt x="6497" y="6984"/>
                </a:lnTo>
                <a:lnTo>
                  <a:pt x="6545" y="7130"/>
                </a:lnTo>
                <a:lnTo>
                  <a:pt x="6472" y="7154"/>
                </a:lnTo>
                <a:lnTo>
                  <a:pt x="6302" y="7178"/>
                </a:lnTo>
                <a:lnTo>
                  <a:pt x="6205" y="7203"/>
                </a:lnTo>
                <a:lnTo>
                  <a:pt x="6132" y="7227"/>
                </a:lnTo>
                <a:lnTo>
                  <a:pt x="6107" y="7276"/>
                </a:lnTo>
                <a:lnTo>
                  <a:pt x="6083" y="7300"/>
                </a:lnTo>
                <a:lnTo>
                  <a:pt x="6107" y="7349"/>
                </a:lnTo>
                <a:lnTo>
                  <a:pt x="6132" y="7373"/>
                </a:lnTo>
                <a:lnTo>
                  <a:pt x="6205" y="7422"/>
                </a:lnTo>
                <a:lnTo>
                  <a:pt x="6278" y="7422"/>
                </a:lnTo>
                <a:lnTo>
                  <a:pt x="6424" y="7397"/>
                </a:lnTo>
                <a:lnTo>
                  <a:pt x="6618" y="7397"/>
                </a:lnTo>
                <a:lnTo>
                  <a:pt x="6667" y="7519"/>
                </a:lnTo>
                <a:lnTo>
                  <a:pt x="6424" y="7592"/>
                </a:lnTo>
                <a:lnTo>
                  <a:pt x="6278" y="7641"/>
                </a:lnTo>
                <a:lnTo>
                  <a:pt x="6253" y="7665"/>
                </a:lnTo>
                <a:lnTo>
                  <a:pt x="6278" y="7689"/>
                </a:lnTo>
                <a:lnTo>
                  <a:pt x="6375" y="7714"/>
                </a:lnTo>
                <a:lnTo>
                  <a:pt x="6472" y="7738"/>
                </a:lnTo>
                <a:lnTo>
                  <a:pt x="6667" y="7714"/>
                </a:lnTo>
                <a:lnTo>
                  <a:pt x="6716" y="7714"/>
                </a:lnTo>
                <a:lnTo>
                  <a:pt x="6740" y="7860"/>
                </a:lnTo>
                <a:lnTo>
                  <a:pt x="6667" y="7884"/>
                </a:lnTo>
                <a:lnTo>
                  <a:pt x="6570" y="7933"/>
                </a:lnTo>
                <a:lnTo>
                  <a:pt x="6448" y="7981"/>
                </a:lnTo>
                <a:lnTo>
                  <a:pt x="6424" y="8030"/>
                </a:lnTo>
                <a:lnTo>
                  <a:pt x="6448" y="8030"/>
                </a:lnTo>
                <a:lnTo>
                  <a:pt x="6545" y="8079"/>
                </a:lnTo>
                <a:lnTo>
                  <a:pt x="6691" y="8079"/>
                </a:lnTo>
                <a:lnTo>
                  <a:pt x="6789" y="8054"/>
                </a:lnTo>
                <a:lnTo>
                  <a:pt x="6813" y="8249"/>
                </a:lnTo>
                <a:lnTo>
                  <a:pt x="6740" y="8249"/>
                </a:lnTo>
                <a:lnTo>
                  <a:pt x="6570" y="8298"/>
                </a:lnTo>
                <a:lnTo>
                  <a:pt x="6424" y="8371"/>
                </a:lnTo>
                <a:lnTo>
                  <a:pt x="6399" y="8395"/>
                </a:lnTo>
                <a:lnTo>
                  <a:pt x="6424" y="8419"/>
                </a:lnTo>
                <a:lnTo>
                  <a:pt x="6472" y="8444"/>
                </a:lnTo>
                <a:lnTo>
                  <a:pt x="6545" y="8468"/>
                </a:lnTo>
                <a:lnTo>
                  <a:pt x="6837" y="8468"/>
                </a:lnTo>
                <a:lnTo>
                  <a:pt x="6862" y="8638"/>
                </a:lnTo>
                <a:lnTo>
                  <a:pt x="6764" y="8663"/>
                </a:lnTo>
                <a:lnTo>
                  <a:pt x="6667" y="8711"/>
                </a:lnTo>
                <a:lnTo>
                  <a:pt x="6570" y="8784"/>
                </a:lnTo>
                <a:lnTo>
                  <a:pt x="6570" y="8809"/>
                </a:lnTo>
                <a:lnTo>
                  <a:pt x="6886" y="8809"/>
                </a:lnTo>
                <a:lnTo>
                  <a:pt x="6910" y="9052"/>
                </a:lnTo>
                <a:lnTo>
                  <a:pt x="6764" y="9101"/>
                </a:lnTo>
                <a:lnTo>
                  <a:pt x="6691" y="9125"/>
                </a:lnTo>
                <a:lnTo>
                  <a:pt x="6618" y="9174"/>
                </a:lnTo>
                <a:lnTo>
                  <a:pt x="6618" y="9198"/>
                </a:lnTo>
                <a:lnTo>
                  <a:pt x="6667" y="9222"/>
                </a:lnTo>
                <a:lnTo>
                  <a:pt x="6691" y="9222"/>
                </a:lnTo>
                <a:lnTo>
                  <a:pt x="6789" y="9247"/>
                </a:lnTo>
                <a:lnTo>
                  <a:pt x="6910" y="9222"/>
                </a:lnTo>
                <a:lnTo>
                  <a:pt x="6910" y="9466"/>
                </a:lnTo>
                <a:lnTo>
                  <a:pt x="6570" y="9587"/>
                </a:lnTo>
                <a:lnTo>
                  <a:pt x="6545" y="9612"/>
                </a:lnTo>
                <a:lnTo>
                  <a:pt x="6545" y="9636"/>
                </a:lnTo>
                <a:lnTo>
                  <a:pt x="6594" y="9685"/>
                </a:lnTo>
                <a:lnTo>
                  <a:pt x="6764" y="9709"/>
                </a:lnTo>
                <a:lnTo>
                  <a:pt x="6910" y="9709"/>
                </a:lnTo>
                <a:lnTo>
                  <a:pt x="6910" y="9831"/>
                </a:lnTo>
                <a:lnTo>
                  <a:pt x="6813" y="9855"/>
                </a:lnTo>
                <a:lnTo>
                  <a:pt x="6667" y="9928"/>
                </a:lnTo>
                <a:lnTo>
                  <a:pt x="6643" y="9952"/>
                </a:lnTo>
                <a:lnTo>
                  <a:pt x="6643" y="10001"/>
                </a:lnTo>
                <a:lnTo>
                  <a:pt x="6667" y="10025"/>
                </a:lnTo>
                <a:lnTo>
                  <a:pt x="6716" y="10050"/>
                </a:lnTo>
                <a:lnTo>
                  <a:pt x="6910" y="10074"/>
                </a:lnTo>
                <a:lnTo>
                  <a:pt x="6886" y="10293"/>
                </a:lnTo>
                <a:lnTo>
                  <a:pt x="6789" y="10293"/>
                </a:lnTo>
                <a:lnTo>
                  <a:pt x="6691" y="10317"/>
                </a:lnTo>
                <a:lnTo>
                  <a:pt x="6667" y="10342"/>
                </a:lnTo>
                <a:lnTo>
                  <a:pt x="6667" y="10366"/>
                </a:lnTo>
                <a:lnTo>
                  <a:pt x="6667" y="10390"/>
                </a:lnTo>
                <a:lnTo>
                  <a:pt x="6691" y="10415"/>
                </a:lnTo>
                <a:lnTo>
                  <a:pt x="6789" y="10439"/>
                </a:lnTo>
                <a:lnTo>
                  <a:pt x="6862" y="10439"/>
                </a:lnTo>
                <a:lnTo>
                  <a:pt x="6837" y="10682"/>
                </a:lnTo>
                <a:lnTo>
                  <a:pt x="6813" y="10658"/>
                </a:lnTo>
                <a:lnTo>
                  <a:pt x="6764" y="10658"/>
                </a:lnTo>
                <a:lnTo>
                  <a:pt x="6764" y="10682"/>
                </a:lnTo>
                <a:lnTo>
                  <a:pt x="6740" y="10682"/>
                </a:lnTo>
                <a:lnTo>
                  <a:pt x="6764" y="10755"/>
                </a:lnTo>
                <a:lnTo>
                  <a:pt x="6813" y="10804"/>
                </a:lnTo>
                <a:lnTo>
                  <a:pt x="6813" y="10828"/>
                </a:lnTo>
                <a:lnTo>
                  <a:pt x="6813" y="10926"/>
                </a:lnTo>
                <a:lnTo>
                  <a:pt x="6837" y="10974"/>
                </a:lnTo>
                <a:lnTo>
                  <a:pt x="6862" y="11047"/>
                </a:lnTo>
                <a:lnTo>
                  <a:pt x="6910" y="11096"/>
                </a:lnTo>
                <a:lnTo>
                  <a:pt x="6935" y="11339"/>
                </a:lnTo>
                <a:lnTo>
                  <a:pt x="6935" y="11461"/>
                </a:lnTo>
                <a:lnTo>
                  <a:pt x="6886" y="11583"/>
                </a:lnTo>
                <a:lnTo>
                  <a:pt x="6837" y="11656"/>
                </a:lnTo>
                <a:lnTo>
                  <a:pt x="6740" y="11729"/>
                </a:lnTo>
                <a:lnTo>
                  <a:pt x="6643" y="11801"/>
                </a:lnTo>
                <a:lnTo>
                  <a:pt x="6594" y="11801"/>
                </a:lnTo>
                <a:lnTo>
                  <a:pt x="6570" y="11753"/>
                </a:lnTo>
                <a:lnTo>
                  <a:pt x="6521" y="11656"/>
                </a:lnTo>
                <a:lnTo>
                  <a:pt x="6472" y="11534"/>
                </a:lnTo>
                <a:lnTo>
                  <a:pt x="6424" y="11266"/>
                </a:lnTo>
                <a:lnTo>
                  <a:pt x="6448" y="10999"/>
                </a:lnTo>
                <a:lnTo>
                  <a:pt x="6472" y="10853"/>
                </a:lnTo>
                <a:lnTo>
                  <a:pt x="6521" y="10755"/>
                </a:lnTo>
                <a:lnTo>
                  <a:pt x="6521" y="10658"/>
                </a:lnTo>
                <a:lnTo>
                  <a:pt x="6521" y="10585"/>
                </a:lnTo>
                <a:lnTo>
                  <a:pt x="6472" y="10512"/>
                </a:lnTo>
                <a:lnTo>
                  <a:pt x="6424" y="10463"/>
                </a:lnTo>
                <a:lnTo>
                  <a:pt x="6424" y="10390"/>
                </a:lnTo>
                <a:lnTo>
                  <a:pt x="6448" y="10025"/>
                </a:lnTo>
                <a:lnTo>
                  <a:pt x="6448" y="9660"/>
                </a:lnTo>
                <a:lnTo>
                  <a:pt x="6399" y="9271"/>
                </a:lnTo>
                <a:lnTo>
                  <a:pt x="6326" y="8906"/>
                </a:lnTo>
                <a:lnTo>
                  <a:pt x="6253" y="8541"/>
                </a:lnTo>
                <a:lnTo>
                  <a:pt x="6132" y="8200"/>
                </a:lnTo>
                <a:lnTo>
                  <a:pt x="5961" y="7860"/>
                </a:lnTo>
                <a:lnTo>
                  <a:pt x="5791" y="7568"/>
                </a:lnTo>
                <a:lnTo>
                  <a:pt x="5767" y="7543"/>
                </a:lnTo>
                <a:lnTo>
                  <a:pt x="5864" y="7300"/>
                </a:lnTo>
                <a:lnTo>
                  <a:pt x="5937" y="7081"/>
                </a:lnTo>
                <a:lnTo>
                  <a:pt x="5937" y="6935"/>
                </a:lnTo>
                <a:lnTo>
                  <a:pt x="5937" y="6789"/>
                </a:lnTo>
                <a:lnTo>
                  <a:pt x="5889" y="6619"/>
                </a:lnTo>
                <a:lnTo>
                  <a:pt x="5840" y="6473"/>
                </a:lnTo>
                <a:lnTo>
                  <a:pt x="5767" y="6327"/>
                </a:lnTo>
                <a:lnTo>
                  <a:pt x="5670" y="6229"/>
                </a:lnTo>
                <a:lnTo>
                  <a:pt x="5597" y="6205"/>
                </a:lnTo>
                <a:lnTo>
                  <a:pt x="5524" y="6181"/>
                </a:lnTo>
                <a:lnTo>
                  <a:pt x="5451" y="6181"/>
                </a:lnTo>
                <a:lnTo>
                  <a:pt x="5378" y="6205"/>
                </a:lnTo>
                <a:lnTo>
                  <a:pt x="5305" y="6254"/>
                </a:lnTo>
                <a:lnTo>
                  <a:pt x="5280" y="6327"/>
                </a:lnTo>
                <a:lnTo>
                  <a:pt x="5280" y="6400"/>
                </a:lnTo>
                <a:lnTo>
                  <a:pt x="5305" y="6473"/>
                </a:lnTo>
                <a:lnTo>
                  <a:pt x="5426" y="6570"/>
                </a:lnTo>
                <a:lnTo>
                  <a:pt x="5475" y="6643"/>
                </a:lnTo>
                <a:lnTo>
                  <a:pt x="5524" y="6716"/>
                </a:lnTo>
                <a:lnTo>
                  <a:pt x="5524" y="6886"/>
                </a:lnTo>
                <a:lnTo>
                  <a:pt x="5499" y="7057"/>
                </a:lnTo>
                <a:lnTo>
                  <a:pt x="5451" y="7227"/>
                </a:lnTo>
                <a:lnTo>
                  <a:pt x="5353" y="7373"/>
                </a:lnTo>
                <a:lnTo>
                  <a:pt x="5305" y="7446"/>
                </a:lnTo>
                <a:lnTo>
                  <a:pt x="5256" y="7519"/>
                </a:lnTo>
                <a:lnTo>
                  <a:pt x="5183" y="7543"/>
                </a:lnTo>
                <a:lnTo>
                  <a:pt x="5086" y="7568"/>
                </a:lnTo>
                <a:lnTo>
                  <a:pt x="5013" y="7592"/>
                </a:lnTo>
                <a:lnTo>
                  <a:pt x="4964" y="7616"/>
                </a:lnTo>
                <a:lnTo>
                  <a:pt x="4915" y="7665"/>
                </a:lnTo>
                <a:lnTo>
                  <a:pt x="4891" y="7738"/>
                </a:lnTo>
                <a:lnTo>
                  <a:pt x="4867" y="7811"/>
                </a:lnTo>
                <a:lnTo>
                  <a:pt x="4891" y="7860"/>
                </a:lnTo>
                <a:lnTo>
                  <a:pt x="4915" y="7933"/>
                </a:lnTo>
                <a:lnTo>
                  <a:pt x="4964" y="7981"/>
                </a:lnTo>
                <a:lnTo>
                  <a:pt x="4842" y="7981"/>
                </a:lnTo>
                <a:lnTo>
                  <a:pt x="4648" y="8006"/>
                </a:lnTo>
                <a:lnTo>
                  <a:pt x="4575" y="8054"/>
                </a:lnTo>
                <a:lnTo>
                  <a:pt x="4550" y="8079"/>
                </a:lnTo>
                <a:lnTo>
                  <a:pt x="4550" y="8103"/>
                </a:lnTo>
                <a:lnTo>
                  <a:pt x="4550" y="8152"/>
                </a:lnTo>
                <a:lnTo>
                  <a:pt x="4599" y="8176"/>
                </a:lnTo>
                <a:lnTo>
                  <a:pt x="4696" y="8225"/>
                </a:lnTo>
                <a:lnTo>
                  <a:pt x="5013" y="8225"/>
                </a:lnTo>
                <a:lnTo>
                  <a:pt x="5013" y="8346"/>
                </a:lnTo>
                <a:lnTo>
                  <a:pt x="4842" y="8371"/>
                </a:lnTo>
                <a:lnTo>
                  <a:pt x="4696" y="8395"/>
                </a:lnTo>
                <a:lnTo>
                  <a:pt x="4526" y="8419"/>
                </a:lnTo>
                <a:lnTo>
                  <a:pt x="4477" y="8468"/>
                </a:lnTo>
                <a:lnTo>
                  <a:pt x="4453" y="8517"/>
                </a:lnTo>
                <a:lnTo>
                  <a:pt x="4477" y="8565"/>
                </a:lnTo>
                <a:lnTo>
                  <a:pt x="4526" y="8590"/>
                </a:lnTo>
                <a:lnTo>
                  <a:pt x="4745" y="8638"/>
                </a:lnTo>
                <a:lnTo>
                  <a:pt x="5013" y="8638"/>
                </a:lnTo>
                <a:lnTo>
                  <a:pt x="5013" y="8687"/>
                </a:lnTo>
                <a:lnTo>
                  <a:pt x="4891" y="8711"/>
                </a:lnTo>
                <a:lnTo>
                  <a:pt x="4672" y="8736"/>
                </a:lnTo>
                <a:lnTo>
                  <a:pt x="4575" y="8760"/>
                </a:lnTo>
                <a:lnTo>
                  <a:pt x="4477" y="8809"/>
                </a:lnTo>
                <a:lnTo>
                  <a:pt x="4453" y="8833"/>
                </a:lnTo>
                <a:lnTo>
                  <a:pt x="4477" y="8882"/>
                </a:lnTo>
                <a:lnTo>
                  <a:pt x="4550" y="8906"/>
                </a:lnTo>
                <a:lnTo>
                  <a:pt x="4648" y="8930"/>
                </a:lnTo>
                <a:lnTo>
                  <a:pt x="5013" y="8930"/>
                </a:lnTo>
                <a:lnTo>
                  <a:pt x="5013" y="9028"/>
                </a:lnTo>
                <a:lnTo>
                  <a:pt x="4794" y="9052"/>
                </a:lnTo>
                <a:lnTo>
                  <a:pt x="4623" y="9076"/>
                </a:lnTo>
                <a:lnTo>
                  <a:pt x="4550" y="9125"/>
                </a:lnTo>
                <a:lnTo>
                  <a:pt x="4550" y="9149"/>
                </a:lnTo>
                <a:lnTo>
                  <a:pt x="4550" y="9198"/>
                </a:lnTo>
                <a:lnTo>
                  <a:pt x="4599" y="9247"/>
                </a:lnTo>
                <a:lnTo>
                  <a:pt x="4696" y="9271"/>
                </a:lnTo>
                <a:lnTo>
                  <a:pt x="5037" y="9271"/>
                </a:lnTo>
                <a:lnTo>
                  <a:pt x="5061" y="9344"/>
                </a:lnTo>
                <a:lnTo>
                  <a:pt x="5013" y="9344"/>
                </a:lnTo>
                <a:lnTo>
                  <a:pt x="4794" y="9393"/>
                </a:lnTo>
                <a:lnTo>
                  <a:pt x="4623" y="9490"/>
                </a:lnTo>
                <a:lnTo>
                  <a:pt x="4599" y="9514"/>
                </a:lnTo>
                <a:lnTo>
                  <a:pt x="4623" y="9539"/>
                </a:lnTo>
                <a:lnTo>
                  <a:pt x="4818" y="9563"/>
                </a:lnTo>
                <a:lnTo>
                  <a:pt x="5037" y="9539"/>
                </a:lnTo>
                <a:lnTo>
                  <a:pt x="5110" y="9539"/>
                </a:lnTo>
                <a:lnTo>
                  <a:pt x="5134" y="9587"/>
                </a:lnTo>
                <a:lnTo>
                  <a:pt x="5037" y="9612"/>
                </a:lnTo>
                <a:lnTo>
                  <a:pt x="4940" y="9612"/>
                </a:lnTo>
                <a:lnTo>
                  <a:pt x="4794" y="9660"/>
                </a:lnTo>
                <a:lnTo>
                  <a:pt x="4745" y="9709"/>
                </a:lnTo>
                <a:lnTo>
                  <a:pt x="4696" y="9758"/>
                </a:lnTo>
                <a:lnTo>
                  <a:pt x="4696" y="9806"/>
                </a:lnTo>
                <a:lnTo>
                  <a:pt x="4721" y="9855"/>
                </a:lnTo>
                <a:lnTo>
                  <a:pt x="4794" y="9879"/>
                </a:lnTo>
                <a:lnTo>
                  <a:pt x="4964" y="9879"/>
                </a:lnTo>
                <a:lnTo>
                  <a:pt x="5086" y="9855"/>
                </a:lnTo>
                <a:lnTo>
                  <a:pt x="5207" y="9831"/>
                </a:lnTo>
                <a:lnTo>
                  <a:pt x="5256" y="9904"/>
                </a:lnTo>
                <a:lnTo>
                  <a:pt x="5134" y="9928"/>
                </a:lnTo>
                <a:lnTo>
                  <a:pt x="5013" y="9977"/>
                </a:lnTo>
                <a:lnTo>
                  <a:pt x="4915" y="10074"/>
                </a:lnTo>
                <a:lnTo>
                  <a:pt x="4915" y="10098"/>
                </a:lnTo>
                <a:lnTo>
                  <a:pt x="5037" y="10171"/>
                </a:lnTo>
                <a:lnTo>
                  <a:pt x="5159" y="10171"/>
                </a:lnTo>
                <a:lnTo>
                  <a:pt x="5329" y="10147"/>
                </a:lnTo>
                <a:lnTo>
                  <a:pt x="5402" y="10317"/>
                </a:lnTo>
                <a:lnTo>
                  <a:pt x="5329" y="10342"/>
                </a:lnTo>
                <a:lnTo>
                  <a:pt x="5207" y="10390"/>
                </a:lnTo>
                <a:lnTo>
                  <a:pt x="5086" y="10415"/>
                </a:lnTo>
                <a:lnTo>
                  <a:pt x="5086" y="10439"/>
                </a:lnTo>
                <a:lnTo>
                  <a:pt x="5207" y="10463"/>
                </a:lnTo>
                <a:lnTo>
                  <a:pt x="5305" y="10488"/>
                </a:lnTo>
                <a:lnTo>
                  <a:pt x="5475" y="10488"/>
                </a:lnTo>
                <a:lnTo>
                  <a:pt x="5524" y="10658"/>
                </a:lnTo>
                <a:lnTo>
                  <a:pt x="5378" y="10707"/>
                </a:lnTo>
                <a:lnTo>
                  <a:pt x="5232" y="10755"/>
                </a:lnTo>
                <a:lnTo>
                  <a:pt x="5207" y="10780"/>
                </a:lnTo>
                <a:lnTo>
                  <a:pt x="5232" y="10780"/>
                </a:lnTo>
                <a:lnTo>
                  <a:pt x="5353" y="10804"/>
                </a:lnTo>
                <a:lnTo>
                  <a:pt x="5548" y="10804"/>
                </a:lnTo>
                <a:lnTo>
                  <a:pt x="5572" y="10950"/>
                </a:lnTo>
                <a:lnTo>
                  <a:pt x="5524" y="10974"/>
                </a:lnTo>
                <a:lnTo>
                  <a:pt x="5402" y="10999"/>
                </a:lnTo>
                <a:lnTo>
                  <a:pt x="5280" y="11047"/>
                </a:lnTo>
                <a:lnTo>
                  <a:pt x="5280" y="11072"/>
                </a:lnTo>
                <a:lnTo>
                  <a:pt x="5280" y="11096"/>
                </a:lnTo>
                <a:lnTo>
                  <a:pt x="5451" y="11145"/>
                </a:lnTo>
                <a:lnTo>
                  <a:pt x="5621" y="11169"/>
                </a:lnTo>
                <a:lnTo>
                  <a:pt x="5645" y="11339"/>
                </a:lnTo>
                <a:lnTo>
                  <a:pt x="5548" y="11364"/>
                </a:lnTo>
                <a:lnTo>
                  <a:pt x="5426" y="11412"/>
                </a:lnTo>
                <a:lnTo>
                  <a:pt x="5426" y="11437"/>
                </a:lnTo>
                <a:lnTo>
                  <a:pt x="5451" y="11461"/>
                </a:lnTo>
                <a:lnTo>
                  <a:pt x="5548" y="11485"/>
                </a:lnTo>
                <a:lnTo>
                  <a:pt x="5670" y="11485"/>
                </a:lnTo>
                <a:lnTo>
                  <a:pt x="5694" y="11607"/>
                </a:lnTo>
                <a:lnTo>
                  <a:pt x="5548" y="11631"/>
                </a:lnTo>
                <a:lnTo>
                  <a:pt x="5426" y="11656"/>
                </a:lnTo>
                <a:lnTo>
                  <a:pt x="5378" y="11704"/>
                </a:lnTo>
                <a:lnTo>
                  <a:pt x="5353" y="11777"/>
                </a:lnTo>
                <a:lnTo>
                  <a:pt x="5378" y="11850"/>
                </a:lnTo>
                <a:lnTo>
                  <a:pt x="5402" y="11874"/>
                </a:lnTo>
                <a:lnTo>
                  <a:pt x="5426" y="11874"/>
                </a:lnTo>
                <a:lnTo>
                  <a:pt x="5548" y="11899"/>
                </a:lnTo>
                <a:lnTo>
                  <a:pt x="5718" y="11899"/>
                </a:lnTo>
                <a:lnTo>
                  <a:pt x="5718" y="12045"/>
                </a:lnTo>
                <a:lnTo>
                  <a:pt x="5548" y="12093"/>
                </a:lnTo>
                <a:lnTo>
                  <a:pt x="5402" y="12166"/>
                </a:lnTo>
                <a:lnTo>
                  <a:pt x="5402" y="12191"/>
                </a:lnTo>
                <a:lnTo>
                  <a:pt x="5548" y="12264"/>
                </a:lnTo>
                <a:lnTo>
                  <a:pt x="5645" y="12288"/>
                </a:lnTo>
                <a:lnTo>
                  <a:pt x="5718" y="12288"/>
                </a:lnTo>
                <a:lnTo>
                  <a:pt x="5718" y="12434"/>
                </a:lnTo>
                <a:lnTo>
                  <a:pt x="5597" y="12434"/>
                </a:lnTo>
                <a:lnTo>
                  <a:pt x="5451" y="12458"/>
                </a:lnTo>
                <a:lnTo>
                  <a:pt x="5378" y="12483"/>
                </a:lnTo>
                <a:lnTo>
                  <a:pt x="5305" y="12556"/>
                </a:lnTo>
                <a:lnTo>
                  <a:pt x="5280" y="12604"/>
                </a:lnTo>
                <a:lnTo>
                  <a:pt x="5280" y="12653"/>
                </a:lnTo>
                <a:lnTo>
                  <a:pt x="5305" y="12677"/>
                </a:lnTo>
                <a:lnTo>
                  <a:pt x="5353" y="12726"/>
                </a:lnTo>
                <a:lnTo>
                  <a:pt x="5499" y="12726"/>
                </a:lnTo>
                <a:lnTo>
                  <a:pt x="5645" y="12702"/>
                </a:lnTo>
                <a:lnTo>
                  <a:pt x="5743" y="12702"/>
                </a:lnTo>
                <a:lnTo>
                  <a:pt x="5718" y="13018"/>
                </a:lnTo>
                <a:lnTo>
                  <a:pt x="5621" y="13018"/>
                </a:lnTo>
                <a:lnTo>
                  <a:pt x="5451" y="13067"/>
                </a:lnTo>
                <a:lnTo>
                  <a:pt x="5305" y="13115"/>
                </a:lnTo>
                <a:lnTo>
                  <a:pt x="5280" y="13140"/>
                </a:lnTo>
                <a:lnTo>
                  <a:pt x="5280" y="13164"/>
                </a:lnTo>
                <a:lnTo>
                  <a:pt x="5305" y="13188"/>
                </a:lnTo>
                <a:lnTo>
                  <a:pt x="5670" y="13213"/>
                </a:lnTo>
                <a:lnTo>
                  <a:pt x="5718" y="13213"/>
                </a:lnTo>
                <a:lnTo>
                  <a:pt x="5718" y="13407"/>
                </a:lnTo>
                <a:lnTo>
                  <a:pt x="5597" y="13432"/>
                </a:lnTo>
                <a:lnTo>
                  <a:pt x="5475" y="13432"/>
                </a:lnTo>
                <a:lnTo>
                  <a:pt x="5378" y="13480"/>
                </a:lnTo>
                <a:lnTo>
                  <a:pt x="5305" y="13578"/>
                </a:lnTo>
                <a:lnTo>
                  <a:pt x="5305" y="13602"/>
                </a:lnTo>
                <a:lnTo>
                  <a:pt x="5329" y="13651"/>
                </a:lnTo>
                <a:lnTo>
                  <a:pt x="5451" y="13675"/>
                </a:lnTo>
                <a:lnTo>
                  <a:pt x="5572" y="13699"/>
                </a:lnTo>
                <a:lnTo>
                  <a:pt x="5718" y="13724"/>
                </a:lnTo>
                <a:lnTo>
                  <a:pt x="5718" y="13870"/>
                </a:lnTo>
                <a:lnTo>
                  <a:pt x="5621" y="13894"/>
                </a:lnTo>
                <a:lnTo>
                  <a:pt x="5353" y="13943"/>
                </a:lnTo>
                <a:lnTo>
                  <a:pt x="5305" y="13967"/>
                </a:lnTo>
                <a:lnTo>
                  <a:pt x="5280" y="14016"/>
                </a:lnTo>
                <a:lnTo>
                  <a:pt x="5305" y="14064"/>
                </a:lnTo>
                <a:lnTo>
                  <a:pt x="5329" y="14089"/>
                </a:lnTo>
                <a:lnTo>
                  <a:pt x="5402" y="14137"/>
                </a:lnTo>
                <a:lnTo>
                  <a:pt x="5499" y="14162"/>
                </a:lnTo>
                <a:lnTo>
                  <a:pt x="5718" y="14186"/>
                </a:lnTo>
                <a:lnTo>
                  <a:pt x="5694" y="14381"/>
                </a:lnTo>
                <a:lnTo>
                  <a:pt x="5524" y="14405"/>
                </a:lnTo>
                <a:lnTo>
                  <a:pt x="5378" y="14454"/>
                </a:lnTo>
                <a:lnTo>
                  <a:pt x="5305" y="14502"/>
                </a:lnTo>
                <a:lnTo>
                  <a:pt x="5232" y="14551"/>
                </a:lnTo>
                <a:lnTo>
                  <a:pt x="5232" y="14575"/>
                </a:lnTo>
                <a:lnTo>
                  <a:pt x="5256" y="14624"/>
                </a:lnTo>
                <a:lnTo>
                  <a:pt x="5402" y="14648"/>
                </a:lnTo>
                <a:lnTo>
                  <a:pt x="5694" y="14648"/>
                </a:lnTo>
                <a:lnTo>
                  <a:pt x="5694" y="14819"/>
                </a:lnTo>
                <a:lnTo>
                  <a:pt x="5475" y="14819"/>
                </a:lnTo>
                <a:lnTo>
                  <a:pt x="5402" y="14843"/>
                </a:lnTo>
                <a:lnTo>
                  <a:pt x="5329" y="14867"/>
                </a:lnTo>
                <a:lnTo>
                  <a:pt x="5305" y="14916"/>
                </a:lnTo>
                <a:lnTo>
                  <a:pt x="5280" y="14940"/>
                </a:lnTo>
                <a:lnTo>
                  <a:pt x="5280" y="14989"/>
                </a:lnTo>
                <a:lnTo>
                  <a:pt x="5305" y="15038"/>
                </a:lnTo>
                <a:lnTo>
                  <a:pt x="5378" y="15086"/>
                </a:lnTo>
                <a:lnTo>
                  <a:pt x="5475" y="15111"/>
                </a:lnTo>
                <a:lnTo>
                  <a:pt x="5572" y="15135"/>
                </a:lnTo>
                <a:lnTo>
                  <a:pt x="5670" y="15159"/>
                </a:lnTo>
                <a:lnTo>
                  <a:pt x="5670" y="15354"/>
                </a:lnTo>
                <a:lnTo>
                  <a:pt x="5548" y="15354"/>
                </a:lnTo>
                <a:lnTo>
                  <a:pt x="5451" y="15330"/>
                </a:lnTo>
                <a:lnTo>
                  <a:pt x="5353" y="15378"/>
                </a:lnTo>
                <a:lnTo>
                  <a:pt x="5329" y="15403"/>
                </a:lnTo>
                <a:lnTo>
                  <a:pt x="5305" y="15427"/>
                </a:lnTo>
                <a:lnTo>
                  <a:pt x="5329" y="15500"/>
                </a:lnTo>
                <a:lnTo>
                  <a:pt x="5378" y="15524"/>
                </a:lnTo>
                <a:lnTo>
                  <a:pt x="5426" y="15549"/>
                </a:lnTo>
                <a:lnTo>
                  <a:pt x="5524" y="15573"/>
                </a:lnTo>
                <a:lnTo>
                  <a:pt x="5645" y="15597"/>
                </a:lnTo>
                <a:lnTo>
                  <a:pt x="5645" y="15719"/>
                </a:lnTo>
                <a:lnTo>
                  <a:pt x="5305" y="15768"/>
                </a:lnTo>
                <a:lnTo>
                  <a:pt x="5280" y="15792"/>
                </a:lnTo>
                <a:lnTo>
                  <a:pt x="5280" y="15816"/>
                </a:lnTo>
                <a:lnTo>
                  <a:pt x="5280" y="15841"/>
                </a:lnTo>
                <a:lnTo>
                  <a:pt x="5305" y="15865"/>
                </a:lnTo>
                <a:lnTo>
                  <a:pt x="5621" y="15889"/>
                </a:lnTo>
                <a:lnTo>
                  <a:pt x="5621" y="16108"/>
                </a:lnTo>
                <a:lnTo>
                  <a:pt x="5524" y="16133"/>
                </a:lnTo>
                <a:lnTo>
                  <a:pt x="5378" y="16157"/>
                </a:lnTo>
                <a:lnTo>
                  <a:pt x="5305" y="16181"/>
                </a:lnTo>
                <a:lnTo>
                  <a:pt x="5256" y="16230"/>
                </a:lnTo>
                <a:lnTo>
                  <a:pt x="5232" y="16254"/>
                </a:lnTo>
                <a:lnTo>
                  <a:pt x="5256" y="16279"/>
                </a:lnTo>
                <a:lnTo>
                  <a:pt x="5305" y="16327"/>
                </a:lnTo>
                <a:lnTo>
                  <a:pt x="5353" y="16352"/>
                </a:lnTo>
                <a:lnTo>
                  <a:pt x="5475" y="16376"/>
                </a:lnTo>
                <a:lnTo>
                  <a:pt x="5597" y="16376"/>
                </a:lnTo>
                <a:lnTo>
                  <a:pt x="5572" y="16571"/>
                </a:lnTo>
                <a:lnTo>
                  <a:pt x="5572" y="16668"/>
                </a:lnTo>
                <a:lnTo>
                  <a:pt x="5280" y="16668"/>
                </a:lnTo>
                <a:lnTo>
                  <a:pt x="5207" y="16692"/>
                </a:lnTo>
                <a:lnTo>
                  <a:pt x="5159" y="16741"/>
                </a:lnTo>
                <a:lnTo>
                  <a:pt x="5159" y="16790"/>
                </a:lnTo>
                <a:lnTo>
                  <a:pt x="5207" y="16838"/>
                </a:lnTo>
                <a:lnTo>
                  <a:pt x="5256" y="16863"/>
                </a:lnTo>
                <a:lnTo>
                  <a:pt x="5402" y="16887"/>
                </a:lnTo>
                <a:lnTo>
                  <a:pt x="5548" y="16887"/>
                </a:lnTo>
                <a:lnTo>
                  <a:pt x="5524" y="17082"/>
                </a:lnTo>
                <a:lnTo>
                  <a:pt x="5426" y="17106"/>
                </a:lnTo>
                <a:lnTo>
                  <a:pt x="5280" y="17130"/>
                </a:lnTo>
                <a:lnTo>
                  <a:pt x="5207" y="17155"/>
                </a:lnTo>
                <a:lnTo>
                  <a:pt x="5134" y="17203"/>
                </a:lnTo>
                <a:lnTo>
                  <a:pt x="5134" y="17228"/>
                </a:lnTo>
                <a:lnTo>
                  <a:pt x="5134" y="17252"/>
                </a:lnTo>
                <a:lnTo>
                  <a:pt x="5207" y="17276"/>
                </a:lnTo>
                <a:lnTo>
                  <a:pt x="5280" y="17276"/>
                </a:lnTo>
                <a:lnTo>
                  <a:pt x="5426" y="17301"/>
                </a:lnTo>
                <a:lnTo>
                  <a:pt x="5499" y="17301"/>
                </a:lnTo>
                <a:lnTo>
                  <a:pt x="5475" y="17544"/>
                </a:lnTo>
                <a:lnTo>
                  <a:pt x="5378" y="17544"/>
                </a:lnTo>
                <a:lnTo>
                  <a:pt x="5256" y="17593"/>
                </a:lnTo>
                <a:lnTo>
                  <a:pt x="5183" y="17641"/>
                </a:lnTo>
                <a:lnTo>
                  <a:pt x="5183" y="17666"/>
                </a:lnTo>
                <a:lnTo>
                  <a:pt x="5183" y="17690"/>
                </a:lnTo>
                <a:lnTo>
                  <a:pt x="5207" y="17739"/>
                </a:lnTo>
                <a:lnTo>
                  <a:pt x="5256" y="17763"/>
                </a:lnTo>
                <a:lnTo>
                  <a:pt x="5378" y="17787"/>
                </a:lnTo>
                <a:lnTo>
                  <a:pt x="5451" y="17812"/>
                </a:lnTo>
                <a:lnTo>
                  <a:pt x="5426" y="17982"/>
                </a:lnTo>
                <a:lnTo>
                  <a:pt x="5329" y="17982"/>
                </a:lnTo>
                <a:lnTo>
                  <a:pt x="5086" y="18006"/>
                </a:lnTo>
                <a:lnTo>
                  <a:pt x="5037" y="18031"/>
                </a:lnTo>
                <a:lnTo>
                  <a:pt x="5013" y="18055"/>
                </a:lnTo>
                <a:lnTo>
                  <a:pt x="5013" y="18104"/>
                </a:lnTo>
                <a:lnTo>
                  <a:pt x="5061" y="18152"/>
                </a:lnTo>
                <a:lnTo>
                  <a:pt x="5159" y="18201"/>
                </a:lnTo>
                <a:lnTo>
                  <a:pt x="5280" y="18225"/>
                </a:lnTo>
                <a:lnTo>
                  <a:pt x="5402" y="18225"/>
                </a:lnTo>
                <a:lnTo>
                  <a:pt x="5402" y="18420"/>
                </a:lnTo>
                <a:lnTo>
                  <a:pt x="5353" y="18420"/>
                </a:lnTo>
                <a:lnTo>
                  <a:pt x="5207" y="18444"/>
                </a:lnTo>
                <a:lnTo>
                  <a:pt x="5134" y="18469"/>
                </a:lnTo>
                <a:lnTo>
                  <a:pt x="5086" y="18517"/>
                </a:lnTo>
                <a:lnTo>
                  <a:pt x="5061" y="18566"/>
                </a:lnTo>
                <a:lnTo>
                  <a:pt x="5086" y="18615"/>
                </a:lnTo>
                <a:lnTo>
                  <a:pt x="5134" y="18663"/>
                </a:lnTo>
                <a:lnTo>
                  <a:pt x="5183" y="18688"/>
                </a:lnTo>
                <a:lnTo>
                  <a:pt x="5329" y="18712"/>
                </a:lnTo>
                <a:lnTo>
                  <a:pt x="5378" y="18712"/>
                </a:lnTo>
                <a:lnTo>
                  <a:pt x="5353" y="18907"/>
                </a:lnTo>
                <a:lnTo>
                  <a:pt x="5280" y="18907"/>
                </a:lnTo>
                <a:lnTo>
                  <a:pt x="5183" y="18955"/>
                </a:lnTo>
                <a:lnTo>
                  <a:pt x="5159" y="18980"/>
                </a:lnTo>
                <a:lnTo>
                  <a:pt x="5159" y="19004"/>
                </a:lnTo>
                <a:lnTo>
                  <a:pt x="5159" y="19053"/>
                </a:lnTo>
                <a:lnTo>
                  <a:pt x="5183" y="19077"/>
                </a:lnTo>
                <a:lnTo>
                  <a:pt x="5256" y="19126"/>
                </a:lnTo>
                <a:lnTo>
                  <a:pt x="5353" y="19126"/>
                </a:lnTo>
                <a:lnTo>
                  <a:pt x="5353" y="19539"/>
                </a:lnTo>
                <a:lnTo>
                  <a:pt x="5353" y="19637"/>
                </a:lnTo>
                <a:lnTo>
                  <a:pt x="5402" y="19710"/>
                </a:lnTo>
                <a:lnTo>
                  <a:pt x="5475" y="19758"/>
                </a:lnTo>
                <a:lnTo>
                  <a:pt x="5548" y="19783"/>
                </a:lnTo>
                <a:lnTo>
                  <a:pt x="5572" y="19807"/>
                </a:lnTo>
                <a:lnTo>
                  <a:pt x="5718" y="19953"/>
                </a:lnTo>
                <a:lnTo>
                  <a:pt x="5840" y="20074"/>
                </a:lnTo>
                <a:lnTo>
                  <a:pt x="5986" y="20220"/>
                </a:lnTo>
                <a:lnTo>
                  <a:pt x="6132" y="20366"/>
                </a:lnTo>
                <a:lnTo>
                  <a:pt x="5961" y="20366"/>
                </a:lnTo>
                <a:lnTo>
                  <a:pt x="5816" y="20342"/>
                </a:lnTo>
                <a:lnTo>
                  <a:pt x="5670" y="20318"/>
                </a:lnTo>
                <a:lnTo>
                  <a:pt x="5524" y="20269"/>
                </a:lnTo>
                <a:lnTo>
                  <a:pt x="5378" y="20196"/>
                </a:lnTo>
                <a:lnTo>
                  <a:pt x="5232" y="20099"/>
                </a:lnTo>
                <a:lnTo>
                  <a:pt x="5086" y="20001"/>
                </a:lnTo>
                <a:lnTo>
                  <a:pt x="4940" y="19928"/>
                </a:lnTo>
                <a:lnTo>
                  <a:pt x="4818" y="19539"/>
                </a:lnTo>
                <a:lnTo>
                  <a:pt x="4721" y="19126"/>
                </a:lnTo>
                <a:lnTo>
                  <a:pt x="4672" y="18712"/>
                </a:lnTo>
                <a:lnTo>
                  <a:pt x="4623" y="18274"/>
                </a:lnTo>
                <a:lnTo>
                  <a:pt x="4575" y="17447"/>
                </a:lnTo>
                <a:lnTo>
                  <a:pt x="4526" y="16619"/>
                </a:lnTo>
                <a:lnTo>
                  <a:pt x="4477" y="15670"/>
                </a:lnTo>
                <a:lnTo>
                  <a:pt x="4429" y="14721"/>
                </a:lnTo>
                <a:lnTo>
                  <a:pt x="4404" y="14235"/>
                </a:lnTo>
                <a:lnTo>
                  <a:pt x="4380" y="13894"/>
                </a:lnTo>
                <a:lnTo>
                  <a:pt x="4331" y="13505"/>
                </a:lnTo>
                <a:lnTo>
                  <a:pt x="4258" y="13140"/>
                </a:lnTo>
                <a:lnTo>
                  <a:pt x="4161" y="12775"/>
                </a:lnTo>
                <a:lnTo>
                  <a:pt x="4112" y="12629"/>
                </a:lnTo>
                <a:lnTo>
                  <a:pt x="4039" y="12483"/>
                </a:lnTo>
                <a:lnTo>
                  <a:pt x="3966" y="12361"/>
                </a:lnTo>
                <a:lnTo>
                  <a:pt x="3893" y="12288"/>
                </a:lnTo>
                <a:lnTo>
                  <a:pt x="3820" y="12264"/>
                </a:lnTo>
                <a:lnTo>
                  <a:pt x="3577" y="12264"/>
                </a:lnTo>
                <a:lnTo>
                  <a:pt x="3504" y="12288"/>
                </a:lnTo>
                <a:lnTo>
                  <a:pt x="3407" y="12385"/>
                </a:lnTo>
                <a:lnTo>
                  <a:pt x="3334" y="12507"/>
                </a:lnTo>
                <a:lnTo>
                  <a:pt x="3309" y="12483"/>
                </a:lnTo>
                <a:lnTo>
                  <a:pt x="3188" y="12483"/>
                </a:lnTo>
                <a:lnTo>
                  <a:pt x="3066" y="12531"/>
                </a:lnTo>
                <a:lnTo>
                  <a:pt x="3042" y="12556"/>
                </a:lnTo>
                <a:lnTo>
                  <a:pt x="3042" y="12604"/>
                </a:lnTo>
                <a:lnTo>
                  <a:pt x="3066" y="12653"/>
                </a:lnTo>
                <a:lnTo>
                  <a:pt x="3115" y="12677"/>
                </a:lnTo>
                <a:lnTo>
                  <a:pt x="3236" y="12702"/>
                </a:lnTo>
                <a:lnTo>
                  <a:pt x="3261" y="12702"/>
                </a:lnTo>
                <a:lnTo>
                  <a:pt x="3212" y="12848"/>
                </a:lnTo>
                <a:lnTo>
                  <a:pt x="3042" y="12872"/>
                </a:lnTo>
                <a:lnTo>
                  <a:pt x="2871" y="12921"/>
                </a:lnTo>
                <a:lnTo>
                  <a:pt x="2871" y="12945"/>
                </a:lnTo>
                <a:lnTo>
                  <a:pt x="2871" y="12969"/>
                </a:lnTo>
                <a:lnTo>
                  <a:pt x="3017" y="13018"/>
                </a:lnTo>
                <a:lnTo>
                  <a:pt x="3163" y="13042"/>
                </a:lnTo>
                <a:lnTo>
                  <a:pt x="3139" y="13140"/>
                </a:lnTo>
                <a:lnTo>
                  <a:pt x="2969" y="13140"/>
                </a:lnTo>
                <a:lnTo>
                  <a:pt x="2847" y="13164"/>
                </a:lnTo>
                <a:lnTo>
                  <a:pt x="2725" y="13213"/>
                </a:lnTo>
                <a:lnTo>
                  <a:pt x="2701" y="13237"/>
                </a:lnTo>
                <a:lnTo>
                  <a:pt x="2701" y="13261"/>
                </a:lnTo>
                <a:lnTo>
                  <a:pt x="2701" y="13286"/>
                </a:lnTo>
                <a:lnTo>
                  <a:pt x="2725" y="13310"/>
                </a:lnTo>
                <a:lnTo>
                  <a:pt x="2847" y="13359"/>
                </a:lnTo>
                <a:lnTo>
                  <a:pt x="2969" y="13383"/>
                </a:lnTo>
                <a:lnTo>
                  <a:pt x="3090" y="13383"/>
                </a:lnTo>
                <a:lnTo>
                  <a:pt x="3066" y="13529"/>
                </a:lnTo>
                <a:lnTo>
                  <a:pt x="2847" y="13553"/>
                </a:lnTo>
                <a:lnTo>
                  <a:pt x="2750" y="13602"/>
                </a:lnTo>
                <a:lnTo>
                  <a:pt x="2652" y="13651"/>
                </a:lnTo>
                <a:lnTo>
                  <a:pt x="2628" y="13699"/>
                </a:lnTo>
                <a:lnTo>
                  <a:pt x="2652" y="13724"/>
                </a:lnTo>
                <a:lnTo>
                  <a:pt x="2847" y="13748"/>
                </a:lnTo>
                <a:lnTo>
                  <a:pt x="3042" y="13772"/>
                </a:lnTo>
                <a:lnTo>
                  <a:pt x="3042" y="13870"/>
                </a:lnTo>
                <a:lnTo>
                  <a:pt x="2920" y="13870"/>
                </a:lnTo>
                <a:lnTo>
                  <a:pt x="2774" y="13918"/>
                </a:lnTo>
                <a:lnTo>
                  <a:pt x="2701" y="13943"/>
                </a:lnTo>
                <a:lnTo>
                  <a:pt x="2628" y="13991"/>
                </a:lnTo>
                <a:lnTo>
                  <a:pt x="2628" y="14016"/>
                </a:lnTo>
                <a:lnTo>
                  <a:pt x="2701" y="14064"/>
                </a:lnTo>
                <a:lnTo>
                  <a:pt x="2798" y="14113"/>
                </a:lnTo>
                <a:lnTo>
                  <a:pt x="2896" y="14137"/>
                </a:lnTo>
                <a:lnTo>
                  <a:pt x="3017" y="14137"/>
                </a:lnTo>
                <a:lnTo>
                  <a:pt x="2993" y="14283"/>
                </a:lnTo>
                <a:lnTo>
                  <a:pt x="2871" y="14283"/>
                </a:lnTo>
                <a:lnTo>
                  <a:pt x="2725" y="14308"/>
                </a:lnTo>
                <a:lnTo>
                  <a:pt x="2677" y="14332"/>
                </a:lnTo>
                <a:lnTo>
                  <a:pt x="2604" y="14381"/>
                </a:lnTo>
                <a:lnTo>
                  <a:pt x="2604" y="14405"/>
                </a:lnTo>
                <a:lnTo>
                  <a:pt x="2579" y="14429"/>
                </a:lnTo>
                <a:lnTo>
                  <a:pt x="2604" y="14502"/>
                </a:lnTo>
                <a:lnTo>
                  <a:pt x="2677" y="14551"/>
                </a:lnTo>
                <a:lnTo>
                  <a:pt x="2725" y="14575"/>
                </a:lnTo>
                <a:lnTo>
                  <a:pt x="2871" y="14600"/>
                </a:lnTo>
                <a:lnTo>
                  <a:pt x="2969" y="14600"/>
                </a:lnTo>
                <a:lnTo>
                  <a:pt x="2969" y="14721"/>
                </a:lnTo>
                <a:lnTo>
                  <a:pt x="2969" y="14794"/>
                </a:lnTo>
                <a:lnTo>
                  <a:pt x="2774" y="14819"/>
                </a:lnTo>
                <a:lnTo>
                  <a:pt x="2628" y="14843"/>
                </a:lnTo>
                <a:lnTo>
                  <a:pt x="2555" y="14892"/>
                </a:lnTo>
                <a:lnTo>
                  <a:pt x="2506" y="14940"/>
                </a:lnTo>
                <a:lnTo>
                  <a:pt x="2482" y="14989"/>
                </a:lnTo>
                <a:lnTo>
                  <a:pt x="2506" y="15013"/>
                </a:lnTo>
                <a:lnTo>
                  <a:pt x="2579" y="15038"/>
                </a:lnTo>
                <a:lnTo>
                  <a:pt x="2652" y="15062"/>
                </a:lnTo>
                <a:lnTo>
                  <a:pt x="2823" y="15062"/>
                </a:lnTo>
                <a:lnTo>
                  <a:pt x="2944" y="15038"/>
                </a:lnTo>
                <a:lnTo>
                  <a:pt x="2944" y="15232"/>
                </a:lnTo>
                <a:lnTo>
                  <a:pt x="2871" y="15232"/>
                </a:lnTo>
                <a:lnTo>
                  <a:pt x="2677" y="15257"/>
                </a:lnTo>
                <a:lnTo>
                  <a:pt x="2506" y="15305"/>
                </a:lnTo>
                <a:lnTo>
                  <a:pt x="2506" y="15330"/>
                </a:lnTo>
                <a:lnTo>
                  <a:pt x="2506" y="15354"/>
                </a:lnTo>
                <a:lnTo>
                  <a:pt x="2701" y="15378"/>
                </a:lnTo>
                <a:lnTo>
                  <a:pt x="2920" y="15403"/>
                </a:lnTo>
                <a:lnTo>
                  <a:pt x="2920" y="15622"/>
                </a:lnTo>
                <a:lnTo>
                  <a:pt x="2798" y="15646"/>
                </a:lnTo>
                <a:lnTo>
                  <a:pt x="2652" y="15695"/>
                </a:lnTo>
                <a:lnTo>
                  <a:pt x="2506" y="15768"/>
                </a:lnTo>
                <a:lnTo>
                  <a:pt x="2506" y="15792"/>
                </a:lnTo>
                <a:lnTo>
                  <a:pt x="2506" y="15816"/>
                </a:lnTo>
                <a:lnTo>
                  <a:pt x="2798" y="15841"/>
                </a:lnTo>
                <a:lnTo>
                  <a:pt x="2896" y="15841"/>
                </a:lnTo>
                <a:lnTo>
                  <a:pt x="2896" y="15914"/>
                </a:lnTo>
                <a:lnTo>
                  <a:pt x="2750" y="15938"/>
                </a:lnTo>
                <a:lnTo>
                  <a:pt x="2604" y="15987"/>
                </a:lnTo>
                <a:lnTo>
                  <a:pt x="2482" y="16060"/>
                </a:lnTo>
                <a:lnTo>
                  <a:pt x="2433" y="16108"/>
                </a:lnTo>
                <a:lnTo>
                  <a:pt x="2433" y="16157"/>
                </a:lnTo>
                <a:lnTo>
                  <a:pt x="2433" y="16181"/>
                </a:lnTo>
                <a:lnTo>
                  <a:pt x="2506" y="16230"/>
                </a:lnTo>
                <a:lnTo>
                  <a:pt x="2579" y="16254"/>
                </a:lnTo>
                <a:lnTo>
                  <a:pt x="2725" y="16254"/>
                </a:lnTo>
                <a:lnTo>
                  <a:pt x="2896" y="16230"/>
                </a:lnTo>
                <a:lnTo>
                  <a:pt x="2871" y="16425"/>
                </a:lnTo>
                <a:lnTo>
                  <a:pt x="2628" y="16473"/>
                </a:lnTo>
                <a:lnTo>
                  <a:pt x="2506" y="16498"/>
                </a:lnTo>
                <a:lnTo>
                  <a:pt x="2409" y="16546"/>
                </a:lnTo>
                <a:lnTo>
                  <a:pt x="2409" y="16571"/>
                </a:lnTo>
                <a:lnTo>
                  <a:pt x="2409" y="16595"/>
                </a:lnTo>
                <a:lnTo>
                  <a:pt x="2506" y="16644"/>
                </a:lnTo>
                <a:lnTo>
                  <a:pt x="2628" y="16668"/>
                </a:lnTo>
                <a:lnTo>
                  <a:pt x="2871" y="16692"/>
                </a:lnTo>
                <a:lnTo>
                  <a:pt x="2847" y="16936"/>
                </a:lnTo>
                <a:lnTo>
                  <a:pt x="2701" y="16936"/>
                </a:lnTo>
                <a:lnTo>
                  <a:pt x="2555" y="16960"/>
                </a:lnTo>
                <a:lnTo>
                  <a:pt x="2458" y="16984"/>
                </a:lnTo>
                <a:lnTo>
                  <a:pt x="2409" y="17033"/>
                </a:lnTo>
                <a:lnTo>
                  <a:pt x="2385" y="17057"/>
                </a:lnTo>
                <a:lnTo>
                  <a:pt x="2433" y="17106"/>
                </a:lnTo>
                <a:lnTo>
                  <a:pt x="2482" y="17130"/>
                </a:lnTo>
                <a:lnTo>
                  <a:pt x="2604" y="17155"/>
                </a:lnTo>
                <a:lnTo>
                  <a:pt x="2847" y="17155"/>
                </a:lnTo>
                <a:lnTo>
                  <a:pt x="2823" y="17349"/>
                </a:lnTo>
                <a:lnTo>
                  <a:pt x="2701" y="17398"/>
                </a:lnTo>
                <a:lnTo>
                  <a:pt x="2604" y="17447"/>
                </a:lnTo>
                <a:lnTo>
                  <a:pt x="2506" y="17495"/>
                </a:lnTo>
                <a:lnTo>
                  <a:pt x="2458" y="17568"/>
                </a:lnTo>
                <a:lnTo>
                  <a:pt x="2433" y="17593"/>
                </a:lnTo>
                <a:lnTo>
                  <a:pt x="2458" y="17641"/>
                </a:lnTo>
                <a:lnTo>
                  <a:pt x="2458" y="17666"/>
                </a:lnTo>
                <a:lnTo>
                  <a:pt x="2506" y="17690"/>
                </a:lnTo>
                <a:lnTo>
                  <a:pt x="2652" y="17690"/>
                </a:lnTo>
                <a:lnTo>
                  <a:pt x="2823" y="17641"/>
                </a:lnTo>
                <a:lnTo>
                  <a:pt x="2798" y="17860"/>
                </a:lnTo>
                <a:lnTo>
                  <a:pt x="2628" y="17933"/>
                </a:lnTo>
                <a:lnTo>
                  <a:pt x="2506" y="17958"/>
                </a:lnTo>
                <a:lnTo>
                  <a:pt x="2482" y="17958"/>
                </a:lnTo>
                <a:lnTo>
                  <a:pt x="2458" y="17982"/>
                </a:lnTo>
                <a:lnTo>
                  <a:pt x="2458" y="18006"/>
                </a:lnTo>
                <a:lnTo>
                  <a:pt x="2482" y="18031"/>
                </a:lnTo>
                <a:lnTo>
                  <a:pt x="2628" y="18055"/>
                </a:lnTo>
                <a:lnTo>
                  <a:pt x="2798" y="18055"/>
                </a:lnTo>
                <a:lnTo>
                  <a:pt x="2774" y="18298"/>
                </a:lnTo>
                <a:lnTo>
                  <a:pt x="2725" y="18298"/>
                </a:lnTo>
                <a:lnTo>
                  <a:pt x="2628" y="18323"/>
                </a:lnTo>
                <a:lnTo>
                  <a:pt x="2506" y="18371"/>
                </a:lnTo>
                <a:lnTo>
                  <a:pt x="2482" y="18396"/>
                </a:lnTo>
                <a:lnTo>
                  <a:pt x="2482" y="18420"/>
                </a:lnTo>
                <a:lnTo>
                  <a:pt x="2482" y="18444"/>
                </a:lnTo>
                <a:lnTo>
                  <a:pt x="2506" y="18444"/>
                </a:lnTo>
                <a:lnTo>
                  <a:pt x="2604" y="18493"/>
                </a:lnTo>
                <a:lnTo>
                  <a:pt x="2725" y="18542"/>
                </a:lnTo>
                <a:lnTo>
                  <a:pt x="2750" y="18542"/>
                </a:lnTo>
                <a:lnTo>
                  <a:pt x="2725" y="18688"/>
                </a:lnTo>
                <a:lnTo>
                  <a:pt x="2628" y="18712"/>
                </a:lnTo>
                <a:lnTo>
                  <a:pt x="2506" y="18712"/>
                </a:lnTo>
                <a:lnTo>
                  <a:pt x="2458" y="18736"/>
                </a:lnTo>
                <a:lnTo>
                  <a:pt x="2409" y="18761"/>
                </a:lnTo>
                <a:lnTo>
                  <a:pt x="2385" y="18809"/>
                </a:lnTo>
                <a:lnTo>
                  <a:pt x="2385" y="18858"/>
                </a:lnTo>
                <a:lnTo>
                  <a:pt x="2433" y="18882"/>
                </a:lnTo>
                <a:lnTo>
                  <a:pt x="2482" y="18931"/>
                </a:lnTo>
                <a:lnTo>
                  <a:pt x="2604" y="18955"/>
                </a:lnTo>
                <a:lnTo>
                  <a:pt x="2701" y="18955"/>
                </a:lnTo>
                <a:lnTo>
                  <a:pt x="2677" y="19053"/>
                </a:lnTo>
                <a:lnTo>
                  <a:pt x="2604" y="19077"/>
                </a:lnTo>
                <a:lnTo>
                  <a:pt x="2555" y="19101"/>
                </a:lnTo>
                <a:lnTo>
                  <a:pt x="2433" y="19174"/>
                </a:lnTo>
                <a:lnTo>
                  <a:pt x="2433" y="19199"/>
                </a:lnTo>
                <a:lnTo>
                  <a:pt x="2433" y="19223"/>
                </a:lnTo>
                <a:lnTo>
                  <a:pt x="2531" y="19272"/>
                </a:lnTo>
                <a:lnTo>
                  <a:pt x="2628" y="19320"/>
                </a:lnTo>
                <a:lnTo>
                  <a:pt x="2604" y="19466"/>
                </a:lnTo>
                <a:lnTo>
                  <a:pt x="2458" y="19466"/>
                </a:lnTo>
                <a:lnTo>
                  <a:pt x="2360" y="19515"/>
                </a:lnTo>
                <a:lnTo>
                  <a:pt x="2336" y="19564"/>
                </a:lnTo>
                <a:lnTo>
                  <a:pt x="2360" y="19612"/>
                </a:lnTo>
                <a:lnTo>
                  <a:pt x="2385" y="19661"/>
                </a:lnTo>
                <a:lnTo>
                  <a:pt x="2433" y="19685"/>
                </a:lnTo>
                <a:lnTo>
                  <a:pt x="2531" y="19734"/>
                </a:lnTo>
                <a:lnTo>
                  <a:pt x="2458" y="19928"/>
                </a:lnTo>
                <a:lnTo>
                  <a:pt x="2312" y="20001"/>
                </a:lnTo>
                <a:lnTo>
                  <a:pt x="2166" y="20099"/>
                </a:lnTo>
                <a:lnTo>
                  <a:pt x="2020" y="20196"/>
                </a:lnTo>
                <a:lnTo>
                  <a:pt x="1874" y="20269"/>
                </a:lnTo>
                <a:lnTo>
                  <a:pt x="1728" y="20318"/>
                </a:lnTo>
                <a:lnTo>
                  <a:pt x="1582" y="20342"/>
                </a:lnTo>
                <a:lnTo>
                  <a:pt x="1436" y="20366"/>
                </a:lnTo>
                <a:lnTo>
                  <a:pt x="1265" y="20366"/>
                </a:lnTo>
                <a:lnTo>
                  <a:pt x="1411" y="20220"/>
                </a:lnTo>
                <a:lnTo>
                  <a:pt x="1557" y="20074"/>
                </a:lnTo>
                <a:lnTo>
                  <a:pt x="1679" y="19953"/>
                </a:lnTo>
                <a:lnTo>
                  <a:pt x="1825" y="19807"/>
                </a:lnTo>
                <a:lnTo>
                  <a:pt x="1849" y="19783"/>
                </a:lnTo>
                <a:lnTo>
                  <a:pt x="1922" y="19758"/>
                </a:lnTo>
                <a:lnTo>
                  <a:pt x="1995" y="19710"/>
                </a:lnTo>
                <a:lnTo>
                  <a:pt x="2020" y="19637"/>
                </a:lnTo>
                <a:lnTo>
                  <a:pt x="2044" y="19539"/>
                </a:lnTo>
                <a:lnTo>
                  <a:pt x="2020" y="18785"/>
                </a:lnTo>
                <a:lnTo>
                  <a:pt x="1971" y="18055"/>
                </a:lnTo>
                <a:lnTo>
                  <a:pt x="1825" y="16571"/>
                </a:lnTo>
                <a:lnTo>
                  <a:pt x="1752" y="15792"/>
                </a:lnTo>
                <a:lnTo>
                  <a:pt x="1703" y="15013"/>
                </a:lnTo>
                <a:lnTo>
                  <a:pt x="1679" y="13456"/>
                </a:lnTo>
                <a:lnTo>
                  <a:pt x="1655" y="12702"/>
                </a:lnTo>
                <a:lnTo>
                  <a:pt x="1679" y="11947"/>
                </a:lnTo>
                <a:lnTo>
                  <a:pt x="1703" y="11583"/>
                </a:lnTo>
                <a:lnTo>
                  <a:pt x="1752" y="11218"/>
                </a:lnTo>
                <a:lnTo>
                  <a:pt x="1825" y="10853"/>
                </a:lnTo>
                <a:lnTo>
                  <a:pt x="1922" y="10488"/>
                </a:lnTo>
                <a:lnTo>
                  <a:pt x="2044" y="10171"/>
                </a:lnTo>
                <a:lnTo>
                  <a:pt x="2166" y="9855"/>
                </a:lnTo>
                <a:lnTo>
                  <a:pt x="2287" y="9539"/>
                </a:lnTo>
                <a:lnTo>
                  <a:pt x="2360" y="9198"/>
                </a:lnTo>
                <a:lnTo>
                  <a:pt x="2385" y="8906"/>
                </a:lnTo>
                <a:lnTo>
                  <a:pt x="2385" y="8590"/>
                </a:lnTo>
                <a:lnTo>
                  <a:pt x="2385" y="8006"/>
                </a:lnTo>
                <a:lnTo>
                  <a:pt x="2458" y="7957"/>
                </a:lnTo>
                <a:lnTo>
                  <a:pt x="2482" y="7908"/>
                </a:lnTo>
                <a:lnTo>
                  <a:pt x="2506" y="7835"/>
                </a:lnTo>
                <a:lnTo>
                  <a:pt x="2506" y="7762"/>
                </a:lnTo>
                <a:lnTo>
                  <a:pt x="2506" y="7689"/>
                </a:lnTo>
                <a:lnTo>
                  <a:pt x="2458" y="7641"/>
                </a:lnTo>
                <a:lnTo>
                  <a:pt x="2385" y="7592"/>
                </a:lnTo>
                <a:lnTo>
                  <a:pt x="2312" y="7568"/>
                </a:lnTo>
                <a:lnTo>
                  <a:pt x="2214" y="7543"/>
                </a:lnTo>
                <a:lnTo>
                  <a:pt x="2141" y="7519"/>
                </a:lnTo>
                <a:lnTo>
                  <a:pt x="2093" y="7446"/>
                </a:lnTo>
                <a:lnTo>
                  <a:pt x="2044" y="7373"/>
                </a:lnTo>
                <a:lnTo>
                  <a:pt x="1947" y="7227"/>
                </a:lnTo>
                <a:lnTo>
                  <a:pt x="1898" y="7057"/>
                </a:lnTo>
                <a:lnTo>
                  <a:pt x="1874" y="6886"/>
                </a:lnTo>
                <a:lnTo>
                  <a:pt x="1874" y="6716"/>
                </a:lnTo>
                <a:lnTo>
                  <a:pt x="1898" y="6643"/>
                </a:lnTo>
                <a:lnTo>
                  <a:pt x="1971" y="6570"/>
                </a:lnTo>
                <a:lnTo>
                  <a:pt x="2093" y="6473"/>
                </a:lnTo>
                <a:lnTo>
                  <a:pt x="2117" y="6400"/>
                </a:lnTo>
                <a:lnTo>
                  <a:pt x="2117" y="6327"/>
                </a:lnTo>
                <a:lnTo>
                  <a:pt x="2093" y="6254"/>
                </a:lnTo>
                <a:lnTo>
                  <a:pt x="2020" y="6205"/>
                </a:lnTo>
                <a:lnTo>
                  <a:pt x="1947" y="6181"/>
                </a:lnTo>
                <a:lnTo>
                  <a:pt x="1849" y="6181"/>
                </a:lnTo>
                <a:lnTo>
                  <a:pt x="1801" y="6205"/>
                </a:lnTo>
                <a:lnTo>
                  <a:pt x="1728" y="6229"/>
                </a:lnTo>
                <a:lnTo>
                  <a:pt x="1630" y="6327"/>
                </a:lnTo>
                <a:lnTo>
                  <a:pt x="1557" y="6473"/>
                </a:lnTo>
                <a:lnTo>
                  <a:pt x="1484" y="6619"/>
                </a:lnTo>
                <a:lnTo>
                  <a:pt x="1460" y="6789"/>
                </a:lnTo>
                <a:lnTo>
                  <a:pt x="1460" y="6935"/>
                </a:lnTo>
                <a:lnTo>
                  <a:pt x="1460" y="7081"/>
                </a:lnTo>
                <a:lnTo>
                  <a:pt x="1533" y="7300"/>
                </a:lnTo>
                <a:lnTo>
                  <a:pt x="1630" y="7543"/>
                </a:lnTo>
                <a:lnTo>
                  <a:pt x="1606" y="7568"/>
                </a:lnTo>
                <a:lnTo>
                  <a:pt x="1533" y="7519"/>
                </a:lnTo>
                <a:lnTo>
                  <a:pt x="1411" y="7470"/>
                </a:lnTo>
                <a:lnTo>
                  <a:pt x="1363" y="7446"/>
                </a:lnTo>
                <a:lnTo>
                  <a:pt x="1290" y="7446"/>
                </a:lnTo>
                <a:lnTo>
                  <a:pt x="1265" y="7470"/>
                </a:lnTo>
                <a:lnTo>
                  <a:pt x="1241" y="7495"/>
                </a:lnTo>
                <a:lnTo>
                  <a:pt x="1241" y="7568"/>
                </a:lnTo>
                <a:lnTo>
                  <a:pt x="1290" y="7616"/>
                </a:lnTo>
                <a:lnTo>
                  <a:pt x="1363" y="7689"/>
                </a:lnTo>
                <a:lnTo>
                  <a:pt x="1460" y="7787"/>
                </a:lnTo>
                <a:lnTo>
                  <a:pt x="1436" y="7860"/>
                </a:lnTo>
                <a:lnTo>
                  <a:pt x="1314" y="7811"/>
                </a:lnTo>
                <a:lnTo>
                  <a:pt x="1192" y="7762"/>
                </a:lnTo>
                <a:lnTo>
                  <a:pt x="1071" y="7738"/>
                </a:lnTo>
                <a:lnTo>
                  <a:pt x="1022" y="7762"/>
                </a:lnTo>
                <a:lnTo>
                  <a:pt x="998" y="7811"/>
                </a:lnTo>
                <a:lnTo>
                  <a:pt x="1022" y="7835"/>
                </a:lnTo>
                <a:lnTo>
                  <a:pt x="1071" y="7908"/>
                </a:lnTo>
                <a:lnTo>
                  <a:pt x="1144" y="7981"/>
                </a:lnTo>
                <a:lnTo>
                  <a:pt x="1314" y="8103"/>
                </a:lnTo>
                <a:lnTo>
                  <a:pt x="1265" y="8249"/>
                </a:lnTo>
                <a:lnTo>
                  <a:pt x="1168" y="8225"/>
                </a:lnTo>
                <a:lnTo>
                  <a:pt x="1095" y="8200"/>
                </a:lnTo>
                <a:lnTo>
                  <a:pt x="998" y="8225"/>
                </a:lnTo>
                <a:lnTo>
                  <a:pt x="949" y="8249"/>
                </a:lnTo>
                <a:lnTo>
                  <a:pt x="949" y="8273"/>
                </a:lnTo>
                <a:lnTo>
                  <a:pt x="949" y="8322"/>
                </a:lnTo>
                <a:lnTo>
                  <a:pt x="1022" y="8371"/>
                </a:lnTo>
                <a:lnTo>
                  <a:pt x="1095" y="8419"/>
                </a:lnTo>
                <a:lnTo>
                  <a:pt x="1192" y="8444"/>
                </a:lnTo>
                <a:lnTo>
                  <a:pt x="1168" y="8468"/>
                </a:lnTo>
                <a:lnTo>
                  <a:pt x="973" y="8468"/>
                </a:lnTo>
                <a:lnTo>
                  <a:pt x="900" y="8492"/>
                </a:lnTo>
                <a:lnTo>
                  <a:pt x="852" y="8541"/>
                </a:lnTo>
                <a:lnTo>
                  <a:pt x="827" y="8565"/>
                </a:lnTo>
                <a:lnTo>
                  <a:pt x="803" y="8614"/>
                </a:lnTo>
                <a:lnTo>
                  <a:pt x="827" y="8663"/>
                </a:lnTo>
                <a:lnTo>
                  <a:pt x="852" y="8711"/>
                </a:lnTo>
                <a:lnTo>
                  <a:pt x="949" y="8760"/>
                </a:lnTo>
                <a:lnTo>
                  <a:pt x="1071" y="8784"/>
                </a:lnTo>
                <a:lnTo>
                  <a:pt x="1095" y="8784"/>
                </a:lnTo>
                <a:lnTo>
                  <a:pt x="1046" y="8979"/>
                </a:lnTo>
                <a:lnTo>
                  <a:pt x="803" y="8979"/>
                </a:lnTo>
                <a:lnTo>
                  <a:pt x="779" y="9028"/>
                </a:lnTo>
                <a:lnTo>
                  <a:pt x="779" y="9052"/>
                </a:lnTo>
                <a:lnTo>
                  <a:pt x="779" y="9101"/>
                </a:lnTo>
                <a:lnTo>
                  <a:pt x="827" y="9149"/>
                </a:lnTo>
                <a:lnTo>
                  <a:pt x="876" y="9174"/>
                </a:lnTo>
                <a:lnTo>
                  <a:pt x="973" y="9198"/>
                </a:lnTo>
                <a:lnTo>
                  <a:pt x="998" y="9222"/>
                </a:lnTo>
                <a:lnTo>
                  <a:pt x="998" y="9368"/>
                </a:lnTo>
                <a:lnTo>
                  <a:pt x="852" y="9368"/>
                </a:lnTo>
                <a:lnTo>
                  <a:pt x="803" y="9393"/>
                </a:lnTo>
                <a:lnTo>
                  <a:pt x="754" y="9417"/>
                </a:lnTo>
                <a:lnTo>
                  <a:pt x="730" y="9490"/>
                </a:lnTo>
                <a:lnTo>
                  <a:pt x="730" y="9539"/>
                </a:lnTo>
                <a:lnTo>
                  <a:pt x="730" y="9563"/>
                </a:lnTo>
                <a:lnTo>
                  <a:pt x="779" y="9612"/>
                </a:lnTo>
                <a:lnTo>
                  <a:pt x="827" y="9636"/>
                </a:lnTo>
                <a:lnTo>
                  <a:pt x="949" y="9660"/>
                </a:lnTo>
                <a:lnTo>
                  <a:pt x="949" y="9806"/>
                </a:lnTo>
                <a:lnTo>
                  <a:pt x="876" y="9806"/>
                </a:lnTo>
                <a:lnTo>
                  <a:pt x="803" y="9831"/>
                </a:lnTo>
                <a:lnTo>
                  <a:pt x="730" y="9879"/>
                </a:lnTo>
                <a:lnTo>
                  <a:pt x="681" y="9904"/>
                </a:lnTo>
                <a:lnTo>
                  <a:pt x="681" y="9952"/>
                </a:lnTo>
                <a:lnTo>
                  <a:pt x="681" y="10001"/>
                </a:lnTo>
                <a:lnTo>
                  <a:pt x="730" y="10050"/>
                </a:lnTo>
                <a:lnTo>
                  <a:pt x="827" y="10074"/>
                </a:lnTo>
                <a:lnTo>
                  <a:pt x="949" y="10074"/>
                </a:lnTo>
                <a:lnTo>
                  <a:pt x="949" y="10123"/>
                </a:lnTo>
                <a:lnTo>
                  <a:pt x="852" y="10147"/>
                </a:lnTo>
                <a:lnTo>
                  <a:pt x="803" y="10196"/>
                </a:lnTo>
                <a:lnTo>
                  <a:pt x="754" y="10244"/>
                </a:lnTo>
                <a:lnTo>
                  <a:pt x="754" y="10269"/>
                </a:lnTo>
                <a:lnTo>
                  <a:pt x="779" y="10293"/>
                </a:lnTo>
                <a:lnTo>
                  <a:pt x="876" y="10342"/>
                </a:lnTo>
                <a:lnTo>
                  <a:pt x="949" y="10342"/>
                </a:lnTo>
                <a:lnTo>
                  <a:pt x="973" y="10390"/>
                </a:lnTo>
                <a:lnTo>
                  <a:pt x="973" y="10463"/>
                </a:lnTo>
                <a:lnTo>
                  <a:pt x="925" y="10512"/>
                </a:lnTo>
                <a:lnTo>
                  <a:pt x="876" y="10585"/>
                </a:lnTo>
                <a:lnTo>
                  <a:pt x="852" y="10658"/>
                </a:lnTo>
                <a:lnTo>
                  <a:pt x="876" y="10755"/>
                </a:lnTo>
                <a:lnTo>
                  <a:pt x="925" y="10853"/>
                </a:lnTo>
                <a:lnTo>
                  <a:pt x="949" y="10999"/>
                </a:lnTo>
                <a:lnTo>
                  <a:pt x="973" y="11266"/>
                </a:lnTo>
                <a:lnTo>
                  <a:pt x="925" y="11534"/>
                </a:lnTo>
                <a:lnTo>
                  <a:pt x="876" y="11656"/>
                </a:lnTo>
                <a:lnTo>
                  <a:pt x="827" y="11753"/>
                </a:lnTo>
                <a:lnTo>
                  <a:pt x="803" y="11801"/>
                </a:lnTo>
                <a:lnTo>
                  <a:pt x="754" y="11801"/>
                </a:lnTo>
                <a:lnTo>
                  <a:pt x="657" y="11729"/>
                </a:lnTo>
                <a:lnTo>
                  <a:pt x="560" y="11656"/>
                </a:lnTo>
                <a:lnTo>
                  <a:pt x="511" y="11583"/>
                </a:lnTo>
                <a:lnTo>
                  <a:pt x="462" y="11461"/>
                </a:lnTo>
                <a:lnTo>
                  <a:pt x="462" y="11339"/>
                </a:lnTo>
                <a:lnTo>
                  <a:pt x="487" y="11096"/>
                </a:lnTo>
                <a:lnTo>
                  <a:pt x="535" y="11047"/>
                </a:lnTo>
                <a:lnTo>
                  <a:pt x="560" y="10974"/>
                </a:lnTo>
                <a:lnTo>
                  <a:pt x="584" y="10926"/>
                </a:lnTo>
                <a:lnTo>
                  <a:pt x="584" y="10828"/>
                </a:lnTo>
                <a:lnTo>
                  <a:pt x="511" y="10342"/>
                </a:lnTo>
                <a:lnTo>
                  <a:pt x="462" y="9831"/>
                </a:lnTo>
                <a:lnTo>
                  <a:pt x="462" y="9320"/>
                </a:lnTo>
                <a:lnTo>
                  <a:pt x="511" y="8809"/>
                </a:lnTo>
                <a:lnTo>
                  <a:pt x="584" y="8298"/>
                </a:lnTo>
                <a:lnTo>
                  <a:pt x="681" y="7787"/>
                </a:lnTo>
                <a:lnTo>
                  <a:pt x="803" y="7300"/>
                </a:lnTo>
                <a:lnTo>
                  <a:pt x="949" y="6813"/>
                </a:lnTo>
                <a:lnTo>
                  <a:pt x="1119" y="6400"/>
                </a:lnTo>
                <a:lnTo>
                  <a:pt x="1314" y="6010"/>
                </a:lnTo>
                <a:lnTo>
                  <a:pt x="1557" y="5621"/>
                </a:lnTo>
                <a:lnTo>
                  <a:pt x="1703" y="5451"/>
                </a:lnTo>
                <a:lnTo>
                  <a:pt x="1849" y="5280"/>
                </a:lnTo>
                <a:lnTo>
                  <a:pt x="2044" y="5134"/>
                </a:lnTo>
                <a:lnTo>
                  <a:pt x="2214" y="4988"/>
                </a:lnTo>
                <a:lnTo>
                  <a:pt x="2409" y="4891"/>
                </a:lnTo>
                <a:lnTo>
                  <a:pt x="2628" y="4794"/>
                </a:lnTo>
                <a:lnTo>
                  <a:pt x="2823" y="4745"/>
                </a:lnTo>
                <a:lnTo>
                  <a:pt x="3066" y="4696"/>
                </a:lnTo>
                <a:lnTo>
                  <a:pt x="3528" y="4623"/>
                </a:lnTo>
                <a:close/>
                <a:moveTo>
                  <a:pt x="3893" y="0"/>
                </a:moveTo>
                <a:lnTo>
                  <a:pt x="3699" y="73"/>
                </a:lnTo>
                <a:lnTo>
                  <a:pt x="3382" y="73"/>
                </a:lnTo>
                <a:lnTo>
                  <a:pt x="3212" y="122"/>
                </a:lnTo>
                <a:lnTo>
                  <a:pt x="3066" y="195"/>
                </a:lnTo>
                <a:lnTo>
                  <a:pt x="2896" y="268"/>
                </a:lnTo>
                <a:lnTo>
                  <a:pt x="2774" y="365"/>
                </a:lnTo>
                <a:lnTo>
                  <a:pt x="2628" y="487"/>
                </a:lnTo>
                <a:lnTo>
                  <a:pt x="2506" y="609"/>
                </a:lnTo>
                <a:lnTo>
                  <a:pt x="2287" y="901"/>
                </a:lnTo>
                <a:lnTo>
                  <a:pt x="2093" y="1217"/>
                </a:lnTo>
                <a:lnTo>
                  <a:pt x="1947" y="1533"/>
                </a:lnTo>
                <a:lnTo>
                  <a:pt x="1874" y="1850"/>
                </a:lnTo>
                <a:lnTo>
                  <a:pt x="1849" y="2044"/>
                </a:lnTo>
                <a:lnTo>
                  <a:pt x="1849" y="2215"/>
                </a:lnTo>
                <a:lnTo>
                  <a:pt x="1874" y="2409"/>
                </a:lnTo>
                <a:lnTo>
                  <a:pt x="1898" y="2580"/>
                </a:lnTo>
                <a:lnTo>
                  <a:pt x="1947" y="2750"/>
                </a:lnTo>
                <a:lnTo>
                  <a:pt x="2020" y="2896"/>
                </a:lnTo>
                <a:lnTo>
                  <a:pt x="2093" y="3066"/>
                </a:lnTo>
                <a:lnTo>
                  <a:pt x="2214" y="3212"/>
                </a:lnTo>
                <a:lnTo>
                  <a:pt x="2312" y="3358"/>
                </a:lnTo>
                <a:lnTo>
                  <a:pt x="2433" y="3480"/>
                </a:lnTo>
                <a:lnTo>
                  <a:pt x="2579" y="3577"/>
                </a:lnTo>
                <a:lnTo>
                  <a:pt x="2725" y="3699"/>
                </a:lnTo>
                <a:lnTo>
                  <a:pt x="2871" y="3772"/>
                </a:lnTo>
                <a:lnTo>
                  <a:pt x="3042" y="3845"/>
                </a:lnTo>
                <a:lnTo>
                  <a:pt x="3212" y="3918"/>
                </a:lnTo>
                <a:lnTo>
                  <a:pt x="3407" y="3966"/>
                </a:lnTo>
                <a:lnTo>
                  <a:pt x="3553" y="3966"/>
                </a:lnTo>
                <a:lnTo>
                  <a:pt x="3528" y="4039"/>
                </a:lnTo>
                <a:lnTo>
                  <a:pt x="3504" y="4234"/>
                </a:lnTo>
                <a:lnTo>
                  <a:pt x="3431" y="4234"/>
                </a:lnTo>
                <a:lnTo>
                  <a:pt x="3188" y="4210"/>
                </a:lnTo>
                <a:lnTo>
                  <a:pt x="2944" y="4210"/>
                </a:lnTo>
                <a:lnTo>
                  <a:pt x="2725" y="4258"/>
                </a:lnTo>
                <a:lnTo>
                  <a:pt x="2506" y="4331"/>
                </a:lnTo>
                <a:lnTo>
                  <a:pt x="2287" y="4404"/>
                </a:lnTo>
                <a:lnTo>
                  <a:pt x="2093" y="4526"/>
                </a:lnTo>
                <a:lnTo>
                  <a:pt x="1898" y="4648"/>
                </a:lnTo>
                <a:lnTo>
                  <a:pt x="1728" y="4794"/>
                </a:lnTo>
                <a:lnTo>
                  <a:pt x="1557" y="4964"/>
                </a:lnTo>
                <a:lnTo>
                  <a:pt x="1387" y="5134"/>
                </a:lnTo>
                <a:lnTo>
                  <a:pt x="1095" y="5499"/>
                </a:lnTo>
                <a:lnTo>
                  <a:pt x="852" y="5913"/>
                </a:lnTo>
                <a:lnTo>
                  <a:pt x="633" y="6327"/>
                </a:lnTo>
                <a:lnTo>
                  <a:pt x="438" y="6862"/>
                </a:lnTo>
                <a:lnTo>
                  <a:pt x="268" y="7446"/>
                </a:lnTo>
                <a:lnTo>
                  <a:pt x="122" y="8006"/>
                </a:lnTo>
                <a:lnTo>
                  <a:pt x="49" y="8614"/>
                </a:lnTo>
                <a:lnTo>
                  <a:pt x="0" y="9198"/>
                </a:lnTo>
                <a:lnTo>
                  <a:pt x="0" y="9806"/>
                </a:lnTo>
                <a:lnTo>
                  <a:pt x="49" y="10390"/>
                </a:lnTo>
                <a:lnTo>
                  <a:pt x="122" y="10974"/>
                </a:lnTo>
                <a:lnTo>
                  <a:pt x="146" y="10974"/>
                </a:lnTo>
                <a:lnTo>
                  <a:pt x="97" y="11193"/>
                </a:lnTo>
                <a:lnTo>
                  <a:pt x="73" y="11412"/>
                </a:lnTo>
                <a:lnTo>
                  <a:pt x="97" y="11631"/>
                </a:lnTo>
                <a:lnTo>
                  <a:pt x="170" y="11777"/>
                </a:lnTo>
                <a:lnTo>
                  <a:pt x="219" y="11899"/>
                </a:lnTo>
                <a:lnTo>
                  <a:pt x="316" y="11972"/>
                </a:lnTo>
                <a:lnTo>
                  <a:pt x="414" y="12069"/>
                </a:lnTo>
                <a:lnTo>
                  <a:pt x="511" y="12142"/>
                </a:lnTo>
                <a:lnTo>
                  <a:pt x="633" y="12191"/>
                </a:lnTo>
                <a:lnTo>
                  <a:pt x="754" y="12215"/>
                </a:lnTo>
                <a:lnTo>
                  <a:pt x="876" y="12215"/>
                </a:lnTo>
                <a:lnTo>
                  <a:pt x="998" y="12166"/>
                </a:lnTo>
                <a:lnTo>
                  <a:pt x="1144" y="12069"/>
                </a:lnTo>
                <a:lnTo>
                  <a:pt x="1241" y="11923"/>
                </a:lnTo>
                <a:lnTo>
                  <a:pt x="1217" y="12604"/>
                </a:lnTo>
                <a:lnTo>
                  <a:pt x="1217" y="13261"/>
                </a:lnTo>
                <a:lnTo>
                  <a:pt x="1217" y="14040"/>
                </a:lnTo>
                <a:lnTo>
                  <a:pt x="1241" y="14819"/>
                </a:lnTo>
                <a:lnTo>
                  <a:pt x="1265" y="15597"/>
                </a:lnTo>
                <a:lnTo>
                  <a:pt x="1314" y="16376"/>
                </a:lnTo>
                <a:lnTo>
                  <a:pt x="1460" y="17958"/>
                </a:lnTo>
                <a:lnTo>
                  <a:pt x="1509" y="18736"/>
                </a:lnTo>
                <a:lnTo>
                  <a:pt x="1509" y="19515"/>
                </a:lnTo>
                <a:lnTo>
                  <a:pt x="1265" y="19685"/>
                </a:lnTo>
                <a:lnTo>
                  <a:pt x="1022" y="19904"/>
                </a:lnTo>
                <a:lnTo>
                  <a:pt x="827" y="20147"/>
                </a:lnTo>
                <a:lnTo>
                  <a:pt x="730" y="20269"/>
                </a:lnTo>
                <a:lnTo>
                  <a:pt x="681" y="20415"/>
                </a:lnTo>
                <a:lnTo>
                  <a:pt x="633" y="20512"/>
                </a:lnTo>
                <a:lnTo>
                  <a:pt x="657" y="20634"/>
                </a:lnTo>
                <a:lnTo>
                  <a:pt x="706" y="20707"/>
                </a:lnTo>
                <a:lnTo>
                  <a:pt x="803" y="20756"/>
                </a:lnTo>
                <a:lnTo>
                  <a:pt x="1119" y="20829"/>
                </a:lnTo>
                <a:lnTo>
                  <a:pt x="1411" y="20829"/>
                </a:lnTo>
                <a:lnTo>
                  <a:pt x="1703" y="20804"/>
                </a:lnTo>
                <a:lnTo>
                  <a:pt x="1995" y="20731"/>
                </a:lnTo>
                <a:lnTo>
                  <a:pt x="2214" y="20634"/>
                </a:lnTo>
                <a:lnTo>
                  <a:pt x="2458" y="20512"/>
                </a:lnTo>
                <a:lnTo>
                  <a:pt x="2555" y="20439"/>
                </a:lnTo>
                <a:lnTo>
                  <a:pt x="2652" y="20366"/>
                </a:lnTo>
                <a:lnTo>
                  <a:pt x="2750" y="20269"/>
                </a:lnTo>
                <a:lnTo>
                  <a:pt x="2798" y="20172"/>
                </a:lnTo>
                <a:lnTo>
                  <a:pt x="2847" y="20123"/>
                </a:lnTo>
                <a:lnTo>
                  <a:pt x="2871" y="20074"/>
                </a:lnTo>
                <a:lnTo>
                  <a:pt x="2969" y="19783"/>
                </a:lnTo>
                <a:lnTo>
                  <a:pt x="3042" y="19466"/>
                </a:lnTo>
                <a:lnTo>
                  <a:pt x="3090" y="19150"/>
                </a:lnTo>
                <a:lnTo>
                  <a:pt x="3139" y="18809"/>
                </a:lnTo>
                <a:lnTo>
                  <a:pt x="3188" y="18152"/>
                </a:lnTo>
                <a:lnTo>
                  <a:pt x="3236" y="17520"/>
                </a:lnTo>
                <a:lnTo>
                  <a:pt x="3285" y="16425"/>
                </a:lnTo>
                <a:lnTo>
                  <a:pt x="3334" y="15330"/>
                </a:lnTo>
                <a:lnTo>
                  <a:pt x="3407" y="14502"/>
                </a:lnTo>
                <a:lnTo>
                  <a:pt x="3480" y="13651"/>
                </a:lnTo>
                <a:lnTo>
                  <a:pt x="3528" y="13164"/>
                </a:lnTo>
                <a:lnTo>
                  <a:pt x="3601" y="12872"/>
                </a:lnTo>
                <a:lnTo>
                  <a:pt x="3650" y="12750"/>
                </a:lnTo>
                <a:lnTo>
                  <a:pt x="3699" y="12629"/>
                </a:lnTo>
                <a:lnTo>
                  <a:pt x="3747" y="12750"/>
                </a:lnTo>
                <a:lnTo>
                  <a:pt x="3796" y="12872"/>
                </a:lnTo>
                <a:lnTo>
                  <a:pt x="3845" y="13164"/>
                </a:lnTo>
                <a:lnTo>
                  <a:pt x="3918" y="13651"/>
                </a:lnTo>
                <a:lnTo>
                  <a:pt x="3991" y="14502"/>
                </a:lnTo>
                <a:lnTo>
                  <a:pt x="4064" y="15330"/>
                </a:lnTo>
                <a:lnTo>
                  <a:pt x="4112" y="16425"/>
                </a:lnTo>
                <a:lnTo>
                  <a:pt x="4161" y="17520"/>
                </a:lnTo>
                <a:lnTo>
                  <a:pt x="4210" y="18152"/>
                </a:lnTo>
                <a:lnTo>
                  <a:pt x="4258" y="18809"/>
                </a:lnTo>
                <a:lnTo>
                  <a:pt x="4307" y="19150"/>
                </a:lnTo>
                <a:lnTo>
                  <a:pt x="4356" y="19466"/>
                </a:lnTo>
                <a:lnTo>
                  <a:pt x="4429" y="19783"/>
                </a:lnTo>
                <a:lnTo>
                  <a:pt x="4526" y="20074"/>
                </a:lnTo>
                <a:lnTo>
                  <a:pt x="4550" y="20123"/>
                </a:lnTo>
                <a:lnTo>
                  <a:pt x="4599" y="20172"/>
                </a:lnTo>
                <a:lnTo>
                  <a:pt x="4648" y="20269"/>
                </a:lnTo>
                <a:lnTo>
                  <a:pt x="4745" y="20366"/>
                </a:lnTo>
                <a:lnTo>
                  <a:pt x="4842" y="20439"/>
                </a:lnTo>
                <a:lnTo>
                  <a:pt x="4940" y="20512"/>
                </a:lnTo>
                <a:lnTo>
                  <a:pt x="5183" y="20634"/>
                </a:lnTo>
                <a:lnTo>
                  <a:pt x="5402" y="20731"/>
                </a:lnTo>
                <a:lnTo>
                  <a:pt x="5694" y="20804"/>
                </a:lnTo>
                <a:lnTo>
                  <a:pt x="5986" y="20829"/>
                </a:lnTo>
                <a:lnTo>
                  <a:pt x="6278" y="20829"/>
                </a:lnTo>
                <a:lnTo>
                  <a:pt x="6594" y="20756"/>
                </a:lnTo>
                <a:lnTo>
                  <a:pt x="6691" y="20707"/>
                </a:lnTo>
                <a:lnTo>
                  <a:pt x="6740" y="20634"/>
                </a:lnTo>
                <a:lnTo>
                  <a:pt x="6740" y="20512"/>
                </a:lnTo>
                <a:lnTo>
                  <a:pt x="6716" y="20415"/>
                </a:lnTo>
                <a:lnTo>
                  <a:pt x="6667" y="20269"/>
                </a:lnTo>
                <a:lnTo>
                  <a:pt x="6570" y="20147"/>
                </a:lnTo>
                <a:lnTo>
                  <a:pt x="6375" y="19904"/>
                </a:lnTo>
                <a:lnTo>
                  <a:pt x="6132" y="19685"/>
                </a:lnTo>
                <a:lnTo>
                  <a:pt x="5864" y="19515"/>
                </a:lnTo>
                <a:lnTo>
                  <a:pt x="5889" y="18736"/>
                </a:lnTo>
                <a:lnTo>
                  <a:pt x="5937" y="17958"/>
                </a:lnTo>
                <a:lnTo>
                  <a:pt x="6059" y="16376"/>
                </a:lnTo>
                <a:lnTo>
                  <a:pt x="6132" y="15597"/>
                </a:lnTo>
                <a:lnTo>
                  <a:pt x="6156" y="14819"/>
                </a:lnTo>
                <a:lnTo>
                  <a:pt x="6180" y="14040"/>
                </a:lnTo>
                <a:lnTo>
                  <a:pt x="6180" y="13261"/>
                </a:lnTo>
                <a:lnTo>
                  <a:pt x="6180" y="12604"/>
                </a:lnTo>
                <a:lnTo>
                  <a:pt x="6156" y="11923"/>
                </a:lnTo>
                <a:lnTo>
                  <a:pt x="6253" y="12069"/>
                </a:lnTo>
                <a:lnTo>
                  <a:pt x="6399" y="12166"/>
                </a:lnTo>
                <a:lnTo>
                  <a:pt x="6521" y="12215"/>
                </a:lnTo>
                <a:lnTo>
                  <a:pt x="6643" y="12215"/>
                </a:lnTo>
                <a:lnTo>
                  <a:pt x="6764" y="12191"/>
                </a:lnTo>
                <a:lnTo>
                  <a:pt x="6886" y="12142"/>
                </a:lnTo>
                <a:lnTo>
                  <a:pt x="6983" y="12069"/>
                </a:lnTo>
                <a:lnTo>
                  <a:pt x="7081" y="11972"/>
                </a:lnTo>
                <a:lnTo>
                  <a:pt x="7178" y="11899"/>
                </a:lnTo>
                <a:lnTo>
                  <a:pt x="7227" y="11777"/>
                </a:lnTo>
                <a:lnTo>
                  <a:pt x="7300" y="11631"/>
                </a:lnTo>
                <a:lnTo>
                  <a:pt x="7324" y="11412"/>
                </a:lnTo>
                <a:lnTo>
                  <a:pt x="7300" y="11193"/>
                </a:lnTo>
                <a:lnTo>
                  <a:pt x="7251" y="10974"/>
                </a:lnTo>
                <a:lnTo>
                  <a:pt x="7275" y="10974"/>
                </a:lnTo>
                <a:lnTo>
                  <a:pt x="7348" y="10390"/>
                </a:lnTo>
                <a:lnTo>
                  <a:pt x="7397" y="9806"/>
                </a:lnTo>
                <a:lnTo>
                  <a:pt x="7397" y="9198"/>
                </a:lnTo>
                <a:lnTo>
                  <a:pt x="7348" y="8614"/>
                </a:lnTo>
                <a:lnTo>
                  <a:pt x="7251" y="8006"/>
                </a:lnTo>
                <a:lnTo>
                  <a:pt x="7129" y="7446"/>
                </a:lnTo>
                <a:lnTo>
                  <a:pt x="6959" y="6862"/>
                </a:lnTo>
                <a:lnTo>
                  <a:pt x="6764" y="6327"/>
                </a:lnTo>
                <a:lnTo>
                  <a:pt x="6545" y="5913"/>
                </a:lnTo>
                <a:lnTo>
                  <a:pt x="6302" y="5499"/>
                </a:lnTo>
                <a:lnTo>
                  <a:pt x="6010" y="5134"/>
                </a:lnTo>
                <a:lnTo>
                  <a:pt x="5840" y="4964"/>
                </a:lnTo>
                <a:lnTo>
                  <a:pt x="5670" y="4794"/>
                </a:lnTo>
                <a:lnTo>
                  <a:pt x="5499" y="4648"/>
                </a:lnTo>
                <a:lnTo>
                  <a:pt x="5305" y="4526"/>
                </a:lnTo>
                <a:lnTo>
                  <a:pt x="5110" y="4404"/>
                </a:lnTo>
                <a:lnTo>
                  <a:pt x="4891" y="4331"/>
                </a:lnTo>
                <a:lnTo>
                  <a:pt x="4672" y="4258"/>
                </a:lnTo>
                <a:lnTo>
                  <a:pt x="4453" y="4210"/>
                </a:lnTo>
                <a:lnTo>
                  <a:pt x="4210" y="4210"/>
                </a:lnTo>
                <a:lnTo>
                  <a:pt x="3966" y="4234"/>
                </a:lnTo>
                <a:lnTo>
                  <a:pt x="3966" y="4210"/>
                </a:lnTo>
                <a:lnTo>
                  <a:pt x="3966" y="4185"/>
                </a:lnTo>
                <a:lnTo>
                  <a:pt x="3966" y="4137"/>
                </a:lnTo>
                <a:lnTo>
                  <a:pt x="3942" y="4039"/>
                </a:lnTo>
                <a:lnTo>
                  <a:pt x="3918" y="3966"/>
                </a:lnTo>
                <a:lnTo>
                  <a:pt x="4064" y="3942"/>
                </a:lnTo>
                <a:lnTo>
                  <a:pt x="4210" y="3893"/>
                </a:lnTo>
                <a:lnTo>
                  <a:pt x="4356" y="3845"/>
                </a:lnTo>
                <a:lnTo>
                  <a:pt x="4477" y="3772"/>
                </a:lnTo>
                <a:lnTo>
                  <a:pt x="4721" y="3602"/>
                </a:lnTo>
                <a:lnTo>
                  <a:pt x="4940" y="3383"/>
                </a:lnTo>
                <a:lnTo>
                  <a:pt x="5110" y="3115"/>
                </a:lnTo>
                <a:lnTo>
                  <a:pt x="5232" y="2847"/>
                </a:lnTo>
                <a:lnTo>
                  <a:pt x="5353" y="2531"/>
                </a:lnTo>
                <a:lnTo>
                  <a:pt x="5402" y="2215"/>
                </a:lnTo>
                <a:lnTo>
                  <a:pt x="5426" y="2069"/>
                </a:lnTo>
                <a:lnTo>
                  <a:pt x="5402" y="1898"/>
                </a:lnTo>
                <a:lnTo>
                  <a:pt x="5378" y="1704"/>
                </a:lnTo>
                <a:lnTo>
                  <a:pt x="5329" y="1485"/>
                </a:lnTo>
                <a:lnTo>
                  <a:pt x="5280" y="1290"/>
                </a:lnTo>
                <a:lnTo>
                  <a:pt x="5183" y="1095"/>
                </a:lnTo>
                <a:lnTo>
                  <a:pt x="5086" y="876"/>
                </a:lnTo>
                <a:lnTo>
                  <a:pt x="4988" y="682"/>
                </a:lnTo>
                <a:lnTo>
                  <a:pt x="4867" y="511"/>
                </a:lnTo>
                <a:lnTo>
                  <a:pt x="4721" y="365"/>
                </a:lnTo>
                <a:lnTo>
                  <a:pt x="4575" y="219"/>
                </a:lnTo>
                <a:lnTo>
                  <a:pt x="4429" y="122"/>
                </a:lnTo>
                <a:lnTo>
                  <a:pt x="4258" y="49"/>
                </a:lnTo>
                <a:lnTo>
                  <a:pt x="4088" y="0"/>
                </a:lnTo>
                <a:close/>
              </a:path>
            </a:pathLst>
          </a:custGeom>
          <a:solidFill>
            <a:srgbClr val="25212A">
              <a:alpha val="7115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57" name="Google Shape;957;p93"/>
          <p:cNvSpPr/>
          <p:nvPr/>
        </p:nvSpPr>
        <p:spPr>
          <a:xfrm>
            <a:off x="7917267" y="3571390"/>
            <a:ext cx="145204" cy="408821"/>
          </a:xfrm>
          <a:custGeom>
            <a:rect b="b" l="l" r="r" t="t"/>
            <a:pathLst>
              <a:path extrusionOk="0" h="20829" w="7398">
                <a:moveTo>
                  <a:pt x="3991" y="584"/>
                </a:moveTo>
                <a:lnTo>
                  <a:pt x="3942" y="657"/>
                </a:lnTo>
                <a:lnTo>
                  <a:pt x="3893" y="730"/>
                </a:lnTo>
                <a:lnTo>
                  <a:pt x="3893" y="755"/>
                </a:lnTo>
                <a:lnTo>
                  <a:pt x="3918" y="779"/>
                </a:lnTo>
                <a:lnTo>
                  <a:pt x="3991" y="803"/>
                </a:lnTo>
                <a:lnTo>
                  <a:pt x="4064" y="779"/>
                </a:lnTo>
                <a:lnTo>
                  <a:pt x="4185" y="755"/>
                </a:lnTo>
                <a:lnTo>
                  <a:pt x="4283" y="706"/>
                </a:lnTo>
                <a:lnTo>
                  <a:pt x="4380" y="633"/>
                </a:lnTo>
                <a:lnTo>
                  <a:pt x="4453" y="730"/>
                </a:lnTo>
                <a:lnTo>
                  <a:pt x="4356" y="779"/>
                </a:lnTo>
                <a:lnTo>
                  <a:pt x="4210" y="852"/>
                </a:lnTo>
                <a:lnTo>
                  <a:pt x="4088" y="949"/>
                </a:lnTo>
                <a:lnTo>
                  <a:pt x="4088" y="974"/>
                </a:lnTo>
                <a:lnTo>
                  <a:pt x="4112" y="998"/>
                </a:lnTo>
                <a:lnTo>
                  <a:pt x="4283" y="998"/>
                </a:lnTo>
                <a:lnTo>
                  <a:pt x="4453" y="974"/>
                </a:lnTo>
                <a:lnTo>
                  <a:pt x="4623" y="901"/>
                </a:lnTo>
                <a:lnTo>
                  <a:pt x="4721" y="1071"/>
                </a:lnTo>
                <a:lnTo>
                  <a:pt x="4696" y="1071"/>
                </a:lnTo>
                <a:lnTo>
                  <a:pt x="4429" y="1193"/>
                </a:lnTo>
                <a:lnTo>
                  <a:pt x="4185" y="1314"/>
                </a:lnTo>
                <a:lnTo>
                  <a:pt x="4161" y="1339"/>
                </a:lnTo>
                <a:lnTo>
                  <a:pt x="4185" y="1339"/>
                </a:lnTo>
                <a:lnTo>
                  <a:pt x="4307" y="1387"/>
                </a:lnTo>
                <a:lnTo>
                  <a:pt x="4429" y="1387"/>
                </a:lnTo>
                <a:lnTo>
                  <a:pt x="4550" y="1363"/>
                </a:lnTo>
                <a:lnTo>
                  <a:pt x="4696" y="1314"/>
                </a:lnTo>
                <a:lnTo>
                  <a:pt x="4818" y="1266"/>
                </a:lnTo>
                <a:lnTo>
                  <a:pt x="4915" y="1533"/>
                </a:lnTo>
                <a:lnTo>
                  <a:pt x="4794" y="1582"/>
                </a:lnTo>
                <a:lnTo>
                  <a:pt x="4502" y="1679"/>
                </a:lnTo>
                <a:lnTo>
                  <a:pt x="4356" y="1728"/>
                </a:lnTo>
                <a:lnTo>
                  <a:pt x="4234" y="1825"/>
                </a:lnTo>
                <a:lnTo>
                  <a:pt x="4210" y="1850"/>
                </a:lnTo>
                <a:lnTo>
                  <a:pt x="4210" y="1874"/>
                </a:lnTo>
                <a:lnTo>
                  <a:pt x="4210" y="1898"/>
                </a:lnTo>
                <a:lnTo>
                  <a:pt x="4234" y="1898"/>
                </a:lnTo>
                <a:lnTo>
                  <a:pt x="4404" y="1947"/>
                </a:lnTo>
                <a:lnTo>
                  <a:pt x="4550" y="1923"/>
                </a:lnTo>
                <a:lnTo>
                  <a:pt x="4696" y="1898"/>
                </a:lnTo>
                <a:lnTo>
                  <a:pt x="4867" y="1874"/>
                </a:lnTo>
                <a:lnTo>
                  <a:pt x="4964" y="1850"/>
                </a:lnTo>
                <a:lnTo>
                  <a:pt x="4988" y="2069"/>
                </a:lnTo>
                <a:lnTo>
                  <a:pt x="4891" y="2093"/>
                </a:lnTo>
                <a:lnTo>
                  <a:pt x="4696" y="2142"/>
                </a:lnTo>
                <a:lnTo>
                  <a:pt x="4526" y="2190"/>
                </a:lnTo>
                <a:lnTo>
                  <a:pt x="4331" y="2263"/>
                </a:lnTo>
                <a:lnTo>
                  <a:pt x="4137" y="2336"/>
                </a:lnTo>
                <a:lnTo>
                  <a:pt x="4112" y="2361"/>
                </a:lnTo>
                <a:lnTo>
                  <a:pt x="4137" y="2385"/>
                </a:lnTo>
                <a:lnTo>
                  <a:pt x="4283" y="2385"/>
                </a:lnTo>
                <a:lnTo>
                  <a:pt x="4404" y="2409"/>
                </a:lnTo>
                <a:lnTo>
                  <a:pt x="4599" y="2385"/>
                </a:lnTo>
                <a:lnTo>
                  <a:pt x="4769" y="2361"/>
                </a:lnTo>
                <a:lnTo>
                  <a:pt x="4988" y="2336"/>
                </a:lnTo>
                <a:lnTo>
                  <a:pt x="4988" y="2434"/>
                </a:lnTo>
                <a:lnTo>
                  <a:pt x="4940" y="2604"/>
                </a:lnTo>
                <a:lnTo>
                  <a:pt x="4891" y="2750"/>
                </a:lnTo>
                <a:lnTo>
                  <a:pt x="4794" y="2726"/>
                </a:lnTo>
                <a:lnTo>
                  <a:pt x="4696" y="2726"/>
                </a:lnTo>
                <a:lnTo>
                  <a:pt x="4502" y="2750"/>
                </a:lnTo>
                <a:lnTo>
                  <a:pt x="4258" y="2750"/>
                </a:lnTo>
                <a:lnTo>
                  <a:pt x="4137" y="2774"/>
                </a:lnTo>
                <a:lnTo>
                  <a:pt x="4015" y="2847"/>
                </a:lnTo>
                <a:lnTo>
                  <a:pt x="4015" y="2872"/>
                </a:lnTo>
                <a:lnTo>
                  <a:pt x="4112" y="2945"/>
                </a:lnTo>
                <a:lnTo>
                  <a:pt x="4210" y="2993"/>
                </a:lnTo>
                <a:lnTo>
                  <a:pt x="4429" y="2993"/>
                </a:lnTo>
                <a:lnTo>
                  <a:pt x="4599" y="3018"/>
                </a:lnTo>
                <a:lnTo>
                  <a:pt x="4745" y="3018"/>
                </a:lnTo>
                <a:lnTo>
                  <a:pt x="4623" y="3164"/>
                </a:lnTo>
                <a:lnTo>
                  <a:pt x="4502" y="3310"/>
                </a:lnTo>
                <a:lnTo>
                  <a:pt x="4453" y="3285"/>
                </a:lnTo>
                <a:lnTo>
                  <a:pt x="4283" y="3237"/>
                </a:lnTo>
                <a:lnTo>
                  <a:pt x="4112" y="3212"/>
                </a:lnTo>
                <a:lnTo>
                  <a:pt x="3918" y="3212"/>
                </a:lnTo>
                <a:lnTo>
                  <a:pt x="3747" y="3237"/>
                </a:lnTo>
                <a:lnTo>
                  <a:pt x="3723" y="3237"/>
                </a:lnTo>
                <a:lnTo>
                  <a:pt x="3723" y="3261"/>
                </a:lnTo>
                <a:lnTo>
                  <a:pt x="3747" y="3310"/>
                </a:lnTo>
                <a:lnTo>
                  <a:pt x="3966" y="3407"/>
                </a:lnTo>
                <a:lnTo>
                  <a:pt x="4210" y="3480"/>
                </a:lnTo>
                <a:lnTo>
                  <a:pt x="3991" y="3529"/>
                </a:lnTo>
                <a:lnTo>
                  <a:pt x="3796" y="3553"/>
                </a:lnTo>
                <a:lnTo>
                  <a:pt x="3553" y="3553"/>
                </a:lnTo>
                <a:lnTo>
                  <a:pt x="3334" y="3504"/>
                </a:lnTo>
                <a:lnTo>
                  <a:pt x="3090" y="3407"/>
                </a:lnTo>
                <a:lnTo>
                  <a:pt x="2896" y="3285"/>
                </a:lnTo>
                <a:lnTo>
                  <a:pt x="2701" y="3115"/>
                </a:lnTo>
                <a:lnTo>
                  <a:pt x="2555" y="2945"/>
                </a:lnTo>
                <a:lnTo>
                  <a:pt x="2433" y="2726"/>
                </a:lnTo>
                <a:lnTo>
                  <a:pt x="2360" y="2507"/>
                </a:lnTo>
                <a:lnTo>
                  <a:pt x="2312" y="2288"/>
                </a:lnTo>
                <a:lnTo>
                  <a:pt x="2312" y="2020"/>
                </a:lnTo>
                <a:lnTo>
                  <a:pt x="2336" y="1874"/>
                </a:lnTo>
                <a:lnTo>
                  <a:pt x="2360" y="1704"/>
                </a:lnTo>
                <a:lnTo>
                  <a:pt x="2409" y="1558"/>
                </a:lnTo>
                <a:lnTo>
                  <a:pt x="2482" y="1412"/>
                </a:lnTo>
                <a:lnTo>
                  <a:pt x="2677" y="1120"/>
                </a:lnTo>
                <a:lnTo>
                  <a:pt x="2871" y="876"/>
                </a:lnTo>
                <a:lnTo>
                  <a:pt x="3017" y="755"/>
                </a:lnTo>
                <a:lnTo>
                  <a:pt x="3139" y="682"/>
                </a:lnTo>
                <a:lnTo>
                  <a:pt x="3261" y="633"/>
                </a:lnTo>
                <a:lnTo>
                  <a:pt x="3407" y="584"/>
                </a:lnTo>
                <a:close/>
                <a:moveTo>
                  <a:pt x="1898" y="7860"/>
                </a:moveTo>
                <a:lnTo>
                  <a:pt x="2020" y="7933"/>
                </a:lnTo>
                <a:lnTo>
                  <a:pt x="1995" y="8200"/>
                </a:lnTo>
                <a:lnTo>
                  <a:pt x="1995" y="8444"/>
                </a:lnTo>
                <a:lnTo>
                  <a:pt x="1971" y="8979"/>
                </a:lnTo>
                <a:lnTo>
                  <a:pt x="1971" y="9149"/>
                </a:lnTo>
                <a:lnTo>
                  <a:pt x="1922" y="9344"/>
                </a:lnTo>
                <a:lnTo>
                  <a:pt x="1801" y="9685"/>
                </a:lnTo>
                <a:lnTo>
                  <a:pt x="1655" y="10050"/>
                </a:lnTo>
                <a:lnTo>
                  <a:pt x="1509" y="10390"/>
                </a:lnTo>
                <a:lnTo>
                  <a:pt x="1436" y="10658"/>
                </a:lnTo>
                <a:lnTo>
                  <a:pt x="1363" y="10926"/>
                </a:lnTo>
                <a:lnTo>
                  <a:pt x="1314" y="10707"/>
                </a:lnTo>
                <a:lnTo>
                  <a:pt x="1265" y="10536"/>
                </a:lnTo>
                <a:lnTo>
                  <a:pt x="1241" y="10512"/>
                </a:lnTo>
                <a:lnTo>
                  <a:pt x="1290" y="10463"/>
                </a:lnTo>
                <a:lnTo>
                  <a:pt x="1314" y="10390"/>
                </a:lnTo>
                <a:lnTo>
                  <a:pt x="1363" y="9733"/>
                </a:lnTo>
                <a:lnTo>
                  <a:pt x="1460" y="9076"/>
                </a:lnTo>
                <a:lnTo>
                  <a:pt x="1533" y="8760"/>
                </a:lnTo>
                <a:lnTo>
                  <a:pt x="1606" y="8444"/>
                </a:lnTo>
                <a:lnTo>
                  <a:pt x="1728" y="8152"/>
                </a:lnTo>
                <a:lnTo>
                  <a:pt x="1898" y="7860"/>
                </a:lnTo>
                <a:close/>
                <a:moveTo>
                  <a:pt x="5499" y="7860"/>
                </a:moveTo>
                <a:lnTo>
                  <a:pt x="5670" y="8152"/>
                </a:lnTo>
                <a:lnTo>
                  <a:pt x="5791" y="8444"/>
                </a:lnTo>
                <a:lnTo>
                  <a:pt x="5864" y="8760"/>
                </a:lnTo>
                <a:lnTo>
                  <a:pt x="5937" y="9076"/>
                </a:lnTo>
                <a:lnTo>
                  <a:pt x="6010" y="9733"/>
                </a:lnTo>
                <a:lnTo>
                  <a:pt x="6083" y="10390"/>
                </a:lnTo>
                <a:lnTo>
                  <a:pt x="6107" y="10463"/>
                </a:lnTo>
                <a:lnTo>
                  <a:pt x="6156" y="10512"/>
                </a:lnTo>
                <a:lnTo>
                  <a:pt x="6132" y="10536"/>
                </a:lnTo>
                <a:lnTo>
                  <a:pt x="6083" y="10707"/>
                </a:lnTo>
                <a:lnTo>
                  <a:pt x="6034" y="10926"/>
                </a:lnTo>
                <a:lnTo>
                  <a:pt x="5961" y="10658"/>
                </a:lnTo>
                <a:lnTo>
                  <a:pt x="5889" y="10390"/>
                </a:lnTo>
                <a:lnTo>
                  <a:pt x="5743" y="10050"/>
                </a:lnTo>
                <a:lnTo>
                  <a:pt x="5597" y="9685"/>
                </a:lnTo>
                <a:lnTo>
                  <a:pt x="5475" y="9344"/>
                </a:lnTo>
                <a:lnTo>
                  <a:pt x="5426" y="9149"/>
                </a:lnTo>
                <a:lnTo>
                  <a:pt x="5426" y="8979"/>
                </a:lnTo>
                <a:lnTo>
                  <a:pt x="5402" y="8444"/>
                </a:lnTo>
                <a:lnTo>
                  <a:pt x="5402" y="8200"/>
                </a:lnTo>
                <a:lnTo>
                  <a:pt x="5378" y="7933"/>
                </a:lnTo>
                <a:lnTo>
                  <a:pt x="5499" y="7860"/>
                </a:lnTo>
                <a:close/>
                <a:moveTo>
                  <a:pt x="3869" y="4623"/>
                </a:moveTo>
                <a:lnTo>
                  <a:pt x="4161" y="4672"/>
                </a:lnTo>
                <a:lnTo>
                  <a:pt x="4453" y="4721"/>
                </a:lnTo>
                <a:lnTo>
                  <a:pt x="4380" y="4769"/>
                </a:lnTo>
                <a:lnTo>
                  <a:pt x="4283" y="4842"/>
                </a:lnTo>
                <a:lnTo>
                  <a:pt x="4283" y="4867"/>
                </a:lnTo>
                <a:lnTo>
                  <a:pt x="4307" y="4891"/>
                </a:lnTo>
                <a:lnTo>
                  <a:pt x="4696" y="4842"/>
                </a:lnTo>
                <a:lnTo>
                  <a:pt x="4842" y="4842"/>
                </a:lnTo>
                <a:lnTo>
                  <a:pt x="4915" y="4867"/>
                </a:lnTo>
                <a:lnTo>
                  <a:pt x="4818" y="4891"/>
                </a:lnTo>
                <a:lnTo>
                  <a:pt x="4696" y="4940"/>
                </a:lnTo>
                <a:lnTo>
                  <a:pt x="4599" y="4988"/>
                </a:lnTo>
                <a:lnTo>
                  <a:pt x="4550" y="5086"/>
                </a:lnTo>
                <a:lnTo>
                  <a:pt x="4550" y="5110"/>
                </a:lnTo>
                <a:lnTo>
                  <a:pt x="4575" y="5110"/>
                </a:lnTo>
                <a:lnTo>
                  <a:pt x="4818" y="5037"/>
                </a:lnTo>
                <a:lnTo>
                  <a:pt x="4964" y="5013"/>
                </a:lnTo>
                <a:lnTo>
                  <a:pt x="5086" y="4988"/>
                </a:lnTo>
                <a:lnTo>
                  <a:pt x="5159" y="4988"/>
                </a:lnTo>
                <a:lnTo>
                  <a:pt x="5329" y="5110"/>
                </a:lnTo>
                <a:lnTo>
                  <a:pt x="5086" y="5134"/>
                </a:lnTo>
                <a:lnTo>
                  <a:pt x="4964" y="5183"/>
                </a:lnTo>
                <a:lnTo>
                  <a:pt x="4867" y="5232"/>
                </a:lnTo>
                <a:lnTo>
                  <a:pt x="4867" y="5280"/>
                </a:lnTo>
                <a:lnTo>
                  <a:pt x="4867" y="5305"/>
                </a:lnTo>
                <a:lnTo>
                  <a:pt x="4988" y="5353"/>
                </a:lnTo>
                <a:lnTo>
                  <a:pt x="5110" y="5353"/>
                </a:lnTo>
                <a:lnTo>
                  <a:pt x="5378" y="5329"/>
                </a:lnTo>
                <a:lnTo>
                  <a:pt x="5548" y="5305"/>
                </a:lnTo>
                <a:lnTo>
                  <a:pt x="5694" y="5451"/>
                </a:lnTo>
                <a:lnTo>
                  <a:pt x="5572" y="5475"/>
                </a:lnTo>
                <a:lnTo>
                  <a:pt x="5378" y="5524"/>
                </a:lnTo>
                <a:lnTo>
                  <a:pt x="5305" y="5548"/>
                </a:lnTo>
                <a:lnTo>
                  <a:pt x="5232" y="5597"/>
                </a:lnTo>
                <a:lnTo>
                  <a:pt x="5232" y="5621"/>
                </a:lnTo>
                <a:lnTo>
                  <a:pt x="5232" y="5645"/>
                </a:lnTo>
                <a:lnTo>
                  <a:pt x="5402" y="5621"/>
                </a:lnTo>
                <a:lnTo>
                  <a:pt x="5572" y="5621"/>
                </a:lnTo>
                <a:lnTo>
                  <a:pt x="5791" y="5572"/>
                </a:lnTo>
                <a:lnTo>
                  <a:pt x="5889" y="5718"/>
                </a:lnTo>
                <a:lnTo>
                  <a:pt x="5840" y="5718"/>
                </a:lnTo>
                <a:lnTo>
                  <a:pt x="5621" y="5743"/>
                </a:lnTo>
                <a:lnTo>
                  <a:pt x="5499" y="5791"/>
                </a:lnTo>
                <a:lnTo>
                  <a:pt x="5426" y="5840"/>
                </a:lnTo>
                <a:lnTo>
                  <a:pt x="5426" y="5889"/>
                </a:lnTo>
                <a:lnTo>
                  <a:pt x="5524" y="5913"/>
                </a:lnTo>
                <a:lnTo>
                  <a:pt x="5621" y="5913"/>
                </a:lnTo>
                <a:lnTo>
                  <a:pt x="5791" y="5889"/>
                </a:lnTo>
                <a:lnTo>
                  <a:pt x="6010" y="5889"/>
                </a:lnTo>
                <a:lnTo>
                  <a:pt x="6107" y="6083"/>
                </a:lnTo>
                <a:lnTo>
                  <a:pt x="5937" y="6132"/>
                </a:lnTo>
                <a:lnTo>
                  <a:pt x="5840" y="6181"/>
                </a:lnTo>
                <a:lnTo>
                  <a:pt x="5767" y="6229"/>
                </a:lnTo>
                <a:lnTo>
                  <a:pt x="5864" y="6254"/>
                </a:lnTo>
                <a:lnTo>
                  <a:pt x="5986" y="6254"/>
                </a:lnTo>
                <a:lnTo>
                  <a:pt x="6205" y="6229"/>
                </a:lnTo>
                <a:lnTo>
                  <a:pt x="6302" y="6448"/>
                </a:lnTo>
                <a:lnTo>
                  <a:pt x="6253" y="6473"/>
                </a:lnTo>
                <a:lnTo>
                  <a:pt x="6083" y="6521"/>
                </a:lnTo>
                <a:lnTo>
                  <a:pt x="5937" y="6619"/>
                </a:lnTo>
                <a:lnTo>
                  <a:pt x="5937" y="6643"/>
                </a:lnTo>
                <a:lnTo>
                  <a:pt x="6083" y="6643"/>
                </a:lnTo>
                <a:lnTo>
                  <a:pt x="6229" y="6619"/>
                </a:lnTo>
                <a:lnTo>
                  <a:pt x="6351" y="6594"/>
                </a:lnTo>
                <a:lnTo>
                  <a:pt x="6448" y="6813"/>
                </a:lnTo>
                <a:lnTo>
                  <a:pt x="6448" y="6838"/>
                </a:lnTo>
                <a:lnTo>
                  <a:pt x="6375" y="6862"/>
                </a:lnTo>
                <a:lnTo>
                  <a:pt x="6229" y="6935"/>
                </a:lnTo>
                <a:lnTo>
                  <a:pt x="6107" y="7008"/>
                </a:lnTo>
                <a:lnTo>
                  <a:pt x="6107" y="7032"/>
                </a:lnTo>
                <a:lnTo>
                  <a:pt x="6132" y="7057"/>
                </a:lnTo>
                <a:lnTo>
                  <a:pt x="6399" y="7008"/>
                </a:lnTo>
                <a:lnTo>
                  <a:pt x="6497" y="6984"/>
                </a:lnTo>
                <a:lnTo>
                  <a:pt x="6545" y="7130"/>
                </a:lnTo>
                <a:lnTo>
                  <a:pt x="6472" y="7154"/>
                </a:lnTo>
                <a:lnTo>
                  <a:pt x="6302" y="7178"/>
                </a:lnTo>
                <a:lnTo>
                  <a:pt x="6205" y="7203"/>
                </a:lnTo>
                <a:lnTo>
                  <a:pt x="6132" y="7227"/>
                </a:lnTo>
                <a:lnTo>
                  <a:pt x="6107" y="7276"/>
                </a:lnTo>
                <a:lnTo>
                  <a:pt x="6083" y="7300"/>
                </a:lnTo>
                <a:lnTo>
                  <a:pt x="6107" y="7349"/>
                </a:lnTo>
                <a:lnTo>
                  <a:pt x="6132" y="7373"/>
                </a:lnTo>
                <a:lnTo>
                  <a:pt x="6205" y="7422"/>
                </a:lnTo>
                <a:lnTo>
                  <a:pt x="6278" y="7422"/>
                </a:lnTo>
                <a:lnTo>
                  <a:pt x="6424" y="7397"/>
                </a:lnTo>
                <a:lnTo>
                  <a:pt x="6618" y="7397"/>
                </a:lnTo>
                <a:lnTo>
                  <a:pt x="6667" y="7519"/>
                </a:lnTo>
                <a:lnTo>
                  <a:pt x="6424" y="7592"/>
                </a:lnTo>
                <a:lnTo>
                  <a:pt x="6278" y="7641"/>
                </a:lnTo>
                <a:lnTo>
                  <a:pt x="6253" y="7665"/>
                </a:lnTo>
                <a:lnTo>
                  <a:pt x="6278" y="7689"/>
                </a:lnTo>
                <a:lnTo>
                  <a:pt x="6375" y="7714"/>
                </a:lnTo>
                <a:lnTo>
                  <a:pt x="6472" y="7738"/>
                </a:lnTo>
                <a:lnTo>
                  <a:pt x="6667" y="7714"/>
                </a:lnTo>
                <a:lnTo>
                  <a:pt x="6716" y="7714"/>
                </a:lnTo>
                <a:lnTo>
                  <a:pt x="6740" y="7860"/>
                </a:lnTo>
                <a:lnTo>
                  <a:pt x="6667" y="7884"/>
                </a:lnTo>
                <a:lnTo>
                  <a:pt x="6570" y="7933"/>
                </a:lnTo>
                <a:lnTo>
                  <a:pt x="6448" y="7981"/>
                </a:lnTo>
                <a:lnTo>
                  <a:pt x="6424" y="8030"/>
                </a:lnTo>
                <a:lnTo>
                  <a:pt x="6448" y="8030"/>
                </a:lnTo>
                <a:lnTo>
                  <a:pt x="6545" y="8079"/>
                </a:lnTo>
                <a:lnTo>
                  <a:pt x="6691" y="8079"/>
                </a:lnTo>
                <a:lnTo>
                  <a:pt x="6789" y="8054"/>
                </a:lnTo>
                <a:lnTo>
                  <a:pt x="6813" y="8249"/>
                </a:lnTo>
                <a:lnTo>
                  <a:pt x="6740" y="8249"/>
                </a:lnTo>
                <a:lnTo>
                  <a:pt x="6570" y="8298"/>
                </a:lnTo>
                <a:lnTo>
                  <a:pt x="6424" y="8371"/>
                </a:lnTo>
                <a:lnTo>
                  <a:pt x="6399" y="8395"/>
                </a:lnTo>
                <a:lnTo>
                  <a:pt x="6424" y="8419"/>
                </a:lnTo>
                <a:lnTo>
                  <a:pt x="6472" y="8444"/>
                </a:lnTo>
                <a:lnTo>
                  <a:pt x="6545" y="8468"/>
                </a:lnTo>
                <a:lnTo>
                  <a:pt x="6837" y="8468"/>
                </a:lnTo>
                <a:lnTo>
                  <a:pt x="6862" y="8638"/>
                </a:lnTo>
                <a:lnTo>
                  <a:pt x="6764" y="8663"/>
                </a:lnTo>
                <a:lnTo>
                  <a:pt x="6667" y="8711"/>
                </a:lnTo>
                <a:lnTo>
                  <a:pt x="6570" y="8784"/>
                </a:lnTo>
                <a:lnTo>
                  <a:pt x="6570" y="8809"/>
                </a:lnTo>
                <a:lnTo>
                  <a:pt x="6886" y="8809"/>
                </a:lnTo>
                <a:lnTo>
                  <a:pt x="6910" y="9052"/>
                </a:lnTo>
                <a:lnTo>
                  <a:pt x="6764" y="9101"/>
                </a:lnTo>
                <a:lnTo>
                  <a:pt x="6691" y="9125"/>
                </a:lnTo>
                <a:lnTo>
                  <a:pt x="6618" y="9174"/>
                </a:lnTo>
                <a:lnTo>
                  <a:pt x="6618" y="9198"/>
                </a:lnTo>
                <a:lnTo>
                  <a:pt x="6667" y="9222"/>
                </a:lnTo>
                <a:lnTo>
                  <a:pt x="6691" y="9222"/>
                </a:lnTo>
                <a:lnTo>
                  <a:pt x="6789" y="9247"/>
                </a:lnTo>
                <a:lnTo>
                  <a:pt x="6910" y="9222"/>
                </a:lnTo>
                <a:lnTo>
                  <a:pt x="6910" y="9466"/>
                </a:lnTo>
                <a:lnTo>
                  <a:pt x="6570" y="9587"/>
                </a:lnTo>
                <a:lnTo>
                  <a:pt x="6545" y="9612"/>
                </a:lnTo>
                <a:lnTo>
                  <a:pt x="6545" y="9636"/>
                </a:lnTo>
                <a:lnTo>
                  <a:pt x="6594" y="9685"/>
                </a:lnTo>
                <a:lnTo>
                  <a:pt x="6764" y="9709"/>
                </a:lnTo>
                <a:lnTo>
                  <a:pt x="6910" y="9709"/>
                </a:lnTo>
                <a:lnTo>
                  <a:pt x="6910" y="9831"/>
                </a:lnTo>
                <a:lnTo>
                  <a:pt x="6813" y="9855"/>
                </a:lnTo>
                <a:lnTo>
                  <a:pt x="6667" y="9928"/>
                </a:lnTo>
                <a:lnTo>
                  <a:pt x="6643" y="9952"/>
                </a:lnTo>
                <a:lnTo>
                  <a:pt x="6643" y="10001"/>
                </a:lnTo>
                <a:lnTo>
                  <a:pt x="6667" y="10025"/>
                </a:lnTo>
                <a:lnTo>
                  <a:pt x="6716" y="10050"/>
                </a:lnTo>
                <a:lnTo>
                  <a:pt x="6910" y="10074"/>
                </a:lnTo>
                <a:lnTo>
                  <a:pt x="6886" y="10293"/>
                </a:lnTo>
                <a:lnTo>
                  <a:pt x="6789" y="10293"/>
                </a:lnTo>
                <a:lnTo>
                  <a:pt x="6691" y="10317"/>
                </a:lnTo>
                <a:lnTo>
                  <a:pt x="6667" y="10342"/>
                </a:lnTo>
                <a:lnTo>
                  <a:pt x="6667" y="10366"/>
                </a:lnTo>
                <a:lnTo>
                  <a:pt x="6667" y="10390"/>
                </a:lnTo>
                <a:lnTo>
                  <a:pt x="6691" y="10415"/>
                </a:lnTo>
                <a:lnTo>
                  <a:pt x="6789" y="10439"/>
                </a:lnTo>
                <a:lnTo>
                  <a:pt x="6862" y="10439"/>
                </a:lnTo>
                <a:lnTo>
                  <a:pt x="6837" y="10682"/>
                </a:lnTo>
                <a:lnTo>
                  <a:pt x="6813" y="10658"/>
                </a:lnTo>
                <a:lnTo>
                  <a:pt x="6764" y="10658"/>
                </a:lnTo>
                <a:lnTo>
                  <a:pt x="6764" y="10682"/>
                </a:lnTo>
                <a:lnTo>
                  <a:pt x="6740" y="10682"/>
                </a:lnTo>
                <a:lnTo>
                  <a:pt x="6764" y="10755"/>
                </a:lnTo>
                <a:lnTo>
                  <a:pt x="6813" y="10804"/>
                </a:lnTo>
                <a:lnTo>
                  <a:pt x="6813" y="10828"/>
                </a:lnTo>
                <a:lnTo>
                  <a:pt x="6813" y="10926"/>
                </a:lnTo>
                <a:lnTo>
                  <a:pt x="6837" y="10974"/>
                </a:lnTo>
                <a:lnTo>
                  <a:pt x="6862" y="11047"/>
                </a:lnTo>
                <a:lnTo>
                  <a:pt x="6910" y="11096"/>
                </a:lnTo>
                <a:lnTo>
                  <a:pt x="6935" y="11339"/>
                </a:lnTo>
                <a:lnTo>
                  <a:pt x="6935" y="11461"/>
                </a:lnTo>
                <a:lnTo>
                  <a:pt x="6886" y="11583"/>
                </a:lnTo>
                <a:lnTo>
                  <a:pt x="6837" y="11656"/>
                </a:lnTo>
                <a:lnTo>
                  <a:pt x="6740" y="11729"/>
                </a:lnTo>
                <a:lnTo>
                  <a:pt x="6643" y="11801"/>
                </a:lnTo>
                <a:lnTo>
                  <a:pt x="6594" y="11801"/>
                </a:lnTo>
                <a:lnTo>
                  <a:pt x="6570" y="11753"/>
                </a:lnTo>
                <a:lnTo>
                  <a:pt x="6521" y="11656"/>
                </a:lnTo>
                <a:lnTo>
                  <a:pt x="6472" y="11534"/>
                </a:lnTo>
                <a:lnTo>
                  <a:pt x="6424" y="11266"/>
                </a:lnTo>
                <a:lnTo>
                  <a:pt x="6448" y="10999"/>
                </a:lnTo>
                <a:lnTo>
                  <a:pt x="6472" y="10853"/>
                </a:lnTo>
                <a:lnTo>
                  <a:pt x="6521" y="10755"/>
                </a:lnTo>
                <a:lnTo>
                  <a:pt x="6521" y="10658"/>
                </a:lnTo>
                <a:lnTo>
                  <a:pt x="6521" y="10585"/>
                </a:lnTo>
                <a:lnTo>
                  <a:pt x="6472" y="10512"/>
                </a:lnTo>
                <a:lnTo>
                  <a:pt x="6424" y="10463"/>
                </a:lnTo>
                <a:lnTo>
                  <a:pt x="6424" y="10390"/>
                </a:lnTo>
                <a:lnTo>
                  <a:pt x="6448" y="10025"/>
                </a:lnTo>
                <a:lnTo>
                  <a:pt x="6448" y="9660"/>
                </a:lnTo>
                <a:lnTo>
                  <a:pt x="6399" y="9271"/>
                </a:lnTo>
                <a:lnTo>
                  <a:pt x="6326" y="8906"/>
                </a:lnTo>
                <a:lnTo>
                  <a:pt x="6253" y="8541"/>
                </a:lnTo>
                <a:lnTo>
                  <a:pt x="6132" y="8200"/>
                </a:lnTo>
                <a:lnTo>
                  <a:pt x="5961" y="7860"/>
                </a:lnTo>
                <a:lnTo>
                  <a:pt x="5791" y="7568"/>
                </a:lnTo>
                <a:lnTo>
                  <a:pt x="5767" y="7543"/>
                </a:lnTo>
                <a:lnTo>
                  <a:pt x="5864" y="7300"/>
                </a:lnTo>
                <a:lnTo>
                  <a:pt x="5937" y="7081"/>
                </a:lnTo>
                <a:lnTo>
                  <a:pt x="5937" y="6935"/>
                </a:lnTo>
                <a:lnTo>
                  <a:pt x="5937" y="6789"/>
                </a:lnTo>
                <a:lnTo>
                  <a:pt x="5889" y="6619"/>
                </a:lnTo>
                <a:lnTo>
                  <a:pt x="5840" y="6473"/>
                </a:lnTo>
                <a:lnTo>
                  <a:pt x="5767" y="6327"/>
                </a:lnTo>
                <a:lnTo>
                  <a:pt x="5670" y="6229"/>
                </a:lnTo>
                <a:lnTo>
                  <a:pt x="5597" y="6205"/>
                </a:lnTo>
                <a:lnTo>
                  <a:pt x="5524" y="6181"/>
                </a:lnTo>
                <a:lnTo>
                  <a:pt x="5451" y="6181"/>
                </a:lnTo>
                <a:lnTo>
                  <a:pt x="5378" y="6205"/>
                </a:lnTo>
                <a:lnTo>
                  <a:pt x="5305" y="6254"/>
                </a:lnTo>
                <a:lnTo>
                  <a:pt x="5280" y="6327"/>
                </a:lnTo>
                <a:lnTo>
                  <a:pt x="5280" y="6400"/>
                </a:lnTo>
                <a:lnTo>
                  <a:pt x="5305" y="6473"/>
                </a:lnTo>
                <a:lnTo>
                  <a:pt x="5426" y="6570"/>
                </a:lnTo>
                <a:lnTo>
                  <a:pt x="5475" y="6643"/>
                </a:lnTo>
                <a:lnTo>
                  <a:pt x="5524" y="6716"/>
                </a:lnTo>
                <a:lnTo>
                  <a:pt x="5524" y="6886"/>
                </a:lnTo>
                <a:lnTo>
                  <a:pt x="5499" y="7057"/>
                </a:lnTo>
                <a:lnTo>
                  <a:pt x="5451" y="7227"/>
                </a:lnTo>
                <a:lnTo>
                  <a:pt x="5353" y="7373"/>
                </a:lnTo>
                <a:lnTo>
                  <a:pt x="5305" y="7446"/>
                </a:lnTo>
                <a:lnTo>
                  <a:pt x="5256" y="7519"/>
                </a:lnTo>
                <a:lnTo>
                  <a:pt x="5183" y="7543"/>
                </a:lnTo>
                <a:lnTo>
                  <a:pt x="5086" y="7568"/>
                </a:lnTo>
                <a:lnTo>
                  <a:pt x="5013" y="7592"/>
                </a:lnTo>
                <a:lnTo>
                  <a:pt x="4964" y="7616"/>
                </a:lnTo>
                <a:lnTo>
                  <a:pt x="4915" y="7665"/>
                </a:lnTo>
                <a:lnTo>
                  <a:pt x="4891" y="7738"/>
                </a:lnTo>
                <a:lnTo>
                  <a:pt x="4867" y="7811"/>
                </a:lnTo>
                <a:lnTo>
                  <a:pt x="4891" y="7860"/>
                </a:lnTo>
                <a:lnTo>
                  <a:pt x="4915" y="7933"/>
                </a:lnTo>
                <a:lnTo>
                  <a:pt x="4964" y="7981"/>
                </a:lnTo>
                <a:lnTo>
                  <a:pt x="4842" y="7981"/>
                </a:lnTo>
                <a:lnTo>
                  <a:pt x="4648" y="8006"/>
                </a:lnTo>
                <a:lnTo>
                  <a:pt x="4575" y="8054"/>
                </a:lnTo>
                <a:lnTo>
                  <a:pt x="4550" y="8079"/>
                </a:lnTo>
                <a:lnTo>
                  <a:pt x="4550" y="8103"/>
                </a:lnTo>
                <a:lnTo>
                  <a:pt x="4550" y="8152"/>
                </a:lnTo>
                <a:lnTo>
                  <a:pt x="4599" y="8176"/>
                </a:lnTo>
                <a:lnTo>
                  <a:pt x="4696" y="8225"/>
                </a:lnTo>
                <a:lnTo>
                  <a:pt x="5013" y="8225"/>
                </a:lnTo>
                <a:lnTo>
                  <a:pt x="5013" y="8346"/>
                </a:lnTo>
                <a:lnTo>
                  <a:pt x="4842" y="8371"/>
                </a:lnTo>
                <a:lnTo>
                  <a:pt x="4696" y="8395"/>
                </a:lnTo>
                <a:lnTo>
                  <a:pt x="4526" y="8419"/>
                </a:lnTo>
                <a:lnTo>
                  <a:pt x="4477" y="8468"/>
                </a:lnTo>
                <a:lnTo>
                  <a:pt x="4453" y="8517"/>
                </a:lnTo>
                <a:lnTo>
                  <a:pt x="4477" y="8565"/>
                </a:lnTo>
                <a:lnTo>
                  <a:pt x="4526" y="8590"/>
                </a:lnTo>
                <a:lnTo>
                  <a:pt x="4745" y="8638"/>
                </a:lnTo>
                <a:lnTo>
                  <a:pt x="5013" y="8638"/>
                </a:lnTo>
                <a:lnTo>
                  <a:pt x="5013" y="8687"/>
                </a:lnTo>
                <a:lnTo>
                  <a:pt x="4891" y="8711"/>
                </a:lnTo>
                <a:lnTo>
                  <a:pt x="4672" y="8736"/>
                </a:lnTo>
                <a:lnTo>
                  <a:pt x="4575" y="8760"/>
                </a:lnTo>
                <a:lnTo>
                  <a:pt x="4477" y="8809"/>
                </a:lnTo>
                <a:lnTo>
                  <a:pt x="4453" y="8833"/>
                </a:lnTo>
                <a:lnTo>
                  <a:pt x="4477" y="8882"/>
                </a:lnTo>
                <a:lnTo>
                  <a:pt x="4550" y="8906"/>
                </a:lnTo>
                <a:lnTo>
                  <a:pt x="4648" y="8930"/>
                </a:lnTo>
                <a:lnTo>
                  <a:pt x="5013" y="8930"/>
                </a:lnTo>
                <a:lnTo>
                  <a:pt x="5013" y="9028"/>
                </a:lnTo>
                <a:lnTo>
                  <a:pt x="4794" y="9052"/>
                </a:lnTo>
                <a:lnTo>
                  <a:pt x="4623" y="9076"/>
                </a:lnTo>
                <a:lnTo>
                  <a:pt x="4550" y="9125"/>
                </a:lnTo>
                <a:lnTo>
                  <a:pt x="4550" y="9149"/>
                </a:lnTo>
                <a:lnTo>
                  <a:pt x="4550" y="9198"/>
                </a:lnTo>
                <a:lnTo>
                  <a:pt x="4599" y="9247"/>
                </a:lnTo>
                <a:lnTo>
                  <a:pt x="4696" y="9271"/>
                </a:lnTo>
                <a:lnTo>
                  <a:pt x="5037" y="9271"/>
                </a:lnTo>
                <a:lnTo>
                  <a:pt x="5061" y="9344"/>
                </a:lnTo>
                <a:lnTo>
                  <a:pt x="5013" y="9344"/>
                </a:lnTo>
                <a:lnTo>
                  <a:pt x="4794" y="9393"/>
                </a:lnTo>
                <a:lnTo>
                  <a:pt x="4623" y="9490"/>
                </a:lnTo>
                <a:lnTo>
                  <a:pt x="4599" y="9514"/>
                </a:lnTo>
                <a:lnTo>
                  <a:pt x="4623" y="9539"/>
                </a:lnTo>
                <a:lnTo>
                  <a:pt x="4818" y="9563"/>
                </a:lnTo>
                <a:lnTo>
                  <a:pt x="5037" y="9539"/>
                </a:lnTo>
                <a:lnTo>
                  <a:pt x="5110" y="9539"/>
                </a:lnTo>
                <a:lnTo>
                  <a:pt x="5134" y="9587"/>
                </a:lnTo>
                <a:lnTo>
                  <a:pt x="5037" y="9612"/>
                </a:lnTo>
                <a:lnTo>
                  <a:pt x="4940" y="9612"/>
                </a:lnTo>
                <a:lnTo>
                  <a:pt x="4794" y="9660"/>
                </a:lnTo>
                <a:lnTo>
                  <a:pt x="4745" y="9709"/>
                </a:lnTo>
                <a:lnTo>
                  <a:pt x="4696" y="9758"/>
                </a:lnTo>
                <a:lnTo>
                  <a:pt x="4696" y="9806"/>
                </a:lnTo>
                <a:lnTo>
                  <a:pt x="4721" y="9855"/>
                </a:lnTo>
                <a:lnTo>
                  <a:pt x="4794" y="9879"/>
                </a:lnTo>
                <a:lnTo>
                  <a:pt x="4964" y="9879"/>
                </a:lnTo>
                <a:lnTo>
                  <a:pt x="5086" y="9855"/>
                </a:lnTo>
                <a:lnTo>
                  <a:pt x="5207" y="9831"/>
                </a:lnTo>
                <a:lnTo>
                  <a:pt x="5256" y="9904"/>
                </a:lnTo>
                <a:lnTo>
                  <a:pt x="5134" y="9928"/>
                </a:lnTo>
                <a:lnTo>
                  <a:pt x="5013" y="9977"/>
                </a:lnTo>
                <a:lnTo>
                  <a:pt x="4915" y="10074"/>
                </a:lnTo>
                <a:lnTo>
                  <a:pt x="4915" y="10098"/>
                </a:lnTo>
                <a:lnTo>
                  <a:pt x="5037" y="10171"/>
                </a:lnTo>
                <a:lnTo>
                  <a:pt x="5159" y="10171"/>
                </a:lnTo>
                <a:lnTo>
                  <a:pt x="5329" y="10147"/>
                </a:lnTo>
                <a:lnTo>
                  <a:pt x="5402" y="10317"/>
                </a:lnTo>
                <a:lnTo>
                  <a:pt x="5329" y="10342"/>
                </a:lnTo>
                <a:lnTo>
                  <a:pt x="5207" y="10390"/>
                </a:lnTo>
                <a:lnTo>
                  <a:pt x="5086" y="10415"/>
                </a:lnTo>
                <a:lnTo>
                  <a:pt x="5086" y="10439"/>
                </a:lnTo>
                <a:lnTo>
                  <a:pt x="5207" y="10463"/>
                </a:lnTo>
                <a:lnTo>
                  <a:pt x="5305" y="10488"/>
                </a:lnTo>
                <a:lnTo>
                  <a:pt x="5475" y="10488"/>
                </a:lnTo>
                <a:lnTo>
                  <a:pt x="5524" y="10658"/>
                </a:lnTo>
                <a:lnTo>
                  <a:pt x="5378" y="10707"/>
                </a:lnTo>
                <a:lnTo>
                  <a:pt x="5232" y="10755"/>
                </a:lnTo>
                <a:lnTo>
                  <a:pt x="5207" y="10780"/>
                </a:lnTo>
                <a:lnTo>
                  <a:pt x="5232" y="10780"/>
                </a:lnTo>
                <a:lnTo>
                  <a:pt x="5353" y="10804"/>
                </a:lnTo>
                <a:lnTo>
                  <a:pt x="5548" y="10804"/>
                </a:lnTo>
                <a:lnTo>
                  <a:pt x="5572" y="10950"/>
                </a:lnTo>
                <a:lnTo>
                  <a:pt x="5524" y="10974"/>
                </a:lnTo>
                <a:lnTo>
                  <a:pt x="5402" y="10999"/>
                </a:lnTo>
                <a:lnTo>
                  <a:pt x="5280" y="11047"/>
                </a:lnTo>
                <a:lnTo>
                  <a:pt x="5280" y="11072"/>
                </a:lnTo>
                <a:lnTo>
                  <a:pt x="5280" y="11096"/>
                </a:lnTo>
                <a:lnTo>
                  <a:pt x="5451" y="11145"/>
                </a:lnTo>
                <a:lnTo>
                  <a:pt x="5621" y="11169"/>
                </a:lnTo>
                <a:lnTo>
                  <a:pt x="5645" y="11339"/>
                </a:lnTo>
                <a:lnTo>
                  <a:pt x="5548" y="11364"/>
                </a:lnTo>
                <a:lnTo>
                  <a:pt x="5426" y="11412"/>
                </a:lnTo>
                <a:lnTo>
                  <a:pt x="5426" y="11437"/>
                </a:lnTo>
                <a:lnTo>
                  <a:pt x="5451" y="11461"/>
                </a:lnTo>
                <a:lnTo>
                  <a:pt x="5548" y="11485"/>
                </a:lnTo>
                <a:lnTo>
                  <a:pt x="5670" y="11485"/>
                </a:lnTo>
                <a:lnTo>
                  <a:pt x="5694" y="11607"/>
                </a:lnTo>
                <a:lnTo>
                  <a:pt x="5548" y="11631"/>
                </a:lnTo>
                <a:lnTo>
                  <a:pt x="5426" y="11656"/>
                </a:lnTo>
                <a:lnTo>
                  <a:pt x="5378" y="11704"/>
                </a:lnTo>
                <a:lnTo>
                  <a:pt x="5353" y="11777"/>
                </a:lnTo>
                <a:lnTo>
                  <a:pt x="5378" y="11850"/>
                </a:lnTo>
                <a:lnTo>
                  <a:pt x="5402" y="11874"/>
                </a:lnTo>
                <a:lnTo>
                  <a:pt x="5426" y="11874"/>
                </a:lnTo>
                <a:lnTo>
                  <a:pt x="5548" y="11899"/>
                </a:lnTo>
                <a:lnTo>
                  <a:pt x="5718" y="11899"/>
                </a:lnTo>
                <a:lnTo>
                  <a:pt x="5718" y="12045"/>
                </a:lnTo>
                <a:lnTo>
                  <a:pt x="5548" y="12093"/>
                </a:lnTo>
                <a:lnTo>
                  <a:pt x="5402" y="12166"/>
                </a:lnTo>
                <a:lnTo>
                  <a:pt x="5402" y="12191"/>
                </a:lnTo>
                <a:lnTo>
                  <a:pt x="5548" y="12264"/>
                </a:lnTo>
                <a:lnTo>
                  <a:pt x="5645" y="12288"/>
                </a:lnTo>
                <a:lnTo>
                  <a:pt x="5718" y="12288"/>
                </a:lnTo>
                <a:lnTo>
                  <a:pt x="5718" y="12434"/>
                </a:lnTo>
                <a:lnTo>
                  <a:pt x="5597" y="12434"/>
                </a:lnTo>
                <a:lnTo>
                  <a:pt x="5451" y="12458"/>
                </a:lnTo>
                <a:lnTo>
                  <a:pt x="5378" y="12483"/>
                </a:lnTo>
                <a:lnTo>
                  <a:pt x="5305" y="12556"/>
                </a:lnTo>
                <a:lnTo>
                  <a:pt x="5280" y="12604"/>
                </a:lnTo>
                <a:lnTo>
                  <a:pt x="5280" y="12653"/>
                </a:lnTo>
                <a:lnTo>
                  <a:pt x="5305" y="12677"/>
                </a:lnTo>
                <a:lnTo>
                  <a:pt x="5353" y="12726"/>
                </a:lnTo>
                <a:lnTo>
                  <a:pt x="5499" y="12726"/>
                </a:lnTo>
                <a:lnTo>
                  <a:pt x="5645" y="12702"/>
                </a:lnTo>
                <a:lnTo>
                  <a:pt x="5743" y="12702"/>
                </a:lnTo>
                <a:lnTo>
                  <a:pt x="5718" y="13018"/>
                </a:lnTo>
                <a:lnTo>
                  <a:pt x="5621" y="13018"/>
                </a:lnTo>
                <a:lnTo>
                  <a:pt x="5451" y="13067"/>
                </a:lnTo>
                <a:lnTo>
                  <a:pt x="5305" y="13115"/>
                </a:lnTo>
                <a:lnTo>
                  <a:pt x="5280" y="13140"/>
                </a:lnTo>
                <a:lnTo>
                  <a:pt x="5280" y="13164"/>
                </a:lnTo>
                <a:lnTo>
                  <a:pt x="5305" y="13188"/>
                </a:lnTo>
                <a:lnTo>
                  <a:pt x="5670" y="13213"/>
                </a:lnTo>
                <a:lnTo>
                  <a:pt x="5718" y="13213"/>
                </a:lnTo>
                <a:lnTo>
                  <a:pt x="5718" y="13407"/>
                </a:lnTo>
                <a:lnTo>
                  <a:pt x="5597" y="13432"/>
                </a:lnTo>
                <a:lnTo>
                  <a:pt x="5475" y="13432"/>
                </a:lnTo>
                <a:lnTo>
                  <a:pt x="5378" y="13480"/>
                </a:lnTo>
                <a:lnTo>
                  <a:pt x="5305" y="13578"/>
                </a:lnTo>
                <a:lnTo>
                  <a:pt x="5305" y="13602"/>
                </a:lnTo>
                <a:lnTo>
                  <a:pt x="5329" y="13651"/>
                </a:lnTo>
                <a:lnTo>
                  <a:pt x="5451" y="13675"/>
                </a:lnTo>
                <a:lnTo>
                  <a:pt x="5572" y="13699"/>
                </a:lnTo>
                <a:lnTo>
                  <a:pt x="5718" y="13724"/>
                </a:lnTo>
                <a:lnTo>
                  <a:pt x="5718" y="13870"/>
                </a:lnTo>
                <a:lnTo>
                  <a:pt x="5621" y="13894"/>
                </a:lnTo>
                <a:lnTo>
                  <a:pt x="5353" y="13943"/>
                </a:lnTo>
                <a:lnTo>
                  <a:pt x="5305" y="13967"/>
                </a:lnTo>
                <a:lnTo>
                  <a:pt x="5280" y="14016"/>
                </a:lnTo>
                <a:lnTo>
                  <a:pt x="5305" y="14064"/>
                </a:lnTo>
                <a:lnTo>
                  <a:pt x="5329" y="14089"/>
                </a:lnTo>
                <a:lnTo>
                  <a:pt x="5402" y="14137"/>
                </a:lnTo>
                <a:lnTo>
                  <a:pt x="5499" y="14162"/>
                </a:lnTo>
                <a:lnTo>
                  <a:pt x="5718" y="14186"/>
                </a:lnTo>
                <a:lnTo>
                  <a:pt x="5694" y="14381"/>
                </a:lnTo>
                <a:lnTo>
                  <a:pt x="5524" y="14405"/>
                </a:lnTo>
                <a:lnTo>
                  <a:pt x="5378" y="14454"/>
                </a:lnTo>
                <a:lnTo>
                  <a:pt x="5305" y="14502"/>
                </a:lnTo>
                <a:lnTo>
                  <a:pt x="5232" y="14551"/>
                </a:lnTo>
                <a:lnTo>
                  <a:pt x="5232" y="14575"/>
                </a:lnTo>
                <a:lnTo>
                  <a:pt x="5256" y="14624"/>
                </a:lnTo>
                <a:lnTo>
                  <a:pt x="5402" y="14648"/>
                </a:lnTo>
                <a:lnTo>
                  <a:pt x="5694" y="14648"/>
                </a:lnTo>
                <a:lnTo>
                  <a:pt x="5694" y="14819"/>
                </a:lnTo>
                <a:lnTo>
                  <a:pt x="5475" y="14819"/>
                </a:lnTo>
                <a:lnTo>
                  <a:pt x="5402" y="14843"/>
                </a:lnTo>
                <a:lnTo>
                  <a:pt x="5329" y="14867"/>
                </a:lnTo>
                <a:lnTo>
                  <a:pt x="5305" y="14916"/>
                </a:lnTo>
                <a:lnTo>
                  <a:pt x="5280" y="14940"/>
                </a:lnTo>
                <a:lnTo>
                  <a:pt x="5280" y="14989"/>
                </a:lnTo>
                <a:lnTo>
                  <a:pt x="5305" y="15038"/>
                </a:lnTo>
                <a:lnTo>
                  <a:pt x="5378" y="15086"/>
                </a:lnTo>
                <a:lnTo>
                  <a:pt x="5475" y="15111"/>
                </a:lnTo>
                <a:lnTo>
                  <a:pt x="5572" y="15135"/>
                </a:lnTo>
                <a:lnTo>
                  <a:pt x="5670" y="15159"/>
                </a:lnTo>
                <a:lnTo>
                  <a:pt x="5670" y="15354"/>
                </a:lnTo>
                <a:lnTo>
                  <a:pt x="5548" y="15354"/>
                </a:lnTo>
                <a:lnTo>
                  <a:pt x="5451" y="15330"/>
                </a:lnTo>
                <a:lnTo>
                  <a:pt x="5353" y="15378"/>
                </a:lnTo>
                <a:lnTo>
                  <a:pt x="5329" y="15403"/>
                </a:lnTo>
                <a:lnTo>
                  <a:pt x="5305" y="15427"/>
                </a:lnTo>
                <a:lnTo>
                  <a:pt x="5329" y="15500"/>
                </a:lnTo>
                <a:lnTo>
                  <a:pt x="5378" y="15524"/>
                </a:lnTo>
                <a:lnTo>
                  <a:pt x="5426" y="15549"/>
                </a:lnTo>
                <a:lnTo>
                  <a:pt x="5524" y="15573"/>
                </a:lnTo>
                <a:lnTo>
                  <a:pt x="5645" y="15597"/>
                </a:lnTo>
                <a:lnTo>
                  <a:pt x="5645" y="15719"/>
                </a:lnTo>
                <a:lnTo>
                  <a:pt x="5305" y="15768"/>
                </a:lnTo>
                <a:lnTo>
                  <a:pt x="5280" y="15792"/>
                </a:lnTo>
                <a:lnTo>
                  <a:pt x="5280" y="15816"/>
                </a:lnTo>
                <a:lnTo>
                  <a:pt x="5280" y="15841"/>
                </a:lnTo>
                <a:lnTo>
                  <a:pt x="5305" y="15865"/>
                </a:lnTo>
                <a:lnTo>
                  <a:pt x="5621" y="15889"/>
                </a:lnTo>
                <a:lnTo>
                  <a:pt x="5621" y="16108"/>
                </a:lnTo>
                <a:lnTo>
                  <a:pt x="5524" y="16133"/>
                </a:lnTo>
                <a:lnTo>
                  <a:pt x="5378" y="16157"/>
                </a:lnTo>
                <a:lnTo>
                  <a:pt x="5305" y="16181"/>
                </a:lnTo>
                <a:lnTo>
                  <a:pt x="5256" y="16230"/>
                </a:lnTo>
                <a:lnTo>
                  <a:pt x="5232" y="16254"/>
                </a:lnTo>
                <a:lnTo>
                  <a:pt x="5256" y="16279"/>
                </a:lnTo>
                <a:lnTo>
                  <a:pt x="5305" y="16327"/>
                </a:lnTo>
                <a:lnTo>
                  <a:pt x="5353" y="16352"/>
                </a:lnTo>
                <a:lnTo>
                  <a:pt x="5475" y="16376"/>
                </a:lnTo>
                <a:lnTo>
                  <a:pt x="5597" y="16376"/>
                </a:lnTo>
                <a:lnTo>
                  <a:pt x="5572" y="16571"/>
                </a:lnTo>
                <a:lnTo>
                  <a:pt x="5572" y="16668"/>
                </a:lnTo>
                <a:lnTo>
                  <a:pt x="5280" y="16668"/>
                </a:lnTo>
                <a:lnTo>
                  <a:pt x="5207" y="16692"/>
                </a:lnTo>
                <a:lnTo>
                  <a:pt x="5159" y="16741"/>
                </a:lnTo>
                <a:lnTo>
                  <a:pt x="5159" y="16790"/>
                </a:lnTo>
                <a:lnTo>
                  <a:pt x="5207" y="16838"/>
                </a:lnTo>
                <a:lnTo>
                  <a:pt x="5256" y="16863"/>
                </a:lnTo>
                <a:lnTo>
                  <a:pt x="5402" y="16887"/>
                </a:lnTo>
                <a:lnTo>
                  <a:pt x="5548" y="16887"/>
                </a:lnTo>
                <a:lnTo>
                  <a:pt x="5524" y="17082"/>
                </a:lnTo>
                <a:lnTo>
                  <a:pt x="5426" y="17106"/>
                </a:lnTo>
                <a:lnTo>
                  <a:pt x="5280" y="17130"/>
                </a:lnTo>
                <a:lnTo>
                  <a:pt x="5207" y="17155"/>
                </a:lnTo>
                <a:lnTo>
                  <a:pt x="5134" y="17203"/>
                </a:lnTo>
                <a:lnTo>
                  <a:pt x="5134" y="17228"/>
                </a:lnTo>
                <a:lnTo>
                  <a:pt x="5134" y="17252"/>
                </a:lnTo>
                <a:lnTo>
                  <a:pt x="5207" y="17276"/>
                </a:lnTo>
                <a:lnTo>
                  <a:pt x="5280" y="17276"/>
                </a:lnTo>
                <a:lnTo>
                  <a:pt x="5426" y="17301"/>
                </a:lnTo>
                <a:lnTo>
                  <a:pt x="5499" y="17301"/>
                </a:lnTo>
                <a:lnTo>
                  <a:pt x="5475" y="17544"/>
                </a:lnTo>
                <a:lnTo>
                  <a:pt x="5378" y="17544"/>
                </a:lnTo>
                <a:lnTo>
                  <a:pt x="5256" y="17593"/>
                </a:lnTo>
                <a:lnTo>
                  <a:pt x="5183" y="17641"/>
                </a:lnTo>
                <a:lnTo>
                  <a:pt x="5183" y="17666"/>
                </a:lnTo>
                <a:lnTo>
                  <a:pt x="5183" y="17690"/>
                </a:lnTo>
                <a:lnTo>
                  <a:pt x="5207" y="17739"/>
                </a:lnTo>
                <a:lnTo>
                  <a:pt x="5256" y="17763"/>
                </a:lnTo>
                <a:lnTo>
                  <a:pt x="5378" y="17787"/>
                </a:lnTo>
                <a:lnTo>
                  <a:pt x="5451" y="17812"/>
                </a:lnTo>
                <a:lnTo>
                  <a:pt x="5426" y="17982"/>
                </a:lnTo>
                <a:lnTo>
                  <a:pt x="5329" y="17982"/>
                </a:lnTo>
                <a:lnTo>
                  <a:pt x="5086" y="18006"/>
                </a:lnTo>
                <a:lnTo>
                  <a:pt x="5037" y="18031"/>
                </a:lnTo>
                <a:lnTo>
                  <a:pt x="5013" y="18055"/>
                </a:lnTo>
                <a:lnTo>
                  <a:pt x="5013" y="18104"/>
                </a:lnTo>
                <a:lnTo>
                  <a:pt x="5061" y="18152"/>
                </a:lnTo>
                <a:lnTo>
                  <a:pt x="5159" y="18201"/>
                </a:lnTo>
                <a:lnTo>
                  <a:pt x="5280" y="18225"/>
                </a:lnTo>
                <a:lnTo>
                  <a:pt x="5402" y="18225"/>
                </a:lnTo>
                <a:lnTo>
                  <a:pt x="5402" y="18420"/>
                </a:lnTo>
                <a:lnTo>
                  <a:pt x="5353" y="18420"/>
                </a:lnTo>
                <a:lnTo>
                  <a:pt x="5207" y="18444"/>
                </a:lnTo>
                <a:lnTo>
                  <a:pt x="5134" y="18469"/>
                </a:lnTo>
                <a:lnTo>
                  <a:pt x="5086" y="18517"/>
                </a:lnTo>
                <a:lnTo>
                  <a:pt x="5061" y="18566"/>
                </a:lnTo>
                <a:lnTo>
                  <a:pt x="5086" y="18615"/>
                </a:lnTo>
                <a:lnTo>
                  <a:pt x="5134" y="18663"/>
                </a:lnTo>
                <a:lnTo>
                  <a:pt x="5183" y="18688"/>
                </a:lnTo>
                <a:lnTo>
                  <a:pt x="5329" y="18712"/>
                </a:lnTo>
                <a:lnTo>
                  <a:pt x="5378" y="18712"/>
                </a:lnTo>
                <a:lnTo>
                  <a:pt x="5353" y="18907"/>
                </a:lnTo>
                <a:lnTo>
                  <a:pt x="5280" y="18907"/>
                </a:lnTo>
                <a:lnTo>
                  <a:pt x="5183" y="18955"/>
                </a:lnTo>
                <a:lnTo>
                  <a:pt x="5159" y="18980"/>
                </a:lnTo>
                <a:lnTo>
                  <a:pt x="5159" y="19004"/>
                </a:lnTo>
                <a:lnTo>
                  <a:pt x="5159" y="19053"/>
                </a:lnTo>
                <a:lnTo>
                  <a:pt x="5183" y="19077"/>
                </a:lnTo>
                <a:lnTo>
                  <a:pt x="5256" y="19126"/>
                </a:lnTo>
                <a:lnTo>
                  <a:pt x="5353" y="19126"/>
                </a:lnTo>
                <a:lnTo>
                  <a:pt x="5353" y="19539"/>
                </a:lnTo>
                <a:lnTo>
                  <a:pt x="5353" y="19637"/>
                </a:lnTo>
                <a:lnTo>
                  <a:pt x="5402" y="19710"/>
                </a:lnTo>
                <a:lnTo>
                  <a:pt x="5475" y="19758"/>
                </a:lnTo>
                <a:lnTo>
                  <a:pt x="5548" y="19783"/>
                </a:lnTo>
                <a:lnTo>
                  <a:pt x="5572" y="19807"/>
                </a:lnTo>
                <a:lnTo>
                  <a:pt x="5718" y="19953"/>
                </a:lnTo>
                <a:lnTo>
                  <a:pt x="5840" y="20074"/>
                </a:lnTo>
                <a:lnTo>
                  <a:pt x="5986" y="20220"/>
                </a:lnTo>
                <a:lnTo>
                  <a:pt x="6132" y="20366"/>
                </a:lnTo>
                <a:lnTo>
                  <a:pt x="5961" y="20366"/>
                </a:lnTo>
                <a:lnTo>
                  <a:pt x="5816" y="20342"/>
                </a:lnTo>
                <a:lnTo>
                  <a:pt x="5670" y="20318"/>
                </a:lnTo>
                <a:lnTo>
                  <a:pt x="5524" y="20269"/>
                </a:lnTo>
                <a:lnTo>
                  <a:pt x="5378" y="20196"/>
                </a:lnTo>
                <a:lnTo>
                  <a:pt x="5232" y="20099"/>
                </a:lnTo>
                <a:lnTo>
                  <a:pt x="5086" y="20001"/>
                </a:lnTo>
                <a:lnTo>
                  <a:pt x="4940" y="19928"/>
                </a:lnTo>
                <a:lnTo>
                  <a:pt x="4818" y="19539"/>
                </a:lnTo>
                <a:lnTo>
                  <a:pt x="4721" y="19126"/>
                </a:lnTo>
                <a:lnTo>
                  <a:pt x="4672" y="18712"/>
                </a:lnTo>
                <a:lnTo>
                  <a:pt x="4623" y="18274"/>
                </a:lnTo>
                <a:lnTo>
                  <a:pt x="4575" y="17447"/>
                </a:lnTo>
                <a:lnTo>
                  <a:pt x="4526" y="16619"/>
                </a:lnTo>
                <a:lnTo>
                  <a:pt x="4477" y="15670"/>
                </a:lnTo>
                <a:lnTo>
                  <a:pt x="4429" y="14721"/>
                </a:lnTo>
                <a:lnTo>
                  <a:pt x="4404" y="14235"/>
                </a:lnTo>
                <a:lnTo>
                  <a:pt x="4380" y="13894"/>
                </a:lnTo>
                <a:lnTo>
                  <a:pt x="4331" y="13505"/>
                </a:lnTo>
                <a:lnTo>
                  <a:pt x="4258" y="13140"/>
                </a:lnTo>
                <a:lnTo>
                  <a:pt x="4161" y="12775"/>
                </a:lnTo>
                <a:lnTo>
                  <a:pt x="4112" y="12629"/>
                </a:lnTo>
                <a:lnTo>
                  <a:pt x="4039" y="12483"/>
                </a:lnTo>
                <a:lnTo>
                  <a:pt x="3966" y="12361"/>
                </a:lnTo>
                <a:lnTo>
                  <a:pt x="3893" y="12288"/>
                </a:lnTo>
                <a:lnTo>
                  <a:pt x="3820" y="12264"/>
                </a:lnTo>
                <a:lnTo>
                  <a:pt x="3577" y="12264"/>
                </a:lnTo>
                <a:lnTo>
                  <a:pt x="3504" y="12288"/>
                </a:lnTo>
                <a:lnTo>
                  <a:pt x="3407" y="12385"/>
                </a:lnTo>
                <a:lnTo>
                  <a:pt x="3334" y="12507"/>
                </a:lnTo>
                <a:lnTo>
                  <a:pt x="3309" y="12483"/>
                </a:lnTo>
                <a:lnTo>
                  <a:pt x="3188" y="12483"/>
                </a:lnTo>
                <a:lnTo>
                  <a:pt x="3066" y="12531"/>
                </a:lnTo>
                <a:lnTo>
                  <a:pt x="3042" y="12556"/>
                </a:lnTo>
                <a:lnTo>
                  <a:pt x="3042" y="12604"/>
                </a:lnTo>
                <a:lnTo>
                  <a:pt x="3066" y="12653"/>
                </a:lnTo>
                <a:lnTo>
                  <a:pt x="3115" y="12677"/>
                </a:lnTo>
                <a:lnTo>
                  <a:pt x="3236" y="12702"/>
                </a:lnTo>
                <a:lnTo>
                  <a:pt x="3261" y="12702"/>
                </a:lnTo>
                <a:lnTo>
                  <a:pt x="3212" y="12848"/>
                </a:lnTo>
                <a:lnTo>
                  <a:pt x="3042" y="12872"/>
                </a:lnTo>
                <a:lnTo>
                  <a:pt x="2871" y="12921"/>
                </a:lnTo>
                <a:lnTo>
                  <a:pt x="2871" y="12945"/>
                </a:lnTo>
                <a:lnTo>
                  <a:pt x="2871" y="12969"/>
                </a:lnTo>
                <a:lnTo>
                  <a:pt x="3017" y="13018"/>
                </a:lnTo>
                <a:lnTo>
                  <a:pt x="3163" y="13042"/>
                </a:lnTo>
                <a:lnTo>
                  <a:pt x="3139" y="13140"/>
                </a:lnTo>
                <a:lnTo>
                  <a:pt x="2969" y="13140"/>
                </a:lnTo>
                <a:lnTo>
                  <a:pt x="2847" y="13164"/>
                </a:lnTo>
                <a:lnTo>
                  <a:pt x="2725" y="13213"/>
                </a:lnTo>
                <a:lnTo>
                  <a:pt x="2701" y="13237"/>
                </a:lnTo>
                <a:lnTo>
                  <a:pt x="2701" y="13261"/>
                </a:lnTo>
                <a:lnTo>
                  <a:pt x="2701" y="13286"/>
                </a:lnTo>
                <a:lnTo>
                  <a:pt x="2725" y="13310"/>
                </a:lnTo>
                <a:lnTo>
                  <a:pt x="2847" y="13359"/>
                </a:lnTo>
                <a:lnTo>
                  <a:pt x="2969" y="13383"/>
                </a:lnTo>
                <a:lnTo>
                  <a:pt x="3090" y="13383"/>
                </a:lnTo>
                <a:lnTo>
                  <a:pt x="3066" y="13529"/>
                </a:lnTo>
                <a:lnTo>
                  <a:pt x="2847" y="13553"/>
                </a:lnTo>
                <a:lnTo>
                  <a:pt x="2750" y="13602"/>
                </a:lnTo>
                <a:lnTo>
                  <a:pt x="2652" y="13651"/>
                </a:lnTo>
                <a:lnTo>
                  <a:pt x="2628" y="13699"/>
                </a:lnTo>
                <a:lnTo>
                  <a:pt x="2652" y="13724"/>
                </a:lnTo>
                <a:lnTo>
                  <a:pt x="2847" y="13748"/>
                </a:lnTo>
                <a:lnTo>
                  <a:pt x="3042" y="13772"/>
                </a:lnTo>
                <a:lnTo>
                  <a:pt x="3042" y="13870"/>
                </a:lnTo>
                <a:lnTo>
                  <a:pt x="2920" y="13870"/>
                </a:lnTo>
                <a:lnTo>
                  <a:pt x="2774" y="13918"/>
                </a:lnTo>
                <a:lnTo>
                  <a:pt x="2701" y="13943"/>
                </a:lnTo>
                <a:lnTo>
                  <a:pt x="2628" y="13991"/>
                </a:lnTo>
                <a:lnTo>
                  <a:pt x="2628" y="14016"/>
                </a:lnTo>
                <a:lnTo>
                  <a:pt x="2701" y="14064"/>
                </a:lnTo>
                <a:lnTo>
                  <a:pt x="2798" y="14113"/>
                </a:lnTo>
                <a:lnTo>
                  <a:pt x="2896" y="14137"/>
                </a:lnTo>
                <a:lnTo>
                  <a:pt x="3017" y="14137"/>
                </a:lnTo>
                <a:lnTo>
                  <a:pt x="2993" y="14283"/>
                </a:lnTo>
                <a:lnTo>
                  <a:pt x="2871" y="14283"/>
                </a:lnTo>
                <a:lnTo>
                  <a:pt x="2725" y="14308"/>
                </a:lnTo>
                <a:lnTo>
                  <a:pt x="2677" y="14332"/>
                </a:lnTo>
                <a:lnTo>
                  <a:pt x="2604" y="14381"/>
                </a:lnTo>
                <a:lnTo>
                  <a:pt x="2604" y="14405"/>
                </a:lnTo>
                <a:lnTo>
                  <a:pt x="2579" y="14429"/>
                </a:lnTo>
                <a:lnTo>
                  <a:pt x="2604" y="14502"/>
                </a:lnTo>
                <a:lnTo>
                  <a:pt x="2677" y="14551"/>
                </a:lnTo>
                <a:lnTo>
                  <a:pt x="2725" y="14575"/>
                </a:lnTo>
                <a:lnTo>
                  <a:pt x="2871" y="14600"/>
                </a:lnTo>
                <a:lnTo>
                  <a:pt x="2969" y="14600"/>
                </a:lnTo>
                <a:lnTo>
                  <a:pt x="2969" y="14721"/>
                </a:lnTo>
                <a:lnTo>
                  <a:pt x="2969" y="14794"/>
                </a:lnTo>
                <a:lnTo>
                  <a:pt x="2774" y="14819"/>
                </a:lnTo>
                <a:lnTo>
                  <a:pt x="2628" y="14843"/>
                </a:lnTo>
                <a:lnTo>
                  <a:pt x="2555" y="14892"/>
                </a:lnTo>
                <a:lnTo>
                  <a:pt x="2506" y="14940"/>
                </a:lnTo>
                <a:lnTo>
                  <a:pt x="2482" y="14989"/>
                </a:lnTo>
                <a:lnTo>
                  <a:pt x="2506" y="15013"/>
                </a:lnTo>
                <a:lnTo>
                  <a:pt x="2579" y="15038"/>
                </a:lnTo>
                <a:lnTo>
                  <a:pt x="2652" y="15062"/>
                </a:lnTo>
                <a:lnTo>
                  <a:pt x="2823" y="15062"/>
                </a:lnTo>
                <a:lnTo>
                  <a:pt x="2944" y="15038"/>
                </a:lnTo>
                <a:lnTo>
                  <a:pt x="2944" y="15232"/>
                </a:lnTo>
                <a:lnTo>
                  <a:pt x="2871" y="15232"/>
                </a:lnTo>
                <a:lnTo>
                  <a:pt x="2677" y="15257"/>
                </a:lnTo>
                <a:lnTo>
                  <a:pt x="2506" y="15305"/>
                </a:lnTo>
                <a:lnTo>
                  <a:pt x="2506" y="15330"/>
                </a:lnTo>
                <a:lnTo>
                  <a:pt x="2506" y="15354"/>
                </a:lnTo>
                <a:lnTo>
                  <a:pt x="2701" y="15378"/>
                </a:lnTo>
                <a:lnTo>
                  <a:pt x="2920" y="15403"/>
                </a:lnTo>
                <a:lnTo>
                  <a:pt x="2920" y="15622"/>
                </a:lnTo>
                <a:lnTo>
                  <a:pt x="2798" y="15646"/>
                </a:lnTo>
                <a:lnTo>
                  <a:pt x="2652" y="15695"/>
                </a:lnTo>
                <a:lnTo>
                  <a:pt x="2506" y="15768"/>
                </a:lnTo>
                <a:lnTo>
                  <a:pt x="2506" y="15792"/>
                </a:lnTo>
                <a:lnTo>
                  <a:pt x="2506" y="15816"/>
                </a:lnTo>
                <a:lnTo>
                  <a:pt x="2798" y="15841"/>
                </a:lnTo>
                <a:lnTo>
                  <a:pt x="2896" y="15841"/>
                </a:lnTo>
                <a:lnTo>
                  <a:pt x="2896" y="15914"/>
                </a:lnTo>
                <a:lnTo>
                  <a:pt x="2750" y="15938"/>
                </a:lnTo>
                <a:lnTo>
                  <a:pt x="2604" y="15987"/>
                </a:lnTo>
                <a:lnTo>
                  <a:pt x="2482" y="16060"/>
                </a:lnTo>
                <a:lnTo>
                  <a:pt x="2433" y="16108"/>
                </a:lnTo>
                <a:lnTo>
                  <a:pt x="2433" y="16157"/>
                </a:lnTo>
                <a:lnTo>
                  <a:pt x="2433" y="16181"/>
                </a:lnTo>
                <a:lnTo>
                  <a:pt x="2506" y="16230"/>
                </a:lnTo>
                <a:lnTo>
                  <a:pt x="2579" y="16254"/>
                </a:lnTo>
                <a:lnTo>
                  <a:pt x="2725" y="16254"/>
                </a:lnTo>
                <a:lnTo>
                  <a:pt x="2896" y="16230"/>
                </a:lnTo>
                <a:lnTo>
                  <a:pt x="2871" y="16425"/>
                </a:lnTo>
                <a:lnTo>
                  <a:pt x="2628" y="16473"/>
                </a:lnTo>
                <a:lnTo>
                  <a:pt x="2506" y="16498"/>
                </a:lnTo>
                <a:lnTo>
                  <a:pt x="2409" y="16546"/>
                </a:lnTo>
                <a:lnTo>
                  <a:pt x="2409" y="16571"/>
                </a:lnTo>
                <a:lnTo>
                  <a:pt x="2409" y="16595"/>
                </a:lnTo>
                <a:lnTo>
                  <a:pt x="2506" y="16644"/>
                </a:lnTo>
                <a:lnTo>
                  <a:pt x="2628" y="16668"/>
                </a:lnTo>
                <a:lnTo>
                  <a:pt x="2871" y="16692"/>
                </a:lnTo>
                <a:lnTo>
                  <a:pt x="2847" y="16936"/>
                </a:lnTo>
                <a:lnTo>
                  <a:pt x="2701" y="16936"/>
                </a:lnTo>
                <a:lnTo>
                  <a:pt x="2555" y="16960"/>
                </a:lnTo>
                <a:lnTo>
                  <a:pt x="2458" y="16984"/>
                </a:lnTo>
                <a:lnTo>
                  <a:pt x="2409" y="17033"/>
                </a:lnTo>
                <a:lnTo>
                  <a:pt x="2385" y="17057"/>
                </a:lnTo>
                <a:lnTo>
                  <a:pt x="2433" y="17106"/>
                </a:lnTo>
                <a:lnTo>
                  <a:pt x="2482" y="17130"/>
                </a:lnTo>
                <a:lnTo>
                  <a:pt x="2604" y="17155"/>
                </a:lnTo>
                <a:lnTo>
                  <a:pt x="2847" y="17155"/>
                </a:lnTo>
                <a:lnTo>
                  <a:pt x="2823" y="17349"/>
                </a:lnTo>
                <a:lnTo>
                  <a:pt x="2701" y="17398"/>
                </a:lnTo>
                <a:lnTo>
                  <a:pt x="2604" y="17447"/>
                </a:lnTo>
                <a:lnTo>
                  <a:pt x="2506" y="17495"/>
                </a:lnTo>
                <a:lnTo>
                  <a:pt x="2458" y="17568"/>
                </a:lnTo>
                <a:lnTo>
                  <a:pt x="2433" y="17593"/>
                </a:lnTo>
                <a:lnTo>
                  <a:pt x="2458" y="17641"/>
                </a:lnTo>
                <a:lnTo>
                  <a:pt x="2458" y="17666"/>
                </a:lnTo>
                <a:lnTo>
                  <a:pt x="2506" y="17690"/>
                </a:lnTo>
                <a:lnTo>
                  <a:pt x="2652" y="17690"/>
                </a:lnTo>
                <a:lnTo>
                  <a:pt x="2823" y="17641"/>
                </a:lnTo>
                <a:lnTo>
                  <a:pt x="2798" y="17860"/>
                </a:lnTo>
                <a:lnTo>
                  <a:pt x="2628" y="17933"/>
                </a:lnTo>
                <a:lnTo>
                  <a:pt x="2506" y="17958"/>
                </a:lnTo>
                <a:lnTo>
                  <a:pt x="2482" y="17958"/>
                </a:lnTo>
                <a:lnTo>
                  <a:pt x="2458" y="17982"/>
                </a:lnTo>
                <a:lnTo>
                  <a:pt x="2458" y="18006"/>
                </a:lnTo>
                <a:lnTo>
                  <a:pt x="2482" y="18031"/>
                </a:lnTo>
                <a:lnTo>
                  <a:pt x="2628" y="18055"/>
                </a:lnTo>
                <a:lnTo>
                  <a:pt x="2798" y="18055"/>
                </a:lnTo>
                <a:lnTo>
                  <a:pt x="2774" y="18298"/>
                </a:lnTo>
                <a:lnTo>
                  <a:pt x="2725" y="18298"/>
                </a:lnTo>
                <a:lnTo>
                  <a:pt x="2628" y="18323"/>
                </a:lnTo>
                <a:lnTo>
                  <a:pt x="2506" y="18371"/>
                </a:lnTo>
                <a:lnTo>
                  <a:pt x="2482" y="18396"/>
                </a:lnTo>
                <a:lnTo>
                  <a:pt x="2482" y="18420"/>
                </a:lnTo>
                <a:lnTo>
                  <a:pt x="2482" y="18444"/>
                </a:lnTo>
                <a:lnTo>
                  <a:pt x="2506" y="18444"/>
                </a:lnTo>
                <a:lnTo>
                  <a:pt x="2604" y="18493"/>
                </a:lnTo>
                <a:lnTo>
                  <a:pt x="2725" y="18542"/>
                </a:lnTo>
                <a:lnTo>
                  <a:pt x="2750" y="18542"/>
                </a:lnTo>
                <a:lnTo>
                  <a:pt x="2725" y="18688"/>
                </a:lnTo>
                <a:lnTo>
                  <a:pt x="2628" y="18712"/>
                </a:lnTo>
                <a:lnTo>
                  <a:pt x="2506" y="18712"/>
                </a:lnTo>
                <a:lnTo>
                  <a:pt x="2458" y="18736"/>
                </a:lnTo>
                <a:lnTo>
                  <a:pt x="2409" y="18761"/>
                </a:lnTo>
                <a:lnTo>
                  <a:pt x="2385" y="18809"/>
                </a:lnTo>
                <a:lnTo>
                  <a:pt x="2385" y="18858"/>
                </a:lnTo>
                <a:lnTo>
                  <a:pt x="2433" y="18882"/>
                </a:lnTo>
                <a:lnTo>
                  <a:pt x="2482" y="18931"/>
                </a:lnTo>
                <a:lnTo>
                  <a:pt x="2604" y="18955"/>
                </a:lnTo>
                <a:lnTo>
                  <a:pt x="2701" y="18955"/>
                </a:lnTo>
                <a:lnTo>
                  <a:pt x="2677" y="19053"/>
                </a:lnTo>
                <a:lnTo>
                  <a:pt x="2604" y="19077"/>
                </a:lnTo>
                <a:lnTo>
                  <a:pt x="2555" y="19101"/>
                </a:lnTo>
                <a:lnTo>
                  <a:pt x="2433" y="19174"/>
                </a:lnTo>
                <a:lnTo>
                  <a:pt x="2433" y="19199"/>
                </a:lnTo>
                <a:lnTo>
                  <a:pt x="2433" y="19223"/>
                </a:lnTo>
                <a:lnTo>
                  <a:pt x="2531" y="19272"/>
                </a:lnTo>
                <a:lnTo>
                  <a:pt x="2628" y="19320"/>
                </a:lnTo>
                <a:lnTo>
                  <a:pt x="2604" y="19466"/>
                </a:lnTo>
                <a:lnTo>
                  <a:pt x="2458" y="19466"/>
                </a:lnTo>
                <a:lnTo>
                  <a:pt x="2360" y="19515"/>
                </a:lnTo>
                <a:lnTo>
                  <a:pt x="2336" y="19564"/>
                </a:lnTo>
                <a:lnTo>
                  <a:pt x="2360" y="19612"/>
                </a:lnTo>
                <a:lnTo>
                  <a:pt x="2385" y="19661"/>
                </a:lnTo>
                <a:lnTo>
                  <a:pt x="2433" y="19685"/>
                </a:lnTo>
                <a:lnTo>
                  <a:pt x="2531" y="19734"/>
                </a:lnTo>
                <a:lnTo>
                  <a:pt x="2458" y="19928"/>
                </a:lnTo>
                <a:lnTo>
                  <a:pt x="2312" y="20001"/>
                </a:lnTo>
                <a:lnTo>
                  <a:pt x="2166" y="20099"/>
                </a:lnTo>
                <a:lnTo>
                  <a:pt x="2020" y="20196"/>
                </a:lnTo>
                <a:lnTo>
                  <a:pt x="1874" y="20269"/>
                </a:lnTo>
                <a:lnTo>
                  <a:pt x="1728" y="20318"/>
                </a:lnTo>
                <a:lnTo>
                  <a:pt x="1582" y="20342"/>
                </a:lnTo>
                <a:lnTo>
                  <a:pt x="1436" y="20366"/>
                </a:lnTo>
                <a:lnTo>
                  <a:pt x="1265" y="20366"/>
                </a:lnTo>
                <a:lnTo>
                  <a:pt x="1411" y="20220"/>
                </a:lnTo>
                <a:lnTo>
                  <a:pt x="1557" y="20074"/>
                </a:lnTo>
                <a:lnTo>
                  <a:pt x="1679" y="19953"/>
                </a:lnTo>
                <a:lnTo>
                  <a:pt x="1825" y="19807"/>
                </a:lnTo>
                <a:lnTo>
                  <a:pt x="1849" y="19783"/>
                </a:lnTo>
                <a:lnTo>
                  <a:pt x="1922" y="19758"/>
                </a:lnTo>
                <a:lnTo>
                  <a:pt x="1995" y="19710"/>
                </a:lnTo>
                <a:lnTo>
                  <a:pt x="2020" y="19637"/>
                </a:lnTo>
                <a:lnTo>
                  <a:pt x="2044" y="19539"/>
                </a:lnTo>
                <a:lnTo>
                  <a:pt x="2020" y="18785"/>
                </a:lnTo>
                <a:lnTo>
                  <a:pt x="1971" y="18055"/>
                </a:lnTo>
                <a:lnTo>
                  <a:pt x="1825" y="16571"/>
                </a:lnTo>
                <a:lnTo>
                  <a:pt x="1752" y="15792"/>
                </a:lnTo>
                <a:lnTo>
                  <a:pt x="1703" y="15013"/>
                </a:lnTo>
                <a:lnTo>
                  <a:pt x="1679" y="13456"/>
                </a:lnTo>
                <a:lnTo>
                  <a:pt x="1655" y="12702"/>
                </a:lnTo>
                <a:lnTo>
                  <a:pt x="1679" y="11947"/>
                </a:lnTo>
                <a:lnTo>
                  <a:pt x="1703" y="11583"/>
                </a:lnTo>
                <a:lnTo>
                  <a:pt x="1752" y="11218"/>
                </a:lnTo>
                <a:lnTo>
                  <a:pt x="1825" y="10853"/>
                </a:lnTo>
                <a:lnTo>
                  <a:pt x="1922" y="10488"/>
                </a:lnTo>
                <a:lnTo>
                  <a:pt x="2044" y="10171"/>
                </a:lnTo>
                <a:lnTo>
                  <a:pt x="2166" y="9855"/>
                </a:lnTo>
                <a:lnTo>
                  <a:pt x="2287" y="9539"/>
                </a:lnTo>
                <a:lnTo>
                  <a:pt x="2360" y="9198"/>
                </a:lnTo>
                <a:lnTo>
                  <a:pt x="2385" y="8906"/>
                </a:lnTo>
                <a:lnTo>
                  <a:pt x="2385" y="8590"/>
                </a:lnTo>
                <a:lnTo>
                  <a:pt x="2385" y="8006"/>
                </a:lnTo>
                <a:lnTo>
                  <a:pt x="2458" y="7957"/>
                </a:lnTo>
                <a:lnTo>
                  <a:pt x="2482" y="7908"/>
                </a:lnTo>
                <a:lnTo>
                  <a:pt x="2506" y="7835"/>
                </a:lnTo>
                <a:lnTo>
                  <a:pt x="2506" y="7762"/>
                </a:lnTo>
                <a:lnTo>
                  <a:pt x="2506" y="7689"/>
                </a:lnTo>
                <a:lnTo>
                  <a:pt x="2458" y="7641"/>
                </a:lnTo>
                <a:lnTo>
                  <a:pt x="2385" y="7592"/>
                </a:lnTo>
                <a:lnTo>
                  <a:pt x="2312" y="7568"/>
                </a:lnTo>
                <a:lnTo>
                  <a:pt x="2214" y="7543"/>
                </a:lnTo>
                <a:lnTo>
                  <a:pt x="2141" y="7519"/>
                </a:lnTo>
                <a:lnTo>
                  <a:pt x="2093" y="7446"/>
                </a:lnTo>
                <a:lnTo>
                  <a:pt x="2044" y="7373"/>
                </a:lnTo>
                <a:lnTo>
                  <a:pt x="1947" y="7227"/>
                </a:lnTo>
                <a:lnTo>
                  <a:pt x="1898" y="7057"/>
                </a:lnTo>
                <a:lnTo>
                  <a:pt x="1874" y="6886"/>
                </a:lnTo>
                <a:lnTo>
                  <a:pt x="1874" y="6716"/>
                </a:lnTo>
                <a:lnTo>
                  <a:pt x="1898" y="6643"/>
                </a:lnTo>
                <a:lnTo>
                  <a:pt x="1971" y="6570"/>
                </a:lnTo>
                <a:lnTo>
                  <a:pt x="2093" y="6473"/>
                </a:lnTo>
                <a:lnTo>
                  <a:pt x="2117" y="6400"/>
                </a:lnTo>
                <a:lnTo>
                  <a:pt x="2117" y="6327"/>
                </a:lnTo>
                <a:lnTo>
                  <a:pt x="2093" y="6254"/>
                </a:lnTo>
                <a:lnTo>
                  <a:pt x="2020" y="6205"/>
                </a:lnTo>
                <a:lnTo>
                  <a:pt x="1947" y="6181"/>
                </a:lnTo>
                <a:lnTo>
                  <a:pt x="1849" y="6181"/>
                </a:lnTo>
                <a:lnTo>
                  <a:pt x="1801" y="6205"/>
                </a:lnTo>
                <a:lnTo>
                  <a:pt x="1728" y="6229"/>
                </a:lnTo>
                <a:lnTo>
                  <a:pt x="1630" y="6327"/>
                </a:lnTo>
                <a:lnTo>
                  <a:pt x="1557" y="6473"/>
                </a:lnTo>
                <a:lnTo>
                  <a:pt x="1484" y="6619"/>
                </a:lnTo>
                <a:lnTo>
                  <a:pt x="1460" y="6789"/>
                </a:lnTo>
                <a:lnTo>
                  <a:pt x="1460" y="6935"/>
                </a:lnTo>
                <a:lnTo>
                  <a:pt x="1460" y="7081"/>
                </a:lnTo>
                <a:lnTo>
                  <a:pt x="1533" y="7300"/>
                </a:lnTo>
                <a:lnTo>
                  <a:pt x="1630" y="7543"/>
                </a:lnTo>
                <a:lnTo>
                  <a:pt x="1606" y="7568"/>
                </a:lnTo>
                <a:lnTo>
                  <a:pt x="1533" y="7519"/>
                </a:lnTo>
                <a:lnTo>
                  <a:pt x="1411" y="7470"/>
                </a:lnTo>
                <a:lnTo>
                  <a:pt x="1363" y="7446"/>
                </a:lnTo>
                <a:lnTo>
                  <a:pt x="1290" y="7446"/>
                </a:lnTo>
                <a:lnTo>
                  <a:pt x="1265" y="7470"/>
                </a:lnTo>
                <a:lnTo>
                  <a:pt x="1241" y="7495"/>
                </a:lnTo>
                <a:lnTo>
                  <a:pt x="1241" y="7568"/>
                </a:lnTo>
                <a:lnTo>
                  <a:pt x="1290" y="7616"/>
                </a:lnTo>
                <a:lnTo>
                  <a:pt x="1363" y="7689"/>
                </a:lnTo>
                <a:lnTo>
                  <a:pt x="1460" y="7787"/>
                </a:lnTo>
                <a:lnTo>
                  <a:pt x="1436" y="7860"/>
                </a:lnTo>
                <a:lnTo>
                  <a:pt x="1314" y="7811"/>
                </a:lnTo>
                <a:lnTo>
                  <a:pt x="1192" y="7762"/>
                </a:lnTo>
                <a:lnTo>
                  <a:pt x="1071" y="7738"/>
                </a:lnTo>
                <a:lnTo>
                  <a:pt x="1022" y="7762"/>
                </a:lnTo>
                <a:lnTo>
                  <a:pt x="998" y="7811"/>
                </a:lnTo>
                <a:lnTo>
                  <a:pt x="1022" y="7835"/>
                </a:lnTo>
                <a:lnTo>
                  <a:pt x="1071" y="7908"/>
                </a:lnTo>
                <a:lnTo>
                  <a:pt x="1144" y="7981"/>
                </a:lnTo>
                <a:lnTo>
                  <a:pt x="1314" y="8103"/>
                </a:lnTo>
                <a:lnTo>
                  <a:pt x="1265" y="8249"/>
                </a:lnTo>
                <a:lnTo>
                  <a:pt x="1168" y="8225"/>
                </a:lnTo>
                <a:lnTo>
                  <a:pt x="1095" y="8200"/>
                </a:lnTo>
                <a:lnTo>
                  <a:pt x="998" y="8225"/>
                </a:lnTo>
                <a:lnTo>
                  <a:pt x="949" y="8249"/>
                </a:lnTo>
                <a:lnTo>
                  <a:pt x="949" y="8273"/>
                </a:lnTo>
                <a:lnTo>
                  <a:pt x="949" y="8322"/>
                </a:lnTo>
                <a:lnTo>
                  <a:pt x="1022" y="8371"/>
                </a:lnTo>
                <a:lnTo>
                  <a:pt x="1095" y="8419"/>
                </a:lnTo>
                <a:lnTo>
                  <a:pt x="1192" y="8444"/>
                </a:lnTo>
                <a:lnTo>
                  <a:pt x="1168" y="8468"/>
                </a:lnTo>
                <a:lnTo>
                  <a:pt x="973" y="8468"/>
                </a:lnTo>
                <a:lnTo>
                  <a:pt x="900" y="8492"/>
                </a:lnTo>
                <a:lnTo>
                  <a:pt x="852" y="8541"/>
                </a:lnTo>
                <a:lnTo>
                  <a:pt x="827" y="8565"/>
                </a:lnTo>
                <a:lnTo>
                  <a:pt x="803" y="8614"/>
                </a:lnTo>
                <a:lnTo>
                  <a:pt x="827" y="8663"/>
                </a:lnTo>
                <a:lnTo>
                  <a:pt x="852" y="8711"/>
                </a:lnTo>
                <a:lnTo>
                  <a:pt x="949" y="8760"/>
                </a:lnTo>
                <a:lnTo>
                  <a:pt x="1071" y="8784"/>
                </a:lnTo>
                <a:lnTo>
                  <a:pt x="1095" y="8784"/>
                </a:lnTo>
                <a:lnTo>
                  <a:pt x="1046" y="8979"/>
                </a:lnTo>
                <a:lnTo>
                  <a:pt x="803" y="8979"/>
                </a:lnTo>
                <a:lnTo>
                  <a:pt x="779" y="9028"/>
                </a:lnTo>
                <a:lnTo>
                  <a:pt x="779" y="9052"/>
                </a:lnTo>
                <a:lnTo>
                  <a:pt x="779" y="9101"/>
                </a:lnTo>
                <a:lnTo>
                  <a:pt x="827" y="9149"/>
                </a:lnTo>
                <a:lnTo>
                  <a:pt x="876" y="9174"/>
                </a:lnTo>
                <a:lnTo>
                  <a:pt x="973" y="9198"/>
                </a:lnTo>
                <a:lnTo>
                  <a:pt x="998" y="9222"/>
                </a:lnTo>
                <a:lnTo>
                  <a:pt x="998" y="9368"/>
                </a:lnTo>
                <a:lnTo>
                  <a:pt x="852" y="9368"/>
                </a:lnTo>
                <a:lnTo>
                  <a:pt x="803" y="9393"/>
                </a:lnTo>
                <a:lnTo>
                  <a:pt x="754" y="9417"/>
                </a:lnTo>
                <a:lnTo>
                  <a:pt x="730" y="9490"/>
                </a:lnTo>
                <a:lnTo>
                  <a:pt x="730" y="9539"/>
                </a:lnTo>
                <a:lnTo>
                  <a:pt x="730" y="9563"/>
                </a:lnTo>
                <a:lnTo>
                  <a:pt x="779" y="9612"/>
                </a:lnTo>
                <a:lnTo>
                  <a:pt x="827" y="9636"/>
                </a:lnTo>
                <a:lnTo>
                  <a:pt x="949" y="9660"/>
                </a:lnTo>
                <a:lnTo>
                  <a:pt x="949" y="9806"/>
                </a:lnTo>
                <a:lnTo>
                  <a:pt x="876" y="9806"/>
                </a:lnTo>
                <a:lnTo>
                  <a:pt x="803" y="9831"/>
                </a:lnTo>
                <a:lnTo>
                  <a:pt x="730" y="9879"/>
                </a:lnTo>
                <a:lnTo>
                  <a:pt x="681" y="9904"/>
                </a:lnTo>
                <a:lnTo>
                  <a:pt x="681" y="9952"/>
                </a:lnTo>
                <a:lnTo>
                  <a:pt x="681" y="10001"/>
                </a:lnTo>
                <a:lnTo>
                  <a:pt x="730" y="10050"/>
                </a:lnTo>
                <a:lnTo>
                  <a:pt x="827" y="10074"/>
                </a:lnTo>
                <a:lnTo>
                  <a:pt x="949" y="10074"/>
                </a:lnTo>
                <a:lnTo>
                  <a:pt x="949" y="10123"/>
                </a:lnTo>
                <a:lnTo>
                  <a:pt x="852" y="10147"/>
                </a:lnTo>
                <a:lnTo>
                  <a:pt x="803" y="10196"/>
                </a:lnTo>
                <a:lnTo>
                  <a:pt x="754" y="10244"/>
                </a:lnTo>
                <a:lnTo>
                  <a:pt x="754" y="10269"/>
                </a:lnTo>
                <a:lnTo>
                  <a:pt x="779" y="10293"/>
                </a:lnTo>
                <a:lnTo>
                  <a:pt x="876" y="10342"/>
                </a:lnTo>
                <a:lnTo>
                  <a:pt x="949" y="10342"/>
                </a:lnTo>
                <a:lnTo>
                  <a:pt x="973" y="10390"/>
                </a:lnTo>
                <a:lnTo>
                  <a:pt x="973" y="10463"/>
                </a:lnTo>
                <a:lnTo>
                  <a:pt x="925" y="10512"/>
                </a:lnTo>
                <a:lnTo>
                  <a:pt x="876" y="10585"/>
                </a:lnTo>
                <a:lnTo>
                  <a:pt x="852" y="10658"/>
                </a:lnTo>
                <a:lnTo>
                  <a:pt x="876" y="10755"/>
                </a:lnTo>
                <a:lnTo>
                  <a:pt x="925" y="10853"/>
                </a:lnTo>
                <a:lnTo>
                  <a:pt x="949" y="10999"/>
                </a:lnTo>
                <a:lnTo>
                  <a:pt x="973" y="11266"/>
                </a:lnTo>
                <a:lnTo>
                  <a:pt x="925" y="11534"/>
                </a:lnTo>
                <a:lnTo>
                  <a:pt x="876" y="11656"/>
                </a:lnTo>
                <a:lnTo>
                  <a:pt x="827" y="11753"/>
                </a:lnTo>
                <a:lnTo>
                  <a:pt x="803" y="11801"/>
                </a:lnTo>
                <a:lnTo>
                  <a:pt x="754" y="11801"/>
                </a:lnTo>
                <a:lnTo>
                  <a:pt x="657" y="11729"/>
                </a:lnTo>
                <a:lnTo>
                  <a:pt x="560" y="11656"/>
                </a:lnTo>
                <a:lnTo>
                  <a:pt x="511" y="11583"/>
                </a:lnTo>
                <a:lnTo>
                  <a:pt x="462" y="11461"/>
                </a:lnTo>
                <a:lnTo>
                  <a:pt x="462" y="11339"/>
                </a:lnTo>
                <a:lnTo>
                  <a:pt x="487" y="11096"/>
                </a:lnTo>
                <a:lnTo>
                  <a:pt x="535" y="11047"/>
                </a:lnTo>
                <a:lnTo>
                  <a:pt x="560" y="10974"/>
                </a:lnTo>
                <a:lnTo>
                  <a:pt x="584" y="10926"/>
                </a:lnTo>
                <a:lnTo>
                  <a:pt x="584" y="10828"/>
                </a:lnTo>
                <a:lnTo>
                  <a:pt x="511" y="10342"/>
                </a:lnTo>
                <a:lnTo>
                  <a:pt x="462" y="9831"/>
                </a:lnTo>
                <a:lnTo>
                  <a:pt x="462" y="9320"/>
                </a:lnTo>
                <a:lnTo>
                  <a:pt x="511" y="8809"/>
                </a:lnTo>
                <a:lnTo>
                  <a:pt x="584" y="8298"/>
                </a:lnTo>
                <a:lnTo>
                  <a:pt x="681" y="7787"/>
                </a:lnTo>
                <a:lnTo>
                  <a:pt x="803" y="7300"/>
                </a:lnTo>
                <a:lnTo>
                  <a:pt x="949" y="6813"/>
                </a:lnTo>
                <a:lnTo>
                  <a:pt x="1119" y="6400"/>
                </a:lnTo>
                <a:lnTo>
                  <a:pt x="1314" y="6010"/>
                </a:lnTo>
                <a:lnTo>
                  <a:pt x="1557" y="5621"/>
                </a:lnTo>
                <a:lnTo>
                  <a:pt x="1703" y="5451"/>
                </a:lnTo>
                <a:lnTo>
                  <a:pt x="1849" y="5280"/>
                </a:lnTo>
                <a:lnTo>
                  <a:pt x="2044" y="5134"/>
                </a:lnTo>
                <a:lnTo>
                  <a:pt x="2214" y="4988"/>
                </a:lnTo>
                <a:lnTo>
                  <a:pt x="2409" y="4891"/>
                </a:lnTo>
                <a:lnTo>
                  <a:pt x="2628" y="4794"/>
                </a:lnTo>
                <a:lnTo>
                  <a:pt x="2823" y="4745"/>
                </a:lnTo>
                <a:lnTo>
                  <a:pt x="3066" y="4696"/>
                </a:lnTo>
                <a:lnTo>
                  <a:pt x="3528" y="4623"/>
                </a:lnTo>
                <a:close/>
                <a:moveTo>
                  <a:pt x="3893" y="0"/>
                </a:moveTo>
                <a:lnTo>
                  <a:pt x="3699" y="73"/>
                </a:lnTo>
                <a:lnTo>
                  <a:pt x="3382" y="73"/>
                </a:lnTo>
                <a:lnTo>
                  <a:pt x="3212" y="122"/>
                </a:lnTo>
                <a:lnTo>
                  <a:pt x="3066" y="195"/>
                </a:lnTo>
                <a:lnTo>
                  <a:pt x="2896" y="268"/>
                </a:lnTo>
                <a:lnTo>
                  <a:pt x="2774" y="365"/>
                </a:lnTo>
                <a:lnTo>
                  <a:pt x="2628" y="487"/>
                </a:lnTo>
                <a:lnTo>
                  <a:pt x="2506" y="609"/>
                </a:lnTo>
                <a:lnTo>
                  <a:pt x="2287" y="901"/>
                </a:lnTo>
                <a:lnTo>
                  <a:pt x="2093" y="1217"/>
                </a:lnTo>
                <a:lnTo>
                  <a:pt x="1947" y="1533"/>
                </a:lnTo>
                <a:lnTo>
                  <a:pt x="1874" y="1850"/>
                </a:lnTo>
                <a:lnTo>
                  <a:pt x="1849" y="2044"/>
                </a:lnTo>
                <a:lnTo>
                  <a:pt x="1849" y="2215"/>
                </a:lnTo>
                <a:lnTo>
                  <a:pt x="1874" y="2409"/>
                </a:lnTo>
                <a:lnTo>
                  <a:pt x="1898" y="2580"/>
                </a:lnTo>
                <a:lnTo>
                  <a:pt x="1947" y="2750"/>
                </a:lnTo>
                <a:lnTo>
                  <a:pt x="2020" y="2896"/>
                </a:lnTo>
                <a:lnTo>
                  <a:pt x="2093" y="3066"/>
                </a:lnTo>
                <a:lnTo>
                  <a:pt x="2214" y="3212"/>
                </a:lnTo>
                <a:lnTo>
                  <a:pt x="2312" y="3358"/>
                </a:lnTo>
                <a:lnTo>
                  <a:pt x="2433" y="3480"/>
                </a:lnTo>
                <a:lnTo>
                  <a:pt x="2579" y="3577"/>
                </a:lnTo>
                <a:lnTo>
                  <a:pt x="2725" y="3699"/>
                </a:lnTo>
                <a:lnTo>
                  <a:pt x="2871" y="3772"/>
                </a:lnTo>
                <a:lnTo>
                  <a:pt x="3042" y="3845"/>
                </a:lnTo>
                <a:lnTo>
                  <a:pt x="3212" y="3918"/>
                </a:lnTo>
                <a:lnTo>
                  <a:pt x="3407" y="3966"/>
                </a:lnTo>
                <a:lnTo>
                  <a:pt x="3553" y="3966"/>
                </a:lnTo>
                <a:lnTo>
                  <a:pt x="3528" y="4039"/>
                </a:lnTo>
                <a:lnTo>
                  <a:pt x="3504" y="4234"/>
                </a:lnTo>
                <a:lnTo>
                  <a:pt x="3431" y="4234"/>
                </a:lnTo>
                <a:lnTo>
                  <a:pt x="3188" y="4210"/>
                </a:lnTo>
                <a:lnTo>
                  <a:pt x="2944" y="4210"/>
                </a:lnTo>
                <a:lnTo>
                  <a:pt x="2725" y="4258"/>
                </a:lnTo>
                <a:lnTo>
                  <a:pt x="2506" y="4331"/>
                </a:lnTo>
                <a:lnTo>
                  <a:pt x="2287" y="4404"/>
                </a:lnTo>
                <a:lnTo>
                  <a:pt x="2093" y="4526"/>
                </a:lnTo>
                <a:lnTo>
                  <a:pt x="1898" y="4648"/>
                </a:lnTo>
                <a:lnTo>
                  <a:pt x="1728" y="4794"/>
                </a:lnTo>
                <a:lnTo>
                  <a:pt x="1557" y="4964"/>
                </a:lnTo>
                <a:lnTo>
                  <a:pt x="1387" y="5134"/>
                </a:lnTo>
                <a:lnTo>
                  <a:pt x="1095" y="5499"/>
                </a:lnTo>
                <a:lnTo>
                  <a:pt x="852" y="5913"/>
                </a:lnTo>
                <a:lnTo>
                  <a:pt x="633" y="6327"/>
                </a:lnTo>
                <a:lnTo>
                  <a:pt x="438" y="6862"/>
                </a:lnTo>
                <a:lnTo>
                  <a:pt x="268" y="7446"/>
                </a:lnTo>
                <a:lnTo>
                  <a:pt x="122" y="8006"/>
                </a:lnTo>
                <a:lnTo>
                  <a:pt x="49" y="8614"/>
                </a:lnTo>
                <a:lnTo>
                  <a:pt x="0" y="9198"/>
                </a:lnTo>
                <a:lnTo>
                  <a:pt x="0" y="9806"/>
                </a:lnTo>
                <a:lnTo>
                  <a:pt x="49" y="10390"/>
                </a:lnTo>
                <a:lnTo>
                  <a:pt x="122" y="10974"/>
                </a:lnTo>
                <a:lnTo>
                  <a:pt x="146" y="10974"/>
                </a:lnTo>
                <a:lnTo>
                  <a:pt x="97" y="11193"/>
                </a:lnTo>
                <a:lnTo>
                  <a:pt x="73" y="11412"/>
                </a:lnTo>
                <a:lnTo>
                  <a:pt x="97" y="11631"/>
                </a:lnTo>
                <a:lnTo>
                  <a:pt x="170" y="11777"/>
                </a:lnTo>
                <a:lnTo>
                  <a:pt x="219" y="11899"/>
                </a:lnTo>
                <a:lnTo>
                  <a:pt x="316" y="11972"/>
                </a:lnTo>
                <a:lnTo>
                  <a:pt x="414" y="12069"/>
                </a:lnTo>
                <a:lnTo>
                  <a:pt x="511" y="12142"/>
                </a:lnTo>
                <a:lnTo>
                  <a:pt x="633" y="12191"/>
                </a:lnTo>
                <a:lnTo>
                  <a:pt x="754" y="12215"/>
                </a:lnTo>
                <a:lnTo>
                  <a:pt x="876" y="12215"/>
                </a:lnTo>
                <a:lnTo>
                  <a:pt x="998" y="12166"/>
                </a:lnTo>
                <a:lnTo>
                  <a:pt x="1144" y="12069"/>
                </a:lnTo>
                <a:lnTo>
                  <a:pt x="1241" y="11923"/>
                </a:lnTo>
                <a:lnTo>
                  <a:pt x="1217" y="12604"/>
                </a:lnTo>
                <a:lnTo>
                  <a:pt x="1217" y="13261"/>
                </a:lnTo>
                <a:lnTo>
                  <a:pt x="1217" y="14040"/>
                </a:lnTo>
                <a:lnTo>
                  <a:pt x="1241" y="14819"/>
                </a:lnTo>
                <a:lnTo>
                  <a:pt x="1265" y="15597"/>
                </a:lnTo>
                <a:lnTo>
                  <a:pt x="1314" y="16376"/>
                </a:lnTo>
                <a:lnTo>
                  <a:pt x="1460" y="17958"/>
                </a:lnTo>
                <a:lnTo>
                  <a:pt x="1509" y="18736"/>
                </a:lnTo>
                <a:lnTo>
                  <a:pt x="1509" y="19515"/>
                </a:lnTo>
                <a:lnTo>
                  <a:pt x="1265" y="19685"/>
                </a:lnTo>
                <a:lnTo>
                  <a:pt x="1022" y="19904"/>
                </a:lnTo>
                <a:lnTo>
                  <a:pt x="827" y="20147"/>
                </a:lnTo>
                <a:lnTo>
                  <a:pt x="730" y="20269"/>
                </a:lnTo>
                <a:lnTo>
                  <a:pt x="681" y="20415"/>
                </a:lnTo>
                <a:lnTo>
                  <a:pt x="633" y="20512"/>
                </a:lnTo>
                <a:lnTo>
                  <a:pt x="657" y="20634"/>
                </a:lnTo>
                <a:lnTo>
                  <a:pt x="706" y="20707"/>
                </a:lnTo>
                <a:lnTo>
                  <a:pt x="803" y="20756"/>
                </a:lnTo>
                <a:lnTo>
                  <a:pt x="1119" y="20829"/>
                </a:lnTo>
                <a:lnTo>
                  <a:pt x="1411" y="20829"/>
                </a:lnTo>
                <a:lnTo>
                  <a:pt x="1703" y="20804"/>
                </a:lnTo>
                <a:lnTo>
                  <a:pt x="1995" y="20731"/>
                </a:lnTo>
                <a:lnTo>
                  <a:pt x="2214" y="20634"/>
                </a:lnTo>
                <a:lnTo>
                  <a:pt x="2458" y="20512"/>
                </a:lnTo>
                <a:lnTo>
                  <a:pt x="2555" y="20439"/>
                </a:lnTo>
                <a:lnTo>
                  <a:pt x="2652" y="20366"/>
                </a:lnTo>
                <a:lnTo>
                  <a:pt x="2750" y="20269"/>
                </a:lnTo>
                <a:lnTo>
                  <a:pt x="2798" y="20172"/>
                </a:lnTo>
                <a:lnTo>
                  <a:pt x="2847" y="20123"/>
                </a:lnTo>
                <a:lnTo>
                  <a:pt x="2871" y="20074"/>
                </a:lnTo>
                <a:lnTo>
                  <a:pt x="2969" y="19783"/>
                </a:lnTo>
                <a:lnTo>
                  <a:pt x="3042" y="19466"/>
                </a:lnTo>
                <a:lnTo>
                  <a:pt x="3090" y="19150"/>
                </a:lnTo>
                <a:lnTo>
                  <a:pt x="3139" y="18809"/>
                </a:lnTo>
                <a:lnTo>
                  <a:pt x="3188" y="18152"/>
                </a:lnTo>
                <a:lnTo>
                  <a:pt x="3236" y="17520"/>
                </a:lnTo>
                <a:lnTo>
                  <a:pt x="3285" y="16425"/>
                </a:lnTo>
                <a:lnTo>
                  <a:pt x="3334" y="15330"/>
                </a:lnTo>
                <a:lnTo>
                  <a:pt x="3407" y="14502"/>
                </a:lnTo>
                <a:lnTo>
                  <a:pt x="3480" y="13651"/>
                </a:lnTo>
                <a:lnTo>
                  <a:pt x="3528" y="13164"/>
                </a:lnTo>
                <a:lnTo>
                  <a:pt x="3601" y="12872"/>
                </a:lnTo>
                <a:lnTo>
                  <a:pt x="3650" y="12750"/>
                </a:lnTo>
                <a:lnTo>
                  <a:pt x="3699" y="12629"/>
                </a:lnTo>
                <a:lnTo>
                  <a:pt x="3747" y="12750"/>
                </a:lnTo>
                <a:lnTo>
                  <a:pt x="3796" y="12872"/>
                </a:lnTo>
                <a:lnTo>
                  <a:pt x="3845" y="13164"/>
                </a:lnTo>
                <a:lnTo>
                  <a:pt x="3918" y="13651"/>
                </a:lnTo>
                <a:lnTo>
                  <a:pt x="3991" y="14502"/>
                </a:lnTo>
                <a:lnTo>
                  <a:pt x="4064" y="15330"/>
                </a:lnTo>
                <a:lnTo>
                  <a:pt x="4112" y="16425"/>
                </a:lnTo>
                <a:lnTo>
                  <a:pt x="4161" y="17520"/>
                </a:lnTo>
                <a:lnTo>
                  <a:pt x="4210" y="18152"/>
                </a:lnTo>
                <a:lnTo>
                  <a:pt x="4258" y="18809"/>
                </a:lnTo>
                <a:lnTo>
                  <a:pt x="4307" y="19150"/>
                </a:lnTo>
                <a:lnTo>
                  <a:pt x="4356" y="19466"/>
                </a:lnTo>
                <a:lnTo>
                  <a:pt x="4429" y="19783"/>
                </a:lnTo>
                <a:lnTo>
                  <a:pt x="4526" y="20074"/>
                </a:lnTo>
                <a:lnTo>
                  <a:pt x="4550" y="20123"/>
                </a:lnTo>
                <a:lnTo>
                  <a:pt x="4599" y="20172"/>
                </a:lnTo>
                <a:lnTo>
                  <a:pt x="4648" y="20269"/>
                </a:lnTo>
                <a:lnTo>
                  <a:pt x="4745" y="20366"/>
                </a:lnTo>
                <a:lnTo>
                  <a:pt x="4842" y="20439"/>
                </a:lnTo>
                <a:lnTo>
                  <a:pt x="4940" y="20512"/>
                </a:lnTo>
                <a:lnTo>
                  <a:pt x="5183" y="20634"/>
                </a:lnTo>
                <a:lnTo>
                  <a:pt x="5402" y="20731"/>
                </a:lnTo>
                <a:lnTo>
                  <a:pt x="5694" y="20804"/>
                </a:lnTo>
                <a:lnTo>
                  <a:pt x="5986" y="20829"/>
                </a:lnTo>
                <a:lnTo>
                  <a:pt x="6278" y="20829"/>
                </a:lnTo>
                <a:lnTo>
                  <a:pt x="6594" y="20756"/>
                </a:lnTo>
                <a:lnTo>
                  <a:pt x="6691" y="20707"/>
                </a:lnTo>
                <a:lnTo>
                  <a:pt x="6740" y="20634"/>
                </a:lnTo>
                <a:lnTo>
                  <a:pt x="6740" y="20512"/>
                </a:lnTo>
                <a:lnTo>
                  <a:pt x="6716" y="20415"/>
                </a:lnTo>
                <a:lnTo>
                  <a:pt x="6667" y="20269"/>
                </a:lnTo>
                <a:lnTo>
                  <a:pt x="6570" y="20147"/>
                </a:lnTo>
                <a:lnTo>
                  <a:pt x="6375" y="19904"/>
                </a:lnTo>
                <a:lnTo>
                  <a:pt x="6132" y="19685"/>
                </a:lnTo>
                <a:lnTo>
                  <a:pt x="5864" y="19515"/>
                </a:lnTo>
                <a:lnTo>
                  <a:pt x="5889" y="18736"/>
                </a:lnTo>
                <a:lnTo>
                  <a:pt x="5937" y="17958"/>
                </a:lnTo>
                <a:lnTo>
                  <a:pt x="6059" y="16376"/>
                </a:lnTo>
                <a:lnTo>
                  <a:pt x="6132" y="15597"/>
                </a:lnTo>
                <a:lnTo>
                  <a:pt x="6156" y="14819"/>
                </a:lnTo>
                <a:lnTo>
                  <a:pt x="6180" y="14040"/>
                </a:lnTo>
                <a:lnTo>
                  <a:pt x="6180" y="13261"/>
                </a:lnTo>
                <a:lnTo>
                  <a:pt x="6180" y="12604"/>
                </a:lnTo>
                <a:lnTo>
                  <a:pt x="6156" y="11923"/>
                </a:lnTo>
                <a:lnTo>
                  <a:pt x="6253" y="12069"/>
                </a:lnTo>
                <a:lnTo>
                  <a:pt x="6399" y="12166"/>
                </a:lnTo>
                <a:lnTo>
                  <a:pt x="6521" y="12215"/>
                </a:lnTo>
                <a:lnTo>
                  <a:pt x="6643" y="12215"/>
                </a:lnTo>
                <a:lnTo>
                  <a:pt x="6764" y="12191"/>
                </a:lnTo>
                <a:lnTo>
                  <a:pt x="6886" y="12142"/>
                </a:lnTo>
                <a:lnTo>
                  <a:pt x="6983" y="12069"/>
                </a:lnTo>
                <a:lnTo>
                  <a:pt x="7081" y="11972"/>
                </a:lnTo>
                <a:lnTo>
                  <a:pt x="7178" y="11899"/>
                </a:lnTo>
                <a:lnTo>
                  <a:pt x="7227" y="11777"/>
                </a:lnTo>
                <a:lnTo>
                  <a:pt x="7300" y="11631"/>
                </a:lnTo>
                <a:lnTo>
                  <a:pt x="7324" y="11412"/>
                </a:lnTo>
                <a:lnTo>
                  <a:pt x="7300" y="11193"/>
                </a:lnTo>
                <a:lnTo>
                  <a:pt x="7251" y="10974"/>
                </a:lnTo>
                <a:lnTo>
                  <a:pt x="7275" y="10974"/>
                </a:lnTo>
                <a:lnTo>
                  <a:pt x="7348" y="10390"/>
                </a:lnTo>
                <a:lnTo>
                  <a:pt x="7397" y="9806"/>
                </a:lnTo>
                <a:lnTo>
                  <a:pt x="7397" y="9198"/>
                </a:lnTo>
                <a:lnTo>
                  <a:pt x="7348" y="8614"/>
                </a:lnTo>
                <a:lnTo>
                  <a:pt x="7251" y="8006"/>
                </a:lnTo>
                <a:lnTo>
                  <a:pt x="7129" y="7446"/>
                </a:lnTo>
                <a:lnTo>
                  <a:pt x="6959" y="6862"/>
                </a:lnTo>
                <a:lnTo>
                  <a:pt x="6764" y="6327"/>
                </a:lnTo>
                <a:lnTo>
                  <a:pt x="6545" y="5913"/>
                </a:lnTo>
                <a:lnTo>
                  <a:pt x="6302" y="5499"/>
                </a:lnTo>
                <a:lnTo>
                  <a:pt x="6010" y="5134"/>
                </a:lnTo>
                <a:lnTo>
                  <a:pt x="5840" y="4964"/>
                </a:lnTo>
                <a:lnTo>
                  <a:pt x="5670" y="4794"/>
                </a:lnTo>
                <a:lnTo>
                  <a:pt x="5499" y="4648"/>
                </a:lnTo>
                <a:lnTo>
                  <a:pt x="5305" y="4526"/>
                </a:lnTo>
                <a:lnTo>
                  <a:pt x="5110" y="4404"/>
                </a:lnTo>
                <a:lnTo>
                  <a:pt x="4891" y="4331"/>
                </a:lnTo>
                <a:lnTo>
                  <a:pt x="4672" y="4258"/>
                </a:lnTo>
                <a:lnTo>
                  <a:pt x="4453" y="4210"/>
                </a:lnTo>
                <a:lnTo>
                  <a:pt x="4210" y="4210"/>
                </a:lnTo>
                <a:lnTo>
                  <a:pt x="3966" y="4234"/>
                </a:lnTo>
                <a:lnTo>
                  <a:pt x="3966" y="4210"/>
                </a:lnTo>
                <a:lnTo>
                  <a:pt x="3966" y="4185"/>
                </a:lnTo>
                <a:lnTo>
                  <a:pt x="3966" y="4137"/>
                </a:lnTo>
                <a:lnTo>
                  <a:pt x="3942" y="4039"/>
                </a:lnTo>
                <a:lnTo>
                  <a:pt x="3918" y="3966"/>
                </a:lnTo>
                <a:lnTo>
                  <a:pt x="4064" y="3942"/>
                </a:lnTo>
                <a:lnTo>
                  <a:pt x="4210" y="3893"/>
                </a:lnTo>
                <a:lnTo>
                  <a:pt x="4356" y="3845"/>
                </a:lnTo>
                <a:lnTo>
                  <a:pt x="4477" y="3772"/>
                </a:lnTo>
                <a:lnTo>
                  <a:pt x="4721" y="3602"/>
                </a:lnTo>
                <a:lnTo>
                  <a:pt x="4940" y="3383"/>
                </a:lnTo>
                <a:lnTo>
                  <a:pt x="5110" y="3115"/>
                </a:lnTo>
                <a:lnTo>
                  <a:pt x="5232" y="2847"/>
                </a:lnTo>
                <a:lnTo>
                  <a:pt x="5353" y="2531"/>
                </a:lnTo>
                <a:lnTo>
                  <a:pt x="5402" y="2215"/>
                </a:lnTo>
                <a:lnTo>
                  <a:pt x="5426" y="2069"/>
                </a:lnTo>
                <a:lnTo>
                  <a:pt x="5402" y="1898"/>
                </a:lnTo>
                <a:lnTo>
                  <a:pt x="5378" y="1704"/>
                </a:lnTo>
                <a:lnTo>
                  <a:pt x="5329" y="1485"/>
                </a:lnTo>
                <a:lnTo>
                  <a:pt x="5280" y="1290"/>
                </a:lnTo>
                <a:lnTo>
                  <a:pt x="5183" y="1095"/>
                </a:lnTo>
                <a:lnTo>
                  <a:pt x="5086" y="876"/>
                </a:lnTo>
                <a:lnTo>
                  <a:pt x="4988" y="682"/>
                </a:lnTo>
                <a:lnTo>
                  <a:pt x="4867" y="511"/>
                </a:lnTo>
                <a:lnTo>
                  <a:pt x="4721" y="365"/>
                </a:lnTo>
                <a:lnTo>
                  <a:pt x="4575" y="219"/>
                </a:lnTo>
                <a:lnTo>
                  <a:pt x="4429" y="122"/>
                </a:lnTo>
                <a:lnTo>
                  <a:pt x="4258" y="49"/>
                </a:lnTo>
                <a:lnTo>
                  <a:pt x="4088" y="0"/>
                </a:lnTo>
                <a:close/>
              </a:path>
            </a:pathLst>
          </a:custGeom>
          <a:solidFill>
            <a:srgbClr val="25212A">
              <a:alpha val="7115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58" name="Google Shape;958;p93"/>
          <p:cNvSpPr/>
          <p:nvPr/>
        </p:nvSpPr>
        <p:spPr>
          <a:xfrm>
            <a:off x="7830680" y="3311631"/>
            <a:ext cx="145204" cy="408821"/>
          </a:xfrm>
          <a:custGeom>
            <a:rect b="b" l="l" r="r" t="t"/>
            <a:pathLst>
              <a:path extrusionOk="0" h="20829" w="7398">
                <a:moveTo>
                  <a:pt x="3991" y="584"/>
                </a:moveTo>
                <a:lnTo>
                  <a:pt x="3942" y="657"/>
                </a:lnTo>
                <a:lnTo>
                  <a:pt x="3893" y="730"/>
                </a:lnTo>
                <a:lnTo>
                  <a:pt x="3893" y="755"/>
                </a:lnTo>
                <a:lnTo>
                  <a:pt x="3918" y="779"/>
                </a:lnTo>
                <a:lnTo>
                  <a:pt x="3991" y="803"/>
                </a:lnTo>
                <a:lnTo>
                  <a:pt x="4064" y="779"/>
                </a:lnTo>
                <a:lnTo>
                  <a:pt x="4185" y="755"/>
                </a:lnTo>
                <a:lnTo>
                  <a:pt x="4283" y="706"/>
                </a:lnTo>
                <a:lnTo>
                  <a:pt x="4380" y="633"/>
                </a:lnTo>
                <a:lnTo>
                  <a:pt x="4453" y="730"/>
                </a:lnTo>
                <a:lnTo>
                  <a:pt x="4356" y="779"/>
                </a:lnTo>
                <a:lnTo>
                  <a:pt x="4210" y="852"/>
                </a:lnTo>
                <a:lnTo>
                  <a:pt x="4088" y="949"/>
                </a:lnTo>
                <a:lnTo>
                  <a:pt x="4088" y="974"/>
                </a:lnTo>
                <a:lnTo>
                  <a:pt x="4112" y="998"/>
                </a:lnTo>
                <a:lnTo>
                  <a:pt x="4283" y="998"/>
                </a:lnTo>
                <a:lnTo>
                  <a:pt x="4453" y="974"/>
                </a:lnTo>
                <a:lnTo>
                  <a:pt x="4623" y="901"/>
                </a:lnTo>
                <a:lnTo>
                  <a:pt x="4721" y="1071"/>
                </a:lnTo>
                <a:lnTo>
                  <a:pt x="4696" y="1071"/>
                </a:lnTo>
                <a:lnTo>
                  <a:pt x="4429" y="1193"/>
                </a:lnTo>
                <a:lnTo>
                  <a:pt x="4185" y="1314"/>
                </a:lnTo>
                <a:lnTo>
                  <a:pt x="4161" y="1339"/>
                </a:lnTo>
                <a:lnTo>
                  <a:pt x="4185" y="1339"/>
                </a:lnTo>
                <a:lnTo>
                  <a:pt x="4307" y="1387"/>
                </a:lnTo>
                <a:lnTo>
                  <a:pt x="4429" y="1387"/>
                </a:lnTo>
                <a:lnTo>
                  <a:pt x="4550" y="1363"/>
                </a:lnTo>
                <a:lnTo>
                  <a:pt x="4696" y="1314"/>
                </a:lnTo>
                <a:lnTo>
                  <a:pt x="4818" y="1266"/>
                </a:lnTo>
                <a:lnTo>
                  <a:pt x="4915" y="1533"/>
                </a:lnTo>
                <a:lnTo>
                  <a:pt x="4794" y="1582"/>
                </a:lnTo>
                <a:lnTo>
                  <a:pt x="4502" y="1679"/>
                </a:lnTo>
                <a:lnTo>
                  <a:pt x="4356" y="1728"/>
                </a:lnTo>
                <a:lnTo>
                  <a:pt x="4234" y="1825"/>
                </a:lnTo>
                <a:lnTo>
                  <a:pt x="4210" y="1850"/>
                </a:lnTo>
                <a:lnTo>
                  <a:pt x="4210" y="1874"/>
                </a:lnTo>
                <a:lnTo>
                  <a:pt x="4210" y="1898"/>
                </a:lnTo>
                <a:lnTo>
                  <a:pt x="4234" y="1898"/>
                </a:lnTo>
                <a:lnTo>
                  <a:pt x="4404" y="1947"/>
                </a:lnTo>
                <a:lnTo>
                  <a:pt x="4550" y="1923"/>
                </a:lnTo>
                <a:lnTo>
                  <a:pt x="4696" y="1898"/>
                </a:lnTo>
                <a:lnTo>
                  <a:pt x="4867" y="1874"/>
                </a:lnTo>
                <a:lnTo>
                  <a:pt x="4964" y="1850"/>
                </a:lnTo>
                <a:lnTo>
                  <a:pt x="4988" y="2069"/>
                </a:lnTo>
                <a:lnTo>
                  <a:pt x="4891" y="2093"/>
                </a:lnTo>
                <a:lnTo>
                  <a:pt x="4696" y="2142"/>
                </a:lnTo>
                <a:lnTo>
                  <a:pt x="4526" y="2190"/>
                </a:lnTo>
                <a:lnTo>
                  <a:pt x="4331" y="2263"/>
                </a:lnTo>
                <a:lnTo>
                  <a:pt x="4137" y="2336"/>
                </a:lnTo>
                <a:lnTo>
                  <a:pt x="4112" y="2361"/>
                </a:lnTo>
                <a:lnTo>
                  <a:pt x="4137" y="2385"/>
                </a:lnTo>
                <a:lnTo>
                  <a:pt x="4283" y="2385"/>
                </a:lnTo>
                <a:lnTo>
                  <a:pt x="4404" y="2409"/>
                </a:lnTo>
                <a:lnTo>
                  <a:pt x="4599" y="2385"/>
                </a:lnTo>
                <a:lnTo>
                  <a:pt x="4769" y="2361"/>
                </a:lnTo>
                <a:lnTo>
                  <a:pt x="4988" y="2336"/>
                </a:lnTo>
                <a:lnTo>
                  <a:pt x="4988" y="2434"/>
                </a:lnTo>
                <a:lnTo>
                  <a:pt x="4940" y="2604"/>
                </a:lnTo>
                <a:lnTo>
                  <a:pt x="4891" y="2750"/>
                </a:lnTo>
                <a:lnTo>
                  <a:pt x="4794" y="2726"/>
                </a:lnTo>
                <a:lnTo>
                  <a:pt x="4696" y="2726"/>
                </a:lnTo>
                <a:lnTo>
                  <a:pt x="4502" y="2750"/>
                </a:lnTo>
                <a:lnTo>
                  <a:pt x="4258" y="2750"/>
                </a:lnTo>
                <a:lnTo>
                  <a:pt x="4137" y="2774"/>
                </a:lnTo>
                <a:lnTo>
                  <a:pt x="4015" y="2847"/>
                </a:lnTo>
                <a:lnTo>
                  <a:pt x="4015" y="2872"/>
                </a:lnTo>
                <a:lnTo>
                  <a:pt x="4112" y="2945"/>
                </a:lnTo>
                <a:lnTo>
                  <a:pt x="4210" y="2993"/>
                </a:lnTo>
                <a:lnTo>
                  <a:pt x="4429" y="2993"/>
                </a:lnTo>
                <a:lnTo>
                  <a:pt x="4599" y="3018"/>
                </a:lnTo>
                <a:lnTo>
                  <a:pt x="4745" y="3018"/>
                </a:lnTo>
                <a:lnTo>
                  <a:pt x="4623" y="3164"/>
                </a:lnTo>
                <a:lnTo>
                  <a:pt x="4502" y="3310"/>
                </a:lnTo>
                <a:lnTo>
                  <a:pt x="4453" y="3285"/>
                </a:lnTo>
                <a:lnTo>
                  <a:pt x="4283" y="3237"/>
                </a:lnTo>
                <a:lnTo>
                  <a:pt x="4112" y="3212"/>
                </a:lnTo>
                <a:lnTo>
                  <a:pt x="3918" y="3212"/>
                </a:lnTo>
                <a:lnTo>
                  <a:pt x="3747" y="3237"/>
                </a:lnTo>
                <a:lnTo>
                  <a:pt x="3723" y="3237"/>
                </a:lnTo>
                <a:lnTo>
                  <a:pt x="3723" y="3261"/>
                </a:lnTo>
                <a:lnTo>
                  <a:pt x="3747" y="3310"/>
                </a:lnTo>
                <a:lnTo>
                  <a:pt x="3966" y="3407"/>
                </a:lnTo>
                <a:lnTo>
                  <a:pt x="4210" y="3480"/>
                </a:lnTo>
                <a:lnTo>
                  <a:pt x="3991" y="3529"/>
                </a:lnTo>
                <a:lnTo>
                  <a:pt x="3796" y="3553"/>
                </a:lnTo>
                <a:lnTo>
                  <a:pt x="3553" y="3553"/>
                </a:lnTo>
                <a:lnTo>
                  <a:pt x="3334" y="3504"/>
                </a:lnTo>
                <a:lnTo>
                  <a:pt x="3090" y="3407"/>
                </a:lnTo>
                <a:lnTo>
                  <a:pt x="2896" y="3285"/>
                </a:lnTo>
                <a:lnTo>
                  <a:pt x="2701" y="3115"/>
                </a:lnTo>
                <a:lnTo>
                  <a:pt x="2555" y="2945"/>
                </a:lnTo>
                <a:lnTo>
                  <a:pt x="2433" y="2726"/>
                </a:lnTo>
                <a:lnTo>
                  <a:pt x="2360" y="2507"/>
                </a:lnTo>
                <a:lnTo>
                  <a:pt x="2312" y="2288"/>
                </a:lnTo>
                <a:lnTo>
                  <a:pt x="2312" y="2020"/>
                </a:lnTo>
                <a:lnTo>
                  <a:pt x="2336" y="1874"/>
                </a:lnTo>
                <a:lnTo>
                  <a:pt x="2360" y="1704"/>
                </a:lnTo>
                <a:lnTo>
                  <a:pt x="2409" y="1558"/>
                </a:lnTo>
                <a:lnTo>
                  <a:pt x="2482" y="1412"/>
                </a:lnTo>
                <a:lnTo>
                  <a:pt x="2677" y="1120"/>
                </a:lnTo>
                <a:lnTo>
                  <a:pt x="2871" y="876"/>
                </a:lnTo>
                <a:lnTo>
                  <a:pt x="3017" y="755"/>
                </a:lnTo>
                <a:lnTo>
                  <a:pt x="3139" y="682"/>
                </a:lnTo>
                <a:lnTo>
                  <a:pt x="3261" y="633"/>
                </a:lnTo>
                <a:lnTo>
                  <a:pt x="3407" y="584"/>
                </a:lnTo>
                <a:close/>
                <a:moveTo>
                  <a:pt x="1898" y="7860"/>
                </a:moveTo>
                <a:lnTo>
                  <a:pt x="2020" y="7933"/>
                </a:lnTo>
                <a:lnTo>
                  <a:pt x="1995" y="8200"/>
                </a:lnTo>
                <a:lnTo>
                  <a:pt x="1995" y="8444"/>
                </a:lnTo>
                <a:lnTo>
                  <a:pt x="1971" y="8979"/>
                </a:lnTo>
                <a:lnTo>
                  <a:pt x="1971" y="9149"/>
                </a:lnTo>
                <a:lnTo>
                  <a:pt x="1922" y="9344"/>
                </a:lnTo>
                <a:lnTo>
                  <a:pt x="1801" y="9685"/>
                </a:lnTo>
                <a:lnTo>
                  <a:pt x="1655" y="10050"/>
                </a:lnTo>
                <a:lnTo>
                  <a:pt x="1509" y="10390"/>
                </a:lnTo>
                <a:lnTo>
                  <a:pt x="1436" y="10658"/>
                </a:lnTo>
                <a:lnTo>
                  <a:pt x="1363" y="10926"/>
                </a:lnTo>
                <a:lnTo>
                  <a:pt x="1314" y="10707"/>
                </a:lnTo>
                <a:lnTo>
                  <a:pt x="1265" y="10536"/>
                </a:lnTo>
                <a:lnTo>
                  <a:pt x="1241" y="10512"/>
                </a:lnTo>
                <a:lnTo>
                  <a:pt x="1290" y="10463"/>
                </a:lnTo>
                <a:lnTo>
                  <a:pt x="1314" y="10390"/>
                </a:lnTo>
                <a:lnTo>
                  <a:pt x="1363" y="9733"/>
                </a:lnTo>
                <a:lnTo>
                  <a:pt x="1460" y="9076"/>
                </a:lnTo>
                <a:lnTo>
                  <a:pt x="1533" y="8760"/>
                </a:lnTo>
                <a:lnTo>
                  <a:pt x="1606" y="8444"/>
                </a:lnTo>
                <a:lnTo>
                  <a:pt x="1728" y="8152"/>
                </a:lnTo>
                <a:lnTo>
                  <a:pt x="1898" y="7860"/>
                </a:lnTo>
                <a:close/>
                <a:moveTo>
                  <a:pt x="5499" y="7860"/>
                </a:moveTo>
                <a:lnTo>
                  <a:pt x="5670" y="8152"/>
                </a:lnTo>
                <a:lnTo>
                  <a:pt x="5791" y="8444"/>
                </a:lnTo>
                <a:lnTo>
                  <a:pt x="5864" y="8760"/>
                </a:lnTo>
                <a:lnTo>
                  <a:pt x="5937" y="9076"/>
                </a:lnTo>
                <a:lnTo>
                  <a:pt x="6010" y="9733"/>
                </a:lnTo>
                <a:lnTo>
                  <a:pt x="6083" y="10390"/>
                </a:lnTo>
                <a:lnTo>
                  <a:pt x="6107" y="10463"/>
                </a:lnTo>
                <a:lnTo>
                  <a:pt x="6156" y="10512"/>
                </a:lnTo>
                <a:lnTo>
                  <a:pt x="6132" y="10536"/>
                </a:lnTo>
                <a:lnTo>
                  <a:pt x="6083" y="10707"/>
                </a:lnTo>
                <a:lnTo>
                  <a:pt x="6034" y="10926"/>
                </a:lnTo>
                <a:lnTo>
                  <a:pt x="5961" y="10658"/>
                </a:lnTo>
                <a:lnTo>
                  <a:pt x="5889" y="10390"/>
                </a:lnTo>
                <a:lnTo>
                  <a:pt x="5743" y="10050"/>
                </a:lnTo>
                <a:lnTo>
                  <a:pt x="5597" y="9685"/>
                </a:lnTo>
                <a:lnTo>
                  <a:pt x="5475" y="9344"/>
                </a:lnTo>
                <a:lnTo>
                  <a:pt x="5426" y="9149"/>
                </a:lnTo>
                <a:lnTo>
                  <a:pt x="5426" y="8979"/>
                </a:lnTo>
                <a:lnTo>
                  <a:pt x="5402" y="8444"/>
                </a:lnTo>
                <a:lnTo>
                  <a:pt x="5402" y="8200"/>
                </a:lnTo>
                <a:lnTo>
                  <a:pt x="5378" y="7933"/>
                </a:lnTo>
                <a:lnTo>
                  <a:pt x="5499" y="7860"/>
                </a:lnTo>
                <a:close/>
                <a:moveTo>
                  <a:pt x="3869" y="4623"/>
                </a:moveTo>
                <a:lnTo>
                  <a:pt x="4161" y="4672"/>
                </a:lnTo>
                <a:lnTo>
                  <a:pt x="4453" y="4721"/>
                </a:lnTo>
                <a:lnTo>
                  <a:pt x="4380" y="4769"/>
                </a:lnTo>
                <a:lnTo>
                  <a:pt x="4283" y="4842"/>
                </a:lnTo>
                <a:lnTo>
                  <a:pt x="4283" y="4867"/>
                </a:lnTo>
                <a:lnTo>
                  <a:pt x="4307" y="4891"/>
                </a:lnTo>
                <a:lnTo>
                  <a:pt x="4696" y="4842"/>
                </a:lnTo>
                <a:lnTo>
                  <a:pt x="4842" y="4842"/>
                </a:lnTo>
                <a:lnTo>
                  <a:pt x="4915" y="4867"/>
                </a:lnTo>
                <a:lnTo>
                  <a:pt x="4818" y="4891"/>
                </a:lnTo>
                <a:lnTo>
                  <a:pt x="4696" y="4940"/>
                </a:lnTo>
                <a:lnTo>
                  <a:pt x="4599" y="4988"/>
                </a:lnTo>
                <a:lnTo>
                  <a:pt x="4550" y="5086"/>
                </a:lnTo>
                <a:lnTo>
                  <a:pt x="4550" y="5110"/>
                </a:lnTo>
                <a:lnTo>
                  <a:pt x="4575" y="5110"/>
                </a:lnTo>
                <a:lnTo>
                  <a:pt x="4818" y="5037"/>
                </a:lnTo>
                <a:lnTo>
                  <a:pt x="4964" y="5013"/>
                </a:lnTo>
                <a:lnTo>
                  <a:pt x="5086" y="4988"/>
                </a:lnTo>
                <a:lnTo>
                  <a:pt x="5159" y="4988"/>
                </a:lnTo>
                <a:lnTo>
                  <a:pt x="5329" y="5110"/>
                </a:lnTo>
                <a:lnTo>
                  <a:pt x="5086" y="5134"/>
                </a:lnTo>
                <a:lnTo>
                  <a:pt x="4964" y="5183"/>
                </a:lnTo>
                <a:lnTo>
                  <a:pt x="4867" y="5232"/>
                </a:lnTo>
                <a:lnTo>
                  <a:pt x="4867" y="5280"/>
                </a:lnTo>
                <a:lnTo>
                  <a:pt x="4867" y="5305"/>
                </a:lnTo>
                <a:lnTo>
                  <a:pt x="4988" y="5353"/>
                </a:lnTo>
                <a:lnTo>
                  <a:pt x="5110" y="5353"/>
                </a:lnTo>
                <a:lnTo>
                  <a:pt x="5378" y="5329"/>
                </a:lnTo>
                <a:lnTo>
                  <a:pt x="5548" y="5305"/>
                </a:lnTo>
                <a:lnTo>
                  <a:pt x="5694" y="5451"/>
                </a:lnTo>
                <a:lnTo>
                  <a:pt x="5572" y="5475"/>
                </a:lnTo>
                <a:lnTo>
                  <a:pt x="5378" y="5524"/>
                </a:lnTo>
                <a:lnTo>
                  <a:pt x="5305" y="5548"/>
                </a:lnTo>
                <a:lnTo>
                  <a:pt x="5232" y="5597"/>
                </a:lnTo>
                <a:lnTo>
                  <a:pt x="5232" y="5621"/>
                </a:lnTo>
                <a:lnTo>
                  <a:pt x="5232" y="5645"/>
                </a:lnTo>
                <a:lnTo>
                  <a:pt x="5402" y="5621"/>
                </a:lnTo>
                <a:lnTo>
                  <a:pt x="5572" y="5621"/>
                </a:lnTo>
                <a:lnTo>
                  <a:pt x="5791" y="5572"/>
                </a:lnTo>
                <a:lnTo>
                  <a:pt x="5889" y="5718"/>
                </a:lnTo>
                <a:lnTo>
                  <a:pt x="5840" y="5718"/>
                </a:lnTo>
                <a:lnTo>
                  <a:pt x="5621" y="5743"/>
                </a:lnTo>
                <a:lnTo>
                  <a:pt x="5499" y="5791"/>
                </a:lnTo>
                <a:lnTo>
                  <a:pt x="5426" y="5840"/>
                </a:lnTo>
                <a:lnTo>
                  <a:pt x="5426" y="5889"/>
                </a:lnTo>
                <a:lnTo>
                  <a:pt x="5524" y="5913"/>
                </a:lnTo>
                <a:lnTo>
                  <a:pt x="5621" y="5913"/>
                </a:lnTo>
                <a:lnTo>
                  <a:pt x="5791" y="5889"/>
                </a:lnTo>
                <a:lnTo>
                  <a:pt x="6010" y="5889"/>
                </a:lnTo>
                <a:lnTo>
                  <a:pt x="6107" y="6083"/>
                </a:lnTo>
                <a:lnTo>
                  <a:pt x="5937" y="6132"/>
                </a:lnTo>
                <a:lnTo>
                  <a:pt x="5840" y="6181"/>
                </a:lnTo>
                <a:lnTo>
                  <a:pt x="5767" y="6229"/>
                </a:lnTo>
                <a:lnTo>
                  <a:pt x="5864" y="6254"/>
                </a:lnTo>
                <a:lnTo>
                  <a:pt x="5986" y="6254"/>
                </a:lnTo>
                <a:lnTo>
                  <a:pt x="6205" y="6229"/>
                </a:lnTo>
                <a:lnTo>
                  <a:pt x="6302" y="6448"/>
                </a:lnTo>
                <a:lnTo>
                  <a:pt x="6253" y="6473"/>
                </a:lnTo>
                <a:lnTo>
                  <a:pt x="6083" y="6521"/>
                </a:lnTo>
                <a:lnTo>
                  <a:pt x="5937" y="6619"/>
                </a:lnTo>
                <a:lnTo>
                  <a:pt x="5937" y="6643"/>
                </a:lnTo>
                <a:lnTo>
                  <a:pt x="6083" y="6643"/>
                </a:lnTo>
                <a:lnTo>
                  <a:pt x="6229" y="6619"/>
                </a:lnTo>
                <a:lnTo>
                  <a:pt x="6351" y="6594"/>
                </a:lnTo>
                <a:lnTo>
                  <a:pt x="6448" y="6813"/>
                </a:lnTo>
                <a:lnTo>
                  <a:pt x="6448" y="6838"/>
                </a:lnTo>
                <a:lnTo>
                  <a:pt x="6375" y="6862"/>
                </a:lnTo>
                <a:lnTo>
                  <a:pt x="6229" y="6935"/>
                </a:lnTo>
                <a:lnTo>
                  <a:pt x="6107" y="7008"/>
                </a:lnTo>
                <a:lnTo>
                  <a:pt x="6107" y="7032"/>
                </a:lnTo>
                <a:lnTo>
                  <a:pt x="6132" y="7057"/>
                </a:lnTo>
                <a:lnTo>
                  <a:pt x="6399" y="7008"/>
                </a:lnTo>
                <a:lnTo>
                  <a:pt x="6497" y="6984"/>
                </a:lnTo>
                <a:lnTo>
                  <a:pt x="6545" y="7130"/>
                </a:lnTo>
                <a:lnTo>
                  <a:pt x="6472" y="7154"/>
                </a:lnTo>
                <a:lnTo>
                  <a:pt x="6302" y="7178"/>
                </a:lnTo>
                <a:lnTo>
                  <a:pt x="6205" y="7203"/>
                </a:lnTo>
                <a:lnTo>
                  <a:pt x="6132" y="7227"/>
                </a:lnTo>
                <a:lnTo>
                  <a:pt x="6107" y="7276"/>
                </a:lnTo>
                <a:lnTo>
                  <a:pt x="6083" y="7300"/>
                </a:lnTo>
                <a:lnTo>
                  <a:pt x="6107" y="7349"/>
                </a:lnTo>
                <a:lnTo>
                  <a:pt x="6132" y="7373"/>
                </a:lnTo>
                <a:lnTo>
                  <a:pt x="6205" y="7422"/>
                </a:lnTo>
                <a:lnTo>
                  <a:pt x="6278" y="7422"/>
                </a:lnTo>
                <a:lnTo>
                  <a:pt x="6424" y="7397"/>
                </a:lnTo>
                <a:lnTo>
                  <a:pt x="6618" y="7397"/>
                </a:lnTo>
                <a:lnTo>
                  <a:pt x="6667" y="7519"/>
                </a:lnTo>
                <a:lnTo>
                  <a:pt x="6424" y="7592"/>
                </a:lnTo>
                <a:lnTo>
                  <a:pt x="6278" y="7641"/>
                </a:lnTo>
                <a:lnTo>
                  <a:pt x="6253" y="7665"/>
                </a:lnTo>
                <a:lnTo>
                  <a:pt x="6278" y="7689"/>
                </a:lnTo>
                <a:lnTo>
                  <a:pt x="6375" y="7714"/>
                </a:lnTo>
                <a:lnTo>
                  <a:pt x="6472" y="7738"/>
                </a:lnTo>
                <a:lnTo>
                  <a:pt x="6667" y="7714"/>
                </a:lnTo>
                <a:lnTo>
                  <a:pt x="6716" y="7714"/>
                </a:lnTo>
                <a:lnTo>
                  <a:pt x="6740" y="7860"/>
                </a:lnTo>
                <a:lnTo>
                  <a:pt x="6667" y="7884"/>
                </a:lnTo>
                <a:lnTo>
                  <a:pt x="6570" y="7933"/>
                </a:lnTo>
                <a:lnTo>
                  <a:pt x="6448" y="7981"/>
                </a:lnTo>
                <a:lnTo>
                  <a:pt x="6424" y="8030"/>
                </a:lnTo>
                <a:lnTo>
                  <a:pt x="6448" y="8030"/>
                </a:lnTo>
                <a:lnTo>
                  <a:pt x="6545" y="8079"/>
                </a:lnTo>
                <a:lnTo>
                  <a:pt x="6691" y="8079"/>
                </a:lnTo>
                <a:lnTo>
                  <a:pt x="6789" y="8054"/>
                </a:lnTo>
                <a:lnTo>
                  <a:pt x="6813" y="8249"/>
                </a:lnTo>
                <a:lnTo>
                  <a:pt x="6740" y="8249"/>
                </a:lnTo>
                <a:lnTo>
                  <a:pt x="6570" y="8298"/>
                </a:lnTo>
                <a:lnTo>
                  <a:pt x="6424" y="8371"/>
                </a:lnTo>
                <a:lnTo>
                  <a:pt x="6399" y="8395"/>
                </a:lnTo>
                <a:lnTo>
                  <a:pt x="6424" y="8419"/>
                </a:lnTo>
                <a:lnTo>
                  <a:pt x="6472" y="8444"/>
                </a:lnTo>
                <a:lnTo>
                  <a:pt x="6545" y="8468"/>
                </a:lnTo>
                <a:lnTo>
                  <a:pt x="6837" y="8468"/>
                </a:lnTo>
                <a:lnTo>
                  <a:pt x="6862" y="8638"/>
                </a:lnTo>
                <a:lnTo>
                  <a:pt x="6764" y="8663"/>
                </a:lnTo>
                <a:lnTo>
                  <a:pt x="6667" y="8711"/>
                </a:lnTo>
                <a:lnTo>
                  <a:pt x="6570" y="8784"/>
                </a:lnTo>
                <a:lnTo>
                  <a:pt x="6570" y="8809"/>
                </a:lnTo>
                <a:lnTo>
                  <a:pt x="6886" y="8809"/>
                </a:lnTo>
                <a:lnTo>
                  <a:pt x="6910" y="9052"/>
                </a:lnTo>
                <a:lnTo>
                  <a:pt x="6764" y="9101"/>
                </a:lnTo>
                <a:lnTo>
                  <a:pt x="6691" y="9125"/>
                </a:lnTo>
                <a:lnTo>
                  <a:pt x="6618" y="9174"/>
                </a:lnTo>
                <a:lnTo>
                  <a:pt x="6618" y="9198"/>
                </a:lnTo>
                <a:lnTo>
                  <a:pt x="6667" y="9222"/>
                </a:lnTo>
                <a:lnTo>
                  <a:pt x="6691" y="9222"/>
                </a:lnTo>
                <a:lnTo>
                  <a:pt x="6789" y="9247"/>
                </a:lnTo>
                <a:lnTo>
                  <a:pt x="6910" y="9222"/>
                </a:lnTo>
                <a:lnTo>
                  <a:pt x="6910" y="9466"/>
                </a:lnTo>
                <a:lnTo>
                  <a:pt x="6570" y="9587"/>
                </a:lnTo>
                <a:lnTo>
                  <a:pt x="6545" y="9612"/>
                </a:lnTo>
                <a:lnTo>
                  <a:pt x="6545" y="9636"/>
                </a:lnTo>
                <a:lnTo>
                  <a:pt x="6594" y="9685"/>
                </a:lnTo>
                <a:lnTo>
                  <a:pt x="6764" y="9709"/>
                </a:lnTo>
                <a:lnTo>
                  <a:pt x="6910" y="9709"/>
                </a:lnTo>
                <a:lnTo>
                  <a:pt x="6910" y="9831"/>
                </a:lnTo>
                <a:lnTo>
                  <a:pt x="6813" y="9855"/>
                </a:lnTo>
                <a:lnTo>
                  <a:pt x="6667" y="9928"/>
                </a:lnTo>
                <a:lnTo>
                  <a:pt x="6643" y="9952"/>
                </a:lnTo>
                <a:lnTo>
                  <a:pt x="6643" y="10001"/>
                </a:lnTo>
                <a:lnTo>
                  <a:pt x="6667" y="10025"/>
                </a:lnTo>
                <a:lnTo>
                  <a:pt x="6716" y="10050"/>
                </a:lnTo>
                <a:lnTo>
                  <a:pt x="6910" y="10074"/>
                </a:lnTo>
                <a:lnTo>
                  <a:pt x="6886" y="10293"/>
                </a:lnTo>
                <a:lnTo>
                  <a:pt x="6789" y="10293"/>
                </a:lnTo>
                <a:lnTo>
                  <a:pt x="6691" y="10317"/>
                </a:lnTo>
                <a:lnTo>
                  <a:pt x="6667" y="10342"/>
                </a:lnTo>
                <a:lnTo>
                  <a:pt x="6667" y="10366"/>
                </a:lnTo>
                <a:lnTo>
                  <a:pt x="6667" y="10390"/>
                </a:lnTo>
                <a:lnTo>
                  <a:pt x="6691" y="10415"/>
                </a:lnTo>
                <a:lnTo>
                  <a:pt x="6789" y="10439"/>
                </a:lnTo>
                <a:lnTo>
                  <a:pt x="6862" y="10439"/>
                </a:lnTo>
                <a:lnTo>
                  <a:pt x="6837" y="10682"/>
                </a:lnTo>
                <a:lnTo>
                  <a:pt x="6813" y="10658"/>
                </a:lnTo>
                <a:lnTo>
                  <a:pt x="6764" y="10658"/>
                </a:lnTo>
                <a:lnTo>
                  <a:pt x="6764" y="10682"/>
                </a:lnTo>
                <a:lnTo>
                  <a:pt x="6740" y="10682"/>
                </a:lnTo>
                <a:lnTo>
                  <a:pt x="6764" y="10755"/>
                </a:lnTo>
                <a:lnTo>
                  <a:pt x="6813" y="10804"/>
                </a:lnTo>
                <a:lnTo>
                  <a:pt x="6813" y="10828"/>
                </a:lnTo>
                <a:lnTo>
                  <a:pt x="6813" y="10926"/>
                </a:lnTo>
                <a:lnTo>
                  <a:pt x="6837" y="10974"/>
                </a:lnTo>
                <a:lnTo>
                  <a:pt x="6862" y="11047"/>
                </a:lnTo>
                <a:lnTo>
                  <a:pt x="6910" y="11096"/>
                </a:lnTo>
                <a:lnTo>
                  <a:pt x="6935" y="11339"/>
                </a:lnTo>
                <a:lnTo>
                  <a:pt x="6935" y="11461"/>
                </a:lnTo>
                <a:lnTo>
                  <a:pt x="6886" y="11583"/>
                </a:lnTo>
                <a:lnTo>
                  <a:pt x="6837" y="11656"/>
                </a:lnTo>
                <a:lnTo>
                  <a:pt x="6740" y="11729"/>
                </a:lnTo>
                <a:lnTo>
                  <a:pt x="6643" y="11801"/>
                </a:lnTo>
                <a:lnTo>
                  <a:pt x="6594" y="11801"/>
                </a:lnTo>
                <a:lnTo>
                  <a:pt x="6570" y="11753"/>
                </a:lnTo>
                <a:lnTo>
                  <a:pt x="6521" y="11656"/>
                </a:lnTo>
                <a:lnTo>
                  <a:pt x="6472" y="11534"/>
                </a:lnTo>
                <a:lnTo>
                  <a:pt x="6424" y="11266"/>
                </a:lnTo>
                <a:lnTo>
                  <a:pt x="6448" y="10999"/>
                </a:lnTo>
                <a:lnTo>
                  <a:pt x="6472" y="10853"/>
                </a:lnTo>
                <a:lnTo>
                  <a:pt x="6521" y="10755"/>
                </a:lnTo>
                <a:lnTo>
                  <a:pt x="6521" y="10658"/>
                </a:lnTo>
                <a:lnTo>
                  <a:pt x="6521" y="10585"/>
                </a:lnTo>
                <a:lnTo>
                  <a:pt x="6472" y="10512"/>
                </a:lnTo>
                <a:lnTo>
                  <a:pt x="6424" y="10463"/>
                </a:lnTo>
                <a:lnTo>
                  <a:pt x="6424" y="10390"/>
                </a:lnTo>
                <a:lnTo>
                  <a:pt x="6448" y="10025"/>
                </a:lnTo>
                <a:lnTo>
                  <a:pt x="6448" y="9660"/>
                </a:lnTo>
                <a:lnTo>
                  <a:pt x="6399" y="9271"/>
                </a:lnTo>
                <a:lnTo>
                  <a:pt x="6326" y="8906"/>
                </a:lnTo>
                <a:lnTo>
                  <a:pt x="6253" y="8541"/>
                </a:lnTo>
                <a:lnTo>
                  <a:pt x="6132" y="8200"/>
                </a:lnTo>
                <a:lnTo>
                  <a:pt x="5961" y="7860"/>
                </a:lnTo>
                <a:lnTo>
                  <a:pt x="5791" y="7568"/>
                </a:lnTo>
                <a:lnTo>
                  <a:pt x="5767" y="7543"/>
                </a:lnTo>
                <a:lnTo>
                  <a:pt x="5864" y="7300"/>
                </a:lnTo>
                <a:lnTo>
                  <a:pt x="5937" y="7081"/>
                </a:lnTo>
                <a:lnTo>
                  <a:pt x="5937" y="6935"/>
                </a:lnTo>
                <a:lnTo>
                  <a:pt x="5937" y="6789"/>
                </a:lnTo>
                <a:lnTo>
                  <a:pt x="5889" y="6619"/>
                </a:lnTo>
                <a:lnTo>
                  <a:pt x="5840" y="6473"/>
                </a:lnTo>
                <a:lnTo>
                  <a:pt x="5767" y="6327"/>
                </a:lnTo>
                <a:lnTo>
                  <a:pt x="5670" y="6229"/>
                </a:lnTo>
                <a:lnTo>
                  <a:pt x="5597" y="6205"/>
                </a:lnTo>
                <a:lnTo>
                  <a:pt x="5524" y="6181"/>
                </a:lnTo>
                <a:lnTo>
                  <a:pt x="5451" y="6181"/>
                </a:lnTo>
                <a:lnTo>
                  <a:pt x="5378" y="6205"/>
                </a:lnTo>
                <a:lnTo>
                  <a:pt x="5305" y="6254"/>
                </a:lnTo>
                <a:lnTo>
                  <a:pt x="5280" y="6327"/>
                </a:lnTo>
                <a:lnTo>
                  <a:pt x="5280" y="6400"/>
                </a:lnTo>
                <a:lnTo>
                  <a:pt x="5305" y="6473"/>
                </a:lnTo>
                <a:lnTo>
                  <a:pt x="5426" y="6570"/>
                </a:lnTo>
                <a:lnTo>
                  <a:pt x="5475" y="6643"/>
                </a:lnTo>
                <a:lnTo>
                  <a:pt x="5524" y="6716"/>
                </a:lnTo>
                <a:lnTo>
                  <a:pt x="5524" y="6886"/>
                </a:lnTo>
                <a:lnTo>
                  <a:pt x="5499" y="7057"/>
                </a:lnTo>
                <a:lnTo>
                  <a:pt x="5451" y="7227"/>
                </a:lnTo>
                <a:lnTo>
                  <a:pt x="5353" y="7373"/>
                </a:lnTo>
                <a:lnTo>
                  <a:pt x="5305" y="7446"/>
                </a:lnTo>
                <a:lnTo>
                  <a:pt x="5256" y="7519"/>
                </a:lnTo>
                <a:lnTo>
                  <a:pt x="5183" y="7543"/>
                </a:lnTo>
                <a:lnTo>
                  <a:pt x="5086" y="7568"/>
                </a:lnTo>
                <a:lnTo>
                  <a:pt x="5013" y="7592"/>
                </a:lnTo>
                <a:lnTo>
                  <a:pt x="4964" y="7616"/>
                </a:lnTo>
                <a:lnTo>
                  <a:pt x="4915" y="7665"/>
                </a:lnTo>
                <a:lnTo>
                  <a:pt x="4891" y="7738"/>
                </a:lnTo>
                <a:lnTo>
                  <a:pt x="4867" y="7811"/>
                </a:lnTo>
                <a:lnTo>
                  <a:pt x="4891" y="7860"/>
                </a:lnTo>
                <a:lnTo>
                  <a:pt x="4915" y="7933"/>
                </a:lnTo>
                <a:lnTo>
                  <a:pt x="4964" y="7981"/>
                </a:lnTo>
                <a:lnTo>
                  <a:pt x="4842" y="7981"/>
                </a:lnTo>
                <a:lnTo>
                  <a:pt x="4648" y="8006"/>
                </a:lnTo>
                <a:lnTo>
                  <a:pt x="4575" y="8054"/>
                </a:lnTo>
                <a:lnTo>
                  <a:pt x="4550" y="8079"/>
                </a:lnTo>
                <a:lnTo>
                  <a:pt x="4550" y="8103"/>
                </a:lnTo>
                <a:lnTo>
                  <a:pt x="4550" y="8152"/>
                </a:lnTo>
                <a:lnTo>
                  <a:pt x="4599" y="8176"/>
                </a:lnTo>
                <a:lnTo>
                  <a:pt x="4696" y="8225"/>
                </a:lnTo>
                <a:lnTo>
                  <a:pt x="5013" y="8225"/>
                </a:lnTo>
                <a:lnTo>
                  <a:pt x="5013" y="8346"/>
                </a:lnTo>
                <a:lnTo>
                  <a:pt x="4842" y="8371"/>
                </a:lnTo>
                <a:lnTo>
                  <a:pt x="4696" y="8395"/>
                </a:lnTo>
                <a:lnTo>
                  <a:pt x="4526" y="8419"/>
                </a:lnTo>
                <a:lnTo>
                  <a:pt x="4477" y="8468"/>
                </a:lnTo>
                <a:lnTo>
                  <a:pt x="4453" y="8517"/>
                </a:lnTo>
                <a:lnTo>
                  <a:pt x="4477" y="8565"/>
                </a:lnTo>
                <a:lnTo>
                  <a:pt x="4526" y="8590"/>
                </a:lnTo>
                <a:lnTo>
                  <a:pt x="4745" y="8638"/>
                </a:lnTo>
                <a:lnTo>
                  <a:pt x="5013" y="8638"/>
                </a:lnTo>
                <a:lnTo>
                  <a:pt x="5013" y="8687"/>
                </a:lnTo>
                <a:lnTo>
                  <a:pt x="4891" y="8711"/>
                </a:lnTo>
                <a:lnTo>
                  <a:pt x="4672" y="8736"/>
                </a:lnTo>
                <a:lnTo>
                  <a:pt x="4575" y="8760"/>
                </a:lnTo>
                <a:lnTo>
                  <a:pt x="4477" y="8809"/>
                </a:lnTo>
                <a:lnTo>
                  <a:pt x="4453" y="8833"/>
                </a:lnTo>
                <a:lnTo>
                  <a:pt x="4477" y="8882"/>
                </a:lnTo>
                <a:lnTo>
                  <a:pt x="4550" y="8906"/>
                </a:lnTo>
                <a:lnTo>
                  <a:pt x="4648" y="8930"/>
                </a:lnTo>
                <a:lnTo>
                  <a:pt x="5013" y="8930"/>
                </a:lnTo>
                <a:lnTo>
                  <a:pt x="5013" y="9028"/>
                </a:lnTo>
                <a:lnTo>
                  <a:pt x="4794" y="9052"/>
                </a:lnTo>
                <a:lnTo>
                  <a:pt x="4623" y="9076"/>
                </a:lnTo>
                <a:lnTo>
                  <a:pt x="4550" y="9125"/>
                </a:lnTo>
                <a:lnTo>
                  <a:pt x="4550" y="9149"/>
                </a:lnTo>
                <a:lnTo>
                  <a:pt x="4550" y="9198"/>
                </a:lnTo>
                <a:lnTo>
                  <a:pt x="4599" y="9247"/>
                </a:lnTo>
                <a:lnTo>
                  <a:pt x="4696" y="9271"/>
                </a:lnTo>
                <a:lnTo>
                  <a:pt x="5037" y="9271"/>
                </a:lnTo>
                <a:lnTo>
                  <a:pt x="5061" y="9344"/>
                </a:lnTo>
                <a:lnTo>
                  <a:pt x="5013" y="9344"/>
                </a:lnTo>
                <a:lnTo>
                  <a:pt x="4794" y="9393"/>
                </a:lnTo>
                <a:lnTo>
                  <a:pt x="4623" y="9490"/>
                </a:lnTo>
                <a:lnTo>
                  <a:pt x="4599" y="9514"/>
                </a:lnTo>
                <a:lnTo>
                  <a:pt x="4623" y="9539"/>
                </a:lnTo>
                <a:lnTo>
                  <a:pt x="4818" y="9563"/>
                </a:lnTo>
                <a:lnTo>
                  <a:pt x="5037" y="9539"/>
                </a:lnTo>
                <a:lnTo>
                  <a:pt x="5110" y="9539"/>
                </a:lnTo>
                <a:lnTo>
                  <a:pt x="5134" y="9587"/>
                </a:lnTo>
                <a:lnTo>
                  <a:pt x="5037" y="9612"/>
                </a:lnTo>
                <a:lnTo>
                  <a:pt x="4940" y="9612"/>
                </a:lnTo>
                <a:lnTo>
                  <a:pt x="4794" y="9660"/>
                </a:lnTo>
                <a:lnTo>
                  <a:pt x="4745" y="9709"/>
                </a:lnTo>
                <a:lnTo>
                  <a:pt x="4696" y="9758"/>
                </a:lnTo>
                <a:lnTo>
                  <a:pt x="4696" y="9806"/>
                </a:lnTo>
                <a:lnTo>
                  <a:pt x="4721" y="9855"/>
                </a:lnTo>
                <a:lnTo>
                  <a:pt x="4794" y="9879"/>
                </a:lnTo>
                <a:lnTo>
                  <a:pt x="4964" y="9879"/>
                </a:lnTo>
                <a:lnTo>
                  <a:pt x="5086" y="9855"/>
                </a:lnTo>
                <a:lnTo>
                  <a:pt x="5207" y="9831"/>
                </a:lnTo>
                <a:lnTo>
                  <a:pt x="5256" y="9904"/>
                </a:lnTo>
                <a:lnTo>
                  <a:pt x="5134" y="9928"/>
                </a:lnTo>
                <a:lnTo>
                  <a:pt x="5013" y="9977"/>
                </a:lnTo>
                <a:lnTo>
                  <a:pt x="4915" y="10074"/>
                </a:lnTo>
                <a:lnTo>
                  <a:pt x="4915" y="10098"/>
                </a:lnTo>
                <a:lnTo>
                  <a:pt x="5037" y="10171"/>
                </a:lnTo>
                <a:lnTo>
                  <a:pt x="5159" y="10171"/>
                </a:lnTo>
                <a:lnTo>
                  <a:pt x="5329" y="10147"/>
                </a:lnTo>
                <a:lnTo>
                  <a:pt x="5402" y="10317"/>
                </a:lnTo>
                <a:lnTo>
                  <a:pt x="5329" y="10342"/>
                </a:lnTo>
                <a:lnTo>
                  <a:pt x="5207" y="10390"/>
                </a:lnTo>
                <a:lnTo>
                  <a:pt x="5086" y="10415"/>
                </a:lnTo>
                <a:lnTo>
                  <a:pt x="5086" y="10439"/>
                </a:lnTo>
                <a:lnTo>
                  <a:pt x="5207" y="10463"/>
                </a:lnTo>
                <a:lnTo>
                  <a:pt x="5305" y="10488"/>
                </a:lnTo>
                <a:lnTo>
                  <a:pt x="5475" y="10488"/>
                </a:lnTo>
                <a:lnTo>
                  <a:pt x="5524" y="10658"/>
                </a:lnTo>
                <a:lnTo>
                  <a:pt x="5378" y="10707"/>
                </a:lnTo>
                <a:lnTo>
                  <a:pt x="5232" y="10755"/>
                </a:lnTo>
                <a:lnTo>
                  <a:pt x="5207" y="10780"/>
                </a:lnTo>
                <a:lnTo>
                  <a:pt x="5232" y="10780"/>
                </a:lnTo>
                <a:lnTo>
                  <a:pt x="5353" y="10804"/>
                </a:lnTo>
                <a:lnTo>
                  <a:pt x="5548" y="10804"/>
                </a:lnTo>
                <a:lnTo>
                  <a:pt x="5572" y="10950"/>
                </a:lnTo>
                <a:lnTo>
                  <a:pt x="5524" y="10974"/>
                </a:lnTo>
                <a:lnTo>
                  <a:pt x="5402" y="10999"/>
                </a:lnTo>
                <a:lnTo>
                  <a:pt x="5280" y="11047"/>
                </a:lnTo>
                <a:lnTo>
                  <a:pt x="5280" y="11072"/>
                </a:lnTo>
                <a:lnTo>
                  <a:pt x="5280" y="11096"/>
                </a:lnTo>
                <a:lnTo>
                  <a:pt x="5451" y="11145"/>
                </a:lnTo>
                <a:lnTo>
                  <a:pt x="5621" y="11169"/>
                </a:lnTo>
                <a:lnTo>
                  <a:pt x="5645" y="11339"/>
                </a:lnTo>
                <a:lnTo>
                  <a:pt x="5548" y="11364"/>
                </a:lnTo>
                <a:lnTo>
                  <a:pt x="5426" y="11412"/>
                </a:lnTo>
                <a:lnTo>
                  <a:pt x="5426" y="11437"/>
                </a:lnTo>
                <a:lnTo>
                  <a:pt x="5451" y="11461"/>
                </a:lnTo>
                <a:lnTo>
                  <a:pt x="5548" y="11485"/>
                </a:lnTo>
                <a:lnTo>
                  <a:pt x="5670" y="11485"/>
                </a:lnTo>
                <a:lnTo>
                  <a:pt x="5694" y="11607"/>
                </a:lnTo>
                <a:lnTo>
                  <a:pt x="5548" y="11631"/>
                </a:lnTo>
                <a:lnTo>
                  <a:pt x="5426" y="11656"/>
                </a:lnTo>
                <a:lnTo>
                  <a:pt x="5378" y="11704"/>
                </a:lnTo>
                <a:lnTo>
                  <a:pt x="5353" y="11777"/>
                </a:lnTo>
                <a:lnTo>
                  <a:pt x="5378" y="11850"/>
                </a:lnTo>
                <a:lnTo>
                  <a:pt x="5402" y="11874"/>
                </a:lnTo>
                <a:lnTo>
                  <a:pt x="5426" y="11874"/>
                </a:lnTo>
                <a:lnTo>
                  <a:pt x="5548" y="11899"/>
                </a:lnTo>
                <a:lnTo>
                  <a:pt x="5718" y="11899"/>
                </a:lnTo>
                <a:lnTo>
                  <a:pt x="5718" y="12045"/>
                </a:lnTo>
                <a:lnTo>
                  <a:pt x="5548" y="12093"/>
                </a:lnTo>
                <a:lnTo>
                  <a:pt x="5402" y="12166"/>
                </a:lnTo>
                <a:lnTo>
                  <a:pt x="5402" y="12191"/>
                </a:lnTo>
                <a:lnTo>
                  <a:pt x="5548" y="12264"/>
                </a:lnTo>
                <a:lnTo>
                  <a:pt x="5645" y="12288"/>
                </a:lnTo>
                <a:lnTo>
                  <a:pt x="5718" y="12288"/>
                </a:lnTo>
                <a:lnTo>
                  <a:pt x="5718" y="12434"/>
                </a:lnTo>
                <a:lnTo>
                  <a:pt x="5597" y="12434"/>
                </a:lnTo>
                <a:lnTo>
                  <a:pt x="5451" y="12458"/>
                </a:lnTo>
                <a:lnTo>
                  <a:pt x="5378" y="12483"/>
                </a:lnTo>
                <a:lnTo>
                  <a:pt x="5305" y="12556"/>
                </a:lnTo>
                <a:lnTo>
                  <a:pt x="5280" y="12604"/>
                </a:lnTo>
                <a:lnTo>
                  <a:pt x="5280" y="12653"/>
                </a:lnTo>
                <a:lnTo>
                  <a:pt x="5305" y="12677"/>
                </a:lnTo>
                <a:lnTo>
                  <a:pt x="5353" y="12726"/>
                </a:lnTo>
                <a:lnTo>
                  <a:pt x="5499" y="12726"/>
                </a:lnTo>
                <a:lnTo>
                  <a:pt x="5645" y="12702"/>
                </a:lnTo>
                <a:lnTo>
                  <a:pt x="5743" y="12702"/>
                </a:lnTo>
                <a:lnTo>
                  <a:pt x="5718" y="13018"/>
                </a:lnTo>
                <a:lnTo>
                  <a:pt x="5621" y="13018"/>
                </a:lnTo>
                <a:lnTo>
                  <a:pt x="5451" y="13067"/>
                </a:lnTo>
                <a:lnTo>
                  <a:pt x="5305" y="13115"/>
                </a:lnTo>
                <a:lnTo>
                  <a:pt x="5280" y="13140"/>
                </a:lnTo>
                <a:lnTo>
                  <a:pt x="5280" y="13164"/>
                </a:lnTo>
                <a:lnTo>
                  <a:pt x="5305" y="13188"/>
                </a:lnTo>
                <a:lnTo>
                  <a:pt x="5670" y="13213"/>
                </a:lnTo>
                <a:lnTo>
                  <a:pt x="5718" y="13213"/>
                </a:lnTo>
                <a:lnTo>
                  <a:pt x="5718" y="13407"/>
                </a:lnTo>
                <a:lnTo>
                  <a:pt x="5597" y="13432"/>
                </a:lnTo>
                <a:lnTo>
                  <a:pt x="5475" y="13432"/>
                </a:lnTo>
                <a:lnTo>
                  <a:pt x="5378" y="13480"/>
                </a:lnTo>
                <a:lnTo>
                  <a:pt x="5305" y="13578"/>
                </a:lnTo>
                <a:lnTo>
                  <a:pt x="5305" y="13602"/>
                </a:lnTo>
                <a:lnTo>
                  <a:pt x="5329" y="13651"/>
                </a:lnTo>
                <a:lnTo>
                  <a:pt x="5451" y="13675"/>
                </a:lnTo>
                <a:lnTo>
                  <a:pt x="5572" y="13699"/>
                </a:lnTo>
                <a:lnTo>
                  <a:pt x="5718" y="13724"/>
                </a:lnTo>
                <a:lnTo>
                  <a:pt x="5718" y="13870"/>
                </a:lnTo>
                <a:lnTo>
                  <a:pt x="5621" y="13894"/>
                </a:lnTo>
                <a:lnTo>
                  <a:pt x="5353" y="13943"/>
                </a:lnTo>
                <a:lnTo>
                  <a:pt x="5305" y="13967"/>
                </a:lnTo>
                <a:lnTo>
                  <a:pt x="5280" y="14016"/>
                </a:lnTo>
                <a:lnTo>
                  <a:pt x="5305" y="14064"/>
                </a:lnTo>
                <a:lnTo>
                  <a:pt x="5329" y="14089"/>
                </a:lnTo>
                <a:lnTo>
                  <a:pt x="5402" y="14137"/>
                </a:lnTo>
                <a:lnTo>
                  <a:pt x="5499" y="14162"/>
                </a:lnTo>
                <a:lnTo>
                  <a:pt x="5718" y="14186"/>
                </a:lnTo>
                <a:lnTo>
                  <a:pt x="5694" y="14381"/>
                </a:lnTo>
                <a:lnTo>
                  <a:pt x="5524" y="14405"/>
                </a:lnTo>
                <a:lnTo>
                  <a:pt x="5378" y="14454"/>
                </a:lnTo>
                <a:lnTo>
                  <a:pt x="5305" y="14502"/>
                </a:lnTo>
                <a:lnTo>
                  <a:pt x="5232" y="14551"/>
                </a:lnTo>
                <a:lnTo>
                  <a:pt x="5232" y="14575"/>
                </a:lnTo>
                <a:lnTo>
                  <a:pt x="5256" y="14624"/>
                </a:lnTo>
                <a:lnTo>
                  <a:pt x="5402" y="14648"/>
                </a:lnTo>
                <a:lnTo>
                  <a:pt x="5694" y="14648"/>
                </a:lnTo>
                <a:lnTo>
                  <a:pt x="5694" y="14819"/>
                </a:lnTo>
                <a:lnTo>
                  <a:pt x="5475" y="14819"/>
                </a:lnTo>
                <a:lnTo>
                  <a:pt x="5402" y="14843"/>
                </a:lnTo>
                <a:lnTo>
                  <a:pt x="5329" y="14867"/>
                </a:lnTo>
                <a:lnTo>
                  <a:pt x="5305" y="14916"/>
                </a:lnTo>
                <a:lnTo>
                  <a:pt x="5280" y="14940"/>
                </a:lnTo>
                <a:lnTo>
                  <a:pt x="5280" y="14989"/>
                </a:lnTo>
                <a:lnTo>
                  <a:pt x="5305" y="15038"/>
                </a:lnTo>
                <a:lnTo>
                  <a:pt x="5378" y="15086"/>
                </a:lnTo>
                <a:lnTo>
                  <a:pt x="5475" y="15111"/>
                </a:lnTo>
                <a:lnTo>
                  <a:pt x="5572" y="15135"/>
                </a:lnTo>
                <a:lnTo>
                  <a:pt x="5670" y="15159"/>
                </a:lnTo>
                <a:lnTo>
                  <a:pt x="5670" y="15354"/>
                </a:lnTo>
                <a:lnTo>
                  <a:pt x="5548" y="15354"/>
                </a:lnTo>
                <a:lnTo>
                  <a:pt x="5451" y="15330"/>
                </a:lnTo>
                <a:lnTo>
                  <a:pt x="5353" y="15378"/>
                </a:lnTo>
                <a:lnTo>
                  <a:pt x="5329" y="15403"/>
                </a:lnTo>
                <a:lnTo>
                  <a:pt x="5305" y="15427"/>
                </a:lnTo>
                <a:lnTo>
                  <a:pt x="5329" y="15500"/>
                </a:lnTo>
                <a:lnTo>
                  <a:pt x="5378" y="15524"/>
                </a:lnTo>
                <a:lnTo>
                  <a:pt x="5426" y="15549"/>
                </a:lnTo>
                <a:lnTo>
                  <a:pt x="5524" y="15573"/>
                </a:lnTo>
                <a:lnTo>
                  <a:pt x="5645" y="15597"/>
                </a:lnTo>
                <a:lnTo>
                  <a:pt x="5645" y="15719"/>
                </a:lnTo>
                <a:lnTo>
                  <a:pt x="5305" y="15768"/>
                </a:lnTo>
                <a:lnTo>
                  <a:pt x="5280" y="15792"/>
                </a:lnTo>
                <a:lnTo>
                  <a:pt x="5280" y="15816"/>
                </a:lnTo>
                <a:lnTo>
                  <a:pt x="5280" y="15841"/>
                </a:lnTo>
                <a:lnTo>
                  <a:pt x="5305" y="15865"/>
                </a:lnTo>
                <a:lnTo>
                  <a:pt x="5621" y="15889"/>
                </a:lnTo>
                <a:lnTo>
                  <a:pt x="5621" y="16108"/>
                </a:lnTo>
                <a:lnTo>
                  <a:pt x="5524" y="16133"/>
                </a:lnTo>
                <a:lnTo>
                  <a:pt x="5378" y="16157"/>
                </a:lnTo>
                <a:lnTo>
                  <a:pt x="5305" y="16181"/>
                </a:lnTo>
                <a:lnTo>
                  <a:pt x="5256" y="16230"/>
                </a:lnTo>
                <a:lnTo>
                  <a:pt x="5232" y="16254"/>
                </a:lnTo>
                <a:lnTo>
                  <a:pt x="5256" y="16279"/>
                </a:lnTo>
                <a:lnTo>
                  <a:pt x="5305" y="16327"/>
                </a:lnTo>
                <a:lnTo>
                  <a:pt x="5353" y="16352"/>
                </a:lnTo>
                <a:lnTo>
                  <a:pt x="5475" y="16376"/>
                </a:lnTo>
                <a:lnTo>
                  <a:pt x="5597" y="16376"/>
                </a:lnTo>
                <a:lnTo>
                  <a:pt x="5572" y="16571"/>
                </a:lnTo>
                <a:lnTo>
                  <a:pt x="5572" y="16668"/>
                </a:lnTo>
                <a:lnTo>
                  <a:pt x="5280" y="16668"/>
                </a:lnTo>
                <a:lnTo>
                  <a:pt x="5207" y="16692"/>
                </a:lnTo>
                <a:lnTo>
                  <a:pt x="5159" y="16741"/>
                </a:lnTo>
                <a:lnTo>
                  <a:pt x="5159" y="16790"/>
                </a:lnTo>
                <a:lnTo>
                  <a:pt x="5207" y="16838"/>
                </a:lnTo>
                <a:lnTo>
                  <a:pt x="5256" y="16863"/>
                </a:lnTo>
                <a:lnTo>
                  <a:pt x="5402" y="16887"/>
                </a:lnTo>
                <a:lnTo>
                  <a:pt x="5548" y="16887"/>
                </a:lnTo>
                <a:lnTo>
                  <a:pt x="5524" y="17082"/>
                </a:lnTo>
                <a:lnTo>
                  <a:pt x="5426" y="17106"/>
                </a:lnTo>
                <a:lnTo>
                  <a:pt x="5280" y="17130"/>
                </a:lnTo>
                <a:lnTo>
                  <a:pt x="5207" y="17155"/>
                </a:lnTo>
                <a:lnTo>
                  <a:pt x="5134" y="17203"/>
                </a:lnTo>
                <a:lnTo>
                  <a:pt x="5134" y="17228"/>
                </a:lnTo>
                <a:lnTo>
                  <a:pt x="5134" y="17252"/>
                </a:lnTo>
                <a:lnTo>
                  <a:pt x="5207" y="17276"/>
                </a:lnTo>
                <a:lnTo>
                  <a:pt x="5280" y="17276"/>
                </a:lnTo>
                <a:lnTo>
                  <a:pt x="5426" y="17301"/>
                </a:lnTo>
                <a:lnTo>
                  <a:pt x="5499" y="17301"/>
                </a:lnTo>
                <a:lnTo>
                  <a:pt x="5475" y="17544"/>
                </a:lnTo>
                <a:lnTo>
                  <a:pt x="5378" y="17544"/>
                </a:lnTo>
                <a:lnTo>
                  <a:pt x="5256" y="17593"/>
                </a:lnTo>
                <a:lnTo>
                  <a:pt x="5183" y="17641"/>
                </a:lnTo>
                <a:lnTo>
                  <a:pt x="5183" y="17666"/>
                </a:lnTo>
                <a:lnTo>
                  <a:pt x="5183" y="17690"/>
                </a:lnTo>
                <a:lnTo>
                  <a:pt x="5207" y="17739"/>
                </a:lnTo>
                <a:lnTo>
                  <a:pt x="5256" y="17763"/>
                </a:lnTo>
                <a:lnTo>
                  <a:pt x="5378" y="17787"/>
                </a:lnTo>
                <a:lnTo>
                  <a:pt x="5451" y="17812"/>
                </a:lnTo>
                <a:lnTo>
                  <a:pt x="5426" y="17982"/>
                </a:lnTo>
                <a:lnTo>
                  <a:pt x="5329" y="17982"/>
                </a:lnTo>
                <a:lnTo>
                  <a:pt x="5086" y="18006"/>
                </a:lnTo>
                <a:lnTo>
                  <a:pt x="5037" y="18031"/>
                </a:lnTo>
                <a:lnTo>
                  <a:pt x="5013" y="18055"/>
                </a:lnTo>
                <a:lnTo>
                  <a:pt x="5013" y="18104"/>
                </a:lnTo>
                <a:lnTo>
                  <a:pt x="5061" y="18152"/>
                </a:lnTo>
                <a:lnTo>
                  <a:pt x="5159" y="18201"/>
                </a:lnTo>
                <a:lnTo>
                  <a:pt x="5280" y="18225"/>
                </a:lnTo>
                <a:lnTo>
                  <a:pt x="5402" y="18225"/>
                </a:lnTo>
                <a:lnTo>
                  <a:pt x="5402" y="18420"/>
                </a:lnTo>
                <a:lnTo>
                  <a:pt x="5353" y="18420"/>
                </a:lnTo>
                <a:lnTo>
                  <a:pt x="5207" y="18444"/>
                </a:lnTo>
                <a:lnTo>
                  <a:pt x="5134" y="18469"/>
                </a:lnTo>
                <a:lnTo>
                  <a:pt x="5086" y="18517"/>
                </a:lnTo>
                <a:lnTo>
                  <a:pt x="5061" y="18566"/>
                </a:lnTo>
                <a:lnTo>
                  <a:pt x="5086" y="18615"/>
                </a:lnTo>
                <a:lnTo>
                  <a:pt x="5134" y="18663"/>
                </a:lnTo>
                <a:lnTo>
                  <a:pt x="5183" y="18688"/>
                </a:lnTo>
                <a:lnTo>
                  <a:pt x="5329" y="18712"/>
                </a:lnTo>
                <a:lnTo>
                  <a:pt x="5378" y="18712"/>
                </a:lnTo>
                <a:lnTo>
                  <a:pt x="5353" y="18907"/>
                </a:lnTo>
                <a:lnTo>
                  <a:pt x="5280" y="18907"/>
                </a:lnTo>
                <a:lnTo>
                  <a:pt x="5183" y="18955"/>
                </a:lnTo>
                <a:lnTo>
                  <a:pt x="5159" y="18980"/>
                </a:lnTo>
                <a:lnTo>
                  <a:pt x="5159" y="19004"/>
                </a:lnTo>
                <a:lnTo>
                  <a:pt x="5159" y="19053"/>
                </a:lnTo>
                <a:lnTo>
                  <a:pt x="5183" y="19077"/>
                </a:lnTo>
                <a:lnTo>
                  <a:pt x="5256" y="19126"/>
                </a:lnTo>
                <a:lnTo>
                  <a:pt x="5353" y="19126"/>
                </a:lnTo>
                <a:lnTo>
                  <a:pt x="5353" y="19539"/>
                </a:lnTo>
                <a:lnTo>
                  <a:pt x="5353" y="19637"/>
                </a:lnTo>
                <a:lnTo>
                  <a:pt x="5402" y="19710"/>
                </a:lnTo>
                <a:lnTo>
                  <a:pt x="5475" y="19758"/>
                </a:lnTo>
                <a:lnTo>
                  <a:pt x="5548" y="19783"/>
                </a:lnTo>
                <a:lnTo>
                  <a:pt x="5572" y="19807"/>
                </a:lnTo>
                <a:lnTo>
                  <a:pt x="5718" y="19953"/>
                </a:lnTo>
                <a:lnTo>
                  <a:pt x="5840" y="20074"/>
                </a:lnTo>
                <a:lnTo>
                  <a:pt x="5986" y="20220"/>
                </a:lnTo>
                <a:lnTo>
                  <a:pt x="6132" y="20366"/>
                </a:lnTo>
                <a:lnTo>
                  <a:pt x="5961" y="20366"/>
                </a:lnTo>
                <a:lnTo>
                  <a:pt x="5816" y="20342"/>
                </a:lnTo>
                <a:lnTo>
                  <a:pt x="5670" y="20318"/>
                </a:lnTo>
                <a:lnTo>
                  <a:pt x="5524" y="20269"/>
                </a:lnTo>
                <a:lnTo>
                  <a:pt x="5378" y="20196"/>
                </a:lnTo>
                <a:lnTo>
                  <a:pt x="5232" y="20099"/>
                </a:lnTo>
                <a:lnTo>
                  <a:pt x="5086" y="20001"/>
                </a:lnTo>
                <a:lnTo>
                  <a:pt x="4940" y="19928"/>
                </a:lnTo>
                <a:lnTo>
                  <a:pt x="4818" y="19539"/>
                </a:lnTo>
                <a:lnTo>
                  <a:pt x="4721" y="19126"/>
                </a:lnTo>
                <a:lnTo>
                  <a:pt x="4672" y="18712"/>
                </a:lnTo>
                <a:lnTo>
                  <a:pt x="4623" y="18274"/>
                </a:lnTo>
                <a:lnTo>
                  <a:pt x="4575" y="17447"/>
                </a:lnTo>
                <a:lnTo>
                  <a:pt x="4526" y="16619"/>
                </a:lnTo>
                <a:lnTo>
                  <a:pt x="4477" y="15670"/>
                </a:lnTo>
                <a:lnTo>
                  <a:pt x="4429" y="14721"/>
                </a:lnTo>
                <a:lnTo>
                  <a:pt x="4404" y="14235"/>
                </a:lnTo>
                <a:lnTo>
                  <a:pt x="4380" y="13894"/>
                </a:lnTo>
                <a:lnTo>
                  <a:pt x="4331" y="13505"/>
                </a:lnTo>
                <a:lnTo>
                  <a:pt x="4258" y="13140"/>
                </a:lnTo>
                <a:lnTo>
                  <a:pt x="4161" y="12775"/>
                </a:lnTo>
                <a:lnTo>
                  <a:pt x="4112" y="12629"/>
                </a:lnTo>
                <a:lnTo>
                  <a:pt x="4039" y="12483"/>
                </a:lnTo>
                <a:lnTo>
                  <a:pt x="3966" y="12361"/>
                </a:lnTo>
                <a:lnTo>
                  <a:pt x="3893" y="12288"/>
                </a:lnTo>
                <a:lnTo>
                  <a:pt x="3820" y="12264"/>
                </a:lnTo>
                <a:lnTo>
                  <a:pt x="3577" y="12264"/>
                </a:lnTo>
                <a:lnTo>
                  <a:pt x="3504" y="12288"/>
                </a:lnTo>
                <a:lnTo>
                  <a:pt x="3407" y="12385"/>
                </a:lnTo>
                <a:lnTo>
                  <a:pt x="3334" y="12507"/>
                </a:lnTo>
                <a:lnTo>
                  <a:pt x="3309" y="12483"/>
                </a:lnTo>
                <a:lnTo>
                  <a:pt x="3188" y="12483"/>
                </a:lnTo>
                <a:lnTo>
                  <a:pt x="3066" y="12531"/>
                </a:lnTo>
                <a:lnTo>
                  <a:pt x="3042" y="12556"/>
                </a:lnTo>
                <a:lnTo>
                  <a:pt x="3042" y="12604"/>
                </a:lnTo>
                <a:lnTo>
                  <a:pt x="3066" y="12653"/>
                </a:lnTo>
                <a:lnTo>
                  <a:pt x="3115" y="12677"/>
                </a:lnTo>
                <a:lnTo>
                  <a:pt x="3236" y="12702"/>
                </a:lnTo>
                <a:lnTo>
                  <a:pt x="3261" y="12702"/>
                </a:lnTo>
                <a:lnTo>
                  <a:pt x="3212" y="12848"/>
                </a:lnTo>
                <a:lnTo>
                  <a:pt x="3042" y="12872"/>
                </a:lnTo>
                <a:lnTo>
                  <a:pt x="2871" y="12921"/>
                </a:lnTo>
                <a:lnTo>
                  <a:pt x="2871" y="12945"/>
                </a:lnTo>
                <a:lnTo>
                  <a:pt x="2871" y="12969"/>
                </a:lnTo>
                <a:lnTo>
                  <a:pt x="3017" y="13018"/>
                </a:lnTo>
                <a:lnTo>
                  <a:pt x="3163" y="13042"/>
                </a:lnTo>
                <a:lnTo>
                  <a:pt x="3139" y="13140"/>
                </a:lnTo>
                <a:lnTo>
                  <a:pt x="2969" y="13140"/>
                </a:lnTo>
                <a:lnTo>
                  <a:pt x="2847" y="13164"/>
                </a:lnTo>
                <a:lnTo>
                  <a:pt x="2725" y="13213"/>
                </a:lnTo>
                <a:lnTo>
                  <a:pt x="2701" y="13237"/>
                </a:lnTo>
                <a:lnTo>
                  <a:pt x="2701" y="13261"/>
                </a:lnTo>
                <a:lnTo>
                  <a:pt x="2701" y="13286"/>
                </a:lnTo>
                <a:lnTo>
                  <a:pt x="2725" y="13310"/>
                </a:lnTo>
                <a:lnTo>
                  <a:pt x="2847" y="13359"/>
                </a:lnTo>
                <a:lnTo>
                  <a:pt x="2969" y="13383"/>
                </a:lnTo>
                <a:lnTo>
                  <a:pt x="3090" y="13383"/>
                </a:lnTo>
                <a:lnTo>
                  <a:pt x="3066" y="13529"/>
                </a:lnTo>
                <a:lnTo>
                  <a:pt x="2847" y="13553"/>
                </a:lnTo>
                <a:lnTo>
                  <a:pt x="2750" y="13602"/>
                </a:lnTo>
                <a:lnTo>
                  <a:pt x="2652" y="13651"/>
                </a:lnTo>
                <a:lnTo>
                  <a:pt x="2628" y="13699"/>
                </a:lnTo>
                <a:lnTo>
                  <a:pt x="2652" y="13724"/>
                </a:lnTo>
                <a:lnTo>
                  <a:pt x="2847" y="13748"/>
                </a:lnTo>
                <a:lnTo>
                  <a:pt x="3042" y="13772"/>
                </a:lnTo>
                <a:lnTo>
                  <a:pt x="3042" y="13870"/>
                </a:lnTo>
                <a:lnTo>
                  <a:pt x="2920" y="13870"/>
                </a:lnTo>
                <a:lnTo>
                  <a:pt x="2774" y="13918"/>
                </a:lnTo>
                <a:lnTo>
                  <a:pt x="2701" y="13943"/>
                </a:lnTo>
                <a:lnTo>
                  <a:pt x="2628" y="13991"/>
                </a:lnTo>
                <a:lnTo>
                  <a:pt x="2628" y="14016"/>
                </a:lnTo>
                <a:lnTo>
                  <a:pt x="2701" y="14064"/>
                </a:lnTo>
                <a:lnTo>
                  <a:pt x="2798" y="14113"/>
                </a:lnTo>
                <a:lnTo>
                  <a:pt x="2896" y="14137"/>
                </a:lnTo>
                <a:lnTo>
                  <a:pt x="3017" y="14137"/>
                </a:lnTo>
                <a:lnTo>
                  <a:pt x="2993" y="14283"/>
                </a:lnTo>
                <a:lnTo>
                  <a:pt x="2871" y="14283"/>
                </a:lnTo>
                <a:lnTo>
                  <a:pt x="2725" y="14308"/>
                </a:lnTo>
                <a:lnTo>
                  <a:pt x="2677" y="14332"/>
                </a:lnTo>
                <a:lnTo>
                  <a:pt x="2604" y="14381"/>
                </a:lnTo>
                <a:lnTo>
                  <a:pt x="2604" y="14405"/>
                </a:lnTo>
                <a:lnTo>
                  <a:pt x="2579" y="14429"/>
                </a:lnTo>
                <a:lnTo>
                  <a:pt x="2604" y="14502"/>
                </a:lnTo>
                <a:lnTo>
                  <a:pt x="2677" y="14551"/>
                </a:lnTo>
                <a:lnTo>
                  <a:pt x="2725" y="14575"/>
                </a:lnTo>
                <a:lnTo>
                  <a:pt x="2871" y="14600"/>
                </a:lnTo>
                <a:lnTo>
                  <a:pt x="2969" y="14600"/>
                </a:lnTo>
                <a:lnTo>
                  <a:pt x="2969" y="14721"/>
                </a:lnTo>
                <a:lnTo>
                  <a:pt x="2969" y="14794"/>
                </a:lnTo>
                <a:lnTo>
                  <a:pt x="2774" y="14819"/>
                </a:lnTo>
                <a:lnTo>
                  <a:pt x="2628" y="14843"/>
                </a:lnTo>
                <a:lnTo>
                  <a:pt x="2555" y="14892"/>
                </a:lnTo>
                <a:lnTo>
                  <a:pt x="2506" y="14940"/>
                </a:lnTo>
                <a:lnTo>
                  <a:pt x="2482" y="14989"/>
                </a:lnTo>
                <a:lnTo>
                  <a:pt x="2506" y="15013"/>
                </a:lnTo>
                <a:lnTo>
                  <a:pt x="2579" y="15038"/>
                </a:lnTo>
                <a:lnTo>
                  <a:pt x="2652" y="15062"/>
                </a:lnTo>
                <a:lnTo>
                  <a:pt x="2823" y="15062"/>
                </a:lnTo>
                <a:lnTo>
                  <a:pt x="2944" y="15038"/>
                </a:lnTo>
                <a:lnTo>
                  <a:pt x="2944" y="15232"/>
                </a:lnTo>
                <a:lnTo>
                  <a:pt x="2871" y="15232"/>
                </a:lnTo>
                <a:lnTo>
                  <a:pt x="2677" y="15257"/>
                </a:lnTo>
                <a:lnTo>
                  <a:pt x="2506" y="15305"/>
                </a:lnTo>
                <a:lnTo>
                  <a:pt x="2506" y="15330"/>
                </a:lnTo>
                <a:lnTo>
                  <a:pt x="2506" y="15354"/>
                </a:lnTo>
                <a:lnTo>
                  <a:pt x="2701" y="15378"/>
                </a:lnTo>
                <a:lnTo>
                  <a:pt x="2920" y="15403"/>
                </a:lnTo>
                <a:lnTo>
                  <a:pt x="2920" y="15622"/>
                </a:lnTo>
                <a:lnTo>
                  <a:pt x="2798" y="15646"/>
                </a:lnTo>
                <a:lnTo>
                  <a:pt x="2652" y="15695"/>
                </a:lnTo>
                <a:lnTo>
                  <a:pt x="2506" y="15768"/>
                </a:lnTo>
                <a:lnTo>
                  <a:pt x="2506" y="15792"/>
                </a:lnTo>
                <a:lnTo>
                  <a:pt x="2506" y="15816"/>
                </a:lnTo>
                <a:lnTo>
                  <a:pt x="2798" y="15841"/>
                </a:lnTo>
                <a:lnTo>
                  <a:pt x="2896" y="15841"/>
                </a:lnTo>
                <a:lnTo>
                  <a:pt x="2896" y="15914"/>
                </a:lnTo>
                <a:lnTo>
                  <a:pt x="2750" y="15938"/>
                </a:lnTo>
                <a:lnTo>
                  <a:pt x="2604" y="15987"/>
                </a:lnTo>
                <a:lnTo>
                  <a:pt x="2482" y="16060"/>
                </a:lnTo>
                <a:lnTo>
                  <a:pt x="2433" y="16108"/>
                </a:lnTo>
                <a:lnTo>
                  <a:pt x="2433" y="16157"/>
                </a:lnTo>
                <a:lnTo>
                  <a:pt x="2433" y="16181"/>
                </a:lnTo>
                <a:lnTo>
                  <a:pt x="2506" y="16230"/>
                </a:lnTo>
                <a:lnTo>
                  <a:pt x="2579" y="16254"/>
                </a:lnTo>
                <a:lnTo>
                  <a:pt x="2725" y="16254"/>
                </a:lnTo>
                <a:lnTo>
                  <a:pt x="2896" y="16230"/>
                </a:lnTo>
                <a:lnTo>
                  <a:pt x="2871" y="16425"/>
                </a:lnTo>
                <a:lnTo>
                  <a:pt x="2628" y="16473"/>
                </a:lnTo>
                <a:lnTo>
                  <a:pt x="2506" y="16498"/>
                </a:lnTo>
                <a:lnTo>
                  <a:pt x="2409" y="16546"/>
                </a:lnTo>
                <a:lnTo>
                  <a:pt x="2409" y="16571"/>
                </a:lnTo>
                <a:lnTo>
                  <a:pt x="2409" y="16595"/>
                </a:lnTo>
                <a:lnTo>
                  <a:pt x="2506" y="16644"/>
                </a:lnTo>
                <a:lnTo>
                  <a:pt x="2628" y="16668"/>
                </a:lnTo>
                <a:lnTo>
                  <a:pt x="2871" y="16692"/>
                </a:lnTo>
                <a:lnTo>
                  <a:pt x="2847" y="16936"/>
                </a:lnTo>
                <a:lnTo>
                  <a:pt x="2701" y="16936"/>
                </a:lnTo>
                <a:lnTo>
                  <a:pt x="2555" y="16960"/>
                </a:lnTo>
                <a:lnTo>
                  <a:pt x="2458" y="16984"/>
                </a:lnTo>
                <a:lnTo>
                  <a:pt x="2409" y="17033"/>
                </a:lnTo>
                <a:lnTo>
                  <a:pt x="2385" y="17057"/>
                </a:lnTo>
                <a:lnTo>
                  <a:pt x="2433" y="17106"/>
                </a:lnTo>
                <a:lnTo>
                  <a:pt x="2482" y="17130"/>
                </a:lnTo>
                <a:lnTo>
                  <a:pt x="2604" y="17155"/>
                </a:lnTo>
                <a:lnTo>
                  <a:pt x="2847" y="17155"/>
                </a:lnTo>
                <a:lnTo>
                  <a:pt x="2823" y="17349"/>
                </a:lnTo>
                <a:lnTo>
                  <a:pt x="2701" y="17398"/>
                </a:lnTo>
                <a:lnTo>
                  <a:pt x="2604" y="17447"/>
                </a:lnTo>
                <a:lnTo>
                  <a:pt x="2506" y="17495"/>
                </a:lnTo>
                <a:lnTo>
                  <a:pt x="2458" y="17568"/>
                </a:lnTo>
                <a:lnTo>
                  <a:pt x="2433" y="17593"/>
                </a:lnTo>
                <a:lnTo>
                  <a:pt x="2458" y="17641"/>
                </a:lnTo>
                <a:lnTo>
                  <a:pt x="2458" y="17666"/>
                </a:lnTo>
                <a:lnTo>
                  <a:pt x="2506" y="17690"/>
                </a:lnTo>
                <a:lnTo>
                  <a:pt x="2652" y="17690"/>
                </a:lnTo>
                <a:lnTo>
                  <a:pt x="2823" y="17641"/>
                </a:lnTo>
                <a:lnTo>
                  <a:pt x="2798" y="17860"/>
                </a:lnTo>
                <a:lnTo>
                  <a:pt x="2628" y="17933"/>
                </a:lnTo>
                <a:lnTo>
                  <a:pt x="2506" y="17958"/>
                </a:lnTo>
                <a:lnTo>
                  <a:pt x="2482" y="17958"/>
                </a:lnTo>
                <a:lnTo>
                  <a:pt x="2458" y="17982"/>
                </a:lnTo>
                <a:lnTo>
                  <a:pt x="2458" y="18006"/>
                </a:lnTo>
                <a:lnTo>
                  <a:pt x="2482" y="18031"/>
                </a:lnTo>
                <a:lnTo>
                  <a:pt x="2628" y="18055"/>
                </a:lnTo>
                <a:lnTo>
                  <a:pt x="2798" y="18055"/>
                </a:lnTo>
                <a:lnTo>
                  <a:pt x="2774" y="18298"/>
                </a:lnTo>
                <a:lnTo>
                  <a:pt x="2725" y="18298"/>
                </a:lnTo>
                <a:lnTo>
                  <a:pt x="2628" y="18323"/>
                </a:lnTo>
                <a:lnTo>
                  <a:pt x="2506" y="18371"/>
                </a:lnTo>
                <a:lnTo>
                  <a:pt x="2482" y="18396"/>
                </a:lnTo>
                <a:lnTo>
                  <a:pt x="2482" y="18420"/>
                </a:lnTo>
                <a:lnTo>
                  <a:pt x="2482" y="18444"/>
                </a:lnTo>
                <a:lnTo>
                  <a:pt x="2506" y="18444"/>
                </a:lnTo>
                <a:lnTo>
                  <a:pt x="2604" y="18493"/>
                </a:lnTo>
                <a:lnTo>
                  <a:pt x="2725" y="18542"/>
                </a:lnTo>
                <a:lnTo>
                  <a:pt x="2750" y="18542"/>
                </a:lnTo>
                <a:lnTo>
                  <a:pt x="2725" y="18688"/>
                </a:lnTo>
                <a:lnTo>
                  <a:pt x="2628" y="18712"/>
                </a:lnTo>
                <a:lnTo>
                  <a:pt x="2506" y="18712"/>
                </a:lnTo>
                <a:lnTo>
                  <a:pt x="2458" y="18736"/>
                </a:lnTo>
                <a:lnTo>
                  <a:pt x="2409" y="18761"/>
                </a:lnTo>
                <a:lnTo>
                  <a:pt x="2385" y="18809"/>
                </a:lnTo>
                <a:lnTo>
                  <a:pt x="2385" y="18858"/>
                </a:lnTo>
                <a:lnTo>
                  <a:pt x="2433" y="18882"/>
                </a:lnTo>
                <a:lnTo>
                  <a:pt x="2482" y="18931"/>
                </a:lnTo>
                <a:lnTo>
                  <a:pt x="2604" y="18955"/>
                </a:lnTo>
                <a:lnTo>
                  <a:pt x="2701" y="18955"/>
                </a:lnTo>
                <a:lnTo>
                  <a:pt x="2677" y="19053"/>
                </a:lnTo>
                <a:lnTo>
                  <a:pt x="2604" y="19077"/>
                </a:lnTo>
                <a:lnTo>
                  <a:pt x="2555" y="19101"/>
                </a:lnTo>
                <a:lnTo>
                  <a:pt x="2433" y="19174"/>
                </a:lnTo>
                <a:lnTo>
                  <a:pt x="2433" y="19199"/>
                </a:lnTo>
                <a:lnTo>
                  <a:pt x="2433" y="19223"/>
                </a:lnTo>
                <a:lnTo>
                  <a:pt x="2531" y="19272"/>
                </a:lnTo>
                <a:lnTo>
                  <a:pt x="2628" y="19320"/>
                </a:lnTo>
                <a:lnTo>
                  <a:pt x="2604" y="19466"/>
                </a:lnTo>
                <a:lnTo>
                  <a:pt x="2458" y="19466"/>
                </a:lnTo>
                <a:lnTo>
                  <a:pt x="2360" y="19515"/>
                </a:lnTo>
                <a:lnTo>
                  <a:pt x="2336" y="19564"/>
                </a:lnTo>
                <a:lnTo>
                  <a:pt x="2360" y="19612"/>
                </a:lnTo>
                <a:lnTo>
                  <a:pt x="2385" y="19661"/>
                </a:lnTo>
                <a:lnTo>
                  <a:pt x="2433" y="19685"/>
                </a:lnTo>
                <a:lnTo>
                  <a:pt x="2531" y="19734"/>
                </a:lnTo>
                <a:lnTo>
                  <a:pt x="2458" y="19928"/>
                </a:lnTo>
                <a:lnTo>
                  <a:pt x="2312" y="20001"/>
                </a:lnTo>
                <a:lnTo>
                  <a:pt x="2166" y="20099"/>
                </a:lnTo>
                <a:lnTo>
                  <a:pt x="2020" y="20196"/>
                </a:lnTo>
                <a:lnTo>
                  <a:pt x="1874" y="20269"/>
                </a:lnTo>
                <a:lnTo>
                  <a:pt x="1728" y="20318"/>
                </a:lnTo>
                <a:lnTo>
                  <a:pt x="1582" y="20342"/>
                </a:lnTo>
                <a:lnTo>
                  <a:pt x="1436" y="20366"/>
                </a:lnTo>
                <a:lnTo>
                  <a:pt x="1265" y="20366"/>
                </a:lnTo>
                <a:lnTo>
                  <a:pt x="1411" y="20220"/>
                </a:lnTo>
                <a:lnTo>
                  <a:pt x="1557" y="20074"/>
                </a:lnTo>
                <a:lnTo>
                  <a:pt x="1679" y="19953"/>
                </a:lnTo>
                <a:lnTo>
                  <a:pt x="1825" y="19807"/>
                </a:lnTo>
                <a:lnTo>
                  <a:pt x="1849" y="19783"/>
                </a:lnTo>
                <a:lnTo>
                  <a:pt x="1922" y="19758"/>
                </a:lnTo>
                <a:lnTo>
                  <a:pt x="1995" y="19710"/>
                </a:lnTo>
                <a:lnTo>
                  <a:pt x="2020" y="19637"/>
                </a:lnTo>
                <a:lnTo>
                  <a:pt x="2044" y="19539"/>
                </a:lnTo>
                <a:lnTo>
                  <a:pt x="2020" y="18785"/>
                </a:lnTo>
                <a:lnTo>
                  <a:pt x="1971" y="18055"/>
                </a:lnTo>
                <a:lnTo>
                  <a:pt x="1825" y="16571"/>
                </a:lnTo>
                <a:lnTo>
                  <a:pt x="1752" y="15792"/>
                </a:lnTo>
                <a:lnTo>
                  <a:pt x="1703" y="15013"/>
                </a:lnTo>
                <a:lnTo>
                  <a:pt x="1679" y="13456"/>
                </a:lnTo>
                <a:lnTo>
                  <a:pt x="1655" y="12702"/>
                </a:lnTo>
                <a:lnTo>
                  <a:pt x="1679" y="11947"/>
                </a:lnTo>
                <a:lnTo>
                  <a:pt x="1703" y="11583"/>
                </a:lnTo>
                <a:lnTo>
                  <a:pt x="1752" y="11218"/>
                </a:lnTo>
                <a:lnTo>
                  <a:pt x="1825" y="10853"/>
                </a:lnTo>
                <a:lnTo>
                  <a:pt x="1922" y="10488"/>
                </a:lnTo>
                <a:lnTo>
                  <a:pt x="2044" y="10171"/>
                </a:lnTo>
                <a:lnTo>
                  <a:pt x="2166" y="9855"/>
                </a:lnTo>
                <a:lnTo>
                  <a:pt x="2287" y="9539"/>
                </a:lnTo>
                <a:lnTo>
                  <a:pt x="2360" y="9198"/>
                </a:lnTo>
                <a:lnTo>
                  <a:pt x="2385" y="8906"/>
                </a:lnTo>
                <a:lnTo>
                  <a:pt x="2385" y="8590"/>
                </a:lnTo>
                <a:lnTo>
                  <a:pt x="2385" y="8006"/>
                </a:lnTo>
                <a:lnTo>
                  <a:pt x="2458" y="7957"/>
                </a:lnTo>
                <a:lnTo>
                  <a:pt x="2482" y="7908"/>
                </a:lnTo>
                <a:lnTo>
                  <a:pt x="2506" y="7835"/>
                </a:lnTo>
                <a:lnTo>
                  <a:pt x="2506" y="7762"/>
                </a:lnTo>
                <a:lnTo>
                  <a:pt x="2506" y="7689"/>
                </a:lnTo>
                <a:lnTo>
                  <a:pt x="2458" y="7641"/>
                </a:lnTo>
                <a:lnTo>
                  <a:pt x="2385" y="7592"/>
                </a:lnTo>
                <a:lnTo>
                  <a:pt x="2312" y="7568"/>
                </a:lnTo>
                <a:lnTo>
                  <a:pt x="2214" y="7543"/>
                </a:lnTo>
                <a:lnTo>
                  <a:pt x="2141" y="7519"/>
                </a:lnTo>
                <a:lnTo>
                  <a:pt x="2093" y="7446"/>
                </a:lnTo>
                <a:lnTo>
                  <a:pt x="2044" y="7373"/>
                </a:lnTo>
                <a:lnTo>
                  <a:pt x="1947" y="7227"/>
                </a:lnTo>
                <a:lnTo>
                  <a:pt x="1898" y="7057"/>
                </a:lnTo>
                <a:lnTo>
                  <a:pt x="1874" y="6886"/>
                </a:lnTo>
                <a:lnTo>
                  <a:pt x="1874" y="6716"/>
                </a:lnTo>
                <a:lnTo>
                  <a:pt x="1898" y="6643"/>
                </a:lnTo>
                <a:lnTo>
                  <a:pt x="1971" y="6570"/>
                </a:lnTo>
                <a:lnTo>
                  <a:pt x="2093" y="6473"/>
                </a:lnTo>
                <a:lnTo>
                  <a:pt x="2117" y="6400"/>
                </a:lnTo>
                <a:lnTo>
                  <a:pt x="2117" y="6327"/>
                </a:lnTo>
                <a:lnTo>
                  <a:pt x="2093" y="6254"/>
                </a:lnTo>
                <a:lnTo>
                  <a:pt x="2020" y="6205"/>
                </a:lnTo>
                <a:lnTo>
                  <a:pt x="1947" y="6181"/>
                </a:lnTo>
                <a:lnTo>
                  <a:pt x="1849" y="6181"/>
                </a:lnTo>
                <a:lnTo>
                  <a:pt x="1801" y="6205"/>
                </a:lnTo>
                <a:lnTo>
                  <a:pt x="1728" y="6229"/>
                </a:lnTo>
                <a:lnTo>
                  <a:pt x="1630" y="6327"/>
                </a:lnTo>
                <a:lnTo>
                  <a:pt x="1557" y="6473"/>
                </a:lnTo>
                <a:lnTo>
                  <a:pt x="1484" y="6619"/>
                </a:lnTo>
                <a:lnTo>
                  <a:pt x="1460" y="6789"/>
                </a:lnTo>
                <a:lnTo>
                  <a:pt x="1460" y="6935"/>
                </a:lnTo>
                <a:lnTo>
                  <a:pt x="1460" y="7081"/>
                </a:lnTo>
                <a:lnTo>
                  <a:pt x="1533" y="7300"/>
                </a:lnTo>
                <a:lnTo>
                  <a:pt x="1630" y="7543"/>
                </a:lnTo>
                <a:lnTo>
                  <a:pt x="1606" y="7568"/>
                </a:lnTo>
                <a:lnTo>
                  <a:pt x="1533" y="7519"/>
                </a:lnTo>
                <a:lnTo>
                  <a:pt x="1411" y="7470"/>
                </a:lnTo>
                <a:lnTo>
                  <a:pt x="1363" y="7446"/>
                </a:lnTo>
                <a:lnTo>
                  <a:pt x="1290" y="7446"/>
                </a:lnTo>
                <a:lnTo>
                  <a:pt x="1265" y="7470"/>
                </a:lnTo>
                <a:lnTo>
                  <a:pt x="1241" y="7495"/>
                </a:lnTo>
                <a:lnTo>
                  <a:pt x="1241" y="7568"/>
                </a:lnTo>
                <a:lnTo>
                  <a:pt x="1290" y="7616"/>
                </a:lnTo>
                <a:lnTo>
                  <a:pt x="1363" y="7689"/>
                </a:lnTo>
                <a:lnTo>
                  <a:pt x="1460" y="7787"/>
                </a:lnTo>
                <a:lnTo>
                  <a:pt x="1436" y="7860"/>
                </a:lnTo>
                <a:lnTo>
                  <a:pt x="1314" y="7811"/>
                </a:lnTo>
                <a:lnTo>
                  <a:pt x="1192" y="7762"/>
                </a:lnTo>
                <a:lnTo>
                  <a:pt x="1071" y="7738"/>
                </a:lnTo>
                <a:lnTo>
                  <a:pt x="1022" y="7762"/>
                </a:lnTo>
                <a:lnTo>
                  <a:pt x="998" y="7811"/>
                </a:lnTo>
                <a:lnTo>
                  <a:pt x="1022" y="7835"/>
                </a:lnTo>
                <a:lnTo>
                  <a:pt x="1071" y="7908"/>
                </a:lnTo>
                <a:lnTo>
                  <a:pt x="1144" y="7981"/>
                </a:lnTo>
                <a:lnTo>
                  <a:pt x="1314" y="8103"/>
                </a:lnTo>
                <a:lnTo>
                  <a:pt x="1265" y="8249"/>
                </a:lnTo>
                <a:lnTo>
                  <a:pt x="1168" y="8225"/>
                </a:lnTo>
                <a:lnTo>
                  <a:pt x="1095" y="8200"/>
                </a:lnTo>
                <a:lnTo>
                  <a:pt x="998" y="8225"/>
                </a:lnTo>
                <a:lnTo>
                  <a:pt x="949" y="8249"/>
                </a:lnTo>
                <a:lnTo>
                  <a:pt x="949" y="8273"/>
                </a:lnTo>
                <a:lnTo>
                  <a:pt x="949" y="8322"/>
                </a:lnTo>
                <a:lnTo>
                  <a:pt x="1022" y="8371"/>
                </a:lnTo>
                <a:lnTo>
                  <a:pt x="1095" y="8419"/>
                </a:lnTo>
                <a:lnTo>
                  <a:pt x="1192" y="8444"/>
                </a:lnTo>
                <a:lnTo>
                  <a:pt x="1168" y="8468"/>
                </a:lnTo>
                <a:lnTo>
                  <a:pt x="973" y="8468"/>
                </a:lnTo>
                <a:lnTo>
                  <a:pt x="900" y="8492"/>
                </a:lnTo>
                <a:lnTo>
                  <a:pt x="852" y="8541"/>
                </a:lnTo>
                <a:lnTo>
                  <a:pt x="827" y="8565"/>
                </a:lnTo>
                <a:lnTo>
                  <a:pt x="803" y="8614"/>
                </a:lnTo>
                <a:lnTo>
                  <a:pt x="827" y="8663"/>
                </a:lnTo>
                <a:lnTo>
                  <a:pt x="852" y="8711"/>
                </a:lnTo>
                <a:lnTo>
                  <a:pt x="949" y="8760"/>
                </a:lnTo>
                <a:lnTo>
                  <a:pt x="1071" y="8784"/>
                </a:lnTo>
                <a:lnTo>
                  <a:pt x="1095" y="8784"/>
                </a:lnTo>
                <a:lnTo>
                  <a:pt x="1046" y="8979"/>
                </a:lnTo>
                <a:lnTo>
                  <a:pt x="803" y="8979"/>
                </a:lnTo>
                <a:lnTo>
                  <a:pt x="779" y="9028"/>
                </a:lnTo>
                <a:lnTo>
                  <a:pt x="779" y="9052"/>
                </a:lnTo>
                <a:lnTo>
                  <a:pt x="779" y="9101"/>
                </a:lnTo>
                <a:lnTo>
                  <a:pt x="827" y="9149"/>
                </a:lnTo>
                <a:lnTo>
                  <a:pt x="876" y="9174"/>
                </a:lnTo>
                <a:lnTo>
                  <a:pt x="973" y="9198"/>
                </a:lnTo>
                <a:lnTo>
                  <a:pt x="998" y="9222"/>
                </a:lnTo>
                <a:lnTo>
                  <a:pt x="998" y="9368"/>
                </a:lnTo>
                <a:lnTo>
                  <a:pt x="852" y="9368"/>
                </a:lnTo>
                <a:lnTo>
                  <a:pt x="803" y="9393"/>
                </a:lnTo>
                <a:lnTo>
                  <a:pt x="754" y="9417"/>
                </a:lnTo>
                <a:lnTo>
                  <a:pt x="730" y="9490"/>
                </a:lnTo>
                <a:lnTo>
                  <a:pt x="730" y="9539"/>
                </a:lnTo>
                <a:lnTo>
                  <a:pt x="730" y="9563"/>
                </a:lnTo>
                <a:lnTo>
                  <a:pt x="779" y="9612"/>
                </a:lnTo>
                <a:lnTo>
                  <a:pt x="827" y="9636"/>
                </a:lnTo>
                <a:lnTo>
                  <a:pt x="949" y="9660"/>
                </a:lnTo>
                <a:lnTo>
                  <a:pt x="949" y="9806"/>
                </a:lnTo>
                <a:lnTo>
                  <a:pt x="876" y="9806"/>
                </a:lnTo>
                <a:lnTo>
                  <a:pt x="803" y="9831"/>
                </a:lnTo>
                <a:lnTo>
                  <a:pt x="730" y="9879"/>
                </a:lnTo>
                <a:lnTo>
                  <a:pt x="681" y="9904"/>
                </a:lnTo>
                <a:lnTo>
                  <a:pt x="681" y="9952"/>
                </a:lnTo>
                <a:lnTo>
                  <a:pt x="681" y="10001"/>
                </a:lnTo>
                <a:lnTo>
                  <a:pt x="730" y="10050"/>
                </a:lnTo>
                <a:lnTo>
                  <a:pt x="827" y="10074"/>
                </a:lnTo>
                <a:lnTo>
                  <a:pt x="949" y="10074"/>
                </a:lnTo>
                <a:lnTo>
                  <a:pt x="949" y="10123"/>
                </a:lnTo>
                <a:lnTo>
                  <a:pt x="852" y="10147"/>
                </a:lnTo>
                <a:lnTo>
                  <a:pt x="803" y="10196"/>
                </a:lnTo>
                <a:lnTo>
                  <a:pt x="754" y="10244"/>
                </a:lnTo>
                <a:lnTo>
                  <a:pt x="754" y="10269"/>
                </a:lnTo>
                <a:lnTo>
                  <a:pt x="779" y="10293"/>
                </a:lnTo>
                <a:lnTo>
                  <a:pt x="876" y="10342"/>
                </a:lnTo>
                <a:lnTo>
                  <a:pt x="949" y="10342"/>
                </a:lnTo>
                <a:lnTo>
                  <a:pt x="973" y="10390"/>
                </a:lnTo>
                <a:lnTo>
                  <a:pt x="973" y="10463"/>
                </a:lnTo>
                <a:lnTo>
                  <a:pt x="925" y="10512"/>
                </a:lnTo>
                <a:lnTo>
                  <a:pt x="876" y="10585"/>
                </a:lnTo>
                <a:lnTo>
                  <a:pt x="852" y="10658"/>
                </a:lnTo>
                <a:lnTo>
                  <a:pt x="876" y="10755"/>
                </a:lnTo>
                <a:lnTo>
                  <a:pt x="925" y="10853"/>
                </a:lnTo>
                <a:lnTo>
                  <a:pt x="949" y="10999"/>
                </a:lnTo>
                <a:lnTo>
                  <a:pt x="973" y="11266"/>
                </a:lnTo>
                <a:lnTo>
                  <a:pt x="925" y="11534"/>
                </a:lnTo>
                <a:lnTo>
                  <a:pt x="876" y="11656"/>
                </a:lnTo>
                <a:lnTo>
                  <a:pt x="827" y="11753"/>
                </a:lnTo>
                <a:lnTo>
                  <a:pt x="803" y="11801"/>
                </a:lnTo>
                <a:lnTo>
                  <a:pt x="754" y="11801"/>
                </a:lnTo>
                <a:lnTo>
                  <a:pt x="657" y="11729"/>
                </a:lnTo>
                <a:lnTo>
                  <a:pt x="560" y="11656"/>
                </a:lnTo>
                <a:lnTo>
                  <a:pt x="511" y="11583"/>
                </a:lnTo>
                <a:lnTo>
                  <a:pt x="462" y="11461"/>
                </a:lnTo>
                <a:lnTo>
                  <a:pt x="462" y="11339"/>
                </a:lnTo>
                <a:lnTo>
                  <a:pt x="487" y="11096"/>
                </a:lnTo>
                <a:lnTo>
                  <a:pt x="535" y="11047"/>
                </a:lnTo>
                <a:lnTo>
                  <a:pt x="560" y="10974"/>
                </a:lnTo>
                <a:lnTo>
                  <a:pt x="584" y="10926"/>
                </a:lnTo>
                <a:lnTo>
                  <a:pt x="584" y="10828"/>
                </a:lnTo>
                <a:lnTo>
                  <a:pt x="511" y="10342"/>
                </a:lnTo>
                <a:lnTo>
                  <a:pt x="462" y="9831"/>
                </a:lnTo>
                <a:lnTo>
                  <a:pt x="462" y="9320"/>
                </a:lnTo>
                <a:lnTo>
                  <a:pt x="511" y="8809"/>
                </a:lnTo>
                <a:lnTo>
                  <a:pt x="584" y="8298"/>
                </a:lnTo>
                <a:lnTo>
                  <a:pt x="681" y="7787"/>
                </a:lnTo>
                <a:lnTo>
                  <a:pt x="803" y="7300"/>
                </a:lnTo>
                <a:lnTo>
                  <a:pt x="949" y="6813"/>
                </a:lnTo>
                <a:lnTo>
                  <a:pt x="1119" y="6400"/>
                </a:lnTo>
                <a:lnTo>
                  <a:pt x="1314" y="6010"/>
                </a:lnTo>
                <a:lnTo>
                  <a:pt x="1557" y="5621"/>
                </a:lnTo>
                <a:lnTo>
                  <a:pt x="1703" y="5451"/>
                </a:lnTo>
                <a:lnTo>
                  <a:pt x="1849" y="5280"/>
                </a:lnTo>
                <a:lnTo>
                  <a:pt x="2044" y="5134"/>
                </a:lnTo>
                <a:lnTo>
                  <a:pt x="2214" y="4988"/>
                </a:lnTo>
                <a:lnTo>
                  <a:pt x="2409" y="4891"/>
                </a:lnTo>
                <a:lnTo>
                  <a:pt x="2628" y="4794"/>
                </a:lnTo>
                <a:lnTo>
                  <a:pt x="2823" y="4745"/>
                </a:lnTo>
                <a:lnTo>
                  <a:pt x="3066" y="4696"/>
                </a:lnTo>
                <a:lnTo>
                  <a:pt x="3528" y="4623"/>
                </a:lnTo>
                <a:close/>
                <a:moveTo>
                  <a:pt x="3893" y="0"/>
                </a:moveTo>
                <a:lnTo>
                  <a:pt x="3699" y="73"/>
                </a:lnTo>
                <a:lnTo>
                  <a:pt x="3382" y="73"/>
                </a:lnTo>
                <a:lnTo>
                  <a:pt x="3212" y="122"/>
                </a:lnTo>
                <a:lnTo>
                  <a:pt x="3066" y="195"/>
                </a:lnTo>
                <a:lnTo>
                  <a:pt x="2896" y="268"/>
                </a:lnTo>
                <a:lnTo>
                  <a:pt x="2774" y="365"/>
                </a:lnTo>
                <a:lnTo>
                  <a:pt x="2628" y="487"/>
                </a:lnTo>
                <a:lnTo>
                  <a:pt x="2506" y="609"/>
                </a:lnTo>
                <a:lnTo>
                  <a:pt x="2287" y="901"/>
                </a:lnTo>
                <a:lnTo>
                  <a:pt x="2093" y="1217"/>
                </a:lnTo>
                <a:lnTo>
                  <a:pt x="1947" y="1533"/>
                </a:lnTo>
                <a:lnTo>
                  <a:pt x="1874" y="1850"/>
                </a:lnTo>
                <a:lnTo>
                  <a:pt x="1849" y="2044"/>
                </a:lnTo>
                <a:lnTo>
                  <a:pt x="1849" y="2215"/>
                </a:lnTo>
                <a:lnTo>
                  <a:pt x="1874" y="2409"/>
                </a:lnTo>
                <a:lnTo>
                  <a:pt x="1898" y="2580"/>
                </a:lnTo>
                <a:lnTo>
                  <a:pt x="1947" y="2750"/>
                </a:lnTo>
                <a:lnTo>
                  <a:pt x="2020" y="2896"/>
                </a:lnTo>
                <a:lnTo>
                  <a:pt x="2093" y="3066"/>
                </a:lnTo>
                <a:lnTo>
                  <a:pt x="2214" y="3212"/>
                </a:lnTo>
                <a:lnTo>
                  <a:pt x="2312" y="3358"/>
                </a:lnTo>
                <a:lnTo>
                  <a:pt x="2433" y="3480"/>
                </a:lnTo>
                <a:lnTo>
                  <a:pt x="2579" y="3577"/>
                </a:lnTo>
                <a:lnTo>
                  <a:pt x="2725" y="3699"/>
                </a:lnTo>
                <a:lnTo>
                  <a:pt x="2871" y="3772"/>
                </a:lnTo>
                <a:lnTo>
                  <a:pt x="3042" y="3845"/>
                </a:lnTo>
                <a:lnTo>
                  <a:pt x="3212" y="3918"/>
                </a:lnTo>
                <a:lnTo>
                  <a:pt x="3407" y="3966"/>
                </a:lnTo>
                <a:lnTo>
                  <a:pt x="3553" y="3966"/>
                </a:lnTo>
                <a:lnTo>
                  <a:pt x="3528" y="4039"/>
                </a:lnTo>
                <a:lnTo>
                  <a:pt x="3504" y="4234"/>
                </a:lnTo>
                <a:lnTo>
                  <a:pt x="3431" y="4234"/>
                </a:lnTo>
                <a:lnTo>
                  <a:pt x="3188" y="4210"/>
                </a:lnTo>
                <a:lnTo>
                  <a:pt x="2944" y="4210"/>
                </a:lnTo>
                <a:lnTo>
                  <a:pt x="2725" y="4258"/>
                </a:lnTo>
                <a:lnTo>
                  <a:pt x="2506" y="4331"/>
                </a:lnTo>
                <a:lnTo>
                  <a:pt x="2287" y="4404"/>
                </a:lnTo>
                <a:lnTo>
                  <a:pt x="2093" y="4526"/>
                </a:lnTo>
                <a:lnTo>
                  <a:pt x="1898" y="4648"/>
                </a:lnTo>
                <a:lnTo>
                  <a:pt x="1728" y="4794"/>
                </a:lnTo>
                <a:lnTo>
                  <a:pt x="1557" y="4964"/>
                </a:lnTo>
                <a:lnTo>
                  <a:pt x="1387" y="5134"/>
                </a:lnTo>
                <a:lnTo>
                  <a:pt x="1095" y="5499"/>
                </a:lnTo>
                <a:lnTo>
                  <a:pt x="852" y="5913"/>
                </a:lnTo>
                <a:lnTo>
                  <a:pt x="633" y="6327"/>
                </a:lnTo>
                <a:lnTo>
                  <a:pt x="438" y="6862"/>
                </a:lnTo>
                <a:lnTo>
                  <a:pt x="268" y="7446"/>
                </a:lnTo>
                <a:lnTo>
                  <a:pt x="122" y="8006"/>
                </a:lnTo>
                <a:lnTo>
                  <a:pt x="49" y="8614"/>
                </a:lnTo>
                <a:lnTo>
                  <a:pt x="0" y="9198"/>
                </a:lnTo>
                <a:lnTo>
                  <a:pt x="0" y="9806"/>
                </a:lnTo>
                <a:lnTo>
                  <a:pt x="49" y="10390"/>
                </a:lnTo>
                <a:lnTo>
                  <a:pt x="122" y="10974"/>
                </a:lnTo>
                <a:lnTo>
                  <a:pt x="146" y="10974"/>
                </a:lnTo>
                <a:lnTo>
                  <a:pt x="97" y="11193"/>
                </a:lnTo>
                <a:lnTo>
                  <a:pt x="73" y="11412"/>
                </a:lnTo>
                <a:lnTo>
                  <a:pt x="97" y="11631"/>
                </a:lnTo>
                <a:lnTo>
                  <a:pt x="170" y="11777"/>
                </a:lnTo>
                <a:lnTo>
                  <a:pt x="219" y="11899"/>
                </a:lnTo>
                <a:lnTo>
                  <a:pt x="316" y="11972"/>
                </a:lnTo>
                <a:lnTo>
                  <a:pt x="414" y="12069"/>
                </a:lnTo>
                <a:lnTo>
                  <a:pt x="511" y="12142"/>
                </a:lnTo>
                <a:lnTo>
                  <a:pt x="633" y="12191"/>
                </a:lnTo>
                <a:lnTo>
                  <a:pt x="754" y="12215"/>
                </a:lnTo>
                <a:lnTo>
                  <a:pt x="876" y="12215"/>
                </a:lnTo>
                <a:lnTo>
                  <a:pt x="998" y="12166"/>
                </a:lnTo>
                <a:lnTo>
                  <a:pt x="1144" y="12069"/>
                </a:lnTo>
                <a:lnTo>
                  <a:pt x="1241" y="11923"/>
                </a:lnTo>
                <a:lnTo>
                  <a:pt x="1217" y="12604"/>
                </a:lnTo>
                <a:lnTo>
                  <a:pt x="1217" y="13261"/>
                </a:lnTo>
                <a:lnTo>
                  <a:pt x="1217" y="14040"/>
                </a:lnTo>
                <a:lnTo>
                  <a:pt x="1241" y="14819"/>
                </a:lnTo>
                <a:lnTo>
                  <a:pt x="1265" y="15597"/>
                </a:lnTo>
                <a:lnTo>
                  <a:pt x="1314" y="16376"/>
                </a:lnTo>
                <a:lnTo>
                  <a:pt x="1460" y="17958"/>
                </a:lnTo>
                <a:lnTo>
                  <a:pt x="1509" y="18736"/>
                </a:lnTo>
                <a:lnTo>
                  <a:pt x="1509" y="19515"/>
                </a:lnTo>
                <a:lnTo>
                  <a:pt x="1265" y="19685"/>
                </a:lnTo>
                <a:lnTo>
                  <a:pt x="1022" y="19904"/>
                </a:lnTo>
                <a:lnTo>
                  <a:pt x="827" y="20147"/>
                </a:lnTo>
                <a:lnTo>
                  <a:pt x="730" y="20269"/>
                </a:lnTo>
                <a:lnTo>
                  <a:pt x="681" y="20415"/>
                </a:lnTo>
                <a:lnTo>
                  <a:pt x="633" y="20512"/>
                </a:lnTo>
                <a:lnTo>
                  <a:pt x="657" y="20634"/>
                </a:lnTo>
                <a:lnTo>
                  <a:pt x="706" y="20707"/>
                </a:lnTo>
                <a:lnTo>
                  <a:pt x="803" y="20756"/>
                </a:lnTo>
                <a:lnTo>
                  <a:pt x="1119" y="20829"/>
                </a:lnTo>
                <a:lnTo>
                  <a:pt x="1411" y="20829"/>
                </a:lnTo>
                <a:lnTo>
                  <a:pt x="1703" y="20804"/>
                </a:lnTo>
                <a:lnTo>
                  <a:pt x="1995" y="20731"/>
                </a:lnTo>
                <a:lnTo>
                  <a:pt x="2214" y="20634"/>
                </a:lnTo>
                <a:lnTo>
                  <a:pt x="2458" y="20512"/>
                </a:lnTo>
                <a:lnTo>
                  <a:pt x="2555" y="20439"/>
                </a:lnTo>
                <a:lnTo>
                  <a:pt x="2652" y="20366"/>
                </a:lnTo>
                <a:lnTo>
                  <a:pt x="2750" y="20269"/>
                </a:lnTo>
                <a:lnTo>
                  <a:pt x="2798" y="20172"/>
                </a:lnTo>
                <a:lnTo>
                  <a:pt x="2847" y="20123"/>
                </a:lnTo>
                <a:lnTo>
                  <a:pt x="2871" y="20074"/>
                </a:lnTo>
                <a:lnTo>
                  <a:pt x="2969" y="19783"/>
                </a:lnTo>
                <a:lnTo>
                  <a:pt x="3042" y="19466"/>
                </a:lnTo>
                <a:lnTo>
                  <a:pt x="3090" y="19150"/>
                </a:lnTo>
                <a:lnTo>
                  <a:pt x="3139" y="18809"/>
                </a:lnTo>
                <a:lnTo>
                  <a:pt x="3188" y="18152"/>
                </a:lnTo>
                <a:lnTo>
                  <a:pt x="3236" y="17520"/>
                </a:lnTo>
                <a:lnTo>
                  <a:pt x="3285" y="16425"/>
                </a:lnTo>
                <a:lnTo>
                  <a:pt x="3334" y="15330"/>
                </a:lnTo>
                <a:lnTo>
                  <a:pt x="3407" y="14502"/>
                </a:lnTo>
                <a:lnTo>
                  <a:pt x="3480" y="13651"/>
                </a:lnTo>
                <a:lnTo>
                  <a:pt x="3528" y="13164"/>
                </a:lnTo>
                <a:lnTo>
                  <a:pt x="3601" y="12872"/>
                </a:lnTo>
                <a:lnTo>
                  <a:pt x="3650" y="12750"/>
                </a:lnTo>
                <a:lnTo>
                  <a:pt x="3699" y="12629"/>
                </a:lnTo>
                <a:lnTo>
                  <a:pt x="3747" y="12750"/>
                </a:lnTo>
                <a:lnTo>
                  <a:pt x="3796" y="12872"/>
                </a:lnTo>
                <a:lnTo>
                  <a:pt x="3845" y="13164"/>
                </a:lnTo>
                <a:lnTo>
                  <a:pt x="3918" y="13651"/>
                </a:lnTo>
                <a:lnTo>
                  <a:pt x="3991" y="14502"/>
                </a:lnTo>
                <a:lnTo>
                  <a:pt x="4064" y="15330"/>
                </a:lnTo>
                <a:lnTo>
                  <a:pt x="4112" y="16425"/>
                </a:lnTo>
                <a:lnTo>
                  <a:pt x="4161" y="17520"/>
                </a:lnTo>
                <a:lnTo>
                  <a:pt x="4210" y="18152"/>
                </a:lnTo>
                <a:lnTo>
                  <a:pt x="4258" y="18809"/>
                </a:lnTo>
                <a:lnTo>
                  <a:pt x="4307" y="19150"/>
                </a:lnTo>
                <a:lnTo>
                  <a:pt x="4356" y="19466"/>
                </a:lnTo>
                <a:lnTo>
                  <a:pt x="4429" y="19783"/>
                </a:lnTo>
                <a:lnTo>
                  <a:pt x="4526" y="20074"/>
                </a:lnTo>
                <a:lnTo>
                  <a:pt x="4550" y="20123"/>
                </a:lnTo>
                <a:lnTo>
                  <a:pt x="4599" y="20172"/>
                </a:lnTo>
                <a:lnTo>
                  <a:pt x="4648" y="20269"/>
                </a:lnTo>
                <a:lnTo>
                  <a:pt x="4745" y="20366"/>
                </a:lnTo>
                <a:lnTo>
                  <a:pt x="4842" y="20439"/>
                </a:lnTo>
                <a:lnTo>
                  <a:pt x="4940" y="20512"/>
                </a:lnTo>
                <a:lnTo>
                  <a:pt x="5183" y="20634"/>
                </a:lnTo>
                <a:lnTo>
                  <a:pt x="5402" y="20731"/>
                </a:lnTo>
                <a:lnTo>
                  <a:pt x="5694" y="20804"/>
                </a:lnTo>
                <a:lnTo>
                  <a:pt x="5986" y="20829"/>
                </a:lnTo>
                <a:lnTo>
                  <a:pt x="6278" y="20829"/>
                </a:lnTo>
                <a:lnTo>
                  <a:pt x="6594" y="20756"/>
                </a:lnTo>
                <a:lnTo>
                  <a:pt x="6691" y="20707"/>
                </a:lnTo>
                <a:lnTo>
                  <a:pt x="6740" y="20634"/>
                </a:lnTo>
                <a:lnTo>
                  <a:pt x="6740" y="20512"/>
                </a:lnTo>
                <a:lnTo>
                  <a:pt x="6716" y="20415"/>
                </a:lnTo>
                <a:lnTo>
                  <a:pt x="6667" y="20269"/>
                </a:lnTo>
                <a:lnTo>
                  <a:pt x="6570" y="20147"/>
                </a:lnTo>
                <a:lnTo>
                  <a:pt x="6375" y="19904"/>
                </a:lnTo>
                <a:lnTo>
                  <a:pt x="6132" y="19685"/>
                </a:lnTo>
                <a:lnTo>
                  <a:pt x="5864" y="19515"/>
                </a:lnTo>
                <a:lnTo>
                  <a:pt x="5889" y="18736"/>
                </a:lnTo>
                <a:lnTo>
                  <a:pt x="5937" y="17958"/>
                </a:lnTo>
                <a:lnTo>
                  <a:pt x="6059" y="16376"/>
                </a:lnTo>
                <a:lnTo>
                  <a:pt x="6132" y="15597"/>
                </a:lnTo>
                <a:lnTo>
                  <a:pt x="6156" y="14819"/>
                </a:lnTo>
                <a:lnTo>
                  <a:pt x="6180" y="14040"/>
                </a:lnTo>
                <a:lnTo>
                  <a:pt x="6180" y="13261"/>
                </a:lnTo>
                <a:lnTo>
                  <a:pt x="6180" y="12604"/>
                </a:lnTo>
                <a:lnTo>
                  <a:pt x="6156" y="11923"/>
                </a:lnTo>
                <a:lnTo>
                  <a:pt x="6253" y="12069"/>
                </a:lnTo>
                <a:lnTo>
                  <a:pt x="6399" y="12166"/>
                </a:lnTo>
                <a:lnTo>
                  <a:pt x="6521" y="12215"/>
                </a:lnTo>
                <a:lnTo>
                  <a:pt x="6643" y="12215"/>
                </a:lnTo>
                <a:lnTo>
                  <a:pt x="6764" y="12191"/>
                </a:lnTo>
                <a:lnTo>
                  <a:pt x="6886" y="12142"/>
                </a:lnTo>
                <a:lnTo>
                  <a:pt x="6983" y="12069"/>
                </a:lnTo>
                <a:lnTo>
                  <a:pt x="7081" y="11972"/>
                </a:lnTo>
                <a:lnTo>
                  <a:pt x="7178" y="11899"/>
                </a:lnTo>
                <a:lnTo>
                  <a:pt x="7227" y="11777"/>
                </a:lnTo>
                <a:lnTo>
                  <a:pt x="7300" y="11631"/>
                </a:lnTo>
                <a:lnTo>
                  <a:pt x="7324" y="11412"/>
                </a:lnTo>
                <a:lnTo>
                  <a:pt x="7300" y="11193"/>
                </a:lnTo>
                <a:lnTo>
                  <a:pt x="7251" y="10974"/>
                </a:lnTo>
                <a:lnTo>
                  <a:pt x="7275" y="10974"/>
                </a:lnTo>
                <a:lnTo>
                  <a:pt x="7348" y="10390"/>
                </a:lnTo>
                <a:lnTo>
                  <a:pt x="7397" y="9806"/>
                </a:lnTo>
                <a:lnTo>
                  <a:pt x="7397" y="9198"/>
                </a:lnTo>
                <a:lnTo>
                  <a:pt x="7348" y="8614"/>
                </a:lnTo>
                <a:lnTo>
                  <a:pt x="7251" y="8006"/>
                </a:lnTo>
                <a:lnTo>
                  <a:pt x="7129" y="7446"/>
                </a:lnTo>
                <a:lnTo>
                  <a:pt x="6959" y="6862"/>
                </a:lnTo>
                <a:lnTo>
                  <a:pt x="6764" y="6327"/>
                </a:lnTo>
                <a:lnTo>
                  <a:pt x="6545" y="5913"/>
                </a:lnTo>
                <a:lnTo>
                  <a:pt x="6302" y="5499"/>
                </a:lnTo>
                <a:lnTo>
                  <a:pt x="6010" y="5134"/>
                </a:lnTo>
                <a:lnTo>
                  <a:pt x="5840" y="4964"/>
                </a:lnTo>
                <a:lnTo>
                  <a:pt x="5670" y="4794"/>
                </a:lnTo>
                <a:lnTo>
                  <a:pt x="5499" y="4648"/>
                </a:lnTo>
                <a:lnTo>
                  <a:pt x="5305" y="4526"/>
                </a:lnTo>
                <a:lnTo>
                  <a:pt x="5110" y="4404"/>
                </a:lnTo>
                <a:lnTo>
                  <a:pt x="4891" y="4331"/>
                </a:lnTo>
                <a:lnTo>
                  <a:pt x="4672" y="4258"/>
                </a:lnTo>
                <a:lnTo>
                  <a:pt x="4453" y="4210"/>
                </a:lnTo>
                <a:lnTo>
                  <a:pt x="4210" y="4210"/>
                </a:lnTo>
                <a:lnTo>
                  <a:pt x="3966" y="4234"/>
                </a:lnTo>
                <a:lnTo>
                  <a:pt x="3966" y="4210"/>
                </a:lnTo>
                <a:lnTo>
                  <a:pt x="3966" y="4185"/>
                </a:lnTo>
                <a:lnTo>
                  <a:pt x="3966" y="4137"/>
                </a:lnTo>
                <a:lnTo>
                  <a:pt x="3942" y="4039"/>
                </a:lnTo>
                <a:lnTo>
                  <a:pt x="3918" y="3966"/>
                </a:lnTo>
                <a:lnTo>
                  <a:pt x="4064" y="3942"/>
                </a:lnTo>
                <a:lnTo>
                  <a:pt x="4210" y="3893"/>
                </a:lnTo>
                <a:lnTo>
                  <a:pt x="4356" y="3845"/>
                </a:lnTo>
                <a:lnTo>
                  <a:pt x="4477" y="3772"/>
                </a:lnTo>
                <a:lnTo>
                  <a:pt x="4721" y="3602"/>
                </a:lnTo>
                <a:lnTo>
                  <a:pt x="4940" y="3383"/>
                </a:lnTo>
                <a:lnTo>
                  <a:pt x="5110" y="3115"/>
                </a:lnTo>
                <a:lnTo>
                  <a:pt x="5232" y="2847"/>
                </a:lnTo>
                <a:lnTo>
                  <a:pt x="5353" y="2531"/>
                </a:lnTo>
                <a:lnTo>
                  <a:pt x="5402" y="2215"/>
                </a:lnTo>
                <a:lnTo>
                  <a:pt x="5426" y="2069"/>
                </a:lnTo>
                <a:lnTo>
                  <a:pt x="5402" y="1898"/>
                </a:lnTo>
                <a:lnTo>
                  <a:pt x="5378" y="1704"/>
                </a:lnTo>
                <a:lnTo>
                  <a:pt x="5329" y="1485"/>
                </a:lnTo>
                <a:lnTo>
                  <a:pt x="5280" y="1290"/>
                </a:lnTo>
                <a:lnTo>
                  <a:pt x="5183" y="1095"/>
                </a:lnTo>
                <a:lnTo>
                  <a:pt x="5086" y="876"/>
                </a:lnTo>
                <a:lnTo>
                  <a:pt x="4988" y="682"/>
                </a:lnTo>
                <a:lnTo>
                  <a:pt x="4867" y="511"/>
                </a:lnTo>
                <a:lnTo>
                  <a:pt x="4721" y="365"/>
                </a:lnTo>
                <a:lnTo>
                  <a:pt x="4575" y="219"/>
                </a:lnTo>
                <a:lnTo>
                  <a:pt x="4429" y="122"/>
                </a:lnTo>
                <a:lnTo>
                  <a:pt x="4258" y="49"/>
                </a:lnTo>
                <a:lnTo>
                  <a:pt x="4088" y="0"/>
                </a:lnTo>
                <a:close/>
              </a:path>
            </a:pathLst>
          </a:custGeom>
          <a:solidFill>
            <a:srgbClr val="25212A">
              <a:alpha val="7115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59" name="Google Shape;959;p93"/>
          <p:cNvSpPr/>
          <p:nvPr/>
        </p:nvSpPr>
        <p:spPr>
          <a:xfrm>
            <a:off x="8003853" y="3311631"/>
            <a:ext cx="145204" cy="408821"/>
          </a:xfrm>
          <a:custGeom>
            <a:rect b="b" l="l" r="r" t="t"/>
            <a:pathLst>
              <a:path extrusionOk="0" h="20829" w="7398">
                <a:moveTo>
                  <a:pt x="3991" y="584"/>
                </a:moveTo>
                <a:lnTo>
                  <a:pt x="3942" y="657"/>
                </a:lnTo>
                <a:lnTo>
                  <a:pt x="3893" y="730"/>
                </a:lnTo>
                <a:lnTo>
                  <a:pt x="3893" y="755"/>
                </a:lnTo>
                <a:lnTo>
                  <a:pt x="3918" y="779"/>
                </a:lnTo>
                <a:lnTo>
                  <a:pt x="3991" y="803"/>
                </a:lnTo>
                <a:lnTo>
                  <a:pt x="4064" y="779"/>
                </a:lnTo>
                <a:lnTo>
                  <a:pt x="4185" y="755"/>
                </a:lnTo>
                <a:lnTo>
                  <a:pt x="4283" y="706"/>
                </a:lnTo>
                <a:lnTo>
                  <a:pt x="4380" y="633"/>
                </a:lnTo>
                <a:lnTo>
                  <a:pt x="4453" y="730"/>
                </a:lnTo>
                <a:lnTo>
                  <a:pt x="4356" y="779"/>
                </a:lnTo>
                <a:lnTo>
                  <a:pt x="4210" y="852"/>
                </a:lnTo>
                <a:lnTo>
                  <a:pt x="4088" y="949"/>
                </a:lnTo>
                <a:lnTo>
                  <a:pt x="4088" y="974"/>
                </a:lnTo>
                <a:lnTo>
                  <a:pt x="4112" y="998"/>
                </a:lnTo>
                <a:lnTo>
                  <a:pt x="4283" y="998"/>
                </a:lnTo>
                <a:lnTo>
                  <a:pt x="4453" y="974"/>
                </a:lnTo>
                <a:lnTo>
                  <a:pt x="4623" y="901"/>
                </a:lnTo>
                <a:lnTo>
                  <a:pt x="4721" y="1071"/>
                </a:lnTo>
                <a:lnTo>
                  <a:pt x="4696" y="1071"/>
                </a:lnTo>
                <a:lnTo>
                  <a:pt x="4429" y="1193"/>
                </a:lnTo>
                <a:lnTo>
                  <a:pt x="4185" y="1314"/>
                </a:lnTo>
                <a:lnTo>
                  <a:pt x="4161" y="1339"/>
                </a:lnTo>
                <a:lnTo>
                  <a:pt x="4185" y="1339"/>
                </a:lnTo>
                <a:lnTo>
                  <a:pt x="4307" y="1387"/>
                </a:lnTo>
                <a:lnTo>
                  <a:pt x="4429" y="1387"/>
                </a:lnTo>
                <a:lnTo>
                  <a:pt x="4550" y="1363"/>
                </a:lnTo>
                <a:lnTo>
                  <a:pt x="4696" y="1314"/>
                </a:lnTo>
                <a:lnTo>
                  <a:pt x="4818" y="1266"/>
                </a:lnTo>
                <a:lnTo>
                  <a:pt x="4915" y="1533"/>
                </a:lnTo>
                <a:lnTo>
                  <a:pt x="4794" y="1582"/>
                </a:lnTo>
                <a:lnTo>
                  <a:pt x="4502" y="1679"/>
                </a:lnTo>
                <a:lnTo>
                  <a:pt x="4356" y="1728"/>
                </a:lnTo>
                <a:lnTo>
                  <a:pt x="4234" y="1825"/>
                </a:lnTo>
                <a:lnTo>
                  <a:pt x="4210" y="1850"/>
                </a:lnTo>
                <a:lnTo>
                  <a:pt x="4210" y="1874"/>
                </a:lnTo>
                <a:lnTo>
                  <a:pt x="4210" y="1898"/>
                </a:lnTo>
                <a:lnTo>
                  <a:pt x="4234" y="1898"/>
                </a:lnTo>
                <a:lnTo>
                  <a:pt x="4404" y="1947"/>
                </a:lnTo>
                <a:lnTo>
                  <a:pt x="4550" y="1923"/>
                </a:lnTo>
                <a:lnTo>
                  <a:pt x="4696" y="1898"/>
                </a:lnTo>
                <a:lnTo>
                  <a:pt x="4867" y="1874"/>
                </a:lnTo>
                <a:lnTo>
                  <a:pt x="4964" y="1850"/>
                </a:lnTo>
                <a:lnTo>
                  <a:pt x="4988" y="2069"/>
                </a:lnTo>
                <a:lnTo>
                  <a:pt x="4891" y="2093"/>
                </a:lnTo>
                <a:lnTo>
                  <a:pt x="4696" y="2142"/>
                </a:lnTo>
                <a:lnTo>
                  <a:pt x="4526" y="2190"/>
                </a:lnTo>
                <a:lnTo>
                  <a:pt x="4331" y="2263"/>
                </a:lnTo>
                <a:lnTo>
                  <a:pt x="4137" y="2336"/>
                </a:lnTo>
                <a:lnTo>
                  <a:pt x="4112" y="2361"/>
                </a:lnTo>
                <a:lnTo>
                  <a:pt x="4137" y="2385"/>
                </a:lnTo>
                <a:lnTo>
                  <a:pt x="4283" y="2385"/>
                </a:lnTo>
                <a:lnTo>
                  <a:pt x="4404" y="2409"/>
                </a:lnTo>
                <a:lnTo>
                  <a:pt x="4599" y="2385"/>
                </a:lnTo>
                <a:lnTo>
                  <a:pt x="4769" y="2361"/>
                </a:lnTo>
                <a:lnTo>
                  <a:pt x="4988" y="2336"/>
                </a:lnTo>
                <a:lnTo>
                  <a:pt x="4988" y="2434"/>
                </a:lnTo>
                <a:lnTo>
                  <a:pt x="4940" y="2604"/>
                </a:lnTo>
                <a:lnTo>
                  <a:pt x="4891" y="2750"/>
                </a:lnTo>
                <a:lnTo>
                  <a:pt x="4794" y="2726"/>
                </a:lnTo>
                <a:lnTo>
                  <a:pt x="4696" y="2726"/>
                </a:lnTo>
                <a:lnTo>
                  <a:pt x="4502" y="2750"/>
                </a:lnTo>
                <a:lnTo>
                  <a:pt x="4258" y="2750"/>
                </a:lnTo>
                <a:lnTo>
                  <a:pt x="4137" y="2774"/>
                </a:lnTo>
                <a:lnTo>
                  <a:pt x="4015" y="2847"/>
                </a:lnTo>
                <a:lnTo>
                  <a:pt x="4015" y="2872"/>
                </a:lnTo>
                <a:lnTo>
                  <a:pt x="4112" y="2945"/>
                </a:lnTo>
                <a:lnTo>
                  <a:pt x="4210" y="2993"/>
                </a:lnTo>
                <a:lnTo>
                  <a:pt x="4429" y="2993"/>
                </a:lnTo>
                <a:lnTo>
                  <a:pt x="4599" y="3018"/>
                </a:lnTo>
                <a:lnTo>
                  <a:pt x="4745" y="3018"/>
                </a:lnTo>
                <a:lnTo>
                  <a:pt x="4623" y="3164"/>
                </a:lnTo>
                <a:lnTo>
                  <a:pt x="4502" y="3310"/>
                </a:lnTo>
                <a:lnTo>
                  <a:pt x="4453" y="3285"/>
                </a:lnTo>
                <a:lnTo>
                  <a:pt x="4283" y="3237"/>
                </a:lnTo>
                <a:lnTo>
                  <a:pt x="4112" y="3212"/>
                </a:lnTo>
                <a:lnTo>
                  <a:pt x="3918" y="3212"/>
                </a:lnTo>
                <a:lnTo>
                  <a:pt x="3747" y="3237"/>
                </a:lnTo>
                <a:lnTo>
                  <a:pt x="3723" y="3237"/>
                </a:lnTo>
                <a:lnTo>
                  <a:pt x="3723" y="3261"/>
                </a:lnTo>
                <a:lnTo>
                  <a:pt x="3747" y="3310"/>
                </a:lnTo>
                <a:lnTo>
                  <a:pt x="3966" y="3407"/>
                </a:lnTo>
                <a:lnTo>
                  <a:pt x="4210" y="3480"/>
                </a:lnTo>
                <a:lnTo>
                  <a:pt x="3991" y="3529"/>
                </a:lnTo>
                <a:lnTo>
                  <a:pt x="3796" y="3553"/>
                </a:lnTo>
                <a:lnTo>
                  <a:pt x="3553" y="3553"/>
                </a:lnTo>
                <a:lnTo>
                  <a:pt x="3334" y="3504"/>
                </a:lnTo>
                <a:lnTo>
                  <a:pt x="3090" y="3407"/>
                </a:lnTo>
                <a:lnTo>
                  <a:pt x="2896" y="3285"/>
                </a:lnTo>
                <a:lnTo>
                  <a:pt x="2701" y="3115"/>
                </a:lnTo>
                <a:lnTo>
                  <a:pt x="2555" y="2945"/>
                </a:lnTo>
                <a:lnTo>
                  <a:pt x="2433" y="2726"/>
                </a:lnTo>
                <a:lnTo>
                  <a:pt x="2360" y="2507"/>
                </a:lnTo>
                <a:lnTo>
                  <a:pt x="2312" y="2288"/>
                </a:lnTo>
                <a:lnTo>
                  <a:pt x="2312" y="2020"/>
                </a:lnTo>
                <a:lnTo>
                  <a:pt x="2336" y="1874"/>
                </a:lnTo>
                <a:lnTo>
                  <a:pt x="2360" y="1704"/>
                </a:lnTo>
                <a:lnTo>
                  <a:pt x="2409" y="1558"/>
                </a:lnTo>
                <a:lnTo>
                  <a:pt x="2482" y="1412"/>
                </a:lnTo>
                <a:lnTo>
                  <a:pt x="2677" y="1120"/>
                </a:lnTo>
                <a:lnTo>
                  <a:pt x="2871" y="876"/>
                </a:lnTo>
                <a:lnTo>
                  <a:pt x="3017" y="755"/>
                </a:lnTo>
                <a:lnTo>
                  <a:pt x="3139" y="682"/>
                </a:lnTo>
                <a:lnTo>
                  <a:pt x="3261" y="633"/>
                </a:lnTo>
                <a:lnTo>
                  <a:pt x="3407" y="584"/>
                </a:lnTo>
                <a:close/>
                <a:moveTo>
                  <a:pt x="1898" y="7860"/>
                </a:moveTo>
                <a:lnTo>
                  <a:pt x="2020" y="7933"/>
                </a:lnTo>
                <a:lnTo>
                  <a:pt x="1995" y="8200"/>
                </a:lnTo>
                <a:lnTo>
                  <a:pt x="1995" y="8444"/>
                </a:lnTo>
                <a:lnTo>
                  <a:pt x="1971" y="8979"/>
                </a:lnTo>
                <a:lnTo>
                  <a:pt x="1971" y="9149"/>
                </a:lnTo>
                <a:lnTo>
                  <a:pt x="1922" y="9344"/>
                </a:lnTo>
                <a:lnTo>
                  <a:pt x="1801" y="9685"/>
                </a:lnTo>
                <a:lnTo>
                  <a:pt x="1655" y="10050"/>
                </a:lnTo>
                <a:lnTo>
                  <a:pt x="1509" y="10390"/>
                </a:lnTo>
                <a:lnTo>
                  <a:pt x="1436" y="10658"/>
                </a:lnTo>
                <a:lnTo>
                  <a:pt x="1363" y="10926"/>
                </a:lnTo>
                <a:lnTo>
                  <a:pt x="1314" y="10707"/>
                </a:lnTo>
                <a:lnTo>
                  <a:pt x="1265" y="10536"/>
                </a:lnTo>
                <a:lnTo>
                  <a:pt x="1241" y="10512"/>
                </a:lnTo>
                <a:lnTo>
                  <a:pt x="1290" y="10463"/>
                </a:lnTo>
                <a:lnTo>
                  <a:pt x="1314" y="10390"/>
                </a:lnTo>
                <a:lnTo>
                  <a:pt x="1363" y="9733"/>
                </a:lnTo>
                <a:lnTo>
                  <a:pt x="1460" y="9076"/>
                </a:lnTo>
                <a:lnTo>
                  <a:pt x="1533" y="8760"/>
                </a:lnTo>
                <a:lnTo>
                  <a:pt x="1606" y="8444"/>
                </a:lnTo>
                <a:lnTo>
                  <a:pt x="1728" y="8152"/>
                </a:lnTo>
                <a:lnTo>
                  <a:pt x="1898" y="7860"/>
                </a:lnTo>
                <a:close/>
                <a:moveTo>
                  <a:pt x="5499" y="7860"/>
                </a:moveTo>
                <a:lnTo>
                  <a:pt x="5670" y="8152"/>
                </a:lnTo>
                <a:lnTo>
                  <a:pt x="5791" y="8444"/>
                </a:lnTo>
                <a:lnTo>
                  <a:pt x="5864" y="8760"/>
                </a:lnTo>
                <a:lnTo>
                  <a:pt x="5937" y="9076"/>
                </a:lnTo>
                <a:lnTo>
                  <a:pt x="6010" y="9733"/>
                </a:lnTo>
                <a:lnTo>
                  <a:pt x="6083" y="10390"/>
                </a:lnTo>
                <a:lnTo>
                  <a:pt x="6107" y="10463"/>
                </a:lnTo>
                <a:lnTo>
                  <a:pt x="6156" y="10512"/>
                </a:lnTo>
                <a:lnTo>
                  <a:pt x="6132" y="10536"/>
                </a:lnTo>
                <a:lnTo>
                  <a:pt x="6083" y="10707"/>
                </a:lnTo>
                <a:lnTo>
                  <a:pt x="6034" y="10926"/>
                </a:lnTo>
                <a:lnTo>
                  <a:pt x="5961" y="10658"/>
                </a:lnTo>
                <a:lnTo>
                  <a:pt x="5889" y="10390"/>
                </a:lnTo>
                <a:lnTo>
                  <a:pt x="5743" y="10050"/>
                </a:lnTo>
                <a:lnTo>
                  <a:pt x="5597" y="9685"/>
                </a:lnTo>
                <a:lnTo>
                  <a:pt x="5475" y="9344"/>
                </a:lnTo>
                <a:lnTo>
                  <a:pt x="5426" y="9149"/>
                </a:lnTo>
                <a:lnTo>
                  <a:pt x="5426" y="8979"/>
                </a:lnTo>
                <a:lnTo>
                  <a:pt x="5402" y="8444"/>
                </a:lnTo>
                <a:lnTo>
                  <a:pt x="5402" y="8200"/>
                </a:lnTo>
                <a:lnTo>
                  <a:pt x="5378" y="7933"/>
                </a:lnTo>
                <a:lnTo>
                  <a:pt x="5499" y="7860"/>
                </a:lnTo>
                <a:close/>
                <a:moveTo>
                  <a:pt x="3869" y="4623"/>
                </a:moveTo>
                <a:lnTo>
                  <a:pt x="4161" y="4672"/>
                </a:lnTo>
                <a:lnTo>
                  <a:pt x="4453" y="4721"/>
                </a:lnTo>
                <a:lnTo>
                  <a:pt x="4380" y="4769"/>
                </a:lnTo>
                <a:lnTo>
                  <a:pt x="4283" y="4842"/>
                </a:lnTo>
                <a:lnTo>
                  <a:pt x="4283" y="4867"/>
                </a:lnTo>
                <a:lnTo>
                  <a:pt x="4307" y="4891"/>
                </a:lnTo>
                <a:lnTo>
                  <a:pt x="4696" y="4842"/>
                </a:lnTo>
                <a:lnTo>
                  <a:pt x="4842" y="4842"/>
                </a:lnTo>
                <a:lnTo>
                  <a:pt x="4915" y="4867"/>
                </a:lnTo>
                <a:lnTo>
                  <a:pt x="4818" y="4891"/>
                </a:lnTo>
                <a:lnTo>
                  <a:pt x="4696" y="4940"/>
                </a:lnTo>
                <a:lnTo>
                  <a:pt x="4599" y="4988"/>
                </a:lnTo>
                <a:lnTo>
                  <a:pt x="4550" y="5086"/>
                </a:lnTo>
                <a:lnTo>
                  <a:pt x="4550" y="5110"/>
                </a:lnTo>
                <a:lnTo>
                  <a:pt x="4575" y="5110"/>
                </a:lnTo>
                <a:lnTo>
                  <a:pt x="4818" y="5037"/>
                </a:lnTo>
                <a:lnTo>
                  <a:pt x="4964" y="5013"/>
                </a:lnTo>
                <a:lnTo>
                  <a:pt x="5086" y="4988"/>
                </a:lnTo>
                <a:lnTo>
                  <a:pt x="5159" y="4988"/>
                </a:lnTo>
                <a:lnTo>
                  <a:pt x="5329" y="5110"/>
                </a:lnTo>
                <a:lnTo>
                  <a:pt x="5086" y="5134"/>
                </a:lnTo>
                <a:lnTo>
                  <a:pt x="4964" y="5183"/>
                </a:lnTo>
                <a:lnTo>
                  <a:pt x="4867" y="5232"/>
                </a:lnTo>
                <a:lnTo>
                  <a:pt x="4867" y="5280"/>
                </a:lnTo>
                <a:lnTo>
                  <a:pt x="4867" y="5305"/>
                </a:lnTo>
                <a:lnTo>
                  <a:pt x="4988" y="5353"/>
                </a:lnTo>
                <a:lnTo>
                  <a:pt x="5110" y="5353"/>
                </a:lnTo>
                <a:lnTo>
                  <a:pt x="5378" y="5329"/>
                </a:lnTo>
                <a:lnTo>
                  <a:pt x="5548" y="5305"/>
                </a:lnTo>
                <a:lnTo>
                  <a:pt x="5694" y="5451"/>
                </a:lnTo>
                <a:lnTo>
                  <a:pt x="5572" y="5475"/>
                </a:lnTo>
                <a:lnTo>
                  <a:pt x="5378" y="5524"/>
                </a:lnTo>
                <a:lnTo>
                  <a:pt x="5305" y="5548"/>
                </a:lnTo>
                <a:lnTo>
                  <a:pt x="5232" y="5597"/>
                </a:lnTo>
                <a:lnTo>
                  <a:pt x="5232" y="5621"/>
                </a:lnTo>
                <a:lnTo>
                  <a:pt x="5232" y="5645"/>
                </a:lnTo>
                <a:lnTo>
                  <a:pt x="5402" y="5621"/>
                </a:lnTo>
                <a:lnTo>
                  <a:pt x="5572" y="5621"/>
                </a:lnTo>
                <a:lnTo>
                  <a:pt x="5791" y="5572"/>
                </a:lnTo>
                <a:lnTo>
                  <a:pt x="5889" y="5718"/>
                </a:lnTo>
                <a:lnTo>
                  <a:pt x="5840" y="5718"/>
                </a:lnTo>
                <a:lnTo>
                  <a:pt x="5621" y="5743"/>
                </a:lnTo>
                <a:lnTo>
                  <a:pt x="5499" y="5791"/>
                </a:lnTo>
                <a:lnTo>
                  <a:pt x="5426" y="5840"/>
                </a:lnTo>
                <a:lnTo>
                  <a:pt x="5426" y="5889"/>
                </a:lnTo>
                <a:lnTo>
                  <a:pt x="5524" y="5913"/>
                </a:lnTo>
                <a:lnTo>
                  <a:pt x="5621" y="5913"/>
                </a:lnTo>
                <a:lnTo>
                  <a:pt x="5791" y="5889"/>
                </a:lnTo>
                <a:lnTo>
                  <a:pt x="6010" y="5889"/>
                </a:lnTo>
                <a:lnTo>
                  <a:pt x="6107" y="6083"/>
                </a:lnTo>
                <a:lnTo>
                  <a:pt x="5937" y="6132"/>
                </a:lnTo>
                <a:lnTo>
                  <a:pt x="5840" y="6181"/>
                </a:lnTo>
                <a:lnTo>
                  <a:pt x="5767" y="6229"/>
                </a:lnTo>
                <a:lnTo>
                  <a:pt x="5864" y="6254"/>
                </a:lnTo>
                <a:lnTo>
                  <a:pt x="5986" y="6254"/>
                </a:lnTo>
                <a:lnTo>
                  <a:pt x="6205" y="6229"/>
                </a:lnTo>
                <a:lnTo>
                  <a:pt x="6302" y="6448"/>
                </a:lnTo>
                <a:lnTo>
                  <a:pt x="6253" y="6473"/>
                </a:lnTo>
                <a:lnTo>
                  <a:pt x="6083" y="6521"/>
                </a:lnTo>
                <a:lnTo>
                  <a:pt x="5937" y="6619"/>
                </a:lnTo>
                <a:lnTo>
                  <a:pt x="5937" y="6643"/>
                </a:lnTo>
                <a:lnTo>
                  <a:pt x="6083" y="6643"/>
                </a:lnTo>
                <a:lnTo>
                  <a:pt x="6229" y="6619"/>
                </a:lnTo>
                <a:lnTo>
                  <a:pt x="6351" y="6594"/>
                </a:lnTo>
                <a:lnTo>
                  <a:pt x="6448" y="6813"/>
                </a:lnTo>
                <a:lnTo>
                  <a:pt x="6448" y="6838"/>
                </a:lnTo>
                <a:lnTo>
                  <a:pt x="6375" y="6862"/>
                </a:lnTo>
                <a:lnTo>
                  <a:pt x="6229" y="6935"/>
                </a:lnTo>
                <a:lnTo>
                  <a:pt x="6107" y="7008"/>
                </a:lnTo>
                <a:lnTo>
                  <a:pt x="6107" y="7032"/>
                </a:lnTo>
                <a:lnTo>
                  <a:pt x="6132" y="7057"/>
                </a:lnTo>
                <a:lnTo>
                  <a:pt x="6399" y="7008"/>
                </a:lnTo>
                <a:lnTo>
                  <a:pt x="6497" y="6984"/>
                </a:lnTo>
                <a:lnTo>
                  <a:pt x="6545" y="7130"/>
                </a:lnTo>
                <a:lnTo>
                  <a:pt x="6472" y="7154"/>
                </a:lnTo>
                <a:lnTo>
                  <a:pt x="6302" y="7178"/>
                </a:lnTo>
                <a:lnTo>
                  <a:pt x="6205" y="7203"/>
                </a:lnTo>
                <a:lnTo>
                  <a:pt x="6132" y="7227"/>
                </a:lnTo>
                <a:lnTo>
                  <a:pt x="6107" y="7276"/>
                </a:lnTo>
                <a:lnTo>
                  <a:pt x="6083" y="7300"/>
                </a:lnTo>
                <a:lnTo>
                  <a:pt x="6107" y="7349"/>
                </a:lnTo>
                <a:lnTo>
                  <a:pt x="6132" y="7373"/>
                </a:lnTo>
                <a:lnTo>
                  <a:pt x="6205" y="7422"/>
                </a:lnTo>
                <a:lnTo>
                  <a:pt x="6278" y="7422"/>
                </a:lnTo>
                <a:lnTo>
                  <a:pt x="6424" y="7397"/>
                </a:lnTo>
                <a:lnTo>
                  <a:pt x="6618" y="7397"/>
                </a:lnTo>
                <a:lnTo>
                  <a:pt x="6667" y="7519"/>
                </a:lnTo>
                <a:lnTo>
                  <a:pt x="6424" y="7592"/>
                </a:lnTo>
                <a:lnTo>
                  <a:pt x="6278" y="7641"/>
                </a:lnTo>
                <a:lnTo>
                  <a:pt x="6253" y="7665"/>
                </a:lnTo>
                <a:lnTo>
                  <a:pt x="6278" y="7689"/>
                </a:lnTo>
                <a:lnTo>
                  <a:pt x="6375" y="7714"/>
                </a:lnTo>
                <a:lnTo>
                  <a:pt x="6472" y="7738"/>
                </a:lnTo>
                <a:lnTo>
                  <a:pt x="6667" y="7714"/>
                </a:lnTo>
                <a:lnTo>
                  <a:pt x="6716" y="7714"/>
                </a:lnTo>
                <a:lnTo>
                  <a:pt x="6740" y="7860"/>
                </a:lnTo>
                <a:lnTo>
                  <a:pt x="6667" y="7884"/>
                </a:lnTo>
                <a:lnTo>
                  <a:pt x="6570" y="7933"/>
                </a:lnTo>
                <a:lnTo>
                  <a:pt x="6448" y="7981"/>
                </a:lnTo>
                <a:lnTo>
                  <a:pt x="6424" y="8030"/>
                </a:lnTo>
                <a:lnTo>
                  <a:pt x="6448" y="8030"/>
                </a:lnTo>
                <a:lnTo>
                  <a:pt x="6545" y="8079"/>
                </a:lnTo>
                <a:lnTo>
                  <a:pt x="6691" y="8079"/>
                </a:lnTo>
                <a:lnTo>
                  <a:pt x="6789" y="8054"/>
                </a:lnTo>
                <a:lnTo>
                  <a:pt x="6813" y="8249"/>
                </a:lnTo>
                <a:lnTo>
                  <a:pt x="6740" y="8249"/>
                </a:lnTo>
                <a:lnTo>
                  <a:pt x="6570" y="8298"/>
                </a:lnTo>
                <a:lnTo>
                  <a:pt x="6424" y="8371"/>
                </a:lnTo>
                <a:lnTo>
                  <a:pt x="6399" y="8395"/>
                </a:lnTo>
                <a:lnTo>
                  <a:pt x="6424" y="8419"/>
                </a:lnTo>
                <a:lnTo>
                  <a:pt x="6472" y="8444"/>
                </a:lnTo>
                <a:lnTo>
                  <a:pt x="6545" y="8468"/>
                </a:lnTo>
                <a:lnTo>
                  <a:pt x="6837" y="8468"/>
                </a:lnTo>
                <a:lnTo>
                  <a:pt x="6862" y="8638"/>
                </a:lnTo>
                <a:lnTo>
                  <a:pt x="6764" y="8663"/>
                </a:lnTo>
                <a:lnTo>
                  <a:pt x="6667" y="8711"/>
                </a:lnTo>
                <a:lnTo>
                  <a:pt x="6570" y="8784"/>
                </a:lnTo>
                <a:lnTo>
                  <a:pt x="6570" y="8809"/>
                </a:lnTo>
                <a:lnTo>
                  <a:pt x="6886" y="8809"/>
                </a:lnTo>
                <a:lnTo>
                  <a:pt x="6910" y="9052"/>
                </a:lnTo>
                <a:lnTo>
                  <a:pt x="6764" y="9101"/>
                </a:lnTo>
                <a:lnTo>
                  <a:pt x="6691" y="9125"/>
                </a:lnTo>
                <a:lnTo>
                  <a:pt x="6618" y="9174"/>
                </a:lnTo>
                <a:lnTo>
                  <a:pt x="6618" y="9198"/>
                </a:lnTo>
                <a:lnTo>
                  <a:pt x="6667" y="9222"/>
                </a:lnTo>
                <a:lnTo>
                  <a:pt x="6691" y="9222"/>
                </a:lnTo>
                <a:lnTo>
                  <a:pt x="6789" y="9247"/>
                </a:lnTo>
                <a:lnTo>
                  <a:pt x="6910" y="9222"/>
                </a:lnTo>
                <a:lnTo>
                  <a:pt x="6910" y="9466"/>
                </a:lnTo>
                <a:lnTo>
                  <a:pt x="6570" y="9587"/>
                </a:lnTo>
                <a:lnTo>
                  <a:pt x="6545" y="9612"/>
                </a:lnTo>
                <a:lnTo>
                  <a:pt x="6545" y="9636"/>
                </a:lnTo>
                <a:lnTo>
                  <a:pt x="6594" y="9685"/>
                </a:lnTo>
                <a:lnTo>
                  <a:pt x="6764" y="9709"/>
                </a:lnTo>
                <a:lnTo>
                  <a:pt x="6910" y="9709"/>
                </a:lnTo>
                <a:lnTo>
                  <a:pt x="6910" y="9831"/>
                </a:lnTo>
                <a:lnTo>
                  <a:pt x="6813" y="9855"/>
                </a:lnTo>
                <a:lnTo>
                  <a:pt x="6667" y="9928"/>
                </a:lnTo>
                <a:lnTo>
                  <a:pt x="6643" y="9952"/>
                </a:lnTo>
                <a:lnTo>
                  <a:pt x="6643" y="10001"/>
                </a:lnTo>
                <a:lnTo>
                  <a:pt x="6667" y="10025"/>
                </a:lnTo>
                <a:lnTo>
                  <a:pt x="6716" y="10050"/>
                </a:lnTo>
                <a:lnTo>
                  <a:pt x="6910" y="10074"/>
                </a:lnTo>
                <a:lnTo>
                  <a:pt x="6886" y="10293"/>
                </a:lnTo>
                <a:lnTo>
                  <a:pt x="6789" y="10293"/>
                </a:lnTo>
                <a:lnTo>
                  <a:pt x="6691" y="10317"/>
                </a:lnTo>
                <a:lnTo>
                  <a:pt x="6667" y="10342"/>
                </a:lnTo>
                <a:lnTo>
                  <a:pt x="6667" y="10366"/>
                </a:lnTo>
                <a:lnTo>
                  <a:pt x="6667" y="10390"/>
                </a:lnTo>
                <a:lnTo>
                  <a:pt x="6691" y="10415"/>
                </a:lnTo>
                <a:lnTo>
                  <a:pt x="6789" y="10439"/>
                </a:lnTo>
                <a:lnTo>
                  <a:pt x="6862" y="10439"/>
                </a:lnTo>
                <a:lnTo>
                  <a:pt x="6837" y="10682"/>
                </a:lnTo>
                <a:lnTo>
                  <a:pt x="6813" y="10658"/>
                </a:lnTo>
                <a:lnTo>
                  <a:pt x="6764" y="10658"/>
                </a:lnTo>
                <a:lnTo>
                  <a:pt x="6764" y="10682"/>
                </a:lnTo>
                <a:lnTo>
                  <a:pt x="6740" y="10682"/>
                </a:lnTo>
                <a:lnTo>
                  <a:pt x="6764" y="10755"/>
                </a:lnTo>
                <a:lnTo>
                  <a:pt x="6813" y="10804"/>
                </a:lnTo>
                <a:lnTo>
                  <a:pt x="6813" y="10828"/>
                </a:lnTo>
                <a:lnTo>
                  <a:pt x="6813" y="10926"/>
                </a:lnTo>
                <a:lnTo>
                  <a:pt x="6837" y="10974"/>
                </a:lnTo>
                <a:lnTo>
                  <a:pt x="6862" y="11047"/>
                </a:lnTo>
                <a:lnTo>
                  <a:pt x="6910" y="11096"/>
                </a:lnTo>
                <a:lnTo>
                  <a:pt x="6935" y="11339"/>
                </a:lnTo>
                <a:lnTo>
                  <a:pt x="6935" y="11461"/>
                </a:lnTo>
                <a:lnTo>
                  <a:pt x="6886" y="11583"/>
                </a:lnTo>
                <a:lnTo>
                  <a:pt x="6837" y="11656"/>
                </a:lnTo>
                <a:lnTo>
                  <a:pt x="6740" y="11729"/>
                </a:lnTo>
                <a:lnTo>
                  <a:pt x="6643" y="11801"/>
                </a:lnTo>
                <a:lnTo>
                  <a:pt x="6594" y="11801"/>
                </a:lnTo>
                <a:lnTo>
                  <a:pt x="6570" y="11753"/>
                </a:lnTo>
                <a:lnTo>
                  <a:pt x="6521" y="11656"/>
                </a:lnTo>
                <a:lnTo>
                  <a:pt x="6472" y="11534"/>
                </a:lnTo>
                <a:lnTo>
                  <a:pt x="6424" y="11266"/>
                </a:lnTo>
                <a:lnTo>
                  <a:pt x="6448" y="10999"/>
                </a:lnTo>
                <a:lnTo>
                  <a:pt x="6472" y="10853"/>
                </a:lnTo>
                <a:lnTo>
                  <a:pt x="6521" y="10755"/>
                </a:lnTo>
                <a:lnTo>
                  <a:pt x="6521" y="10658"/>
                </a:lnTo>
                <a:lnTo>
                  <a:pt x="6521" y="10585"/>
                </a:lnTo>
                <a:lnTo>
                  <a:pt x="6472" y="10512"/>
                </a:lnTo>
                <a:lnTo>
                  <a:pt x="6424" y="10463"/>
                </a:lnTo>
                <a:lnTo>
                  <a:pt x="6424" y="10390"/>
                </a:lnTo>
                <a:lnTo>
                  <a:pt x="6448" y="10025"/>
                </a:lnTo>
                <a:lnTo>
                  <a:pt x="6448" y="9660"/>
                </a:lnTo>
                <a:lnTo>
                  <a:pt x="6399" y="9271"/>
                </a:lnTo>
                <a:lnTo>
                  <a:pt x="6326" y="8906"/>
                </a:lnTo>
                <a:lnTo>
                  <a:pt x="6253" y="8541"/>
                </a:lnTo>
                <a:lnTo>
                  <a:pt x="6132" y="8200"/>
                </a:lnTo>
                <a:lnTo>
                  <a:pt x="5961" y="7860"/>
                </a:lnTo>
                <a:lnTo>
                  <a:pt x="5791" y="7568"/>
                </a:lnTo>
                <a:lnTo>
                  <a:pt x="5767" y="7543"/>
                </a:lnTo>
                <a:lnTo>
                  <a:pt x="5864" y="7300"/>
                </a:lnTo>
                <a:lnTo>
                  <a:pt x="5937" y="7081"/>
                </a:lnTo>
                <a:lnTo>
                  <a:pt x="5937" y="6935"/>
                </a:lnTo>
                <a:lnTo>
                  <a:pt x="5937" y="6789"/>
                </a:lnTo>
                <a:lnTo>
                  <a:pt x="5889" y="6619"/>
                </a:lnTo>
                <a:lnTo>
                  <a:pt x="5840" y="6473"/>
                </a:lnTo>
                <a:lnTo>
                  <a:pt x="5767" y="6327"/>
                </a:lnTo>
                <a:lnTo>
                  <a:pt x="5670" y="6229"/>
                </a:lnTo>
                <a:lnTo>
                  <a:pt x="5597" y="6205"/>
                </a:lnTo>
                <a:lnTo>
                  <a:pt x="5524" y="6181"/>
                </a:lnTo>
                <a:lnTo>
                  <a:pt x="5451" y="6181"/>
                </a:lnTo>
                <a:lnTo>
                  <a:pt x="5378" y="6205"/>
                </a:lnTo>
                <a:lnTo>
                  <a:pt x="5305" y="6254"/>
                </a:lnTo>
                <a:lnTo>
                  <a:pt x="5280" y="6327"/>
                </a:lnTo>
                <a:lnTo>
                  <a:pt x="5280" y="6400"/>
                </a:lnTo>
                <a:lnTo>
                  <a:pt x="5305" y="6473"/>
                </a:lnTo>
                <a:lnTo>
                  <a:pt x="5426" y="6570"/>
                </a:lnTo>
                <a:lnTo>
                  <a:pt x="5475" y="6643"/>
                </a:lnTo>
                <a:lnTo>
                  <a:pt x="5524" y="6716"/>
                </a:lnTo>
                <a:lnTo>
                  <a:pt x="5524" y="6886"/>
                </a:lnTo>
                <a:lnTo>
                  <a:pt x="5499" y="7057"/>
                </a:lnTo>
                <a:lnTo>
                  <a:pt x="5451" y="7227"/>
                </a:lnTo>
                <a:lnTo>
                  <a:pt x="5353" y="7373"/>
                </a:lnTo>
                <a:lnTo>
                  <a:pt x="5305" y="7446"/>
                </a:lnTo>
                <a:lnTo>
                  <a:pt x="5256" y="7519"/>
                </a:lnTo>
                <a:lnTo>
                  <a:pt x="5183" y="7543"/>
                </a:lnTo>
                <a:lnTo>
                  <a:pt x="5086" y="7568"/>
                </a:lnTo>
                <a:lnTo>
                  <a:pt x="5013" y="7592"/>
                </a:lnTo>
                <a:lnTo>
                  <a:pt x="4964" y="7616"/>
                </a:lnTo>
                <a:lnTo>
                  <a:pt x="4915" y="7665"/>
                </a:lnTo>
                <a:lnTo>
                  <a:pt x="4891" y="7738"/>
                </a:lnTo>
                <a:lnTo>
                  <a:pt x="4867" y="7811"/>
                </a:lnTo>
                <a:lnTo>
                  <a:pt x="4891" y="7860"/>
                </a:lnTo>
                <a:lnTo>
                  <a:pt x="4915" y="7933"/>
                </a:lnTo>
                <a:lnTo>
                  <a:pt x="4964" y="7981"/>
                </a:lnTo>
                <a:lnTo>
                  <a:pt x="4842" y="7981"/>
                </a:lnTo>
                <a:lnTo>
                  <a:pt x="4648" y="8006"/>
                </a:lnTo>
                <a:lnTo>
                  <a:pt x="4575" y="8054"/>
                </a:lnTo>
                <a:lnTo>
                  <a:pt x="4550" y="8079"/>
                </a:lnTo>
                <a:lnTo>
                  <a:pt x="4550" y="8103"/>
                </a:lnTo>
                <a:lnTo>
                  <a:pt x="4550" y="8152"/>
                </a:lnTo>
                <a:lnTo>
                  <a:pt x="4599" y="8176"/>
                </a:lnTo>
                <a:lnTo>
                  <a:pt x="4696" y="8225"/>
                </a:lnTo>
                <a:lnTo>
                  <a:pt x="5013" y="8225"/>
                </a:lnTo>
                <a:lnTo>
                  <a:pt x="5013" y="8346"/>
                </a:lnTo>
                <a:lnTo>
                  <a:pt x="4842" y="8371"/>
                </a:lnTo>
                <a:lnTo>
                  <a:pt x="4696" y="8395"/>
                </a:lnTo>
                <a:lnTo>
                  <a:pt x="4526" y="8419"/>
                </a:lnTo>
                <a:lnTo>
                  <a:pt x="4477" y="8468"/>
                </a:lnTo>
                <a:lnTo>
                  <a:pt x="4453" y="8517"/>
                </a:lnTo>
                <a:lnTo>
                  <a:pt x="4477" y="8565"/>
                </a:lnTo>
                <a:lnTo>
                  <a:pt x="4526" y="8590"/>
                </a:lnTo>
                <a:lnTo>
                  <a:pt x="4745" y="8638"/>
                </a:lnTo>
                <a:lnTo>
                  <a:pt x="5013" y="8638"/>
                </a:lnTo>
                <a:lnTo>
                  <a:pt x="5013" y="8687"/>
                </a:lnTo>
                <a:lnTo>
                  <a:pt x="4891" y="8711"/>
                </a:lnTo>
                <a:lnTo>
                  <a:pt x="4672" y="8736"/>
                </a:lnTo>
                <a:lnTo>
                  <a:pt x="4575" y="8760"/>
                </a:lnTo>
                <a:lnTo>
                  <a:pt x="4477" y="8809"/>
                </a:lnTo>
                <a:lnTo>
                  <a:pt x="4453" y="8833"/>
                </a:lnTo>
                <a:lnTo>
                  <a:pt x="4477" y="8882"/>
                </a:lnTo>
                <a:lnTo>
                  <a:pt x="4550" y="8906"/>
                </a:lnTo>
                <a:lnTo>
                  <a:pt x="4648" y="8930"/>
                </a:lnTo>
                <a:lnTo>
                  <a:pt x="5013" y="8930"/>
                </a:lnTo>
                <a:lnTo>
                  <a:pt x="5013" y="9028"/>
                </a:lnTo>
                <a:lnTo>
                  <a:pt x="4794" y="9052"/>
                </a:lnTo>
                <a:lnTo>
                  <a:pt x="4623" y="9076"/>
                </a:lnTo>
                <a:lnTo>
                  <a:pt x="4550" y="9125"/>
                </a:lnTo>
                <a:lnTo>
                  <a:pt x="4550" y="9149"/>
                </a:lnTo>
                <a:lnTo>
                  <a:pt x="4550" y="9198"/>
                </a:lnTo>
                <a:lnTo>
                  <a:pt x="4599" y="9247"/>
                </a:lnTo>
                <a:lnTo>
                  <a:pt x="4696" y="9271"/>
                </a:lnTo>
                <a:lnTo>
                  <a:pt x="5037" y="9271"/>
                </a:lnTo>
                <a:lnTo>
                  <a:pt x="5061" y="9344"/>
                </a:lnTo>
                <a:lnTo>
                  <a:pt x="5013" y="9344"/>
                </a:lnTo>
                <a:lnTo>
                  <a:pt x="4794" y="9393"/>
                </a:lnTo>
                <a:lnTo>
                  <a:pt x="4623" y="9490"/>
                </a:lnTo>
                <a:lnTo>
                  <a:pt x="4599" y="9514"/>
                </a:lnTo>
                <a:lnTo>
                  <a:pt x="4623" y="9539"/>
                </a:lnTo>
                <a:lnTo>
                  <a:pt x="4818" y="9563"/>
                </a:lnTo>
                <a:lnTo>
                  <a:pt x="5037" y="9539"/>
                </a:lnTo>
                <a:lnTo>
                  <a:pt x="5110" y="9539"/>
                </a:lnTo>
                <a:lnTo>
                  <a:pt x="5134" y="9587"/>
                </a:lnTo>
                <a:lnTo>
                  <a:pt x="5037" y="9612"/>
                </a:lnTo>
                <a:lnTo>
                  <a:pt x="4940" y="9612"/>
                </a:lnTo>
                <a:lnTo>
                  <a:pt x="4794" y="9660"/>
                </a:lnTo>
                <a:lnTo>
                  <a:pt x="4745" y="9709"/>
                </a:lnTo>
                <a:lnTo>
                  <a:pt x="4696" y="9758"/>
                </a:lnTo>
                <a:lnTo>
                  <a:pt x="4696" y="9806"/>
                </a:lnTo>
                <a:lnTo>
                  <a:pt x="4721" y="9855"/>
                </a:lnTo>
                <a:lnTo>
                  <a:pt x="4794" y="9879"/>
                </a:lnTo>
                <a:lnTo>
                  <a:pt x="4964" y="9879"/>
                </a:lnTo>
                <a:lnTo>
                  <a:pt x="5086" y="9855"/>
                </a:lnTo>
                <a:lnTo>
                  <a:pt x="5207" y="9831"/>
                </a:lnTo>
                <a:lnTo>
                  <a:pt x="5256" y="9904"/>
                </a:lnTo>
                <a:lnTo>
                  <a:pt x="5134" y="9928"/>
                </a:lnTo>
                <a:lnTo>
                  <a:pt x="5013" y="9977"/>
                </a:lnTo>
                <a:lnTo>
                  <a:pt x="4915" y="10074"/>
                </a:lnTo>
                <a:lnTo>
                  <a:pt x="4915" y="10098"/>
                </a:lnTo>
                <a:lnTo>
                  <a:pt x="5037" y="10171"/>
                </a:lnTo>
                <a:lnTo>
                  <a:pt x="5159" y="10171"/>
                </a:lnTo>
                <a:lnTo>
                  <a:pt x="5329" y="10147"/>
                </a:lnTo>
                <a:lnTo>
                  <a:pt x="5402" y="10317"/>
                </a:lnTo>
                <a:lnTo>
                  <a:pt x="5329" y="10342"/>
                </a:lnTo>
                <a:lnTo>
                  <a:pt x="5207" y="10390"/>
                </a:lnTo>
                <a:lnTo>
                  <a:pt x="5086" y="10415"/>
                </a:lnTo>
                <a:lnTo>
                  <a:pt x="5086" y="10439"/>
                </a:lnTo>
                <a:lnTo>
                  <a:pt x="5207" y="10463"/>
                </a:lnTo>
                <a:lnTo>
                  <a:pt x="5305" y="10488"/>
                </a:lnTo>
                <a:lnTo>
                  <a:pt x="5475" y="10488"/>
                </a:lnTo>
                <a:lnTo>
                  <a:pt x="5524" y="10658"/>
                </a:lnTo>
                <a:lnTo>
                  <a:pt x="5378" y="10707"/>
                </a:lnTo>
                <a:lnTo>
                  <a:pt x="5232" y="10755"/>
                </a:lnTo>
                <a:lnTo>
                  <a:pt x="5207" y="10780"/>
                </a:lnTo>
                <a:lnTo>
                  <a:pt x="5232" y="10780"/>
                </a:lnTo>
                <a:lnTo>
                  <a:pt x="5353" y="10804"/>
                </a:lnTo>
                <a:lnTo>
                  <a:pt x="5548" y="10804"/>
                </a:lnTo>
                <a:lnTo>
                  <a:pt x="5572" y="10950"/>
                </a:lnTo>
                <a:lnTo>
                  <a:pt x="5524" y="10974"/>
                </a:lnTo>
                <a:lnTo>
                  <a:pt x="5402" y="10999"/>
                </a:lnTo>
                <a:lnTo>
                  <a:pt x="5280" y="11047"/>
                </a:lnTo>
                <a:lnTo>
                  <a:pt x="5280" y="11072"/>
                </a:lnTo>
                <a:lnTo>
                  <a:pt x="5280" y="11096"/>
                </a:lnTo>
                <a:lnTo>
                  <a:pt x="5451" y="11145"/>
                </a:lnTo>
                <a:lnTo>
                  <a:pt x="5621" y="11169"/>
                </a:lnTo>
                <a:lnTo>
                  <a:pt x="5645" y="11339"/>
                </a:lnTo>
                <a:lnTo>
                  <a:pt x="5548" y="11364"/>
                </a:lnTo>
                <a:lnTo>
                  <a:pt x="5426" y="11412"/>
                </a:lnTo>
                <a:lnTo>
                  <a:pt x="5426" y="11437"/>
                </a:lnTo>
                <a:lnTo>
                  <a:pt x="5451" y="11461"/>
                </a:lnTo>
                <a:lnTo>
                  <a:pt x="5548" y="11485"/>
                </a:lnTo>
                <a:lnTo>
                  <a:pt x="5670" y="11485"/>
                </a:lnTo>
                <a:lnTo>
                  <a:pt x="5694" y="11607"/>
                </a:lnTo>
                <a:lnTo>
                  <a:pt x="5548" y="11631"/>
                </a:lnTo>
                <a:lnTo>
                  <a:pt x="5426" y="11656"/>
                </a:lnTo>
                <a:lnTo>
                  <a:pt x="5378" y="11704"/>
                </a:lnTo>
                <a:lnTo>
                  <a:pt x="5353" y="11777"/>
                </a:lnTo>
                <a:lnTo>
                  <a:pt x="5378" y="11850"/>
                </a:lnTo>
                <a:lnTo>
                  <a:pt x="5402" y="11874"/>
                </a:lnTo>
                <a:lnTo>
                  <a:pt x="5426" y="11874"/>
                </a:lnTo>
                <a:lnTo>
                  <a:pt x="5548" y="11899"/>
                </a:lnTo>
                <a:lnTo>
                  <a:pt x="5718" y="11899"/>
                </a:lnTo>
                <a:lnTo>
                  <a:pt x="5718" y="12045"/>
                </a:lnTo>
                <a:lnTo>
                  <a:pt x="5548" y="12093"/>
                </a:lnTo>
                <a:lnTo>
                  <a:pt x="5402" y="12166"/>
                </a:lnTo>
                <a:lnTo>
                  <a:pt x="5402" y="12191"/>
                </a:lnTo>
                <a:lnTo>
                  <a:pt x="5548" y="12264"/>
                </a:lnTo>
                <a:lnTo>
                  <a:pt x="5645" y="12288"/>
                </a:lnTo>
                <a:lnTo>
                  <a:pt x="5718" y="12288"/>
                </a:lnTo>
                <a:lnTo>
                  <a:pt x="5718" y="12434"/>
                </a:lnTo>
                <a:lnTo>
                  <a:pt x="5597" y="12434"/>
                </a:lnTo>
                <a:lnTo>
                  <a:pt x="5451" y="12458"/>
                </a:lnTo>
                <a:lnTo>
                  <a:pt x="5378" y="12483"/>
                </a:lnTo>
                <a:lnTo>
                  <a:pt x="5305" y="12556"/>
                </a:lnTo>
                <a:lnTo>
                  <a:pt x="5280" y="12604"/>
                </a:lnTo>
                <a:lnTo>
                  <a:pt x="5280" y="12653"/>
                </a:lnTo>
                <a:lnTo>
                  <a:pt x="5305" y="12677"/>
                </a:lnTo>
                <a:lnTo>
                  <a:pt x="5353" y="12726"/>
                </a:lnTo>
                <a:lnTo>
                  <a:pt x="5499" y="12726"/>
                </a:lnTo>
                <a:lnTo>
                  <a:pt x="5645" y="12702"/>
                </a:lnTo>
                <a:lnTo>
                  <a:pt x="5743" y="12702"/>
                </a:lnTo>
                <a:lnTo>
                  <a:pt x="5718" y="13018"/>
                </a:lnTo>
                <a:lnTo>
                  <a:pt x="5621" y="13018"/>
                </a:lnTo>
                <a:lnTo>
                  <a:pt x="5451" y="13067"/>
                </a:lnTo>
                <a:lnTo>
                  <a:pt x="5305" y="13115"/>
                </a:lnTo>
                <a:lnTo>
                  <a:pt x="5280" y="13140"/>
                </a:lnTo>
                <a:lnTo>
                  <a:pt x="5280" y="13164"/>
                </a:lnTo>
                <a:lnTo>
                  <a:pt x="5305" y="13188"/>
                </a:lnTo>
                <a:lnTo>
                  <a:pt x="5670" y="13213"/>
                </a:lnTo>
                <a:lnTo>
                  <a:pt x="5718" y="13213"/>
                </a:lnTo>
                <a:lnTo>
                  <a:pt x="5718" y="13407"/>
                </a:lnTo>
                <a:lnTo>
                  <a:pt x="5597" y="13432"/>
                </a:lnTo>
                <a:lnTo>
                  <a:pt x="5475" y="13432"/>
                </a:lnTo>
                <a:lnTo>
                  <a:pt x="5378" y="13480"/>
                </a:lnTo>
                <a:lnTo>
                  <a:pt x="5305" y="13578"/>
                </a:lnTo>
                <a:lnTo>
                  <a:pt x="5305" y="13602"/>
                </a:lnTo>
                <a:lnTo>
                  <a:pt x="5329" y="13651"/>
                </a:lnTo>
                <a:lnTo>
                  <a:pt x="5451" y="13675"/>
                </a:lnTo>
                <a:lnTo>
                  <a:pt x="5572" y="13699"/>
                </a:lnTo>
                <a:lnTo>
                  <a:pt x="5718" y="13724"/>
                </a:lnTo>
                <a:lnTo>
                  <a:pt x="5718" y="13870"/>
                </a:lnTo>
                <a:lnTo>
                  <a:pt x="5621" y="13894"/>
                </a:lnTo>
                <a:lnTo>
                  <a:pt x="5353" y="13943"/>
                </a:lnTo>
                <a:lnTo>
                  <a:pt x="5305" y="13967"/>
                </a:lnTo>
                <a:lnTo>
                  <a:pt x="5280" y="14016"/>
                </a:lnTo>
                <a:lnTo>
                  <a:pt x="5305" y="14064"/>
                </a:lnTo>
                <a:lnTo>
                  <a:pt x="5329" y="14089"/>
                </a:lnTo>
                <a:lnTo>
                  <a:pt x="5402" y="14137"/>
                </a:lnTo>
                <a:lnTo>
                  <a:pt x="5499" y="14162"/>
                </a:lnTo>
                <a:lnTo>
                  <a:pt x="5718" y="14186"/>
                </a:lnTo>
                <a:lnTo>
                  <a:pt x="5694" y="14381"/>
                </a:lnTo>
                <a:lnTo>
                  <a:pt x="5524" y="14405"/>
                </a:lnTo>
                <a:lnTo>
                  <a:pt x="5378" y="14454"/>
                </a:lnTo>
                <a:lnTo>
                  <a:pt x="5305" y="14502"/>
                </a:lnTo>
                <a:lnTo>
                  <a:pt x="5232" y="14551"/>
                </a:lnTo>
                <a:lnTo>
                  <a:pt x="5232" y="14575"/>
                </a:lnTo>
                <a:lnTo>
                  <a:pt x="5256" y="14624"/>
                </a:lnTo>
                <a:lnTo>
                  <a:pt x="5402" y="14648"/>
                </a:lnTo>
                <a:lnTo>
                  <a:pt x="5694" y="14648"/>
                </a:lnTo>
                <a:lnTo>
                  <a:pt x="5694" y="14819"/>
                </a:lnTo>
                <a:lnTo>
                  <a:pt x="5475" y="14819"/>
                </a:lnTo>
                <a:lnTo>
                  <a:pt x="5402" y="14843"/>
                </a:lnTo>
                <a:lnTo>
                  <a:pt x="5329" y="14867"/>
                </a:lnTo>
                <a:lnTo>
                  <a:pt x="5305" y="14916"/>
                </a:lnTo>
                <a:lnTo>
                  <a:pt x="5280" y="14940"/>
                </a:lnTo>
                <a:lnTo>
                  <a:pt x="5280" y="14989"/>
                </a:lnTo>
                <a:lnTo>
                  <a:pt x="5305" y="15038"/>
                </a:lnTo>
                <a:lnTo>
                  <a:pt x="5378" y="15086"/>
                </a:lnTo>
                <a:lnTo>
                  <a:pt x="5475" y="15111"/>
                </a:lnTo>
                <a:lnTo>
                  <a:pt x="5572" y="15135"/>
                </a:lnTo>
                <a:lnTo>
                  <a:pt x="5670" y="15159"/>
                </a:lnTo>
                <a:lnTo>
                  <a:pt x="5670" y="15354"/>
                </a:lnTo>
                <a:lnTo>
                  <a:pt x="5548" y="15354"/>
                </a:lnTo>
                <a:lnTo>
                  <a:pt x="5451" y="15330"/>
                </a:lnTo>
                <a:lnTo>
                  <a:pt x="5353" y="15378"/>
                </a:lnTo>
                <a:lnTo>
                  <a:pt x="5329" y="15403"/>
                </a:lnTo>
                <a:lnTo>
                  <a:pt x="5305" y="15427"/>
                </a:lnTo>
                <a:lnTo>
                  <a:pt x="5329" y="15500"/>
                </a:lnTo>
                <a:lnTo>
                  <a:pt x="5378" y="15524"/>
                </a:lnTo>
                <a:lnTo>
                  <a:pt x="5426" y="15549"/>
                </a:lnTo>
                <a:lnTo>
                  <a:pt x="5524" y="15573"/>
                </a:lnTo>
                <a:lnTo>
                  <a:pt x="5645" y="15597"/>
                </a:lnTo>
                <a:lnTo>
                  <a:pt x="5645" y="15719"/>
                </a:lnTo>
                <a:lnTo>
                  <a:pt x="5305" y="15768"/>
                </a:lnTo>
                <a:lnTo>
                  <a:pt x="5280" y="15792"/>
                </a:lnTo>
                <a:lnTo>
                  <a:pt x="5280" y="15816"/>
                </a:lnTo>
                <a:lnTo>
                  <a:pt x="5280" y="15841"/>
                </a:lnTo>
                <a:lnTo>
                  <a:pt x="5305" y="15865"/>
                </a:lnTo>
                <a:lnTo>
                  <a:pt x="5621" y="15889"/>
                </a:lnTo>
                <a:lnTo>
                  <a:pt x="5621" y="16108"/>
                </a:lnTo>
                <a:lnTo>
                  <a:pt x="5524" y="16133"/>
                </a:lnTo>
                <a:lnTo>
                  <a:pt x="5378" y="16157"/>
                </a:lnTo>
                <a:lnTo>
                  <a:pt x="5305" y="16181"/>
                </a:lnTo>
                <a:lnTo>
                  <a:pt x="5256" y="16230"/>
                </a:lnTo>
                <a:lnTo>
                  <a:pt x="5232" y="16254"/>
                </a:lnTo>
                <a:lnTo>
                  <a:pt x="5256" y="16279"/>
                </a:lnTo>
                <a:lnTo>
                  <a:pt x="5305" y="16327"/>
                </a:lnTo>
                <a:lnTo>
                  <a:pt x="5353" y="16352"/>
                </a:lnTo>
                <a:lnTo>
                  <a:pt x="5475" y="16376"/>
                </a:lnTo>
                <a:lnTo>
                  <a:pt x="5597" y="16376"/>
                </a:lnTo>
                <a:lnTo>
                  <a:pt x="5572" y="16571"/>
                </a:lnTo>
                <a:lnTo>
                  <a:pt x="5572" y="16668"/>
                </a:lnTo>
                <a:lnTo>
                  <a:pt x="5280" y="16668"/>
                </a:lnTo>
                <a:lnTo>
                  <a:pt x="5207" y="16692"/>
                </a:lnTo>
                <a:lnTo>
                  <a:pt x="5159" y="16741"/>
                </a:lnTo>
                <a:lnTo>
                  <a:pt x="5159" y="16790"/>
                </a:lnTo>
                <a:lnTo>
                  <a:pt x="5207" y="16838"/>
                </a:lnTo>
                <a:lnTo>
                  <a:pt x="5256" y="16863"/>
                </a:lnTo>
                <a:lnTo>
                  <a:pt x="5402" y="16887"/>
                </a:lnTo>
                <a:lnTo>
                  <a:pt x="5548" y="16887"/>
                </a:lnTo>
                <a:lnTo>
                  <a:pt x="5524" y="17082"/>
                </a:lnTo>
                <a:lnTo>
                  <a:pt x="5426" y="17106"/>
                </a:lnTo>
                <a:lnTo>
                  <a:pt x="5280" y="17130"/>
                </a:lnTo>
                <a:lnTo>
                  <a:pt x="5207" y="17155"/>
                </a:lnTo>
                <a:lnTo>
                  <a:pt x="5134" y="17203"/>
                </a:lnTo>
                <a:lnTo>
                  <a:pt x="5134" y="17228"/>
                </a:lnTo>
                <a:lnTo>
                  <a:pt x="5134" y="17252"/>
                </a:lnTo>
                <a:lnTo>
                  <a:pt x="5207" y="17276"/>
                </a:lnTo>
                <a:lnTo>
                  <a:pt x="5280" y="17276"/>
                </a:lnTo>
                <a:lnTo>
                  <a:pt x="5426" y="17301"/>
                </a:lnTo>
                <a:lnTo>
                  <a:pt x="5499" y="17301"/>
                </a:lnTo>
                <a:lnTo>
                  <a:pt x="5475" y="17544"/>
                </a:lnTo>
                <a:lnTo>
                  <a:pt x="5378" y="17544"/>
                </a:lnTo>
                <a:lnTo>
                  <a:pt x="5256" y="17593"/>
                </a:lnTo>
                <a:lnTo>
                  <a:pt x="5183" y="17641"/>
                </a:lnTo>
                <a:lnTo>
                  <a:pt x="5183" y="17666"/>
                </a:lnTo>
                <a:lnTo>
                  <a:pt x="5183" y="17690"/>
                </a:lnTo>
                <a:lnTo>
                  <a:pt x="5207" y="17739"/>
                </a:lnTo>
                <a:lnTo>
                  <a:pt x="5256" y="17763"/>
                </a:lnTo>
                <a:lnTo>
                  <a:pt x="5378" y="17787"/>
                </a:lnTo>
                <a:lnTo>
                  <a:pt x="5451" y="17812"/>
                </a:lnTo>
                <a:lnTo>
                  <a:pt x="5426" y="17982"/>
                </a:lnTo>
                <a:lnTo>
                  <a:pt x="5329" y="17982"/>
                </a:lnTo>
                <a:lnTo>
                  <a:pt x="5086" y="18006"/>
                </a:lnTo>
                <a:lnTo>
                  <a:pt x="5037" y="18031"/>
                </a:lnTo>
                <a:lnTo>
                  <a:pt x="5013" y="18055"/>
                </a:lnTo>
                <a:lnTo>
                  <a:pt x="5013" y="18104"/>
                </a:lnTo>
                <a:lnTo>
                  <a:pt x="5061" y="18152"/>
                </a:lnTo>
                <a:lnTo>
                  <a:pt x="5159" y="18201"/>
                </a:lnTo>
                <a:lnTo>
                  <a:pt x="5280" y="18225"/>
                </a:lnTo>
                <a:lnTo>
                  <a:pt x="5402" y="18225"/>
                </a:lnTo>
                <a:lnTo>
                  <a:pt x="5402" y="18420"/>
                </a:lnTo>
                <a:lnTo>
                  <a:pt x="5353" y="18420"/>
                </a:lnTo>
                <a:lnTo>
                  <a:pt x="5207" y="18444"/>
                </a:lnTo>
                <a:lnTo>
                  <a:pt x="5134" y="18469"/>
                </a:lnTo>
                <a:lnTo>
                  <a:pt x="5086" y="18517"/>
                </a:lnTo>
                <a:lnTo>
                  <a:pt x="5061" y="18566"/>
                </a:lnTo>
                <a:lnTo>
                  <a:pt x="5086" y="18615"/>
                </a:lnTo>
                <a:lnTo>
                  <a:pt x="5134" y="18663"/>
                </a:lnTo>
                <a:lnTo>
                  <a:pt x="5183" y="18688"/>
                </a:lnTo>
                <a:lnTo>
                  <a:pt x="5329" y="18712"/>
                </a:lnTo>
                <a:lnTo>
                  <a:pt x="5378" y="18712"/>
                </a:lnTo>
                <a:lnTo>
                  <a:pt x="5353" y="18907"/>
                </a:lnTo>
                <a:lnTo>
                  <a:pt x="5280" y="18907"/>
                </a:lnTo>
                <a:lnTo>
                  <a:pt x="5183" y="18955"/>
                </a:lnTo>
                <a:lnTo>
                  <a:pt x="5159" y="18980"/>
                </a:lnTo>
                <a:lnTo>
                  <a:pt x="5159" y="19004"/>
                </a:lnTo>
                <a:lnTo>
                  <a:pt x="5159" y="19053"/>
                </a:lnTo>
                <a:lnTo>
                  <a:pt x="5183" y="19077"/>
                </a:lnTo>
                <a:lnTo>
                  <a:pt x="5256" y="19126"/>
                </a:lnTo>
                <a:lnTo>
                  <a:pt x="5353" y="19126"/>
                </a:lnTo>
                <a:lnTo>
                  <a:pt x="5353" y="19539"/>
                </a:lnTo>
                <a:lnTo>
                  <a:pt x="5353" y="19637"/>
                </a:lnTo>
                <a:lnTo>
                  <a:pt x="5402" y="19710"/>
                </a:lnTo>
                <a:lnTo>
                  <a:pt x="5475" y="19758"/>
                </a:lnTo>
                <a:lnTo>
                  <a:pt x="5548" y="19783"/>
                </a:lnTo>
                <a:lnTo>
                  <a:pt x="5572" y="19807"/>
                </a:lnTo>
                <a:lnTo>
                  <a:pt x="5718" y="19953"/>
                </a:lnTo>
                <a:lnTo>
                  <a:pt x="5840" y="20074"/>
                </a:lnTo>
                <a:lnTo>
                  <a:pt x="5986" y="20220"/>
                </a:lnTo>
                <a:lnTo>
                  <a:pt x="6132" y="20366"/>
                </a:lnTo>
                <a:lnTo>
                  <a:pt x="5961" y="20366"/>
                </a:lnTo>
                <a:lnTo>
                  <a:pt x="5816" y="20342"/>
                </a:lnTo>
                <a:lnTo>
                  <a:pt x="5670" y="20318"/>
                </a:lnTo>
                <a:lnTo>
                  <a:pt x="5524" y="20269"/>
                </a:lnTo>
                <a:lnTo>
                  <a:pt x="5378" y="20196"/>
                </a:lnTo>
                <a:lnTo>
                  <a:pt x="5232" y="20099"/>
                </a:lnTo>
                <a:lnTo>
                  <a:pt x="5086" y="20001"/>
                </a:lnTo>
                <a:lnTo>
                  <a:pt x="4940" y="19928"/>
                </a:lnTo>
                <a:lnTo>
                  <a:pt x="4818" y="19539"/>
                </a:lnTo>
                <a:lnTo>
                  <a:pt x="4721" y="19126"/>
                </a:lnTo>
                <a:lnTo>
                  <a:pt x="4672" y="18712"/>
                </a:lnTo>
                <a:lnTo>
                  <a:pt x="4623" y="18274"/>
                </a:lnTo>
                <a:lnTo>
                  <a:pt x="4575" y="17447"/>
                </a:lnTo>
                <a:lnTo>
                  <a:pt x="4526" y="16619"/>
                </a:lnTo>
                <a:lnTo>
                  <a:pt x="4477" y="15670"/>
                </a:lnTo>
                <a:lnTo>
                  <a:pt x="4429" y="14721"/>
                </a:lnTo>
                <a:lnTo>
                  <a:pt x="4404" y="14235"/>
                </a:lnTo>
                <a:lnTo>
                  <a:pt x="4380" y="13894"/>
                </a:lnTo>
                <a:lnTo>
                  <a:pt x="4331" y="13505"/>
                </a:lnTo>
                <a:lnTo>
                  <a:pt x="4258" y="13140"/>
                </a:lnTo>
                <a:lnTo>
                  <a:pt x="4161" y="12775"/>
                </a:lnTo>
                <a:lnTo>
                  <a:pt x="4112" y="12629"/>
                </a:lnTo>
                <a:lnTo>
                  <a:pt x="4039" y="12483"/>
                </a:lnTo>
                <a:lnTo>
                  <a:pt x="3966" y="12361"/>
                </a:lnTo>
                <a:lnTo>
                  <a:pt x="3893" y="12288"/>
                </a:lnTo>
                <a:lnTo>
                  <a:pt x="3820" y="12264"/>
                </a:lnTo>
                <a:lnTo>
                  <a:pt x="3577" y="12264"/>
                </a:lnTo>
                <a:lnTo>
                  <a:pt x="3504" y="12288"/>
                </a:lnTo>
                <a:lnTo>
                  <a:pt x="3407" y="12385"/>
                </a:lnTo>
                <a:lnTo>
                  <a:pt x="3334" y="12507"/>
                </a:lnTo>
                <a:lnTo>
                  <a:pt x="3309" y="12483"/>
                </a:lnTo>
                <a:lnTo>
                  <a:pt x="3188" y="12483"/>
                </a:lnTo>
                <a:lnTo>
                  <a:pt x="3066" y="12531"/>
                </a:lnTo>
                <a:lnTo>
                  <a:pt x="3042" y="12556"/>
                </a:lnTo>
                <a:lnTo>
                  <a:pt x="3042" y="12604"/>
                </a:lnTo>
                <a:lnTo>
                  <a:pt x="3066" y="12653"/>
                </a:lnTo>
                <a:lnTo>
                  <a:pt x="3115" y="12677"/>
                </a:lnTo>
                <a:lnTo>
                  <a:pt x="3236" y="12702"/>
                </a:lnTo>
                <a:lnTo>
                  <a:pt x="3261" y="12702"/>
                </a:lnTo>
                <a:lnTo>
                  <a:pt x="3212" y="12848"/>
                </a:lnTo>
                <a:lnTo>
                  <a:pt x="3042" y="12872"/>
                </a:lnTo>
                <a:lnTo>
                  <a:pt x="2871" y="12921"/>
                </a:lnTo>
                <a:lnTo>
                  <a:pt x="2871" y="12945"/>
                </a:lnTo>
                <a:lnTo>
                  <a:pt x="2871" y="12969"/>
                </a:lnTo>
                <a:lnTo>
                  <a:pt x="3017" y="13018"/>
                </a:lnTo>
                <a:lnTo>
                  <a:pt x="3163" y="13042"/>
                </a:lnTo>
                <a:lnTo>
                  <a:pt x="3139" y="13140"/>
                </a:lnTo>
                <a:lnTo>
                  <a:pt x="2969" y="13140"/>
                </a:lnTo>
                <a:lnTo>
                  <a:pt x="2847" y="13164"/>
                </a:lnTo>
                <a:lnTo>
                  <a:pt x="2725" y="13213"/>
                </a:lnTo>
                <a:lnTo>
                  <a:pt x="2701" y="13237"/>
                </a:lnTo>
                <a:lnTo>
                  <a:pt x="2701" y="13261"/>
                </a:lnTo>
                <a:lnTo>
                  <a:pt x="2701" y="13286"/>
                </a:lnTo>
                <a:lnTo>
                  <a:pt x="2725" y="13310"/>
                </a:lnTo>
                <a:lnTo>
                  <a:pt x="2847" y="13359"/>
                </a:lnTo>
                <a:lnTo>
                  <a:pt x="2969" y="13383"/>
                </a:lnTo>
                <a:lnTo>
                  <a:pt x="3090" y="13383"/>
                </a:lnTo>
                <a:lnTo>
                  <a:pt x="3066" y="13529"/>
                </a:lnTo>
                <a:lnTo>
                  <a:pt x="2847" y="13553"/>
                </a:lnTo>
                <a:lnTo>
                  <a:pt x="2750" y="13602"/>
                </a:lnTo>
                <a:lnTo>
                  <a:pt x="2652" y="13651"/>
                </a:lnTo>
                <a:lnTo>
                  <a:pt x="2628" y="13699"/>
                </a:lnTo>
                <a:lnTo>
                  <a:pt x="2652" y="13724"/>
                </a:lnTo>
                <a:lnTo>
                  <a:pt x="2847" y="13748"/>
                </a:lnTo>
                <a:lnTo>
                  <a:pt x="3042" y="13772"/>
                </a:lnTo>
                <a:lnTo>
                  <a:pt x="3042" y="13870"/>
                </a:lnTo>
                <a:lnTo>
                  <a:pt x="2920" y="13870"/>
                </a:lnTo>
                <a:lnTo>
                  <a:pt x="2774" y="13918"/>
                </a:lnTo>
                <a:lnTo>
                  <a:pt x="2701" y="13943"/>
                </a:lnTo>
                <a:lnTo>
                  <a:pt x="2628" y="13991"/>
                </a:lnTo>
                <a:lnTo>
                  <a:pt x="2628" y="14016"/>
                </a:lnTo>
                <a:lnTo>
                  <a:pt x="2701" y="14064"/>
                </a:lnTo>
                <a:lnTo>
                  <a:pt x="2798" y="14113"/>
                </a:lnTo>
                <a:lnTo>
                  <a:pt x="2896" y="14137"/>
                </a:lnTo>
                <a:lnTo>
                  <a:pt x="3017" y="14137"/>
                </a:lnTo>
                <a:lnTo>
                  <a:pt x="2993" y="14283"/>
                </a:lnTo>
                <a:lnTo>
                  <a:pt x="2871" y="14283"/>
                </a:lnTo>
                <a:lnTo>
                  <a:pt x="2725" y="14308"/>
                </a:lnTo>
                <a:lnTo>
                  <a:pt x="2677" y="14332"/>
                </a:lnTo>
                <a:lnTo>
                  <a:pt x="2604" y="14381"/>
                </a:lnTo>
                <a:lnTo>
                  <a:pt x="2604" y="14405"/>
                </a:lnTo>
                <a:lnTo>
                  <a:pt x="2579" y="14429"/>
                </a:lnTo>
                <a:lnTo>
                  <a:pt x="2604" y="14502"/>
                </a:lnTo>
                <a:lnTo>
                  <a:pt x="2677" y="14551"/>
                </a:lnTo>
                <a:lnTo>
                  <a:pt x="2725" y="14575"/>
                </a:lnTo>
                <a:lnTo>
                  <a:pt x="2871" y="14600"/>
                </a:lnTo>
                <a:lnTo>
                  <a:pt x="2969" y="14600"/>
                </a:lnTo>
                <a:lnTo>
                  <a:pt x="2969" y="14721"/>
                </a:lnTo>
                <a:lnTo>
                  <a:pt x="2969" y="14794"/>
                </a:lnTo>
                <a:lnTo>
                  <a:pt x="2774" y="14819"/>
                </a:lnTo>
                <a:lnTo>
                  <a:pt x="2628" y="14843"/>
                </a:lnTo>
                <a:lnTo>
                  <a:pt x="2555" y="14892"/>
                </a:lnTo>
                <a:lnTo>
                  <a:pt x="2506" y="14940"/>
                </a:lnTo>
                <a:lnTo>
                  <a:pt x="2482" y="14989"/>
                </a:lnTo>
                <a:lnTo>
                  <a:pt x="2506" y="15013"/>
                </a:lnTo>
                <a:lnTo>
                  <a:pt x="2579" y="15038"/>
                </a:lnTo>
                <a:lnTo>
                  <a:pt x="2652" y="15062"/>
                </a:lnTo>
                <a:lnTo>
                  <a:pt x="2823" y="15062"/>
                </a:lnTo>
                <a:lnTo>
                  <a:pt x="2944" y="15038"/>
                </a:lnTo>
                <a:lnTo>
                  <a:pt x="2944" y="15232"/>
                </a:lnTo>
                <a:lnTo>
                  <a:pt x="2871" y="15232"/>
                </a:lnTo>
                <a:lnTo>
                  <a:pt x="2677" y="15257"/>
                </a:lnTo>
                <a:lnTo>
                  <a:pt x="2506" y="15305"/>
                </a:lnTo>
                <a:lnTo>
                  <a:pt x="2506" y="15330"/>
                </a:lnTo>
                <a:lnTo>
                  <a:pt x="2506" y="15354"/>
                </a:lnTo>
                <a:lnTo>
                  <a:pt x="2701" y="15378"/>
                </a:lnTo>
                <a:lnTo>
                  <a:pt x="2920" y="15403"/>
                </a:lnTo>
                <a:lnTo>
                  <a:pt x="2920" y="15622"/>
                </a:lnTo>
                <a:lnTo>
                  <a:pt x="2798" y="15646"/>
                </a:lnTo>
                <a:lnTo>
                  <a:pt x="2652" y="15695"/>
                </a:lnTo>
                <a:lnTo>
                  <a:pt x="2506" y="15768"/>
                </a:lnTo>
                <a:lnTo>
                  <a:pt x="2506" y="15792"/>
                </a:lnTo>
                <a:lnTo>
                  <a:pt x="2506" y="15816"/>
                </a:lnTo>
                <a:lnTo>
                  <a:pt x="2798" y="15841"/>
                </a:lnTo>
                <a:lnTo>
                  <a:pt x="2896" y="15841"/>
                </a:lnTo>
                <a:lnTo>
                  <a:pt x="2896" y="15914"/>
                </a:lnTo>
                <a:lnTo>
                  <a:pt x="2750" y="15938"/>
                </a:lnTo>
                <a:lnTo>
                  <a:pt x="2604" y="15987"/>
                </a:lnTo>
                <a:lnTo>
                  <a:pt x="2482" y="16060"/>
                </a:lnTo>
                <a:lnTo>
                  <a:pt x="2433" y="16108"/>
                </a:lnTo>
                <a:lnTo>
                  <a:pt x="2433" y="16157"/>
                </a:lnTo>
                <a:lnTo>
                  <a:pt x="2433" y="16181"/>
                </a:lnTo>
                <a:lnTo>
                  <a:pt x="2506" y="16230"/>
                </a:lnTo>
                <a:lnTo>
                  <a:pt x="2579" y="16254"/>
                </a:lnTo>
                <a:lnTo>
                  <a:pt x="2725" y="16254"/>
                </a:lnTo>
                <a:lnTo>
                  <a:pt x="2896" y="16230"/>
                </a:lnTo>
                <a:lnTo>
                  <a:pt x="2871" y="16425"/>
                </a:lnTo>
                <a:lnTo>
                  <a:pt x="2628" y="16473"/>
                </a:lnTo>
                <a:lnTo>
                  <a:pt x="2506" y="16498"/>
                </a:lnTo>
                <a:lnTo>
                  <a:pt x="2409" y="16546"/>
                </a:lnTo>
                <a:lnTo>
                  <a:pt x="2409" y="16571"/>
                </a:lnTo>
                <a:lnTo>
                  <a:pt x="2409" y="16595"/>
                </a:lnTo>
                <a:lnTo>
                  <a:pt x="2506" y="16644"/>
                </a:lnTo>
                <a:lnTo>
                  <a:pt x="2628" y="16668"/>
                </a:lnTo>
                <a:lnTo>
                  <a:pt x="2871" y="16692"/>
                </a:lnTo>
                <a:lnTo>
                  <a:pt x="2847" y="16936"/>
                </a:lnTo>
                <a:lnTo>
                  <a:pt x="2701" y="16936"/>
                </a:lnTo>
                <a:lnTo>
                  <a:pt x="2555" y="16960"/>
                </a:lnTo>
                <a:lnTo>
                  <a:pt x="2458" y="16984"/>
                </a:lnTo>
                <a:lnTo>
                  <a:pt x="2409" y="17033"/>
                </a:lnTo>
                <a:lnTo>
                  <a:pt x="2385" y="17057"/>
                </a:lnTo>
                <a:lnTo>
                  <a:pt x="2433" y="17106"/>
                </a:lnTo>
                <a:lnTo>
                  <a:pt x="2482" y="17130"/>
                </a:lnTo>
                <a:lnTo>
                  <a:pt x="2604" y="17155"/>
                </a:lnTo>
                <a:lnTo>
                  <a:pt x="2847" y="17155"/>
                </a:lnTo>
                <a:lnTo>
                  <a:pt x="2823" y="17349"/>
                </a:lnTo>
                <a:lnTo>
                  <a:pt x="2701" y="17398"/>
                </a:lnTo>
                <a:lnTo>
                  <a:pt x="2604" y="17447"/>
                </a:lnTo>
                <a:lnTo>
                  <a:pt x="2506" y="17495"/>
                </a:lnTo>
                <a:lnTo>
                  <a:pt x="2458" y="17568"/>
                </a:lnTo>
                <a:lnTo>
                  <a:pt x="2433" y="17593"/>
                </a:lnTo>
                <a:lnTo>
                  <a:pt x="2458" y="17641"/>
                </a:lnTo>
                <a:lnTo>
                  <a:pt x="2458" y="17666"/>
                </a:lnTo>
                <a:lnTo>
                  <a:pt x="2506" y="17690"/>
                </a:lnTo>
                <a:lnTo>
                  <a:pt x="2652" y="17690"/>
                </a:lnTo>
                <a:lnTo>
                  <a:pt x="2823" y="17641"/>
                </a:lnTo>
                <a:lnTo>
                  <a:pt x="2798" y="17860"/>
                </a:lnTo>
                <a:lnTo>
                  <a:pt x="2628" y="17933"/>
                </a:lnTo>
                <a:lnTo>
                  <a:pt x="2506" y="17958"/>
                </a:lnTo>
                <a:lnTo>
                  <a:pt x="2482" y="17958"/>
                </a:lnTo>
                <a:lnTo>
                  <a:pt x="2458" y="17982"/>
                </a:lnTo>
                <a:lnTo>
                  <a:pt x="2458" y="18006"/>
                </a:lnTo>
                <a:lnTo>
                  <a:pt x="2482" y="18031"/>
                </a:lnTo>
                <a:lnTo>
                  <a:pt x="2628" y="18055"/>
                </a:lnTo>
                <a:lnTo>
                  <a:pt x="2798" y="18055"/>
                </a:lnTo>
                <a:lnTo>
                  <a:pt x="2774" y="18298"/>
                </a:lnTo>
                <a:lnTo>
                  <a:pt x="2725" y="18298"/>
                </a:lnTo>
                <a:lnTo>
                  <a:pt x="2628" y="18323"/>
                </a:lnTo>
                <a:lnTo>
                  <a:pt x="2506" y="18371"/>
                </a:lnTo>
                <a:lnTo>
                  <a:pt x="2482" y="18396"/>
                </a:lnTo>
                <a:lnTo>
                  <a:pt x="2482" y="18420"/>
                </a:lnTo>
                <a:lnTo>
                  <a:pt x="2482" y="18444"/>
                </a:lnTo>
                <a:lnTo>
                  <a:pt x="2506" y="18444"/>
                </a:lnTo>
                <a:lnTo>
                  <a:pt x="2604" y="18493"/>
                </a:lnTo>
                <a:lnTo>
                  <a:pt x="2725" y="18542"/>
                </a:lnTo>
                <a:lnTo>
                  <a:pt x="2750" y="18542"/>
                </a:lnTo>
                <a:lnTo>
                  <a:pt x="2725" y="18688"/>
                </a:lnTo>
                <a:lnTo>
                  <a:pt x="2628" y="18712"/>
                </a:lnTo>
                <a:lnTo>
                  <a:pt x="2506" y="18712"/>
                </a:lnTo>
                <a:lnTo>
                  <a:pt x="2458" y="18736"/>
                </a:lnTo>
                <a:lnTo>
                  <a:pt x="2409" y="18761"/>
                </a:lnTo>
                <a:lnTo>
                  <a:pt x="2385" y="18809"/>
                </a:lnTo>
                <a:lnTo>
                  <a:pt x="2385" y="18858"/>
                </a:lnTo>
                <a:lnTo>
                  <a:pt x="2433" y="18882"/>
                </a:lnTo>
                <a:lnTo>
                  <a:pt x="2482" y="18931"/>
                </a:lnTo>
                <a:lnTo>
                  <a:pt x="2604" y="18955"/>
                </a:lnTo>
                <a:lnTo>
                  <a:pt x="2701" y="18955"/>
                </a:lnTo>
                <a:lnTo>
                  <a:pt x="2677" y="19053"/>
                </a:lnTo>
                <a:lnTo>
                  <a:pt x="2604" y="19077"/>
                </a:lnTo>
                <a:lnTo>
                  <a:pt x="2555" y="19101"/>
                </a:lnTo>
                <a:lnTo>
                  <a:pt x="2433" y="19174"/>
                </a:lnTo>
                <a:lnTo>
                  <a:pt x="2433" y="19199"/>
                </a:lnTo>
                <a:lnTo>
                  <a:pt x="2433" y="19223"/>
                </a:lnTo>
                <a:lnTo>
                  <a:pt x="2531" y="19272"/>
                </a:lnTo>
                <a:lnTo>
                  <a:pt x="2628" y="19320"/>
                </a:lnTo>
                <a:lnTo>
                  <a:pt x="2604" y="19466"/>
                </a:lnTo>
                <a:lnTo>
                  <a:pt x="2458" y="19466"/>
                </a:lnTo>
                <a:lnTo>
                  <a:pt x="2360" y="19515"/>
                </a:lnTo>
                <a:lnTo>
                  <a:pt x="2336" y="19564"/>
                </a:lnTo>
                <a:lnTo>
                  <a:pt x="2360" y="19612"/>
                </a:lnTo>
                <a:lnTo>
                  <a:pt x="2385" y="19661"/>
                </a:lnTo>
                <a:lnTo>
                  <a:pt x="2433" y="19685"/>
                </a:lnTo>
                <a:lnTo>
                  <a:pt x="2531" y="19734"/>
                </a:lnTo>
                <a:lnTo>
                  <a:pt x="2458" y="19928"/>
                </a:lnTo>
                <a:lnTo>
                  <a:pt x="2312" y="20001"/>
                </a:lnTo>
                <a:lnTo>
                  <a:pt x="2166" y="20099"/>
                </a:lnTo>
                <a:lnTo>
                  <a:pt x="2020" y="20196"/>
                </a:lnTo>
                <a:lnTo>
                  <a:pt x="1874" y="20269"/>
                </a:lnTo>
                <a:lnTo>
                  <a:pt x="1728" y="20318"/>
                </a:lnTo>
                <a:lnTo>
                  <a:pt x="1582" y="20342"/>
                </a:lnTo>
                <a:lnTo>
                  <a:pt x="1436" y="20366"/>
                </a:lnTo>
                <a:lnTo>
                  <a:pt x="1265" y="20366"/>
                </a:lnTo>
                <a:lnTo>
                  <a:pt x="1411" y="20220"/>
                </a:lnTo>
                <a:lnTo>
                  <a:pt x="1557" y="20074"/>
                </a:lnTo>
                <a:lnTo>
                  <a:pt x="1679" y="19953"/>
                </a:lnTo>
                <a:lnTo>
                  <a:pt x="1825" y="19807"/>
                </a:lnTo>
                <a:lnTo>
                  <a:pt x="1849" y="19783"/>
                </a:lnTo>
                <a:lnTo>
                  <a:pt x="1922" y="19758"/>
                </a:lnTo>
                <a:lnTo>
                  <a:pt x="1995" y="19710"/>
                </a:lnTo>
                <a:lnTo>
                  <a:pt x="2020" y="19637"/>
                </a:lnTo>
                <a:lnTo>
                  <a:pt x="2044" y="19539"/>
                </a:lnTo>
                <a:lnTo>
                  <a:pt x="2020" y="18785"/>
                </a:lnTo>
                <a:lnTo>
                  <a:pt x="1971" y="18055"/>
                </a:lnTo>
                <a:lnTo>
                  <a:pt x="1825" y="16571"/>
                </a:lnTo>
                <a:lnTo>
                  <a:pt x="1752" y="15792"/>
                </a:lnTo>
                <a:lnTo>
                  <a:pt x="1703" y="15013"/>
                </a:lnTo>
                <a:lnTo>
                  <a:pt x="1679" y="13456"/>
                </a:lnTo>
                <a:lnTo>
                  <a:pt x="1655" y="12702"/>
                </a:lnTo>
                <a:lnTo>
                  <a:pt x="1679" y="11947"/>
                </a:lnTo>
                <a:lnTo>
                  <a:pt x="1703" y="11583"/>
                </a:lnTo>
                <a:lnTo>
                  <a:pt x="1752" y="11218"/>
                </a:lnTo>
                <a:lnTo>
                  <a:pt x="1825" y="10853"/>
                </a:lnTo>
                <a:lnTo>
                  <a:pt x="1922" y="10488"/>
                </a:lnTo>
                <a:lnTo>
                  <a:pt x="2044" y="10171"/>
                </a:lnTo>
                <a:lnTo>
                  <a:pt x="2166" y="9855"/>
                </a:lnTo>
                <a:lnTo>
                  <a:pt x="2287" y="9539"/>
                </a:lnTo>
                <a:lnTo>
                  <a:pt x="2360" y="9198"/>
                </a:lnTo>
                <a:lnTo>
                  <a:pt x="2385" y="8906"/>
                </a:lnTo>
                <a:lnTo>
                  <a:pt x="2385" y="8590"/>
                </a:lnTo>
                <a:lnTo>
                  <a:pt x="2385" y="8006"/>
                </a:lnTo>
                <a:lnTo>
                  <a:pt x="2458" y="7957"/>
                </a:lnTo>
                <a:lnTo>
                  <a:pt x="2482" y="7908"/>
                </a:lnTo>
                <a:lnTo>
                  <a:pt x="2506" y="7835"/>
                </a:lnTo>
                <a:lnTo>
                  <a:pt x="2506" y="7762"/>
                </a:lnTo>
                <a:lnTo>
                  <a:pt x="2506" y="7689"/>
                </a:lnTo>
                <a:lnTo>
                  <a:pt x="2458" y="7641"/>
                </a:lnTo>
                <a:lnTo>
                  <a:pt x="2385" y="7592"/>
                </a:lnTo>
                <a:lnTo>
                  <a:pt x="2312" y="7568"/>
                </a:lnTo>
                <a:lnTo>
                  <a:pt x="2214" y="7543"/>
                </a:lnTo>
                <a:lnTo>
                  <a:pt x="2141" y="7519"/>
                </a:lnTo>
                <a:lnTo>
                  <a:pt x="2093" y="7446"/>
                </a:lnTo>
                <a:lnTo>
                  <a:pt x="2044" y="7373"/>
                </a:lnTo>
                <a:lnTo>
                  <a:pt x="1947" y="7227"/>
                </a:lnTo>
                <a:lnTo>
                  <a:pt x="1898" y="7057"/>
                </a:lnTo>
                <a:lnTo>
                  <a:pt x="1874" y="6886"/>
                </a:lnTo>
                <a:lnTo>
                  <a:pt x="1874" y="6716"/>
                </a:lnTo>
                <a:lnTo>
                  <a:pt x="1898" y="6643"/>
                </a:lnTo>
                <a:lnTo>
                  <a:pt x="1971" y="6570"/>
                </a:lnTo>
                <a:lnTo>
                  <a:pt x="2093" y="6473"/>
                </a:lnTo>
                <a:lnTo>
                  <a:pt x="2117" y="6400"/>
                </a:lnTo>
                <a:lnTo>
                  <a:pt x="2117" y="6327"/>
                </a:lnTo>
                <a:lnTo>
                  <a:pt x="2093" y="6254"/>
                </a:lnTo>
                <a:lnTo>
                  <a:pt x="2020" y="6205"/>
                </a:lnTo>
                <a:lnTo>
                  <a:pt x="1947" y="6181"/>
                </a:lnTo>
                <a:lnTo>
                  <a:pt x="1849" y="6181"/>
                </a:lnTo>
                <a:lnTo>
                  <a:pt x="1801" y="6205"/>
                </a:lnTo>
                <a:lnTo>
                  <a:pt x="1728" y="6229"/>
                </a:lnTo>
                <a:lnTo>
                  <a:pt x="1630" y="6327"/>
                </a:lnTo>
                <a:lnTo>
                  <a:pt x="1557" y="6473"/>
                </a:lnTo>
                <a:lnTo>
                  <a:pt x="1484" y="6619"/>
                </a:lnTo>
                <a:lnTo>
                  <a:pt x="1460" y="6789"/>
                </a:lnTo>
                <a:lnTo>
                  <a:pt x="1460" y="6935"/>
                </a:lnTo>
                <a:lnTo>
                  <a:pt x="1460" y="7081"/>
                </a:lnTo>
                <a:lnTo>
                  <a:pt x="1533" y="7300"/>
                </a:lnTo>
                <a:lnTo>
                  <a:pt x="1630" y="7543"/>
                </a:lnTo>
                <a:lnTo>
                  <a:pt x="1606" y="7568"/>
                </a:lnTo>
                <a:lnTo>
                  <a:pt x="1533" y="7519"/>
                </a:lnTo>
                <a:lnTo>
                  <a:pt x="1411" y="7470"/>
                </a:lnTo>
                <a:lnTo>
                  <a:pt x="1363" y="7446"/>
                </a:lnTo>
                <a:lnTo>
                  <a:pt x="1290" y="7446"/>
                </a:lnTo>
                <a:lnTo>
                  <a:pt x="1265" y="7470"/>
                </a:lnTo>
                <a:lnTo>
                  <a:pt x="1241" y="7495"/>
                </a:lnTo>
                <a:lnTo>
                  <a:pt x="1241" y="7568"/>
                </a:lnTo>
                <a:lnTo>
                  <a:pt x="1290" y="7616"/>
                </a:lnTo>
                <a:lnTo>
                  <a:pt x="1363" y="7689"/>
                </a:lnTo>
                <a:lnTo>
                  <a:pt x="1460" y="7787"/>
                </a:lnTo>
                <a:lnTo>
                  <a:pt x="1436" y="7860"/>
                </a:lnTo>
                <a:lnTo>
                  <a:pt x="1314" y="7811"/>
                </a:lnTo>
                <a:lnTo>
                  <a:pt x="1192" y="7762"/>
                </a:lnTo>
                <a:lnTo>
                  <a:pt x="1071" y="7738"/>
                </a:lnTo>
                <a:lnTo>
                  <a:pt x="1022" y="7762"/>
                </a:lnTo>
                <a:lnTo>
                  <a:pt x="998" y="7811"/>
                </a:lnTo>
                <a:lnTo>
                  <a:pt x="1022" y="7835"/>
                </a:lnTo>
                <a:lnTo>
                  <a:pt x="1071" y="7908"/>
                </a:lnTo>
                <a:lnTo>
                  <a:pt x="1144" y="7981"/>
                </a:lnTo>
                <a:lnTo>
                  <a:pt x="1314" y="8103"/>
                </a:lnTo>
                <a:lnTo>
                  <a:pt x="1265" y="8249"/>
                </a:lnTo>
                <a:lnTo>
                  <a:pt x="1168" y="8225"/>
                </a:lnTo>
                <a:lnTo>
                  <a:pt x="1095" y="8200"/>
                </a:lnTo>
                <a:lnTo>
                  <a:pt x="998" y="8225"/>
                </a:lnTo>
                <a:lnTo>
                  <a:pt x="949" y="8249"/>
                </a:lnTo>
                <a:lnTo>
                  <a:pt x="949" y="8273"/>
                </a:lnTo>
                <a:lnTo>
                  <a:pt x="949" y="8322"/>
                </a:lnTo>
                <a:lnTo>
                  <a:pt x="1022" y="8371"/>
                </a:lnTo>
                <a:lnTo>
                  <a:pt x="1095" y="8419"/>
                </a:lnTo>
                <a:lnTo>
                  <a:pt x="1192" y="8444"/>
                </a:lnTo>
                <a:lnTo>
                  <a:pt x="1168" y="8468"/>
                </a:lnTo>
                <a:lnTo>
                  <a:pt x="973" y="8468"/>
                </a:lnTo>
                <a:lnTo>
                  <a:pt x="900" y="8492"/>
                </a:lnTo>
                <a:lnTo>
                  <a:pt x="852" y="8541"/>
                </a:lnTo>
                <a:lnTo>
                  <a:pt x="827" y="8565"/>
                </a:lnTo>
                <a:lnTo>
                  <a:pt x="803" y="8614"/>
                </a:lnTo>
                <a:lnTo>
                  <a:pt x="827" y="8663"/>
                </a:lnTo>
                <a:lnTo>
                  <a:pt x="852" y="8711"/>
                </a:lnTo>
                <a:lnTo>
                  <a:pt x="949" y="8760"/>
                </a:lnTo>
                <a:lnTo>
                  <a:pt x="1071" y="8784"/>
                </a:lnTo>
                <a:lnTo>
                  <a:pt x="1095" y="8784"/>
                </a:lnTo>
                <a:lnTo>
                  <a:pt x="1046" y="8979"/>
                </a:lnTo>
                <a:lnTo>
                  <a:pt x="803" y="8979"/>
                </a:lnTo>
                <a:lnTo>
                  <a:pt x="779" y="9028"/>
                </a:lnTo>
                <a:lnTo>
                  <a:pt x="779" y="9052"/>
                </a:lnTo>
                <a:lnTo>
                  <a:pt x="779" y="9101"/>
                </a:lnTo>
                <a:lnTo>
                  <a:pt x="827" y="9149"/>
                </a:lnTo>
                <a:lnTo>
                  <a:pt x="876" y="9174"/>
                </a:lnTo>
                <a:lnTo>
                  <a:pt x="973" y="9198"/>
                </a:lnTo>
                <a:lnTo>
                  <a:pt x="998" y="9222"/>
                </a:lnTo>
                <a:lnTo>
                  <a:pt x="998" y="9368"/>
                </a:lnTo>
                <a:lnTo>
                  <a:pt x="852" y="9368"/>
                </a:lnTo>
                <a:lnTo>
                  <a:pt x="803" y="9393"/>
                </a:lnTo>
                <a:lnTo>
                  <a:pt x="754" y="9417"/>
                </a:lnTo>
                <a:lnTo>
                  <a:pt x="730" y="9490"/>
                </a:lnTo>
                <a:lnTo>
                  <a:pt x="730" y="9539"/>
                </a:lnTo>
                <a:lnTo>
                  <a:pt x="730" y="9563"/>
                </a:lnTo>
                <a:lnTo>
                  <a:pt x="779" y="9612"/>
                </a:lnTo>
                <a:lnTo>
                  <a:pt x="827" y="9636"/>
                </a:lnTo>
                <a:lnTo>
                  <a:pt x="949" y="9660"/>
                </a:lnTo>
                <a:lnTo>
                  <a:pt x="949" y="9806"/>
                </a:lnTo>
                <a:lnTo>
                  <a:pt x="876" y="9806"/>
                </a:lnTo>
                <a:lnTo>
                  <a:pt x="803" y="9831"/>
                </a:lnTo>
                <a:lnTo>
                  <a:pt x="730" y="9879"/>
                </a:lnTo>
                <a:lnTo>
                  <a:pt x="681" y="9904"/>
                </a:lnTo>
                <a:lnTo>
                  <a:pt x="681" y="9952"/>
                </a:lnTo>
                <a:lnTo>
                  <a:pt x="681" y="10001"/>
                </a:lnTo>
                <a:lnTo>
                  <a:pt x="730" y="10050"/>
                </a:lnTo>
                <a:lnTo>
                  <a:pt x="827" y="10074"/>
                </a:lnTo>
                <a:lnTo>
                  <a:pt x="949" y="10074"/>
                </a:lnTo>
                <a:lnTo>
                  <a:pt x="949" y="10123"/>
                </a:lnTo>
                <a:lnTo>
                  <a:pt x="852" y="10147"/>
                </a:lnTo>
                <a:lnTo>
                  <a:pt x="803" y="10196"/>
                </a:lnTo>
                <a:lnTo>
                  <a:pt x="754" y="10244"/>
                </a:lnTo>
                <a:lnTo>
                  <a:pt x="754" y="10269"/>
                </a:lnTo>
                <a:lnTo>
                  <a:pt x="779" y="10293"/>
                </a:lnTo>
                <a:lnTo>
                  <a:pt x="876" y="10342"/>
                </a:lnTo>
                <a:lnTo>
                  <a:pt x="949" y="10342"/>
                </a:lnTo>
                <a:lnTo>
                  <a:pt x="973" y="10390"/>
                </a:lnTo>
                <a:lnTo>
                  <a:pt x="973" y="10463"/>
                </a:lnTo>
                <a:lnTo>
                  <a:pt x="925" y="10512"/>
                </a:lnTo>
                <a:lnTo>
                  <a:pt x="876" y="10585"/>
                </a:lnTo>
                <a:lnTo>
                  <a:pt x="852" y="10658"/>
                </a:lnTo>
                <a:lnTo>
                  <a:pt x="876" y="10755"/>
                </a:lnTo>
                <a:lnTo>
                  <a:pt x="925" y="10853"/>
                </a:lnTo>
                <a:lnTo>
                  <a:pt x="949" y="10999"/>
                </a:lnTo>
                <a:lnTo>
                  <a:pt x="973" y="11266"/>
                </a:lnTo>
                <a:lnTo>
                  <a:pt x="925" y="11534"/>
                </a:lnTo>
                <a:lnTo>
                  <a:pt x="876" y="11656"/>
                </a:lnTo>
                <a:lnTo>
                  <a:pt x="827" y="11753"/>
                </a:lnTo>
                <a:lnTo>
                  <a:pt x="803" y="11801"/>
                </a:lnTo>
                <a:lnTo>
                  <a:pt x="754" y="11801"/>
                </a:lnTo>
                <a:lnTo>
                  <a:pt x="657" y="11729"/>
                </a:lnTo>
                <a:lnTo>
                  <a:pt x="560" y="11656"/>
                </a:lnTo>
                <a:lnTo>
                  <a:pt x="511" y="11583"/>
                </a:lnTo>
                <a:lnTo>
                  <a:pt x="462" y="11461"/>
                </a:lnTo>
                <a:lnTo>
                  <a:pt x="462" y="11339"/>
                </a:lnTo>
                <a:lnTo>
                  <a:pt x="487" y="11096"/>
                </a:lnTo>
                <a:lnTo>
                  <a:pt x="535" y="11047"/>
                </a:lnTo>
                <a:lnTo>
                  <a:pt x="560" y="10974"/>
                </a:lnTo>
                <a:lnTo>
                  <a:pt x="584" y="10926"/>
                </a:lnTo>
                <a:lnTo>
                  <a:pt x="584" y="10828"/>
                </a:lnTo>
                <a:lnTo>
                  <a:pt x="511" y="10342"/>
                </a:lnTo>
                <a:lnTo>
                  <a:pt x="462" y="9831"/>
                </a:lnTo>
                <a:lnTo>
                  <a:pt x="462" y="9320"/>
                </a:lnTo>
                <a:lnTo>
                  <a:pt x="511" y="8809"/>
                </a:lnTo>
                <a:lnTo>
                  <a:pt x="584" y="8298"/>
                </a:lnTo>
                <a:lnTo>
                  <a:pt x="681" y="7787"/>
                </a:lnTo>
                <a:lnTo>
                  <a:pt x="803" y="7300"/>
                </a:lnTo>
                <a:lnTo>
                  <a:pt x="949" y="6813"/>
                </a:lnTo>
                <a:lnTo>
                  <a:pt x="1119" y="6400"/>
                </a:lnTo>
                <a:lnTo>
                  <a:pt x="1314" y="6010"/>
                </a:lnTo>
                <a:lnTo>
                  <a:pt x="1557" y="5621"/>
                </a:lnTo>
                <a:lnTo>
                  <a:pt x="1703" y="5451"/>
                </a:lnTo>
                <a:lnTo>
                  <a:pt x="1849" y="5280"/>
                </a:lnTo>
                <a:lnTo>
                  <a:pt x="2044" y="5134"/>
                </a:lnTo>
                <a:lnTo>
                  <a:pt x="2214" y="4988"/>
                </a:lnTo>
                <a:lnTo>
                  <a:pt x="2409" y="4891"/>
                </a:lnTo>
                <a:lnTo>
                  <a:pt x="2628" y="4794"/>
                </a:lnTo>
                <a:lnTo>
                  <a:pt x="2823" y="4745"/>
                </a:lnTo>
                <a:lnTo>
                  <a:pt x="3066" y="4696"/>
                </a:lnTo>
                <a:lnTo>
                  <a:pt x="3528" y="4623"/>
                </a:lnTo>
                <a:close/>
                <a:moveTo>
                  <a:pt x="3893" y="0"/>
                </a:moveTo>
                <a:lnTo>
                  <a:pt x="3699" y="73"/>
                </a:lnTo>
                <a:lnTo>
                  <a:pt x="3382" y="73"/>
                </a:lnTo>
                <a:lnTo>
                  <a:pt x="3212" y="122"/>
                </a:lnTo>
                <a:lnTo>
                  <a:pt x="3066" y="195"/>
                </a:lnTo>
                <a:lnTo>
                  <a:pt x="2896" y="268"/>
                </a:lnTo>
                <a:lnTo>
                  <a:pt x="2774" y="365"/>
                </a:lnTo>
                <a:lnTo>
                  <a:pt x="2628" y="487"/>
                </a:lnTo>
                <a:lnTo>
                  <a:pt x="2506" y="609"/>
                </a:lnTo>
                <a:lnTo>
                  <a:pt x="2287" y="901"/>
                </a:lnTo>
                <a:lnTo>
                  <a:pt x="2093" y="1217"/>
                </a:lnTo>
                <a:lnTo>
                  <a:pt x="1947" y="1533"/>
                </a:lnTo>
                <a:lnTo>
                  <a:pt x="1874" y="1850"/>
                </a:lnTo>
                <a:lnTo>
                  <a:pt x="1849" y="2044"/>
                </a:lnTo>
                <a:lnTo>
                  <a:pt x="1849" y="2215"/>
                </a:lnTo>
                <a:lnTo>
                  <a:pt x="1874" y="2409"/>
                </a:lnTo>
                <a:lnTo>
                  <a:pt x="1898" y="2580"/>
                </a:lnTo>
                <a:lnTo>
                  <a:pt x="1947" y="2750"/>
                </a:lnTo>
                <a:lnTo>
                  <a:pt x="2020" y="2896"/>
                </a:lnTo>
                <a:lnTo>
                  <a:pt x="2093" y="3066"/>
                </a:lnTo>
                <a:lnTo>
                  <a:pt x="2214" y="3212"/>
                </a:lnTo>
                <a:lnTo>
                  <a:pt x="2312" y="3358"/>
                </a:lnTo>
                <a:lnTo>
                  <a:pt x="2433" y="3480"/>
                </a:lnTo>
                <a:lnTo>
                  <a:pt x="2579" y="3577"/>
                </a:lnTo>
                <a:lnTo>
                  <a:pt x="2725" y="3699"/>
                </a:lnTo>
                <a:lnTo>
                  <a:pt x="2871" y="3772"/>
                </a:lnTo>
                <a:lnTo>
                  <a:pt x="3042" y="3845"/>
                </a:lnTo>
                <a:lnTo>
                  <a:pt x="3212" y="3918"/>
                </a:lnTo>
                <a:lnTo>
                  <a:pt x="3407" y="3966"/>
                </a:lnTo>
                <a:lnTo>
                  <a:pt x="3553" y="3966"/>
                </a:lnTo>
                <a:lnTo>
                  <a:pt x="3528" y="4039"/>
                </a:lnTo>
                <a:lnTo>
                  <a:pt x="3504" y="4234"/>
                </a:lnTo>
                <a:lnTo>
                  <a:pt x="3431" y="4234"/>
                </a:lnTo>
                <a:lnTo>
                  <a:pt x="3188" y="4210"/>
                </a:lnTo>
                <a:lnTo>
                  <a:pt x="2944" y="4210"/>
                </a:lnTo>
                <a:lnTo>
                  <a:pt x="2725" y="4258"/>
                </a:lnTo>
                <a:lnTo>
                  <a:pt x="2506" y="4331"/>
                </a:lnTo>
                <a:lnTo>
                  <a:pt x="2287" y="4404"/>
                </a:lnTo>
                <a:lnTo>
                  <a:pt x="2093" y="4526"/>
                </a:lnTo>
                <a:lnTo>
                  <a:pt x="1898" y="4648"/>
                </a:lnTo>
                <a:lnTo>
                  <a:pt x="1728" y="4794"/>
                </a:lnTo>
                <a:lnTo>
                  <a:pt x="1557" y="4964"/>
                </a:lnTo>
                <a:lnTo>
                  <a:pt x="1387" y="5134"/>
                </a:lnTo>
                <a:lnTo>
                  <a:pt x="1095" y="5499"/>
                </a:lnTo>
                <a:lnTo>
                  <a:pt x="852" y="5913"/>
                </a:lnTo>
                <a:lnTo>
                  <a:pt x="633" y="6327"/>
                </a:lnTo>
                <a:lnTo>
                  <a:pt x="438" y="6862"/>
                </a:lnTo>
                <a:lnTo>
                  <a:pt x="268" y="7446"/>
                </a:lnTo>
                <a:lnTo>
                  <a:pt x="122" y="8006"/>
                </a:lnTo>
                <a:lnTo>
                  <a:pt x="49" y="8614"/>
                </a:lnTo>
                <a:lnTo>
                  <a:pt x="0" y="9198"/>
                </a:lnTo>
                <a:lnTo>
                  <a:pt x="0" y="9806"/>
                </a:lnTo>
                <a:lnTo>
                  <a:pt x="49" y="10390"/>
                </a:lnTo>
                <a:lnTo>
                  <a:pt x="122" y="10974"/>
                </a:lnTo>
                <a:lnTo>
                  <a:pt x="146" y="10974"/>
                </a:lnTo>
                <a:lnTo>
                  <a:pt x="97" y="11193"/>
                </a:lnTo>
                <a:lnTo>
                  <a:pt x="73" y="11412"/>
                </a:lnTo>
                <a:lnTo>
                  <a:pt x="97" y="11631"/>
                </a:lnTo>
                <a:lnTo>
                  <a:pt x="170" y="11777"/>
                </a:lnTo>
                <a:lnTo>
                  <a:pt x="219" y="11899"/>
                </a:lnTo>
                <a:lnTo>
                  <a:pt x="316" y="11972"/>
                </a:lnTo>
                <a:lnTo>
                  <a:pt x="414" y="12069"/>
                </a:lnTo>
                <a:lnTo>
                  <a:pt x="511" y="12142"/>
                </a:lnTo>
                <a:lnTo>
                  <a:pt x="633" y="12191"/>
                </a:lnTo>
                <a:lnTo>
                  <a:pt x="754" y="12215"/>
                </a:lnTo>
                <a:lnTo>
                  <a:pt x="876" y="12215"/>
                </a:lnTo>
                <a:lnTo>
                  <a:pt x="998" y="12166"/>
                </a:lnTo>
                <a:lnTo>
                  <a:pt x="1144" y="12069"/>
                </a:lnTo>
                <a:lnTo>
                  <a:pt x="1241" y="11923"/>
                </a:lnTo>
                <a:lnTo>
                  <a:pt x="1217" y="12604"/>
                </a:lnTo>
                <a:lnTo>
                  <a:pt x="1217" y="13261"/>
                </a:lnTo>
                <a:lnTo>
                  <a:pt x="1217" y="14040"/>
                </a:lnTo>
                <a:lnTo>
                  <a:pt x="1241" y="14819"/>
                </a:lnTo>
                <a:lnTo>
                  <a:pt x="1265" y="15597"/>
                </a:lnTo>
                <a:lnTo>
                  <a:pt x="1314" y="16376"/>
                </a:lnTo>
                <a:lnTo>
                  <a:pt x="1460" y="17958"/>
                </a:lnTo>
                <a:lnTo>
                  <a:pt x="1509" y="18736"/>
                </a:lnTo>
                <a:lnTo>
                  <a:pt x="1509" y="19515"/>
                </a:lnTo>
                <a:lnTo>
                  <a:pt x="1265" y="19685"/>
                </a:lnTo>
                <a:lnTo>
                  <a:pt x="1022" y="19904"/>
                </a:lnTo>
                <a:lnTo>
                  <a:pt x="827" y="20147"/>
                </a:lnTo>
                <a:lnTo>
                  <a:pt x="730" y="20269"/>
                </a:lnTo>
                <a:lnTo>
                  <a:pt x="681" y="20415"/>
                </a:lnTo>
                <a:lnTo>
                  <a:pt x="633" y="20512"/>
                </a:lnTo>
                <a:lnTo>
                  <a:pt x="657" y="20634"/>
                </a:lnTo>
                <a:lnTo>
                  <a:pt x="706" y="20707"/>
                </a:lnTo>
                <a:lnTo>
                  <a:pt x="803" y="20756"/>
                </a:lnTo>
                <a:lnTo>
                  <a:pt x="1119" y="20829"/>
                </a:lnTo>
                <a:lnTo>
                  <a:pt x="1411" y="20829"/>
                </a:lnTo>
                <a:lnTo>
                  <a:pt x="1703" y="20804"/>
                </a:lnTo>
                <a:lnTo>
                  <a:pt x="1995" y="20731"/>
                </a:lnTo>
                <a:lnTo>
                  <a:pt x="2214" y="20634"/>
                </a:lnTo>
                <a:lnTo>
                  <a:pt x="2458" y="20512"/>
                </a:lnTo>
                <a:lnTo>
                  <a:pt x="2555" y="20439"/>
                </a:lnTo>
                <a:lnTo>
                  <a:pt x="2652" y="20366"/>
                </a:lnTo>
                <a:lnTo>
                  <a:pt x="2750" y="20269"/>
                </a:lnTo>
                <a:lnTo>
                  <a:pt x="2798" y="20172"/>
                </a:lnTo>
                <a:lnTo>
                  <a:pt x="2847" y="20123"/>
                </a:lnTo>
                <a:lnTo>
                  <a:pt x="2871" y="20074"/>
                </a:lnTo>
                <a:lnTo>
                  <a:pt x="2969" y="19783"/>
                </a:lnTo>
                <a:lnTo>
                  <a:pt x="3042" y="19466"/>
                </a:lnTo>
                <a:lnTo>
                  <a:pt x="3090" y="19150"/>
                </a:lnTo>
                <a:lnTo>
                  <a:pt x="3139" y="18809"/>
                </a:lnTo>
                <a:lnTo>
                  <a:pt x="3188" y="18152"/>
                </a:lnTo>
                <a:lnTo>
                  <a:pt x="3236" y="17520"/>
                </a:lnTo>
                <a:lnTo>
                  <a:pt x="3285" y="16425"/>
                </a:lnTo>
                <a:lnTo>
                  <a:pt x="3334" y="15330"/>
                </a:lnTo>
                <a:lnTo>
                  <a:pt x="3407" y="14502"/>
                </a:lnTo>
                <a:lnTo>
                  <a:pt x="3480" y="13651"/>
                </a:lnTo>
                <a:lnTo>
                  <a:pt x="3528" y="13164"/>
                </a:lnTo>
                <a:lnTo>
                  <a:pt x="3601" y="12872"/>
                </a:lnTo>
                <a:lnTo>
                  <a:pt x="3650" y="12750"/>
                </a:lnTo>
                <a:lnTo>
                  <a:pt x="3699" y="12629"/>
                </a:lnTo>
                <a:lnTo>
                  <a:pt x="3747" y="12750"/>
                </a:lnTo>
                <a:lnTo>
                  <a:pt x="3796" y="12872"/>
                </a:lnTo>
                <a:lnTo>
                  <a:pt x="3845" y="13164"/>
                </a:lnTo>
                <a:lnTo>
                  <a:pt x="3918" y="13651"/>
                </a:lnTo>
                <a:lnTo>
                  <a:pt x="3991" y="14502"/>
                </a:lnTo>
                <a:lnTo>
                  <a:pt x="4064" y="15330"/>
                </a:lnTo>
                <a:lnTo>
                  <a:pt x="4112" y="16425"/>
                </a:lnTo>
                <a:lnTo>
                  <a:pt x="4161" y="17520"/>
                </a:lnTo>
                <a:lnTo>
                  <a:pt x="4210" y="18152"/>
                </a:lnTo>
                <a:lnTo>
                  <a:pt x="4258" y="18809"/>
                </a:lnTo>
                <a:lnTo>
                  <a:pt x="4307" y="19150"/>
                </a:lnTo>
                <a:lnTo>
                  <a:pt x="4356" y="19466"/>
                </a:lnTo>
                <a:lnTo>
                  <a:pt x="4429" y="19783"/>
                </a:lnTo>
                <a:lnTo>
                  <a:pt x="4526" y="20074"/>
                </a:lnTo>
                <a:lnTo>
                  <a:pt x="4550" y="20123"/>
                </a:lnTo>
                <a:lnTo>
                  <a:pt x="4599" y="20172"/>
                </a:lnTo>
                <a:lnTo>
                  <a:pt x="4648" y="20269"/>
                </a:lnTo>
                <a:lnTo>
                  <a:pt x="4745" y="20366"/>
                </a:lnTo>
                <a:lnTo>
                  <a:pt x="4842" y="20439"/>
                </a:lnTo>
                <a:lnTo>
                  <a:pt x="4940" y="20512"/>
                </a:lnTo>
                <a:lnTo>
                  <a:pt x="5183" y="20634"/>
                </a:lnTo>
                <a:lnTo>
                  <a:pt x="5402" y="20731"/>
                </a:lnTo>
                <a:lnTo>
                  <a:pt x="5694" y="20804"/>
                </a:lnTo>
                <a:lnTo>
                  <a:pt x="5986" y="20829"/>
                </a:lnTo>
                <a:lnTo>
                  <a:pt x="6278" y="20829"/>
                </a:lnTo>
                <a:lnTo>
                  <a:pt x="6594" y="20756"/>
                </a:lnTo>
                <a:lnTo>
                  <a:pt x="6691" y="20707"/>
                </a:lnTo>
                <a:lnTo>
                  <a:pt x="6740" y="20634"/>
                </a:lnTo>
                <a:lnTo>
                  <a:pt x="6740" y="20512"/>
                </a:lnTo>
                <a:lnTo>
                  <a:pt x="6716" y="20415"/>
                </a:lnTo>
                <a:lnTo>
                  <a:pt x="6667" y="20269"/>
                </a:lnTo>
                <a:lnTo>
                  <a:pt x="6570" y="20147"/>
                </a:lnTo>
                <a:lnTo>
                  <a:pt x="6375" y="19904"/>
                </a:lnTo>
                <a:lnTo>
                  <a:pt x="6132" y="19685"/>
                </a:lnTo>
                <a:lnTo>
                  <a:pt x="5864" y="19515"/>
                </a:lnTo>
                <a:lnTo>
                  <a:pt x="5889" y="18736"/>
                </a:lnTo>
                <a:lnTo>
                  <a:pt x="5937" y="17958"/>
                </a:lnTo>
                <a:lnTo>
                  <a:pt x="6059" y="16376"/>
                </a:lnTo>
                <a:lnTo>
                  <a:pt x="6132" y="15597"/>
                </a:lnTo>
                <a:lnTo>
                  <a:pt x="6156" y="14819"/>
                </a:lnTo>
                <a:lnTo>
                  <a:pt x="6180" y="14040"/>
                </a:lnTo>
                <a:lnTo>
                  <a:pt x="6180" y="13261"/>
                </a:lnTo>
                <a:lnTo>
                  <a:pt x="6180" y="12604"/>
                </a:lnTo>
                <a:lnTo>
                  <a:pt x="6156" y="11923"/>
                </a:lnTo>
                <a:lnTo>
                  <a:pt x="6253" y="12069"/>
                </a:lnTo>
                <a:lnTo>
                  <a:pt x="6399" y="12166"/>
                </a:lnTo>
                <a:lnTo>
                  <a:pt x="6521" y="12215"/>
                </a:lnTo>
                <a:lnTo>
                  <a:pt x="6643" y="12215"/>
                </a:lnTo>
                <a:lnTo>
                  <a:pt x="6764" y="12191"/>
                </a:lnTo>
                <a:lnTo>
                  <a:pt x="6886" y="12142"/>
                </a:lnTo>
                <a:lnTo>
                  <a:pt x="6983" y="12069"/>
                </a:lnTo>
                <a:lnTo>
                  <a:pt x="7081" y="11972"/>
                </a:lnTo>
                <a:lnTo>
                  <a:pt x="7178" y="11899"/>
                </a:lnTo>
                <a:lnTo>
                  <a:pt x="7227" y="11777"/>
                </a:lnTo>
                <a:lnTo>
                  <a:pt x="7300" y="11631"/>
                </a:lnTo>
                <a:lnTo>
                  <a:pt x="7324" y="11412"/>
                </a:lnTo>
                <a:lnTo>
                  <a:pt x="7300" y="11193"/>
                </a:lnTo>
                <a:lnTo>
                  <a:pt x="7251" y="10974"/>
                </a:lnTo>
                <a:lnTo>
                  <a:pt x="7275" y="10974"/>
                </a:lnTo>
                <a:lnTo>
                  <a:pt x="7348" y="10390"/>
                </a:lnTo>
                <a:lnTo>
                  <a:pt x="7397" y="9806"/>
                </a:lnTo>
                <a:lnTo>
                  <a:pt x="7397" y="9198"/>
                </a:lnTo>
                <a:lnTo>
                  <a:pt x="7348" y="8614"/>
                </a:lnTo>
                <a:lnTo>
                  <a:pt x="7251" y="8006"/>
                </a:lnTo>
                <a:lnTo>
                  <a:pt x="7129" y="7446"/>
                </a:lnTo>
                <a:lnTo>
                  <a:pt x="6959" y="6862"/>
                </a:lnTo>
                <a:lnTo>
                  <a:pt x="6764" y="6327"/>
                </a:lnTo>
                <a:lnTo>
                  <a:pt x="6545" y="5913"/>
                </a:lnTo>
                <a:lnTo>
                  <a:pt x="6302" y="5499"/>
                </a:lnTo>
                <a:lnTo>
                  <a:pt x="6010" y="5134"/>
                </a:lnTo>
                <a:lnTo>
                  <a:pt x="5840" y="4964"/>
                </a:lnTo>
                <a:lnTo>
                  <a:pt x="5670" y="4794"/>
                </a:lnTo>
                <a:lnTo>
                  <a:pt x="5499" y="4648"/>
                </a:lnTo>
                <a:lnTo>
                  <a:pt x="5305" y="4526"/>
                </a:lnTo>
                <a:lnTo>
                  <a:pt x="5110" y="4404"/>
                </a:lnTo>
                <a:lnTo>
                  <a:pt x="4891" y="4331"/>
                </a:lnTo>
                <a:lnTo>
                  <a:pt x="4672" y="4258"/>
                </a:lnTo>
                <a:lnTo>
                  <a:pt x="4453" y="4210"/>
                </a:lnTo>
                <a:lnTo>
                  <a:pt x="4210" y="4210"/>
                </a:lnTo>
                <a:lnTo>
                  <a:pt x="3966" y="4234"/>
                </a:lnTo>
                <a:lnTo>
                  <a:pt x="3966" y="4210"/>
                </a:lnTo>
                <a:lnTo>
                  <a:pt x="3966" y="4185"/>
                </a:lnTo>
                <a:lnTo>
                  <a:pt x="3966" y="4137"/>
                </a:lnTo>
                <a:lnTo>
                  <a:pt x="3942" y="4039"/>
                </a:lnTo>
                <a:lnTo>
                  <a:pt x="3918" y="3966"/>
                </a:lnTo>
                <a:lnTo>
                  <a:pt x="4064" y="3942"/>
                </a:lnTo>
                <a:lnTo>
                  <a:pt x="4210" y="3893"/>
                </a:lnTo>
                <a:lnTo>
                  <a:pt x="4356" y="3845"/>
                </a:lnTo>
                <a:lnTo>
                  <a:pt x="4477" y="3772"/>
                </a:lnTo>
                <a:lnTo>
                  <a:pt x="4721" y="3602"/>
                </a:lnTo>
                <a:lnTo>
                  <a:pt x="4940" y="3383"/>
                </a:lnTo>
                <a:lnTo>
                  <a:pt x="5110" y="3115"/>
                </a:lnTo>
                <a:lnTo>
                  <a:pt x="5232" y="2847"/>
                </a:lnTo>
                <a:lnTo>
                  <a:pt x="5353" y="2531"/>
                </a:lnTo>
                <a:lnTo>
                  <a:pt x="5402" y="2215"/>
                </a:lnTo>
                <a:lnTo>
                  <a:pt x="5426" y="2069"/>
                </a:lnTo>
                <a:lnTo>
                  <a:pt x="5402" y="1898"/>
                </a:lnTo>
                <a:lnTo>
                  <a:pt x="5378" y="1704"/>
                </a:lnTo>
                <a:lnTo>
                  <a:pt x="5329" y="1485"/>
                </a:lnTo>
                <a:lnTo>
                  <a:pt x="5280" y="1290"/>
                </a:lnTo>
                <a:lnTo>
                  <a:pt x="5183" y="1095"/>
                </a:lnTo>
                <a:lnTo>
                  <a:pt x="5086" y="876"/>
                </a:lnTo>
                <a:lnTo>
                  <a:pt x="4988" y="682"/>
                </a:lnTo>
                <a:lnTo>
                  <a:pt x="4867" y="511"/>
                </a:lnTo>
                <a:lnTo>
                  <a:pt x="4721" y="365"/>
                </a:lnTo>
                <a:lnTo>
                  <a:pt x="4575" y="219"/>
                </a:lnTo>
                <a:lnTo>
                  <a:pt x="4429" y="122"/>
                </a:lnTo>
                <a:lnTo>
                  <a:pt x="4258" y="49"/>
                </a:lnTo>
                <a:lnTo>
                  <a:pt x="4088" y="0"/>
                </a:lnTo>
                <a:close/>
              </a:path>
            </a:pathLst>
          </a:custGeom>
          <a:solidFill>
            <a:srgbClr val="25212A">
              <a:alpha val="7115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60" name="Google Shape;960;p93"/>
          <p:cNvSpPr txBox="1"/>
          <p:nvPr/>
        </p:nvSpPr>
        <p:spPr>
          <a:xfrm>
            <a:off x="7035547" y="2623525"/>
            <a:ext cx="1510200" cy="594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rgbClr val="963334"/>
                </a:solidFill>
                <a:latin typeface="Tinos"/>
                <a:ea typeface="Tinos"/>
                <a:cs typeface="Tinos"/>
                <a:sym typeface="Tinos"/>
              </a:rPr>
              <a:t>Grado</a:t>
            </a:r>
            <a:r>
              <a:rPr lang="es">
                <a:solidFill>
                  <a:srgbClr val="000000"/>
                </a:solidFill>
                <a:latin typeface="Tinos"/>
                <a:ea typeface="Tinos"/>
                <a:cs typeface="Tinos"/>
                <a:sym typeface="Tinos"/>
              </a:rPr>
              <a:t> de pedagogía</a:t>
            </a:r>
            <a:endParaRPr>
              <a:solidFill>
                <a:srgbClr val="963334"/>
              </a:solidFill>
              <a:latin typeface="Tinos"/>
              <a:ea typeface="Tinos"/>
              <a:cs typeface="Tinos"/>
              <a:sym typeface="Tinos"/>
            </a:endParaRPr>
          </a:p>
        </p:txBody>
      </p:sp>
      <p:sp>
        <p:nvSpPr>
          <p:cNvPr id="961" name="Google Shape;961;p93"/>
          <p:cNvSpPr txBox="1"/>
          <p:nvPr/>
        </p:nvSpPr>
        <p:spPr>
          <a:xfrm>
            <a:off x="6510143" y="2638511"/>
            <a:ext cx="494700" cy="594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rgbClr val="000000"/>
                </a:solidFill>
                <a:latin typeface="Tinos"/>
                <a:ea typeface="Tinos"/>
                <a:cs typeface="Tinos"/>
                <a:sym typeface="Tinos"/>
              </a:rPr>
              <a:t>+</a:t>
            </a:r>
            <a:endParaRPr>
              <a:solidFill>
                <a:srgbClr val="963334"/>
              </a:solidFill>
              <a:latin typeface="Tinos"/>
              <a:ea typeface="Tinos"/>
              <a:cs typeface="Tinos"/>
              <a:sym typeface="Tinos"/>
            </a:endParaRPr>
          </a:p>
        </p:txBody>
      </p:sp>
      <p:sp>
        <p:nvSpPr>
          <p:cNvPr id="962" name="Google Shape;962;p93"/>
          <p:cNvSpPr/>
          <p:nvPr/>
        </p:nvSpPr>
        <p:spPr>
          <a:xfrm>
            <a:off x="5196928" y="4318311"/>
            <a:ext cx="330979" cy="409783"/>
          </a:xfrm>
          <a:custGeom>
            <a:rect b="b" l="l" r="r" t="t"/>
            <a:pathLst>
              <a:path extrusionOk="0" h="20878" w="16863">
                <a:moveTo>
                  <a:pt x="974" y="1801"/>
                </a:moveTo>
                <a:lnTo>
                  <a:pt x="1144" y="1825"/>
                </a:lnTo>
                <a:lnTo>
                  <a:pt x="1314" y="1874"/>
                </a:lnTo>
                <a:lnTo>
                  <a:pt x="1436" y="1874"/>
                </a:lnTo>
                <a:lnTo>
                  <a:pt x="1460" y="2093"/>
                </a:lnTo>
                <a:lnTo>
                  <a:pt x="1485" y="2774"/>
                </a:lnTo>
                <a:lnTo>
                  <a:pt x="1387" y="2750"/>
                </a:lnTo>
                <a:lnTo>
                  <a:pt x="1314" y="2774"/>
                </a:lnTo>
                <a:lnTo>
                  <a:pt x="1241" y="2798"/>
                </a:lnTo>
                <a:lnTo>
                  <a:pt x="901" y="3042"/>
                </a:lnTo>
                <a:lnTo>
                  <a:pt x="560" y="3309"/>
                </a:lnTo>
                <a:lnTo>
                  <a:pt x="511" y="3358"/>
                </a:lnTo>
                <a:lnTo>
                  <a:pt x="511" y="2847"/>
                </a:lnTo>
                <a:lnTo>
                  <a:pt x="536" y="2823"/>
                </a:lnTo>
                <a:lnTo>
                  <a:pt x="706" y="2725"/>
                </a:lnTo>
                <a:lnTo>
                  <a:pt x="852" y="2604"/>
                </a:lnTo>
                <a:lnTo>
                  <a:pt x="1193" y="2409"/>
                </a:lnTo>
                <a:lnTo>
                  <a:pt x="1290" y="2360"/>
                </a:lnTo>
                <a:lnTo>
                  <a:pt x="1339" y="2287"/>
                </a:lnTo>
                <a:lnTo>
                  <a:pt x="1436" y="2117"/>
                </a:lnTo>
                <a:lnTo>
                  <a:pt x="1460" y="2093"/>
                </a:lnTo>
                <a:lnTo>
                  <a:pt x="1436" y="2044"/>
                </a:lnTo>
                <a:lnTo>
                  <a:pt x="1412" y="2020"/>
                </a:lnTo>
                <a:lnTo>
                  <a:pt x="1290" y="1995"/>
                </a:lnTo>
                <a:lnTo>
                  <a:pt x="1168" y="1995"/>
                </a:lnTo>
                <a:lnTo>
                  <a:pt x="998" y="2068"/>
                </a:lnTo>
                <a:lnTo>
                  <a:pt x="828" y="2166"/>
                </a:lnTo>
                <a:lnTo>
                  <a:pt x="657" y="2287"/>
                </a:lnTo>
                <a:lnTo>
                  <a:pt x="487" y="2409"/>
                </a:lnTo>
                <a:lnTo>
                  <a:pt x="487" y="2093"/>
                </a:lnTo>
                <a:lnTo>
                  <a:pt x="438" y="1801"/>
                </a:lnTo>
                <a:lnTo>
                  <a:pt x="609" y="1825"/>
                </a:lnTo>
                <a:lnTo>
                  <a:pt x="974" y="1801"/>
                </a:lnTo>
                <a:close/>
                <a:moveTo>
                  <a:pt x="13237" y="803"/>
                </a:moveTo>
                <a:lnTo>
                  <a:pt x="13383" y="949"/>
                </a:lnTo>
                <a:lnTo>
                  <a:pt x="13651" y="1192"/>
                </a:lnTo>
                <a:lnTo>
                  <a:pt x="13943" y="1436"/>
                </a:lnTo>
                <a:lnTo>
                  <a:pt x="14210" y="1655"/>
                </a:lnTo>
                <a:lnTo>
                  <a:pt x="14454" y="1922"/>
                </a:lnTo>
                <a:lnTo>
                  <a:pt x="14697" y="2214"/>
                </a:lnTo>
                <a:lnTo>
                  <a:pt x="14965" y="2482"/>
                </a:lnTo>
                <a:lnTo>
                  <a:pt x="15500" y="3017"/>
                </a:lnTo>
                <a:lnTo>
                  <a:pt x="15646" y="3188"/>
                </a:lnTo>
                <a:lnTo>
                  <a:pt x="15792" y="3382"/>
                </a:lnTo>
                <a:lnTo>
                  <a:pt x="15938" y="3577"/>
                </a:lnTo>
                <a:lnTo>
                  <a:pt x="16084" y="3772"/>
                </a:lnTo>
                <a:lnTo>
                  <a:pt x="15743" y="3796"/>
                </a:lnTo>
                <a:lnTo>
                  <a:pt x="15403" y="3820"/>
                </a:lnTo>
                <a:lnTo>
                  <a:pt x="14697" y="3820"/>
                </a:lnTo>
                <a:lnTo>
                  <a:pt x="14016" y="3796"/>
                </a:lnTo>
                <a:lnTo>
                  <a:pt x="13651" y="3772"/>
                </a:lnTo>
                <a:lnTo>
                  <a:pt x="13310" y="3820"/>
                </a:lnTo>
                <a:lnTo>
                  <a:pt x="13261" y="3042"/>
                </a:lnTo>
                <a:lnTo>
                  <a:pt x="13188" y="2239"/>
                </a:lnTo>
                <a:lnTo>
                  <a:pt x="13188" y="1874"/>
                </a:lnTo>
                <a:lnTo>
                  <a:pt x="13188" y="1533"/>
                </a:lnTo>
                <a:lnTo>
                  <a:pt x="13237" y="803"/>
                </a:lnTo>
                <a:close/>
                <a:moveTo>
                  <a:pt x="1509" y="3163"/>
                </a:moveTo>
                <a:lnTo>
                  <a:pt x="1533" y="3455"/>
                </a:lnTo>
                <a:lnTo>
                  <a:pt x="1363" y="3553"/>
                </a:lnTo>
                <a:lnTo>
                  <a:pt x="1193" y="3650"/>
                </a:lnTo>
                <a:lnTo>
                  <a:pt x="901" y="3918"/>
                </a:lnTo>
                <a:lnTo>
                  <a:pt x="706" y="4064"/>
                </a:lnTo>
                <a:lnTo>
                  <a:pt x="511" y="4210"/>
                </a:lnTo>
                <a:lnTo>
                  <a:pt x="511" y="3845"/>
                </a:lnTo>
                <a:lnTo>
                  <a:pt x="511" y="3747"/>
                </a:lnTo>
                <a:lnTo>
                  <a:pt x="657" y="3699"/>
                </a:lnTo>
                <a:lnTo>
                  <a:pt x="803" y="3626"/>
                </a:lnTo>
                <a:lnTo>
                  <a:pt x="1047" y="3455"/>
                </a:lnTo>
                <a:lnTo>
                  <a:pt x="1387" y="3236"/>
                </a:lnTo>
                <a:lnTo>
                  <a:pt x="1509" y="3163"/>
                </a:lnTo>
                <a:close/>
                <a:moveTo>
                  <a:pt x="1533" y="3942"/>
                </a:moveTo>
                <a:lnTo>
                  <a:pt x="1533" y="4404"/>
                </a:lnTo>
                <a:lnTo>
                  <a:pt x="1533" y="4526"/>
                </a:lnTo>
                <a:lnTo>
                  <a:pt x="1168" y="4745"/>
                </a:lnTo>
                <a:lnTo>
                  <a:pt x="828" y="4988"/>
                </a:lnTo>
                <a:lnTo>
                  <a:pt x="657" y="5086"/>
                </a:lnTo>
                <a:lnTo>
                  <a:pt x="511" y="5232"/>
                </a:lnTo>
                <a:lnTo>
                  <a:pt x="511" y="4648"/>
                </a:lnTo>
                <a:lnTo>
                  <a:pt x="657" y="4575"/>
                </a:lnTo>
                <a:lnTo>
                  <a:pt x="803" y="4477"/>
                </a:lnTo>
                <a:lnTo>
                  <a:pt x="1095" y="4258"/>
                </a:lnTo>
                <a:lnTo>
                  <a:pt x="1533" y="3942"/>
                </a:lnTo>
                <a:close/>
                <a:moveTo>
                  <a:pt x="1509" y="4964"/>
                </a:moveTo>
                <a:lnTo>
                  <a:pt x="1485" y="5378"/>
                </a:lnTo>
                <a:lnTo>
                  <a:pt x="1363" y="5451"/>
                </a:lnTo>
                <a:lnTo>
                  <a:pt x="1217" y="5548"/>
                </a:lnTo>
                <a:lnTo>
                  <a:pt x="998" y="5767"/>
                </a:lnTo>
                <a:lnTo>
                  <a:pt x="730" y="5986"/>
                </a:lnTo>
                <a:lnTo>
                  <a:pt x="609" y="6108"/>
                </a:lnTo>
                <a:lnTo>
                  <a:pt x="487" y="6254"/>
                </a:lnTo>
                <a:lnTo>
                  <a:pt x="487" y="5499"/>
                </a:lnTo>
                <a:lnTo>
                  <a:pt x="633" y="5475"/>
                </a:lnTo>
                <a:lnTo>
                  <a:pt x="755" y="5426"/>
                </a:lnTo>
                <a:lnTo>
                  <a:pt x="998" y="5256"/>
                </a:lnTo>
                <a:lnTo>
                  <a:pt x="1509" y="4964"/>
                </a:lnTo>
                <a:close/>
                <a:moveTo>
                  <a:pt x="1460" y="5889"/>
                </a:moveTo>
                <a:lnTo>
                  <a:pt x="1436" y="6473"/>
                </a:lnTo>
                <a:lnTo>
                  <a:pt x="1363" y="6448"/>
                </a:lnTo>
                <a:lnTo>
                  <a:pt x="1266" y="6448"/>
                </a:lnTo>
                <a:lnTo>
                  <a:pt x="1168" y="6473"/>
                </a:lnTo>
                <a:lnTo>
                  <a:pt x="998" y="6594"/>
                </a:lnTo>
                <a:lnTo>
                  <a:pt x="852" y="6716"/>
                </a:lnTo>
                <a:lnTo>
                  <a:pt x="730" y="6862"/>
                </a:lnTo>
                <a:lnTo>
                  <a:pt x="511" y="7105"/>
                </a:lnTo>
                <a:lnTo>
                  <a:pt x="487" y="6448"/>
                </a:lnTo>
                <a:lnTo>
                  <a:pt x="511" y="6448"/>
                </a:lnTo>
                <a:lnTo>
                  <a:pt x="682" y="6424"/>
                </a:lnTo>
                <a:lnTo>
                  <a:pt x="828" y="6351"/>
                </a:lnTo>
                <a:lnTo>
                  <a:pt x="974" y="6254"/>
                </a:lnTo>
                <a:lnTo>
                  <a:pt x="1095" y="6156"/>
                </a:lnTo>
                <a:lnTo>
                  <a:pt x="1460" y="5889"/>
                </a:lnTo>
                <a:close/>
                <a:moveTo>
                  <a:pt x="6984" y="6205"/>
                </a:moveTo>
                <a:lnTo>
                  <a:pt x="6935" y="6229"/>
                </a:lnTo>
                <a:lnTo>
                  <a:pt x="6862" y="6278"/>
                </a:lnTo>
                <a:lnTo>
                  <a:pt x="6716" y="6424"/>
                </a:lnTo>
                <a:lnTo>
                  <a:pt x="6546" y="6594"/>
                </a:lnTo>
                <a:lnTo>
                  <a:pt x="6327" y="6740"/>
                </a:lnTo>
                <a:lnTo>
                  <a:pt x="6108" y="6862"/>
                </a:lnTo>
                <a:lnTo>
                  <a:pt x="5986" y="6911"/>
                </a:lnTo>
                <a:lnTo>
                  <a:pt x="5889" y="6935"/>
                </a:lnTo>
                <a:lnTo>
                  <a:pt x="5767" y="6935"/>
                </a:lnTo>
                <a:lnTo>
                  <a:pt x="5670" y="6911"/>
                </a:lnTo>
                <a:lnTo>
                  <a:pt x="5572" y="6886"/>
                </a:lnTo>
                <a:lnTo>
                  <a:pt x="5499" y="6838"/>
                </a:lnTo>
                <a:lnTo>
                  <a:pt x="5426" y="6740"/>
                </a:lnTo>
                <a:lnTo>
                  <a:pt x="5353" y="6619"/>
                </a:lnTo>
                <a:lnTo>
                  <a:pt x="5305" y="6546"/>
                </a:lnTo>
                <a:lnTo>
                  <a:pt x="5232" y="6521"/>
                </a:lnTo>
                <a:lnTo>
                  <a:pt x="5134" y="6521"/>
                </a:lnTo>
                <a:lnTo>
                  <a:pt x="5061" y="6546"/>
                </a:lnTo>
                <a:lnTo>
                  <a:pt x="4794" y="6716"/>
                </a:lnTo>
                <a:lnTo>
                  <a:pt x="4599" y="6813"/>
                </a:lnTo>
                <a:lnTo>
                  <a:pt x="4429" y="6911"/>
                </a:lnTo>
                <a:lnTo>
                  <a:pt x="4283" y="6959"/>
                </a:lnTo>
                <a:lnTo>
                  <a:pt x="4210" y="6959"/>
                </a:lnTo>
                <a:lnTo>
                  <a:pt x="4137" y="6935"/>
                </a:lnTo>
                <a:lnTo>
                  <a:pt x="4088" y="6911"/>
                </a:lnTo>
                <a:lnTo>
                  <a:pt x="4064" y="6838"/>
                </a:lnTo>
                <a:lnTo>
                  <a:pt x="4039" y="6765"/>
                </a:lnTo>
                <a:lnTo>
                  <a:pt x="4039" y="6667"/>
                </a:lnTo>
                <a:lnTo>
                  <a:pt x="4039" y="6619"/>
                </a:lnTo>
                <a:lnTo>
                  <a:pt x="4015" y="6594"/>
                </a:lnTo>
                <a:lnTo>
                  <a:pt x="3966" y="6570"/>
                </a:lnTo>
                <a:lnTo>
                  <a:pt x="3893" y="6570"/>
                </a:lnTo>
                <a:lnTo>
                  <a:pt x="3845" y="6643"/>
                </a:lnTo>
                <a:lnTo>
                  <a:pt x="3796" y="6862"/>
                </a:lnTo>
                <a:lnTo>
                  <a:pt x="3772" y="6959"/>
                </a:lnTo>
                <a:lnTo>
                  <a:pt x="3772" y="7057"/>
                </a:lnTo>
                <a:lnTo>
                  <a:pt x="3796" y="7154"/>
                </a:lnTo>
                <a:lnTo>
                  <a:pt x="3845" y="7251"/>
                </a:lnTo>
                <a:lnTo>
                  <a:pt x="3942" y="7300"/>
                </a:lnTo>
                <a:lnTo>
                  <a:pt x="4064" y="7349"/>
                </a:lnTo>
                <a:lnTo>
                  <a:pt x="4331" y="7349"/>
                </a:lnTo>
                <a:lnTo>
                  <a:pt x="4453" y="7324"/>
                </a:lnTo>
                <a:lnTo>
                  <a:pt x="4599" y="7276"/>
                </a:lnTo>
                <a:lnTo>
                  <a:pt x="4842" y="7154"/>
                </a:lnTo>
                <a:lnTo>
                  <a:pt x="5086" y="7008"/>
                </a:lnTo>
                <a:lnTo>
                  <a:pt x="5183" y="7130"/>
                </a:lnTo>
                <a:lnTo>
                  <a:pt x="5280" y="7203"/>
                </a:lnTo>
                <a:lnTo>
                  <a:pt x="5378" y="7276"/>
                </a:lnTo>
                <a:lnTo>
                  <a:pt x="5499" y="7324"/>
                </a:lnTo>
                <a:lnTo>
                  <a:pt x="5597" y="7349"/>
                </a:lnTo>
                <a:lnTo>
                  <a:pt x="5718" y="7349"/>
                </a:lnTo>
                <a:lnTo>
                  <a:pt x="5962" y="7324"/>
                </a:lnTo>
                <a:lnTo>
                  <a:pt x="6229" y="7251"/>
                </a:lnTo>
                <a:lnTo>
                  <a:pt x="6473" y="7130"/>
                </a:lnTo>
                <a:lnTo>
                  <a:pt x="6716" y="6984"/>
                </a:lnTo>
                <a:lnTo>
                  <a:pt x="6935" y="6813"/>
                </a:lnTo>
                <a:lnTo>
                  <a:pt x="7057" y="6959"/>
                </a:lnTo>
                <a:lnTo>
                  <a:pt x="7203" y="7081"/>
                </a:lnTo>
                <a:lnTo>
                  <a:pt x="7373" y="7154"/>
                </a:lnTo>
                <a:lnTo>
                  <a:pt x="7568" y="7203"/>
                </a:lnTo>
                <a:lnTo>
                  <a:pt x="7714" y="7227"/>
                </a:lnTo>
                <a:lnTo>
                  <a:pt x="7981" y="7227"/>
                </a:lnTo>
                <a:lnTo>
                  <a:pt x="8103" y="7178"/>
                </a:lnTo>
                <a:lnTo>
                  <a:pt x="8225" y="7130"/>
                </a:lnTo>
                <a:lnTo>
                  <a:pt x="8322" y="7057"/>
                </a:lnTo>
                <a:lnTo>
                  <a:pt x="8541" y="6911"/>
                </a:lnTo>
                <a:lnTo>
                  <a:pt x="8663" y="7057"/>
                </a:lnTo>
                <a:lnTo>
                  <a:pt x="8833" y="7154"/>
                </a:lnTo>
                <a:lnTo>
                  <a:pt x="9028" y="7203"/>
                </a:lnTo>
                <a:lnTo>
                  <a:pt x="9222" y="7227"/>
                </a:lnTo>
                <a:lnTo>
                  <a:pt x="9441" y="7203"/>
                </a:lnTo>
                <a:lnTo>
                  <a:pt x="9636" y="7154"/>
                </a:lnTo>
                <a:lnTo>
                  <a:pt x="9830" y="7057"/>
                </a:lnTo>
                <a:lnTo>
                  <a:pt x="10001" y="6935"/>
                </a:lnTo>
                <a:lnTo>
                  <a:pt x="10171" y="7057"/>
                </a:lnTo>
                <a:lnTo>
                  <a:pt x="10341" y="7154"/>
                </a:lnTo>
                <a:lnTo>
                  <a:pt x="10512" y="7227"/>
                </a:lnTo>
                <a:lnTo>
                  <a:pt x="10706" y="7276"/>
                </a:lnTo>
                <a:lnTo>
                  <a:pt x="10877" y="7276"/>
                </a:lnTo>
                <a:lnTo>
                  <a:pt x="11047" y="7251"/>
                </a:lnTo>
                <a:lnTo>
                  <a:pt x="11193" y="7203"/>
                </a:lnTo>
                <a:lnTo>
                  <a:pt x="11339" y="7105"/>
                </a:lnTo>
                <a:lnTo>
                  <a:pt x="11436" y="7203"/>
                </a:lnTo>
                <a:lnTo>
                  <a:pt x="11534" y="7276"/>
                </a:lnTo>
                <a:lnTo>
                  <a:pt x="11655" y="7349"/>
                </a:lnTo>
                <a:lnTo>
                  <a:pt x="11777" y="7397"/>
                </a:lnTo>
                <a:lnTo>
                  <a:pt x="11899" y="7422"/>
                </a:lnTo>
                <a:lnTo>
                  <a:pt x="12020" y="7422"/>
                </a:lnTo>
                <a:lnTo>
                  <a:pt x="12142" y="7397"/>
                </a:lnTo>
                <a:lnTo>
                  <a:pt x="12239" y="7349"/>
                </a:lnTo>
                <a:lnTo>
                  <a:pt x="12337" y="7300"/>
                </a:lnTo>
                <a:lnTo>
                  <a:pt x="12434" y="7203"/>
                </a:lnTo>
                <a:lnTo>
                  <a:pt x="12604" y="7032"/>
                </a:lnTo>
                <a:lnTo>
                  <a:pt x="12848" y="7178"/>
                </a:lnTo>
                <a:lnTo>
                  <a:pt x="12969" y="7251"/>
                </a:lnTo>
                <a:lnTo>
                  <a:pt x="13091" y="7300"/>
                </a:lnTo>
                <a:lnTo>
                  <a:pt x="13213" y="7324"/>
                </a:lnTo>
                <a:lnTo>
                  <a:pt x="13334" y="7324"/>
                </a:lnTo>
                <a:lnTo>
                  <a:pt x="13432" y="7300"/>
                </a:lnTo>
                <a:lnTo>
                  <a:pt x="13529" y="7227"/>
                </a:lnTo>
                <a:lnTo>
                  <a:pt x="13651" y="7324"/>
                </a:lnTo>
                <a:lnTo>
                  <a:pt x="13797" y="7373"/>
                </a:lnTo>
                <a:lnTo>
                  <a:pt x="13967" y="7397"/>
                </a:lnTo>
                <a:lnTo>
                  <a:pt x="14113" y="7373"/>
                </a:lnTo>
                <a:lnTo>
                  <a:pt x="14259" y="7349"/>
                </a:lnTo>
                <a:lnTo>
                  <a:pt x="14405" y="7251"/>
                </a:lnTo>
                <a:lnTo>
                  <a:pt x="14502" y="7154"/>
                </a:lnTo>
                <a:lnTo>
                  <a:pt x="14575" y="7008"/>
                </a:lnTo>
                <a:lnTo>
                  <a:pt x="14575" y="6959"/>
                </a:lnTo>
                <a:lnTo>
                  <a:pt x="14575" y="6935"/>
                </a:lnTo>
                <a:lnTo>
                  <a:pt x="14527" y="6911"/>
                </a:lnTo>
                <a:lnTo>
                  <a:pt x="14502" y="6911"/>
                </a:lnTo>
                <a:lnTo>
                  <a:pt x="14283" y="6959"/>
                </a:lnTo>
                <a:lnTo>
                  <a:pt x="14016" y="7032"/>
                </a:lnTo>
                <a:lnTo>
                  <a:pt x="13894" y="7032"/>
                </a:lnTo>
                <a:lnTo>
                  <a:pt x="13772" y="7008"/>
                </a:lnTo>
                <a:lnTo>
                  <a:pt x="13699" y="6959"/>
                </a:lnTo>
                <a:lnTo>
                  <a:pt x="13651" y="6911"/>
                </a:lnTo>
                <a:lnTo>
                  <a:pt x="13651" y="6862"/>
                </a:lnTo>
                <a:lnTo>
                  <a:pt x="13626" y="6789"/>
                </a:lnTo>
                <a:lnTo>
                  <a:pt x="13578" y="6740"/>
                </a:lnTo>
                <a:lnTo>
                  <a:pt x="13529" y="6692"/>
                </a:lnTo>
                <a:lnTo>
                  <a:pt x="13407" y="6692"/>
                </a:lnTo>
                <a:lnTo>
                  <a:pt x="13359" y="6716"/>
                </a:lnTo>
                <a:lnTo>
                  <a:pt x="13334" y="6789"/>
                </a:lnTo>
                <a:lnTo>
                  <a:pt x="13310" y="6862"/>
                </a:lnTo>
                <a:lnTo>
                  <a:pt x="13286" y="6911"/>
                </a:lnTo>
                <a:lnTo>
                  <a:pt x="13286" y="6959"/>
                </a:lnTo>
                <a:lnTo>
                  <a:pt x="13261" y="6984"/>
                </a:lnTo>
                <a:lnTo>
                  <a:pt x="13115" y="6984"/>
                </a:lnTo>
                <a:lnTo>
                  <a:pt x="13018" y="6935"/>
                </a:lnTo>
                <a:lnTo>
                  <a:pt x="12823" y="6789"/>
                </a:lnTo>
                <a:lnTo>
                  <a:pt x="12677" y="6667"/>
                </a:lnTo>
                <a:lnTo>
                  <a:pt x="12629" y="6643"/>
                </a:lnTo>
                <a:lnTo>
                  <a:pt x="12580" y="6619"/>
                </a:lnTo>
                <a:lnTo>
                  <a:pt x="12507" y="6619"/>
                </a:lnTo>
                <a:lnTo>
                  <a:pt x="12458" y="6667"/>
                </a:lnTo>
                <a:lnTo>
                  <a:pt x="12264" y="6886"/>
                </a:lnTo>
                <a:lnTo>
                  <a:pt x="12166" y="6959"/>
                </a:lnTo>
                <a:lnTo>
                  <a:pt x="12045" y="7032"/>
                </a:lnTo>
                <a:lnTo>
                  <a:pt x="11947" y="7057"/>
                </a:lnTo>
                <a:lnTo>
                  <a:pt x="11850" y="7032"/>
                </a:lnTo>
                <a:lnTo>
                  <a:pt x="11777" y="7008"/>
                </a:lnTo>
                <a:lnTo>
                  <a:pt x="11704" y="6911"/>
                </a:lnTo>
                <a:lnTo>
                  <a:pt x="11631" y="6813"/>
                </a:lnTo>
                <a:lnTo>
                  <a:pt x="11582" y="6667"/>
                </a:lnTo>
                <a:lnTo>
                  <a:pt x="11582" y="6594"/>
                </a:lnTo>
                <a:lnTo>
                  <a:pt x="11534" y="6521"/>
                </a:lnTo>
                <a:lnTo>
                  <a:pt x="11485" y="6497"/>
                </a:lnTo>
                <a:lnTo>
                  <a:pt x="11436" y="6473"/>
                </a:lnTo>
                <a:lnTo>
                  <a:pt x="11363" y="6473"/>
                </a:lnTo>
                <a:lnTo>
                  <a:pt x="11315" y="6497"/>
                </a:lnTo>
                <a:lnTo>
                  <a:pt x="11266" y="6546"/>
                </a:lnTo>
                <a:lnTo>
                  <a:pt x="11217" y="6619"/>
                </a:lnTo>
                <a:lnTo>
                  <a:pt x="11193" y="6716"/>
                </a:lnTo>
                <a:lnTo>
                  <a:pt x="11144" y="6789"/>
                </a:lnTo>
                <a:lnTo>
                  <a:pt x="11071" y="6838"/>
                </a:lnTo>
                <a:lnTo>
                  <a:pt x="11023" y="6886"/>
                </a:lnTo>
                <a:lnTo>
                  <a:pt x="10950" y="6911"/>
                </a:lnTo>
                <a:lnTo>
                  <a:pt x="10877" y="6911"/>
                </a:lnTo>
                <a:lnTo>
                  <a:pt x="10706" y="6886"/>
                </a:lnTo>
                <a:lnTo>
                  <a:pt x="10560" y="6838"/>
                </a:lnTo>
                <a:lnTo>
                  <a:pt x="10390" y="6740"/>
                </a:lnTo>
                <a:lnTo>
                  <a:pt x="10268" y="6643"/>
                </a:lnTo>
                <a:lnTo>
                  <a:pt x="10147" y="6521"/>
                </a:lnTo>
                <a:lnTo>
                  <a:pt x="10074" y="6473"/>
                </a:lnTo>
                <a:lnTo>
                  <a:pt x="10001" y="6448"/>
                </a:lnTo>
                <a:lnTo>
                  <a:pt x="9928" y="6473"/>
                </a:lnTo>
                <a:lnTo>
                  <a:pt x="9855" y="6521"/>
                </a:lnTo>
                <a:lnTo>
                  <a:pt x="9757" y="6619"/>
                </a:lnTo>
                <a:lnTo>
                  <a:pt x="9611" y="6716"/>
                </a:lnTo>
                <a:lnTo>
                  <a:pt x="9441" y="6789"/>
                </a:lnTo>
                <a:lnTo>
                  <a:pt x="9271" y="6838"/>
                </a:lnTo>
                <a:lnTo>
                  <a:pt x="9101" y="6838"/>
                </a:lnTo>
                <a:lnTo>
                  <a:pt x="9028" y="6813"/>
                </a:lnTo>
                <a:lnTo>
                  <a:pt x="8979" y="6789"/>
                </a:lnTo>
                <a:lnTo>
                  <a:pt x="8906" y="6740"/>
                </a:lnTo>
                <a:lnTo>
                  <a:pt x="8882" y="6667"/>
                </a:lnTo>
                <a:lnTo>
                  <a:pt x="8833" y="6594"/>
                </a:lnTo>
                <a:lnTo>
                  <a:pt x="8833" y="6497"/>
                </a:lnTo>
                <a:lnTo>
                  <a:pt x="8809" y="6424"/>
                </a:lnTo>
                <a:lnTo>
                  <a:pt x="8784" y="6375"/>
                </a:lnTo>
                <a:lnTo>
                  <a:pt x="8736" y="6327"/>
                </a:lnTo>
                <a:lnTo>
                  <a:pt x="8687" y="6302"/>
                </a:lnTo>
                <a:lnTo>
                  <a:pt x="8638" y="6278"/>
                </a:lnTo>
                <a:lnTo>
                  <a:pt x="8565" y="6278"/>
                </a:lnTo>
                <a:lnTo>
                  <a:pt x="8517" y="6302"/>
                </a:lnTo>
                <a:lnTo>
                  <a:pt x="8468" y="6351"/>
                </a:lnTo>
                <a:lnTo>
                  <a:pt x="8298" y="6546"/>
                </a:lnTo>
                <a:lnTo>
                  <a:pt x="8200" y="6643"/>
                </a:lnTo>
                <a:lnTo>
                  <a:pt x="8103" y="6740"/>
                </a:lnTo>
                <a:lnTo>
                  <a:pt x="7981" y="6789"/>
                </a:lnTo>
                <a:lnTo>
                  <a:pt x="7860" y="6813"/>
                </a:lnTo>
                <a:lnTo>
                  <a:pt x="7714" y="6813"/>
                </a:lnTo>
                <a:lnTo>
                  <a:pt x="7592" y="6789"/>
                </a:lnTo>
                <a:lnTo>
                  <a:pt x="7446" y="6740"/>
                </a:lnTo>
                <a:lnTo>
                  <a:pt x="7349" y="6667"/>
                </a:lnTo>
                <a:lnTo>
                  <a:pt x="7276" y="6546"/>
                </a:lnTo>
                <a:lnTo>
                  <a:pt x="7227" y="6424"/>
                </a:lnTo>
                <a:lnTo>
                  <a:pt x="7227" y="6375"/>
                </a:lnTo>
                <a:lnTo>
                  <a:pt x="7178" y="6302"/>
                </a:lnTo>
                <a:lnTo>
                  <a:pt x="7154" y="6278"/>
                </a:lnTo>
                <a:lnTo>
                  <a:pt x="7105" y="6229"/>
                </a:lnTo>
                <a:lnTo>
                  <a:pt x="7032" y="6205"/>
                </a:lnTo>
                <a:close/>
                <a:moveTo>
                  <a:pt x="1412" y="6813"/>
                </a:moveTo>
                <a:lnTo>
                  <a:pt x="1387" y="7397"/>
                </a:lnTo>
                <a:lnTo>
                  <a:pt x="1144" y="7616"/>
                </a:lnTo>
                <a:lnTo>
                  <a:pt x="925" y="7835"/>
                </a:lnTo>
                <a:lnTo>
                  <a:pt x="755" y="8006"/>
                </a:lnTo>
                <a:lnTo>
                  <a:pt x="584" y="8176"/>
                </a:lnTo>
                <a:lnTo>
                  <a:pt x="536" y="7543"/>
                </a:lnTo>
                <a:lnTo>
                  <a:pt x="657" y="7446"/>
                </a:lnTo>
                <a:lnTo>
                  <a:pt x="755" y="7349"/>
                </a:lnTo>
                <a:lnTo>
                  <a:pt x="949" y="7154"/>
                </a:lnTo>
                <a:lnTo>
                  <a:pt x="1095" y="7032"/>
                </a:lnTo>
                <a:lnTo>
                  <a:pt x="1241" y="6911"/>
                </a:lnTo>
                <a:lnTo>
                  <a:pt x="1412" y="6813"/>
                </a:lnTo>
                <a:close/>
                <a:moveTo>
                  <a:pt x="1363" y="7981"/>
                </a:moveTo>
                <a:lnTo>
                  <a:pt x="1339" y="8468"/>
                </a:lnTo>
                <a:lnTo>
                  <a:pt x="1241" y="8541"/>
                </a:lnTo>
                <a:lnTo>
                  <a:pt x="1168" y="8614"/>
                </a:lnTo>
                <a:lnTo>
                  <a:pt x="1022" y="8736"/>
                </a:lnTo>
                <a:lnTo>
                  <a:pt x="901" y="8882"/>
                </a:lnTo>
                <a:lnTo>
                  <a:pt x="779" y="9052"/>
                </a:lnTo>
                <a:lnTo>
                  <a:pt x="633" y="9222"/>
                </a:lnTo>
                <a:lnTo>
                  <a:pt x="584" y="8492"/>
                </a:lnTo>
                <a:lnTo>
                  <a:pt x="730" y="8444"/>
                </a:lnTo>
                <a:lnTo>
                  <a:pt x="852" y="8395"/>
                </a:lnTo>
                <a:lnTo>
                  <a:pt x="1095" y="8200"/>
                </a:lnTo>
                <a:lnTo>
                  <a:pt x="1363" y="7981"/>
                </a:lnTo>
                <a:close/>
                <a:moveTo>
                  <a:pt x="10901" y="8638"/>
                </a:moveTo>
                <a:lnTo>
                  <a:pt x="10828" y="8687"/>
                </a:lnTo>
                <a:lnTo>
                  <a:pt x="10779" y="8736"/>
                </a:lnTo>
                <a:lnTo>
                  <a:pt x="10706" y="8857"/>
                </a:lnTo>
                <a:lnTo>
                  <a:pt x="10682" y="8979"/>
                </a:lnTo>
                <a:lnTo>
                  <a:pt x="10560" y="9076"/>
                </a:lnTo>
                <a:lnTo>
                  <a:pt x="10414" y="9149"/>
                </a:lnTo>
                <a:lnTo>
                  <a:pt x="10293" y="9173"/>
                </a:lnTo>
                <a:lnTo>
                  <a:pt x="10122" y="9173"/>
                </a:lnTo>
                <a:lnTo>
                  <a:pt x="10025" y="9149"/>
                </a:lnTo>
                <a:lnTo>
                  <a:pt x="9976" y="9125"/>
                </a:lnTo>
                <a:lnTo>
                  <a:pt x="9928" y="9076"/>
                </a:lnTo>
                <a:lnTo>
                  <a:pt x="9903" y="9028"/>
                </a:lnTo>
                <a:lnTo>
                  <a:pt x="9903" y="8930"/>
                </a:lnTo>
                <a:lnTo>
                  <a:pt x="9879" y="8857"/>
                </a:lnTo>
                <a:lnTo>
                  <a:pt x="9830" y="8809"/>
                </a:lnTo>
                <a:lnTo>
                  <a:pt x="9757" y="8760"/>
                </a:lnTo>
                <a:lnTo>
                  <a:pt x="9684" y="8760"/>
                </a:lnTo>
                <a:lnTo>
                  <a:pt x="9611" y="8784"/>
                </a:lnTo>
                <a:lnTo>
                  <a:pt x="9563" y="8833"/>
                </a:lnTo>
                <a:lnTo>
                  <a:pt x="9514" y="8906"/>
                </a:lnTo>
                <a:lnTo>
                  <a:pt x="9490" y="8955"/>
                </a:lnTo>
                <a:lnTo>
                  <a:pt x="9441" y="9003"/>
                </a:lnTo>
                <a:lnTo>
                  <a:pt x="9320" y="9052"/>
                </a:lnTo>
                <a:lnTo>
                  <a:pt x="9149" y="9101"/>
                </a:lnTo>
                <a:lnTo>
                  <a:pt x="8979" y="9125"/>
                </a:lnTo>
                <a:lnTo>
                  <a:pt x="8809" y="9101"/>
                </a:lnTo>
                <a:lnTo>
                  <a:pt x="8663" y="9076"/>
                </a:lnTo>
                <a:lnTo>
                  <a:pt x="8541" y="9003"/>
                </a:lnTo>
                <a:lnTo>
                  <a:pt x="8517" y="8955"/>
                </a:lnTo>
                <a:lnTo>
                  <a:pt x="8492" y="8906"/>
                </a:lnTo>
                <a:lnTo>
                  <a:pt x="8492" y="8833"/>
                </a:lnTo>
                <a:lnTo>
                  <a:pt x="8444" y="8784"/>
                </a:lnTo>
                <a:lnTo>
                  <a:pt x="8419" y="8736"/>
                </a:lnTo>
                <a:lnTo>
                  <a:pt x="8371" y="8711"/>
                </a:lnTo>
                <a:lnTo>
                  <a:pt x="8298" y="8687"/>
                </a:lnTo>
                <a:lnTo>
                  <a:pt x="8249" y="8687"/>
                </a:lnTo>
                <a:lnTo>
                  <a:pt x="8200" y="8711"/>
                </a:lnTo>
                <a:lnTo>
                  <a:pt x="8127" y="8736"/>
                </a:lnTo>
                <a:lnTo>
                  <a:pt x="8006" y="8906"/>
                </a:lnTo>
                <a:lnTo>
                  <a:pt x="7860" y="9052"/>
                </a:lnTo>
                <a:lnTo>
                  <a:pt x="7787" y="9125"/>
                </a:lnTo>
                <a:lnTo>
                  <a:pt x="7689" y="9173"/>
                </a:lnTo>
                <a:lnTo>
                  <a:pt x="7568" y="9222"/>
                </a:lnTo>
                <a:lnTo>
                  <a:pt x="7446" y="9246"/>
                </a:lnTo>
                <a:lnTo>
                  <a:pt x="7324" y="9246"/>
                </a:lnTo>
                <a:lnTo>
                  <a:pt x="7276" y="9222"/>
                </a:lnTo>
                <a:lnTo>
                  <a:pt x="7227" y="9198"/>
                </a:lnTo>
                <a:lnTo>
                  <a:pt x="7203" y="9149"/>
                </a:lnTo>
                <a:lnTo>
                  <a:pt x="7178" y="9076"/>
                </a:lnTo>
                <a:lnTo>
                  <a:pt x="7178" y="9003"/>
                </a:lnTo>
                <a:lnTo>
                  <a:pt x="7203" y="8930"/>
                </a:lnTo>
                <a:lnTo>
                  <a:pt x="7203" y="8833"/>
                </a:lnTo>
                <a:lnTo>
                  <a:pt x="7154" y="8760"/>
                </a:lnTo>
                <a:lnTo>
                  <a:pt x="7105" y="8687"/>
                </a:lnTo>
                <a:lnTo>
                  <a:pt x="7032" y="8663"/>
                </a:lnTo>
                <a:lnTo>
                  <a:pt x="6886" y="8663"/>
                </a:lnTo>
                <a:lnTo>
                  <a:pt x="6813" y="8711"/>
                </a:lnTo>
                <a:lnTo>
                  <a:pt x="6789" y="8809"/>
                </a:lnTo>
                <a:lnTo>
                  <a:pt x="6740" y="8906"/>
                </a:lnTo>
                <a:lnTo>
                  <a:pt x="6692" y="8979"/>
                </a:lnTo>
                <a:lnTo>
                  <a:pt x="6619" y="9076"/>
                </a:lnTo>
                <a:lnTo>
                  <a:pt x="6521" y="9125"/>
                </a:lnTo>
                <a:lnTo>
                  <a:pt x="6424" y="9173"/>
                </a:lnTo>
                <a:lnTo>
                  <a:pt x="6327" y="9222"/>
                </a:lnTo>
                <a:lnTo>
                  <a:pt x="6083" y="9271"/>
                </a:lnTo>
                <a:lnTo>
                  <a:pt x="5864" y="9246"/>
                </a:lnTo>
                <a:lnTo>
                  <a:pt x="5743" y="9222"/>
                </a:lnTo>
                <a:lnTo>
                  <a:pt x="5645" y="9198"/>
                </a:lnTo>
                <a:lnTo>
                  <a:pt x="5572" y="9125"/>
                </a:lnTo>
                <a:lnTo>
                  <a:pt x="5499" y="9052"/>
                </a:lnTo>
                <a:lnTo>
                  <a:pt x="5451" y="8979"/>
                </a:lnTo>
                <a:lnTo>
                  <a:pt x="5402" y="8882"/>
                </a:lnTo>
                <a:lnTo>
                  <a:pt x="5402" y="8833"/>
                </a:lnTo>
                <a:lnTo>
                  <a:pt x="5378" y="8784"/>
                </a:lnTo>
                <a:lnTo>
                  <a:pt x="5280" y="8736"/>
                </a:lnTo>
                <a:lnTo>
                  <a:pt x="5183" y="8711"/>
                </a:lnTo>
                <a:lnTo>
                  <a:pt x="5086" y="8736"/>
                </a:lnTo>
                <a:lnTo>
                  <a:pt x="4842" y="8906"/>
                </a:lnTo>
                <a:lnTo>
                  <a:pt x="4648" y="9028"/>
                </a:lnTo>
                <a:lnTo>
                  <a:pt x="4453" y="9149"/>
                </a:lnTo>
                <a:lnTo>
                  <a:pt x="4258" y="9222"/>
                </a:lnTo>
                <a:lnTo>
                  <a:pt x="4112" y="9222"/>
                </a:lnTo>
                <a:lnTo>
                  <a:pt x="4064" y="9198"/>
                </a:lnTo>
                <a:lnTo>
                  <a:pt x="4015" y="9149"/>
                </a:lnTo>
                <a:lnTo>
                  <a:pt x="3991" y="9076"/>
                </a:lnTo>
                <a:lnTo>
                  <a:pt x="4015" y="8955"/>
                </a:lnTo>
                <a:lnTo>
                  <a:pt x="4015" y="8906"/>
                </a:lnTo>
                <a:lnTo>
                  <a:pt x="3991" y="8857"/>
                </a:lnTo>
                <a:lnTo>
                  <a:pt x="3966" y="8833"/>
                </a:lnTo>
                <a:lnTo>
                  <a:pt x="3918" y="8809"/>
                </a:lnTo>
                <a:lnTo>
                  <a:pt x="3893" y="8784"/>
                </a:lnTo>
                <a:lnTo>
                  <a:pt x="3845" y="8809"/>
                </a:lnTo>
                <a:lnTo>
                  <a:pt x="3796" y="8809"/>
                </a:lnTo>
                <a:lnTo>
                  <a:pt x="3747" y="8857"/>
                </a:lnTo>
                <a:lnTo>
                  <a:pt x="3699" y="8979"/>
                </a:lnTo>
                <a:lnTo>
                  <a:pt x="3674" y="9101"/>
                </a:lnTo>
                <a:lnTo>
                  <a:pt x="3674" y="9222"/>
                </a:lnTo>
                <a:lnTo>
                  <a:pt x="3699" y="9319"/>
                </a:lnTo>
                <a:lnTo>
                  <a:pt x="3772" y="9417"/>
                </a:lnTo>
                <a:lnTo>
                  <a:pt x="3845" y="9514"/>
                </a:lnTo>
                <a:lnTo>
                  <a:pt x="3966" y="9587"/>
                </a:lnTo>
                <a:lnTo>
                  <a:pt x="4088" y="9636"/>
                </a:lnTo>
                <a:lnTo>
                  <a:pt x="4210" y="9660"/>
                </a:lnTo>
                <a:lnTo>
                  <a:pt x="4356" y="9636"/>
                </a:lnTo>
                <a:lnTo>
                  <a:pt x="4477" y="9611"/>
                </a:lnTo>
                <a:lnTo>
                  <a:pt x="4599" y="9563"/>
                </a:lnTo>
                <a:lnTo>
                  <a:pt x="4842" y="9417"/>
                </a:lnTo>
                <a:lnTo>
                  <a:pt x="5086" y="9246"/>
                </a:lnTo>
                <a:lnTo>
                  <a:pt x="5159" y="9344"/>
                </a:lnTo>
                <a:lnTo>
                  <a:pt x="5232" y="9441"/>
                </a:lnTo>
                <a:lnTo>
                  <a:pt x="5329" y="9514"/>
                </a:lnTo>
                <a:lnTo>
                  <a:pt x="5426" y="9563"/>
                </a:lnTo>
                <a:lnTo>
                  <a:pt x="5670" y="9660"/>
                </a:lnTo>
                <a:lnTo>
                  <a:pt x="5913" y="9684"/>
                </a:lnTo>
                <a:lnTo>
                  <a:pt x="6181" y="9684"/>
                </a:lnTo>
                <a:lnTo>
                  <a:pt x="6424" y="9636"/>
                </a:lnTo>
                <a:lnTo>
                  <a:pt x="6667" y="9538"/>
                </a:lnTo>
                <a:lnTo>
                  <a:pt x="6886" y="9392"/>
                </a:lnTo>
                <a:lnTo>
                  <a:pt x="6984" y="9490"/>
                </a:lnTo>
                <a:lnTo>
                  <a:pt x="7081" y="9563"/>
                </a:lnTo>
                <a:lnTo>
                  <a:pt x="7227" y="9636"/>
                </a:lnTo>
                <a:lnTo>
                  <a:pt x="7373" y="9684"/>
                </a:lnTo>
                <a:lnTo>
                  <a:pt x="7519" y="9709"/>
                </a:lnTo>
                <a:lnTo>
                  <a:pt x="7641" y="9684"/>
                </a:lnTo>
                <a:lnTo>
                  <a:pt x="7762" y="9660"/>
                </a:lnTo>
                <a:lnTo>
                  <a:pt x="7884" y="9611"/>
                </a:lnTo>
                <a:lnTo>
                  <a:pt x="7981" y="9538"/>
                </a:lnTo>
                <a:lnTo>
                  <a:pt x="8079" y="9465"/>
                </a:lnTo>
                <a:lnTo>
                  <a:pt x="8249" y="9271"/>
                </a:lnTo>
                <a:lnTo>
                  <a:pt x="8371" y="9368"/>
                </a:lnTo>
                <a:lnTo>
                  <a:pt x="8541" y="9465"/>
                </a:lnTo>
                <a:lnTo>
                  <a:pt x="8711" y="9514"/>
                </a:lnTo>
                <a:lnTo>
                  <a:pt x="8906" y="9538"/>
                </a:lnTo>
                <a:lnTo>
                  <a:pt x="9101" y="9538"/>
                </a:lnTo>
                <a:lnTo>
                  <a:pt x="9271" y="9514"/>
                </a:lnTo>
                <a:lnTo>
                  <a:pt x="9466" y="9441"/>
                </a:lnTo>
                <a:lnTo>
                  <a:pt x="9611" y="9368"/>
                </a:lnTo>
                <a:lnTo>
                  <a:pt x="9733" y="9465"/>
                </a:lnTo>
                <a:lnTo>
                  <a:pt x="9855" y="9514"/>
                </a:lnTo>
                <a:lnTo>
                  <a:pt x="10025" y="9563"/>
                </a:lnTo>
                <a:lnTo>
                  <a:pt x="10195" y="9563"/>
                </a:lnTo>
                <a:lnTo>
                  <a:pt x="10366" y="9538"/>
                </a:lnTo>
                <a:lnTo>
                  <a:pt x="10560" y="9490"/>
                </a:lnTo>
                <a:lnTo>
                  <a:pt x="10706" y="9417"/>
                </a:lnTo>
                <a:lnTo>
                  <a:pt x="10852" y="9319"/>
                </a:lnTo>
                <a:lnTo>
                  <a:pt x="10974" y="9392"/>
                </a:lnTo>
                <a:lnTo>
                  <a:pt x="11096" y="9441"/>
                </a:lnTo>
                <a:lnTo>
                  <a:pt x="11242" y="9465"/>
                </a:lnTo>
                <a:lnTo>
                  <a:pt x="11363" y="9490"/>
                </a:lnTo>
                <a:lnTo>
                  <a:pt x="11509" y="9490"/>
                </a:lnTo>
                <a:lnTo>
                  <a:pt x="11655" y="9465"/>
                </a:lnTo>
                <a:lnTo>
                  <a:pt x="11801" y="9417"/>
                </a:lnTo>
                <a:lnTo>
                  <a:pt x="11923" y="9344"/>
                </a:lnTo>
                <a:lnTo>
                  <a:pt x="12020" y="9441"/>
                </a:lnTo>
                <a:lnTo>
                  <a:pt x="12142" y="9490"/>
                </a:lnTo>
                <a:lnTo>
                  <a:pt x="12434" y="9490"/>
                </a:lnTo>
                <a:lnTo>
                  <a:pt x="12580" y="9441"/>
                </a:lnTo>
                <a:lnTo>
                  <a:pt x="12750" y="9392"/>
                </a:lnTo>
                <a:lnTo>
                  <a:pt x="12896" y="9319"/>
                </a:lnTo>
                <a:lnTo>
                  <a:pt x="13042" y="9222"/>
                </a:lnTo>
                <a:lnTo>
                  <a:pt x="13091" y="9295"/>
                </a:lnTo>
                <a:lnTo>
                  <a:pt x="13164" y="9344"/>
                </a:lnTo>
                <a:lnTo>
                  <a:pt x="13310" y="9417"/>
                </a:lnTo>
                <a:lnTo>
                  <a:pt x="13480" y="9441"/>
                </a:lnTo>
                <a:lnTo>
                  <a:pt x="13675" y="9441"/>
                </a:lnTo>
                <a:lnTo>
                  <a:pt x="13870" y="9392"/>
                </a:lnTo>
                <a:lnTo>
                  <a:pt x="14064" y="9319"/>
                </a:lnTo>
                <a:lnTo>
                  <a:pt x="14259" y="9246"/>
                </a:lnTo>
                <a:lnTo>
                  <a:pt x="14405" y="9149"/>
                </a:lnTo>
                <a:lnTo>
                  <a:pt x="14478" y="9101"/>
                </a:lnTo>
                <a:lnTo>
                  <a:pt x="14502" y="9028"/>
                </a:lnTo>
                <a:lnTo>
                  <a:pt x="14478" y="8955"/>
                </a:lnTo>
                <a:lnTo>
                  <a:pt x="14454" y="8882"/>
                </a:lnTo>
                <a:lnTo>
                  <a:pt x="14429" y="8833"/>
                </a:lnTo>
                <a:lnTo>
                  <a:pt x="14356" y="8809"/>
                </a:lnTo>
                <a:lnTo>
                  <a:pt x="14308" y="8809"/>
                </a:lnTo>
                <a:lnTo>
                  <a:pt x="14235" y="8833"/>
                </a:lnTo>
                <a:lnTo>
                  <a:pt x="14016" y="8955"/>
                </a:lnTo>
                <a:lnTo>
                  <a:pt x="13845" y="9028"/>
                </a:lnTo>
                <a:lnTo>
                  <a:pt x="13675" y="9076"/>
                </a:lnTo>
                <a:lnTo>
                  <a:pt x="13529" y="9101"/>
                </a:lnTo>
                <a:lnTo>
                  <a:pt x="13407" y="9101"/>
                </a:lnTo>
                <a:lnTo>
                  <a:pt x="13359" y="9076"/>
                </a:lnTo>
                <a:lnTo>
                  <a:pt x="13334" y="9028"/>
                </a:lnTo>
                <a:lnTo>
                  <a:pt x="13310" y="8979"/>
                </a:lnTo>
                <a:lnTo>
                  <a:pt x="13310" y="8906"/>
                </a:lnTo>
                <a:lnTo>
                  <a:pt x="13310" y="8857"/>
                </a:lnTo>
                <a:lnTo>
                  <a:pt x="13286" y="8784"/>
                </a:lnTo>
                <a:lnTo>
                  <a:pt x="13261" y="8736"/>
                </a:lnTo>
                <a:lnTo>
                  <a:pt x="13213" y="8711"/>
                </a:lnTo>
                <a:lnTo>
                  <a:pt x="13091" y="8711"/>
                </a:lnTo>
                <a:lnTo>
                  <a:pt x="13042" y="8736"/>
                </a:lnTo>
                <a:lnTo>
                  <a:pt x="13018" y="8784"/>
                </a:lnTo>
                <a:lnTo>
                  <a:pt x="12945" y="8882"/>
                </a:lnTo>
                <a:lnTo>
                  <a:pt x="12823" y="8979"/>
                </a:lnTo>
                <a:lnTo>
                  <a:pt x="12653" y="9076"/>
                </a:lnTo>
                <a:lnTo>
                  <a:pt x="12507" y="9149"/>
                </a:lnTo>
                <a:lnTo>
                  <a:pt x="12361" y="9198"/>
                </a:lnTo>
                <a:lnTo>
                  <a:pt x="12312" y="9198"/>
                </a:lnTo>
                <a:lnTo>
                  <a:pt x="12264" y="9173"/>
                </a:lnTo>
                <a:lnTo>
                  <a:pt x="12215" y="9149"/>
                </a:lnTo>
                <a:lnTo>
                  <a:pt x="12191" y="9101"/>
                </a:lnTo>
                <a:lnTo>
                  <a:pt x="12191" y="9028"/>
                </a:lnTo>
                <a:lnTo>
                  <a:pt x="12215" y="8930"/>
                </a:lnTo>
                <a:lnTo>
                  <a:pt x="12215" y="8857"/>
                </a:lnTo>
                <a:lnTo>
                  <a:pt x="12191" y="8809"/>
                </a:lnTo>
                <a:lnTo>
                  <a:pt x="12142" y="8760"/>
                </a:lnTo>
                <a:lnTo>
                  <a:pt x="12093" y="8736"/>
                </a:lnTo>
                <a:lnTo>
                  <a:pt x="12045" y="8736"/>
                </a:lnTo>
                <a:lnTo>
                  <a:pt x="11972" y="8760"/>
                </a:lnTo>
                <a:lnTo>
                  <a:pt x="11923" y="8784"/>
                </a:lnTo>
                <a:lnTo>
                  <a:pt x="11899" y="8857"/>
                </a:lnTo>
                <a:lnTo>
                  <a:pt x="11801" y="8979"/>
                </a:lnTo>
                <a:lnTo>
                  <a:pt x="11704" y="9076"/>
                </a:lnTo>
                <a:lnTo>
                  <a:pt x="11582" y="9125"/>
                </a:lnTo>
                <a:lnTo>
                  <a:pt x="11266" y="9125"/>
                </a:lnTo>
                <a:lnTo>
                  <a:pt x="11169" y="9076"/>
                </a:lnTo>
                <a:lnTo>
                  <a:pt x="11096" y="9028"/>
                </a:lnTo>
                <a:lnTo>
                  <a:pt x="11144" y="8882"/>
                </a:lnTo>
                <a:lnTo>
                  <a:pt x="11144" y="8809"/>
                </a:lnTo>
                <a:lnTo>
                  <a:pt x="11120" y="8736"/>
                </a:lnTo>
                <a:lnTo>
                  <a:pt x="11071" y="8687"/>
                </a:lnTo>
                <a:lnTo>
                  <a:pt x="11023" y="8663"/>
                </a:lnTo>
                <a:lnTo>
                  <a:pt x="10950" y="8638"/>
                </a:lnTo>
                <a:close/>
                <a:moveTo>
                  <a:pt x="1314" y="9003"/>
                </a:moveTo>
                <a:lnTo>
                  <a:pt x="1290" y="9611"/>
                </a:lnTo>
                <a:lnTo>
                  <a:pt x="1168" y="9660"/>
                </a:lnTo>
                <a:lnTo>
                  <a:pt x="1071" y="9733"/>
                </a:lnTo>
                <a:lnTo>
                  <a:pt x="852" y="9903"/>
                </a:lnTo>
                <a:lnTo>
                  <a:pt x="706" y="10049"/>
                </a:lnTo>
                <a:lnTo>
                  <a:pt x="657" y="9368"/>
                </a:lnTo>
                <a:lnTo>
                  <a:pt x="925" y="9271"/>
                </a:lnTo>
                <a:lnTo>
                  <a:pt x="1168" y="9101"/>
                </a:lnTo>
                <a:lnTo>
                  <a:pt x="1314" y="9003"/>
                </a:lnTo>
                <a:close/>
                <a:moveTo>
                  <a:pt x="1266" y="10122"/>
                </a:moveTo>
                <a:lnTo>
                  <a:pt x="1266" y="10877"/>
                </a:lnTo>
                <a:lnTo>
                  <a:pt x="1120" y="10998"/>
                </a:lnTo>
                <a:lnTo>
                  <a:pt x="779" y="11242"/>
                </a:lnTo>
                <a:lnTo>
                  <a:pt x="730" y="10439"/>
                </a:lnTo>
                <a:lnTo>
                  <a:pt x="876" y="10366"/>
                </a:lnTo>
                <a:lnTo>
                  <a:pt x="1022" y="10293"/>
                </a:lnTo>
                <a:lnTo>
                  <a:pt x="1266" y="10122"/>
                </a:lnTo>
                <a:close/>
                <a:moveTo>
                  <a:pt x="11485" y="10633"/>
                </a:moveTo>
                <a:lnTo>
                  <a:pt x="11412" y="10658"/>
                </a:lnTo>
                <a:lnTo>
                  <a:pt x="11339" y="10731"/>
                </a:lnTo>
                <a:lnTo>
                  <a:pt x="11169" y="11023"/>
                </a:lnTo>
                <a:lnTo>
                  <a:pt x="11071" y="11144"/>
                </a:lnTo>
                <a:lnTo>
                  <a:pt x="10950" y="11242"/>
                </a:lnTo>
                <a:lnTo>
                  <a:pt x="10877" y="11290"/>
                </a:lnTo>
                <a:lnTo>
                  <a:pt x="10779" y="11315"/>
                </a:lnTo>
                <a:lnTo>
                  <a:pt x="10560" y="11315"/>
                </a:lnTo>
                <a:lnTo>
                  <a:pt x="10463" y="11290"/>
                </a:lnTo>
                <a:lnTo>
                  <a:pt x="10390" y="11242"/>
                </a:lnTo>
                <a:lnTo>
                  <a:pt x="10317" y="11169"/>
                </a:lnTo>
                <a:lnTo>
                  <a:pt x="10293" y="11096"/>
                </a:lnTo>
                <a:lnTo>
                  <a:pt x="10366" y="10901"/>
                </a:lnTo>
                <a:lnTo>
                  <a:pt x="10366" y="10828"/>
                </a:lnTo>
                <a:lnTo>
                  <a:pt x="10341" y="10755"/>
                </a:lnTo>
                <a:lnTo>
                  <a:pt x="10293" y="10706"/>
                </a:lnTo>
                <a:lnTo>
                  <a:pt x="10244" y="10658"/>
                </a:lnTo>
                <a:lnTo>
                  <a:pt x="10098" y="10658"/>
                </a:lnTo>
                <a:lnTo>
                  <a:pt x="10049" y="10682"/>
                </a:lnTo>
                <a:lnTo>
                  <a:pt x="10001" y="10755"/>
                </a:lnTo>
                <a:lnTo>
                  <a:pt x="9928" y="10877"/>
                </a:lnTo>
                <a:lnTo>
                  <a:pt x="9903" y="10998"/>
                </a:lnTo>
                <a:lnTo>
                  <a:pt x="9806" y="11120"/>
                </a:lnTo>
                <a:lnTo>
                  <a:pt x="9636" y="11217"/>
                </a:lnTo>
                <a:lnTo>
                  <a:pt x="9539" y="11242"/>
                </a:lnTo>
                <a:lnTo>
                  <a:pt x="9393" y="11266"/>
                </a:lnTo>
                <a:lnTo>
                  <a:pt x="9344" y="11242"/>
                </a:lnTo>
                <a:lnTo>
                  <a:pt x="9295" y="11217"/>
                </a:lnTo>
                <a:lnTo>
                  <a:pt x="9295" y="11169"/>
                </a:lnTo>
                <a:lnTo>
                  <a:pt x="9295" y="11096"/>
                </a:lnTo>
                <a:lnTo>
                  <a:pt x="9320" y="11023"/>
                </a:lnTo>
                <a:lnTo>
                  <a:pt x="9320" y="10950"/>
                </a:lnTo>
                <a:lnTo>
                  <a:pt x="9295" y="10901"/>
                </a:lnTo>
                <a:lnTo>
                  <a:pt x="9247" y="10852"/>
                </a:lnTo>
                <a:lnTo>
                  <a:pt x="9198" y="10828"/>
                </a:lnTo>
                <a:lnTo>
                  <a:pt x="9125" y="10804"/>
                </a:lnTo>
                <a:lnTo>
                  <a:pt x="9052" y="10828"/>
                </a:lnTo>
                <a:lnTo>
                  <a:pt x="8979" y="10852"/>
                </a:lnTo>
                <a:lnTo>
                  <a:pt x="8784" y="11047"/>
                </a:lnTo>
                <a:lnTo>
                  <a:pt x="8565" y="11242"/>
                </a:lnTo>
                <a:lnTo>
                  <a:pt x="8419" y="11290"/>
                </a:lnTo>
                <a:lnTo>
                  <a:pt x="8225" y="11315"/>
                </a:lnTo>
                <a:lnTo>
                  <a:pt x="8103" y="11290"/>
                </a:lnTo>
                <a:lnTo>
                  <a:pt x="8006" y="11290"/>
                </a:lnTo>
                <a:lnTo>
                  <a:pt x="7933" y="11242"/>
                </a:lnTo>
                <a:lnTo>
                  <a:pt x="7884" y="11193"/>
                </a:lnTo>
                <a:lnTo>
                  <a:pt x="7908" y="11071"/>
                </a:lnTo>
                <a:lnTo>
                  <a:pt x="7908" y="10901"/>
                </a:lnTo>
                <a:lnTo>
                  <a:pt x="7884" y="10828"/>
                </a:lnTo>
                <a:lnTo>
                  <a:pt x="7835" y="10755"/>
                </a:lnTo>
                <a:lnTo>
                  <a:pt x="7787" y="10706"/>
                </a:lnTo>
                <a:lnTo>
                  <a:pt x="7714" y="10682"/>
                </a:lnTo>
                <a:lnTo>
                  <a:pt x="7616" y="10682"/>
                </a:lnTo>
                <a:lnTo>
                  <a:pt x="7543" y="10706"/>
                </a:lnTo>
                <a:lnTo>
                  <a:pt x="7495" y="10779"/>
                </a:lnTo>
                <a:lnTo>
                  <a:pt x="7446" y="10852"/>
                </a:lnTo>
                <a:lnTo>
                  <a:pt x="7397" y="10974"/>
                </a:lnTo>
                <a:lnTo>
                  <a:pt x="7397" y="11071"/>
                </a:lnTo>
                <a:lnTo>
                  <a:pt x="7324" y="11144"/>
                </a:lnTo>
                <a:lnTo>
                  <a:pt x="7227" y="11193"/>
                </a:lnTo>
                <a:lnTo>
                  <a:pt x="7008" y="11193"/>
                </a:lnTo>
                <a:lnTo>
                  <a:pt x="6911" y="11169"/>
                </a:lnTo>
                <a:lnTo>
                  <a:pt x="6789" y="11096"/>
                </a:lnTo>
                <a:lnTo>
                  <a:pt x="6716" y="11023"/>
                </a:lnTo>
                <a:lnTo>
                  <a:pt x="6667" y="10950"/>
                </a:lnTo>
                <a:lnTo>
                  <a:pt x="6619" y="10877"/>
                </a:lnTo>
                <a:lnTo>
                  <a:pt x="6546" y="10804"/>
                </a:lnTo>
                <a:lnTo>
                  <a:pt x="6473" y="10779"/>
                </a:lnTo>
                <a:lnTo>
                  <a:pt x="6400" y="10779"/>
                </a:lnTo>
                <a:lnTo>
                  <a:pt x="6302" y="10804"/>
                </a:lnTo>
                <a:lnTo>
                  <a:pt x="6254" y="10852"/>
                </a:lnTo>
                <a:lnTo>
                  <a:pt x="6205" y="10901"/>
                </a:lnTo>
                <a:lnTo>
                  <a:pt x="6205" y="10998"/>
                </a:lnTo>
                <a:lnTo>
                  <a:pt x="6205" y="11096"/>
                </a:lnTo>
                <a:lnTo>
                  <a:pt x="6181" y="11169"/>
                </a:lnTo>
                <a:lnTo>
                  <a:pt x="6156" y="11217"/>
                </a:lnTo>
                <a:lnTo>
                  <a:pt x="6132" y="11266"/>
                </a:lnTo>
                <a:lnTo>
                  <a:pt x="6035" y="11315"/>
                </a:lnTo>
                <a:lnTo>
                  <a:pt x="5937" y="11339"/>
                </a:lnTo>
                <a:lnTo>
                  <a:pt x="5840" y="11315"/>
                </a:lnTo>
                <a:lnTo>
                  <a:pt x="5743" y="11242"/>
                </a:lnTo>
                <a:lnTo>
                  <a:pt x="5694" y="11144"/>
                </a:lnTo>
                <a:lnTo>
                  <a:pt x="5694" y="11096"/>
                </a:lnTo>
                <a:lnTo>
                  <a:pt x="5694" y="11047"/>
                </a:lnTo>
                <a:lnTo>
                  <a:pt x="5694" y="10925"/>
                </a:lnTo>
                <a:lnTo>
                  <a:pt x="5670" y="10852"/>
                </a:lnTo>
                <a:lnTo>
                  <a:pt x="5621" y="10779"/>
                </a:lnTo>
                <a:lnTo>
                  <a:pt x="5524" y="10755"/>
                </a:lnTo>
                <a:lnTo>
                  <a:pt x="5451" y="10731"/>
                </a:lnTo>
                <a:lnTo>
                  <a:pt x="5353" y="10755"/>
                </a:lnTo>
                <a:lnTo>
                  <a:pt x="5280" y="10828"/>
                </a:lnTo>
                <a:lnTo>
                  <a:pt x="5232" y="10901"/>
                </a:lnTo>
                <a:lnTo>
                  <a:pt x="5183" y="10998"/>
                </a:lnTo>
                <a:lnTo>
                  <a:pt x="5110" y="11096"/>
                </a:lnTo>
                <a:lnTo>
                  <a:pt x="5037" y="11169"/>
                </a:lnTo>
                <a:lnTo>
                  <a:pt x="4964" y="11242"/>
                </a:lnTo>
                <a:lnTo>
                  <a:pt x="4769" y="11339"/>
                </a:lnTo>
                <a:lnTo>
                  <a:pt x="4648" y="11363"/>
                </a:lnTo>
                <a:lnTo>
                  <a:pt x="4550" y="11388"/>
                </a:lnTo>
                <a:lnTo>
                  <a:pt x="4502" y="11388"/>
                </a:lnTo>
                <a:lnTo>
                  <a:pt x="4453" y="11363"/>
                </a:lnTo>
                <a:lnTo>
                  <a:pt x="4380" y="11315"/>
                </a:lnTo>
                <a:lnTo>
                  <a:pt x="4331" y="11217"/>
                </a:lnTo>
                <a:lnTo>
                  <a:pt x="4307" y="11120"/>
                </a:lnTo>
                <a:lnTo>
                  <a:pt x="4258" y="10950"/>
                </a:lnTo>
                <a:lnTo>
                  <a:pt x="4234" y="10877"/>
                </a:lnTo>
                <a:lnTo>
                  <a:pt x="4210" y="10877"/>
                </a:lnTo>
                <a:lnTo>
                  <a:pt x="4210" y="10852"/>
                </a:lnTo>
                <a:lnTo>
                  <a:pt x="4185" y="10828"/>
                </a:lnTo>
                <a:lnTo>
                  <a:pt x="4137" y="10804"/>
                </a:lnTo>
                <a:lnTo>
                  <a:pt x="4088" y="10804"/>
                </a:lnTo>
                <a:lnTo>
                  <a:pt x="4039" y="10828"/>
                </a:lnTo>
                <a:lnTo>
                  <a:pt x="3991" y="10852"/>
                </a:lnTo>
                <a:lnTo>
                  <a:pt x="3942" y="10950"/>
                </a:lnTo>
                <a:lnTo>
                  <a:pt x="3918" y="11071"/>
                </a:lnTo>
                <a:lnTo>
                  <a:pt x="3918" y="11290"/>
                </a:lnTo>
                <a:lnTo>
                  <a:pt x="3942" y="11388"/>
                </a:lnTo>
                <a:lnTo>
                  <a:pt x="3966" y="11509"/>
                </a:lnTo>
                <a:lnTo>
                  <a:pt x="4015" y="11582"/>
                </a:lnTo>
                <a:lnTo>
                  <a:pt x="4088" y="11680"/>
                </a:lnTo>
                <a:lnTo>
                  <a:pt x="4185" y="11753"/>
                </a:lnTo>
                <a:lnTo>
                  <a:pt x="4283" y="11801"/>
                </a:lnTo>
                <a:lnTo>
                  <a:pt x="4429" y="11850"/>
                </a:lnTo>
                <a:lnTo>
                  <a:pt x="4721" y="11850"/>
                </a:lnTo>
                <a:lnTo>
                  <a:pt x="4842" y="11826"/>
                </a:lnTo>
                <a:lnTo>
                  <a:pt x="4988" y="11777"/>
                </a:lnTo>
                <a:lnTo>
                  <a:pt x="5110" y="11704"/>
                </a:lnTo>
                <a:lnTo>
                  <a:pt x="5232" y="11631"/>
                </a:lnTo>
                <a:lnTo>
                  <a:pt x="5353" y="11534"/>
                </a:lnTo>
                <a:lnTo>
                  <a:pt x="5475" y="11655"/>
                </a:lnTo>
                <a:lnTo>
                  <a:pt x="5645" y="11728"/>
                </a:lnTo>
                <a:lnTo>
                  <a:pt x="5816" y="11777"/>
                </a:lnTo>
                <a:lnTo>
                  <a:pt x="5986" y="11801"/>
                </a:lnTo>
                <a:lnTo>
                  <a:pt x="6156" y="11777"/>
                </a:lnTo>
                <a:lnTo>
                  <a:pt x="6327" y="11728"/>
                </a:lnTo>
                <a:lnTo>
                  <a:pt x="6473" y="11631"/>
                </a:lnTo>
                <a:lnTo>
                  <a:pt x="6570" y="11509"/>
                </a:lnTo>
                <a:lnTo>
                  <a:pt x="6716" y="11558"/>
                </a:lnTo>
                <a:lnTo>
                  <a:pt x="6838" y="11607"/>
                </a:lnTo>
                <a:lnTo>
                  <a:pt x="6984" y="11631"/>
                </a:lnTo>
                <a:lnTo>
                  <a:pt x="7105" y="11655"/>
                </a:lnTo>
                <a:lnTo>
                  <a:pt x="7251" y="11655"/>
                </a:lnTo>
                <a:lnTo>
                  <a:pt x="7373" y="11631"/>
                </a:lnTo>
                <a:lnTo>
                  <a:pt x="7519" y="11582"/>
                </a:lnTo>
                <a:lnTo>
                  <a:pt x="7616" y="11534"/>
                </a:lnTo>
                <a:lnTo>
                  <a:pt x="7787" y="11631"/>
                </a:lnTo>
                <a:lnTo>
                  <a:pt x="7957" y="11728"/>
                </a:lnTo>
                <a:lnTo>
                  <a:pt x="8103" y="11777"/>
                </a:lnTo>
                <a:lnTo>
                  <a:pt x="8249" y="11801"/>
                </a:lnTo>
                <a:lnTo>
                  <a:pt x="8395" y="11777"/>
                </a:lnTo>
                <a:lnTo>
                  <a:pt x="8517" y="11753"/>
                </a:lnTo>
                <a:lnTo>
                  <a:pt x="8638" y="11680"/>
                </a:lnTo>
                <a:lnTo>
                  <a:pt x="8760" y="11607"/>
                </a:lnTo>
                <a:lnTo>
                  <a:pt x="9003" y="11436"/>
                </a:lnTo>
                <a:lnTo>
                  <a:pt x="9052" y="11509"/>
                </a:lnTo>
                <a:lnTo>
                  <a:pt x="9149" y="11582"/>
                </a:lnTo>
                <a:lnTo>
                  <a:pt x="9271" y="11631"/>
                </a:lnTo>
                <a:lnTo>
                  <a:pt x="9563" y="11631"/>
                </a:lnTo>
                <a:lnTo>
                  <a:pt x="9733" y="11582"/>
                </a:lnTo>
                <a:lnTo>
                  <a:pt x="9903" y="11534"/>
                </a:lnTo>
                <a:lnTo>
                  <a:pt x="10025" y="11436"/>
                </a:lnTo>
                <a:lnTo>
                  <a:pt x="10098" y="11509"/>
                </a:lnTo>
                <a:lnTo>
                  <a:pt x="10195" y="11582"/>
                </a:lnTo>
                <a:lnTo>
                  <a:pt x="10414" y="11680"/>
                </a:lnTo>
                <a:lnTo>
                  <a:pt x="10560" y="11728"/>
                </a:lnTo>
                <a:lnTo>
                  <a:pt x="10682" y="11753"/>
                </a:lnTo>
                <a:lnTo>
                  <a:pt x="10828" y="11728"/>
                </a:lnTo>
                <a:lnTo>
                  <a:pt x="10950" y="11704"/>
                </a:lnTo>
                <a:lnTo>
                  <a:pt x="11071" y="11655"/>
                </a:lnTo>
                <a:lnTo>
                  <a:pt x="11193" y="11582"/>
                </a:lnTo>
                <a:lnTo>
                  <a:pt x="11388" y="11388"/>
                </a:lnTo>
                <a:lnTo>
                  <a:pt x="11509" y="11509"/>
                </a:lnTo>
                <a:lnTo>
                  <a:pt x="11655" y="11582"/>
                </a:lnTo>
                <a:lnTo>
                  <a:pt x="11801" y="11631"/>
                </a:lnTo>
                <a:lnTo>
                  <a:pt x="11996" y="11655"/>
                </a:lnTo>
                <a:lnTo>
                  <a:pt x="12166" y="11655"/>
                </a:lnTo>
                <a:lnTo>
                  <a:pt x="12337" y="11631"/>
                </a:lnTo>
                <a:lnTo>
                  <a:pt x="12507" y="11582"/>
                </a:lnTo>
                <a:lnTo>
                  <a:pt x="12653" y="11509"/>
                </a:lnTo>
                <a:lnTo>
                  <a:pt x="12799" y="11582"/>
                </a:lnTo>
                <a:lnTo>
                  <a:pt x="12945" y="11607"/>
                </a:lnTo>
                <a:lnTo>
                  <a:pt x="13115" y="11631"/>
                </a:lnTo>
                <a:lnTo>
                  <a:pt x="13286" y="11631"/>
                </a:lnTo>
                <a:lnTo>
                  <a:pt x="13456" y="11607"/>
                </a:lnTo>
                <a:lnTo>
                  <a:pt x="13651" y="11558"/>
                </a:lnTo>
                <a:lnTo>
                  <a:pt x="13797" y="11485"/>
                </a:lnTo>
                <a:lnTo>
                  <a:pt x="13967" y="11388"/>
                </a:lnTo>
                <a:lnTo>
                  <a:pt x="14040" y="11436"/>
                </a:lnTo>
                <a:lnTo>
                  <a:pt x="14137" y="11461"/>
                </a:lnTo>
                <a:lnTo>
                  <a:pt x="14259" y="11461"/>
                </a:lnTo>
                <a:lnTo>
                  <a:pt x="14405" y="11436"/>
                </a:lnTo>
                <a:lnTo>
                  <a:pt x="14478" y="11388"/>
                </a:lnTo>
                <a:lnTo>
                  <a:pt x="14527" y="11339"/>
                </a:lnTo>
                <a:lnTo>
                  <a:pt x="14551" y="11266"/>
                </a:lnTo>
                <a:lnTo>
                  <a:pt x="14551" y="11193"/>
                </a:lnTo>
                <a:lnTo>
                  <a:pt x="14527" y="11120"/>
                </a:lnTo>
                <a:lnTo>
                  <a:pt x="14478" y="11071"/>
                </a:lnTo>
                <a:lnTo>
                  <a:pt x="14429" y="11047"/>
                </a:lnTo>
                <a:lnTo>
                  <a:pt x="14356" y="11023"/>
                </a:lnTo>
                <a:lnTo>
                  <a:pt x="14283" y="11047"/>
                </a:lnTo>
                <a:lnTo>
                  <a:pt x="14210" y="11023"/>
                </a:lnTo>
                <a:lnTo>
                  <a:pt x="14137" y="10925"/>
                </a:lnTo>
                <a:lnTo>
                  <a:pt x="14040" y="10852"/>
                </a:lnTo>
                <a:lnTo>
                  <a:pt x="13943" y="10852"/>
                </a:lnTo>
                <a:lnTo>
                  <a:pt x="13894" y="10877"/>
                </a:lnTo>
                <a:lnTo>
                  <a:pt x="13845" y="10925"/>
                </a:lnTo>
                <a:lnTo>
                  <a:pt x="13772" y="10974"/>
                </a:lnTo>
                <a:lnTo>
                  <a:pt x="13651" y="11047"/>
                </a:lnTo>
                <a:lnTo>
                  <a:pt x="13505" y="11120"/>
                </a:lnTo>
                <a:lnTo>
                  <a:pt x="13334" y="11169"/>
                </a:lnTo>
                <a:lnTo>
                  <a:pt x="13188" y="11217"/>
                </a:lnTo>
                <a:lnTo>
                  <a:pt x="12994" y="11217"/>
                </a:lnTo>
                <a:lnTo>
                  <a:pt x="12969" y="11193"/>
                </a:lnTo>
                <a:lnTo>
                  <a:pt x="12945" y="11144"/>
                </a:lnTo>
                <a:lnTo>
                  <a:pt x="12921" y="11096"/>
                </a:lnTo>
                <a:lnTo>
                  <a:pt x="12945" y="10974"/>
                </a:lnTo>
                <a:lnTo>
                  <a:pt x="12945" y="10901"/>
                </a:lnTo>
                <a:lnTo>
                  <a:pt x="12896" y="10828"/>
                </a:lnTo>
                <a:lnTo>
                  <a:pt x="12848" y="10779"/>
                </a:lnTo>
                <a:lnTo>
                  <a:pt x="12775" y="10755"/>
                </a:lnTo>
                <a:lnTo>
                  <a:pt x="12677" y="10779"/>
                </a:lnTo>
                <a:lnTo>
                  <a:pt x="12629" y="10804"/>
                </a:lnTo>
                <a:lnTo>
                  <a:pt x="12556" y="10852"/>
                </a:lnTo>
                <a:lnTo>
                  <a:pt x="12531" y="10925"/>
                </a:lnTo>
                <a:lnTo>
                  <a:pt x="12507" y="11047"/>
                </a:lnTo>
                <a:lnTo>
                  <a:pt x="12458" y="11096"/>
                </a:lnTo>
                <a:lnTo>
                  <a:pt x="12410" y="11144"/>
                </a:lnTo>
                <a:lnTo>
                  <a:pt x="12288" y="11217"/>
                </a:lnTo>
                <a:lnTo>
                  <a:pt x="12142" y="11242"/>
                </a:lnTo>
                <a:lnTo>
                  <a:pt x="11972" y="11242"/>
                </a:lnTo>
                <a:lnTo>
                  <a:pt x="11850" y="11217"/>
                </a:lnTo>
                <a:lnTo>
                  <a:pt x="11728" y="11144"/>
                </a:lnTo>
                <a:lnTo>
                  <a:pt x="11704" y="11120"/>
                </a:lnTo>
                <a:lnTo>
                  <a:pt x="11680" y="11071"/>
                </a:lnTo>
                <a:lnTo>
                  <a:pt x="11680" y="10998"/>
                </a:lnTo>
                <a:lnTo>
                  <a:pt x="11704" y="10950"/>
                </a:lnTo>
                <a:lnTo>
                  <a:pt x="11728" y="10852"/>
                </a:lnTo>
                <a:lnTo>
                  <a:pt x="11728" y="10779"/>
                </a:lnTo>
                <a:lnTo>
                  <a:pt x="11680" y="10706"/>
                </a:lnTo>
                <a:lnTo>
                  <a:pt x="11631" y="10658"/>
                </a:lnTo>
                <a:lnTo>
                  <a:pt x="11558" y="10633"/>
                </a:lnTo>
                <a:close/>
                <a:moveTo>
                  <a:pt x="1266" y="11363"/>
                </a:moveTo>
                <a:lnTo>
                  <a:pt x="1266" y="11826"/>
                </a:lnTo>
                <a:lnTo>
                  <a:pt x="1095" y="11972"/>
                </a:lnTo>
                <a:lnTo>
                  <a:pt x="974" y="12118"/>
                </a:lnTo>
                <a:lnTo>
                  <a:pt x="876" y="12215"/>
                </a:lnTo>
                <a:lnTo>
                  <a:pt x="828" y="12337"/>
                </a:lnTo>
                <a:lnTo>
                  <a:pt x="803" y="11534"/>
                </a:lnTo>
                <a:lnTo>
                  <a:pt x="803" y="11485"/>
                </a:lnTo>
                <a:lnTo>
                  <a:pt x="925" y="11485"/>
                </a:lnTo>
                <a:lnTo>
                  <a:pt x="1047" y="11461"/>
                </a:lnTo>
                <a:lnTo>
                  <a:pt x="1144" y="11412"/>
                </a:lnTo>
                <a:lnTo>
                  <a:pt x="1266" y="11363"/>
                </a:lnTo>
                <a:close/>
                <a:moveTo>
                  <a:pt x="1266" y="12385"/>
                </a:moveTo>
                <a:lnTo>
                  <a:pt x="1266" y="12872"/>
                </a:lnTo>
                <a:lnTo>
                  <a:pt x="974" y="13140"/>
                </a:lnTo>
                <a:lnTo>
                  <a:pt x="828" y="13286"/>
                </a:lnTo>
                <a:lnTo>
                  <a:pt x="828" y="12653"/>
                </a:lnTo>
                <a:lnTo>
                  <a:pt x="1022" y="12556"/>
                </a:lnTo>
                <a:lnTo>
                  <a:pt x="1217" y="12410"/>
                </a:lnTo>
                <a:lnTo>
                  <a:pt x="1266" y="12385"/>
                </a:lnTo>
                <a:close/>
                <a:moveTo>
                  <a:pt x="4088" y="12775"/>
                </a:moveTo>
                <a:lnTo>
                  <a:pt x="4039" y="12799"/>
                </a:lnTo>
                <a:lnTo>
                  <a:pt x="4015" y="12823"/>
                </a:lnTo>
                <a:lnTo>
                  <a:pt x="3820" y="13164"/>
                </a:lnTo>
                <a:lnTo>
                  <a:pt x="3747" y="13359"/>
                </a:lnTo>
                <a:lnTo>
                  <a:pt x="3699" y="13553"/>
                </a:lnTo>
                <a:lnTo>
                  <a:pt x="3674" y="13748"/>
                </a:lnTo>
                <a:lnTo>
                  <a:pt x="3699" y="13821"/>
                </a:lnTo>
                <a:lnTo>
                  <a:pt x="3747" y="13894"/>
                </a:lnTo>
                <a:lnTo>
                  <a:pt x="3796" y="13967"/>
                </a:lnTo>
                <a:lnTo>
                  <a:pt x="3869" y="13991"/>
                </a:lnTo>
                <a:lnTo>
                  <a:pt x="3991" y="14040"/>
                </a:lnTo>
                <a:lnTo>
                  <a:pt x="4258" y="14040"/>
                </a:lnTo>
                <a:lnTo>
                  <a:pt x="4404" y="14016"/>
                </a:lnTo>
                <a:lnTo>
                  <a:pt x="4526" y="13967"/>
                </a:lnTo>
                <a:lnTo>
                  <a:pt x="4672" y="13918"/>
                </a:lnTo>
                <a:lnTo>
                  <a:pt x="4940" y="13748"/>
                </a:lnTo>
                <a:lnTo>
                  <a:pt x="5183" y="13578"/>
                </a:lnTo>
                <a:lnTo>
                  <a:pt x="5256" y="13675"/>
                </a:lnTo>
                <a:lnTo>
                  <a:pt x="5353" y="13748"/>
                </a:lnTo>
                <a:lnTo>
                  <a:pt x="5475" y="13821"/>
                </a:lnTo>
                <a:lnTo>
                  <a:pt x="5621" y="13870"/>
                </a:lnTo>
                <a:lnTo>
                  <a:pt x="5791" y="13918"/>
                </a:lnTo>
                <a:lnTo>
                  <a:pt x="6108" y="13918"/>
                </a:lnTo>
                <a:lnTo>
                  <a:pt x="6278" y="13894"/>
                </a:lnTo>
                <a:lnTo>
                  <a:pt x="6424" y="13821"/>
                </a:lnTo>
                <a:lnTo>
                  <a:pt x="6570" y="13772"/>
                </a:lnTo>
                <a:lnTo>
                  <a:pt x="6692" y="13675"/>
                </a:lnTo>
                <a:lnTo>
                  <a:pt x="6838" y="13578"/>
                </a:lnTo>
                <a:lnTo>
                  <a:pt x="6959" y="13675"/>
                </a:lnTo>
                <a:lnTo>
                  <a:pt x="7130" y="13724"/>
                </a:lnTo>
                <a:lnTo>
                  <a:pt x="7324" y="13748"/>
                </a:lnTo>
                <a:lnTo>
                  <a:pt x="7519" y="13748"/>
                </a:lnTo>
                <a:lnTo>
                  <a:pt x="8030" y="13724"/>
                </a:lnTo>
                <a:lnTo>
                  <a:pt x="8565" y="13748"/>
                </a:lnTo>
                <a:lnTo>
                  <a:pt x="8906" y="13772"/>
                </a:lnTo>
                <a:lnTo>
                  <a:pt x="9271" y="13748"/>
                </a:lnTo>
                <a:lnTo>
                  <a:pt x="9466" y="13724"/>
                </a:lnTo>
                <a:lnTo>
                  <a:pt x="9636" y="13675"/>
                </a:lnTo>
                <a:lnTo>
                  <a:pt x="9782" y="13578"/>
                </a:lnTo>
                <a:lnTo>
                  <a:pt x="9928" y="13480"/>
                </a:lnTo>
                <a:lnTo>
                  <a:pt x="9952" y="13432"/>
                </a:lnTo>
                <a:lnTo>
                  <a:pt x="9952" y="13383"/>
                </a:lnTo>
                <a:lnTo>
                  <a:pt x="9928" y="13334"/>
                </a:lnTo>
                <a:lnTo>
                  <a:pt x="9879" y="13310"/>
                </a:lnTo>
                <a:lnTo>
                  <a:pt x="9660" y="13261"/>
                </a:lnTo>
                <a:lnTo>
                  <a:pt x="9466" y="13286"/>
                </a:lnTo>
                <a:lnTo>
                  <a:pt x="9028" y="13334"/>
                </a:lnTo>
                <a:lnTo>
                  <a:pt x="8590" y="13334"/>
                </a:lnTo>
                <a:lnTo>
                  <a:pt x="8176" y="13286"/>
                </a:lnTo>
                <a:lnTo>
                  <a:pt x="7957" y="13286"/>
                </a:lnTo>
                <a:lnTo>
                  <a:pt x="7616" y="13310"/>
                </a:lnTo>
                <a:lnTo>
                  <a:pt x="7276" y="13310"/>
                </a:lnTo>
                <a:lnTo>
                  <a:pt x="7203" y="13286"/>
                </a:lnTo>
                <a:lnTo>
                  <a:pt x="7178" y="13261"/>
                </a:lnTo>
                <a:lnTo>
                  <a:pt x="7203" y="13164"/>
                </a:lnTo>
                <a:lnTo>
                  <a:pt x="7178" y="13091"/>
                </a:lnTo>
                <a:lnTo>
                  <a:pt x="7154" y="13042"/>
                </a:lnTo>
                <a:lnTo>
                  <a:pt x="7105" y="12969"/>
                </a:lnTo>
                <a:lnTo>
                  <a:pt x="7057" y="12945"/>
                </a:lnTo>
                <a:lnTo>
                  <a:pt x="6984" y="12921"/>
                </a:lnTo>
                <a:lnTo>
                  <a:pt x="6911" y="12945"/>
                </a:lnTo>
                <a:lnTo>
                  <a:pt x="6838" y="12994"/>
                </a:lnTo>
                <a:lnTo>
                  <a:pt x="6594" y="13237"/>
                </a:lnTo>
                <a:lnTo>
                  <a:pt x="6302" y="13432"/>
                </a:lnTo>
                <a:lnTo>
                  <a:pt x="6205" y="13480"/>
                </a:lnTo>
                <a:lnTo>
                  <a:pt x="6059" y="13505"/>
                </a:lnTo>
                <a:lnTo>
                  <a:pt x="5913" y="13505"/>
                </a:lnTo>
                <a:lnTo>
                  <a:pt x="5767" y="13480"/>
                </a:lnTo>
                <a:lnTo>
                  <a:pt x="5645" y="13432"/>
                </a:lnTo>
                <a:lnTo>
                  <a:pt x="5548" y="13359"/>
                </a:lnTo>
                <a:lnTo>
                  <a:pt x="5524" y="13286"/>
                </a:lnTo>
                <a:lnTo>
                  <a:pt x="5524" y="13237"/>
                </a:lnTo>
                <a:lnTo>
                  <a:pt x="5524" y="13164"/>
                </a:lnTo>
                <a:lnTo>
                  <a:pt x="5548" y="13067"/>
                </a:lnTo>
                <a:lnTo>
                  <a:pt x="5548" y="12994"/>
                </a:lnTo>
                <a:lnTo>
                  <a:pt x="5524" y="12921"/>
                </a:lnTo>
                <a:lnTo>
                  <a:pt x="5475" y="12872"/>
                </a:lnTo>
                <a:lnTo>
                  <a:pt x="5426" y="12823"/>
                </a:lnTo>
                <a:lnTo>
                  <a:pt x="5353" y="12799"/>
                </a:lnTo>
                <a:lnTo>
                  <a:pt x="5280" y="12799"/>
                </a:lnTo>
                <a:lnTo>
                  <a:pt x="5207" y="12848"/>
                </a:lnTo>
                <a:lnTo>
                  <a:pt x="5159" y="12896"/>
                </a:lnTo>
                <a:lnTo>
                  <a:pt x="5086" y="13018"/>
                </a:lnTo>
                <a:lnTo>
                  <a:pt x="5013" y="13091"/>
                </a:lnTo>
                <a:lnTo>
                  <a:pt x="4842" y="13261"/>
                </a:lnTo>
                <a:lnTo>
                  <a:pt x="4648" y="13407"/>
                </a:lnTo>
                <a:lnTo>
                  <a:pt x="4453" y="13505"/>
                </a:lnTo>
                <a:lnTo>
                  <a:pt x="4331" y="13578"/>
                </a:lnTo>
                <a:lnTo>
                  <a:pt x="4185" y="13602"/>
                </a:lnTo>
                <a:lnTo>
                  <a:pt x="4137" y="13602"/>
                </a:lnTo>
                <a:lnTo>
                  <a:pt x="4088" y="13578"/>
                </a:lnTo>
                <a:lnTo>
                  <a:pt x="4088" y="13505"/>
                </a:lnTo>
                <a:lnTo>
                  <a:pt x="4088" y="13407"/>
                </a:lnTo>
                <a:lnTo>
                  <a:pt x="4210" y="12945"/>
                </a:lnTo>
                <a:lnTo>
                  <a:pt x="4210" y="12896"/>
                </a:lnTo>
                <a:lnTo>
                  <a:pt x="4210" y="12848"/>
                </a:lnTo>
                <a:lnTo>
                  <a:pt x="4161" y="12799"/>
                </a:lnTo>
                <a:lnTo>
                  <a:pt x="4112" y="12775"/>
                </a:lnTo>
                <a:close/>
                <a:moveTo>
                  <a:pt x="1266" y="13407"/>
                </a:moveTo>
                <a:lnTo>
                  <a:pt x="1266" y="14113"/>
                </a:lnTo>
                <a:lnTo>
                  <a:pt x="1168" y="14186"/>
                </a:lnTo>
                <a:lnTo>
                  <a:pt x="1071" y="14235"/>
                </a:lnTo>
                <a:lnTo>
                  <a:pt x="925" y="14381"/>
                </a:lnTo>
                <a:lnTo>
                  <a:pt x="779" y="14527"/>
                </a:lnTo>
                <a:lnTo>
                  <a:pt x="803" y="13748"/>
                </a:lnTo>
                <a:lnTo>
                  <a:pt x="925" y="13675"/>
                </a:lnTo>
                <a:lnTo>
                  <a:pt x="1047" y="13578"/>
                </a:lnTo>
                <a:lnTo>
                  <a:pt x="1241" y="13407"/>
                </a:lnTo>
                <a:close/>
                <a:moveTo>
                  <a:pt x="1266" y="14624"/>
                </a:moveTo>
                <a:lnTo>
                  <a:pt x="1266" y="14940"/>
                </a:lnTo>
                <a:lnTo>
                  <a:pt x="1193" y="14989"/>
                </a:lnTo>
                <a:lnTo>
                  <a:pt x="949" y="15208"/>
                </a:lnTo>
                <a:lnTo>
                  <a:pt x="730" y="15451"/>
                </a:lnTo>
                <a:lnTo>
                  <a:pt x="755" y="15062"/>
                </a:lnTo>
                <a:lnTo>
                  <a:pt x="876" y="14989"/>
                </a:lnTo>
                <a:lnTo>
                  <a:pt x="974" y="14892"/>
                </a:lnTo>
                <a:lnTo>
                  <a:pt x="1168" y="14697"/>
                </a:lnTo>
                <a:lnTo>
                  <a:pt x="1266" y="14624"/>
                </a:lnTo>
                <a:close/>
                <a:moveTo>
                  <a:pt x="1241" y="15451"/>
                </a:moveTo>
                <a:lnTo>
                  <a:pt x="1241" y="15500"/>
                </a:lnTo>
                <a:lnTo>
                  <a:pt x="1217" y="15841"/>
                </a:lnTo>
                <a:lnTo>
                  <a:pt x="1071" y="15962"/>
                </a:lnTo>
                <a:lnTo>
                  <a:pt x="925" y="16108"/>
                </a:lnTo>
                <a:lnTo>
                  <a:pt x="682" y="16400"/>
                </a:lnTo>
                <a:lnTo>
                  <a:pt x="706" y="15695"/>
                </a:lnTo>
                <a:lnTo>
                  <a:pt x="755" y="15719"/>
                </a:lnTo>
                <a:lnTo>
                  <a:pt x="828" y="15743"/>
                </a:lnTo>
                <a:lnTo>
                  <a:pt x="876" y="15743"/>
                </a:lnTo>
                <a:lnTo>
                  <a:pt x="949" y="15695"/>
                </a:lnTo>
                <a:lnTo>
                  <a:pt x="1241" y="15451"/>
                </a:lnTo>
                <a:close/>
                <a:moveTo>
                  <a:pt x="1168" y="16327"/>
                </a:moveTo>
                <a:lnTo>
                  <a:pt x="1120" y="17009"/>
                </a:lnTo>
                <a:lnTo>
                  <a:pt x="998" y="17082"/>
                </a:lnTo>
                <a:lnTo>
                  <a:pt x="876" y="17179"/>
                </a:lnTo>
                <a:lnTo>
                  <a:pt x="682" y="17373"/>
                </a:lnTo>
                <a:lnTo>
                  <a:pt x="584" y="17495"/>
                </a:lnTo>
                <a:lnTo>
                  <a:pt x="657" y="16668"/>
                </a:lnTo>
                <a:lnTo>
                  <a:pt x="803" y="16619"/>
                </a:lnTo>
                <a:lnTo>
                  <a:pt x="949" y="16522"/>
                </a:lnTo>
                <a:lnTo>
                  <a:pt x="1168" y="16327"/>
                </a:lnTo>
                <a:close/>
                <a:moveTo>
                  <a:pt x="6813" y="463"/>
                </a:moveTo>
                <a:lnTo>
                  <a:pt x="8322" y="487"/>
                </a:lnTo>
                <a:lnTo>
                  <a:pt x="9830" y="560"/>
                </a:lnTo>
                <a:lnTo>
                  <a:pt x="12848" y="706"/>
                </a:lnTo>
                <a:lnTo>
                  <a:pt x="12775" y="901"/>
                </a:lnTo>
                <a:lnTo>
                  <a:pt x="12750" y="1071"/>
                </a:lnTo>
                <a:lnTo>
                  <a:pt x="12677" y="1484"/>
                </a:lnTo>
                <a:lnTo>
                  <a:pt x="12677" y="1874"/>
                </a:lnTo>
                <a:lnTo>
                  <a:pt x="12702" y="2312"/>
                </a:lnTo>
                <a:lnTo>
                  <a:pt x="12775" y="3115"/>
                </a:lnTo>
                <a:lnTo>
                  <a:pt x="12799" y="3528"/>
                </a:lnTo>
                <a:lnTo>
                  <a:pt x="12823" y="3893"/>
                </a:lnTo>
                <a:lnTo>
                  <a:pt x="12823" y="3966"/>
                </a:lnTo>
                <a:lnTo>
                  <a:pt x="12872" y="4039"/>
                </a:lnTo>
                <a:lnTo>
                  <a:pt x="12896" y="4064"/>
                </a:lnTo>
                <a:lnTo>
                  <a:pt x="12945" y="4112"/>
                </a:lnTo>
                <a:lnTo>
                  <a:pt x="12994" y="4161"/>
                </a:lnTo>
                <a:lnTo>
                  <a:pt x="13067" y="4210"/>
                </a:lnTo>
                <a:lnTo>
                  <a:pt x="13261" y="4258"/>
                </a:lnTo>
                <a:lnTo>
                  <a:pt x="13456" y="4307"/>
                </a:lnTo>
                <a:lnTo>
                  <a:pt x="13870" y="4331"/>
                </a:lnTo>
                <a:lnTo>
                  <a:pt x="14697" y="4356"/>
                </a:lnTo>
                <a:lnTo>
                  <a:pt x="15500" y="4356"/>
                </a:lnTo>
                <a:lnTo>
                  <a:pt x="15889" y="4331"/>
                </a:lnTo>
                <a:lnTo>
                  <a:pt x="16279" y="4283"/>
                </a:lnTo>
                <a:lnTo>
                  <a:pt x="16254" y="5061"/>
                </a:lnTo>
                <a:lnTo>
                  <a:pt x="16279" y="5864"/>
                </a:lnTo>
                <a:lnTo>
                  <a:pt x="16303" y="6643"/>
                </a:lnTo>
                <a:lnTo>
                  <a:pt x="16303" y="7422"/>
                </a:lnTo>
                <a:lnTo>
                  <a:pt x="16254" y="9319"/>
                </a:lnTo>
                <a:lnTo>
                  <a:pt x="16254" y="10268"/>
                </a:lnTo>
                <a:lnTo>
                  <a:pt x="16254" y="11242"/>
                </a:lnTo>
                <a:lnTo>
                  <a:pt x="16303" y="13140"/>
                </a:lnTo>
                <a:lnTo>
                  <a:pt x="16352" y="15062"/>
                </a:lnTo>
                <a:lnTo>
                  <a:pt x="16327" y="15962"/>
                </a:lnTo>
                <a:lnTo>
                  <a:pt x="16327" y="16887"/>
                </a:lnTo>
                <a:lnTo>
                  <a:pt x="16327" y="17738"/>
                </a:lnTo>
                <a:lnTo>
                  <a:pt x="16303" y="18152"/>
                </a:lnTo>
                <a:lnTo>
                  <a:pt x="16254" y="18590"/>
                </a:lnTo>
                <a:lnTo>
                  <a:pt x="15889" y="18614"/>
                </a:lnTo>
                <a:lnTo>
                  <a:pt x="15524" y="18639"/>
                </a:lnTo>
                <a:lnTo>
                  <a:pt x="11923" y="18639"/>
                </a:lnTo>
                <a:lnTo>
                  <a:pt x="9733" y="18614"/>
                </a:lnTo>
                <a:lnTo>
                  <a:pt x="7616" y="18566"/>
                </a:lnTo>
                <a:lnTo>
                  <a:pt x="5524" y="18517"/>
                </a:lnTo>
                <a:lnTo>
                  <a:pt x="4453" y="18517"/>
                </a:lnTo>
                <a:lnTo>
                  <a:pt x="3358" y="18566"/>
                </a:lnTo>
                <a:lnTo>
                  <a:pt x="2701" y="18566"/>
                </a:lnTo>
                <a:lnTo>
                  <a:pt x="2360" y="18590"/>
                </a:lnTo>
                <a:lnTo>
                  <a:pt x="2020" y="18639"/>
                </a:lnTo>
                <a:lnTo>
                  <a:pt x="1971" y="18590"/>
                </a:lnTo>
                <a:lnTo>
                  <a:pt x="1922" y="18517"/>
                </a:lnTo>
                <a:lnTo>
                  <a:pt x="1849" y="18493"/>
                </a:lnTo>
                <a:lnTo>
                  <a:pt x="1776" y="18493"/>
                </a:lnTo>
                <a:lnTo>
                  <a:pt x="1703" y="18298"/>
                </a:lnTo>
                <a:lnTo>
                  <a:pt x="1655" y="18103"/>
                </a:lnTo>
                <a:lnTo>
                  <a:pt x="1703" y="18030"/>
                </a:lnTo>
                <a:lnTo>
                  <a:pt x="1703" y="17957"/>
                </a:lnTo>
                <a:lnTo>
                  <a:pt x="1679" y="17884"/>
                </a:lnTo>
                <a:lnTo>
                  <a:pt x="1631" y="17811"/>
                </a:lnTo>
                <a:lnTo>
                  <a:pt x="1631" y="17398"/>
                </a:lnTo>
                <a:lnTo>
                  <a:pt x="1631" y="17009"/>
                </a:lnTo>
                <a:lnTo>
                  <a:pt x="1679" y="16133"/>
                </a:lnTo>
                <a:lnTo>
                  <a:pt x="1728" y="15281"/>
                </a:lnTo>
                <a:lnTo>
                  <a:pt x="1728" y="15086"/>
                </a:lnTo>
                <a:lnTo>
                  <a:pt x="1752" y="15038"/>
                </a:lnTo>
                <a:lnTo>
                  <a:pt x="1776" y="14965"/>
                </a:lnTo>
                <a:lnTo>
                  <a:pt x="1776" y="14916"/>
                </a:lnTo>
                <a:lnTo>
                  <a:pt x="1728" y="14843"/>
                </a:lnTo>
                <a:lnTo>
                  <a:pt x="1728" y="13018"/>
                </a:lnTo>
                <a:lnTo>
                  <a:pt x="1801" y="12945"/>
                </a:lnTo>
                <a:lnTo>
                  <a:pt x="1825" y="12848"/>
                </a:lnTo>
                <a:lnTo>
                  <a:pt x="1825" y="12775"/>
                </a:lnTo>
                <a:lnTo>
                  <a:pt x="1776" y="12726"/>
                </a:lnTo>
                <a:lnTo>
                  <a:pt x="1728" y="12677"/>
                </a:lnTo>
                <a:lnTo>
                  <a:pt x="1728" y="11071"/>
                </a:lnTo>
                <a:lnTo>
                  <a:pt x="1752" y="11023"/>
                </a:lnTo>
                <a:lnTo>
                  <a:pt x="1752" y="10974"/>
                </a:lnTo>
                <a:lnTo>
                  <a:pt x="1752" y="10925"/>
                </a:lnTo>
                <a:lnTo>
                  <a:pt x="1728" y="10852"/>
                </a:lnTo>
                <a:lnTo>
                  <a:pt x="1728" y="10049"/>
                </a:lnTo>
                <a:lnTo>
                  <a:pt x="1801" y="7373"/>
                </a:lnTo>
                <a:lnTo>
                  <a:pt x="1874" y="6059"/>
                </a:lnTo>
                <a:lnTo>
                  <a:pt x="1947" y="4721"/>
                </a:lnTo>
                <a:lnTo>
                  <a:pt x="1971" y="4137"/>
                </a:lnTo>
                <a:lnTo>
                  <a:pt x="1971" y="3553"/>
                </a:lnTo>
                <a:lnTo>
                  <a:pt x="1922" y="2969"/>
                </a:lnTo>
                <a:lnTo>
                  <a:pt x="1898" y="2360"/>
                </a:lnTo>
                <a:lnTo>
                  <a:pt x="1849" y="1825"/>
                </a:lnTo>
                <a:lnTo>
                  <a:pt x="1801" y="1290"/>
                </a:lnTo>
                <a:lnTo>
                  <a:pt x="1752" y="925"/>
                </a:lnTo>
                <a:lnTo>
                  <a:pt x="1703" y="755"/>
                </a:lnTo>
                <a:lnTo>
                  <a:pt x="1703" y="560"/>
                </a:lnTo>
                <a:lnTo>
                  <a:pt x="2141" y="609"/>
                </a:lnTo>
                <a:lnTo>
                  <a:pt x="2579" y="609"/>
                </a:lnTo>
                <a:lnTo>
                  <a:pt x="3455" y="584"/>
                </a:lnTo>
                <a:lnTo>
                  <a:pt x="5134" y="511"/>
                </a:lnTo>
                <a:lnTo>
                  <a:pt x="5962" y="487"/>
                </a:lnTo>
                <a:lnTo>
                  <a:pt x="6813" y="463"/>
                </a:lnTo>
                <a:close/>
                <a:moveTo>
                  <a:pt x="1120" y="17544"/>
                </a:moveTo>
                <a:lnTo>
                  <a:pt x="1144" y="17982"/>
                </a:lnTo>
                <a:lnTo>
                  <a:pt x="949" y="18176"/>
                </a:lnTo>
                <a:lnTo>
                  <a:pt x="779" y="18371"/>
                </a:lnTo>
                <a:lnTo>
                  <a:pt x="682" y="18517"/>
                </a:lnTo>
                <a:lnTo>
                  <a:pt x="584" y="18663"/>
                </a:lnTo>
                <a:lnTo>
                  <a:pt x="536" y="18858"/>
                </a:lnTo>
                <a:lnTo>
                  <a:pt x="513" y="19015"/>
                </a:lnTo>
                <a:lnTo>
                  <a:pt x="511" y="18979"/>
                </a:lnTo>
                <a:lnTo>
                  <a:pt x="511" y="18468"/>
                </a:lnTo>
                <a:lnTo>
                  <a:pt x="536" y="17982"/>
                </a:lnTo>
                <a:lnTo>
                  <a:pt x="657" y="17909"/>
                </a:lnTo>
                <a:lnTo>
                  <a:pt x="779" y="17836"/>
                </a:lnTo>
                <a:lnTo>
                  <a:pt x="974" y="17665"/>
                </a:lnTo>
                <a:lnTo>
                  <a:pt x="1120" y="17544"/>
                </a:lnTo>
                <a:close/>
                <a:moveTo>
                  <a:pt x="1266" y="18468"/>
                </a:moveTo>
                <a:lnTo>
                  <a:pt x="1314" y="18663"/>
                </a:lnTo>
                <a:lnTo>
                  <a:pt x="1412" y="18833"/>
                </a:lnTo>
                <a:lnTo>
                  <a:pt x="1144" y="19150"/>
                </a:lnTo>
                <a:lnTo>
                  <a:pt x="876" y="19539"/>
                </a:lnTo>
                <a:lnTo>
                  <a:pt x="633" y="19928"/>
                </a:lnTo>
                <a:lnTo>
                  <a:pt x="584" y="19685"/>
                </a:lnTo>
                <a:lnTo>
                  <a:pt x="536" y="19466"/>
                </a:lnTo>
                <a:lnTo>
                  <a:pt x="514" y="19031"/>
                </a:lnTo>
                <a:lnTo>
                  <a:pt x="514" y="19031"/>
                </a:lnTo>
                <a:lnTo>
                  <a:pt x="536" y="19052"/>
                </a:lnTo>
                <a:lnTo>
                  <a:pt x="584" y="19052"/>
                </a:lnTo>
                <a:lnTo>
                  <a:pt x="779" y="18955"/>
                </a:lnTo>
                <a:lnTo>
                  <a:pt x="949" y="18809"/>
                </a:lnTo>
                <a:lnTo>
                  <a:pt x="1266" y="18468"/>
                </a:lnTo>
                <a:close/>
                <a:moveTo>
                  <a:pt x="15427" y="19101"/>
                </a:moveTo>
                <a:lnTo>
                  <a:pt x="15427" y="19296"/>
                </a:lnTo>
                <a:lnTo>
                  <a:pt x="15427" y="19490"/>
                </a:lnTo>
                <a:lnTo>
                  <a:pt x="15451" y="19904"/>
                </a:lnTo>
                <a:lnTo>
                  <a:pt x="15086" y="19953"/>
                </a:lnTo>
                <a:lnTo>
                  <a:pt x="15086" y="19953"/>
                </a:lnTo>
                <a:lnTo>
                  <a:pt x="15159" y="19734"/>
                </a:lnTo>
                <a:lnTo>
                  <a:pt x="15257" y="19417"/>
                </a:lnTo>
                <a:lnTo>
                  <a:pt x="15281" y="19271"/>
                </a:lnTo>
                <a:lnTo>
                  <a:pt x="15281" y="19101"/>
                </a:lnTo>
                <a:close/>
                <a:moveTo>
                  <a:pt x="15038" y="19101"/>
                </a:moveTo>
                <a:lnTo>
                  <a:pt x="14989" y="19174"/>
                </a:lnTo>
                <a:lnTo>
                  <a:pt x="14940" y="19271"/>
                </a:lnTo>
                <a:lnTo>
                  <a:pt x="14843" y="19442"/>
                </a:lnTo>
                <a:lnTo>
                  <a:pt x="14721" y="19782"/>
                </a:lnTo>
                <a:lnTo>
                  <a:pt x="14600" y="20026"/>
                </a:lnTo>
                <a:lnTo>
                  <a:pt x="14356" y="20050"/>
                </a:lnTo>
                <a:lnTo>
                  <a:pt x="14429" y="19758"/>
                </a:lnTo>
                <a:lnTo>
                  <a:pt x="14502" y="19563"/>
                </a:lnTo>
                <a:lnTo>
                  <a:pt x="14551" y="19344"/>
                </a:lnTo>
                <a:lnTo>
                  <a:pt x="14575" y="19198"/>
                </a:lnTo>
                <a:lnTo>
                  <a:pt x="14551" y="19125"/>
                </a:lnTo>
                <a:lnTo>
                  <a:pt x="15038" y="19101"/>
                </a:lnTo>
                <a:close/>
                <a:moveTo>
                  <a:pt x="9782" y="19052"/>
                </a:moveTo>
                <a:lnTo>
                  <a:pt x="9660" y="19296"/>
                </a:lnTo>
                <a:lnTo>
                  <a:pt x="9563" y="19563"/>
                </a:lnTo>
                <a:lnTo>
                  <a:pt x="9490" y="19831"/>
                </a:lnTo>
                <a:lnTo>
                  <a:pt x="9441" y="20074"/>
                </a:lnTo>
                <a:lnTo>
                  <a:pt x="9028" y="20074"/>
                </a:lnTo>
                <a:lnTo>
                  <a:pt x="9101" y="19831"/>
                </a:lnTo>
                <a:lnTo>
                  <a:pt x="9174" y="19636"/>
                </a:lnTo>
                <a:lnTo>
                  <a:pt x="9320" y="19344"/>
                </a:lnTo>
                <a:lnTo>
                  <a:pt x="9368" y="19174"/>
                </a:lnTo>
                <a:lnTo>
                  <a:pt x="9393" y="19101"/>
                </a:lnTo>
                <a:lnTo>
                  <a:pt x="9368" y="19052"/>
                </a:lnTo>
                <a:close/>
                <a:moveTo>
                  <a:pt x="10779" y="19077"/>
                </a:moveTo>
                <a:lnTo>
                  <a:pt x="10585" y="19296"/>
                </a:lnTo>
                <a:lnTo>
                  <a:pt x="10439" y="19539"/>
                </a:lnTo>
                <a:lnTo>
                  <a:pt x="10366" y="19685"/>
                </a:lnTo>
                <a:lnTo>
                  <a:pt x="10317" y="19807"/>
                </a:lnTo>
                <a:lnTo>
                  <a:pt x="10268" y="19953"/>
                </a:lnTo>
                <a:lnTo>
                  <a:pt x="10244" y="20074"/>
                </a:lnTo>
                <a:lnTo>
                  <a:pt x="9879" y="20074"/>
                </a:lnTo>
                <a:lnTo>
                  <a:pt x="9903" y="19977"/>
                </a:lnTo>
                <a:lnTo>
                  <a:pt x="9976" y="19734"/>
                </a:lnTo>
                <a:lnTo>
                  <a:pt x="10049" y="19515"/>
                </a:lnTo>
                <a:lnTo>
                  <a:pt x="10122" y="19320"/>
                </a:lnTo>
                <a:lnTo>
                  <a:pt x="10195" y="19198"/>
                </a:lnTo>
                <a:lnTo>
                  <a:pt x="10220" y="19077"/>
                </a:lnTo>
                <a:close/>
                <a:moveTo>
                  <a:pt x="9076" y="19028"/>
                </a:moveTo>
                <a:lnTo>
                  <a:pt x="9003" y="19150"/>
                </a:lnTo>
                <a:lnTo>
                  <a:pt x="8906" y="19271"/>
                </a:lnTo>
                <a:lnTo>
                  <a:pt x="8809" y="19466"/>
                </a:lnTo>
                <a:lnTo>
                  <a:pt x="8711" y="19685"/>
                </a:lnTo>
                <a:lnTo>
                  <a:pt x="8638" y="19880"/>
                </a:lnTo>
                <a:lnTo>
                  <a:pt x="8590" y="19977"/>
                </a:lnTo>
                <a:lnTo>
                  <a:pt x="8565" y="20074"/>
                </a:lnTo>
                <a:lnTo>
                  <a:pt x="8054" y="20099"/>
                </a:lnTo>
                <a:lnTo>
                  <a:pt x="8079" y="19953"/>
                </a:lnTo>
                <a:lnTo>
                  <a:pt x="8176" y="19734"/>
                </a:lnTo>
                <a:lnTo>
                  <a:pt x="8273" y="19490"/>
                </a:lnTo>
                <a:lnTo>
                  <a:pt x="8395" y="19296"/>
                </a:lnTo>
                <a:lnTo>
                  <a:pt x="8468" y="19150"/>
                </a:lnTo>
                <a:lnTo>
                  <a:pt x="8517" y="19028"/>
                </a:lnTo>
                <a:close/>
                <a:moveTo>
                  <a:pt x="10901" y="19077"/>
                </a:moveTo>
                <a:lnTo>
                  <a:pt x="10998" y="19101"/>
                </a:lnTo>
                <a:lnTo>
                  <a:pt x="11631" y="19101"/>
                </a:lnTo>
                <a:lnTo>
                  <a:pt x="11509" y="19247"/>
                </a:lnTo>
                <a:lnTo>
                  <a:pt x="11412" y="19393"/>
                </a:lnTo>
                <a:lnTo>
                  <a:pt x="11266" y="19685"/>
                </a:lnTo>
                <a:lnTo>
                  <a:pt x="11193" y="19880"/>
                </a:lnTo>
                <a:lnTo>
                  <a:pt x="11144" y="20001"/>
                </a:lnTo>
                <a:lnTo>
                  <a:pt x="11144" y="20099"/>
                </a:lnTo>
                <a:lnTo>
                  <a:pt x="11047" y="20099"/>
                </a:lnTo>
                <a:lnTo>
                  <a:pt x="10609" y="20074"/>
                </a:lnTo>
                <a:lnTo>
                  <a:pt x="10658" y="19831"/>
                </a:lnTo>
                <a:lnTo>
                  <a:pt x="10731" y="19588"/>
                </a:lnTo>
                <a:lnTo>
                  <a:pt x="10901" y="19077"/>
                </a:lnTo>
                <a:close/>
                <a:moveTo>
                  <a:pt x="14356" y="19125"/>
                </a:moveTo>
                <a:lnTo>
                  <a:pt x="14308" y="19198"/>
                </a:lnTo>
                <a:lnTo>
                  <a:pt x="14186" y="19393"/>
                </a:lnTo>
                <a:lnTo>
                  <a:pt x="14089" y="19563"/>
                </a:lnTo>
                <a:lnTo>
                  <a:pt x="13991" y="19782"/>
                </a:lnTo>
                <a:lnTo>
                  <a:pt x="13918" y="20001"/>
                </a:lnTo>
                <a:lnTo>
                  <a:pt x="13870" y="20074"/>
                </a:lnTo>
                <a:lnTo>
                  <a:pt x="13334" y="20099"/>
                </a:lnTo>
                <a:lnTo>
                  <a:pt x="13432" y="19880"/>
                </a:lnTo>
                <a:lnTo>
                  <a:pt x="13529" y="19685"/>
                </a:lnTo>
                <a:lnTo>
                  <a:pt x="13651" y="19393"/>
                </a:lnTo>
                <a:lnTo>
                  <a:pt x="13675" y="19344"/>
                </a:lnTo>
                <a:lnTo>
                  <a:pt x="13675" y="19271"/>
                </a:lnTo>
                <a:lnTo>
                  <a:pt x="13675" y="19198"/>
                </a:lnTo>
                <a:lnTo>
                  <a:pt x="13675" y="19150"/>
                </a:lnTo>
                <a:lnTo>
                  <a:pt x="13675" y="19125"/>
                </a:lnTo>
                <a:close/>
                <a:moveTo>
                  <a:pt x="7665" y="18979"/>
                </a:moveTo>
                <a:lnTo>
                  <a:pt x="8176" y="19004"/>
                </a:lnTo>
                <a:lnTo>
                  <a:pt x="8079" y="19125"/>
                </a:lnTo>
                <a:lnTo>
                  <a:pt x="7981" y="19271"/>
                </a:lnTo>
                <a:lnTo>
                  <a:pt x="7860" y="19490"/>
                </a:lnTo>
                <a:lnTo>
                  <a:pt x="7738" y="19782"/>
                </a:lnTo>
                <a:lnTo>
                  <a:pt x="7689" y="19953"/>
                </a:lnTo>
                <a:lnTo>
                  <a:pt x="7689" y="20099"/>
                </a:lnTo>
                <a:lnTo>
                  <a:pt x="6984" y="20123"/>
                </a:lnTo>
                <a:lnTo>
                  <a:pt x="7057" y="19977"/>
                </a:lnTo>
                <a:lnTo>
                  <a:pt x="7130" y="19831"/>
                </a:lnTo>
                <a:lnTo>
                  <a:pt x="7324" y="19563"/>
                </a:lnTo>
                <a:lnTo>
                  <a:pt x="7519" y="19271"/>
                </a:lnTo>
                <a:lnTo>
                  <a:pt x="7592" y="19125"/>
                </a:lnTo>
                <a:lnTo>
                  <a:pt x="7665" y="18979"/>
                </a:lnTo>
                <a:close/>
                <a:moveTo>
                  <a:pt x="11972" y="19101"/>
                </a:moveTo>
                <a:lnTo>
                  <a:pt x="12556" y="19125"/>
                </a:lnTo>
                <a:lnTo>
                  <a:pt x="12483" y="19223"/>
                </a:lnTo>
                <a:lnTo>
                  <a:pt x="12410" y="19320"/>
                </a:lnTo>
                <a:lnTo>
                  <a:pt x="12312" y="19563"/>
                </a:lnTo>
                <a:lnTo>
                  <a:pt x="12239" y="19855"/>
                </a:lnTo>
                <a:lnTo>
                  <a:pt x="12166" y="20123"/>
                </a:lnTo>
                <a:lnTo>
                  <a:pt x="11558" y="20099"/>
                </a:lnTo>
                <a:lnTo>
                  <a:pt x="11582" y="19953"/>
                </a:lnTo>
                <a:lnTo>
                  <a:pt x="11655" y="19807"/>
                </a:lnTo>
                <a:lnTo>
                  <a:pt x="11801" y="19563"/>
                </a:lnTo>
                <a:lnTo>
                  <a:pt x="11899" y="19369"/>
                </a:lnTo>
                <a:lnTo>
                  <a:pt x="11947" y="19247"/>
                </a:lnTo>
                <a:lnTo>
                  <a:pt x="11972" y="19101"/>
                </a:lnTo>
                <a:close/>
                <a:moveTo>
                  <a:pt x="13602" y="19125"/>
                </a:moveTo>
                <a:lnTo>
                  <a:pt x="13505" y="19174"/>
                </a:lnTo>
                <a:lnTo>
                  <a:pt x="13383" y="19247"/>
                </a:lnTo>
                <a:lnTo>
                  <a:pt x="13261" y="19393"/>
                </a:lnTo>
                <a:lnTo>
                  <a:pt x="13164" y="19539"/>
                </a:lnTo>
                <a:lnTo>
                  <a:pt x="13018" y="19831"/>
                </a:lnTo>
                <a:lnTo>
                  <a:pt x="12896" y="20123"/>
                </a:lnTo>
                <a:lnTo>
                  <a:pt x="12580" y="20123"/>
                </a:lnTo>
                <a:lnTo>
                  <a:pt x="12653" y="19807"/>
                </a:lnTo>
                <a:lnTo>
                  <a:pt x="12750" y="19490"/>
                </a:lnTo>
                <a:lnTo>
                  <a:pt x="12848" y="19150"/>
                </a:lnTo>
                <a:lnTo>
                  <a:pt x="12848" y="19125"/>
                </a:lnTo>
                <a:close/>
                <a:moveTo>
                  <a:pt x="6813" y="18955"/>
                </a:moveTo>
                <a:lnTo>
                  <a:pt x="7300" y="18979"/>
                </a:lnTo>
                <a:lnTo>
                  <a:pt x="7178" y="19101"/>
                </a:lnTo>
                <a:lnTo>
                  <a:pt x="7081" y="19223"/>
                </a:lnTo>
                <a:lnTo>
                  <a:pt x="6862" y="19515"/>
                </a:lnTo>
                <a:lnTo>
                  <a:pt x="6716" y="19831"/>
                </a:lnTo>
                <a:lnTo>
                  <a:pt x="6594" y="20147"/>
                </a:lnTo>
                <a:lnTo>
                  <a:pt x="6278" y="20147"/>
                </a:lnTo>
                <a:lnTo>
                  <a:pt x="6351" y="20001"/>
                </a:lnTo>
                <a:lnTo>
                  <a:pt x="6375" y="19855"/>
                </a:lnTo>
                <a:lnTo>
                  <a:pt x="6424" y="19685"/>
                </a:lnTo>
                <a:lnTo>
                  <a:pt x="6473" y="19539"/>
                </a:lnTo>
                <a:lnTo>
                  <a:pt x="6643" y="19247"/>
                </a:lnTo>
                <a:lnTo>
                  <a:pt x="6813" y="18955"/>
                </a:lnTo>
                <a:close/>
                <a:moveTo>
                  <a:pt x="6375" y="18955"/>
                </a:moveTo>
                <a:lnTo>
                  <a:pt x="6229" y="19198"/>
                </a:lnTo>
                <a:lnTo>
                  <a:pt x="6132" y="19417"/>
                </a:lnTo>
                <a:lnTo>
                  <a:pt x="6035" y="19588"/>
                </a:lnTo>
                <a:lnTo>
                  <a:pt x="5962" y="19782"/>
                </a:lnTo>
                <a:lnTo>
                  <a:pt x="5913" y="19977"/>
                </a:lnTo>
                <a:lnTo>
                  <a:pt x="5913" y="20074"/>
                </a:lnTo>
                <a:lnTo>
                  <a:pt x="5937" y="20172"/>
                </a:lnTo>
                <a:lnTo>
                  <a:pt x="5086" y="20220"/>
                </a:lnTo>
                <a:lnTo>
                  <a:pt x="5207" y="19977"/>
                </a:lnTo>
                <a:lnTo>
                  <a:pt x="5305" y="19734"/>
                </a:lnTo>
                <a:lnTo>
                  <a:pt x="5572" y="19320"/>
                </a:lnTo>
                <a:lnTo>
                  <a:pt x="5670" y="19150"/>
                </a:lnTo>
                <a:lnTo>
                  <a:pt x="5718" y="19052"/>
                </a:lnTo>
                <a:lnTo>
                  <a:pt x="5743" y="19004"/>
                </a:lnTo>
                <a:lnTo>
                  <a:pt x="5694" y="19052"/>
                </a:lnTo>
                <a:lnTo>
                  <a:pt x="5694" y="19052"/>
                </a:lnTo>
                <a:lnTo>
                  <a:pt x="5718" y="19004"/>
                </a:lnTo>
                <a:lnTo>
                  <a:pt x="5718" y="18955"/>
                </a:lnTo>
                <a:close/>
                <a:moveTo>
                  <a:pt x="5451" y="18955"/>
                </a:moveTo>
                <a:lnTo>
                  <a:pt x="5305" y="19125"/>
                </a:lnTo>
                <a:lnTo>
                  <a:pt x="5183" y="19296"/>
                </a:lnTo>
                <a:lnTo>
                  <a:pt x="4940" y="19685"/>
                </a:lnTo>
                <a:lnTo>
                  <a:pt x="4794" y="19953"/>
                </a:lnTo>
                <a:lnTo>
                  <a:pt x="4745" y="20099"/>
                </a:lnTo>
                <a:lnTo>
                  <a:pt x="4721" y="20220"/>
                </a:lnTo>
                <a:lnTo>
                  <a:pt x="4210" y="20269"/>
                </a:lnTo>
                <a:lnTo>
                  <a:pt x="4210" y="20196"/>
                </a:lnTo>
                <a:lnTo>
                  <a:pt x="4307" y="19953"/>
                </a:lnTo>
                <a:lnTo>
                  <a:pt x="4429" y="19709"/>
                </a:lnTo>
                <a:lnTo>
                  <a:pt x="4623" y="19369"/>
                </a:lnTo>
                <a:lnTo>
                  <a:pt x="4672" y="19271"/>
                </a:lnTo>
                <a:lnTo>
                  <a:pt x="4696" y="19198"/>
                </a:lnTo>
                <a:lnTo>
                  <a:pt x="4696" y="19101"/>
                </a:lnTo>
                <a:lnTo>
                  <a:pt x="4672" y="19004"/>
                </a:lnTo>
                <a:lnTo>
                  <a:pt x="4550" y="19004"/>
                </a:lnTo>
                <a:lnTo>
                  <a:pt x="4453" y="19077"/>
                </a:lnTo>
                <a:lnTo>
                  <a:pt x="4356" y="19150"/>
                </a:lnTo>
                <a:lnTo>
                  <a:pt x="4258" y="19271"/>
                </a:lnTo>
                <a:lnTo>
                  <a:pt x="4112" y="19490"/>
                </a:lnTo>
                <a:lnTo>
                  <a:pt x="4015" y="19709"/>
                </a:lnTo>
                <a:lnTo>
                  <a:pt x="3869" y="19977"/>
                </a:lnTo>
                <a:lnTo>
                  <a:pt x="3820" y="20123"/>
                </a:lnTo>
                <a:lnTo>
                  <a:pt x="3772" y="20293"/>
                </a:lnTo>
                <a:lnTo>
                  <a:pt x="3358" y="20318"/>
                </a:lnTo>
                <a:lnTo>
                  <a:pt x="3382" y="20172"/>
                </a:lnTo>
                <a:lnTo>
                  <a:pt x="3455" y="19928"/>
                </a:lnTo>
                <a:lnTo>
                  <a:pt x="3553" y="19709"/>
                </a:lnTo>
                <a:lnTo>
                  <a:pt x="3747" y="19320"/>
                </a:lnTo>
                <a:lnTo>
                  <a:pt x="3942" y="18955"/>
                </a:lnTo>
                <a:close/>
                <a:moveTo>
                  <a:pt x="1825" y="19028"/>
                </a:moveTo>
                <a:lnTo>
                  <a:pt x="2166" y="19052"/>
                </a:lnTo>
                <a:lnTo>
                  <a:pt x="2482" y="19052"/>
                </a:lnTo>
                <a:lnTo>
                  <a:pt x="2214" y="19393"/>
                </a:lnTo>
                <a:lnTo>
                  <a:pt x="1971" y="19758"/>
                </a:lnTo>
                <a:lnTo>
                  <a:pt x="1752" y="20099"/>
                </a:lnTo>
                <a:lnTo>
                  <a:pt x="1679" y="20245"/>
                </a:lnTo>
                <a:lnTo>
                  <a:pt x="1631" y="20366"/>
                </a:lnTo>
                <a:lnTo>
                  <a:pt x="1558" y="20366"/>
                </a:lnTo>
                <a:lnTo>
                  <a:pt x="1217" y="20342"/>
                </a:lnTo>
                <a:lnTo>
                  <a:pt x="876" y="20318"/>
                </a:lnTo>
                <a:lnTo>
                  <a:pt x="1120" y="20001"/>
                </a:lnTo>
                <a:lnTo>
                  <a:pt x="1363" y="19685"/>
                </a:lnTo>
                <a:lnTo>
                  <a:pt x="1582" y="19344"/>
                </a:lnTo>
                <a:lnTo>
                  <a:pt x="1825" y="19028"/>
                </a:lnTo>
                <a:close/>
                <a:moveTo>
                  <a:pt x="3650" y="18955"/>
                </a:moveTo>
                <a:lnTo>
                  <a:pt x="3528" y="19077"/>
                </a:lnTo>
                <a:lnTo>
                  <a:pt x="3431" y="19223"/>
                </a:lnTo>
                <a:lnTo>
                  <a:pt x="3236" y="19539"/>
                </a:lnTo>
                <a:lnTo>
                  <a:pt x="3163" y="19709"/>
                </a:lnTo>
                <a:lnTo>
                  <a:pt x="3066" y="19904"/>
                </a:lnTo>
                <a:lnTo>
                  <a:pt x="2993" y="20123"/>
                </a:lnTo>
                <a:lnTo>
                  <a:pt x="2993" y="20220"/>
                </a:lnTo>
                <a:lnTo>
                  <a:pt x="2993" y="20342"/>
                </a:lnTo>
                <a:lnTo>
                  <a:pt x="2044" y="20391"/>
                </a:lnTo>
                <a:lnTo>
                  <a:pt x="2214" y="20123"/>
                </a:lnTo>
                <a:lnTo>
                  <a:pt x="2360" y="19928"/>
                </a:lnTo>
                <a:lnTo>
                  <a:pt x="2677" y="19442"/>
                </a:lnTo>
                <a:lnTo>
                  <a:pt x="2847" y="19198"/>
                </a:lnTo>
                <a:lnTo>
                  <a:pt x="2969" y="19101"/>
                </a:lnTo>
                <a:lnTo>
                  <a:pt x="3066" y="19004"/>
                </a:lnTo>
                <a:lnTo>
                  <a:pt x="3650" y="18955"/>
                </a:lnTo>
                <a:close/>
                <a:moveTo>
                  <a:pt x="6619" y="0"/>
                </a:moveTo>
                <a:lnTo>
                  <a:pt x="5791" y="25"/>
                </a:lnTo>
                <a:lnTo>
                  <a:pt x="4940" y="49"/>
                </a:lnTo>
                <a:lnTo>
                  <a:pt x="3261" y="146"/>
                </a:lnTo>
                <a:lnTo>
                  <a:pt x="2068" y="195"/>
                </a:lnTo>
                <a:lnTo>
                  <a:pt x="1874" y="195"/>
                </a:lnTo>
                <a:lnTo>
                  <a:pt x="1703" y="244"/>
                </a:lnTo>
                <a:lnTo>
                  <a:pt x="1631" y="219"/>
                </a:lnTo>
                <a:lnTo>
                  <a:pt x="1582" y="195"/>
                </a:lnTo>
                <a:lnTo>
                  <a:pt x="1509" y="219"/>
                </a:lnTo>
                <a:lnTo>
                  <a:pt x="1460" y="268"/>
                </a:lnTo>
                <a:lnTo>
                  <a:pt x="1387" y="390"/>
                </a:lnTo>
                <a:lnTo>
                  <a:pt x="1363" y="511"/>
                </a:lnTo>
                <a:lnTo>
                  <a:pt x="1339" y="755"/>
                </a:lnTo>
                <a:lnTo>
                  <a:pt x="1339" y="1047"/>
                </a:lnTo>
                <a:lnTo>
                  <a:pt x="1387" y="1314"/>
                </a:lnTo>
                <a:lnTo>
                  <a:pt x="1217" y="1290"/>
                </a:lnTo>
                <a:lnTo>
                  <a:pt x="1047" y="1290"/>
                </a:lnTo>
                <a:lnTo>
                  <a:pt x="706" y="1314"/>
                </a:lnTo>
                <a:lnTo>
                  <a:pt x="536" y="1314"/>
                </a:lnTo>
                <a:lnTo>
                  <a:pt x="341" y="1338"/>
                </a:lnTo>
                <a:lnTo>
                  <a:pt x="268" y="1363"/>
                </a:lnTo>
                <a:lnTo>
                  <a:pt x="195" y="1411"/>
                </a:lnTo>
                <a:lnTo>
                  <a:pt x="122" y="1460"/>
                </a:lnTo>
                <a:lnTo>
                  <a:pt x="122" y="1557"/>
                </a:lnTo>
                <a:lnTo>
                  <a:pt x="122" y="1630"/>
                </a:lnTo>
                <a:lnTo>
                  <a:pt x="73" y="1874"/>
                </a:lnTo>
                <a:lnTo>
                  <a:pt x="49" y="2117"/>
                </a:lnTo>
                <a:lnTo>
                  <a:pt x="49" y="2652"/>
                </a:lnTo>
                <a:lnTo>
                  <a:pt x="73" y="3674"/>
                </a:lnTo>
                <a:lnTo>
                  <a:pt x="49" y="4891"/>
                </a:lnTo>
                <a:lnTo>
                  <a:pt x="25" y="6083"/>
                </a:lnTo>
                <a:lnTo>
                  <a:pt x="25" y="6765"/>
                </a:lnTo>
                <a:lnTo>
                  <a:pt x="49" y="7446"/>
                </a:lnTo>
                <a:lnTo>
                  <a:pt x="122" y="8809"/>
                </a:lnTo>
                <a:lnTo>
                  <a:pt x="219" y="10171"/>
                </a:lnTo>
                <a:lnTo>
                  <a:pt x="292" y="11534"/>
                </a:lnTo>
                <a:lnTo>
                  <a:pt x="317" y="12166"/>
                </a:lnTo>
                <a:lnTo>
                  <a:pt x="317" y="12799"/>
                </a:lnTo>
                <a:lnTo>
                  <a:pt x="292" y="14064"/>
                </a:lnTo>
                <a:lnTo>
                  <a:pt x="219" y="15330"/>
                </a:lnTo>
                <a:lnTo>
                  <a:pt x="146" y="16595"/>
                </a:lnTo>
                <a:lnTo>
                  <a:pt x="73" y="17519"/>
                </a:lnTo>
                <a:lnTo>
                  <a:pt x="25" y="17982"/>
                </a:lnTo>
                <a:lnTo>
                  <a:pt x="0" y="18444"/>
                </a:lnTo>
                <a:lnTo>
                  <a:pt x="0" y="18931"/>
                </a:lnTo>
                <a:lnTo>
                  <a:pt x="25" y="19393"/>
                </a:lnTo>
                <a:lnTo>
                  <a:pt x="98" y="19831"/>
                </a:lnTo>
                <a:lnTo>
                  <a:pt x="146" y="20050"/>
                </a:lnTo>
                <a:lnTo>
                  <a:pt x="219" y="20269"/>
                </a:lnTo>
                <a:lnTo>
                  <a:pt x="268" y="20366"/>
                </a:lnTo>
                <a:lnTo>
                  <a:pt x="365" y="20415"/>
                </a:lnTo>
                <a:lnTo>
                  <a:pt x="463" y="20439"/>
                </a:lnTo>
                <a:lnTo>
                  <a:pt x="536" y="20415"/>
                </a:lnTo>
                <a:lnTo>
                  <a:pt x="560" y="20512"/>
                </a:lnTo>
                <a:lnTo>
                  <a:pt x="609" y="20610"/>
                </a:lnTo>
                <a:lnTo>
                  <a:pt x="706" y="20658"/>
                </a:lnTo>
                <a:lnTo>
                  <a:pt x="803" y="20731"/>
                </a:lnTo>
                <a:lnTo>
                  <a:pt x="1047" y="20804"/>
                </a:lnTo>
                <a:lnTo>
                  <a:pt x="1339" y="20853"/>
                </a:lnTo>
                <a:lnTo>
                  <a:pt x="1631" y="20877"/>
                </a:lnTo>
                <a:lnTo>
                  <a:pt x="1922" y="20877"/>
                </a:lnTo>
                <a:lnTo>
                  <a:pt x="2312" y="20853"/>
                </a:lnTo>
                <a:lnTo>
                  <a:pt x="3188" y="20829"/>
                </a:lnTo>
                <a:lnTo>
                  <a:pt x="4039" y="20780"/>
                </a:lnTo>
                <a:lnTo>
                  <a:pt x="5767" y="20683"/>
                </a:lnTo>
                <a:lnTo>
                  <a:pt x="7057" y="20634"/>
                </a:lnTo>
                <a:lnTo>
                  <a:pt x="8322" y="20585"/>
                </a:lnTo>
                <a:lnTo>
                  <a:pt x="9611" y="20585"/>
                </a:lnTo>
                <a:lnTo>
                  <a:pt x="10877" y="20610"/>
                </a:lnTo>
                <a:lnTo>
                  <a:pt x="12239" y="20634"/>
                </a:lnTo>
                <a:lnTo>
                  <a:pt x="12337" y="20658"/>
                </a:lnTo>
                <a:lnTo>
                  <a:pt x="12434" y="20658"/>
                </a:lnTo>
                <a:lnTo>
                  <a:pt x="12458" y="20634"/>
                </a:lnTo>
                <a:lnTo>
                  <a:pt x="13261" y="20634"/>
                </a:lnTo>
                <a:lnTo>
                  <a:pt x="14040" y="20585"/>
                </a:lnTo>
                <a:lnTo>
                  <a:pt x="14843" y="20512"/>
                </a:lnTo>
                <a:lnTo>
                  <a:pt x="15622" y="20391"/>
                </a:lnTo>
                <a:lnTo>
                  <a:pt x="15695" y="20366"/>
                </a:lnTo>
                <a:lnTo>
                  <a:pt x="15743" y="20342"/>
                </a:lnTo>
                <a:lnTo>
                  <a:pt x="15865" y="20318"/>
                </a:lnTo>
                <a:lnTo>
                  <a:pt x="15962" y="20269"/>
                </a:lnTo>
                <a:lnTo>
                  <a:pt x="16011" y="20172"/>
                </a:lnTo>
                <a:lnTo>
                  <a:pt x="16035" y="20123"/>
                </a:lnTo>
                <a:lnTo>
                  <a:pt x="16035" y="20050"/>
                </a:lnTo>
                <a:lnTo>
                  <a:pt x="16011" y="19807"/>
                </a:lnTo>
                <a:lnTo>
                  <a:pt x="15962" y="19563"/>
                </a:lnTo>
                <a:lnTo>
                  <a:pt x="15938" y="19320"/>
                </a:lnTo>
                <a:lnTo>
                  <a:pt x="15938" y="19077"/>
                </a:lnTo>
                <a:lnTo>
                  <a:pt x="16400" y="19028"/>
                </a:lnTo>
                <a:lnTo>
                  <a:pt x="16522" y="18979"/>
                </a:lnTo>
                <a:lnTo>
                  <a:pt x="16595" y="18906"/>
                </a:lnTo>
                <a:lnTo>
                  <a:pt x="16668" y="18833"/>
                </a:lnTo>
                <a:lnTo>
                  <a:pt x="16717" y="18760"/>
                </a:lnTo>
                <a:lnTo>
                  <a:pt x="16790" y="18347"/>
                </a:lnTo>
                <a:lnTo>
                  <a:pt x="16838" y="17933"/>
                </a:lnTo>
                <a:lnTo>
                  <a:pt x="16863" y="17519"/>
                </a:lnTo>
                <a:lnTo>
                  <a:pt x="16863" y="17106"/>
                </a:lnTo>
                <a:lnTo>
                  <a:pt x="16863" y="16254"/>
                </a:lnTo>
                <a:lnTo>
                  <a:pt x="16838" y="15427"/>
                </a:lnTo>
                <a:lnTo>
                  <a:pt x="16838" y="14429"/>
                </a:lnTo>
                <a:lnTo>
                  <a:pt x="16814" y="13432"/>
                </a:lnTo>
                <a:lnTo>
                  <a:pt x="16765" y="11412"/>
                </a:lnTo>
                <a:lnTo>
                  <a:pt x="16765" y="10414"/>
                </a:lnTo>
                <a:lnTo>
                  <a:pt x="16765" y="9417"/>
                </a:lnTo>
                <a:lnTo>
                  <a:pt x="16814" y="7422"/>
                </a:lnTo>
                <a:lnTo>
                  <a:pt x="16814" y="6473"/>
                </a:lnTo>
                <a:lnTo>
                  <a:pt x="16814" y="5499"/>
                </a:lnTo>
                <a:lnTo>
                  <a:pt x="16814" y="5013"/>
                </a:lnTo>
                <a:lnTo>
                  <a:pt x="16765" y="4550"/>
                </a:lnTo>
                <a:lnTo>
                  <a:pt x="16717" y="4064"/>
                </a:lnTo>
                <a:lnTo>
                  <a:pt x="16619" y="3601"/>
                </a:lnTo>
                <a:lnTo>
                  <a:pt x="16571" y="3553"/>
                </a:lnTo>
                <a:lnTo>
                  <a:pt x="16522" y="3504"/>
                </a:lnTo>
                <a:lnTo>
                  <a:pt x="16425" y="3334"/>
                </a:lnTo>
                <a:lnTo>
                  <a:pt x="16303" y="3188"/>
                </a:lnTo>
                <a:lnTo>
                  <a:pt x="16060" y="2896"/>
                </a:lnTo>
                <a:lnTo>
                  <a:pt x="15792" y="2604"/>
                </a:lnTo>
                <a:lnTo>
                  <a:pt x="15524" y="2336"/>
                </a:lnTo>
                <a:lnTo>
                  <a:pt x="14989" y="1801"/>
                </a:lnTo>
                <a:lnTo>
                  <a:pt x="14502" y="1338"/>
                </a:lnTo>
                <a:lnTo>
                  <a:pt x="14259" y="1119"/>
                </a:lnTo>
                <a:lnTo>
                  <a:pt x="13991" y="901"/>
                </a:lnTo>
                <a:lnTo>
                  <a:pt x="13699" y="633"/>
                </a:lnTo>
                <a:lnTo>
                  <a:pt x="13529" y="487"/>
                </a:lnTo>
                <a:lnTo>
                  <a:pt x="13359" y="390"/>
                </a:lnTo>
                <a:lnTo>
                  <a:pt x="13334" y="317"/>
                </a:lnTo>
                <a:lnTo>
                  <a:pt x="13286" y="292"/>
                </a:lnTo>
                <a:lnTo>
                  <a:pt x="13237" y="268"/>
                </a:lnTo>
                <a:lnTo>
                  <a:pt x="13164" y="244"/>
                </a:lnTo>
                <a:lnTo>
                  <a:pt x="9903" y="73"/>
                </a:lnTo>
                <a:lnTo>
                  <a:pt x="8249" y="25"/>
                </a:lnTo>
                <a:lnTo>
                  <a:pt x="6619" y="0"/>
                </a:lnTo>
                <a:close/>
              </a:path>
            </a:pathLst>
          </a:custGeom>
          <a:solidFill>
            <a:srgbClr val="25212A">
              <a:alpha val="7115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63" name="Google Shape;963;p93"/>
          <p:cNvSpPr txBox="1"/>
          <p:nvPr/>
        </p:nvSpPr>
        <p:spPr>
          <a:xfrm>
            <a:off x="5526650" y="4226112"/>
            <a:ext cx="2279400" cy="594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rgbClr val="000000"/>
                </a:solidFill>
                <a:latin typeface="Tinos"/>
                <a:ea typeface="Tinos"/>
                <a:cs typeface="Tinos"/>
                <a:sym typeface="Tinos"/>
              </a:rPr>
              <a:t>7 memorias de prácticum</a:t>
            </a:r>
            <a:endParaRPr>
              <a:solidFill>
                <a:srgbClr val="963334"/>
              </a:solidFill>
              <a:latin typeface="Tinos"/>
              <a:ea typeface="Tinos"/>
              <a:cs typeface="Tinos"/>
              <a:sym typeface="Tinos"/>
            </a:endParaRPr>
          </a:p>
        </p:txBody>
      </p:sp>
      <p:sp>
        <p:nvSpPr>
          <p:cNvPr id="964" name="Google Shape;964;p93"/>
          <p:cNvSpPr/>
          <p:nvPr/>
        </p:nvSpPr>
        <p:spPr>
          <a:xfrm>
            <a:off x="5196928" y="5011003"/>
            <a:ext cx="330979" cy="409783"/>
          </a:xfrm>
          <a:custGeom>
            <a:rect b="b" l="l" r="r" t="t"/>
            <a:pathLst>
              <a:path extrusionOk="0" h="20878" w="16863">
                <a:moveTo>
                  <a:pt x="974" y="1801"/>
                </a:moveTo>
                <a:lnTo>
                  <a:pt x="1144" y="1825"/>
                </a:lnTo>
                <a:lnTo>
                  <a:pt x="1314" y="1874"/>
                </a:lnTo>
                <a:lnTo>
                  <a:pt x="1436" y="1874"/>
                </a:lnTo>
                <a:lnTo>
                  <a:pt x="1460" y="2093"/>
                </a:lnTo>
                <a:lnTo>
                  <a:pt x="1485" y="2774"/>
                </a:lnTo>
                <a:lnTo>
                  <a:pt x="1387" y="2750"/>
                </a:lnTo>
                <a:lnTo>
                  <a:pt x="1314" y="2774"/>
                </a:lnTo>
                <a:lnTo>
                  <a:pt x="1241" y="2798"/>
                </a:lnTo>
                <a:lnTo>
                  <a:pt x="901" y="3042"/>
                </a:lnTo>
                <a:lnTo>
                  <a:pt x="560" y="3309"/>
                </a:lnTo>
                <a:lnTo>
                  <a:pt x="511" y="3358"/>
                </a:lnTo>
                <a:lnTo>
                  <a:pt x="511" y="2847"/>
                </a:lnTo>
                <a:lnTo>
                  <a:pt x="536" y="2823"/>
                </a:lnTo>
                <a:lnTo>
                  <a:pt x="706" y="2725"/>
                </a:lnTo>
                <a:lnTo>
                  <a:pt x="852" y="2604"/>
                </a:lnTo>
                <a:lnTo>
                  <a:pt x="1193" y="2409"/>
                </a:lnTo>
                <a:lnTo>
                  <a:pt x="1290" y="2360"/>
                </a:lnTo>
                <a:lnTo>
                  <a:pt x="1339" y="2287"/>
                </a:lnTo>
                <a:lnTo>
                  <a:pt x="1436" y="2117"/>
                </a:lnTo>
                <a:lnTo>
                  <a:pt x="1460" y="2093"/>
                </a:lnTo>
                <a:lnTo>
                  <a:pt x="1436" y="2044"/>
                </a:lnTo>
                <a:lnTo>
                  <a:pt x="1412" y="2020"/>
                </a:lnTo>
                <a:lnTo>
                  <a:pt x="1290" y="1995"/>
                </a:lnTo>
                <a:lnTo>
                  <a:pt x="1168" y="1995"/>
                </a:lnTo>
                <a:lnTo>
                  <a:pt x="998" y="2068"/>
                </a:lnTo>
                <a:lnTo>
                  <a:pt x="828" y="2166"/>
                </a:lnTo>
                <a:lnTo>
                  <a:pt x="657" y="2287"/>
                </a:lnTo>
                <a:lnTo>
                  <a:pt x="487" y="2409"/>
                </a:lnTo>
                <a:lnTo>
                  <a:pt x="487" y="2093"/>
                </a:lnTo>
                <a:lnTo>
                  <a:pt x="438" y="1801"/>
                </a:lnTo>
                <a:lnTo>
                  <a:pt x="609" y="1825"/>
                </a:lnTo>
                <a:lnTo>
                  <a:pt x="974" y="1801"/>
                </a:lnTo>
                <a:close/>
                <a:moveTo>
                  <a:pt x="13237" y="803"/>
                </a:moveTo>
                <a:lnTo>
                  <a:pt x="13383" y="949"/>
                </a:lnTo>
                <a:lnTo>
                  <a:pt x="13651" y="1192"/>
                </a:lnTo>
                <a:lnTo>
                  <a:pt x="13943" y="1436"/>
                </a:lnTo>
                <a:lnTo>
                  <a:pt x="14210" y="1655"/>
                </a:lnTo>
                <a:lnTo>
                  <a:pt x="14454" y="1922"/>
                </a:lnTo>
                <a:lnTo>
                  <a:pt x="14697" y="2214"/>
                </a:lnTo>
                <a:lnTo>
                  <a:pt x="14965" y="2482"/>
                </a:lnTo>
                <a:lnTo>
                  <a:pt x="15500" y="3017"/>
                </a:lnTo>
                <a:lnTo>
                  <a:pt x="15646" y="3188"/>
                </a:lnTo>
                <a:lnTo>
                  <a:pt x="15792" y="3382"/>
                </a:lnTo>
                <a:lnTo>
                  <a:pt x="15938" y="3577"/>
                </a:lnTo>
                <a:lnTo>
                  <a:pt x="16084" y="3772"/>
                </a:lnTo>
                <a:lnTo>
                  <a:pt x="15743" y="3796"/>
                </a:lnTo>
                <a:lnTo>
                  <a:pt x="15403" y="3820"/>
                </a:lnTo>
                <a:lnTo>
                  <a:pt x="14697" y="3820"/>
                </a:lnTo>
                <a:lnTo>
                  <a:pt x="14016" y="3796"/>
                </a:lnTo>
                <a:lnTo>
                  <a:pt x="13651" y="3772"/>
                </a:lnTo>
                <a:lnTo>
                  <a:pt x="13310" y="3820"/>
                </a:lnTo>
                <a:lnTo>
                  <a:pt x="13261" y="3042"/>
                </a:lnTo>
                <a:lnTo>
                  <a:pt x="13188" y="2239"/>
                </a:lnTo>
                <a:lnTo>
                  <a:pt x="13188" y="1874"/>
                </a:lnTo>
                <a:lnTo>
                  <a:pt x="13188" y="1533"/>
                </a:lnTo>
                <a:lnTo>
                  <a:pt x="13237" y="803"/>
                </a:lnTo>
                <a:close/>
                <a:moveTo>
                  <a:pt x="1509" y="3163"/>
                </a:moveTo>
                <a:lnTo>
                  <a:pt x="1533" y="3455"/>
                </a:lnTo>
                <a:lnTo>
                  <a:pt x="1363" y="3553"/>
                </a:lnTo>
                <a:lnTo>
                  <a:pt x="1193" y="3650"/>
                </a:lnTo>
                <a:lnTo>
                  <a:pt x="901" y="3918"/>
                </a:lnTo>
                <a:lnTo>
                  <a:pt x="706" y="4064"/>
                </a:lnTo>
                <a:lnTo>
                  <a:pt x="511" y="4210"/>
                </a:lnTo>
                <a:lnTo>
                  <a:pt x="511" y="3845"/>
                </a:lnTo>
                <a:lnTo>
                  <a:pt x="511" y="3747"/>
                </a:lnTo>
                <a:lnTo>
                  <a:pt x="657" y="3699"/>
                </a:lnTo>
                <a:lnTo>
                  <a:pt x="803" y="3626"/>
                </a:lnTo>
                <a:lnTo>
                  <a:pt x="1047" y="3455"/>
                </a:lnTo>
                <a:lnTo>
                  <a:pt x="1387" y="3236"/>
                </a:lnTo>
                <a:lnTo>
                  <a:pt x="1509" y="3163"/>
                </a:lnTo>
                <a:close/>
                <a:moveTo>
                  <a:pt x="1533" y="3942"/>
                </a:moveTo>
                <a:lnTo>
                  <a:pt x="1533" y="4404"/>
                </a:lnTo>
                <a:lnTo>
                  <a:pt x="1533" y="4526"/>
                </a:lnTo>
                <a:lnTo>
                  <a:pt x="1168" y="4745"/>
                </a:lnTo>
                <a:lnTo>
                  <a:pt x="828" y="4988"/>
                </a:lnTo>
                <a:lnTo>
                  <a:pt x="657" y="5086"/>
                </a:lnTo>
                <a:lnTo>
                  <a:pt x="511" y="5232"/>
                </a:lnTo>
                <a:lnTo>
                  <a:pt x="511" y="4648"/>
                </a:lnTo>
                <a:lnTo>
                  <a:pt x="657" y="4575"/>
                </a:lnTo>
                <a:lnTo>
                  <a:pt x="803" y="4477"/>
                </a:lnTo>
                <a:lnTo>
                  <a:pt x="1095" y="4258"/>
                </a:lnTo>
                <a:lnTo>
                  <a:pt x="1533" y="3942"/>
                </a:lnTo>
                <a:close/>
                <a:moveTo>
                  <a:pt x="1509" y="4964"/>
                </a:moveTo>
                <a:lnTo>
                  <a:pt x="1485" y="5378"/>
                </a:lnTo>
                <a:lnTo>
                  <a:pt x="1363" y="5451"/>
                </a:lnTo>
                <a:lnTo>
                  <a:pt x="1217" y="5548"/>
                </a:lnTo>
                <a:lnTo>
                  <a:pt x="998" y="5767"/>
                </a:lnTo>
                <a:lnTo>
                  <a:pt x="730" y="5986"/>
                </a:lnTo>
                <a:lnTo>
                  <a:pt x="609" y="6108"/>
                </a:lnTo>
                <a:lnTo>
                  <a:pt x="487" y="6254"/>
                </a:lnTo>
                <a:lnTo>
                  <a:pt x="487" y="5499"/>
                </a:lnTo>
                <a:lnTo>
                  <a:pt x="633" y="5475"/>
                </a:lnTo>
                <a:lnTo>
                  <a:pt x="755" y="5426"/>
                </a:lnTo>
                <a:lnTo>
                  <a:pt x="998" y="5256"/>
                </a:lnTo>
                <a:lnTo>
                  <a:pt x="1509" y="4964"/>
                </a:lnTo>
                <a:close/>
                <a:moveTo>
                  <a:pt x="1460" y="5889"/>
                </a:moveTo>
                <a:lnTo>
                  <a:pt x="1436" y="6473"/>
                </a:lnTo>
                <a:lnTo>
                  <a:pt x="1363" y="6448"/>
                </a:lnTo>
                <a:lnTo>
                  <a:pt x="1266" y="6448"/>
                </a:lnTo>
                <a:lnTo>
                  <a:pt x="1168" y="6473"/>
                </a:lnTo>
                <a:lnTo>
                  <a:pt x="998" y="6594"/>
                </a:lnTo>
                <a:lnTo>
                  <a:pt x="852" y="6716"/>
                </a:lnTo>
                <a:lnTo>
                  <a:pt x="730" y="6862"/>
                </a:lnTo>
                <a:lnTo>
                  <a:pt x="511" y="7105"/>
                </a:lnTo>
                <a:lnTo>
                  <a:pt x="487" y="6448"/>
                </a:lnTo>
                <a:lnTo>
                  <a:pt x="511" y="6448"/>
                </a:lnTo>
                <a:lnTo>
                  <a:pt x="682" y="6424"/>
                </a:lnTo>
                <a:lnTo>
                  <a:pt x="828" y="6351"/>
                </a:lnTo>
                <a:lnTo>
                  <a:pt x="974" y="6254"/>
                </a:lnTo>
                <a:lnTo>
                  <a:pt x="1095" y="6156"/>
                </a:lnTo>
                <a:lnTo>
                  <a:pt x="1460" y="5889"/>
                </a:lnTo>
                <a:close/>
                <a:moveTo>
                  <a:pt x="6984" y="6205"/>
                </a:moveTo>
                <a:lnTo>
                  <a:pt x="6935" y="6229"/>
                </a:lnTo>
                <a:lnTo>
                  <a:pt x="6862" y="6278"/>
                </a:lnTo>
                <a:lnTo>
                  <a:pt x="6716" y="6424"/>
                </a:lnTo>
                <a:lnTo>
                  <a:pt x="6546" y="6594"/>
                </a:lnTo>
                <a:lnTo>
                  <a:pt x="6327" y="6740"/>
                </a:lnTo>
                <a:lnTo>
                  <a:pt x="6108" y="6862"/>
                </a:lnTo>
                <a:lnTo>
                  <a:pt x="5986" y="6911"/>
                </a:lnTo>
                <a:lnTo>
                  <a:pt x="5889" y="6935"/>
                </a:lnTo>
                <a:lnTo>
                  <a:pt x="5767" y="6935"/>
                </a:lnTo>
                <a:lnTo>
                  <a:pt x="5670" y="6911"/>
                </a:lnTo>
                <a:lnTo>
                  <a:pt x="5572" y="6886"/>
                </a:lnTo>
                <a:lnTo>
                  <a:pt x="5499" y="6838"/>
                </a:lnTo>
                <a:lnTo>
                  <a:pt x="5426" y="6740"/>
                </a:lnTo>
                <a:lnTo>
                  <a:pt x="5353" y="6619"/>
                </a:lnTo>
                <a:lnTo>
                  <a:pt x="5305" y="6546"/>
                </a:lnTo>
                <a:lnTo>
                  <a:pt x="5232" y="6521"/>
                </a:lnTo>
                <a:lnTo>
                  <a:pt x="5134" y="6521"/>
                </a:lnTo>
                <a:lnTo>
                  <a:pt x="5061" y="6546"/>
                </a:lnTo>
                <a:lnTo>
                  <a:pt x="4794" y="6716"/>
                </a:lnTo>
                <a:lnTo>
                  <a:pt x="4599" y="6813"/>
                </a:lnTo>
                <a:lnTo>
                  <a:pt x="4429" y="6911"/>
                </a:lnTo>
                <a:lnTo>
                  <a:pt x="4283" y="6959"/>
                </a:lnTo>
                <a:lnTo>
                  <a:pt x="4210" y="6959"/>
                </a:lnTo>
                <a:lnTo>
                  <a:pt x="4137" y="6935"/>
                </a:lnTo>
                <a:lnTo>
                  <a:pt x="4088" y="6911"/>
                </a:lnTo>
                <a:lnTo>
                  <a:pt x="4064" y="6838"/>
                </a:lnTo>
                <a:lnTo>
                  <a:pt x="4039" y="6765"/>
                </a:lnTo>
                <a:lnTo>
                  <a:pt x="4039" y="6667"/>
                </a:lnTo>
                <a:lnTo>
                  <a:pt x="4039" y="6619"/>
                </a:lnTo>
                <a:lnTo>
                  <a:pt x="4015" y="6594"/>
                </a:lnTo>
                <a:lnTo>
                  <a:pt x="3966" y="6570"/>
                </a:lnTo>
                <a:lnTo>
                  <a:pt x="3893" y="6570"/>
                </a:lnTo>
                <a:lnTo>
                  <a:pt x="3845" y="6643"/>
                </a:lnTo>
                <a:lnTo>
                  <a:pt x="3796" y="6862"/>
                </a:lnTo>
                <a:lnTo>
                  <a:pt x="3772" y="6959"/>
                </a:lnTo>
                <a:lnTo>
                  <a:pt x="3772" y="7057"/>
                </a:lnTo>
                <a:lnTo>
                  <a:pt x="3796" y="7154"/>
                </a:lnTo>
                <a:lnTo>
                  <a:pt x="3845" y="7251"/>
                </a:lnTo>
                <a:lnTo>
                  <a:pt x="3942" y="7300"/>
                </a:lnTo>
                <a:lnTo>
                  <a:pt x="4064" y="7349"/>
                </a:lnTo>
                <a:lnTo>
                  <a:pt x="4331" y="7349"/>
                </a:lnTo>
                <a:lnTo>
                  <a:pt x="4453" y="7324"/>
                </a:lnTo>
                <a:lnTo>
                  <a:pt x="4599" y="7276"/>
                </a:lnTo>
                <a:lnTo>
                  <a:pt x="4842" y="7154"/>
                </a:lnTo>
                <a:lnTo>
                  <a:pt x="5086" y="7008"/>
                </a:lnTo>
                <a:lnTo>
                  <a:pt x="5183" y="7130"/>
                </a:lnTo>
                <a:lnTo>
                  <a:pt x="5280" y="7203"/>
                </a:lnTo>
                <a:lnTo>
                  <a:pt x="5378" y="7276"/>
                </a:lnTo>
                <a:lnTo>
                  <a:pt x="5499" y="7324"/>
                </a:lnTo>
                <a:lnTo>
                  <a:pt x="5597" y="7349"/>
                </a:lnTo>
                <a:lnTo>
                  <a:pt x="5718" y="7349"/>
                </a:lnTo>
                <a:lnTo>
                  <a:pt x="5962" y="7324"/>
                </a:lnTo>
                <a:lnTo>
                  <a:pt x="6229" y="7251"/>
                </a:lnTo>
                <a:lnTo>
                  <a:pt x="6473" y="7130"/>
                </a:lnTo>
                <a:lnTo>
                  <a:pt x="6716" y="6984"/>
                </a:lnTo>
                <a:lnTo>
                  <a:pt x="6935" y="6813"/>
                </a:lnTo>
                <a:lnTo>
                  <a:pt x="7057" y="6959"/>
                </a:lnTo>
                <a:lnTo>
                  <a:pt x="7203" y="7081"/>
                </a:lnTo>
                <a:lnTo>
                  <a:pt x="7373" y="7154"/>
                </a:lnTo>
                <a:lnTo>
                  <a:pt x="7568" y="7203"/>
                </a:lnTo>
                <a:lnTo>
                  <a:pt x="7714" y="7227"/>
                </a:lnTo>
                <a:lnTo>
                  <a:pt x="7981" y="7227"/>
                </a:lnTo>
                <a:lnTo>
                  <a:pt x="8103" y="7178"/>
                </a:lnTo>
                <a:lnTo>
                  <a:pt x="8225" y="7130"/>
                </a:lnTo>
                <a:lnTo>
                  <a:pt x="8322" y="7057"/>
                </a:lnTo>
                <a:lnTo>
                  <a:pt x="8541" y="6911"/>
                </a:lnTo>
                <a:lnTo>
                  <a:pt x="8663" y="7057"/>
                </a:lnTo>
                <a:lnTo>
                  <a:pt x="8833" y="7154"/>
                </a:lnTo>
                <a:lnTo>
                  <a:pt x="9028" y="7203"/>
                </a:lnTo>
                <a:lnTo>
                  <a:pt x="9222" y="7227"/>
                </a:lnTo>
                <a:lnTo>
                  <a:pt x="9441" y="7203"/>
                </a:lnTo>
                <a:lnTo>
                  <a:pt x="9636" y="7154"/>
                </a:lnTo>
                <a:lnTo>
                  <a:pt x="9830" y="7057"/>
                </a:lnTo>
                <a:lnTo>
                  <a:pt x="10001" y="6935"/>
                </a:lnTo>
                <a:lnTo>
                  <a:pt x="10171" y="7057"/>
                </a:lnTo>
                <a:lnTo>
                  <a:pt x="10341" y="7154"/>
                </a:lnTo>
                <a:lnTo>
                  <a:pt x="10512" y="7227"/>
                </a:lnTo>
                <a:lnTo>
                  <a:pt x="10706" y="7276"/>
                </a:lnTo>
                <a:lnTo>
                  <a:pt x="10877" y="7276"/>
                </a:lnTo>
                <a:lnTo>
                  <a:pt x="11047" y="7251"/>
                </a:lnTo>
                <a:lnTo>
                  <a:pt x="11193" y="7203"/>
                </a:lnTo>
                <a:lnTo>
                  <a:pt x="11339" y="7105"/>
                </a:lnTo>
                <a:lnTo>
                  <a:pt x="11436" y="7203"/>
                </a:lnTo>
                <a:lnTo>
                  <a:pt x="11534" y="7276"/>
                </a:lnTo>
                <a:lnTo>
                  <a:pt x="11655" y="7349"/>
                </a:lnTo>
                <a:lnTo>
                  <a:pt x="11777" y="7397"/>
                </a:lnTo>
                <a:lnTo>
                  <a:pt x="11899" y="7422"/>
                </a:lnTo>
                <a:lnTo>
                  <a:pt x="12020" y="7422"/>
                </a:lnTo>
                <a:lnTo>
                  <a:pt x="12142" y="7397"/>
                </a:lnTo>
                <a:lnTo>
                  <a:pt x="12239" y="7349"/>
                </a:lnTo>
                <a:lnTo>
                  <a:pt x="12337" y="7300"/>
                </a:lnTo>
                <a:lnTo>
                  <a:pt x="12434" y="7203"/>
                </a:lnTo>
                <a:lnTo>
                  <a:pt x="12604" y="7032"/>
                </a:lnTo>
                <a:lnTo>
                  <a:pt x="12848" y="7178"/>
                </a:lnTo>
                <a:lnTo>
                  <a:pt x="12969" y="7251"/>
                </a:lnTo>
                <a:lnTo>
                  <a:pt x="13091" y="7300"/>
                </a:lnTo>
                <a:lnTo>
                  <a:pt x="13213" y="7324"/>
                </a:lnTo>
                <a:lnTo>
                  <a:pt x="13334" y="7324"/>
                </a:lnTo>
                <a:lnTo>
                  <a:pt x="13432" y="7300"/>
                </a:lnTo>
                <a:lnTo>
                  <a:pt x="13529" y="7227"/>
                </a:lnTo>
                <a:lnTo>
                  <a:pt x="13651" y="7324"/>
                </a:lnTo>
                <a:lnTo>
                  <a:pt x="13797" y="7373"/>
                </a:lnTo>
                <a:lnTo>
                  <a:pt x="13967" y="7397"/>
                </a:lnTo>
                <a:lnTo>
                  <a:pt x="14113" y="7373"/>
                </a:lnTo>
                <a:lnTo>
                  <a:pt x="14259" y="7349"/>
                </a:lnTo>
                <a:lnTo>
                  <a:pt x="14405" y="7251"/>
                </a:lnTo>
                <a:lnTo>
                  <a:pt x="14502" y="7154"/>
                </a:lnTo>
                <a:lnTo>
                  <a:pt x="14575" y="7008"/>
                </a:lnTo>
                <a:lnTo>
                  <a:pt x="14575" y="6959"/>
                </a:lnTo>
                <a:lnTo>
                  <a:pt x="14575" y="6935"/>
                </a:lnTo>
                <a:lnTo>
                  <a:pt x="14527" y="6911"/>
                </a:lnTo>
                <a:lnTo>
                  <a:pt x="14502" y="6911"/>
                </a:lnTo>
                <a:lnTo>
                  <a:pt x="14283" y="6959"/>
                </a:lnTo>
                <a:lnTo>
                  <a:pt x="14016" y="7032"/>
                </a:lnTo>
                <a:lnTo>
                  <a:pt x="13894" y="7032"/>
                </a:lnTo>
                <a:lnTo>
                  <a:pt x="13772" y="7008"/>
                </a:lnTo>
                <a:lnTo>
                  <a:pt x="13699" y="6959"/>
                </a:lnTo>
                <a:lnTo>
                  <a:pt x="13651" y="6911"/>
                </a:lnTo>
                <a:lnTo>
                  <a:pt x="13651" y="6862"/>
                </a:lnTo>
                <a:lnTo>
                  <a:pt x="13626" y="6789"/>
                </a:lnTo>
                <a:lnTo>
                  <a:pt x="13578" y="6740"/>
                </a:lnTo>
                <a:lnTo>
                  <a:pt x="13529" y="6692"/>
                </a:lnTo>
                <a:lnTo>
                  <a:pt x="13407" y="6692"/>
                </a:lnTo>
                <a:lnTo>
                  <a:pt x="13359" y="6716"/>
                </a:lnTo>
                <a:lnTo>
                  <a:pt x="13334" y="6789"/>
                </a:lnTo>
                <a:lnTo>
                  <a:pt x="13310" y="6862"/>
                </a:lnTo>
                <a:lnTo>
                  <a:pt x="13286" y="6911"/>
                </a:lnTo>
                <a:lnTo>
                  <a:pt x="13286" y="6959"/>
                </a:lnTo>
                <a:lnTo>
                  <a:pt x="13261" y="6984"/>
                </a:lnTo>
                <a:lnTo>
                  <a:pt x="13115" y="6984"/>
                </a:lnTo>
                <a:lnTo>
                  <a:pt x="13018" y="6935"/>
                </a:lnTo>
                <a:lnTo>
                  <a:pt x="12823" y="6789"/>
                </a:lnTo>
                <a:lnTo>
                  <a:pt x="12677" y="6667"/>
                </a:lnTo>
                <a:lnTo>
                  <a:pt x="12629" y="6643"/>
                </a:lnTo>
                <a:lnTo>
                  <a:pt x="12580" y="6619"/>
                </a:lnTo>
                <a:lnTo>
                  <a:pt x="12507" y="6619"/>
                </a:lnTo>
                <a:lnTo>
                  <a:pt x="12458" y="6667"/>
                </a:lnTo>
                <a:lnTo>
                  <a:pt x="12264" y="6886"/>
                </a:lnTo>
                <a:lnTo>
                  <a:pt x="12166" y="6959"/>
                </a:lnTo>
                <a:lnTo>
                  <a:pt x="12045" y="7032"/>
                </a:lnTo>
                <a:lnTo>
                  <a:pt x="11947" y="7057"/>
                </a:lnTo>
                <a:lnTo>
                  <a:pt x="11850" y="7032"/>
                </a:lnTo>
                <a:lnTo>
                  <a:pt x="11777" y="7008"/>
                </a:lnTo>
                <a:lnTo>
                  <a:pt x="11704" y="6911"/>
                </a:lnTo>
                <a:lnTo>
                  <a:pt x="11631" y="6813"/>
                </a:lnTo>
                <a:lnTo>
                  <a:pt x="11582" y="6667"/>
                </a:lnTo>
                <a:lnTo>
                  <a:pt x="11582" y="6594"/>
                </a:lnTo>
                <a:lnTo>
                  <a:pt x="11534" y="6521"/>
                </a:lnTo>
                <a:lnTo>
                  <a:pt x="11485" y="6497"/>
                </a:lnTo>
                <a:lnTo>
                  <a:pt x="11436" y="6473"/>
                </a:lnTo>
                <a:lnTo>
                  <a:pt x="11363" y="6473"/>
                </a:lnTo>
                <a:lnTo>
                  <a:pt x="11315" y="6497"/>
                </a:lnTo>
                <a:lnTo>
                  <a:pt x="11266" y="6546"/>
                </a:lnTo>
                <a:lnTo>
                  <a:pt x="11217" y="6619"/>
                </a:lnTo>
                <a:lnTo>
                  <a:pt x="11193" y="6716"/>
                </a:lnTo>
                <a:lnTo>
                  <a:pt x="11144" y="6789"/>
                </a:lnTo>
                <a:lnTo>
                  <a:pt x="11071" y="6838"/>
                </a:lnTo>
                <a:lnTo>
                  <a:pt x="11023" y="6886"/>
                </a:lnTo>
                <a:lnTo>
                  <a:pt x="10950" y="6911"/>
                </a:lnTo>
                <a:lnTo>
                  <a:pt x="10877" y="6911"/>
                </a:lnTo>
                <a:lnTo>
                  <a:pt x="10706" y="6886"/>
                </a:lnTo>
                <a:lnTo>
                  <a:pt x="10560" y="6838"/>
                </a:lnTo>
                <a:lnTo>
                  <a:pt x="10390" y="6740"/>
                </a:lnTo>
                <a:lnTo>
                  <a:pt x="10268" y="6643"/>
                </a:lnTo>
                <a:lnTo>
                  <a:pt x="10147" y="6521"/>
                </a:lnTo>
                <a:lnTo>
                  <a:pt x="10074" y="6473"/>
                </a:lnTo>
                <a:lnTo>
                  <a:pt x="10001" y="6448"/>
                </a:lnTo>
                <a:lnTo>
                  <a:pt x="9928" y="6473"/>
                </a:lnTo>
                <a:lnTo>
                  <a:pt x="9855" y="6521"/>
                </a:lnTo>
                <a:lnTo>
                  <a:pt x="9757" y="6619"/>
                </a:lnTo>
                <a:lnTo>
                  <a:pt x="9611" y="6716"/>
                </a:lnTo>
                <a:lnTo>
                  <a:pt x="9441" y="6789"/>
                </a:lnTo>
                <a:lnTo>
                  <a:pt x="9271" y="6838"/>
                </a:lnTo>
                <a:lnTo>
                  <a:pt x="9101" y="6838"/>
                </a:lnTo>
                <a:lnTo>
                  <a:pt x="9028" y="6813"/>
                </a:lnTo>
                <a:lnTo>
                  <a:pt x="8979" y="6789"/>
                </a:lnTo>
                <a:lnTo>
                  <a:pt x="8906" y="6740"/>
                </a:lnTo>
                <a:lnTo>
                  <a:pt x="8882" y="6667"/>
                </a:lnTo>
                <a:lnTo>
                  <a:pt x="8833" y="6594"/>
                </a:lnTo>
                <a:lnTo>
                  <a:pt x="8833" y="6497"/>
                </a:lnTo>
                <a:lnTo>
                  <a:pt x="8809" y="6424"/>
                </a:lnTo>
                <a:lnTo>
                  <a:pt x="8784" y="6375"/>
                </a:lnTo>
                <a:lnTo>
                  <a:pt x="8736" y="6327"/>
                </a:lnTo>
                <a:lnTo>
                  <a:pt x="8687" y="6302"/>
                </a:lnTo>
                <a:lnTo>
                  <a:pt x="8638" y="6278"/>
                </a:lnTo>
                <a:lnTo>
                  <a:pt x="8565" y="6278"/>
                </a:lnTo>
                <a:lnTo>
                  <a:pt x="8517" y="6302"/>
                </a:lnTo>
                <a:lnTo>
                  <a:pt x="8468" y="6351"/>
                </a:lnTo>
                <a:lnTo>
                  <a:pt x="8298" y="6546"/>
                </a:lnTo>
                <a:lnTo>
                  <a:pt x="8200" y="6643"/>
                </a:lnTo>
                <a:lnTo>
                  <a:pt x="8103" y="6740"/>
                </a:lnTo>
                <a:lnTo>
                  <a:pt x="7981" y="6789"/>
                </a:lnTo>
                <a:lnTo>
                  <a:pt x="7860" y="6813"/>
                </a:lnTo>
                <a:lnTo>
                  <a:pt x="7714" y="6813"/>
                </a:lnTo>
                <a:lnTo>
                  <a:pt x="7592" y="6789"/>
                </a:lnTo>
                <a:lnTo>
                  <a:pt x="7446" y="6740"/>
                </a:lnTo>
                <a:lnTo>
                  <a:pt x="7349" y="6667"/>
                </a:lnTo>
                <a:lnTo>
                  <a:pt x="7276" y="6546"/>
                </a:lnTo>
                <a:lnTo>
                  <a:pt x="7227" y="6424"/>
                </a:lnTo>
                <a:lnTo>
                  <a:pt x="7227" y="6375"/>
                </a:lnTo>
                <a:lnTo>
                  <a:pt x="7178" y="6302"/>
                </a:lnTo>
                <a:lnTo>
                  <a:pt x="7154" y="6278"/>
                </a:lnTo>
                <a:lnTo>
                  <a:pt x="7105" y="6229"/>
                </a:lnTo>
                <a:lnTo>
                  <a:pt x="7032" y="6205"/>
                </a:lnTo>
                <a:close/>
                <a:moveTo>
                  <a:pt x="1412" y="6813"/>
                </a:moveTo>
                <a:lnTo>
                  <a:pt x="1387" y="7397"/>
                </a:lnTo>
                <a:lnTo>
                  <a:pt x="1144" y="7616"/>
                </a:lnTo>
                <a:lnTo>
                  <a:pt x="925" y="7835"/>
                </a:lnTo>
                <a:lnTo>
                  <a:pt x="755" y="8006"/>
                </a:lnTo>
                <a:lnTo>
                  <a:pt x="584" y="8176"/>
                </a:lnTo>
                <a:lnTo>
                  <a:pt x="536" y="7543"/>
                </a:lnTo>
                <a:lnTo>
                  <a:pt x="657" y="7446"/>
                </a:lnTo>
                <a:lnTo>
                  <a:pt x="755" y="7349"/>
                </a:lnTo>
                <a:lnTo>
                  <a:pt x="949" y="7154"/>
                </a:lnTo>
                <a:lnTo>
                  <a:pt x="1095" y="7032"/>
                </a:lnTo>
                <a:lnTo>
                  <a:pt x="1241" y="6911"/>
                </a:lnTo>
                <a:lnTo>
                  <a:pt x="1412" y="6813"/>
                </a:lnTo>
                <a:close/>
                <a:moveTo>
                  <a:pt x="1363" y="7981"/>
                </a:moveTo>
                <a:lnTo>
                  <a:pt x="1339" y="8468"/>
                </a:lnTo>
                <a:lnTo>
                  <a:pt x="1241" y="8541"/>
                </a:lnTo>
                <a:lnTo>
                  <a:pt x="1168" y="8614"/>
                </a:lnTo>
                <a:lnTo>
                  <a:pt x="1022" y="8736"/>
                </a:lnTo>
                <a:lnTo>
                  <a:pt x="901" y="8882"/>
                </a:lnTo>
                <a:lnTo>
                  <a:pt x="779" y="9052"/>
                </a:lnTo>
                <a:lnTo>
                  <a:pt x="633" y="9222"/>
                </a:lnTo>
                <a:lnTo>
                  <a:pt x="584" y="8492"/>
                </a:lnTo>
                <a:lnTo>
                  <a:pt x="730" y="8444"/>
                </a:lnTo>
                <a:lnTo>
                  <a:pt x="852" y="8395"/>
                </a:lnTo>
                <a:lnTo>
                  <a:pt x="1095" y="8200"/>
                </a:lnTo>
                <a:lnTo>
                  <a:pt x="1363" y="7981"/>
                </a:lnTo>
                <a:close/>
                <a:moveTo>
                  <a:pt x="10901" y="8638"/>
                </a:moveTo>
                <a:lnTo>
                  <a:pt x="10828" y="8687"/>
                </a:lnTo>
                <a:lnTo>
                  <a:pt x="10779" y="8736"/>
                </a:lnTo>
                <a:lnTo>
                  <a:pt x="10706" y="8857"/>
                </a:lnTo>
                <a:lnTo>
                  <a:pt x="10682" y="8979"/>
                </a:lnTo>
                <a:lnTo>
                  <a:pt x="10560" y="9076"/>
                </a:lnTo>
                <a:lnTo>
                  <a:pt x="10414" y="9149"/>
                </a:lnTo>
                <a:lnTo>
                  <a:pt x="10293" y="9173"/>
                </a:lnTo>
                <a:lnTo>
                  <a:pt x="10122" y="9173"/>
                </a:lnTo>
                <a:lnTo>
                  <a:pt x="10025" y="9149"/>
                </a:lnTo>
                <a:lnTo>
                  <a:pt x="9976" y="9125"/>
                </a:lnTo>
                <a:lnTo>
                  <a:pt x="9928" y="9076"/>
                </a:lnTo>
                <a:lnTo>
                  <a:pt x="9903" y="9028"/>
                </a:lnTo>
                <a:lnTo>
                  <a:pt x="9903" y="8930"/>
                </a:lnTo>
                <a:lnTo>
                  <a:pt x="9879" y="8857"/>
                </a:lnTo>
                <a:lnTo>
                  <a:pt x="9830" y="8809"/>
                </a:lnTo>
                <a:lnTo>
                  <a:pt x="9757" y="8760"/>
                </a:lnTo>
                <a:lnTo>
                  <a:pt x="9684" y="8760"/>
                </a:lnTo>
                <a:lnTo>
                  <a:pt x="9611" y="8784"/>
                </a:lnTo>
                <a:lnTo>
                  <a:pt x="9563" y="8833"/>
                </a:lnTo>
                <a:lnTo>
                  <a:pt x="9514" y="8906"/>
                </a:lnTo>
                <a:lnTo>
                  <a:pt x="9490" y="8955"/>
                </a:lnTo>
                <a:lnTo>
                  <a:pt x="9441" y="9003"/>
                </a:lnTo>
                <a:lnTo>
                  <a:pt x="9320" y="9052"/>
                </a:lnTo>
                <a:lnTo>
                  <a:pt x="9149" y="9101"/>
                </a:lnTo>
                <a:lnTo>
                  <a:pt x="8979" y="9125"/>
                </a:lnTo>
                <a:lnTo>
                  <a:pt x="8809" y="9101"/>
                </a:lnTo>
                <a:lnTo>
                  <a:pt x="8663" y="9076"/>
                </a:lnTo>
                <a:lnTo>
                  <a:pt x="8541" y="9003"/>
                </a:lnTo>
                <a:lnTo>
                  <a:pt x="8517" y="8955"/>
                </a:lnTo>
                <a:lnTo>
                  <a:pt x="8492" y="8906"/>
                </a:lnTo>
                <a:lnTo>
                  <a:pt x="8492" y="8833"/>
                </a:lnTo>
                <a:lnTo>
                  <a:pt x="8444" y="8784"/>
                </a:lnTo>
                <a:lnTo>
                  <a:pt x="8419" y="8736"/>
                </a:lnTo>
                <a:lnTo>
                  <a:pt x="8371" y="8711"/>
                </a:lnTo>
                <a:lnTo>
                  <a:pt x="8298" y="8687"/>
                </a:lnTo>
                <a:lnTo>
                  <a:pt x="8249" y="8687"/>
                </a:lnTo>
                <a:lnTo>
                  <a:pt x="8200" y="8711"/>
                </a:lnTo>
                <a:lnTo>
                  <a:pt x="8127" y="8736"/>
                </a:lnTo>
                <a:lnTo>
                  <a:pt x="8006" y="8906"/>
                </a:lnTo>
                <a:lnTo>
                  <a:pt x="7860" y="9052"/>
                </a:lnTo>
                <a:lnTo>
                  <a:pt x="7787" y="9125"/>
                </a:lnTo>
                <a:lnTo>
                  <a:pt x="7689" y="9173"/>
                </a:lnTo>
                <a:lnTo>
                  <a:pt x="7568" y="9222"/>
                </a:lnTo>
                <a:lnTo>
                  <a:pt x="7446" y="9246"/>
                </a:lnTo>
                <a:lnTo>
                  <a:pt x="7324" y="9246"/>
                </a:lnTo>
                <a:lnTo>
                  <a:pt x="7276" y="9222"/>
                </a:lnTo>
                <a:lnTo>
                  <a:pt x="7227" y="9198"/>
                </a:lnTo>
                <a:lnTo>
                  <a:pt x="7203" y="9149"/>
                </a:lnTo>
                <a:lnTo>
                  <a:pt x="7178" y="9076"/>
                </a:lnTo>
                <a:lnTo>
                  <a:pt x="7178" y="9003"/>
                </a:lnTo>
                <a:lnTo>
                  <a:pt x="7203" y="8930"/>
                </a:lnTo>
                <a:lnTo>
                  <a:pt x="7203" y="8833"/>
                </a:lnTo>
                <a:lnTo>
                  <a:pt x="7154" y="8760"/>
                </a:lnTo>
                <a:lnTo>
                  <a:pt x="7105" y="8687"/>
                </a:lnTo>
                <a:lnTo>
                  <a:pt x="7032" y="8663"/>
                </a:lnTo>
                <a:lnTo>
                  <a:pt x="6886" y="8663"/>
                </a:lnTo>
                <a:lnTo>
                  <a:pt x="6813" y="8711"/>
                </a:lnTo>
                <a:lnTo>
                  <a:pt x="6789" y="8809"/>
                </a:lnTo>
                <a:lnTo>
                  <a:pt x="6740" y="8906"/>
                </a:lnTo>
                <a:lnTo>
                  <a:pt x="6692" y="8979"/>
                </a:lnTo>
                <a:lnTo>
                  <a:pt x="6619" y="9076"/>
                </a:lnTo>
                <a:lnTo>
                  <a:pt x="6521" y="9125"/>
                </a:lnTo>
                <a:lnTo>
                  <a:pt x="6424" y="9173"/>
                </a:lnTo>
                <a:lnTo>
                  <a:pt x="6327" y="9222"/>
                </a:lnTo>
                <a:lnTo>
                  <a:pt x="6083" y="9271"/>
                </a:lnTo>
                <a:lnTo>
                  <a:pt x="5864" y="9246"/>
                </a:lnTo>
                <a:lnTo>
                  <a:pt x="5743" y="9222"/>
                </a:lnTo>
                <a:lnTo>
                  <a:pt x="5645" y="9198"/>
                </a:lnTo>
                <a:lnTo>
                  <a:pt x="5572" y="9125"/>
                </a:lnTo>
                <a:lnTo>
                  <a:pt x="5499" y="9052"/>
                </a:lnTo>
                <a:lnTo>
                  <a:pt x="5451" y="8979"/>
                </a:lnTo>
                <a:lnTo>
                  <a:pt x="5402" y="8882"/>
                </a:lnTo>
                <a:lnTo>
                  <a:pt x="5402" y="8833"/>
                </a:lnTo>
                <a:lnTo>
                  <a:pt x="5378" y="8784"/>
                </a:lnTo>
                <a:lnTo>
                  <a:pt x="5280" y="8736"/>
                </a:lnTo>
                <a:lnTo>
                  <a:pt x="5183" y="8711"/>
                </a:lnTo>
                <a:lnTo>
                  <a:pt x="5086" y="8736"/>
                </a:lnTo>
                <a:lnTo>
                  <a:pt x="4842" y="8906"/>
                </a:lnTo>
                <a:lnTo>
                  <a:pt x="4648" y="9028"/>
                </a:lnTo>
                <a:lnTo>
                  <a:pt x="4453" y="9149"/>
                </a:lnTo>
                <a:lnTo>
                  <a:pt x="4258" y="9222"/>
                </a:lnTo>
                <a:lnTo>
                  <a:pt x="4112" y="9222"/>
                </a:lnTo>
                <a:lnTo>
                  <a:pt x="4064" y="9198"/>
                </a:lnTo>
                <a:lnTo>
                  <a:pt x="4015" y="9149"/>
                </a:lnTo>
                <a:lnTo>
                  <a:pt x="3991" y="9076"/>
                </a:lnTo>
                <a:lnTo>
                  <a:pt x="4015" y="8955"/>
                </a:lnTo>
                <a:lnTo>
                  <a:pt x="4015" y="8906"/>
                </a:lnTo>
                <a:lnTo>
                  <a:pt x="3991" y="8857"/>
                </a:lnTo>
                <a:lnTo>
                  <a:pt x="3966" y="8833"/>
                </a:lnTo>
                <a:lnTo>
                  <a:pt x="3918" y="8809"/>
                </a:lnTo>
                <a:lnTo>
                  <a:pt x="3893" y="8784"/>
                </a:lnTo>
                <a:lnTo>
                  <a:pt x="3845" y="8809"/>
                </a:lnTo>
                <a:lnTo>
                  <a:pt x="3796" y="8809"/>
                </a:lnTo>
                <a:lnTo>
                  <a:pt x="3747" y="8857"/>
                </a:lnTo>
                <a:lnTo>
                  <a:pt x="3699" y="8979"/>
                </a:lnTo>
                <a:lnTo>
                  <a:pt x="3674" y="9101"/>
                </a:lnTo>
                <a:lnTo>
                  <a:pt x="3674" y="9222"/>
                </a:lnTo>
                <a:lnTo>
                  <a:pt x="3699" y="9319"/>
                </a:lnTo>
                <a:lnTo>
                  <a:pt x="3772" y="9417"/>
                </a:lnTo>
                <a:lnTo>
                  <a:pt x="3845" y="9514"/>
                </a:lnTo>
                <a:lnTo>
                  <a:pt x="3966" y="9587"/>
                </a:lnTo>
                <a:lnTo>
                  <a:pt x="4088" y="9636"/>
                </a:lnTo>
                <a:lnTo>
                  <a:pt x="4210" y="9660"/>
                </a:lnTo>
                <a:lnTo>
                  <a:pt x="4356" y="9636"/>
                </a:lnTo>
                <a:lnTo>
                  <a:pt x="4477" y="9611"/>
                </a:lnTo>
                <a:lnTo>
                  <a:pt x="4599" y="9563"/>
                </a:lnTo>
                <a:lnTo>
                  <a:pt x="4842" y="9417"/>
                </a:lnTo>
                <a:lnTo>
                  <a:pt x="5086" y="9246"/>
                </a:lnTo>
                <a:lnTo>
                  <a:pt x="5159" y="9344"/>
                </a:lnTo>
                <a:lnTo>
                  <a:pt x="5232" y="9441"/>
                </a:lnTo>
                <a:lnTo>
                  <a:pt x="5329" y="9514"/>
                </a:lnTo>
                <a:lnTo>
                  <a:pt x="5426" y="9563"/>
                </a:lnTo>
                <a:lnTo>
                  <a:pt x="5670" y="9660"/>
                </a:lnTo>
                <a:lnTo>
                  <a:pt x="5913" y="9684"/>
                </a:lnTo>
                <a:lnTo>
                  <a:pt x="6181" y="9684"/>
                </a:lnTo>
                <a:lnTo>
                  <a:pt x="6424" y="9636"/>
                </a:lnTo>
                <a:lnTo>
                  <a:pt x="6667" y="9538"/>
                </a:lnTo>
                <a:lnTo>
                  <a:pt x="6886" y="9392"/>
                </a:lnTo>
                <a:lnTo>
                  <a:pt x="6984" y="9490"/>
                </a:lnTo>
                <a:lnTo>
                  <a:pt x="7081" y="9563"/>
                </a:lnTo>
                <a:lnTo>
                  <a:pt x="7227" y="9636"/>
                </a:lnTo>
                <a:lnTo>
                  <a:pt x="7373" y="9684"/>
                </a:lnTo>
                <a:lnTo>
                  <a:pt x="7519" y="9709"/>
                </a:lnTo>
                <a:lnTo>
                  <a:pt x="7641" y="9684"/>
                </a:lnTo>
                <a:lnTo>
                  <a:pt x="7762" y="9660"/>
                </a:lnTo>
                <a:lnTo>
                  <a:pt x="7884" y="9611"/>
                </a:lnTo>
                <a:lnTo>
                  <a:pt x="7981" y="9538"/>
                </a:lnTo>
                <a:lnTo>
                  <a:pt x="8079" y="9465"/>
                </a:lnTo>
                <a:lnTo>
                  <a:pt x="8249" y="9271"/>
                </a:lnTo>
                <a:lnTo>
                  <a:pt x="8371" y="9368"/>
                </a:lnTo>
                <a:lnTo>
                  <a:pt x="8541" y="9465"/>
                </a:lnTo>
                <a:lnTo>
                  <a:pt x="8711" y="9514"/>
                </a:lnTo>
                <a:lnTo>
                  <a:pt x="8906" y="9538"/>
                </a:lnTo>
                <a:lnTo>
                  <a:pt x="9101" y="9538"/>
                </a:lnTo>
                <a:lnTo>
                  <a:pt x="9271" y="9514"/>
                </a:lnTo>
                <a:lnTo>
                  <a:pt x="9466" y="9441"/>
                </a:lnTo>
                <a:lnTo>
                  <a:pt x="9611" y="9368"/>
                </a:lnTo>
                <a:lnTo>
                  <a:pt x="9733" y="9465"/>
                </a:lnTo>
                <a:lnTo>
                  <a:pt x="9855" y="9514"/>
                </a:lnTo>
                <a:lnTo>
                  <a:pt x="10025" y="9563"/>
                </a:lnTo>
                <a:lnTo>
                  <a:pt x="10195" y="9563"/>
                </a:lnTo>
                <a:lnTo>
                  <a:pt x="10366" y="9538"/>
                </a:lnTo>
                <a:lnTo>
                  <a:pt x="10560" y="9490"/>
                </a:lnTo>
                <a:lnTo>
                  <a:pt x="10706" y="9417"/>
                </a:lnTo>
                <a:lnTo>
                  <a:pt x="10852" y="9319"/>
                </a:lnTo>
                <a:lnTo>
                  <a:pt x="10974" y="9392"/>
                </a:lnTo>
                <a:lnTo>
                  <a:pt x="11096" y="9441"/>
                </a:lnTo>
                <a:lnTo>
                  <a:pt x="11242" y="9465"/>
                </a:lnTo>
                <a:lnTo>
                  <a:pt x="11363" y="9490"/>
                </a:lnTo>
                <a:lnTo>
                  <a:pt x="11509" y="9490"/>
                </a:lnTo>
                <a:lnTo>
                  <a:pt x="11655" y="9465"/>
                </a:lnTo>
                <a:lnTo>
                  <a:pt x="11801" y="9417"/>
                </a:lnTo>
                <a:lnTo>
                  <a:pt x="11923" y="9344"/>
                </a:lnTo>
                <a:lnTo>
                  <a:pt x="12020" y="9441"/>
                </a:lnTo>
                <a:lnTo>
                  <a:pt x="12142" y="9490"/>
                </a:lnTo>
                <a:lnTo>
                  <a:pt x="12434" y="9490"/>
                </a:lnTo>
                <a:lnTo>
                  <a:pt x="12580" y="9441"/>
                </a:lnTo>
                <a:lnTo>
                  <a:pt x="12750" y="9392"/>
                </a:lnTo>
                <a:lnTo>
                  <a:pt x="12896" y="9319"/>
                </a:lnTo>
                <a:lnTo>
                  <a:pt x="13042" y="9222"/>
                </a:lnTo>
                <a:lnTo>
                  <a:pt x="13091" y="9295"/>
                </a:lnTo>
                <a:lnTo>
                  <a:pt x="13164" y="9344"/>
                </a:lnTo>
                <a:lnTo>
                  <a:pt x="13310" y="9417"/>
                </a:lnTo>
                <a:lnTo>
                  <a:pt x="13480" y="9441"/>
                </a:lnTo>
                <a:lnTo>
                  <a:pt x="13675" y="9441"/>
                </a:lnTo>
                <a:lnTo>
                  <a:pt x="13870" y="9392"/>
                </a:lnTo>
                <a:lnTo>
                  <a:pt x="14064" y="9319"/>
                </a:lnTo>
                <a:lnTo>
                  <a:pt x="14259" y="9246"/>
                </a:lnTo>
                <a:lnTo>
                  <a:pt x="14405" y="9149"/>
                </a:lnTo>
                <a:lnTo>
                  <a:pt x="14478" y="9101"/>
                </a:lnTo>
                <a:lnTo>
                  <a:pt x="14502" y="9028"/>
                </a:lnTo>
                <a:lnTo>
                  <a:pt x="14478" y="8955"/>
                </a:lnTo>
                <a:lnTo>
                  <a:pt x="14454" y="8882"/>
                </a:lnTo>
                <a:lnTo>
                  <a:pt x="14429" y="8833"/>
                </a:lnTo>
                <a:lnTo>
                  <a:pt x="14356" y="8809"/>
                </a:lnTo>
                <a:lnTo>
                  <a:pt x="14308" y="8809"/>
                </a:lnTo>
                <a:lnTo>
                  <a:pt x="14235" y="8833"/>
                </a:lnTo>
                <a:lnTo>
                  <a:pt x="14016" y="8955"/>
                </a:lnTo>
                <a:lnTo>
                  <a:pt x="13845" y="9028"/>
                </a:lnTo>
                <a:lnTo>
                  <a:pt x="13675" y="9076"/>
                </a:lnTo>
                <a:lnTo>
                  <a:pt x="13529" y="9101"/>
                </a:lnTo>
                <a:lnTo>
                  <a:pt x="13407" y="9101"/>
                </a:lnTo>
                <a:lnTo>
                  <a:pt x="13359" y="9076"/>
                </a:lnTo>
                <a:lnTo>
                  <a:pt x="13334" y="9028"/>
                </a:lnTo>
                <a:lnTo>
                  <a:pt x="13310" y="8979"/>
                </a:lnTo>
                <a:lnTo>
                  <a:pt x="13310" y="8906"/>
                </a:lnTo>
                <a:lnTo>
                  <a:pt x="13310" y="8857"/>
                </a:lnTo>
                <a:lnTo>
                  <a:pt x="13286" y="8784"/>
                </a:lnTo>
                <a:lnTo>
                  <a:pt x="13261" y="8736"/>
                </a:lnTo>
                <a:lnTo>
                  <a:pt x="13213" y="8711"/>
                </a:lnTo>
                <a:lnTo>
                  <a:pt x="13091" y="8711"/>
                </a:lnTo>
                <a:lnTo>
                  <a:pt x="13042" y="8736"/>
                </a:lnTo>
                <a:lnTo>
                  <a:pt x="13018" y="8784"/>
                </a:lnTo>
                <a:lnTo>
                  <a:pt x="12945" y="8882"/>
                </a:lnTo>
                <a:lnTo>
                  <a:pt x="12823" y="8979"/>
                </a:lnTo>
                <a:lnTo>
                  <a:pt x="12653" y="9076"/>
                </a:lnTo>
                <a:lnTo>
                  <a:pt x="12507" y="9149"/>
                </a:lnTo>
                <a:lnTo>
                  <a:pt x="12361" y="9198"/>
                </a:lnTo>
                <a:lnTo>
                  <a:pt x="12312" y="9198"/>
                </a:lnTo>
                <a:lnTo>
                  <a:pt x="12264" y="9173"/>
                </a:lnTo>
                <a:lnTo>
                  <a:pt x="12215" y="9149"/>
                </a:lnTo>
                <a:lnTo>
                  <a:pt x="12191" y="9101"/>
                </a:lnTo>
                <a:lnTo>
                  <a:pt x="12191" y="9028"/>
                </a:lnTo>
                <a:lnTo>
                  <a:pt x="12215" y="8930"/>
                </a:lnTo>
                <a:lnTo>
                  <a:pt x="12215" y="8857"/>
                </a:lnTo>
                <a:lnTo>
                  <a:pt x="12191" y="8809"/>
                </a:lnTo>
                <a:lnTo>
                  <a:pt x="12142" y="8760"/>
                </a:lnTo>
                <a:lnTo>
                  <a:pt x="12093" y="8736"/>
                </a:lnTo>
                <a:lnTo>
                  <a:pt x="12045" y="8736"/>
                </a:lnTo>
                <a:lnTo>
                  <a:pt x="11972" y="8760"/>
                </a:lnTo>
                <a:lnTo>
                  <a:pt x="11923" y="8784"/>
                </a:lnTo>
                <a:lnTo>
                  <a:pt x="11899" y="8857"/>
                </a:lnTo>
                <a:lnTo>
                  <a:pt x="11801" y="8979"/>
                </a:lnTo>
                <a:lnTo>
                  <a:pt x="11704" y="9076"/>
                </a:lnTo>
                <a:lnTo>
                  <a:pt x="11582" y="9125"/>
                </a:lnTo>
                <a:lnTo>
                  <a:pt x="11266" y="9125"/>
                </a:lnTo>
                <a:lnTo>
                  <a:pt x="11169" y="9076"/>
                </a:lnTo>
                <a:lnTo>
                  <a:pt x="11096" y="9028"/>
                </a:lnTo>
                <a:lnTo>
                  <a:pt x="11144" y="8882"/>
                </a:lnTo>
                <a:lnTo>
                  <a:pt x="11144" y="8809"/>
                </a:lnTo>
                <a:lnTo>
                  <a:pt x="11120" y="8736"/>
                </a:lnTo>
                <a:lnTo>
                  <a:pt x="11071" y="8687"/>
                </a:lnTo>
                <a:lnTo>
                  <a:pt x="11023" y="8663"/>
                </a:lnTo>
                <a:lnTo>
                  <a:pt x="10950" y="8638"/>
                </a:lnTo>
                <a:close/>
                <a:moveTo>
                  <a:pt x="1314" y="9003"/>
                </a:moveTo>
                <a:lnTo>
                  <a:pt x="1290" y="9611"/>
                </a:lnTo>
                <a:lnTo>
                  <a:pt x="1168" y="9660"/>
                </a:lnTo>
                <a:lnTo>
                  <a:pt x="1071" y="9733"/>
                </a:lnTo>
                <a:lnTo>
                  <a:pt x="852" y="9903"/>
                </a:lnTo>
                <a:lnTo>
                  <a:pt x="706" y="10049"/>
                </a:lnTo>
                <a:lnTo>
                  <a:pt x="657" y="9368"/>
                </a:lnTo>
                <a:lnTo>
                  <a:pt x="925" y="9271"/>
                </a:lnTo>
                <a:lnTo>
                  <a:pt x="1168" y="9101"/>
                </a:lnTo>
                <a:lnTo>
                  <a:pt x="1314" y="9003"/>
                </a:lnTo>
                <a:close/>
                <a:moveTo>
                  <a:pt x="1266" y="10122"/>
                </a:moveTo>
                <a:lnTo>
                  <a:pt x="1266" y="10877"/>
                </a:lnTo>
                <a:lnTo>
                  <a:pt x="1120" y="10998"/>
                </a:lnTo>
                <a:lnTo>
                  <a:pt x="779" y="11242"/>
                </a:lnTo>
                <a:lnTo>
                  <a:pt x="730" y="10439"/>
                </a:lnTo>
                <a:lnTo>
                  <a:pt x="876" y="10366"/>
                </a:lnTo>
                <a:lnTo>
                  <a:pt x="1022" y="10293"/>
                </a:lnTo>
                <a:lnTo>
                  <a:pt x="1266" y="10122"/>
                </a:lnTo>
                <a:close/>
                <a:moveTo>
                  <a:pt x="11485" y="10633"/>
                </a:moveTo>
                <a:lnTo>
                  <a:pt x="11412" y="10658"/>
                </a:lnTo>
                <a:lnTo>
                  <a:pt x="11339" y="10731"/>
                </a:lnTo>
                <a:lnTo>
                  <a:pt x="11169" y="11023"/>
                </a:lnTo>
                <a:lnTo>
                  <a:pt x="11071" y="11144"/>
                </a:lnTo>
                <a:lnTo>
                  <a:pt x="10950" y="11242"/>
                </a:lnTo>
                <a:lnTo>
                  <a:pt x="10877" y="11290"/>
                </a:lnTo>
                <a:lnTo>
                  <a:pt x="10779" y="11315"/>
                </a:lnTo>
                <a:lnTo>
                  <a:pt x="10560" y="11315"/>
                </a:lnTo>
                <a:lnTo>
                  <a:pt x="10463" y="11290"/>
                </a:lnTo>
                <a:lnTo>
                  <a:pt x="10390" y="11242"/>
                </a:lnTo>
                <a:lnTo>
                  <a:pt x="10317" y="11169"/>
                </a:lnTo>
                <a:lnTo>
                  <a:pt x="10293" y="11096"/>
                </a:lnTo>
                <a:lnTo>
                  <a:pt x="10366" y="10901"/>
                </a:lnTo>
                <a:lnTo>
                  <a:pt x="10366" y="10828"/>
                </a:lnTo>
                <a:lnTo>
                  <a:pt x="10341" y="10755"/>
                </a:lnTo>
                <a:lnTo>
                  <a:pt x="10293" y="10706"/>
                </a:lnTo>
                <a:lnTo>
                  <a:pt x="10244" y="10658"/>
                </a:lnTo>
                <a:lnTo>
                  <a:pt x="10098" y="10658"/>
                </a:lnTo>
                <a:lnTo>
                  <a:pt x="10049" y="10682"/>
                </a:lnTo>
                <a:lnTo>
                  <a:pt x="10001" y="10755"/>
                </a:lnTo>
                <a:lnTo>
                  <a:pt x="9928" y="10877"/>
                </a:lnTo>
                <a:lnTo>
                  <a:pt x="9903" y="10998"/>
                </a:lnTo>
                <a:lnTo>
                  <a:pt x="9806" y="11120"/>
                </a:lnTo>
                <a:lnTo>
                  <a:pt x="9636" y="11217"/>
                </a:lnTo>
                <a:lnTo>
                  <a:pt x="9539" y="11242"/>
                </a:lnTo>
                <a:lnTo>
                  <a:pt x="9393" y="11266"/>
                </a:lnTo>
                <a:lnTo>
                  <a:pt x="9344" y="11242"/>
                </a:lnTo>
                <a:lnTo>
                  <a:pt x="9295" y="11217"/>
                </a:lnTo>
                <a:lnTo>
                  <a:pt x="9295" y="11169"/>
                </a:lnTo>
                <a:lnTo>
                  <a:pt x="9295" y="11096"/>
                </a:lnTo>
                <a:lnTo>
                  <a:pt x="9320" y="11023"/>
                </a:lnTo>
                <a:lnTo>
                  <a:pt x="9320" y="10950"/>
                </a:lnTo>
                <a:lnTo>
                  <a:pt x="9295" y="10901"/>
                </a:lnTo>
                <a:lnTo>
                  <a:pt x="9247" y="10852"/>
                </a:lnTo>
                <a:lnTo>
                  <a:pt x="9198" y="10828"/>
                </a:lnTo>
                <a:lnTo>
                  <a:pt x="9125" y="10804"/>
                </a:lnTo>
                <a:lnTo>
                  <a:pt x="9052" y="10828"/>
                </a:lnTo>
                <a:lnTo>
                  <a:pt x="8979" y="10852"/>
                </a:lnTo>
                <a:lnTo>
                  <a:pt x="8784" y="11047"/>
                </a:lnTo>
                <a:lnTo>
                  <a:pt x="8565" y="11242"/>
                </a:lnTo>
                <a:lnTo>
                  <a:pt x="8419" y="11290"/>
                </a:lnTo>
                <a:lnTo>
                  <a:pt x="8225" y="11315"/>
                </a:lnTo>
                <a:lnTo>
                  <a:pt x="8103" y="11290"/>
                </a:lnTo>
                <a:lnTo>
                  <a:pt x="8006" y="11290"/>
                </a:lnTo>
                <a:lnTo>
                  <a:pt x="7933" y="11242"/>
                </a:lnTo>
                <a:lnTo>
                  <a:pt x="7884" y="11193"/>
                </a:lnTo>
                <a:lnTo>
                  <a:pt x="7908" y="11071"/>
                </a:lnTo>
                <a:lnTo>
                  <a:pt x="7908" y="10901"/>
                </a:lnTo>
                <a:lnTo>
                  <a:pt x="7884" y="10828"/>
                </a:lnTo>
                <a:lnTo>
                  <a:pt x="7835" y="10755"/>
                </a:lnTo>
                <a:lnTo>
                  <a:pt x="7787" y="10706"/>
                </a:lnTo>
                <a:lnTo>
                  <a:pt x="7714" y="10682"/>
                </a:lnTo>
                <a:lnTo>
                  <a:pt x="7616" y="10682"/>
                </a:lnTo>
                <a:lnTo>
                  <a:pt x="7543" y="10706"/>
                </a:lnTo>
                <a:lnTo>
                  <a:pt x="7495" y="10779"/>
                </a:lnTo>
                <a:lnTo>
                  <a:pt x="7446" y="10852"/>
                </a:lnTo>
                <a:lnTo>
                  <a:pt x="7397" y="10974"/>
                </a:lnTo>
                <a:lnTo>
                  <a:pt x="7397" y="11071"/>
                </a:lnTo>
                <a:lnTo>
                  <a:pt x="7324" y="11144"/>
                </a:lnTo>
                <a:lnTo>
                  <a:pt x="7227" y="11193"/>
                </a:lnTo>
                <a:lnTo>
                  <a:pt x="7008" y="11193"/>
                </a:lnTo>
                <a:lnTo>
                  <a:pt x="6911" y="11169"/>
                </a:lnTo>
                <a:lnTo>
                  <a:pt x="6789" y="11096"/>
                </a:lnTo>
                <a:lnTo>
                  <a:pt x="6716" y="11023"/>
                </a:lnTo>
                <a:lnTo>
                  <a:pt x="6667" y="10950"/>
                </a:lnTo>
                <a:lnTo>
                  <a:pt x="6619" y="10877"/>
                </a:lnTo>
                <a:lnTo>
                  <a:pt x="6546" y="10804"/>
                </a:lnTo>
                <a:lnTo>
                  <a:pt x="6473" y="10779"/>
                </a:lnTo>
                <a:lnTo>
                  <a:pt x="6400" y="10779"/>
                </a:lnTo>
                <a:lnTo>
                  <a:pt x="6302" y="10804"/>
                </a:lnTo>
                <a:lnTo>
                  <a:pt x="6254" y="10852"/>
                </a:lnTo>
                <a:lnTo>
                  <a:pt x="6205" y="10901"/>
                </a:lnTo>
                <a:lnTo>
                  <a:pt x="6205" y="10998"/>
                </a:lnTo>
                <a:lnTo>
                  <a:pt x="6205" y="11096"/>
                </a:lnTo>
                <a:lnTo>
                  <a:pt x="6181" y="11169"/>
                </a:lnTo>
                <a:lnTo>
                  <a:pt x="6156" y="11217"/>
                </a:lnTo>
                <a:lnTo>
                  <a:pt x="6132" y="11266"/>
                </a:lnTo>
                <a:lnTo>
                  <a:pt x="6035" y="11315"/>
                </a:lnTo>
                <a:lnTo>
                  <a:pt x="5937" y="11339"/>
                </a:lnTo>
                <a:lnTo>
                  <a:pt x="5840" y="11315"/>
                </a:lnTo>
                <a:lnTo>
                  <a:pt x="5743" y="11242"/>
                </a:lnTo>
                <a:lnTo>
                  <a:pt x="5694" y="11144"/>
                </a:lnTo>
                <a:lnTo>
                  <a:pt x="5694" y="11096"/>
                </a:lnTo>
                <a:lnTo>
                  <a:pt x="5694" y="11047"/>
                </a:lnTo>
                <a:lnTo>
                  <a:pt x="5694" y="10925"/>
                </a:lnTo>
                <a:lnTo>
                  <a:pt x="5670" y="10852"/>
                </a:lnTo>
                <a:lnTo>
                  <a:pt x="5621" y="10779"/>
                </a:lnTo>
                <a:lnTo>
                  <a:pt x="5524" y="10755"/>
                </a:lnTo>
                <a:lnTo>
                  <a:pt x="5451" y="10731"/>
                </a:lnTo>
                <a:lnTo>
                  <a:pt x="5353" y="10755"/>
                </a:lnTo>
                <a:lnTo>
                  <a:pt x="5280" y="10828"/>
                </a:lnTo>
                <a:lnTo>
                  <a:pt x="5232" y="10901"/>
                </a:lnTo>
                <a:lnTo>
                  <a:pt x="5183" y="10998"/>
                </a:lnTo>
                <a:lnTo>
                  <a:pt x="5110" y="11096"/>
                </a:lnTo>
                <a:lnTo>
                  <a:pt x="5037" y="11169"/>
                </a:lnTo>
                <a:lnTo>
                  <a:pt x="4964" y="11242"/>
                </a:lnTo>
                <a:lnTo>
                  <a:pt x="4769" y="11339"/>
                </a:lnTo>
                <a:lnTo>
                  <a:pt x="4648" y="11363"/>
                </a:lnTo>
                <a:lnTo>
                  <a:pt x="4550" y="11388"/>
                </a:lnTo>
                <a:lnTo>
                  <a:pt x="4502" y="11388"/>
                </a:lnTo>
                <a:lnTo>
                  <a:pt x="4453" y="11363"/>
                </a:lnTo>
                <a:lnTo>
                  <a:pt x="4380" y="11315"/>
                </a:lnTo>
                <a:lnTo>
                  <a:pt x="4331" y="11217"/>
                </a:lnTo>
                <a:lnTo>
                  <a:pt x="4307" y="11120"/>
                </a:lnTo>
                <a:lnTo>
                  <a:pt x="4258" y="10950"/>
                </a:lnTo>
                <a:lnTo>
                  <a:pt x="4234" y="10877"/>
                </a:lnTo>
                <a:lnTo>
                  <a:pt x="4210" y="10877"/>
                </a:lnTo>
                <a:lnTo>
                  <a:pt x="4210" y="10852"/>
                </a:lnTo>
                <a:lnTo>
                  <a:pt x="4185" y="10828"/>
                </a:lnTo>
                <a:lnTo>
                  <a:pt x="4137" y="10804"/>
                </a:lnTo>
                <a:lnTo>
                  <a:pt x="4088" y="10804"/>
                </a:lnTo>
                <a:lnTo>
                  <a:pt x="4039" y="10828"/>
                </a:lnTo>
                <a:lnTo>
                  <a:pt x="3991" y="10852"/>
                </a:lnTo>
                <a:lnTo>
                  <a:pt x="3942" y="10950"/>
                </a:lnTo>
                <a:lnTo>
                  <a:pt x="3918" y="11071"/>
                </a:lnTo>
                <a:lnTo>
                  <a:pt x="3918" y="11290"/>
                </a:lnTo>
                <a:lnTo>
                  <a:pt x="3942" y="11388"/>
                </a:lnTo>
                <a:lnTo>
                  <a:pt x="3966" y="11509"/>
                </a:lnTo>
                <a:lnTo>
                  <a:pt x="4015" y="11582"/>
                </a:lnTo>
                <a:lnTo>
                  <a:pt x="4088" y="11680"/>
                </a:lnTo>
                <a:lnTo>
                  <a:pt x="4185" y="11753"/>
                </a:lnTo>
                <a:lnTo>
                  <a:pt x="4283" y="11801"/>
                </a:lnTo>
                <a:lnTo>
                  <a:pt x="4429" y="11850"/>
                </a:lnTo>
                <a:lnTo>
                  <a:pt x="4721" y="11850"/>
                </a:lnTo>
                <a:lnTo>
                  <a:pt x="4842" y="11826"/>
                </a:lnTo>
                <a:lnTo>
                  <a:pt x="4988" y="11777"/>
                </a:lnTo>
                <a:lnTo>
                  <a:pt x="5110" y="11704"/>
                </a:lnTo>
                <a:lnTo>
                  <a:pt x="5232" y="11631"/>
                </a:lnTo>
                <a:lnTo>
                  <a:pt x="5353" y="11534"/>
                </a:lnTo>
                <a:lnTo>
                  <a:pt x="5475" y="11655"/>
                </a:lnTo>
                <a:lnTo>
                  <a:pt x="5645" y="11728"/>
                </a:lnTo>
                <a:lnTo>
                  <a:pt x="5816" y="11777"/>
                </a:lnTo>
                <a:lnTo>
                  <a:pt x="5986" y="11801"/>
                </a:lnTo>
                <a:lnTo>
                  <a:pt x="6156" y="11777"/>
                </a:lnTo>
                <a:lnTo>
                  <a:pt x="6327" y="11728"/>
                </a:lnTo>
                <a:lnTo>
                  <a:pt x="6473" y="11631"/>
                </a:lnTo>
                <a:lnTo>
                  <a:pt x="6570" y="11509"/>
                </a:lnTo>
                <a:lnTo>
                  <a:pt x="6716" y="11558"/>
                </a:lnTo>
                <a:lnTo>
                  <a:pt x="6838" y="11607"/>
                </a:lnTo>
                <a:lnTo>
                  <a:pt x="6984" y="11631"/>
                </a:lnTo>
                <a:lnTo>
                  <a:pt x="7105" y="11655"/>
                </a:lnTo>
                <a:lnTo>
                  <a:pt x="7251" y="11655"/>
                </a:lnTo>
                <a:lnTo>
                  <a:pt x="7373" y="11631"/>
                </a:lnTo>
                <a:lnTo>
                  <a:pt x="7519" y="11582"/>
                </a:lnTo>
                <a:lnTo>
                  <a:pt x="7616" y="11534"/>
                </a:lnTo>
                <a:lnTo>
                  <a:pt x="7787" y="11631"/>
                </a:lnTo>
                <a:lnTo>
                  <a:pt x="7957" y="11728"/>
                </a:lnTo>
                <a:lnTo>
                  <a:pt x="8103" y="11777"/>
                </a:lnTo>
                <a:lnTo>
                  <a:pt x="8249" y="11801"/>
                </a:lnTo>
                <a:lnTo>
                  <a:pt x="8395" y="11777"/>
                </a:lnTo>
                <a:lnTo>
                  <a:pt x="8517" y="11753"/>
                </a:lnTo>
                <a:lnTo>
                  <a:pt x="8638" y="11680"/>
                </a:lnTo>
                <a:lnTo>
                  <a:pt x="8760" y="11607"/>
                </a:lnTo>
                <a:lnTo>
                  <a:pt x="9003" y="11436"/>
                </a:lnTo>
                <a:lnTo>
                  <a:pt x="9052" y="11509"/>
                </a:lnTo>
                <a:lnTo>
                  <a:pt x="9149" y="11582"/>
                </a:lnTo>
                <a:lnTo>
                  <a:pt x="9271" y="11631"/>
                </a:lnTo>
                <a:lnTo>
                  <a:pt x="9563" y="11631"/>
                </a:lnTo>
                <a:lnTo>
                  <a:pt x="9733" y="11582"/>
                </a:lnTo>
                <a:lnTo>
                  <a:pt x="9903" y="11534"/>
                </a:lnTo>
                <a:lnTo>
                  <a:pt x="10025" y="11436"/>
                </a:lnTo>
                <a:lnTo>
                  <a:pt x="10098" y="11509"/>
                </a:lnTo>
                <a:lnTo>
                  <a:pt x="10195" y="11582"/>
                </a:lnTo>
                <a:lnTo>
                  <a:pt x="10414" y="11680"/>
                </a:lnTo>
                <a:lnTo>
                  <a:pt x="10560" y="11728"/>
                </a:lnTo>
                <a:lnTo>
                  <a:pt x="10682" y="11753"/>
                </a:lnTo>
                <a:lnTo>
                  <a:pt x="10828" y="11728"/>
                </a:lnTo>
                <a:lnTo>
                  <a:pt x="10950" y="11704"/>
                </a:lnTo>
                <a:lnTo>
                  <a:pt x="11071" y="11655"/>
                </a:lnTo>
                <a:lnTo>
                  <a:pt x="11193" y="11582"/>
                </a:lnTo>
                <a:lnTo>
                  <a:pt x="11388" y="11388"/>
                </a:lnTo>
                <a:lnTo>
                  <a:pt x="11509" y="11509"/>
                </a:lnTo>
                <a:lnTo>
                  <a:pt x="11655" y="11582"/>
                </a:lnTo>
                <a:lnTo>
                  <a:pt x="11801" y="11631"/>
                </a:lnTo>
                <a:lnTo>
                  <a:pt x="11996" y="11655"/>
                </a:lnTo>
                <a:lnTo>
                  <a:pt x="12166" y="11655"/>
                </a:lnTo>
                <a:lnTo>
                  <a:pt x="12337" y="11631"/>
                </a:lnTo>
                <a:lnTo>
                  <a:pt x="12507" y="11582"/>
                </a:lnTo>
                <a:lnTo>
                  <a:pt x="12653" y="11509"/>
                </a:lnTo>
                <a:lnTo>
                  <a:pt x="12799" y="11582"/>
                </a:lnTo>
                <a:lnTo>
                  <a:pt x="12945" y="11607"/>
                </a:lnTo>
                <a:lnTo>
                  <a:pt x="13115" y="11631"/>
                </a:lnTo>
                <a:lnTo>
                  <a:pt x="13286" y="11631"/>
                </a:lnTo>
                <a:lnTo>
                  <a:pt x="13456" y="11607"/>
                </a:lnTo>
                <a:lnTo>
                  <a:pt x="13651" y="11558"/>
                </a:lnTo>
                <a:lnTo>
                  <a:pt x="13797" y="11485"/>
                </a:lnTo>
                <a:lnTo>
                  <a:pt x="13967" y="11388"/>
                </a:lnTo>
                <a:lnTo>
                  <a:pt x="14040" y="11436"/>
                </a:lnTo>
                <a:lnTo>
                  <a:pt x="14137" y="11461"/>
                </a:lnTo>
                <a:lnTo>
                  <a:pt x="14259" y="11461"/>
                </a:lnTo>
                <a:lnTo>
                  <a:pt x="14405" y="11436"/>
                </a:lnTo>
                <a:lnTo>
                  <a:pt x="14478" y="11388"/>
                </a:lnTo>
                <a:lnTo>
                  <a:pt x="14527" y="11339"/>
                </a:lnTo>
                <a:lnTo>
                  <a:pt x="14551" y="11266"/>
                </a:lnTo>
                <a:lnTo>
                  <a:pt x="14551" y="11193"/>
                </a:lnTo>
                <a:lnTo>
                  <a:pt x="14527" y="11120"/>
                </a:lnTo>
                <a:lnTo>
                  <a:pt x="14478" y="11071"/>
                </a:lnTo>
                <a:lnTo>
                  <a:pt x="14429" y="11047"/>
                </a:lnTo>
                <a:lnTo>
                  <a:pt x="14356" y="11023"/>
                </a:lnTo>
                <a:lnTo>
                  <a:pt x="14283" y="11047"/>
                </a:lnTo>
                <a:lnTo>
                  <a:pt x="14210" y="11023"/>
                </a:lnTo>
                <a:lnTo>
                  <a:pt x="14137" y="10925"/>
                </a:lnTo>
                <a:lnTo>
                  <a:pt x="14040" y="10852"/>
                </a:lnTo>
                <a:lnTo>
                  <a:pt x="13943" y="10852"/>
                </a:lnTo>
                <a:lnTo>
                  <a:pt x="13894" y="10877"/>
                </a:lnTo>
                <a:lnTo>
                  <a:pt x="13845" y="10925"/>
                </a:lnTo>
                <a:lnTo>
                  <a:pt x="13772" y="10974"/>
                </a:lnTo>
                <a:lnTo>
                  <a:pt x="13651" y="11047"/>
                </a:lnTo>
                <a:lnTo>
                  <a:pt x="13505" y="11120"/>
                </a:lnTo>
                <a:lnTo>
                  <a:pt x="13334" y="11169"/>
                </a:lnTo>
                <a:lnTo>
                  <a:pt x="13188" y="11217"/>
                </a:lnTo>
                <a:lnTo>
                  <a:pt x="12994" y="11217"/>
                </a:lnTo>
                <a:lnTo>
                  <a:pt x="12969" y="11193"/>
                </a:lnTo>
                <a:lnTo>
                  <a:pt x="12945" y="11144"/>
                </a:lnTo>
                <a:lnTo>
                  <a:pt x="12921" y="11096"/>
                </a:lnTo>
                <a:lnTo>
                  <a:pt x="12945" y="10974"/>
                </a:lnTo>
                <a:lnTo>
                  <a:pt x="12945" y="10901"/>
                </a:lnTo>
                <a:lnTo>
                  <a:pt x="12896" y="10828"/>
                </a:lnTo>
                <a:lnTo>
                  <a:pt x="12848" y="10779"/>
                </a:lnTo>
                <a:lnTo>
                  <a:pt x="12775" y="10755"/>
                </a:lnTo>
                <a:lnTo>
                  <a:pt x="12677" y="10779"/>
                </a:lnTo>
                <a:lnTo>
                  <a:pt x="12629" y="10804"/>
                </a:lnTo>
                <a:lnTo>
                  <a:pt x="12556" y="10852"/>
                </a:lnTo>
                <a:lnTo>
                  <a:pt x="12531" y="10925"/>
                </a:lnTo>
                <a:lnTo>
                  <a:pt x="12507" y="11047"/>
                </a:lnTo>
                <a:lnTo>
                  <a:pt x="12458" y="11096"/>
                </a:lnTo>
                <a:lnTo>
                  <a:pt x="12410" y="11144"/>
                </a:lnTo>
                <a:lnTo>
                  <a:pt x="12288" y="11217"/>
                </a:lnTo>
                <a:lnTo>
                  <a:pt x="12142" y="11242"/>
                </a:lnTo>
                <a:lnTo>
                  <a:pt x="11972" y="11242"/>
                </a:lnTo>
                <a:lnTo>
                  <a:pt x="11850" y="11217"/>
                </a:lnTo>
                <a:lnTo>
                  <a:pt x="11728" y="11144"/>
                </a:lnTo>
                <a:lnTo>
                  <a:pt x="11704" y="11120"/>
                </a:lnTo>
                <a:lnTo>
                  <a:pt x="11680" y="11071"/>
                </a:lnTo>
                <a:lnTo>
                  <a:pt x="11680" y="10998"/>
                </a:lnTo>
                <a:lnTo>
                  <a:pt x="11704" y="10950"/>
                </a:lnTo>
                <a:lnTo>
                  <a:pt x="11728" y="10852"/>
                </a:lnTo>
                <a:lnTo>
                  <a:pt x="11728" y="10779"/>
                </a:lnTo>
                <a:lnTo>
                  <a:pt x="11680" y="10706"/>
                </a:lnTo>
                <a:lnTo>
                  <a:pt x="11631" y="10658"/>
                </a:lnTo>
                <a:lnTo>
                  <a:pt x="11558" y="10633"/>
                </a:lnTo>
                <a:close/>
                <a:moveTo>
                  <a:pt x="1266" y="11363"/>
                </a:moveTo>
                <a:lnTo>
                  <a:pt x="1266" y="11826"/>
                </a:lnTo>
                <a:lnTo>
                  <a:pt x="1095" y="11972"/>
                </a:lnTo>
                <a:lnTo>
                  <a:pt x="974" y="12118"/>
                </a:lnTo>
                <a:lnTo>
                  <a:pt x="876" y="12215"/>
                </a:lnTo>
                <a:lnTo>
                  <a:pt x="828" y="12337"/>
                </a:lnTo>
                <a:lnTo>
                  <a:pt x="803" y="11534"/>
                </a:lnTo>
                <a:lnTo>
                  <a:pt x="803" y="11485"/>
                </a:lnTo>
                <a:lnTo>
                  <a:pt x="925" y="11485"/>
                </a:lnTo>
                <a:lnTo>
                  <a:pt x="1047" y="11461"/>
                </a:lnTo>
                <a:lnTo>
                  <a:pt x="1144" y="11412"/>
                </a:lnTo>
                <a:lnTo>
                  <a:pt x="1266" y="11363"/>
                </a:lnTo>
                <a:close/>
                <a:moveTo>
                  <a:pt x="1266" y="12385"/>
                </a:moveTo>
                <a:lnTo>
                  <a:pt x="1266" y="12872"/>
                </a:lnTo>
                <a:lnTo>
                  <a:pt x="974" y="13140"/>
                </a:lnTo>
                <a:lnTo>
                  <a:pt x="828" y="13286"/>
                </a:lnTo>
                <a:lnTo>
                  <a:pt x="828" y="12653"/>
                </a:lnTo>
                <a:lnTo>
                  <a:pt x="1022" y="12556"/>
                </a:lnTo>
                <a:lnTo>
                  <a:pt x="1217" y="12410"/>
                </a:lnTo>
                <a:lnTo>
                  <a:pt x="1266" y="12385"/>
                </a:lnTo>
                <a:close/>
                <a:moveTo>
                  <a:pt x="4088" y="12775"/>
                </a:moveTo>
                <a:lnTo>
                  <a:pt x="4039" y="12799"/>
                </a:lnTo>
                <a:lnTo>
                  <a:pt x="4015" y="12823"/>
                </a:lnTo>
                <a:lnTo>
                  <a:pt x="3820" y="13164"/>
                </a:lnTo>
                <a:lnTo>
                  <a:pt x="3747" y="13359"/>
                </a:lnTo>
                <a:lnTo>
                  <a:pt x="3699" y="13553"/>
                </a:lnTo>
                <a:lnTo>
                  <a:pt x="3674" y="13748"/>
                </a:lnTo>
                <a:lnTo>
                  <a:pt x="3699" y="13821"/>
                </a:lnTo>
                <a:lnTo>
                  <a:pt x="3747" y="13894"/>
                </a:lnTo>
                <a:lnTo>
                  <a:pt x="3796" y="13967"/>
                </a:lnTo>
                <a:lnTo>
                  <a:pt x="3869" y="13991"/>
                </a:lnTo>
                <a:lnTo>
                  <a:pt x="3991" y="14040"/>
                </a:lnTo>
                <a:lnTo>
                  <a:pt x="4258" y="14040"/>
                </a:lnTo>
                <a:lnTo>
                  <a:pt x="4404" y="14016"/>
                </a:lnTo>
                <a:lnTo>
                  <a:pt x="4526" y="13967"/>
                </a:lnTo>
                <a:lnTo>
                  <a:pt x="4672" y="13918"/>
                </a:lnTo>
                <a:lnTo>
                  <a:pt x="4940" y="13748"/>
                </a:lnTo>
                <a:lnTo>
                  <a:pt x="5183" y="13578"/>
                </a:lnTo>
                <a:lnTo>
                  <a:pt x="5256" y="13675"/>
                </a:lnTo>
                <a:lnTo>
                  <a:pt x="5353" y="13748"/>
                </a:lnTo>
                <a:lnTo>
                  <a:pt x="5475" y="13821"/>
                </a:lnTo>
                <a:lnTo>
                  <a:pt x="5621" y="13870"/>
                </a:lnTo>
                <a:lnTo>
                  <a:pt x="5791" y="13918"/>
                </a:lnTo>
                <a:lnTo>
                  <a:pt x="6108" y="13918"/>
                </a:lnTo>
                <a:lnTo>
                  <a:pt x="6278" y="13894"/>
                </a:lnTo>
                <a:lnTo>
                  <a:pt x="6424" y="13821"/>
                </a:lnTo>
                <a:lnTo>
                  <a:pt x="6570" y="13772"/>
                </a:lnTo>
                <a:lnTo>
                  <a:pt x="6692" y="13675"/>
                </a:lnTo>
                <a:lnTo>
                  <a:pt x="6838" y="13578"/>
                </a:lnTo>
                <a:lnTo>
                  <a:pt x="6959" y="13675"/>
                </a:lnTo>
                <a:lnTo>
                  <a:pt x="7130" y="13724"/>
                </a:lnTo>
                <a:lnTo>
                  <a:pt x="7324" y="13748"/>
                </a:lnTo>
                <a:lnTo>
                  <a:pt x="7519" y="13748"/>
                </a:lnTo>
                <a:lnTo>
                  <a:pt x="8030" y="13724"/>
                </a:lnTo>
                <a:lnTo>
                  <a:pt x="8565" y="13748"/>
                </a:lnTo>
                <a:lnTo>
                  <a:pt x="8906" y="13772"/>
                </a:lnTo>
                <a:lnTo>
                  <a:pt x="9271" y="13748"/>
                </a:lnTo>
                <a:lnTo>
                  <a:pt x="9466" y="13724"/>
                </a:lnTo>
                <a:lnTo>
                  <a:pt x="9636" y="13675"/>
                </a:lnTo>
                <a:lnTo>
                  <a:pt x="9782" y="13578"/>
                </a:lnTo>
                <a:lnTo>
                  <a:pt x="9928" y="13480"/>
                </a:lnTo>
                <a:lnTo>
                  <a:pt x="9952" y="13432"/>
                </a:lnTo>
                <a:lnTo>
                  <a:pt x="9952" y="13383"/>
                </a:lnTo>
                <a:lnTo>
                  <a:pt x="9928" y="13334"/>
                </a:lnTo>
                <a:lnTo>
                  <a:pt x="9879" y="13310"/>
                </a:lnTo>
                <a:lnTo>
                  <a:pt x="9660" y="13261"/>
                </a:lnTo>
                <a:lnTo>
                  <a:pt x="9466" y="13286"/>
                </a:lnTo>
                <a:lnTo>
                  <a:pt x="9028" y="13334"/>
                </a:lnTo>
                <a:lnTo>
                  <a:pt x="8590" y="13334"/>
                </a:lnTo>
                <a:lnTo>
                  <a:pt x="8176" y="13286"/>
                </a:lnTo>
                <a:lnTo>
                  <a:pt x="7957" y="13286"/>
                </a:lnTo>
                <a:lnTo>
                  <a:pt x="7616" y="13310"/>
                </a:lnTo>
                <a:lnTo>
                  <a:pt x="7276" y="13310"/>
                </a:lnTo>
                <a:lnTo>
                  <a:pt x="7203" y="13286"/>
                </a:lnTo>
                <a:lnTo>
                  <a:pt x="7178" y="13261"/>
                </a:lnTo>
                <a:lnTo>
                  <a:pt x="7203" y="13164"/>
                </a:lnTo>
                <a:lnTo>
                  <a:pt x="7178" y="13091"/>
                </a:lnTo>
                <a:lnTo>
                  <a:pt x="7154" y="13042"/>
                </a:lnTo>
                <a:lnTo>
                  <a:pt x="7105" y="12969"/>
                </a:lnTo>
                <a:lnTo>
                  <a:pt x="7057" y="12945"/>
                </a:lnTo>
                <a:lnTo>
                  <a:pt x="6984" y="12921"/>
                </a:lnTo>
                <a:lnTo>
                  <a:pt x="6911" y="12945"/>
                </a:lnTo>
                <a:lnTo>
                  <a:pt x="6838" y="12994"/>
                </a:lnTo>
                <a:lnTo>
                  <a:pt x="6594" y="13237"/>
                </a:lnTo>
                <a:lnTo>
                  <a:pt x="6302" y="13432"/>
                </a:lnTo>
                <a:lnTo>
                  <a:pt x="6205" y="13480"/>
                </a:lnTo>
                <a:lnTo>
                  <a:pt x="6059" y="13505"/>
                </a:lnTo>
                <a:lnTo>
                  <a:pt x="5913" y="13505"/>
                </a:lnTo>
                <a:lnTo>
                  <a:pt x="5767" y="13480"/>
                </a:lnTo>
                <a:lnTo>
                  <a:pt x="5645" y="13432"/>
                </a:lnTo>
                <a:lnTo>
                  <a:pt x="5548" y="13359"/>
                </a:lnTo>
                <a:lnTo>
                  <a:pt x="5524" y="13286"/>
                </a:lnTo>
                <a:lnTo>
                  <a:pt x="5524" y="13237"/>
                </a:lnTo>
                <a:lnTo>
                  <a:pt x="5524" y="13164"/>
                </a:lnTo>
                <a:lnTo>
                  <a:pt x="5548" y="13067"/>
                </a:lnTo>
                <a:lnTo>
                  <a:pt x="5548" y="12994"/>
                </a:lnTo>
                <a:lnTo>
                  <a:pt x="5524" y="12921"/>
                </a:lnTo>
                <a:lnTo>
                  <a:pt x="5475" y="12872"/>
                </a:lnTo>
                <a:lnTo>
                  <a:pt x="5426" y="12823"/>
                </a:lnTo>
                <a:lnTo>
                  <a:pt x="5353" y="12799"/>
                </a:lnTo>
                <a:lnTo>
                  <a:pt x="5280" y="12799"/>
                </a:lnTo>
                <a:lnTo>
                  <a:pt x="5207" y="12848"/>
                </a:lnTo>
                <a:lnTo>
                  <a:pt x="5159" y="12896"/>
                </a:lnTo>
                <a:lnTo>
                  <a:pt x="5086" y="13018"/>
                </a:lnTo>
                <a:lnTo>
                  <a:pt x="5013" y="13091"/>
                </a:lnTo>
                <a:lnTo>
                  <a:pt x="4842" y="13261"/>
                </a:lnTo>
                <a:lnTo>
                  <a:pt x="4648" y="13407"/>
                </a:lnTo>
                <a:lnTo>
                  <a:pt x="4453" y="13505"/>
                </a:lnTo>
                <a:lnTo>
                  <a:pt x="4331" y="13578"/>
                </a:lnTo>
                <a:lnTo>
                  <a:pt x="4185" y="13602"/>
                </a:lnTo>
                <a:lnTo>
                  <a:pt x="4137" y="13602"/>
                </a:lnTo>
                <a:lnTo>
                  <a:pt x="4088" y="13578"/>
                </a:lnTo>
                <a:lnTo>
                  <a:pt x="4088" y="13505"/>
                </a:lnTo>
                <a:lnTo>
                  <a:pt x="4088" y="13407"/>
                </a:lnTo>
                <a:lnTo>
                  <a:pt x="4210" y="12945"/>
                </a:lnTo>
                <a:lnTo>
                  <a:pt x="4210" y="12896"/>
                </a:lnTo>
                <a:lnTo>
                  <a:pt x="4210" y="12848"/>
                </a:lnTo>
                <a:lnTo>
                  <a:pt x="4161" y="12799"/>
                </a:lnTo>
                <a:lnTo>
                  <a:pt x="4112" y="12775"/>
                </a:lnTo>
                <a:close/>
                <a:moveTo>
                  <a:pt x="1266" y="13407"/>
                </a:moveTo>
                <a:lnTo>
                  <a:pt x="1266" y="14113"/>
                </a:lnTo>
                <a:lnTo>
                  <a:pt x="1168" y="14186"/>
                </a:lnTo>
                <a:lnTo>
                  <a:pt x="1071" y="14235"/>
                </a:lnTo>
                <a:lnTo>
                  <a:pt x="925" y="14381"/>
                </a:lnTo>
                <a:lnTo>
                  <a:pt x="779" y="14527"/>
                </a:lnTo>
                <a:lnTo>
                  <a:pt x="803" y="13748"/>
                </a:lnTo>
                <a:lnTo>
                  <a:pt x="925" y="13675"/>
                </a:lnTo>
                <a:lnTo>
                  <a:pt x="1047" y="13578"/>
                </a:lnTo>
                <a:lnTo>
                  <a:pt x="1241" y="13407"/>
                </a:lnTo>
                <a:close/>
                <a:moveTo>
                  <a:pt x="1266" y="14624"/>
                </a:moveTo>
                <a:lnTo>
                  <a:pt x="1266" y="14940"/>
                </a:lnTo>
                <a:lnTo>
                  <a:pt x="1193" y="14989"/>
                </a:lnTo>
                <a:lnTo>
                  <a:pt x="949" y="15208"/>
                </a:lnTo>
                <a:lnTo>
                  <a:pt x="730" y="15451"/>
                </a:lnTo>
                <a:lnTo>
                  <a:pt x="755" y="15062"/>
                </a:lnTo>
                <a:lnTo>
                  <a:pt x="876" y="14989"/>
                </a:lnTo>
                <a:lnTo>
                  <a:pt x="974" y="14892"/>
                </a:lnTo>
                <a:lnTo>
                  <a:pt x="1168" y="14697"/>
                </a:lnTo>
                <a:lnTo>
                  <a:pt x="1266" y="14624"/>
                </a:lnTo>
                <a:close/>
                <a:moveTo>
                  <a:pt x="1241" y="15451"/>
                </a:moveTo>
                <a:lnTo>
                  <a:pt x="1241" y="15500"/>
                </a:lnTo>
                <a:lnTo>
                  <a:pt x="1217" y="15841"/>
                </a:lnTo>
                <a:lnTo>
                  <a:pt x="1071" y="15962"/>
                </a:lnTo>
                <a:lnTo>
                  <a:pt x="925" y="16108"/>
                </a:lnTo>
                <a:lnTo>
                  <a:pt x="682" y="16400"/>
                </a:lnTo>
                <a:lnTo>
                  <a:pt x="706" y="15695"/>
                </a:lnTo>
                <a:lnTo>
                  <a:pt x="755" y="15719"/>
                </a:lnTo>
                <a:lnTo>
                  <a:pt x="828" y="15743"/>
                </a:lnTo>
                <a:lnTo>
                  <a:pt x="876" y="15743"/>
                </a:lnTo>
                <a:lnTo>
                  <a:pt x="949" y="15695"/>
                </a:lnTo>
                <a:lnTo>
                  <a:pt x="1241" y="15451"/>
                </a:lnTo>
                <a:close/>
                <a:moveTo>
                  <a:pt x="1168" y="16327"/>
                </a:moveTo>
                <a:lnTo>
                  <a:pt x="1120" y="17009"/>
                </a:lnTo>
                <a:lnTo>
                  <a:pt x="998" y="17082"/>
                </a:lnTo>
                <a:lnTo>
                  <a:pt x="876" y="17179"/>
                </a:lnTo>
                <a:lnTo>
                  <a:pt x="682" y="17373"/>
                </a:lnTo>
                <a:lnTo>
                  <a:pt x="584" y="17495"/>
                </a:lnTo>
                <a:lnTo>
                  <a:pt x="657" y="16668"/>
                </a:lnTo>
                <a:lnTo>
                  <a:pt x="803" y="16619"/>
                </a:lnTo>
                <a:lnTo>
                  <a:pt x="949" y="16522"/>
                </a:lnTo>
                <a:lnTo>
                  <a:pt x="1168" y="16327"/>
                </a:lnTo>
                <a:close/>
                <a:moveTo>
                  <a:pt x="6813" y="463"/>
                </a:moveTo>
                <a:lnTo>
                  <a:pt x="8322" y="487"/>
                </a:lnTo>
                <a:lnTo>
                  <a:pt x="9830" y="560"/>
                </a:lnTo>
                <a:lnTo>
                  <a:pt x="12848" y="706"/>
                </a:lnTo>
                <a:lnTo>
                  <a:pt x="12775" y="901"/>
                </a:lnTo>
                <a:lnTo>
                  <a:pt x="12750" y="1071"/>
                </a:lnTo>
                <a:lnTo>
                  <a:pt x="12677" y="1484"/>
                </a:lnTo>
                <a:lnTo>
                  <a:pt x="12677" y="1874"/>
                </a:lnTo>
                <a:lnTo>
                  <a:pt x="12702" y="2312"/>
                </a:lnTo>
                <a:lnTo>
                  <a:pt x="12775" y="3115"/>
                </a:lnTo>
                <a:lnTo>
                  <a:pt x="12799" y="3528"/>
                </a:lnTo>
                <a:lnTo>
                  <a:pt x="12823" y="3893"/>
                </a:lnTo>
                <a:lnTo>
                  <a:pt x="12823" y="3966"/>
                </a:lnTo>
                <a:lnTo>
                  <a:pt x="12872" y="4039"/>
                </a:lnTo>
                <a:lnTo>
                  <a:pt x="12896" y="4064"/>
                </a:lnTo>
                <a:lnTo>
                  <a:pt x="12945" y="4112"/>
                </a:lnTo>
                <a:lnTo>
                  <a:pt x="12994" y="4161"/>
                </a:lnTo>
                <a:lnTo>
                  <a:pt x="13067" y="4210"/>
                </a:lnTo>
                <a:lnTo>
                  <a:pt x="13261" y="4258"/>
                </a:lnTo>
                <a:lnTo>
                  <a:pt x="13456" y="4307"/>
                </a:lnTo>
                <a:lnTo>
                  <a:pt x="13870" y="4331"/>
                </a:lnTo>
                <a:lnTo>
                  <a:pt x="14697" y="4356"/>
                </a:lnTo>
                <a:lnTo>
                  <a:pt x="15500" y="4356"/>
                </a:lnTo>
                <a:lnTo>
                  <a:pt x="15889" y="4331"/>
                </a:lnTo>
                <a:lnTo>
                  <a:pt x="16279" y="4283"/>
                </a:lnTo>
                <a:lnTo>
                  <a:pt x="16254" y="5061"/>
                </a:lnTo>
                <a:lnTo>
                  <a:pt x="16279" y="5864"/>
                </a:lnTo>
                <a:lnTo>
                  <a:pt x="16303" y="6643"/>
                </a:lnTo>
                <a:lnTo>
                  <a:pt x="16303" y="7422"/>
                </a:lnTo>
                <a:lnTo>
                  <a:pt x="16254" y="9319"/>
                </a:lnTo>
                <a:lnTo>
                  <a:pt x="16254" y="10268"/>
                </a:lnTo>
                <a:lnTo>
                  <a:pt x="16254" y="11242"/>
                </a:lnTo>
                <a:lnTo>
                  <a:pt x="16303" y="13140"/>
                </a:lnTo>
                <a:lnTo>
                  <a:pt x="16352" y="15062"/>
                </a:lnTo>
                <a:lnTo>
                  <a:pt x="16327" y="15962"/>
                </a:lnTo>
                <a:lnTo>
                  <a:pt x="16327" y="16887"/>
                </a:lnTo>
                <a:lnTo>
                  <a:pt x="16327" y="17738"/>
                </a:lnTo>
                <a:lnTo>
                  <a:pt x="16303" y="18152"/>
                </a:lnTo>
                <a:lnTo>
                  <a:pt x="16254" y="18590"/>
                </a:lnTo>
                <a:lnTo>
                  <a:pt x="15889" y="18614"/>
                </a:lnTo>
                <a:lnTo>
                  <a:pt x="15524" y="18639"/>
                </a:lnTo>
                <a:lnTo>
                  <a:pt x="11923" y="18639"/>
                </a:lnTo>
                <a:lnTo>
                  <a:pt x="9733" y="18614"/>
                </a:lnTo>
                <a:lnTo>
                  <a:pt x="7616" y="18566"/>
                </a:lnTo>
                <a:lnTo>
                  <a:pt x="5524" y="18517"/>
                </a:lnTo>
                <a:lnTo>
                  <a:pt x="4453" y="18517"/>
                </a:lnTo>
                <a:lnTo>
                  <a:pt x="3358" y="18566"/>
                </a:lnTo>
                <a:lnTo>
                  <a:pt x="2701" y="18566"/>
                </a:lnTo>
                <a:lnTo>
                  <a:pt x="2360" y="18590"/>
                </a:lnTo>
                <a:lnTo>
                  <a:pt x="2020" y="18639"/>
                </a:lnTo>
                <a:lnTo>
                  <a:pt x="1971" y="18590"/>
                </a:lnTo>
                <a:lnTo>
                  <a:pt x="1922" y="18517"/>
                </a:lnTo>
                <a:lnTo>
                  <a:pt x="1849" y="18493"/>
                </a:lnTo>
                <a:lnTo>
                  <a:pt x="1776" y="18493"/>
                </a:lnTo>
                <a:lnTo>
                  <a:pt x="1703" y="18298"/>
                </a:lnTo>
                <a:lnTo>
                  <a:pt x="1655" y="18103"/>
                </a:lnTo>
                <a:lnTo>
                  <a:pt x="1703" y="18030"/>
                </a:lnTo>
                <a:lnTo>
                  <a:pt x="1703" y="17957"/>
                </a:lnTo>
                <a:lnTo>
                  <a:pt x="1679" y="17884"/>
                </a:lnTo>
                <a:lnTo>
                  <a:pt x="1631" y="17811"/>
                </a:lnTo>
                <a:lnTo>
                  <a:pt x="1631" y="17398"/>
                </a:lnTo>
                <a:lnTo>
                  <a:pt x="1631" y="17009"/>
                </a:lnTo>
                <a:lnTo>
                  <a:pt x="1679" y="16133"/>
                </a:lnTo>
                <a:lnTo>
                  <a:pt x="1728" y="15281"/>
                </a:lnTo>
                <a:lnTo>
                  <a:pt x="1728" y="15086"/>
                </a:lnTo>
                <a:lnTo>
                  <a:pt x="1752" y="15038"/>
                </a:lnTo>
                <a:lnTo>
                  <a:pt x="1776" y="14965"/>
                </a:lnTo>
                <a:lnTo>
                  <a:pt x="1776" y="14916"/>
                </a:lnTo>
                <a:lnTo>
                  <a:pt x="1728" y="14843"/>
                </a:lnTo>
                <a:lnTo>
                  <a:pt x="1728" y="13018"/>
                </a:lnTo>
                <a:lnTo>
                  <a:pt x="1801" y="12945"/>
                </a:lnTo>
                <a:lnTo>
                  <a:pt x="1825" y="12848"/>
                </a:lnTo>
                <a:lnTo>
                  <a:pt x="1825" y="12775"/>
                </a:lnTo>
                <a:lnTo>
                  <a:pt x="1776" y="12726"/>
                </a:lnTo>
                <a:lnTo>
                  <a:pt x="1728" y="12677"/>
                </a:lnTo>
                <a:lnTo>
                  <a:pt x="1728" y="11071"/>
                </a:lnTo>
                <a:lnTo>
                  <a:pt x="1752" y="11023"/>
                </a:lnTo>
                <a:lnTo>
                  <a:pt x="1752" y="10974"/>
                </a:lnTo>
                <a:lnTo>
                  <a:pt x="1752" y="10925"/>
                </a:lnTo>
                <a:lnTo>
                  <a:pt x="1728" y="10852"/>
                </a:lnTo>
                <a:lnTo>
                  <a:pt x="1728" y="10049"/>
                </a:lnTo>
                <a:lnTo>
                  <a:pt x="1801" y="7373"/>
                </a:lnTo>
                <a:lnTo>
                  <a:pt x="1874" y="6059"/>
                </a:lnTo>
                <a:lnTo>
                  <a:pt x="1947" y="4721"/>
                </a:lnTo>
                <a:lnTo>
                  <a:pt x="1971" y="4137"/>
                </a:lnTo>
                <a:lnTo>
                  <a:pt x="1971" y="3553"/>
                </a:lnTo>
                <a:lnTo>
                  <a:pt x="1922" y="2969"/>
                </a:lnTo>
                <a:lnTo>
                  <a:pt x="1898" y="2360"/>
                </a:lnTo>
                <a:lnTo>
                  <a:pt x="1849" y="1825"/>
                </a:lnTo>
                <a:lnTo>
                  <a:pt x="1801" y="1290"/>
                </a:lnTo>
                <a:lnTo>
                  <a:pt x="1752" y="925"/>
                </a:lnTo>
                <a:lnTo>
                  <a:pt x="1703" y="755"/>
                </a:lnTo>
                <a:lnTo>
                  <a:pt x="1703" y="560"/>
                </a:lnTo>
                <a:lnTo>
                  <a:pt x="2141" y="609"/>
                </a:lnTo>
                <a:lnTo>
                  <a:pt x="2579" y="609"/>
                </a:lnTo>
                <a:lnTo>
                  <a:pt x="3455" y="584"/>
                </a:lnTo>
                <a:lnTo>
                  <a:pt x="5134" y="511"/>
                </a:lnTo>
                <a:lnTo>
                  <a:pt x="5962" y="487"/>
                </a:lnTo>
                <a:lnTo>
                  <a:pt x="6813" y="463"/>
                </a:lnTo>
                <a:close/>
                <a:moveTo>
                  <a:pt x="1120" y="17544"/>
                </a:moveTo>
                <a:lnTo>
                  <a:pt x="1144" y="17982"/>
                </a:lnTo>
                <a:lnTo>
                  <a:pt x="949" y="18176"/>
                </a:lnTo>
                <a:lnTo>
                  <a:pt x="779" y="18371"/>
                </a:lnTo>
                <a:lnTo>
                  <a:pt x="682" y="18517"/>
                </a:lnTo>
                <a:lnTo>
                  <a:pt x="584" y="18663"/>
                </a:lnTo>
                <a:lnTo>
                  <a:pt x="536" y="18858"/>
                </a:lnTo>
                <a:lnTo>
                  <a:pt x="513" y="19015"/>
                </a:lnTo>
                <a:lnTo>
                  <a:pt x="511" y="18979"/>
                </a:lnTo>
                <a:lnTo>
                  <a:pt x="511" y="18468"/>
                </a:lnTo>
                <a:lnTo>
                  <a:pt x="536" y="17982"/>
                </a:lnTo>
                <a:lnTo>
                  <a:pt x="657" y="17909"/>
                </a:lnTo>
                <a:lnTo>
                  <a:pt x="779" y="17836"/>
                </a:lnTo>
                <a:lnTo>
                  <a:pt x="974" y="17665"/>
                </a:lnTo>
                <a:lnTo>
                  <a:pt x="1120" y="17544"/>
                </a:lnTo>
                <a:close/>
                <a:moveTo>
                  <a:pt x="1266" y="18468"/>
                </a:moveTo>
                <a:lnTo>
                  <a:pt x="1314" y="18663"/>
                </a:lnTo>
                <a:lnTo>
                  <a:pt x="1412" y="18833"/>
                </a:lnTo>
                <a:lnTo>
                  <a:pt x="1144" y="19150"/>
                </a:lnTo>
                <a:lnTo>
                  <a:pt x="876" y="19539"/>
                </a:lnTo>
                <a:lnTo>
                  <a:pt x="633" y="19928"/>
                </a:lnTo>
                <a:lnTo>
                  <a:pt x="584" y="19685"/>
                </a:lnTo>
                <a:lnTo>
                  <a:pt x="536" y="19466"/>
                </a:lnTo>
                <a:lnTo>
                  <a:pt x="514" y="19031"/>
                </a:lnTo>
                <a:lnTo>
                  <a:pt x="514" y="19031"/>
                </a:lnTo>
                <a:lnTo>
                  <a:pt x="536" y="19052"/>
                </a:lnTo>
                <a:lnTo>
                  <a:pt x="584" y="19052"/>
                </a:lnTo>
                <a:lnTo>
                  <a:pt x="779" y="18955"/>
                </a:lnTo>
                <a:lnTo>
                  <a:pt x="949" y="18809"/>
                </a:lnTo>
                <a:lnTo>
                  <a:pt x="1266" y="18468"/>
                </a:lnTo>
                <a:close/>
                <a:moveTo>
                  <a:pt x="15427" y="19101"/>
                </a:moveTo>
                <a:lnTo>
                  <a:pt x="15427" y="19296"/>
                </a:lnTo>
                <a:lnTo>
                  <a:pt x="15427" y="19490"/>
                </a:lnTo>
                <a:lnTo>
                  <a:pt x="15451" y="19904"/>
                </a:lnTo>
                <a:lnTo>
                  <a:pt x="15086" y="19953"/>
                </a:lnTo>
                <a:lnTo>
                  <a:pt x="15086" y="19953"/>
                </a:lnTo>
                <a:lnTo>
                  <a:pt x="15159" y="19734"/>
                </a:lnTo>
                <a:lnTo>
                  <a:pt x="15257" y="19417"/>
                </a:lnTo>
                <a:lnTo>
                  <a:pt x="15281" y="19271"/>
                </a:lnTo>
                <a:lnTo>
                  <a:pt x="15281" y="19101"/>
                </a:lnTo>
                <a:close/>
                <a:moveTo>
                  <a:pt x="15038" y="19101"/>
                </a:moveTo>
                <a:lnTo>
                  <a:pt x="14989" y="19174"/>
                </a:lnTo>
                <a:lnTo>
                  <a:pt x="14940" y="19271"/>
                </a:lnTo>
                <a:lnTo>
                  <a:pt x="14843" y="19442"/>
                </a:lnTo>
                <a:lnTo>
                  <a:pt x="14721" y="19782"/>
                </a:lnTo>
                <a:lnTo>
                  <a:pt x="14600" y="20026"/>
                </a:lnTo>
                <a:lnTo>
                  <a:pt x="14356" y="20050"/>
                </a:lnTo>
                <a:lnTo>
                  <a:pt x="14429" y="19758"/>
                </a:lnTo>
                <a:lnTo>
                  <a:pt x="14502" y="19563"/>
                </a:lnTo>
                <a:lnTo>
                  <a:pt x="14551" y="19344"/>
                </a:lnTo>
                <a:lnTo>
                  <a:pt x="14575" y="19198"/>
                </a:lnTo>
                <a:lnTo>
                  <a:pt x="14551" y="19125"/>
                </a:lnTo>
                <a:lnTo>
                  <a:pt x="15038" y="19101"/>
                </a:lnTo>
                <a:close/>
                <a:moveTo>
                  <a:pt x="9782" y="19052"/>
                </a:moveTo>
                <a:lnTo>
                  <a:pt x="9660" y="19296"/>
                </a:lnTo>
                <a:lnTo>
                  <a:pt x="9563" y="19563"/>
                </a:lnTo>
                <a:lnTo>
                  <a:pt x="9490" y="19831"/>
                </a:lnTo>
                <a:lnTo>
                  <a:pt x="9441" y="20074"/>
                </a:lnTo>
                <a:lnTo>
                  <a:pt x="9028" y="20074"/>
                </a:lnTo>
                <a:lnTo>
                  <a:pt x="9101" y="19831"/>
                </a:lnTo>
                <a:lnTo>
                  <a:pt x="9174" y="19636"/>
                </a:lnTo>
                <a:lnTo>
                  <a:pt x="9320" y="19344"/>
                </a:lnTo>
                <a:lnTo>
                  <a:pt x="9368" y="19174"/>
                </a:lnTo>
                <a:lnTo>
                  <a:pt x="9393" y="19101"/>
                </a:lnTo>
                <a:lnTo>
                  <a:pt x="9368" y="19052"/>
                </a:lnTo>
                <a:close/>
                <a:moveTo>
                  <a:pt x="10779" y="19077"/>
                </a:moveTo>
                <a:lnTo>
                  <a:pt x="10585" y="19296"/>
                </a:lnTo>
                <a:lnTo>
                  <a:pt x="10439" y="19539"/>
                </a:lnTo>
                <a:lnTo>
                  <a:pt x="10366" y="19685"/>
                </a:lnTo>
                <a:lnTo>
                  <a:pt x="10317" y="19807"/>
                </a:lnTo>
                <a:lnTo>
                  <a:pt x="10268" y="19953"/>
                </a:lnTo>
                <a:lnTo>
                  <a:pt x="10244" y="20074"/>
                </a:lnTo>
                <a:lnTo>
                  <a:pt x="9879" y="20074"/>
                </a:lnTo>
                <a:lnTo>
                  <a:pt x="9903" y="19977"/>
                </a:lnTo>
                <a:lnTo>
                  <a:pt x="9976" y="19734"/>
                </a:lnTo>
                <a:lnTo>
                  <a:pt x="10049" y="19515"/>
                </a:lnTo>
                <a:lnTo>
                  <a:pt x="10122" y="19320"/>
                </a:lnTo>
                <a:lnTo>
                  <a:pt x="10195" y="19198"/>
                </a:lnTo>
                <a:lnTo>
                  <a:pt x="10220" y="19077"/>
                </a:lnTo>
                <a:close/>
                <a:moveTo>
                  <a:pt x="9076" y="19028"/>
                </a:moveTo>
                <a:lnTo>
                  <a:pt x="9003" y="19150"/>
                </a:lnTo>
                <a:lnTo>
                  <a:pt x="8906" y="19271"/>
                </a:lnTo>
                <a:lnTo>
                  <a:pt x="8809" y="19466"/>
                </a:lnTo>
                <a:lnTo>
                  <a:pt x="8711" y="19685"/>
                </a:lnTo>
                <a:lnTo>
                  <a:pt x="8638" y="19880"/>
                </a:lnTo>
                <a:lnTo>
                  <a:pt x="8590" y="19977"/>
                </a:lnTo>
                <a:lnTo>
                  <a:pt x="8565" y="20074"/>
                </a:lnTo>
                <a:lnTo>
                  <a:pt x="8054" y="20099"/>
                </a:lnTo>
                <a:lnTo>
                  <a:pt x="8079" y="19953"/>
                </a:lnTo>
                <a:lnTo>
                  <a:pt x="8176" y="19734"/>
                </a:lnTo>
                <a:lnTo>
                  <a:pt x="8273" y="19490"/>
                </a:lnTo>
                <a:lnTo>
                  <a:pt x="8395" y="19296"/>
                </a:lnTo>
                <a:lnTo>
                  <a:pt x="8468" y="19150"/>
                </a:lnTo>
                <a:lnTo>
                  <a:pt x="8517" y="19028"/>
                </a:lnTo>
                <a:close/>
                <a:moveTo>
                  <a:pt x="10901" y="19077"/>
                </a:moveTo>
                <a:lnTo>
                  <a:pt x="10998" y="19101"/>
                </a:lnTo>
                <a:lnTo>
                  <a:pt x="11631" y="19101"/>
                </a:lnTo>
                <a:lnTo>
                  <a:pt x="11509" y="19247"/>
                </a:lnTo>
                <a:lnTo>
                  <a:pt x="11412" y="19393"/>
                </a:lnTo>
                <a:lnTo>
                  <a:pt x="11266" y="19685"/>
                </a:lnTo>
                <a:lnTo>
                  <a:pt x="11193" y="19880"/>
                </a:lnTo>
                <a:lnTo>
                  <a:pt x="11144" y="20001"/>
                </a:lnTo>
                <a:lnTo>
                  <a:pt x="11144" y="20099"/>
                </a:lnTo>
                <a:lnTo>
                  <a:pt x="11047" y="20099"/>
                </a:lnTo>
                <a:lnTo>
                  <a:pt x="10609" y="20074"/>
                </a:lnTo>
                <a:lnTo>
                  <a:pt x="10658" y="19831"/>
                </a:lnTo>
                <a:lnTo>
                  <a:pt x="10731" y="19588"/>
                </a:lnTo>
                <a:lnTo>
                  <a:pt x="10901" y="19077"/>
                </a:lnTo>
                <a:close/>
                <a:moveTo>
                  <a:pt x="14356" y="19125"/>
                </a:moveTo>
                <a:lnTo>
                  <a:pt x="14308" y="19198"/>
                </a:lnTo>
                <a:lnTo>
                  <a:pt x="14186" y="19393"/>
                </a:lnTo>
                <a:lnTo>
                  <a:pt x="14089" y="19563"/>
                </a:lnTo>
                <a:lnTo>
                  <a:pt x="13991" y="19782"/>
                </a:lnTo>
                <a:lnTo>
                  <a:pt x="13918" y="20001"/>
                </a:lnTo>
                <a:lnTo>
                  <a:pt x="13870" y="20074"/>
                </a:lnTo>
                <a:lnTo>
                  <a:pt x="13334" y="20099"/>
                </a:lnTo>
                <a:lnTo>
                  <a:pt x="13432" y="19880"/>
                </a:lnTo>
                <a:lnTo>
                  <a:pt x="13529" y="19685"/>
                </a:lnTo>
                <a:lnTo>
                  <a:pt x="13651" y="19393"/>
                </a:lnTo>
                <a:lnTo>
                  <a:pt x="13675" y="19344"/>
                </a:lnTo>
                <a:lnTo>
                  <a:pt x="13675" y="19271"/>
                </a:lnTo>
                <a:lnTo>
                  <a:pt x="13675" y="19198"/>
                </a:lnTo>
                <a:lnTo>
                  <a:pt x="13675" y="19150"/>
                </a:lnTo>
                <a:lnTo>
                  <a:pt x="13675" y="19125"/>
                </a:lnTo>
                <a:close/>
                <a:moveTo>
                  <a:pt x="7665" y="18979"/>
                </a:moveTo>
                <a:lnTo>
                  <a:pt x="8176" y="19004"/>
                </a:lnTo>
                <a:lnTo>
                  <a:pt x="8079" y="19125"/>
                </a:lnTo>
                <a:lnTo>
                  <a:pt x="7981" y="19271"/>
                </a:lnTo>
                <a:lnTo>
                  <a:pt x="7860" y="19490"/>
                </a:lnTo>
                <a:lnTo>
                  <a:pt x="7738" y="19782"/>
                </a:lnTo>
                <a:lnTo>
                  <a:pt x="7689" y="19953"/>
                </a:lnTo>
                <a:lnTo>
                  <a:pt x="7689" y="20099"/>
                </a:lnTo>
                <a:lnTo>
                  <a:pt x="6984" y="20123"/>
                </a:lnTo>
                <a:lnTo>
                  <a:pt x="7057" y="19977"/>
                </a:lnTo>
                <a:lnTo>
                  <a:pt x="7130" y="19831"/>
                </a:lnTo>
                <a:lnTo>
                  <a:pt x="7324" y="19563"/>
                </a:lnTo>
                <a:lnTo>
                  <a:pt x="7519" y="19271"/>
                </a:lnTo>
                <a:lnTo>
                  <a:pt x="7592" y="19125"/>
                </a:lnTo>
                <a:lnTo>
                  <a:pt x="7665" y="18979"/>
                </a:lnTo>
                <a:close/>
                <a:moveTo>
                  <a:pt x="11972" y="19101"/>
                </a:moveTo>
                <a:lnTo>
                  <a:pt x="12556" y="19125"/>
                </a:lnTo>
                <a:lnTo>
                  <a:pt x="12483" y="19223"/>
                </a:lnTo>
                <a:lnTo>
                  <a:pt x="12410" y="19320"/>
                </a:lnTo>
                <a:lnTo>
                  <a:pt x="12312" y="19563"/>
                </a:lnTo>
                <a:lnTo>
                  <a:pt x="12239" y="19855"/>
                </a:lnTo>
                <a:lnTo>
                  <a:pt x="12166" y="20123"/>
                </a:lnTo>
                <a:lnTo>
                  <a:pt x="11558" y="20099"/>
                </a:lnTo>
                <a:lnTo>
                  <a:pt x="11582" y="19953"/>
                </a:lnTo>
                <a:lnTo>
                  <a:pt x="11655" y="19807"/>
                </a:lnTo>
                <a:lnTo>
                  <a:pt x="11801" y="19563"/>
                </a:lnTo>
                <a:lnTo>
                  <a:pt x="11899" y="19369"/>
                </a:lnTo>
                <a:lnTo>
                  <a:pt x="11947" y="19247"/>
                </a:lnTo>
                <a:lnTo>
                  <a:pt x="11972" y="19101"/>
                </a:lnTo>
                <a:close/>
                <a:moveTo>
                  <a:pt x="13602" y="19125"/>
                </a:moveTo>
                <a:lnTo>
                  <a:pt x="13505" y="19174"/>
                </a:lnTo>
                <a:lnTo>
                  <a:pt x="13383" y="19247"/>
                </a:lnTo>
                <a:lnTo>
                  <a:pt x="13261" y="19393"/>
                </a:lnTo>
                <a:lnTo>
                  <a:pt x="13164" y="19539"/>
                </a:lnTo>
                <a:lnTo>
                  <a:pt x="13018" y="19831"/>
                </a:lnTo>
                <a:lnTo>
                  <a:pt x="12896" y="20123"/>
                </a:lnTo>
                <a:lnTo>
                  <a:pt x="12580" y="20123"/>
                </a:lnTo>
                <a:lnTo>
                  <a:pt x="12653" y="19807"/>
                </a:lnTo>
                <a:lnTo>
                  <a:pt x="12750" y="19490"/>
                </a:lnTo>
                <a:lnTo>
                  <a:pt x="12848" y="19150"/>
                </a:lnTo>
                <a:lnTo>
                  <a:pt x="12848" y="19125"/>
                </a:lnTo>
                <a:close/>
                <a:moveTo>
                  <a:pt x="6813" y="18955"/>
                </a:moveTo>
                <a:lnTo>
                  <a:pt x="7300" y="18979"/>
                </a:lnTo>
                <a:lnTo>
                  <a:pt x="7178" y="19101"/>
                </a:lnTo>
                <a:lnTo>
                  <a:pt x="7081" y="19223"/>
                </a:lnTo>
                <a:lnTo>
                  <a:pt x="6862" y="19515"/>
                </a:lnTo>
                <a:lnTo>
                  <a:pt x="6716" y="19831"/>
                </a:lnTo>
                <a:lnTo>
                  <a:pt x="6594" y="20147"/>
                </a:lnTo>
                <a:lnTo>
                  <a:pt x="6278" y="20147"/>
                </a:lnTo>
                <a:lnTo>
                  <a:pt x="6351" y="20001"/>
                </a:lnTo>
                <a:lnTo>
                  <a:pt x="6375" y="19855"/>
                </a:lnTo>
                <a:lnTo>
                  <a:pt x="6424" y="19685"/>
                </a:lnTo>
                <a:lnTo>
                  <a:pt x="6473" y="19539"/>
                </a:lnTo>
                <a:lnTo>
                  <a:pt x="6643" y="19247"/>
                </a:lnTo>
                <a:lnTo>
                  <a:pt x="6813" y="18955"/>
                </a:lnTo>
                <a:close/>
                <a:moveTo>
                  <a:pt x="6375" y="18955"/>
                </a:moveTo>
                <a:lnTo>
                  <a:pt x="6229" y="19198"/>
                </a:lnTo>
                <a:lnTo>
                  <a:pt x="6132" y="19417"/>
                </a:lnTo>
                <a:lnTo>
                  <a:pt x="6035" y="19588"/>
                </a:lnTo>
                <a:lnTo>
                  <a:pt x="5962" y="19782"/>
                </a:lnTo>
                <a:lnTo>
                  <a:pt x="5913" y="19977"/>
                </a:lnTo>
                <a:lnTo>
                  <a:pt x="5913" y="20074"/>
                </a:lnTo>
                <a:lnTo>
                  <a:pt x="5937" y="20172"/>
                </a:lnTo>
                <a:lnTo>
                  <a:pt x="5086" y="20220"/>
                </a:lnTo>
                <a:lnTo>
                  <a:pt x="5207" y="19977"/>
                </a:lnTo>
                <a:lnTo>
                  <a:pt x="5305" y="19734"/>
                </a:lnTo>
                <a:lnTo>
                  <a:pt x="5572" y="19320"/>
                </a:lnTo>
                <a:lnTo>
                  <a:pt x="5670" y="19150"/>
                </a:lnTo>
                <a:lnTo>
                  <a:pt x="5718" y="19052"/>
                </a:lnTo>
                <a:lnTo>
                  <a:pt x="5743" y="19004"/>
                </a:lnTo>
                <a:lnTo>
                  <a:pt x="5694" y="19052"/>
                </a:lnTo>
                <a:lnTo>
                  <a:pt x="5694" y="19052"/>
                </a:lnTo>
                <a:lnTo>
                  <a:pt x="5718" y="19004"/>
                </a:lnTo>
                <a:lnTo>
                  <a:pt x="5718" y="18955"/>
                </a:lnTo>
                <a:close/>
                <a:moveTo>
                  <a:pt x="5451" y="18955"/>
                </a:moveTo>
                <a:lnTo>
                  <a:pt x="5305" y="19125"/>
                </a:lnTo>
                <a:lnTo>
                  <a:pt x="5183" y="19296"/>
                </a:lnTo>
                <a:lnTo>
                  <a:pt x="4940" y="19685"/>
                </a:lnTo>
                <a:lnTo>
                  <a:pt x="4794" y="19953"/>
                </a:lnTo>
                <a:lnTo>
                  <a:pt x="4745" y="20099"/>
                </a:lnTo>
                <a:lnTo>
                  <a:pt x="4721" y="20220"/>
                </a:lnTo>
                <a:lnTo>
                  <a:pt x="4210" y="20269"/>
                </a:lnTo>
                <a:lnTo>
                  <a:pt x="4210" y="20196"/>
                </a:lnTo>
                <a:lnTo>
                  <a:pt x="4307" y="19953"/>
                </a:lnTo>
                <a:lnTo>
                  <a:pt x="4429" y="19709"/>
                </a:lnTo>
                <a:lnTo>
                  <a:pt x="4623" y="19369"/>
                </a:lnTo>
                <a:lnTo>
                  <a:pt x="4672" y="19271"/>
                </a:lnTo>
                <a:lnTo>
                  <a:pt x="4696" y="19198"/>
                </a:lnTo>
                <a:lnTo>
                  <a:pt x="4696" y="19101"/>
                </a:lnTo>
                <a:lnTo>
                  <a:pt x="4672" y="19004"/>
                </a:lnTo>
                <a:lnTo>
                  <a:pt x="4550" y="19004"/>
                </a:lnTo>
                <a:lnTo>
                  <a:pt x="4453" y="19077"/>
                </a:lnTo>
                <a:lnTo>
                  <a:pt x="4356" y="19150"/>
                </a:lnTo>
                <a:lnTo>
                  <a:pt x="4258" y="19271"/>
                </a:lnTo>
                <a:lnTo>
                  <a:pt x="4112" y="19490"/>
                </a:lnTo>
                <a:lnTo>
                  <a:pt x="4015" y="19709"/>
                </a:lnTo>
                <a:lnTo>
                  <a:pt x="3869" y="19977"/>
                </a:lnTo>
                <a:lnTo>
                  <a:pt x="3820" y="20123"/>
                </a:lnTo>
                <a:lnTo>
                  <a:pt x="3772" y="20293"/>
                </a:lnTo>
                <a:lnTo>
                  <a:pt x="3358" y="20318"/>
                </a:lnTo>
                <a:lnTo>
                  <a:pt x="3382" y="20172"/>
                </a:lnTo>
                <a:lnTo>
                  <a:pt x="3455" y="19928"/>
                </a:lnTo>
                <a:lnTo>
                  <a:pt x="3553" y="19709"/>
                </a:lnTo>
                <a:lnTo>
                  <a:pt x="3747" y="19320"/>
                </a:lnTo>
                <a:lnTo>
                  <a:pt x="3942" y="18955"/>
                </a:lnTo>
                <a:close/>
                <a:moveTo>
                  <a:pt x="1825" y="19028"/>
                </a:moveTo>
                <a:lnTo>
                  <a:pt x="2166" y="19052"/>
                </a:lnTo>
                <a:lnTo>
                  <a:pt x="2482" y="19052"/>
                </a:lnTo>
                <a:lnTo>
                  <a:pt x="2214" y="19393"/>
                </a:lnTo>
                <a:lnTo>
                  <a:pt x="1971" y="19758"/>
                </a:lnTo>
                <a:lnTo>
                  <a:pt x="1752" y="20099"/>
                </a:lnTo>
                <a:lnTo>
                  <a:pt x="1679" y="20245"/>
                </a:lnTo>
                <a:lnTo>
                  <a:pt x="1631" y="20366"/>
                </a:lnTo>
                <a:lnTo>
                  <a:pt x="1558" y="20366"/>
                </a:lnTo>
                <a:lnTo>
                  <a:pt x="1217" y="20342"/>
                </a:lnTo>
                <a:lnTo>
                  <a:pt x="876" y="20318"/>
                </a:lnTo>
                <a:lnTo>
                  <a:pt x="1120" y="20001"/>
                </a:lnTo>
                <a:lnTo>
                  <a:pt x="1363" y="19685"/>
                </a:lnTo>
                <a:lnTo>
                  <a:pt x="1582" y="19344"/>
                </a:lnTo>
                <a:lnTo>
                  <a:pt x="1825" y="19028"/>
                </a:lnTo>
                <a:close/>
                <a:moveTo>
                  <a:pt x="3650" y="18955"/>
                </a:moveTo>
                <a:lnTo>
                  <a:pt x="3528" y="19077"/>
                </a:lnTo>
                <a:lnTo>
                  <a:pt x="3431" y="19223"/>
                </a:lnTo>
                <a:lnTo>
                  <a:pt x="3236" y="19539"/>
                </a:lnTo>
                <a:lnTo>
                  <a:pt x="3163" y="19709"/>
                </a:lnTo>
                <a:lnTo>
                  <a:pt x="3066" y="19904"/>
                </a:lnTo>
                <a:lnTo>
                  <a:pt x="2993" y="20123"/>
                </a:lnTo>
                <a:lnTo>
                  <a:pt x="2993" y="20220"/>
                </a:lnTo>
                <a:lnTo>
                  <a:pt x="2993" y="20342"/>
                </a:lnTo>
                <a:lnTo>
                  <a:pt x="2044" y="20391"/>
                </a:lnTo>
                <a:lnTo>
                  <a:pt x="2214" y="20123"/>
                </a:lnTo>
                <a:lnTo>
                  <a:pt x="2360" y="19928"/>
                </a:lnTo>
                <a:lnTo>
                  <a:pt x="2677" y="19442"/>
                </a:lnTo>
                <a:lnTo>
                  <a:pt x="2847" y="19198"/>
                </a:lnTo>
                <a:lnTo>
                  <a:pt x="2969" y="19101"/>
                </a:lnTo>
                <a:lnTo>
                  <a:pt x="3066" y="19004"/>
                </a:lnTo>
                <a:lnTo>
                  <a:pt x="3650" y="18955"/>
                </a:lnTo>
                <a:close/>
                <a:moveTo>
                  <a:pt x="6619" y="0"/>
                </a:moveTo>
                <a:lnTo>
                  <a:pt x="5791" y="25"/>
                </a:lnTo>
                <a:lnTo>
                  <a:pt x="4940" y="49"/>
                </a:lnTo>
                <a:lnTo>
                  <a:pt x="3261" y="146"/>
                </a:lnTo>
                <a:lnTo>
                  <a:pt x="2068" y="195"/>
                </a:lnTo>
                <a:lnTo>
                  <a:pt x="1874" y="195"/>
                </a:lnTo>
                <a:lnTo>
                  <a:pt x="1703" y="244"/>
                </a:lnTo>
                <a:lnTo>
                  <a:pt x="1631" y="219"/>
                </a:lnTo>
                <a:lnTo>
                  <a:pt x="1582" y="195"/>
                </a:lnTo>
                <a:lnTo>
                  <a:pt x="1509" y="219"/>
                </a:lnTo>
                <a:lnTo>
                  <a:pt x="1460" y="268"/>
                </a:lnTo>
                <a:lnTo>
                  <a:pt x="1387" y="390"/>
                </a:lnTo>
                <a:lnTo>
                  <a:pt x="1363" y="511"/>
                </a:lnTo>
                <a:lnTo>
                  <a:pt x="1339" y="755"/>
                </a:lnTo>
                <a:lnTo>
                  <a:pt x="1339" y="1047"/>
                </a:lnTo>
                <a:lnTo>
                  <a:pt x="1387" y="1314"/>
                </a:lnTo>
                <a:lnTo>
                  <a:pt x="1217" y="1290"/>
                </a:lnTo>
                <a:lnTo>
                  <a:pt x="1047" y="1290"/>
                </a:lnTo>
                <a:lnTo>
                  <a:pt x="706" y="1314"/>
                </a:lnTo>
                <a:lnTo>
                  <a:pt x="536" y="1314"/>
                </a:lnTo>
                <a:lnTo>
                  <a:pt x="341" y="1338"/>
                </a:lnTo>
                <a:lnTo>
                  <a:pt x="268" y="1363"/>
                </a:lnTo>
                <a:lnTo>
                  <a:pt x="195" y="1411"/>
                </a:lnTo>
                <a:lnTo>
                  <a:pt x="122" y="1460"/>
                </a:lnTo>
                <a:lnTo>
                  <a:pt x="122" y="1557"/>
                </a:lnTo>
                <a:lnTo>
                  <a:pt x="122" y="1630"/>
                </a:lnTo>
                <a:lnTo>
                  <a:pt x="73" y="1874"/>
                </a:lnTo>
                <a:lnTo>
                  <a:pt x="49" y="2117"/>
                </a:lnTo>
                <a:lnTo>
                  <a:pt x="49" y="2652"/>
                </a:lnTo>
                <a:lnTo>
                  <a:pt x="73" y="3674"/>
                </a:lnTo>
                <a:lnTo>
                  <a:pt x="49" y="4891"/>
                </a:lnTo>
                <a:lnTo>
                  <a:pt x="25" y="6083"/>
                </a:lnTo>
                <a:lnTo>
                  <a:pt x="25" y="6765"/>
                </a:lnTo>
                <a:lnTo>
                  <a:pt x="49" y="7446"/>
                </a:lnTo>
                <a:lnTo>
                  <a:pt x="122" y="8809"/>
                </a:lnTo>
                <a:lnTo>
                  <a:pt x="219" y="10171"/>
                </a:lnTo>
                <a:lnTo>
                  <a:pt x="292" y="11534"/>
                </a:lnTo>
                <a:lnTo>
                  <a:pt x="317" y="12166"/>
                </a:lnTo>
                <a:lnTo>
                  <a:pt x="317" y="12799"/>
                </a:lnTo>
                <a:lnTo>
                  <a:pt x="292" y="14064"/>
                </a:lnTo>
                <a:lnTo>
                  <a:pt x="219" y="15330"/>
                </a:lnTo>
                <a:lnTo>
                  <a:pt x="146" y="16595"/>
                </a:lnTo>
                <a:lnTo>
                  <a:pt x="73" y="17519"/>
                </a:lnTo>
                <a:lnTo>
                  <a:pt x="25" y="17982"/>
                </a:lnTo>
                <a:lnTo>
                  <a:pt x="0" y="18444"/>
                </a:lnTo>
                <a:lnTo>
                  <a:pt x="0" y="18931"/>
                </a:lnTo>
                <a:lnTo>
                  <a:pt x="25" y="19393"/>
                </a:lnTo>
                <a:lnTo>
                  <a:pt x="98" y="19831"/>
                </a:lnTo>
                <a:lnTo>
                  <a:pt x="146" y="20050"/>
                </a:lnTo>
                <a:lnTo>
                  <a:pt x="219" y="20269"/>
                </a:lnTo>
                <a:lnTo>
                  <a:pt x="268" y="20366"/>
                </a:lnTo>
                <a:lnTo>
                  <a:pt x="365" y="20415"/>
                </a:lnTo>
                <a:lnTo>
                  <a:pt x="463" y="20439"/>
                </a:lnTo>
                <a:lnTo>
                  <a:pt x="536" y="20415"/>
                </a:lnTo>
                <a:lnTo>
                  <a:pt x="560" y="20512"/>
                </a:lnTo>
                <a:lnTo>
                  <a:pt x="609" y="20610"/>
                </a:lnTo>
                <a:lnTo>
                  <a:pt x="706" y="20658"/>
                </a:lnTo>
                <a:lnTo>
                  <a:pt x="803" y="20731"/>
                </a:lnTo>
                <a:lnTo>
                  <a:pt x="1047" y="20804"/>
                </a:lnTo>
                <a:lnTo>
                  <a:pt x="1339" y="20853"/>
                </a:lnTo>
                <a:lnTo>
                  <a:pt x="1631" y="20877"/>
                </a:lnTo>
                <a:lnTo>
                  <a:pt x="1922" y="20877"/>
                </a:lnTo>
                <a:lnTo>
                  <a:pt x="2312" y="20853"/>
                </a:lnTo>
                <a:lnTo>
                  <a:pt x="3188" y="20829"/>
                </a:lnTo>
                <a:lnTo>
                  <a:pt x="4039" y="20780"/>
                </a:lnTo>
                <a:lnTo>
                  <a:pt x="5767" y="20683"/>
                </a:lnTo>
                <a:lnTo>
                  <a:pt x="7057" y="20634"/>
                </a:lnTo>
                <a:lnTo>
                  <a:pt x="8322" y="20585"/>
                </a:lnTo>
                <a:lnTo>
                  <a:pt x="9611" y="20585"/>
                </a:lnTo>
                <a:lnTo>
                  <a:pt x="10877" y="20610"/>
                </a:lnTo>
                <a:lnTo>
                  <a:pt x="12239" y="20634"/>
                </a:lnTo>
                <a:lnTo>
                  <a:pt x="12337" y="20658"/>
                </a:lnTo>
                <a:lnTo>
                  <a:pt x="12434" y="20658"/>
                </a:lnTo>
                <a:lnTo>
                  <a:pt x="12458" y="20634"/>
                </a:lnTo>
                <a:lnTo>
                  <a:pt x="13261" y="20634"/>
                </a:lnTo>
                <a:lnTo>
                  <a:pt x="14040" y="20585"/>
                </a:lnTo>
                <a:lnTo>
                  <a:pt x="14843" y="20512"/>
                </a:lnTo>
                <a:lnTo>
                  <a:pt x="15622" y="20391"/>
                </a:lnTo>
                <a:lnTo>
                  <a:pt x="15695" y="20366"/>
                </a:lnTo>
                <a:lnTo>
                  <a:pt x="15743" y="20342"/>
                </a:lnTo>
                <a:lnTo>
                  <a:pt x="15865" y="20318"/>
                </a:lnTo>
                <a:lnTo>
                  <a:pt x="15962" y="20269"/>
                </a:lnTo>
                <a:lnTo>
                  <a:pt x="16011" y="20172"/>
                </a:lnTo>
                <a:lnTo>
                  <a:pt x="16035" y="20123"/>
                </a:lnTo>
                <a:lnTo>
                  <a:pt x="16035" y="20050"/>
                </a:lnTo>
                <a:lnTo>
                  <a:pt x="16011" y="19807"/>
                </a:lnTo>
                <a:lnTo>
                  <a:pt x="15962" y="19563"/>
                </a:lnTo>
                <a:lnTo>
                  <a:pt x="15938" y="19320"/>
                </a:lnTo>
                <a:lnTo>
                  <a:pt x="15938" y="19077"/>
                </a:lnTo>
                <a:lnTo>
                  <a:pt x="16400" y="19028"/>
                </a:lnTo>
                <a:lnTo>
                  <a:pt x="16522" y="18979"/>
                </a:lnTo>
                <a:lnTo>
                  <a:pt x="16595" y="18906"/>
                </a:lnTo>
                <a:lnTo>
                  <a:pt x="16668" y="18833"/>
                </a:lnTo>
                <a:lnTo>
                  <a:pt x="16717" y="18760"/>
                </a:lnTo>
                <a:lnTo>
                  <a:pt x="16790" y="18347"/>
                </a:lnTo>
                <a:lnTo>
                  <a:pt x="16838" y="17933"/>
                </a:lnTo>
                <a:lnTo>
                  <a:pt x="16863" y="17519"/>
                </a:lnTo>
                <a:lnTo>
                  <a:pt x="16863" y="17106"/>
                </a:lnTo>
                <a:lnTo>
                  <a:pt x="16863" y="16254"/>
                </a:lnTo>
                <a:lnTo>
                  <a:pt x="16838" y="15427"/>
                </a:lnTo>
                <a:lnTo>
                  <a:pt x="16838" y="14429"/>
                </a:lnTo>
                <a:lnTo>
                  <a:pt x="16814" y="13432"/>
                </a:lnTo>
                <a:lnTo>
                  <a:pt x="16765" y="11412"/>
                </a:lnTo>
                <a:lnTo>
                  <a:pt x="16765" y="10414"/>
                </a:lnTo>
                <a:lnTo>
                  <a:pt x="16765" y="9417"/>
                </a:lnTo>
                <a:lnTo>
                  <a:pt x="16814" y="7422"/>
                </a:lnTo>
                <a:lnTo>
                  <a:pt x="16814" y="6473"/>
                </a:lnTo>
                <a:lnTo>
                  <a:pt x="16814" y="5499"/>
                </a:lnTo>
                <a:lnTo>
                  <a:pt x="16814" y="5013"/>
                </a:lnTo>
                <a:lnTo>
                  <a:pt x="16765" y="4550"/>
                </a:lnTo>
                <a:lnTo>
                  <a:pt x="16717" y="4064"/>
                </a:lnTo>
                <a:lnTo>
                  <a:pt x="16619" y="3601"/>
                </a:lnTo>
                <a:lnTo>
                  <a:pt x="16571" y="3553"/>
                </a:lnTo>
                <a:lnTo>
                  <a:pt x="16522" y="3504"/>
                </a:lnTo>
                <a:lnTo>
                  <a:pt x="16425" y="3334"/>
                </a:lnTo>
                <a:lnTo>
                  <a:pt x="16303" y="3188"/>
                </a:lnTo>
                <a:lnTo>
                  <a:pt x="16060" y="2896"/>
                </a:lnTo>
                <a:lnTo>
                  <a:pt x="15792" y="2604"/>
                </a:lnTo>
                <a:lnTo>
                  <a:pt x="15524" y="2336"/>
                </a:lnTo>
                <a:lnTo>
                  <a:pt x="14989" y="1801"/>
                </a:lnTo>
                <a:lnTo>
                  <a:pt x="14502" y="1338"/>
                </a:lnTo>
                <a:lnTo>
                  <a:pt x="14259" y="1119"/>
                </a:lnTo>
                <a:lnTo>
                  <a:pt x="13991" y="901"/>
                </a:lnTo>
                <a:lnTo>
                  <a:pt x="13699" y="633"/>
                </a:lnTo>
                <a:lnTo>
                  <a:pt x="13529" y="487"/>
                </a:lnTo>
                <a:lnTo>
                  <a:pt x="13359" y="390"/>
                </a:lnTo>
                <a:lnTo>
                  <a:pt x="13334" y="317"/>
                </a:lnTo>
                <a:lnTo>
                  <a:pt x="13286" y="292"/>
                </a:lnTo>
                <a:lnTo>
                  <a:pt x="13237" y="268"/>
                </a:lnTo>
                <a:lnTo>
                  <a:pt x="13164" y="244"/>
                </a:lnTo>
                <a:lnTo>
                  <a:pt x="9903" y="73"/>
                </a:lnTo>
                <a:lnTo>
                  <a:pt x="8249" y="25"/>
                </a:lnTo>
                <a:lnTo>
                  <a:pt x="6619" y="0"/>
                </a:lnTo>
                <a:close/>
              </a:path>
            </a:pathLst>
          </a:custGeom>
          <a:solidFill>
            <a:srgbClr val="25212A">
              <a:alpha val="7115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65" name="Google Shape;965;p93"/>
          <p:cNvSpPr txBox="1"/>
          <p:nvPr/>
        </p:nvSpPr>
        <p:spPr>
          <a:xfrm>
            <a:off x="5526651" y="4918803"/>
            <a:ext cx="2390700" cy="594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rgbClr val="000000"/>
                </a:solidFill>
                <a:latin typeface="Tinos"/>
                <a:ea typeface="Tinos"/>
                <a:cs typeface="Tinos"/>
                <a:sym typeface="Tinos"/>
              </a:rPr>
              <a:t>Trabajos de grado para apoyar el prácticum</a:t>
            </a:r>
            <a:endParaRPr>
              <a:solidFill>
                <a:srgbClr val="963334"/>
              </a:solidFill>
              <a:latin typeface="Tinos"/>
              <a:ea typeface="Tinos"/>
              <a:cs typeface="Tinos"/>
              <a:sym typeface="Tinos"/>
            </a:endParaRP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69" name="Shape 9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0" name="Google Shape;970;p94"/>
          <p:cNvSpPr/>
          <p:nvPr/>
        </p:nvSpPr>
        <p:spPr>
          <a:xfrm>
            <a:off x="406950" y="545800"/>
            <a:ext cx="8330100" cy="5748000"/>
          </a:xfrm>
          <a:prstGeom prst="rect">
            <a:avLst/>
          </a:prstGeom>
          <a:noFill/>
          <a:ln cap="flat" cmpd="sng" w="38100">
            <a:solidFill>
              <a:srgbClr val="D2D7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971" name="Google Shape;971;p94"/>
          <p:cNvCxnSpPr/>
          <p:nvPr/>
        </p:nvCxnSpPr>
        <p:spPr>
          <a:xfrm>
            <a:off x="4233900" y="1631467"/>
            <a:ext cx="676200" cy="0"/>
          </a:xfrm>
          <a:prstGeom prst="straightConnector1">
            <a:avLst/>
          </a:prstGeom>
          <a:noFill/>
          <a:ln cap="flat" cmpd="sng" w="76200">
            <a:solidFill>
              <a:srgbClr val="93C01F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972" name="Google Shape;972;p94"/>
          <p:cNvSpPr txBox="1"/>
          <p:nvPr>
            <p:ph type="title"/>
          </p:nvPr>
        </p:nvSpPr>
        <p:spPr>
          <a:xfrm>
            <a:off x="0" y="288300"/>
            <a:ext cx="9144000" cy="1218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 sz="2400"/>
              <a:t>Memorias del prácticum en pedagogía </a:t>
            </a:r>
            <a:endParaRPr sz="2400"/>
          </a:p>
        </p:txBody>
      </p:sp>
      <p:sp>
        <p:nvSpPr>
          <p:cNvPr id="973" name="Google Shape;973;p94"/>
          <p:cNvSpPr/>
          <p:nvPr/>
        </p:nvSpPr>
        <p:spPr>
          <a:xfrm>
            <a:off x="707625" y="2154625"/>
            <a:ext cx="1419900" cy="356400"/>
          </a:xfrm>
          <a:prstGeom prst="roundRect">
            <a:avLst>
              <a:gd fmla="val 13433" name="adj"/>
            </a:avLst>
          </a:prstGeom>
          <a:solidFill>
            <a:srgbClr val="85B016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s">
                <a:solidFill>
                  <a:srgbClr val="F3F3F3"/>
                </a:solidFill>
                <a:latin typeface="Tinos"/>
                <a:ea typeface="Tinos"/>
                <a:cs typeface="Tinos"/>
                <a:sym typeface="Tinos"/>
              </a:rPr>
              <a:t>Metodología</a:t>
            </a:r>
            <a:endParaRPr i="1">
              <a:solidFill>
                <a:srgbClr val="F3F3F3"/>
              </a:solidFill>
              <a:latin typeface="Tinos"/>
              <a:ea typeface="Tinos"/>
              <a:cs typeface="Tinos"/>
              <a:sym typeface="Tinos"/>
            </a:endParaRPr>
          </a:p>
        </p:txBody>
      </p:sp>
      <p:sp>
        <p:nvSpPr>
          <p:cNvPr id="974" name="Google Shape;974;p94"/>
          <p:cNvSpPr txBox="1"/>
          <p:nvPr/>
        </p:nvSpPr>
        <p:spPr>
          <a:xfrm>
            <a:off x="6314568" y="4890954"/>
            <a:ext cx="417600" cy="337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 sz="1200">
                <a:solidFill>
                  <a:srgbClr val="666666"/>
                </a:solidFill>
                <a:latin typeface="Tinos"/>
                <a:ea typeface="Tinos"/>
                <a:cs typeface="Tinos"/>
                <a:sym typeface="Tinos"/>
              </a:rPr>
              <a:t>‹#›</a:t>
            </a:fld>
            <a:endParaRPr sz="1200">
              <a:solidFill>
                <a:srgbClr val="666666"/>
              </a:solidFill>
              <a:latin typeface="Tinos"/>
              <a:ea typeface="Tinos"/>
              <a:cs typeface="Tinos"/>
              <a:sym typeface="Tinos"/>
            </a:endParaRPr>
          </a:p>
        </p:txBody>
      </p:sp>
      <p:pic>
        <p:nvPicPr>
          <p:cNvPr id="975" name="Google Shape;975;p9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84951" y="2864360"/>
            <a:ext cx="3614100" cy="2495155"/>
          </a:xfrm>
          <a:prstGeom prst="rect">
            <a:avLst/>
          </a:prstGeom>
          <a:noFill/>
          <a:ln cap="flat" cmpd="sng" w="9525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976" name="Google Shape;976;p94"/>
          <p:cNvPicPr preferRelativeResize="0"/>
          <p:nvPr/>
        </p:nvPicPr>
        <p:blipFill rotWithShape="1">
          <a:blip r:embed="rId4">
            <a:alphaModFix/>
          </a:blip>
          <a:srcRect b="54076" l="20591" r="30168" t="13949"/>
          <a:stretch/>
        </p:blipFill>
        <p:spPr>
          <a:xfrm>
            <a:off x="5308878" y="2286725"/>
            <a:ext cx="2202600" cy="1109100"/>
          </a:xfrm>
          <a:prstGeom prst="rect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977" name="Google Shape;977;p9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308878" y="3490474"/>
            <a:ext cx="2202600" cy="1860300"/>
          </a:xfrm>
          <a:prstGeom prst="rect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  <a:effectLst>
            <a:outerShdw blurRad="127000" rotWithShape="0" dir="2700000" dist="76200">
              <a:srgbClr val="000000">
                <a:alpha val="74900"/>
              </a:srgbClr>
            </a:outerShdw>
          </a:effectLst>
        </p:spPr>
      </p:pic>
      <p:sp>
        <p:nvSpPr>
          <p:cNvPr id="978" name="Google Shape;978;p94"/>
          <p:cNvSpPr/>
          <p:nvPr/>
        </p:nvSpPr>
        <p:spPr>
          <a:xfrm>
            <a:off x="6472253" y="4854733"/>
            <a:ext cx="1486800" cy="5916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Comic Sans MS"/>
              <a:buNone/>
            </a:pPr>
            <a:r>
              <a:rPr lang="es" sz="1100">
                <a:latin typeface="Comic Sans MS"/>
                <a:ea typeface="Comic Sans MS"/>
                <a:cs typeface="Comic Sans MS"/>
                <a:sym typeface="Comic Sans MS"/>
              </a:rPr>
              <a:t>Mostrando vídeos en clase</a:t>
            </a:r>
            <a:endParaRPr sz="1100"/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82" name="Shape 9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" name="Google Shape;983;p95"/>
          <p:cNvSpPr/>
          <p:nvPr/>
        </p:nvSpPr>
        <p:spPr>
          <a:xfrm>
            <a:off x="406950" y="545800"/>
            <a:ext cx="8330100" cy="5748000"/>
          </a:xfrm>
          <a:prstGeom prst="rect">
            <a:avLst/>
          </a:prstGeom>
          <a:noFill/>
          <a:ln cap="flat" cmpd="sng" w="38100">
            <a:solidFill>
              <a:srgbClr val="D2D7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984" name="Google Shape;984;p95"/>
          <p:cNvCxnSpPr/>
          <p:nvPr/>
        </p:nvCxnSpPr>
        <p:spPr>
          <a:xfrm>
            <a:off x="4233900" y="1631467"/>
            <a:ext cx="676200" cy="0"/>
          </a:xfrm>
          <a:prstGeom prst="straightConnector1">
            <a:avLst/>
          </a:prstGeom>
          <a:noFill/>
          <a:ln cap="flat" cmpd="sng" w="76200">
            <a:solidFill>
              <a:srgbClr val="93C01F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985" name="Google Shape;985;p95"/>
          <p:cNvSpPr txBox="1"/>
          <p:nvPr>
            <p:ph type="title"/>
          </p:nvPr>
        </p:nvSpPr>
        <p:spPr>
          <a:xfrm>
            <a:off x="0" y="288300"/>
            <a:ext cx="9144000" cy="1218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 sz="2400"/>
              <a:t>Memorias del prácticum en pedagogía </a:t>
            </a:r>
            <a:endParaRPr sz="2400"/>
          </a:p>
        </p:txBody>
      </p:sp>
      <p:sp>
        <p:nvSpPr>
          <p:cNvPr id="986" name="Google Shape;986;p95"/>
          <p:cNvSpPr/>
          <p:nvPr/>
        </p:nvSpPr>
        <p:spPr>
          <a:xfrm>
            <a:off x="802649" y="3642095"/>
            <a:ext cx="1486800" cy="954600"/>
          </a:xfrm>
          <a:prstGeom prst="rect">
            <a:avLst/>
          </a:prstGeom>
          <a:solidFill>
            <a:srgbClr val="EAD1DC"/>
          </a:solidFill>
          <a:ln cap="flat" cmpd="sng" w="19050">
            <a:solidFill>
              <a:srgbClr val="96333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rgbClr val="963334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rgbClr val="963334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1000">
                <a:solidFill>
                  <a:srgbClr val="963334"/>
                </a:solidFill>
              </a:rPr>
              <a:t>Tutor/a académico/a</a:t>
            </a:r>
            <a:endParaRPr b="1" sz="1000">
              <a:solidFill>
                <a:srgbClr val="963334"/>
              </a:solidFill>
            </a:endParaRPr>
          </a:p>
        </p:txBody>
      </p:sp>
      <p:sp>
        <p:nvSpPr>
          <p:cNvPr id="987" name="Google Shape;987;p95"/>
          <p:cNvSpPr/>
          <p:nvPr/>
        </p:nvSpPr>
        <p:spPr>
          <a:xfrm>
            <a:off x="3088425" y="2975527"/>
            <a:ext cx="2005500" cy="954600"/>
          </a:xfrm>
          <a:prstGeom prst="rect">
            <a:avLst/>
          </a:prstGeom>
          <a:solidFill>
            <a:srgbClr val="D0E0E3"/>
          </a:solidFill>
          <a:ln cap="flat" cmpd="sng" w="19050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1000"/>
              <a:t>Memorias</a:t>
            </a:r>
            <a:endParaRPr b="1" sz="1000"/>
          </a:p>
        </p:txBody>
      </p:sp>
      <p:sp>
        <p:nvSpPr>
          <p:cNvPr id="988" name="Google Shape;988;p95"/>
          <p:cNvSpPr/>
          <p:nvPr/>
        </p:nvSpPr>
        <p:spPr>
          <a:xfrm>
            <a:off x="3098595" y="4893071"/>
            <a:ext cx="2005500" cy="954600"/>
          </a:xfrm>
          <a:prstGeom prst="rect">
            <a:avLst/>
          </a:prstGeom>
          <a:solidFill>
            <a:srgbClr val="FFF2CC"/>
          </a:solidFill>
          <a:ln cap="flat" cmpd="sng" w="19050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0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1000"/>
              <a:t>Soluciones</a:t>
            </a:r>
            <a:endParaRPr b="1" sz="1000"/>
          </a:p>
        </p:txBody>
      </p:sp>
      <p:sp>
        <p:nvSpPr>
          <p:cNvPr id="989" name="Google Shape;989;p95"/>
          <p:cNvSpPr/>
          <p:nvPr/>
        </p:nvSpPr>
        <p:spPr>
          <a:xfrm>
            <a:off x="6386790" y="4893058"/>
            <a:ext cx="1486800" cy="954600"/>
          </a:xfrm>
          <a:prstGeom prst="rect">
            <a:avLst/>
          </a:prstGeom>
          <a:solidFill>
            <a:srgbClr val="FFF2CC"/>
          </a:solidFill>
          <a:ln cap="flat" cmpd="sng" w="19050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rgbClr val="666666"/>
              </a:solidFill>
              <a:latin typeface="Tinos"/>
              <a:ea typeface="Tinos"/>
              <a:cs typeface="Tinos"/>
              <a:sym typeface="Tino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br>
              <a:rPr lang="es" sz="1000"/>
            </a:br>
            <a:endParaRPr sz="10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1000"/>
              <a:t>Grado</a:t>
            </a:r>
            <a:endParaRPr b="1" sz="1000"/>
          </a:p>
        </p:txBody>
      </p:sp>
      <p:sp>
        <p:nvSpPr>
          <p:cNvPr id="990" name="Google Shape;990;p95"/>
          <p:cNvSpPr/>
          <p:nvPr/>
        </p:nvSpPr>
        <p:spPr>
          <a:xfrm>
            <a:off x="6127009" y="2975527"/>
            <a:ext cx="2005500" cy="954600"/>
          </a:xfrm>
          <a:prstGeom prst="rect">
            <a:avLst/>
          </a:prstGeom>
          <a:solidFill>
            <a:srgbClr val="D0E0E3"/>
          </a:solidFill>
          <a:ln cap="flat" cmpd="sng" w="19050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rgbClr val="000000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rgbClr val="000000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0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1000">
                <a:solidFill>
                  <a:srgbClr val="000000"/>
                </a:solidFill>
              </a:rPr>
              <a:t>Problemáticas</a:t>
            </a:r>
            <a:endParaRPr b="1" sz="1000"/>
          </a:p>
        </p:txBody>
      </p:sp>
      <p:cxnSp>
        <p:nvCxnSpPr>
          <p:cNvPr id="991" name="Google Shape;991;p95"/>
          <p:cNvCxnSpPr>
            <a:stCxn id="986" idx="3"/>
            <a:endCxn id="987" idx="1"/>
          </p:cNvCxnSpPr>
          <p:nvPr/>
        </p:nvCxnSpPr>
        <p:spPr>
          <a:xfrm flipH="1" rot="10800000">
            <a:off x="2289449" y="3452795"/>
            <a:ext cx="798900" cy="666600"/>
          </a:xfrm>
          <a:prstGeom prst="curvedConnector3">
            <a:avLst>
              <a:gd fmla="val 49992" name="adj1"/>
            </a:avLst>
          </a:prstGeom>
          <a:noFill/>
          <a:ln cap="flat" cmpd="sng" w="19050">
            <a:solidFill>
              <a:srgbClr val="963334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992" name="Google Shape;992;p95"/>
          <p:cNvCxnSpPr>
            <a:stCxn id="986" idx="3"/>
            <a:endCxn id="988" idx="1"/>
          </p:cNvCxnSpPr>
          <p:nvPr/>
        </p:nvCxnSpPr>
        <p:spPr>
          <a:xfrm>
            <a:off x="2289449" y="4119395"/>
            <a:ext cx="809100" cy="1251000"/>
          </a:xfrm>
          <a:prstGeom prst="curvedConnector3">
            <a:avLst>
              <a:gd fmla="val 49990" name="adj1"/>
            </a:avLst>
          </a:prstGeom>
          <a:noFill/>
          <a:ln cap="flat" cmpd="sng" w="19050">
            <a:solidFill>
              <a:srgbClr val="963334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993" name="Google Shape;993;p95"/>
          <p:cNvCxnSpPr>
            <a:stCxn id="988" idx="0"/>
            <a:endCxn id="987" idx="2"/>
          </p:cNvCxnSpPr>
          <p:nvPr/>
        </p:nvCxnSpPr>
        <p:spPr>
          <a:xfrm flipH="1" rot="5400000">
            <a:off x="3614745" y="4406471"/>
            <a:ext cx="963000" cy="10200"/>
          </a:xfrm>
          <a:prstGeom prst="curvedConnector3">
            <a:avLst>
              <a:gd fmla="val 50010" name="adj1"/>
            </a:avLst>
          </a:prstGeom>
          <a:noFill/>
          <a:ln cap="flat" cmpd="sng" w="19050">
            <a:solidFill>
              <a:srgbClr val="666666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994" name="Google Shape;994;p95"/>
          <p:cNvCxnSpPr>
            <a:stCxn id="989" idx="1"/>
            <a:endCxn id="988" idx="3"/>
          </p:cNvCxnSpPr>
          <p:nvPr/>
        </p:nvCxnSpPr>
        <p:spPr>
          <a:xfrm flipH="1">
            <a:off x="5103990" y="5370358"/>
            <a:ext cx="1282800" cy="600"/>
          </a:xfrm>
          <a:prstGeom prst="curvedConnector3">
            <a:avLst>
              <a:gd fmla="val 50001" name="adj1"/>
            </a:avLst>
          </a:prstGeom>
          <a:noFill/>
          <a:ln cap="flat" cmpd="sng" w="19050">
            <a:solidFill>
              <a:srgbClr val="666666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995" name="Google Shape;995;p95"/>
          <p:cNvCxnSpPr>
            <a:stCxn id="990" idx="2"/>
            <a:endCxn id="989" idx="0"/>
          </p:cNvCxnSpPr>
          <p:nvPr/>
        </p:nvCxnSpPr>
        <p:spPr>
          <a:xfrm flipH="1" rot="-5400000">
            <a:off x="6648559" y="4411327"/>
            <a:ext cx="963000" cy="600"/>
          </a:xfrm>
          <a:prstGeom prst="curvedConnector3">
            <a:avLst>
              <a:gd fmla="val 50009" name="adj1"/>
            </a:avLst>
          </a:prstGeom>
          <a:noFill/>
          <a:ln cap="flat" cmpd="sng" w="19050">
            <a:solidFill>
              <a:srgbClr val="666666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996" name="Google Shape;996;p95"/>
          <p:cNvCxnSpPr>
            <a:stCxn id="987" idx="3"/>
            <a:endCxn id="990" idx="1"/>
          </p:cNvCxnSpPr>
          <p:nvPr/>
        </p:nvCxnSpPr>
        <p:spPr>
          <a:xfrm>
            <a:off x="5093925" y="3452827"/>
            <a:ext cx="1033200" cy="600"/>
          </a:xfrm>
          <a:prstGeom prst="curvedConnector3">
            <a:avLst>
              <a:gd fmla="val 49992" name="adj1"/>
            </a:avLst>
          </a:prstGeom>
          <a:noFill/>
          <a:ln cap="flat" cmpd="sng" w="19050">
            <a:solidFill>
              <a:srgbClr val="666666"/>
            </a:solidFill>
            <a:prstDash val="solid"/>
            <a:round/>
            <a:headEnd len="med" w="med" type="none"/>
            <a:tailEnd len="med" w="med" type="triangle"/>
          </a:ln>
        </p:spPr>
      </p:cxnSp>
      <p:pic>
        <p:nvPicPr>
          <p:cNvPr id="997" name="Google Shape;997;p95"/>
          <p:cNvPicPr preferRelativeResize="0"/>
          <p:nvPr/>
        </p:nvPicPr>
        <p:blipFill rotWithShape="1">
          <a:blip r:embed="rId3">
            <a:alphaModFix/>
          </a:blip>
          <a:srcRect b="9247" l="16158" r="23458" t="0"/>
          <a:stretch/>
        </p:blipFill>
        <p:spPr>
          <a:xfrm>
            <a:off x="2348760" y="3399890"/>
            <a:ext cx="264443" cy="313532"/>
          </a:xfrm>
          <a:prstGeom prst="rect">
            <a:avLst/>
          </a:prstGeom>
          <a:noFill/>
          <a:ln>
            <a:noFill/>
          </a:ln>
        </p:spPr>
      </p:pic>
      <p:pic>
        <p:nvPicPr>
          <p:cNvPr id="998" name="Google Shape;998;p95"/>
          <p:cNvPicPr preferRelativeResize="0"/>
          <p:nvPr/>
        </p:nvPicPr>
        <p:blipFill rotWithShape="1">
          <a:blip r:embed="rId3">
            <a:alphaModFix/>
          </a:blip>
          <a:srcRect b="9247" l="16158" r="23458" t="0"/>
          <a:stretch/>
        </p:blipFill>
        <p:spPr>
          <a:xfrm>
            <a:off x="2348760" y="4512254"/>
            <a:ext cx="264443" cy="313532"/>
          </a:xfrm>
          <a:prstGeom prst="rect">
            <a:avLst/>
          </a:prstGeom>
          <a:noFill/>
          <a:ln>
            <a:noFill/>
          </a:ln>
        </p:spPr>
      </p:pic>
      <p:sp>
        <p:nvSpPr>
          <p:cNvPr id="999" name="Google Shape;999;p95"/>
          <p:cNvSpPr/>
          <p:nvPr/>
        </p:nvSpPr>
        <p:spPr>
          <a:xfrm>
            <a:off x="3890319" y="4973632"/>
            <a:ext cx="422156" cy="506603"/>
          </a:xfrm>
          <a:custGeom>
            <a:rect b="b" l="l" r="r" t="t"/>
            <a:pathLst>
              <a:path extrusionOk="0" h="18981" w="15817">
                <a:moveTo>
                  <a:pt x="11364" y="1"/>
                </a:moveTo>
                <a:lnTo>
                  <a:pt x="11242" y="25"/>
                </a:lnTo>
                <a:lnTo>
                  <a:pt x="11169" y="74"/>
                </a:lnTo>
                <a:lnTo>
                  <a:pt x="11096" y="171"/>
                </a:lnTo>
                <a:lnTo>
                  <a:pt x="10780" y="731"/>
                </a:lnTo>
                <a:lnTo>
                  <a:pt x="10634" y="999"/>
                </a:lnTo>
                <a:lnTo>
                  <a:pt x="10537" y="1315"/>
                </a:lnTo>
                <a:lnTo>
                  <a:pt x="10512" y="1388"/>
                </a:lnTo>
                <a:lnTo>
                  <a:pt x="10537" y="1461"/>
                </a:lnTo>
                <a:lnTo>
                  <a:pt x="10585" y="1534"/>
                </a:lnTo>
                <a:lnTo>
                  <a:pt x="10634" y="1583"/>
                </a:lnTo>
                <a:lnTo>
                  <a:pt x="10707" y="1607"/>
                </a:lnTo>
                <a:lnTo>
                  <a:pt x="10804" y="1631"/>
                </a:lnTo>
                <a:lnTo>
                  <a:pt x="10877" y="1607"/>
                </a:lnTo>
                <a:lnTo>
                  <a:pt x="10950" y="1558"/>
                </a:lnTo>
                <a:lnTo>
                  <a:pt x="11145" y="1315"/>
                </a:lnTo>
                <a:lnTo>
                  <a:pt x="11291" y="1047"/>
                </a:lnTo>
                <a:lnTo>
                  <a:pt x="11510" y="731"/>
                </a:lnTo>
                <a:lnTo>
                  <a:pt x="11583" y="682"/>
                </a:lnTo>
                <a:lnTo>
                  <a:pt x="11656" y="609"/>
                </a:lnTo>
                <a:lnTo>
                  <a:pt x="11705" y="463"/>
                </a:lnTo>
                <a:lnTo>
                  <a:pt x="11729" y="342"/>
                </a:lnTo>
                <a:lnTo>
                  <a:pt x="11705" y="220"/>
                </a:lnTo>
                <a:lnTo>
                  <a:pt x="11656" y="123"/>
                </a:lnTo>
                <a:lnTo>
                  <a:pt x="11583" y="50"/>
                </a:lnTo>
                <a:lnTo>
                  <a:pt x="11486" y="25"/>
                </a:lnTo>
                <a:lnTo>
                  <a:pt x="11461" y="1"/>
                </a:lnTo>
                <a:close/>
                <a:moveTo>
                  <a:pt x="3821" y="171"/>
                </a:moveTo>
                <a:lnTo>
                  <a:pt x="3748" y="196"/>
                </a:lnTo>
                <a:lnTo>
                  <a:pt x="3699" y="244"/>
                </a:lnTo>
                <a:lnTo>
                  <a:pt x="3651" y="317"/>
                </a:lnTo>
                <a:lnTo>
                  <a:pt x="3651" y="390"/>
                </a:lnTo>
                <a:lnTo>
                  <a:pt x="3651" y="463"/>
                </a:lnTo>
                <a:lnTo>
                  <a:pt x="3699" y="634"/>
                </a:lnTo>
                <a:lnTo>
                  <a:pt x="3772" y="804"/>
                </a:lnTo>
                <a:lnTo>
                  <a:pt x="3943" y="1120"/>
                </a:lnTo>
                <a:lnTo>
                  <a:pt x="4113" y="1461"/>
                </a:lnTo>
                <a:lnTo>
                  <a:pt x="4259" y="1802"/>
                </a:lnTo>
                <a:lnTo>
                  <a:pt x="4332" y="1923"/>
                </a:lnTo>
                <a:lnTo>
                  <a:pt x="4429" y="1996"/>
                </a:lnTo>
                <a:lnTo>
                  <a:pt x="4527" y="2021"/>
                </a:lnTo>
                <a:lnTo>
                  <a:pt x="4624" y="1996"/>
                </a:lnTo>
                <a:lnTo>
                  <a:pt x="4721" y="1972"/>
                </a:lnTo>
                <a:lnTo>
                  <a:pt x="4794" y="1899"/>
                </a:lnTo>
                <a:lnTo>
                  <a:pt x="4843" y="1777"/>
                </a:lnTo>
                <a:lnTo>
                  <a:pt x="4843" y="1656"/>
                </a:lnTo>
                <a:lnTo>
                  <a:pt x="4794" y="1461"/>
                </a:lnTo>
                <a:lnTo>
                  <a:pt x="4697" y="1266"/>
                </a:lnTo>
                <a:lnTo>
                  <a:pt x="4502" y="901"/>
                </a:lnTo>
                <a:lnTo>
                  <a:pt x="4283" y="536"/>
                </a:lnTo>
                <a:lnTo>
                  <a:pt x="4162" y="390"/>
                </a:lnTo>
                <a:lnTo>
                  <a:pt x="4040" y="244"/>
                </a:lnTo>
                <a:lnTo>
                  <a:pt x="3967" y="196"/>
                </a:lnTo>
                <a:lnTo>
                  <a:pt x="3894" y="171"/>
                </a:lnTo>
                <a:close/>
                <a:moveTo>
                  <a:pt x="15452" y="4405"/>
                </a:moveTo>
                <a:lnTo>
                  <a:pt x="15379" y="4429"/>
                </a:lnTo>
                <a:lnTo>
                  <a:pt x="15306" y="4454"/>
                </a:lnTo>
                <a:lnTo>
                  <a:pt x="15135" y="4551"/>
                </a:lnTo>
                <a:lnTo>
                  <a:pt x="14941" y="4600"/>
                </a:lnTo>
                <a:lnTo>
                  <a:pt x="14551" y="4697"/>
                </a:lnTo>
                <a:lnTo>
                  <a:pt x="14357" y="4746"/>
                </a:lnTo>
                <a:lnTo>
                  <a:pt x="14162" y="4819"/>
                </a:lnTo>
                <a:lnTo>
                  <a:pt x="14016" y="4916"/>
                </a:lnTo>
                <a:lnTo>
                  <a:pt x="13870" y="5062"/>
                </a:lnTo>
                <a:lnTo>
                  <a:pt x="13822" y="5135"/>
                </a:lnTo>
                <a:lnTo>
                  <a:pt x="13822" y="5232"/>
                </a:lnTo>
                <a:lnTo>
                  <a:pt x="13846" y="5330"/>
                </a:lnTo>
                <a:lnTo>
                  <a:pt x="13895" y="5354"/>
                </a:lnTo>
                <a:lnTo>
                  <a:pt x="13943" y="5354"/>
                </a:lnTo>
                <a:lnTo>
                  <a:pt x="14138" y="5378"/>
                </a:lnTo>
                <a:lnTo>
                  <a:pt x="14357" y="5378"/>
                </a:lnTo>
                <a:lnTo>
                  <a:pt x="14600" y="5354"/>
                </a:lnTo>
                <a:lnTo>
                  <a:pt x="14819" y="5330"/>
                </a:lnTo>
                <a:lnTo>
                  <a:pt x="15038" y="5257"/>
                </a:lnTo>
                <a:lnTo>
                  <a:pt x="15257" y="5208"/>
                </a:lnTo>
                <a:lnTo>
                  <a:pt x="15452" y="5111"/>
                </a:lnTo>
                <a:lnTo>
                  <a:pt x="15646" y="5038"/>
                </a:lnTo>
                <a:lnTo>
                  <a:pt x="15719" y="4989"/>
                </a:lnTo>
                <a:lnTo>
                  <a:pt x="15768" y="4940"/>
                </a:lnTo>
                <a:lnTo>
                  <a:pt x="15817" y="4819"/>
                </a:lnTo>
                <a:lnTo>
                  <a:pt x="15792" y="4697"/>
                </a:lnTo>
                <a:lnTo>
                  <a:pt x="15768" y="4575"/>
                </a:lnTo>
                <a:lnTo>
                  <a:pt x="15671" y="4478"/>
                </a:lnTo>
                <a:lnTo>
                  <a:pt x="15573" y="4429"/>
                </a:lnTo>
                <a:lnTo>
                  <a:pt x="15452" y="4405"/>
                </a:lnTo>
                <a:close/>
                <a:moveTo>
                  <a:pt x="317" y="4697"/>
                </a:moveTo>
                <a:lnTo>
                  <a:pt x="220" y="4721"/>
                </a:lnTo>
                <a:lnTo>
                  <a:pt x="122" y="4746"/>
                </a:lnTo>
                <a:lnTo>
                  <a:pt x="25" y="4794"/>
                </a:lnTo>
                <a:lnTo>
                  <a:pt x="1" y="4867"/>
                </a:lnTo>
                <a:lnTo>
                  <a:pt x="1" y="4965"/>
                </a:lnTo>
                <a:lnTo>
                  <a:pt x="49" y="5038"/>
                </a:lnTo>
                <a:lnTo>
                  <a:pt x="195" y="5184"/>
                </a:lnTo>
                <a:lnTo>
                  <a:pt x="390" y="5305"/>
                </a:lnTo>
                <a:lnTo>
                  <a:pt x="779" y="5524"/>
                </a:lnTo>
                <a:lnTo>
                  <a:pt x="1169" y="5743"/>
                </a:lnTo>
                <a:lnTo>
                  <a:pt x="1388" y="5841"/>
                </a:lnTo>
                <a:lnTo>
                  <a:pt x="1582" y="5938"/>
                </a:lnTo>
                <a:lnTo>
                  <a:pt x="1655" y="5962"/>
                </a:lnTo>
                <a:lnTo>
                  <a:pt x="1801" y="5962"/>
                </a:lnTo>
                <a:lnTo>
                  <a:pt x="1850" y="5938"/>
                </a:lnTo>
                <a:lnTo>
                  <a:pt x="1923" y="5841"/>
                </a:lnTo>
                <a:lnTo>
                  <a:pt x="1972" y="5743"/>
                </a:lnTo>
                <a:lnTo>
                  <a:pt x="1996" y="5622"/>
                </a:lnTo>
                <a:lnTo>
                  <a:pt x="1972" y="5476"/>
                </a:lnTo>
                <a:lnTo>
                  <a:pt x="1899" y="5378"/>
                </a:lnTo>
                <a:lnTo>
                  <a:pt x="1826" y="5330"/>
                </a:lnTo>
                <a:lnTo>
                  <a:pt x="1777" y="5305"/>
                </a:lnTo>
                <a:lnTo>
                  <a:pt x="1582" y="5208"/>
                </a:lnTo>
                <a:lnTo>
                  <a:pt x="1388" y="5111"/>
                </a:lnTo>
                <a:lnTo>
                  <a:pt x="974" y="4892"/>
                </a:lnTo>
                <a:lnTo>
                  <a:pt x="755" y="4794"/>
                </a:lnTo>
                <a:lnTo>
                  <a:pt x="536" y="4721"/>
                </a:lnTo>
                <a:lnTo>
                  <a:pt x="317" y="4697"/>
                </a:lnTo>
                <a:close/>
                <a:moveTo>
                  <a:pt x="8809" y="6936"/>
                </a:moveTo>
                <a:lnTo>
                  <a:pt x="8736" y="6984"/>
                </a:lnTo>
                <a:lnTo>
                  <a:pt x="8663" y="7057"/>
                </a:lnTo>
                <a:lnTo>
                  <a:pt x="8566" y="7252"/>
                </a:lnTo>
                <a:lnTo>
                  <a:pt x="8468" y="7495"/>
                </a:lnTo>
                <a:lnTo>
                  <a:pt x="8420" y="7739"/>
                </a:lnTo>
                <a:lnTo>
                  <a:pt x="8395" y="7958"/>
                </a:lnTo>
                <a:lnTo>
                  <a:pt x="8395" y="8128"/>
                </a:lnTo>
                <a:lnTo>
                  <a:pt x="8322" y="8177"/>
                </a:lnTo>
                <a:lnTo>
                  <a:pt x="8201" y="8225"/>
                </a:lnTo>
                <a:lnTo>
                  <a:pt x="8079" y="8250"/>
                </a:lnTo>
                <a:lnTo>
                  <a:pt x="7982" y="8225"/>
                </a:lnTo>
                <a:lnTo>
                  <a:pt x="7909" y="8201"/>
                </a:lnTo>
                <a:lnTo>
                  <a:pt x="7982" y="8079"/>
                </a:lnTo>
                <a:lnTo>
                  <a:pt x="8055" y="7933"/>
                </a:lnTo>
                <a:lnTo>
                  <a:pt x="8103" y="7812"/>
                </a:lnTo>
                <a:lnTo>
                  <a:pt x="8103" y="7666"/>
                </a:lnTo>
                <a:lnTo>
                  <a:pt x="8103" y="7520"/>
                </a:lnTo>
                <a:lnTo>
                  <a:pt x="8055" y="7398"/>
                </a:lnTo>
                <a:lnTo>
                  <a:pt x="7957" y="7252"/>
                </a:lnTo>
                <a:lnTo>
                  <a:pt x="7836" y="7130"/>
                </a:lnTo>
                <a:lnTo>
                  <a:pt x="7763" y="7082"/>
                </a:lnTo>
                <a:lnTo>
                  <a:pt x="7617" y="7082"/>
                </a:lnTo>
                <a:lnTo>
                  <a:pt x="7544" y="7130"/>
                </a:lnTo>
                <a:lnTo>
                  <a:pt x="7446" y="7252"/>
                </a:lnTo>
                <a:lnTo>
                  <a:pt x="7373" y="7374"/>
                </a:lnTo>
                <a:lnTo>
                  <a:pt x="7325" y="7495"/>
                </a:lnTo>
                <a:lnTo>
                  <a:pt x="7300" y="7641"/>
                </a:lnTo>
                <a:lnTo>
                  <a:pt x="7300" y="7787"/>
                </a:lnTo>
                <a:lnTo>
                  <a:pt x="7300" y="7909"/>
                </a:lnTo>
                <a:lnTo>
                  <a:pt x="7325" y="8055"/>
                </a:lnTo>
                <a:lnTo>
                  <a:pt x="7373" y="8177"/>
                </a:lnTo>
                <a:lnTo>
                  <a:pt x="7179" y="8298"/>
                </a:lnTo>
                <a:lnTo>
                  <a:pt x="7081" y="8323"/>
                </a:lnTo>
                <a:lnTo>
                  <a:pt x="6984" y="8347"/>
                </a:lnTo>
                <a:lnTo>
                  <a:pt x="6911" y="8371"/>
                </a:lnTo>
                <a:lnTo>
                  <a:pt x="6814" y="8347"/>
                </a:lnTo>
                <a:lnTo>
                  <a:pt x="6692" y="8298"/>
                </a:lnTo>
                <a:lnTo>
                  <a:pt x="6570" y="8201"/>
                </a:lnTo>
                <a:lnTo>
                  <a:pt x="6497" y="8055"/>
                </a:lnTo>
                <a:lnTo>
                  <a:pt x="6449" y="7909"/>
                </a:lnTo>
                <a:lnTo>
                  <a:pt x="6449" y="7739"/>
                </a:lnTo>
                <a:lnTo>
                  <a:pt x="6497" y="7544"/>
                </a:lnTo>
                <a:lnTo>
                  <a:pt x="6497" y="7520"/>
                </a:lnTo>
                <a:lnTo>
                  <a:pt x="6473" y="7520"/>
                </a:lnTo>
                <a:lnTo>
                  <a:pt x="6449" y="7495"/>
                </a:lnTo>
                <a:lnTo>
                  <a:pt x="6424" y="7520"/>
                </a:lnTo>
                <a:lnTo>
                  <a:pt x="6327" y="7617"/>
                </a:lnTo>
                <a:lnTo>
                  <a:pt x="6254" y="7739"/>
                </a:lnTo>
                <a:lnTo>
                  <a:pt x="6230" y="7836"/>
                </a:lnTo>
                <a:lnTo>
                  <a:pt x="6206" y="7958"/>
                </a:lnTo>
                <a:lnTo>
                  <a:pt x="6206" y="8055"/>
                </a:lnTo>
                <a:lnTo>
                  <a:pt x="6206" y="8177"/>
                </a:lnTo>
                <a:lnTo>
                  <a:pt x="6254" y="8274"/>
                </a:lnTo>
                <a:lnTo>
                  <a:pt x="6303" y="8371"/>
                </a:lnTo>
                <a:lnTo>
                  <a:pt x="6376" y="8469"/>
                </a:lnTo>
                <a:lnTo>
                  <a:pt x="6449" y="8542"/>
                </a:lnTo>
                <a:lnTo>
                  <a:pt x="6546" y="8615"/>
                </a:lnTo>
                <a:lnTo>
                  <a:pt x="6643" y="8663"/>
                </a:lnTo>
                <a:lnTo>
                  <a:pt x="6765" y="8712"/>
                </a:lnTo>
                <a:lnTo>
                  <a:pt x="6862" y="8736"/>
                </a:lnTo>
                <a:lnTo>
                  <a:pt x="7008" y="8736"/>
                </a:lnTo>
                <a:lnTo>
                  <a:pt x="7130" y="8712"/>
                </a:lnTo>
                <a:lnTo>
                  <a:pt x="7349" y="8615"/>
                </a:lnTo>
                <a:lnTo>
                  <a:pt x="7592" y="8493"/>
                </a:lnTo>
                <a:lnTo>
                  <a:pt x="7690" y="8566"/>
                </a:lnTo>
                <a:lnTo>
                  <a:pt x="7836" y="8639"/>
                </a:lnTo>
                <a:lnTo>
                  <a:pt x="7982" y="8663"/>
                </a:lnTo>
                <a:lnTo>
                  <a:pt x="8128" y="8688"/>
                </a:lnTo>
                <a:lnTo>
                  <a:pt x="8225" y="8688"/>
                </a:lnTo>
                <a:lnTo>
                  <a:pt x="8347" y="8663"/>
                </a:lnTo>
                <a:lnTo>
                  <a:pt x="8566" y="8566"/>
                </a:lnTo>
                <a:lnTo>
                  <a:pt x="8639" y="8663"/>
                </a:lnTo>
                <a:lnTo>
                  <a:pt x="8736" y="8736"/>
                </a:lnTo>
                <a:lnTo>
                  <a:pt x="8833" y="8809"/>
                </a:lnTo>
                <a:lnTo>
                  <a:pt x="8931" y="8858"/>
                </a:lnTo>
                <a:lnTo>
                  <a:pt x="9174" y="8907"/>
                </a:lnTo>
                <a:lnTo>
                  <a:pt x="9417" y="8931"/>
                </a:lnTo>
                <a:lnTo>
                  <a:pt x="9661" y="8882"/>
                </a:lnTo>
                <a:lnTo>
                  <a:pt x="9880" y="8809"/>
                </a:lnTo>
                <a:lnTo>
                  <a:pt x="9977" y="8736"/>
                </a:lnTo>
                <a:lnTo>
                  <a:pt x="10074" y="8663"/>
                </a:lnTo>
                <a:lnTo>
                  <a:pt x="10172" y="8566"/>
                </a:lnTo>
                <a:lnTo>
                  <a:pt x="10269" y="8469"/>
                </a:lnTo>
                <a:lnTo>
                  <a:pt x="10293" y="8396"/>
                </a:lnTo>
                <a:lnTo>
                  <a:pt x="10293" y="8347"/>
                </a:lnTo>
                <a:lnTo>
                  <a:pt x="10269" y="8298"/>
                </a:lnTo>
                <a:lnTo>
                  <a:pt x="10245" y="8250"/>
                </a:lnTo>
                <a:lnTo>
                  <a:pt x="10172" y="8225"/>
                </a:lnTo>
                <a:lnTo>
                  <a:pt x="10123" y="8201"/>
                </a:lnTo>
                <a:lnTo>
                  <a:pt x="10001" y="8201"/>
                </a:lnTo>
                <a:lnTo>
                  <a:pt x="9782" y="8323"/>
                </a:lnTo>
                <a:lnTo>
                  <a:pt x="9563" y="8420"/>
                </a:lnTo>
                <a:lnTo>
                  <a:pt x="9442" y="8444"/>
                </a:lnTo>
                <a:lnTo>
                  <a:pt x="9344" y="8469"/>
                </a:lnTo>
                <a:lnTo>
                  <a:pt x="9223" y="8469"/>
                </a:lnTo>
                <a:lnTo>
                  <a:pt x="9101" y="8420"/>
                </a:lnTo>
                <a:lnTo>
                  <a:pt x="9004" y="8347"/>
                </a:lnTo>
                <a:lnTo>
                  <a:pt x="8931" y="8274"/>
                </a:lnTo>
                <a:lnTo>
                  <a:pt x="9052" y="8128"/>
                </a:lnTo>
                <a:lnTo>
                  <a:pt x="9150" y="7982"/>
                </a:lnTo>
                <a:lnTo>
                  <a:pt x="9247" y="7836"/>
                </a:lnTo>
                <a:lnTo>
                  <a:pt x="9296" y="7666"/>
                </a:lnTo>
                <a:lnTo>
                  <a:pt x="9320" y="7495"/>
                </a:lnTo>
                <a:lnTo>
                  <a:pt x="9296" y="7349"/>
                </a:lnTo>
                <a:lnTo>
                  <a:pt x="9247" y="7203"/>
                </a:lnTo>
                <a:lnTo>
                  <a:pt x="9150" y="7057"/>
                </a:lnTo>
                <a:lnTo>
                  <a:pt x="9052" y="6984"/>
                </a:lnTo>
                <a:lnTo>
                  <a:pt x="8955" y="6936"/>
                </a:lnTo>
                <a:close/>
                <a:moveTo>
                  <a:pt x="1947" y="9710"/>
                </a:moveTo>
                <a:lnTo>
                  <a:pt x="1801" y="9758"/>
                </a:lnTo>
                <a:lnTo>
                  <a:pt x="1582" y="9856"/>
                </a:lnTo>
                <a:lnTo>
                  <a:pt x="1363" y="10002"/>
                </a:lnTo>
                <a:lnTo>
                  <a:pt x="925" y="10294"/>
                </a:lnTo>
                <a:lnTo>
                  <a:pt x="706" y="10415"/>
                </a:lnTo>
                <a:lnTo>
                  <a:pt x="585" y="10513"/>
                </a:lnTo>
                <a:lnTo>
                  <a:pt x="463" y="10610"/>
                </a:lnTo>
                <a:lnTo>
                  <a:pt x="366" y="10707"/>
                </a:lnTo>
                <a:lnTo>
                  <a:pt x="317" y="10829"/>
                </a:lnTo>
                <a:lnTo>
                  <a:pt x="317" y="10878"/>
                </a:lnTo>
                <a:lnTo>
                  <a:pt x="341" y="10926"/>
                </a:lnTo>
                <a:lnTo>
                  <a:pt x="366" y="10999"/>
                </a:lnTo>
                <a:lnTo>
                  <a:pt x="439" y="11048"/>
                </a:lnTo>
                <a:lnTo>
                  <a:pt x="536" y="11097"/>
                </a:lnTo>
                <a:lnTo>
                  <a:pt x="633" y="11097"/>
                </a:lnTo>
                <a:lnTo>
                  <a:pt x="755" y="11072"/>
                </a:lnTo>
                <a:lnTo>
                  <a:pt x="877" y="11048"/>
                </a:lnTo>
                <a:lnTo>
                  <a:pt x="1120" y="10926"/>
                </a:lnTo>
                <a:lnTo>
                  <a:pt x="1315" y="10829"/>
                </a:lnTo>
                <a:lnTo>
                  <a:pt x="1728" y="10610"/>
                </a:lnTo>
                <a:lnTo>
                  <a:pt x="1947" y="10488"/>
                </a:lnTo>
                <a:lnTo>
                  <a:pt x="2142" y="10342"/>
                </a:lnTo>
                <a:lnTo>
                  <a:pt x="2264" y="10245"/>
                </a:lnTo>
                <a:lnTo>
                  <a:pt x="2312" y="10123"/>
                </a:lnTo>
                <a:lnTo>
                  <a:pt x="2312" y="10002"/>
                </a:lnTo>
                <a:lnTo>
                  <a:pt x="2264" y="9880"/>
                </a:lnTo>
                <a:lnTo>
                  <a:pt x="2191" y="9783"/>
                </a:lnTo>
                <a:lnTo>
                  <a:pt x="2069" y="9734"/>
                </a:lnTo>
                <a:lnTo>
                  <a:pt x="1947" y="9710"/>
                </a:lnTo>
                <a:close/>
                <a:moveTo>
                  <a:pt x="14065" y="10026"/>
                </a:moveTo>
                <a:lnTo>
                  <a:pt x="13895" y="10050"/>
                </a:lnTo>
                <a:lnTo>
                  <a:pt x="13846" y="10075"/>
                </a:lnTo>
                <a:lnTo>
                  <a:pt x="13797" y="10123"/>
                </a:lnTo>
                <a:lnTo>
                  <a:pt x="13773" y="10172"/>
                </a:lnTo>
                <a:lnTo>
                  <a:pt x="13749" y="10221"/>
                </a:lnTo>
                <a:lnTo>
                  <a:pt x="13773" y="10318"/>
                </a:lnTo>
                <a:lnTo>
                  <a:pt x="13797" y="10367"/>
                </a:lnTo>
                <a:lnTo>
                  <a:pt x="13846" y="10415"/>
                </a:lnTo>
                <a:lnTo>
                  <a:pt x="14138" y="10586"/>
                </a:lnTo>
                <a:lnTo>
                  <a:pt x="14454" y="10756"/>
                </a:lnTo>
                <a:lnTo>
                  <a:pt x="14624" y="10878"/>
                </a:lnTo>
                <a:lnTo>
                  <a:pt x="14819" y="10975"/>
                </a:lnTo>
                <a:lnTo>
                  <a:pt x="15014" y="11048"/>
                </a:lnTo>
                <a:lnTo>
                  <a:pt x="15208" y="11097"/>
                </a:lnTo>
                <a:lnTo>
                  <a:pt x="15379" y="11097"/>
                </a:lnTo>
                <a:lnTo>
                  <a:pt x="15427" y="11072"/>
                </a:lnTo>
                <a:lnTo>
                  <a:pt x="15500" y="11024"/>
                </a:lnTo>
                <a:lnTo>
                  <a:pt x="15573" y="10951"/>
                </a:lnTo>
                <a:lnTo>
                  <a:pt x="15598" y="10829"/>
                </a:lnTo>
                <a:lnTo>
                  <a:pt x="15598" y="10707"/>
                </a:lnTo>
                <a:lnTo>
                  <a:pt x="15549" y="10586"/>
                </a:lnTo>
                <a:lnTo>
                  <a:pt x="15500" y="10537"/>
                </a:lnTo>
                <a:lnTo>
                  <a:pt x="15452" y="10513"/>
                </a:lnTo>
                <a:lnTo>
                  <a:pt x="15379" y="10464"/>
                </a:lnTo>
                <a:lnTo>
                  <a:pt x="15306" y="10464"/>
                </a:lnTo>
                <a:lnTo>
                  <a:pt x="15135" y="10415"/>
                </a:lnTo>
                <a:lnTo>
                  <a:pt x="14965" y="10367"/>
                </a:lnTo>
                <a:lnTo>
                  <a:pt x="14600" y="10196"/>
                </a:lnTo>
                <a:lnTo>
                  <a:pt x="14430" y="10099"/>
                </a:lnTo>
                <a:lnTo>
                  <a:pt x="14260" y="10050"/>
                </a:lnTo>
                <a:lnTo>
                  <a:pt x="14065" y="10026"/>
                </a:lnTo>
                <a:close/>
                <a:moveTo>
                  <a:pt x="8468" y="2605"/>
                </a:moveTo>
                <a:lnTo>
                  <a:pt x="8760" y="2629"/>
                </a:lnTo>
                <a:lnTo>
                  <a:pt x="9052" y="2678"/>
                </a:lnTo>
                <a:lnTo>
                  <a:pt x="9344" y="2726"/>
                </a:lnTo>
                <a:lnTo>
                  <a:pt x="9125" y="2799"/>
                </a:lnTo>
                <a:lnTo>
                  <a:pt x="9101" y="2824"/>
                </a:lnTo>
                <a:lnTo>
                  <a:pt x="9101" y="2848"/>
                </a:lnTo>
                <a:lnTo>
                  <a:pt x="9101" y="2872"/>
                </a:lnTo>
                <a:lnTo>
                  <a:pt x="9125" y="2897"/>
                </a:lnTo>
                <a:lnTo>
                  <a:pt x="9223" y="2945"/>
                </a:lnTo>
                <a:lnTo>
                  <a:pt x="9320" y="2970"/>
                </a:lnTo>
                <a:lnTo>
                  <a:pt x="9442" y="2945"/>
                </a:lnTo>
                <a:lnTo>
                  <a:pt x="9563" y="2921"/>
                </a:lnTo>
                <a:lnTo>
                  <a:pt x="9855" y="2872"/>
                </a:lnTo>
                <a:lnTo>
                  <a:pt x="10269" y="3043"/>
                </a:lnTo>
                <a:lnTo>
                  <a:pt x="10074" y="3067"/>
                </a:lnTo>
                <a:lnTo>
                  <a:pt x="9855" y="3116"/>
                </a:lnTo>
                <a:lnTo>
                  <a:pt x="9685" y="3189"/>
                </a:lnTo>
                <a:lnTo>
                  <a:pt x="9515" y="3262"/>
                </a:lnTo>
                <a:lnTo>
                  <a:pt x="9515" y="3286"/>
                </a:lnTo>
                <a:lnTo>
                  <a:pt x="9490" y="3310"/>
                </a:lnTo>
                <a:lnTo>
                  <a:pt x="9515" y="3335"/>
                </a:lnTo>
                <a:lnTo>
                  <a:pt x="9539" y="3359"/>
                </a:lnTo>
                <a:lnTo>
                  <a:pt x="9953" y="3335"/>
                </a:lnTo>
                <a:lnTo>
                  <a:pt x="10342" y="3310"/>
                </a:lnTo>
                <a:lnTo>
                  <a:pt x="10780" y="3310"/>
                </a:lnTo>
                <a:lnTo>
                  <a:pt x="11048" y="3505"/>
                </a:lnTo>
                <a:lnTo>
                  <a:pt x="10756" y="3578"/>
                </a:lnTo>
                <a:lnTo>
                  <a:pt x="10464" y="3675"/>
                </a:lnTo>
                <a:lnTo>
                  <a:pt x="10245" y="3797"/>
                </a:lnTo>
                <a:lnTo>
                  <a:pt x="10099" y="3918"/>
                </a:lnTo>
                <a:lnTo>
                  <a:pt x="10074" y="3943"/>
                </a:lnTo>
                <a:lnTo>
                  <a:pt x="10099" y="3943"/>
                </a:lnTo>
                <a:lnTo>
                  <a:pt x="10391" y="3918"/>
                </a:lnTo>
                <a:lnTo>
                  <a:pt x="10683" y="3870"/>
                </a:lnTo>
                <a:lnTo>
                  <a:pt x="10975" y="3821"/>
                </a:lnTo>
                <a:lnTo>
                  <a:pt x="11291" y="3773"/>
                </a:lnTo>
                <a:lnTo>
                  <a:pt x="11364" y="3773"/>
                </a:lnTo>
                <a:lnTo>
                  <a:pt x="11583" y="3967"/>
                </a:lnTo>
                <a:lnTo>
                  <a:pt x="11778" y="4186"/>
                </a:lnTo>
                <a:lnTo>
                  <a:pt x="11388" y="4210"/>
                </a:lnTo>
                <a:lnTo>
                  <a:pt x="10829" y="4259"/>
                </a:lnTo>
                <a:lnTo>
                  <a:pt x="10561" y="4283"/>
                </a:lnTo>
                <a:lnTo>
                  <a:pt x="10318" y="4381"/>
                </a:lnTo>
                <a:lnTo>
                  <a:pt x="10293" y="4405"/>
                </a:lnTo>
                <a:lnTo>
                  <a:pt x="10293" y="4429"/>
                </a:lnTo>
                <a:lnTo>
                  <a:pt x="10318" y="4454"/>
                </a:lnTo>
                <a:lnTo>
                  <a:pt x="10585" y="4527"/>
                </a:lnTo>
                <a:lnTo>
                  <a:pt x="11705" y="4527"/>
                </a:lnTo>
                <a:lnTo>
                  <a:pt x="11997" y="4502"/>
                </a:lnTo>
                <a:lnTo>
                  <a:pt x="12216" y="4867"/>
                </a:lnTo>
                <a:lnTo>
                  <a:pt x="11851" y="4867"/>
                </a:lnTo>
                <a:lnTo>
                  <a:pt x="11267" y="4892"/>
                </a:lnTo>
                <a:lnTo>
                  <a:pt x="10658" y="4940"/>
                </a:lnTo>
                <a:lnTo>
                  <a:pt x="10634" y="4940"/>
                </a:lnTo>
                <a:lnTo>
                  <a:pt x="10634" y="4965"/>
                </a:lnTo>
                <a:lnTo>
                  <a:pt x="10634" y="4989"/>
                </a:lnTo>
                <a:lnTo>
                  <a:pt x="10658" y="5013"/>
                </a:lnTo>
                <a:lnTo>
                  <a:pt x="10902" y="5086"/>
                </a:lnTo>
                <a:lnTo>
                  <a:pt x="11169" y="5111"/>
                </a:lnTo>
                <a:lnTo>
                  <a:pt x="12021" y="5111"/>
                </a:lnTo>
                <a:lnTo>
                  <a:pt x="12362" y="5135"/>
                </a:lnTo>
                <a:lnTo>
                  <a:pt x="12556" y="5622"/>
                </a:lnTo>
                <a:lnTo>
                  <a:pt x="11461" y="5622"/>
                </a:lnTo>
                <a:lnTo>
                  <a:pt x="11291" y="5646"/>
                </a:lnTo>
                <a:lnTo>
                  <a:pt x="11145" y="5695"/>
                </a:lnTo>
                <a:lnTo>
                  <a:pt x="10999" y="5768"/>
                </a:lnTo>
                <a:lnTo>
                  <a:pt x="10975" y="5792"/>
                </a:lnTo>
                <a:lnTo>
                  <a:pt x="10999" y="5841"/>
                </a:lnTo>
                <a:lnTo>
                  <a:pt x="11267" y="5889"/>
                </a:lnTo>
                <a:lnTo>
                  <a:pt x="11534" y="5889"/>
                </a:lnTo>
                <a:lnTo>
                  <a:pt x="12070" y="5914"/>
                </a:lnTo>
                <a:lnTo>
                  <a:pt x="12654" y="5938"/>
                </a:lnTo>
                <a:lnTo>
                  <a:pt x="12702" y="6060"/>
                </a:lnTo>
                <a:lnTo>
                  <a:pt x="12727" y="6181"/>
                </a:lnTo>
                <a:lnTo>
                  <a:pt x="12386" y="6181"/>
                </a:lnTo>
                <a:lnTo>
                  <a:pt x="11729" y="6254"/>
                </a:lnTo>
                <a:lnTo>
                  <a:pt x="11413" y="6279"/>
                </a:lnTo>
                <a:lnTo>
                  <a:pt x="11121" y="6352"/>
                </a:lnTo>
                <a:lnTo>
                  <a:pt x="11096" y="6352"/>
                </a:lnTo>
                <a:lnTo>
                  <a:pt x="11096" y="6376"/>
                </a:lnTo>
                <a:lnTo>
                  <a:pt x="11096" y="6400"/>
                </a:lnTo>
                <a:lnTo>
                  <a:pt x="11121" y="6425"/>
                </a:lnTo>
                <a:lnTo>
                  <a:pt x="11388" y="6473"/>
                </a:lnTo>
                <a:lnTo>
                  <a:pt x="11656" y="6498"/>
                </a:lnTo>
                <a:lnTo>
                  <a:pt x="12508" y="6498"/>
                </a:lnTo>
                <a:lnTo>
                  <a:pt x="12824" y="6522"/>
                </a:lnTo>
                <a:lnTo>
                  <a:pt x="12873" y="6838"/>
                </a:lnTo>
                <a:lnTo>
                  <a:pt x="12556" y="6838"/>
                </a:lnTo>
                <a:lnTo>
                  <a:pt x="12240" y="6863"/>
                </a:lnTo>
                <a:lnTo>
                  <a:pt x="11753" y="6887"/>
                </a:lnTo>
                <a:lnTo>
                  <a:pt x="11510" y="6911"/>
                </a:lnTo>
                <a:lnTo>
                  <a:pt x="11267" y="6936"/>
                </a:lnTo>
                <a:lnTo>
                  <a:pt x="11242" y="6936"/>
                </a:lnTo>
                <a:lnTo>
                  <a:pt x="11242" y="6960"/>
                </a:lnTo>
                <a:lnTo>
                  <a:pt x="11242" y="7009"/>
                </a:lnTo>
                <a:lnTo>
                  <a:pt x="11267" y="7009"/>
                </a:lnTo>
                <a:lnTo>
                  <a:pt x="11461" y="7082"/>
                </a:lnTo>
                <a:lnTo>
                  <a:pt x="11680" y="7130"/>
                </a:lnTo>
                <a:lnTo>
                  <a:pt x="12727" y="7130"/>
                </a:lnTo>
                <a:lnTo>
                  <a:pt x="12921" y="7106"/>
                </a:lnTo>
                <a:lnTo>
                  <a:pt x="12994" y="7593"/>
                </a:lnTo>
                <a:lnTo>
                  <a:pt x="12994" y="7593"/>
                </a:lnTo>
                <a:lnTo>
                  <a:pt x="12848" y="7568"/>
                </a:lnTo>
                <a:lnTo>
                  <a:pt x="12702" y="7568"/>
                </a:lnTo>
                <a:lnTo>
                  <a:pt x="12435" y="7593"/>
                </a:lnTo>
                <a:lnTo>
                  <a:pt x="11997" y="7593"/>
                </a:lnTo>
                <a:lnTo>
                  <a:pt x="11778" y="7617"/>
                </a:lnTo>
                <a:lnTo>
                  <a:pt x="11559" y="7690"/>
                </a:lnTo>
                <a:lnTo>
                  <a:pt x="11534" y="7690"/>
                </a:lnTo>
                <a:lnTo>
                  <a:pt x="11534" y="7739"/>
                </a:lnTo>
                <a:lnTo>
                  <a:pt x="11534" y="7763"/>
                </a:lnTo>
                <a:lnTo>
                  <a:pt x="11559" y="7787"/>
                </a:lnTo>
                <a:lnTo>
                  <a:pt x="11778" y="7836"/>
                </a:lnTo>
                <a:lnTo>
                  <a:pt x="11997" y="7860"/>
                </a:lnTo>
                <a:lnTo>
                  <a:pt x="12435" y="7860"/>
                </a:lnTo>
                <a:lnTo>
                  <a:pt x="12702" y="7885"/>
                </a:lnTo>
                <a:lnTo>
                  <a:pt x="12848" y="7885"/>
                </a:lnTo>
                <a:lnTo>
                  <a:pt x="12994" y="7860"/>
                </a:lnTo>
                <a:lnTo>
                  <a:pt x="12994" y="7909"/>
                </a:lnTo>
                <a:lnTo>
                  <a:pt x="12994" y="8250"/>
                </a:lnTo>
                <a:lnTo>
                  <a:pt x="12873" y="8201"/>
                </a:lnTo>
                <a:lnTo>
                  <a:pt x="12775" y="8201"/>
                </a:lnTo>
                <a:lnTo>
                  <a:pt x="12532" y="8177"/>
                </a:lnTo>
                <a:lnTo>
                  <a:pt x="12094" y="8177"/>
                </a:lnTo>
                <a:lnTo>
                  <a:pt x="11875" y="8201"/>
                </a:lnTo>
                <a:lnTo>
                  <a:pt x="11656" y="8250"/>
                </a:lnTo>
                <a:lnTo>
                  <a:pt x="11656" y="8274"/>
                </a:lnTo>
                <a:lnTo>
                  <a:pt x="11632" y="8298"/>
                </a:lnTo>
                <a:lnTo>
                  <a:pt x="11656" y="8298"/>
                </a:lnTo>
                <a:lnTo>
                  <a:pt x="11656" y="8323"/>
                </a:lnTo>
                <a:lnTo>
                  <a:pt x="12045" y="8396"/>
                </a:lnTo>
                <a:lnTo>
                  <a:pt x="12410" y="8444"/>
                </a:lnTo>
                <a:lnTo>
                  <a:pt x="12702" y="8469"/>
                </a:lnTo>
                <a:lnTo>
                  <a:pt x="12824" y="8493"/>
                </a:lnTo>
                <a:lnTo>
                  <a:pt x="12970" y="8469"/>
                </a:lnTo>
                <a:lnTo>
                  <a:pt x="12873" y="8858"/>
                </a:lnTo>
                <a:lnTo>
                  <a:pt x="12654" y="8809"/>
                </a:lnTo>
                <a:lnTo>
                  <a:pt x="12483" y="8785"/>
                </a:lnTo>
                <a:lnTo>
                  <a:pt x="12264" y="8736"/>
                </a:lnTo>
                <a:lnTo>
                  <a:pt x="11826" y="8736"/>
                </a:lnTo>
                <a:lnTo>
                  <a:pt x="11607" y="8809"/>
                </a:lnTo>
                <a:lnTo>
                  <a:pt x="11583" y="8834"/>
                </a:lnTo>
                <a:lnTo>
                  <a:pt x="11583" y="8858"/>
                </a:lnTo>
                <a:lnTo>
                  <a:pt x="11583" y="8882"/>
                </a:lnTo>
                <a:lnTo>
                  <a:pt x="11851" y="8882"/>
                </a:lnTo>
                <a:lnTo>
                  <a:pt x="12094" y="8931"/>
                </a:lnTo>
                <a:lnTo>
                  <a:pt x="12556" y="9053"/>
                </a:lnTo>
                <a:lnTo>
                  <a:pt x="12775" y="9126"/>
                </a:lnTo>
                <a:lnTo>
                  <a:pt x="12654" y="9345"/>
                </a:lnTo>
                <a:lnTo>
                  <a:pt x="12508" y="9296"/>
                </a:lnTo>
                <a:lnTo>
                  <a:pt x="12313" y="9272"/>
                </a:lnTo>
                <a:lnTo>
                  <a:pt x="12143" y="9223"/>
                </a:lnTo>
                <a:lnTo>
                  <a:pt x="11972" y="9199"/>
                </a:lnTo>
                <a:lnTo>
                  <a:pt x="11607" y="9199"/>
                </a:lnTo>
                <a:lnTo>
                  <a:pt x="11583" y="9223"/>
                </a:lnTo>
                <a:lnTo>
                  <a:pt x="11583" y="9247"/>
                </a:lnTo>
                <a:lnTo>
                  <a:pt x="11583" y="9272"/>
                </a:lnTo>
                <a:lnTo>
                  <a:pt x="11924" y="9418"/>
                </a:lnTo>
                <a:lnTo>
                  <a:pt x="12240" y="9564"/>
                </a:lnTo>
                <a:lnTo>
                  <a:pt x="12532" y="9637"/>
                </a:lnTo>
                <a:lnTo>
                  <a:pt x="12337" y="9929"/>
                </a:lnTo>
                <a:lnTo>
                  <a:pt x="12337" y="9977"/>
                </a:lnTo>
                <a:lnTo>
                  <a:pt x="12167" y="9904"/>
                </a:lnTo>
                <a:lnTo>
                  <a:pt x="11997" y="9880"/>
                </a:lnTo>
                <a:lnTo>
                  <a:pt x="11802" y="9831"/>
                </a:lnTo>
                <a:lnTo>
                  <a:pt x="11242" y="9831"/>
                </a:lnTo>
                <a:lnTo>
                  <a:pt x="11218" y="9856"/>
                </a:lnTo>
                <a:lnTo>
                  <a:pt x="11218" y="9880"/>
                </a:lnTo>
                <a:lnTo>
                  <a:pt x="11242" y="9880"/>
                </a:lnTo>
                <a:lnTo>
                  <a:pt x="11534" y="10002"/>
                </a:lnTo>
                <a:lnTo>
                  <a:pt x="11851" y="10123"/>
                </a:lnTo>
                <a:lnTo>
                  <a:pt x="12167" y="10245"/>
                </a:lnTo>
                <a:lnTo>
                  <a:pt x="11972" y="10513"/>
                </a:lnTo>
                <a:lnTo>
                  <a:pt x="11826" y="10488"/>
                </a:lnTo>
                <a:lnTo>
                  <a:pt x="11413" y="10391"/>
                </a:lnTo>
                <a:lnTo>
                  <a:pt x="11023" y="10342"/>
                </a:lnTo>
                <a:lnTo>
                  <a:pt x="10975" y="10342"/>
                </a:lnTo>
                <a:lnTo>
                  <a:pt x="10975" y="10367"/>
                </a:lnTo>
                <a:lnTo>
                  <a:pt x="10975" y="10391"/>
                </a:lnTo>
                <a:lnTo>
                  <a:pt x="10999" y="10440"/>
                </a:lnTo>
                <a:lnTo>
                  <a:pt x="11145" y="10537"/>
                </a:lnTo>
                <a:lnTo>
                  <a:pt x="11315" y="10610"/>
                </a:lnTo>
                <a:lnTo>
                  <a:pt x="11632" y="10732"/>
                </a:lnTo>
                <a:lnTo>
                  <a:pt x="11802" y="10780"/>
                </a:lnTo>
                <a:lnTo>
                  <a:pt x="11656" y="10999"/>
                </a:lnTo>
                <a:lnTo>
                  <a:pt x="11510" y="10951"/>
                </a:lnTo>
                <a:lnTo>
                  <a:pt x="11364" y="10926"/>
                </a:lnTo>
                <a:lnTo>
                  <a:pt x="11072" y="10853"/>
                </a:lnTo>
                <a:lnTo>
                  <a:pt x="10950" y="10853"/>
                </a:lnTo>
                <a:lnTo>
                  <a:pt x="10804" y="10902"/>
                </a:lnTo>
                <a:lnTo>
                  <a:pt x="10780" y="10926"/>
                </a:lnTo>
                <a:lnTo>
                  <a:pt x="10756" y="10951"/>
                </a:lnTo>
                <a:lnTo>
                  <a:pt x="10756" y="10999"/>
                </a:lnTo>
                <a:lnTo>
                  <a:pt x="10780" y="11048"/>
                </a:lnTo>
                <a:lnTo>
                  <a:pt x="10902" y="11121"/>
                </a:lnTo>
                <a:lnTo>
                  <a:pt x="11023" y="11170"/>
                </a:lnTo>
                <a:lnTo>
                  <a:pt x="11267" y="11243"/>
                </a:lnTo>
                <a:lnTo>
                  <a:pt x="11461" y="11291"/>
                </a:lnTo>
                <a:lnTo>
                  <a:pt x="11242" y="11583"/>
                </a:lnTo>
                <a:lnTo>
                  <a:pt x="11072" y="11535"/>
                </a:lnTo>
                <a:lnTo>
                  <a:pt x="10877" y="11535"/>
                </a:lnTo>
                <a:lnTo>
                  <a:pt x="10683" y="11583"/>
                </a:lnTo>
                <a:lnTo>
                  <a:pt x="10658" y="11608"/>
                </a:lnTo>
                <a:lnTo>
                  <a:pt x="10683" y="11632"/>
                </a:lnTo>
                <a:lnTo>
                  <a:pt x="10829" y="11681"/>
                </a:lnTo>
                <a:lnTo>
                  <a:pt x="10975" y="11729"/>
                </a:lnTo>
                <a:lnTo>
                  <a:pt x="11096" y="11778"/>
                </a:lnTo>
                <a:lnTo>
                  <a:pt x="10877" y="12143"/>
                </a:lnTo>
                <a:lnTo>
                  <a:pt x="10829" y="12118"/>
                </a:lnTo>
                <a:lnTo>
                  <a:pt x="10658" y="12045"/>
                </a:lnTo>
                <a:lnTo>
                  <a:pt x="10561" y="11997"/>
                </a:lnTo>
                <a:lnTo>
                  <a:pt x="10464" y="11972"/>
                </a:lnTo>
                <a:lnTo>
                  <a:pt x="10439" y="11997"/>
                </a:lnTo>
                <a:lnTo>
                  <a:pt x="10439" y="12045"/>
                </a:lnTo>
                <a:lnTo>
                  <a:pt x="10488" y="12118"/>
                </a:lnTo>
                <a:lnTo>
                  <a:pt x="10585" y="12191"/>
                </a:lnTo>
                <a:lnTo>
                  <a:pt x="10756" y="12313"/>
                </a:lnTo>
                <a:lnTo>
                  <a:pt x="10561" y="12654"/>
                </a:lnTo>
                <a:lnTo>
                  <a:pt x="10415" y="12629"/>
                </a:lnTo>
                <a:lnTo>
                  <a:pt x="10172" y="12629"/>
                </a:lnTo>
                <a:lnTo>
                  <a:pt x="10026" y="12654"/>
                </a:lnTo>
                <a:lnTo>
                  <a:pt x="10026" y="12678"/>
                </a:lnTo>
                <a:lnTo>
                  <a:pt x="10026" y="12702"/>
                </a:lnTo>
                <a:lnTo>
                  <a:pt x="10245" y="12800"/>
                </a:lnTo>
                <a:lnTo>
                  <a:pt x="10439" y="12897"/>
                </a:lnTo>
                <a:lnTo>
                  <a:pt x="10196" y="13384"/>
                </a:lnTo>
                <a:lnTo>
                  <a:pt x="9880" y="13384"/>
                </a:lnTo>
                <a:lnTo>
                  <a:pt x="9904" y="13432"/>
                </a:lnTo>
                <a:lnTo>
                  <a:pt x="10147" y="13505"/>
                </a:lnTo>
                <a:lnTo>
                  <a:pt x="10074" y="13700"/>
                </a:lnTo>
                <a:lnTo>
                  <a:pt x="10026" y="13895"/>
                </a:lnTo>
                <a:lnTo>
                  <a:pt x="9953" y="14284"/>
                </a:lnTo>
                <a:lnTo>
                  <a:pt x="9880" y="14673"/>
                </a:lnTo>
                <a:lnTo>
                  <a:pt x="9807" y="15087"/>
                </a:lnTo>
                <a:lnTo>
                  <a:pt x="9101" y="15111"/>
                </a:lnTo>
                <a:lnTo>
                  <a:pt x="9247" y="14673"/>
                </a:lnTo>
                <a:lnTo>
                  <a:pt x="9344" y="14235"/>
                </a:lnTo>
                <a:lnTo>
                  <a:pt x="9539" y="13359"/>
                </a:lnTo>
                <a:lnTo>
                  <a:pt x="9734" y="12459"/>
                </a:lnTo>
                <a:lnTo>
                  <a:pt x="9855" y="12021"/>
                </a:lnTo>
                <a:lnTo>
                  <a:pt x="9977" y="11583"/>
                </a:lnTo>
                <a:lnTo>
                  <a:pt x="10269" y="10659"/>
                </a:lnTo>
                <a:lnTo>
                  <a:pt x="10537" y="9734"/>
                </a:lnTo>
                <a:lnTo>
                  <a:pt x="10658" y="9320"/>
                </a:lnTo>
                <a:lnTo>
                  <a:pt x="10756" y="8858"/>
                </a:lnTo>
                <a:lnTo>
                  <a:pt x="10780" y="8639"/>
                </a:lnTo>
                <a:lnTo>
                  <a:pt x="10780" y="8396"/>
                </a:lnTo>
                <a:lnTo>
                  <a:pt x="10756" y="8177"/>
                </a:lnTo>
                <a:lnTo>
                  <a:pt x="10707" y="7958"/>
                </a:lnTo>
                <a:lnTo>
                  <a:pt x="10683" y="7933"/>
                </a:lnTo>
                <a:lnTo>
                  <a:pt x="10634" y="7933"/>
                </a:lnTo>
                <a:lnTo>
                  <a:pt x="10610" y="7958"/>
                </a:lnTo>
                <a:lnTo>
                  <a:pt x="10537" y="8177"/>
                </a:lnTo>
                <a:lnTo>
                  <a:pt x="10464" y="8420"/>
                </a:lnTo>
                <a:lnTo>
                  <a:pt x="10366" y="8882"/>
                </a:lnTo>
                <a:lnTo>
                  <a:pt x="10293" y="9369"/>
                </a:lnTo>
                <a:lnTo>
                  <a:pt x="10172" y="9831"/>
                </a:lnTo>
                <a:lnTo>
                  <a:pt x="9904" y="10756"/>
                </a:lnTo>
                <a:lnTo>
                  <a:pt x="9588" y="11656"/>
                </a:lnTo>
                <a:lnTo>
                  <a:pt x="9466" y="12094"/>
                </a:lnTo>
                <a:lnTo>
                  <a:pt x="9369" y="12532"/>
                </a:lnTo>
                <a:lnTo>
                  <a:pt x="9174" y="13384"/>
                </a:lnTo>
                <a:lnTo>
                  <a:pt x="8979" y="14260"/>
                </a:lnTo>
                <a:lnTo>
                  <a:pt x="8858" y="14698"/>
                </a:lnTo>
                <a:lnTo>
                  <a:pt x="8736" y="15111"/>
                </a:lnTo>
                <a:lnTo>
                  <a:pt x="8128" y="15136"/>
                </a:lnTo>
                <a:lnTo>
                  <a:pt x="7519" y="15087"/>
                </a:lnTo>
                <a:lnTo>
                  <a:pt x="7179" y="15063"/>
                </a:lnTo>
                <a:lnTo>
                  <a:pt x="7154" y="15038"/>
                </a:lnTo>
                <a:lnTo>
                  <a:pt x="7081" y="14698"/>
                </a:lnTo>
                <a:lnTo>
                  <a:pt x="7033" y="14357"/>
                </a:lnTo>
                <a:lnTo>
                  <a:pt x="6935" y="13651"/>
                </a:lnTo>
                <a:lnTo>
                  <a:pt x="6765" y="12605"/>
                </a:lnTo>
                <a:lnTo>
                  <a:pt x="6570" y="11583"/>
                </a:lnTo>
                <a:lnTo>
                  <a:pt x="6230" y="9880"/>
                </a:lnTo>
                <a:lnTo>
                  <a:pt x="6060" y="9028"/>
                </a:lnTo>
                <a:lnTo>
                  <a:pt x="5841" y="8177"/>
                </a:lnTo>
                <a:lnTo>
                  <a:pt x="5816" y="8152"/>
                </a:lnTo>
                <a:lnTo>
                  <a:pt x="5768" y="8128"/>
                </a:lnTo>
                <a:lnTo>
                  <a:pt x="5743" y="8128"/>
                </a:lnTo>
                <a:lnTo>
                  <a:pt x="5695" y="8152"/>
                </a:lnTo>
                <a:lnTo>
                  <a:pt x="5646" y="8298"/>
                </a:lnTo>
                <a:lnTo>
                  <a:pt x="5646" y="8420"/>
                </a:lnTo>
                <a:lnTo>
                  <a:pt x="5646" y="8542"/>
                </a:lnTo>
                <a:lnTo>
                  <a:pt x="5646" y="8663"/>
                </a:lnTo>
                <a:lnTo>
                  <a:pt x="5719" y="8931"/>
                </a:lnTo>
                <a:lnTo>
                  <a:pt x="5768" y="9199"/>
                </a:lnTo>
                <a:lnTo>
                  <a:pt x="5865" y="9734"/>
                </a:lnTo>
                <a:lnTo>
                  <a:pt x="5962" y="10245"/>
                </a:lnTo>
                <a:lnTo>
                  <a:pt x="6035" y="10780"/>
                </a:lnTo>
                <a:lnTo>
                  <a:pt x="6133" y="11316"/>
                </a:lnTo>
                <a:lnTo>
                  <a:pt x="6327" y="12337"/>
                </a:lnTo>
                <a:lnTo>
                  <a:pt x="6522" y="13384"/>
                </a:lnTo>
                <a:lnTo>
                  <a:pt x="6570" y="13773"/>
                </a:lnTo>
                <a:lnTo>
                  <a:pt x="6619" y="14211"/>
                </a:lnTo>
                <a:lnTo>
                  <a:pt x="6668" y="14625"/>
                </a:lnTo>
                <a:lnTo>
                  <a:pt x="6716" y="14819"/>
                </a:lnTo>
                <a:lnTo>
                  <a:pt x="6765" y="15014"/>
                </a:lnTo>
                <a:lnTo>
                  <a:pt x="6497" y="15038"/>
                </a:lnTo>
                <a:lnTo>
                  <a:pt x="6473" y="14625"/>
                </a:lnTo>
                <a:lnTo>
                  <a:pt x="6400" y="14235"/>
                </a:lnTo>
                <a:lnTo>
                  <a:pt x="6279" y="13846"/>
                </a:lnTo>
                <a:lnTo>
                  <a:pt x="6133" y="13481"/>
                </a:lnTo>
                <a:lnTo>
                  <a:pt x="5938" y="13116"/>
                </a:lnTo>
                <a:lnTo>
                  <a:pt x="5743" y="12775"/>
                </a:lnTo>
                <a:lnTo>
                  <a:pt x="5281" y="12070"/>
                </a:lnTo>
                <a:lnTo>
                  <a:pt x="4746" y="11267"/>
                </a:lnTo>
                <a:lnTo>
                  <a:pt x="4210" y="10415"/>
                </a:lnTo>
                <a:lnTo>
                  <a:pt x="3967" y="9977"/>
                </a:lnTo>
                <a:lnTo>
                  <a:pt x="3724" y="9539"/>
                </a:lnTo>
                <a:lnTo>
                  <a:pt x="3529" y="9077"/>
                </a:lnTo>
                <a:lnTo>
                  <a:pt x="3359" y="8615"/>
                </a:lnTo>
                <a:lnTo>
                  <a:pt x="3286" y="8396"/>
                </a:lnTo>
                <a:lnTo>
                  <a:pt x="3261" y="8152"/>
                </a:lnTo>
                <a:lnTo>
                  <a:pt x="3237" y="7909"/>
                </a:lnTo>
                <a:lnTo>
                  <a:pt x="3237" y="7666"/>
                </a:lnTo>
                <a:lnTo>
                  <a:pt x="3261" y="7155"/>
                </a:lnTo>
                <a:lnTo>
                  <a:pt x="3310" y="6668"/>
                </a:lnTo>
                <a:lnTo>
                  <a:pt x="3334" y="6376"/>
                </a:lnTo>
                <a:lnTo>
                  <a:pt x="3407" y="6108"/>
                </a:lnTo>
                <a:lnTo>
                  <a:pt x="3480" y="5841"/>
                </a:lnTo>
                <a:lnTo>
                  <a:pt x="3578" y="5597"/>
                </a:lnTo>
                <a:lnTo>
                  <a:pt x="3699" y="5354"/>
                </a:lnTo>
                <a:lnTo>
                  <a:pt x="3845" y="5111"/>
                </a:lnTo>
                <a:lnTo>
                  <a:pt x="4016" y="4892"/>
                </a:lnTo>
                <a:lnTo>
                  <a:pt x="4186" y="4673"/>
                </a:lnTo>
                <a:lnTo>
                  <a:pt x="4648" y="4162"/>
                </a:lnTo>
                <a:lnTo>
                  <a:pt x="5062" y="3748"/>
                </a:lnTo>
                <a:lnTo>
                  <a:pt x="5403" y="3432"/>
                </a:lnTo>
                <a:lnTo>
                  <a:pt x="5743" y="3189"/>
                </a:lnTo>
                <a:lnTo>
                  <a:pt x="6060" y="3018"/>
                </a:lnTo>
                <a:lnTo>
                  <a:pt x="6352" y="2872"/>
                </a:lnTo>
                <a:lnTo>
                  <a:pt x="6668" y="2775"/>
                </a:lnTo>
                <a:lnTo>
                  <a:pt x="6984" y="2702"/>
                </a:lnTo>
                <a:lnTo>
                  <a:pt x="7276" y="2653"/>
                </a:lnTo>
                <a:lnTo>
                  <a:pt x="7568" y="2629"/>
                </a:lnTo>
                <a:lnTo>
                  <a:pt x="7860" y="2605"/>
                </a:lnTo>
                <a:close/>
                <a:moveTo>
                  <a:pt x="6716" y="15525"/>
                </a:moveTo>
                <a:lnTo>
                  <a:pt x="6619" y="15720"/>
                </a:lnTo>
                <a:lnTo>
                  <a:pt x="6352" y="16158"/>
                </a:lnTo>
                <a:lnTo>
                  <a:pt x="6279" y="16109"/>
                </a:lnTo>
                <a:lnTo>
                  <a:pt x="6230" y="16060"/>
                </a:lnTo>
                <a:lnTo>
                  <a:pt x="6206" y="15963"/>
                </a:lnTo>
                <a:lnTo>
                  <a:pt x="6206" y="15866"/>
                </a:lnTo>
                <a:lnTo>
                  <a:pt x="6206" y="15768"/>
                </a:lnTo>
                <a:lnTo>
                  <a:pt x="6230" y="15695"/>
                </a:lnTo>
                <a:lnTo>
                  <a:pt x="6279" y="15598"/>
                </a:lnTo>
                <a:lnTo>
                  <a:pt x="6327" y="15549"/>
                </a:lnTo>
                <a:lnTo>
                  <a:pt x="6595" y="15525"/>
                </a:lnTo>
                <a:close/>
                <a:moveTo>
                  <a:pt x="6887" y="15525"/>
                </a:moveTo>
                <a:lnTo>
                  <a:pt x="7276" y="15549"/>
                </a:lnTo>
                <a:lnTo>
                  <a:pt x="7641" y="15598"/>
                </a:lnTo>
                <a:lnTo>
                  <a:pt x="8225" y="15647"/>
                </a:lnTo>
                <a:lnTo>
                  <a:pt x="8809" y="15671"/>
                </a:lnTo>
                <a:lnTo>
                  <a:pt x="8541" y="15963"/>
                </a:lnTo>
                <a:lnTo>
                  <a:pt x="8298" y="16255"/>
                </a:lnTo>
                <a:lnTo>
                  <a:pt x="7909" y="16231"/>
                </a:lnTo>
                <a:lnTo>
                  <a:pt x="8249" y="15744"/>
                </a:lnTo>
                <a:lnTo>
                  <a:pt x="8249" y="15720"/>
                </a:lnTo>
                <a:lnTo>
                  <a:pt x="8225" y="15695"/>
                </a:lnTo>
                <a:lnTo>
                  <a:pt x="8201" y="15671"/>
                </a:lnTo>
                <a:lnTo>
                  <a:pt x="8176" y="15695"/>
                </a:lnTo>
                <a:lnTo>
                  <a:pt x="7690" y="16231"/>
                </a:lnTo>
                <a:lnTo>
                  <a:pt x="7179" y="16182"/>
                </a:lnTo>
                <a:lnTo>
                  <a:pt x="7325" y="15939"/>
                </a:lnTo>
                <a:lnTo>
                  <a:pt x="7471" y="15671"/>
                </a:lnTo>
                <a:lnTo>
                  <a:pt x="7471" y="15647"/>
                </a:lnTo>
                <a:lnTo>
                  <a:pt x="7446" y="15622"/>
                </a:lnTo>
                <a:lnTo>
                  <a:pt x="7422" y="15647"/>
                </a:lnTo>
                <a:lnTo>
                  <a:pt x="7203" y="15890"/>
                </a:lnTo>
                <a:lnTo>
                  <a:pt x="6935" y="16182"/>
                </a:lnTo>
                <a:lnTo>
                  <a:pt x="6741" y="16206"/>
                </a:lnTo>
                <a:lnTo>
                  <a:pt x="6570" y="16255"/>
                </a:lnTo>
                <a:lnTo>
                  <a:pt x="6668" y="16060"/>
                </a:lnTo>
                <a:lnTo>
                  <a:pt x="6814" y="15817"/>
                </a:lnTo>
                <a:lnTo>
                  <a:pt x="6862" y="15671"/>
                </a:lnTo>
                <a:lnTo>
                  <a:pt x="6887" y="15525"/>
                </a:lnTo>
                <a:close/>
                <a:moveTo>
                  <a:pt x="9661" y="15622"/>
                </a:moveTo>
                <a:lnTo>
                  <a:pt x="9734" y="15671"/>
                </a:lnTo>
                <a:lnTo>
                  <a:pt x="9807" y="15695"/>
                </a:lnTo>
                <a:lnTo>
                  <a:pt x="9953" y="15695"/>
                </a:lnTo>
                <a:lnTo>
                  <a:pt x="9782" y="15793"/>
                </a:lnTo>
                <a:lnTo>
                  <a:pt x="9661" y="15939"/>
                </a:lnTo>
                <a:lnTo>
                  <a:pt x="9539" y="16085"/>
                </a:lnTo>
                <a:lnTo>
                  <a:pt x="9417" y="16279"/>
                </a:lnTo>
                <a:lnTo>
                  <a:pt x="9271" y="16279"/>
                </a:lnTo>
                <a:lnTo>
                  <a:pt x="9612" y="15817"/>
                </a:lnTo>
                <a:lnTo>
                  <a:pt x="9612" y="15793"/>
                </a:lnTo>
                <a:lnTo>
                  <a:pt x="9612" y="15768"/>
                </a:lnTo>
                <a:lnTo>
                  <a:pt x="9563" y="15768"/>
                </a:lnTo>
                <a:lnTo>
                  <a:pt x="9320" y="16012"/>
                </a:lnTo>
                <a:lnTo>
                  <a:pt x="9077" y="16255"/>
                </a:lnTo>
                <a:lnTo>
                  <a:pt x="8517" y="16255"/>
                </a:lnTo>
                <a:lnTo>
                  <a:pt x="8882" y="15720"/>
                </a:lnTo>
                <a:lnTo>
                  <a:pt x="8906" y="15695"/>
                </a:lnTo>
                <a:lnTo>
                  <a:pt x="8882" y="15671"/>
                </a:lnTo>
                <a:lnTo>
                  <a:pt x="9271" y="15671"/>
                </a:lnTo>
                <a:lnTo>
                  <a:pt x="9661" y="15622"/>
                </a:lnTo>
                <a:close/>
                <a:moveTo>
                  <a:pt x="10074" y="15768"/>
                </a:moveTo>
                <a:lnTo>
                  <a:pt x="10074" y="15841"/>
                </a:lnTo>
                <a:lnTo>
                  <a:pt x="10099" y="15939"/>
                </a:lnTo>
                <a:lnTo>
                  <a:pt x="10074" y="16060"/>
                </a:lnTo>
                <a:lnTo>
                  <a:pt x="10050" y="16182"/>
                </a:lnTo>
                <a:lnTo>
                  <a:pt x="9977" y="16304"/>
                </a:lnTo>
                <a:lnTo>
                  <a:pt x="9758" y="16279"/>
                </a:lnTo>
                <a:lnTo>
                  <a:pt x="9880" y="16012"/>
                </a:lnTo>
                <a:lnTo>
                  <a:pt x="9977" y="15890"/>
                </a:lnTo>
                <a:lnTo>
                  <a:pt x="10074" y="15768"/>
                </a:lnTo>
                <a:close/>
                <a:moveTo>
                  <a:pt x="6522" y="16571"/>
                </a:moveTo>
                <a:lnTo>
                  <a:pt x="6595" y="16620"/>
                </a:lnTo>
                <a:lnTo>
                  <a:pt x="6424" y="16888"/>
                </a:lnTo>
                <a:lnTo>
                  <a:pt x="6376" y="17034"/>
                </a:lnTo>
                <a:lnTo>
                  <a:pt x="6327" y="17180"/>
                </a:lnTo>
                <a:lnTo>
                  <a:pt x="6254" y="17082"/>
                </a:lnTo>
                <a:lnTo>
                  <a:pt x="6230" y="16985"/>
                </a:lnTo>
                <a:lnTo>
                  <a:pt x="6206" y="16912"/>
                </a:lnTo>
                <a:lnTo>
                  <a:pt x="6230" y="16815"/>
                </a:lnTo>
                <a:lnTo>
                  <a:pt x="6254" y="16839"/>
                </a:lnTo>
                <a:lnTo>
                  <a:pt x="6303" y="16839"/>
                </a:lnTo>
                <a:lnTo>
                  <a:pt x="6352" y="16815"/>
                </a:lnTo>
                <a:lnTo>
                  <a:pt x="6376" y="16766"/>
                </a:lnTo>
                <a:lnTo>
                  <a:pt x="6424" y="16596"/>
                </a:lnTo>
                <a:lnTo>
                  <a:pt x="6449" y="16596"/>
                </a:lnTo>
                <a:lnTo>
                  <a:pt x="6522" y="16571"/>
                </a:lnTo>
                <a:close/>
                <a:moveTo>
                  <a:pt x="7884" y="16693"/>
                </a:moveTo>
                <a:lnTo>
                  <a:pt x="7957" y="16717"/>
                </a:lnTo>
                <a:lnTo>
                  <a:pt x="7787" y="16985"/>
                </a:lnTo>
                <a:lnTo>
                  <a:pt x="7617" y="17253"/>
                </a:lnTo>
                <a:lnTo>
                  <a:pt x="7592" y="17326"/>
                </a:lnTo>
                <a:lnTo>
                  <a:pt x="7300" y="17326"/>
                </a:lnTo>
                <a:lnTo>
                  <a:pt x="7398" y="17107"/>
                </a:lnTo>
                <a:lnTo>
                  <a:pt x="7519" y="16888"/>
                </a:lnTo>
                <a:lnTo>
                  <a:pt x="7617" y="16717"/>
                </a:lnTo>
                <a:lnTo>
                  <a:pt x="7884" y="16693"/>
                </a:lnTo>
                <a:close/>
                <a:moveTo>
                  <a:pt x="8225" y="16717"/>
                </a:moveTo>
                <a:lnTo>
                  <a:pt x="8736" y="16742"/>
                </a:lnTo>
                <a:lnTo>
                  <a:pt x="8541" y="17034"/>
                </a:lnTo>
                <a:lnTo>
                  <a:pt x="8371" y="17326"/>
                </a:lnTo>
                <a:lnTo>
                  <a:pt x="7909" y="17326"/>
                </a:lnTo>
                <a:lnTo>
                  <a:pt x="7933" y="17277"/>
                </a:lnTo>
                <a:lnTo>
                  <a:pt x="8225" y="16717"/>
                </a:lnTo>
                <a:close/>
                <a:moveTo>
                  <a:pt x="9223" y="16742"/>
                </a:moveTo>
                <a:lnTo>
                  <a:pt x="8979" y="17350"/>
                </a:lnTo>
                <a:lnTo>
                  <a:pt x="8663" y="17350"/>
                </a:lnTo>
                <a:lnTo>
                  <a:pt x="8979" y="16742"/>
                </a:lnTo>
                <a:close/>
                <a:moveTo>
                  <a:pt x="9928" y="16742"/>
                </a:moveTo>
                <a:lnTo>
                  <a:pt x="9661" y="17253"/>
                </a:lnTo>
                <a:lnTo>
                  <a:pt x="9612" y="17350"/>
                </a:lnTo>
                <a:lnTo>
                  <a:pt x="9320" y="17350"/>
                </a:lnTo>
                <a:lnTo>
                  <a:pt x="9563" y="16742"/>
                </a:lnTo>
                <a:close/>
                <a:moveTo>
                  <a:pt x="10147" y="16839"/>
                </a:moveTo>
                <a:lnTo>
                  <a:pt x="10220" y="16961"/>
                </a:lnTo>
                <a:lnTo>
                  <a:pt x="10245" y="17107"/>
                </a:lnTo>
                <a:lnTo>
                  <a:pt x="10220" y="17228"/>
                </a:lnTo>
                <a:lnTo>
                  <a:pt x="10147" y="17350"/>
                </a:lnTo>
                <a:lnTo>
                  <a:pt x="9928" y="17350"/>
                </a:lnTo>
                <a:lnTo>
                  <a:pt x="9953" y="17277"/>
                </a:lnTo>
                <a:lnTo>
                  <a:pt x="10050" y="17082"/>
                </a:lnTo>
                <a:lnTo>
                  <a:pt x="10147" y="16839"/>
                </a:lnTo>
                <a:close/>
                <a:moveTo>
                  <a:pt x="6862" y="16693"/>
                </a:moveTo>
                <a:lnTo>
                  <a:pt x="7081" y="16717"/>
                </a:lnTo>
                <a:lnTo>
                  <a:pt x="7300" y="16717"/>
                </a:lnTo>
                <a:lnTo>
                  <a:pt x="7106" y="17009"/>
                </a:lnTo>
                <a:lnTo>
                  <a:pt x="6935" y="17326"/>
                </a:lnTo>
                <a:lnTo>
                  <a:pt x="6741" y="17350"/>
                </a:lnTo>
                <a:lnTo>
                  <a:pt x="6570" y="17399"/>
                </a:lnTo>
                <a:lnTo>
                  <a:pt x="6619" y="17204"/>
                </a:lnTo>
                <a:lnTo>
                  <a:pt x="6692" y="17034"/>
                </a:lnTo>
                <a:lnTo>
                  <a:pt x="6862" y="16693"/>
                </a:lnTo>
                <a:close/>
                <a:moveTo>
                  <a:pt x="6473" y="17618"/>
                </a:moveTo>
                <a:lnTo>
                  <a:pt x="6643" y="17691"/>
                </a:lnTo>
                <a:lnTo>
                  <a:pt x="6814" y="17715"/>
                </a:lnTo>
                <a:lnTo>
                  <a:pt x="6789" y="17910"/>
                </a:lnTo>
                <a:lnTo>
                  <a:pt x="6765" y="18080"/>
                </a:lnTo>
                <a:lnTo>
                  <a:pt x="6643" y="17983"/>
                </a:lnTo>
                <a:lnTo>
                  <a:pt x="6546" y="17861"/>
                </a:lnTo>
                <a:lnTo>
                  <a:pt x="6352" y="17642"/>
                </a:lnTo>
                <a:lnTo>
                  <a:pt x="6376" y="17618"/>
                </a:lnTo>
                <a:lnTo>
                  <a:pt x="6424" y="17642"/>
                </a:lnTo>
                <a:lnTo>
                  <a:pt x="6473" y="17618"/>
                </a:lnTo>
                <a:close/>
                <a:moveTo>
                  <a:pt x="7398" y="17739"/>
                </a:moveTo>
                <a:lnTo>
                  <a:pt x="7300" y="18031"/>
                </a:lnTo>
                <a:lnTo>
                  <a:pt x="7252" y="18177"/>
                </a:lnTo>
                <a:lnTo>
                  <a:pt x="7252" y="18299"/>
                </a:lnTo>
                <a:lnTo>
                  <a:pt x="7008" y="18202"/>
                </a:lnTo>
                <a:lnTo>
                  <a:pt x="7154" y="17739"/>
                </a:lnTo>
                <a:close/>
                <a:moveTo>
                  <a:pt x="8833" y="17715"/>
                </a:moveTo>
                <a:lnTo>
                  <a:pt x="8785" y="17837"/>
                </a:lnTo>
                <a:lnTo>
                  <a:pt x="8736" y="17983"/>
                </a:lnTo>
                <a:lnTo>
                  <a:pt x="8712" y="18104"/>
                </a:lnTo>
                <a:lnTo>
                  <a:pt x="8736" y="18153"/>
                </a:lnTo>
                <a:lnTo>
                  <a:pt x="8736" y="18202"/>
                </a:lnTo>
                <a:lnTo>
                  <a:pt x="8809" y="18250"/>
                </a:lnTo>
                <a:lnTo>
                  <a:pt x="8882" y="18250"/>
                </a:lnTo>
                <a:lnTo>
                  <a:pt x="8931" y="18226"/>
                </a:lnTo>
                <a:lnTo>
                  <a:pt x="9004" y="18153"/>
                </a:lnTo>
                <a:lnTo>
                  <a:pt x="9125" y="17958"/>
                </a:lnTo>
                <a:lnTo>
                  <a:pt x="9198" y="17739"/>
                </a:lnTo>
                <a:lnTo>
                  <a:pt x="9393" y="17739"/>
                </a:lnTo>
                <a:lnTo>
                  <a:pt x="9369" y="17861"/>
                </a:lnTo>
                <a:lnTo>
                  <a:pt x="9369" y="18007"/>
                </a:lnTo>
                <a:lnTo>
                  <a:pt x="9125" y="18153"/>
                </a:lnTo>
                <a:lnTo>
                  <a:pt x="8833" y="18275"/>
                </a:lnTo>
                <a:lnTo>
                  <a:pt x="8566" y="18372"/>
                </a:lnTo>
                <a:lnTo>
                  <a:pt x="8249" y="18421"/>
                </a:lnTo>
                <a:lnTo>
                  <a:pt x="8274" y="18275"/>
                </a:lnTo>
                <a:lnTo>
                  <a:pt x="8371" y="17983"/>
                </a:lnTo>
                <a:lnTo>
                  <a:pt x="8468" y="17715"/>
                </a:lnTo>
                <a:close/>
                <a:moveTo>
                  <a:pt x="8176" y="17715"/>
                </a:moveTo>
                <a:lnTo>
                  <a:pt x="8030" y="18056"/>
                </a:lnTo>
                <a:lnTo>
                  <a:pt x="7957" y="18250"/>
                </a:lnTo>
                <a:lnTo>
                  <a:pt x="7933" y="18445"/>
                </a:lnTo>
                <a:lnTo>
                  <a:pt x="7738" y="18421"/>
                </a:lnTo>
                <a:lnTo>
                  <a:pt x="7568" y="18396"/>
                </a:lnTo>
                <a:lnTo>
                  <a:pt x="7568" y="18226"/>
                </a:lnTo>
                <a:lnTo>
                  <a:pt x="7641" y="17983"/>
                </a:lnTo>
                <a:lnTo>
                  <a:pt x="7738" y="17715"/>
                </a:lnTo>
                <a:close/>
                <a:moveTo>
                  <a:pt x="8128" y="2094"/>
                </a:moveTo>
                <a:lnTo>
                  <a:pt x="7714" y="2142"/>
                </a:lnTo>
                <a:lnTo>
                  <a:pt x="7325" y="2191"/>
                </a:lnTo>
                <a:lnTo>
                  <a:pt x="6935" y="2264"/>
                </a:lnTo>
                <a:lnTo>
                  <a:pt x="6546" y="2386"/>
                </a:lnTo>
                <a:lnTo>
                  <a:pt x="6181" y="2507"/>
                </a:lnTo>
                <a:lnTo>
                  <a:pt x="5841" y="2653"/>
                </a:lnTo>
                <a:lnTo>
                  <a:pt x="5500" y="2824"/>
                </a:lnTo>
                <a:lnTo>
                  <a:pt x="5184" y="3018"/>
                </a:lnTo>
                <a:lnTo>
                  <a:pt x="4892" y="3237"/>
                </a:lnTo>
                <a:lnTo>
                  <a:pt x="4551" y="3554"/>
                </a:lnTo>
                <a:lnTo>
                  <a:pt x="4210" y="3918"/>
                </a:lnTo>
                <a:lnTo>
                  <a:pt x="3918" y="4332"/>
                </a:lnTo>
                <a:lnTo>
                  <a:pt x="3626" y="4746"/>
                </a:lnTo>
                <a:lnTo>
                  <a:pt x="3383" y="5159"/>
                </a:lnTo>
                <a:lnTo>
                  <a:pt x="3164" y="5549"/>
                </a:lnTo>
                <a:lnTo>
                  <a:pt x="3018" y="5889"/>
                </a:lnTo>
                <a:lnTo>
                  <a:pt x="2921" y="6157"/>
                </a:lnTo>
                <a:lnTo>
                  <a:pt x="2823" y="6595"/>
                </a:lnTo>
                <a:lnTo>
                  <a:pt x="2775" y="7057"/>
                </a:lnTo>
                <a:lnTo>
                  <a:pt x="2750" y="7495"/>
                </a:lnTo>
                <a:lnTo>
                  <a:pt x="2775" y="7958"/>
                </a:lnTo>
                <a:lnTo>
                  <a:pt x="2823" y="8396"/>
                </a:lnTo>
                <a:lnTo>
                  <a:pt x="2921" y="8834"/>
                </a:lnTo>
                <a:lnTo>
                  <a:pt x="3067" y="9272"/>
                </a:lnTo>
                <a:lnTo>
                  <a:pt x="3237" y="9685"/>
                </a:lnTo>
                <a:lnTo>
                  <a:pt x="3602" y="10367"/>
                </a:lnTo>
                <a:lnTo>
                  <a:pt x="3991" y="11024"/>
                </a:lnTo>
                <a:lnTo>
                  <a:pt x="4843" y="12337"/>
                </a:lnTo>
                <a:lnTo>
                  <a:pt x="5281" y="13019"/>
                </a:lnTo>
                <a:lnTo>
                  <a:pt x="5476" y="13384"/>
                </a:lnTo>
                <a:lnTo>
                  <a:pt x="5646" y="13724"/>
                </a:lnTo>
                <a:lnTo>
                  <a:pt x="5792" y="14089"/>
                </a:lnTo>
                <a:lnTo>
                  <a:pt x="5914" y="14454"/>
                </a:lnTo>
                <a:lnTo>
                  <a:pt x="5987" y="14844"/>
                </a:lnTo>
                <a:lnTo>
                  <a:pt x="5987" y="15282"/>
                </a:lnTo>
                <a:lnTo>
                  <a:pt x="5962" y="15379"/>
                </a:lnTo>
                <a:lnTo>
                  <a:pt x="5962" y="15428"/>
                </a:lnTo>
                <a:lnTo>
                  <a:pt x="5889" y="15525"/>
                </a:lnTo>
                <a:lnTo>
                  <a:pt x="5841" y="15647"/>
                </a:lnTo>
                <a:lnTo>
                  <a:pt x="5816" y="15768"/>
                </a:lnTo>
                <a:lnTo>
                  <a:pt x="5792" y="15914"/>
                </a:lnTo>
                <a:lnTo>
                  <a:pt x="5816" y="16036"/>
                </a:lnTo>
                <a:lnTo>
                  <a:pt x="5841" y="16158"/>
                </a:lnTo>
                <a:lnTo>
                  <a:pt x="5889" y="16279"/>
                </a:lnTo>
                <a:lnTo>
                  <a:pt x="5962" y="16377"/>
                </a:lnTo>
                <a:lnTo>
                  <a:pt x="5865" y="16474"/>
                </a:lnTo>
                <a:lnTo>
                  <a:pt x="5792" y="16620"/>
                </a:lnTo>
                <a:lnTo>
                  <a:pt x="5768" y="16766"/>
                </a:lnTo>
                <a:lnTo>
                  <a:pt x="5768" y="16912"/>
                </a:lnTo>
                <a:lnTo>
                  <a:pt x="5768" y="17058"/>
                </a:lnTo>
                <a:lnTo>
                  <a:pt x="5816" y="17204"/>
                </a:lnTo>
                <a:lnTo>
                  <a:pt x="5889" y="17350"/>
                </a:lnTo>
                <a:lnTo>
                  <a:pt x="5987" y="17472"/>
                </a:lnTo>
                <a:lnTo>
                  <a:pt x="5962" y="17496"/>
                </a:lnTo>
                <a:lnTo>
                  <a:pt x="5914" y="17618"/>
                </a:lnTo>
                <a:lnTo>
                  <a:pt x="5914" y="17715"/>
                </a:lnTo>
                <a:lnTo>
                  <a:pt x="5938" y="17837"/>
                </a:lnTo>
                <a:lnTo>
                  <a:pt x="5987" y="17934"/>
                </a:lnTo>
                <a:lnTo>
                  <a:pt x="6133" y="18129"/>
                </a:lnTo>
                <a:lnTo>
                  <a:pt x="6303" y="18299"/>
                </a:lnTo>
                <a:lnTo>
                  <a:pt x="6424" y="18421"/>
                </a:lnTo>
                <a:lnTo>
                  <a:pt x="6570" y="18518"/>
                </a:lnTo>
                <a:lnTo>
                  <a:pt x="6862" y="18688"/>
                </a:lnTo>
                <a:lnTo>
                  <a:pt x="7179" y="18810"/>
                </a:lnTo>
                <a:lnTo>
                  <a:pt x="7495" y="18859"/>
                </a:lnTo>
                <a:lnTo>
                  <a:pt x="7738" y="18883"/>
                </a:lnTo>
                <a:lnTo>
                  <a:pt x="7982" y="18883"/>
                </a:lnTo>
                <a:lnTo>
                  <a:pt x="8030" y="18956"/>
                </a:lnTo>
                <a:lnTo>
                  <a:pt x="8079" y="18980"/>
                </a:lnTo>
                <a:lnTo>
                  <a:pt x="8128" y="18980"/>
                </a:lnTo>
                <a:lnTo>
                  <a:pt x="8176" y="18956"/>
                </a:lnTo>
                <a:lnTo>
                  <a:pt x="8201" y="18907"/>
                </a:lnTo>
                <a:lnTo>
                  <a:pt x="8201" y="18883"/>
                </a:lnTo>
                <a:lnTo>
                  <a:pt x="8493" y="18834"/>
                </a:lnTo>
                <a:lnTo>
                  <a:pt x="8785" y="18761"/>
                </a:lnTo>
                <a:lnTo>
                  <a:pt x="9052" y="18664"/>
                </a:lnTo>
                <a:lnTo>
                  <a:pt x="9320" y="18542"/>
                </a:lnTo>
                <a:lnTo>
                  <a:pt x="9563" y="18396"/>
                </a:lnTo>
                <a:lnTo>
                  <a:pt x="9807" y="18226"/>
                </a:lnTo>
                <a:lnTo>
                  <a:pt x="10050" y="18056"/>
                </a:lnTo>
                <a:lnTo>
                  <a:pt x="10269" y="17837"/>
                </a:lnTo>
                <a:lnTo>
                  <a:pt x="10318" y="17764"/>
                </a:lnTo>
                <a:lnTo>
                  <a:pt x="10342" y="17691"/>
                </a:lnTo>
                <a:lnTo>
                  <a:pt x="10464" y="17593"/>
                </a:lnTo>
                <a:lnTo>
                  <a:pt x="10537" y="17447"/>
                </a:lnTo>
                <a:lnTo>
                  <a:pt x="10585" y="17301"/>
                </a:lnTo>
                <a:lnTo>
                  <a:pt x="10634" y="17107"/>
                </a:lnTo>
                <a:lnTo>
                  <a:pt x="10634" y="16936"/>
                </a:lnTo>
                <a:lnTo>
                  <a:pt x="10585" y="16742"/>
                </a:lnTo>
                <a:lnTo>
                  <a:pt x="10512" y="16596"/>
                </a:lnTo>
                <a:lnTo>
                  <a:pt x="10391" y="16474"/>
                </a:lnTo>
                <a:lnTo>
                  <a:pt x="10488" y="16255"/>
                </a:lnTo>
                <a:lnTo>
                  <a:pt x="10537" y="16036"/>
                </a:lnTo>
                <a:lnTo>
                  <a:pt x="10537" y="15817"/>
                </a:lnTo>
                <a:lnTo>
                  <a:pt x="10488" y="15574"/>
                </a:lnTo>
                <a:lnTo>
                  <a:pt x="10415" y="15476"/>
                </a:lnTo>
                <a:lnTo>
                  <a:pt x="10342" y="15379"/>
                </a:lnTo>
                <a:lnTo>
                  <a:pt x="10342" y="15306"/>
                </a:lnTo>
                <a:lnTo>
                  <a:pt x="10415" y="14965"/>
                </a:lnTo>
                <a:lnTo>
                  <a:pt x="10464" y="14625"/>
                </a:lnTo>
                <a:lnTo>
                  <a:pt x="10512" y="14284"/>
                </a:lnTo>
                <a:lnTo>
                  <a:pt x="10585" y="13943"/>
                </a:lnTo>
                <a:lnTo>
                  <a:pt x="10658" y="13700"/>
                </a:lnTo>
                <a:lnTo>
                  <a:pt x="10756" y="13457"/>
                </a:lnTo>
                <a:lnTo>
                  <a:pt x="10999" y="12994"/>
                </a:lnTo>
                <a:lnTo>
                  <a:pt x="11023" y="12970"/>
                </a:lnTo>
                <a:lnTo>
                  <a:pt x="11023" y="12946"/>
                </a:lnTo>
                <a:lnTo>
                  <a:pt x="11340" y="12459"/>
                </a:lnTo>
                <a:lnTo>
                  <a:pt x="11632" y="11972"/>
                </a:lnTo>
                <a:lnTo>
                  <a:pt x="12191" y="11194"/>
                </a:lnTo>
                <a:lnTo>
                  <a:pt x="12483" y="10780"/>
                </a:lnTo>
                <a:lnTo>
                  <a:pt x="12751" y="10367"/>
                </a:lnTo>
                <a:lnTo>
                  <a:pt x="12994" y="9953"/>
                </a:lnTo>
                <a:lnTo>
                  <a:pt x="13213" y="9515"/>
                </a:lnTo>
                <a:lnTo>
                  <a:pt x="13384" y="9053"/>
                </a:lnTo>
                <a:lnTo>
                  <a:pt x="13457" y="8809"/>
                </a:lnTo>
                <a:lnTo>
                  <a:pt x="13505" y="8590"/>
                </a:lnTo>
                <a:lnTo>
                  <a:pt x="13554" y="8152"/>
                </a:lnTo>
                <a:lnTo>
                  <a:pt x="13554" y="7714"/>
                </a:lnTo>
                <a:lnTo>
                  <a:pt x="13505" y="7276"/>
                </a:lnTo>
                <a:lnTo>
                  <a:pt x="13432" y="6838"/>
                </a:lnTo>
                <a:lnTo>
                  <a:pt x="13335" y="6400"/>
                </a:lnTo>
                <a:lnTo>
                  <a:pt x="13213" y="5962"/>
                </a:lnTo>
                <a:lnTo>
                  <a:pt x="12946" y="5135"/>
                </a:lnTo>
                <a:lnTo>
                  <a:pt x="12800" y="4770"/>
                </a:lnTo>
                <a:lnTo>
                  <a:pt x="12605" y="4429"/>
                </a:lnTo>
                <a:lnTo>
                  <a:pt x="12386" y="4113"/>
                </a:lnTo>
                <a:lnTo>
                  <a:pt x="12143" y="3797"/>
                </a:lnTo>
                <a:lnTo>
                  <a:pt x="12143" y="3773"/>
                </a:lnTo>
                <a:lnTo>
                  <a:pt x="12094" y="3675"/>
                </a:lnTo>
                <a:lnTo>
                  <a:pt x="12021" y="3602"/>
                </a:lnTo>
                <a:lnTo>
                  <a:pt x="11948" y="3554"/>
                </a:lnTo>
                <a:lnTo>
                  <a:pt x="11851" y="3505"/>
                </a:lnTo>
                <a:lnTo>
                  <a:pt x="11607" y="3286"/>
                </a:lnTo>
                <a:lnTo>
                  <a:pt x="11340" y="3091"/>
                </a:lnTo>
                <a:lnTo>
                  <a:pt x="11072" y="2897"/>
                </a:lnTo>
                <a:lnTo>
                  <a:pt x="10804" y="2726"/>
                </a:lnTo>
                <a:lnTo>
                  <a:pt x="10464" y="2556"/>
                </a:lnTo>
                <a:lnTo>
                  <a:pt x="10099" y="2386"/>
                </a:lnTo>
                <a:lnTo>
                  <a:pt x="9709" y="2264"/>
                </a:lnTo>
                <a:lnTo>
                  <a:pt x="9320" y="2191"/>
                </a:lnTo>
                <a:lnTo>
                  <a:pt x="8931" y="2142"/>
                </a:lnTo>
                <a:lnTo>
                  <a:pt x="8517" y="2094"/>
                </a:lnTo>
                <a:close/>
              </a:path>
            </a:pathLst>
          </a:custGeom>
          <a:solidFill>
            <a:srgbClr val="25212A">
              <a:alpha val="7115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00" name="Google Shape;1000;p95"/>
          <p:cNvSpPr/>
          <p:nvPr/>
        </p:nvSpPr>
        <p:spPr>
          <a:xfrm>
            <a:off x="3869226" y="3053357"/>
            <a:ext cx="464353" cy="399416"/>
          </a:xfrm>
          <a:custGeom>
            <a:rect b="b" l="l" r="r" t="t"/>
            <a:pathLst>
              <a:path extrusionOk="0" h="14965" w="17398">
                <a:moveTo>
                  <a:pt x="4258" y="12069"/>
                </a:moveTo>
                <a:lnTo>
                  <a:pt x="4599" y="12093"/>
                </a:lnTo>
                <a:lnTo>
                  <a:pt x="4769" y="12093"/>
                </a:lnTo>
                <a:lnTo>
                  <a:pt x="4721" y="12264"/>
                </a:lnTo>
                <a:lnTo>
                  <a:pt x="4672" y="12458"/>
                </a:lnTo>
                <a:lnTo>
                  <a:pt x="4672" y="12580"/>
                </a:lnTo>
                <a:lnTo>
                  <a:pt x="4477" y="12580"/>
                </a:lnTo>
                <a:lnTo>
                  <a:pt x="4307" y="12215"/>
                </a:lnTo>
                <a:lnTo>
                  <a:pt x="4258" y="12069"/>
                </a:lnTo>
                <a:close/>
                <a:moveTo>
                  <a:pt x="3991" y="12069"/>
                </a:moveTo>
                <a:lnTo>
                  <a:pt x="3991" y="12166"/>
                </a:lnTo>
                <a:lnTo>
                  <a:pt x="3991" y="12239"/>
                </a:lnTo>
                <a:lnTo>
                  <a:pt x="4015" y="12434"/>
                </a:lnTo>
                <a:lnTo>
                  <a:pt x="4064" y="12580"/>
                </a:lnTo>
                <a:lnTo>
                  <a:pt x="3553" y="12629"/>
                </a:lnTo>
                <a:lnTo>
                  <a:pt x="3529" y="12531"/>
                </a:lnTo>
                <a:lnTo>
                  <a:pt x="3504" y="12434"/>
                </a:lnTo>
                <a:lnTo>
                  <a:pt x="3480" y="12361"/>
                </a:lnTo>
                <a:lnTo>
                  <a:pt x="3456" y="12118"/>
                </a:lnTo>
                <a:lnTo>
                  <a:pt x="3456" y="12093"/>
                </a:lnTo>
                <a:lnTo>
                  <a:pt x="3991" y="12069"/>
                </a:lnTo>
                <a:close/>
                <a:moveTo>
                  <a:pt x="4940" y="12093"/>
                </a:moveTo>
                <a:lnTo>
                  <a:pt x="5499" y="12166"/>
                </a:lnTo>
                <a:lnTo>
                  <a:pt x="5475" y="12264"/>
                </a:lnTo>
                <a:lnTo>
                  <a:pt x="5451" y="12361"/>
                </a:lnTo>
                <a:lnTo>
                  <a:pt x="5451" y="12483"/>
                </a:lnTo>
                <a:lnTo>
                  <a:pt x="5475" y="12629"/>
                </a:lnTo>
                <a:lnTo>
                  <a:pt x="5378" y="12604"/>
                </a:lnTo>
                <a:lnTo>
                  <a:pt x="5061" y="12604"/>
                </a:lnTo>
                <a:lnTo>
                  <a:pt x="5061" y="12531"/>
                </a:lnTo>
                <a:lnTo>
                  <a:pt x="4988" y="12312"/>
                </a:lnTo>
                <a:lnTo>
                  <a:pt x="4940" y="12093"/>
                </a:lnTo>
                <a:close/>
                <a:moveTo>
                  <a:pt x="13699" y="12069"/>
                </a:moveTo>
                <a:lnTo>
                  <a:pt x="13651" y="12215"/>
                </a:lnTo>
                <a:lnTo>
                  <a:pt x="13602" y="12361"/>
                </a:lnTo>
                <a:lnTo>
                  <a:pt x="13602" y="12653"/>
                </a:lnTo>
                <a:lnTo>
                  <a:pt x="13188" y="12653"/>
                </a:lnTo>
                <a:lnTo>
                  <a:pt x="13115" y="12385"/>
                </a:lnTo>
                <a:lnTo>
                  <a:pt x="13091" y="12093"/>
                </a:lnTo>
                <a:lnTo>
                  <a:pt x="13699" y="12069"/>
                </a:lnTo>
                <a:close/>
                <a:moveTo>
                  <a:pt x="13845" y="12069"/>
                </a:moveTo>
                <a:lnTo>
                  <a:pt x="14381" y="12093"/>
                </a:lnTo>
                <a:lnTo>
                  <a:pt x="14332" y="12215"/>
                </a:lnTo>
                <a:lnTo>
                  <a:pt x="14283" y="12361"/>
                </a:lnTo>
                <a:lnTo>
                  <a:pt x="14283" y="12507"/>
                </a:lnTo>
                <a:lnTo>
                  <a:pt x="14283" y="12677"/>
                </a:lnTo>
                <a:lnTo>
                  <a:pt x="13943" y="12653"/>
                </a:lnTo>
                <a:lnTo>
                  <a:pt x="13943" y="12361"/>
                </a:lnTo>
                <a:lnTo>
                  <a:pt x="13894" y="12215"/>
                </a:lnTo>
                <a:lnTo>
                  <a:pt x="13845" y="12069"/>
                </a:lnTo>
                <a:close/>
                <a:moveTo>
                  <a:pt x="3188" y="12093"/>
                </a:moveTo>
                <a:lnTo>
                  <a:pt x="3139" y="12215"/>
                </a:lnTo>
                <a:lnTo>
                  <a:pt x="3139" y="12434"/>
                </a:lnTo>
                <a:lnTo>
                  <a:pt x="3139" y="12556"/>
                </a:lnTo>
                <a:lnTo>
                  <a:pt x="3164" y="12653"/>
                </a:lnTo>
                <a:lnTo>
                  <a:pt x="2750" y="12726"/>
                </a:lnTo>
                <a:lnTo>
                  <a:pt x="2677" y="12726"/>
                </a:lnTo>
                <a:lnTo>
                  <a:pt x="2701" y="12677"/>
                </a:lnTo>
                <a:lnTo>
                  <a:pt x="2701" y="12629"/>
                </a:lnTo>
                <a:lnTo>
                  <a:pt x="2701" y="12580"/>
                </a:lnTo>
                <a:lnTo>
                  <a:pt x="2653" y="12531"/>
                </a:lnTo>
                <a:lnTo>
                  <a:pt x="2628" y="12458"/>
                </a:lnTo>
                <a:lnTo>
                  <a:pt x="2604" y="12361"/>
                </a:lnTo>
                <a:lnTo>
                  <a:pt x="2580" y="12166"/>
                </a:lnTo>
                <a:lnTo>
                  <a:pt x="3188" y="12093"/>
                </a:lnTo>
                <a:close/>
                <a:moveTo>
                  <a:pt x="5694" y="12215"/>
                </a:moveTo>
                <a:lnTo>
                  <a:pt x="5986" y="12288"/>
                </a:lnTo>
                <a:lnTo>
                  <a:pt x="6278" y="12361"/>
                </a:lnTo>
                <a:lnTo>
                  <a:pt x="6229" y="12507"/>
                </a:lnTo>
                <a:lnTo>
                  <a:pt x="6229" y="12677"/>
                </a:lnTo>
                <a:lnTo>
                  <a:pt x="6229" y="12726"/>
                </a:lnTo>
                <a:lnTo>
                  <a:pt x="5791" y="12653"/>
                </a:lnTo>
                <a:lnTo>
                  <a:pt x="5767" y="12531"/>
                </a:lnTo>
                <a:lnTo>
                  <a:pt x="5743" y="12410"/>
                </a:lnTo>
                <a:lnTo>
                  <a:pt x="5694" y="12215"/>
                </a:lnTo>
                <a:close/>
                <a:moveTo>
                  <a:pt x="13383" y="487"/>
                </a:moveTo>
                <a:lnTo>
                  <a:pt x="13699" y="511"/>
                </a:lnTo>
                <a:lnTo>
                  <a:pt x="14308" y="584"/>
                </a:lnTo>
                <a:lnTo>
                  <a:pt x="14648" y="657"/>
                </a:lnTo>
                <a:lnTo>
                  <a:pt x="14989" y="730"/>
                </a:lnTo>
                <a:lnTo>
                  <a:pt x="15305" y="827"/>
                </a:lnTo>
                <a:lnTo>
                  <a:pt x="15646" y="949"/>
                </a:lnTo>
                <a:lnTo>
                  <a:pt x="15938" y="1095"/>
                </a:lnTo>
                <a:lnTo>
                  <a:pt x="16230" y="1265"/>
                </a:lnTo>
                <a:lnTo>
                  <a:pt x="16498" y="1484"/>
                </a:lnTo>
                <a:lnTo>
                  <a:pt x="16741" y="1728"/>
                </a:lnTo>
                <a:lnTo>
                  <a:pt x="16741" y="1801"/>
                </a:lnTo>
                <a:lnTo>
                  <a:pt x="16790" y="2020"/>
                </a:lnTo>
                <a:lnTo>
                  <a:pt x="16838" y="2214"/>
                </a:lnTo>
                <a:lnTo>
                  <a:pt x="16887" y="2652"/>
                </a:lnTo>
                <a:lnTo>
                  <a:pt x="16887" y="3066"/>
                </a:lnTo>
                <a:lnTo>
                  <a:pt x="16911" y="3504"/>
                </a:lnTo>
                <a:lnTo>
                  <a:pt x="16887" y="4477"/>
                </a:lnTo>
                <a:lnTo>
                  <a:pt x="16863" y="5475"/>
                </a:lnTo>
                <a:lnTo>
                  <a:pt x="16814" y="6983"/>
                </a:lnTo>
                <a:lnTo>
                  <a:pt x="16790" y="8492"/>
                </a:lnTo>
                <a:lnTo>
                  <a:pt x="16838" y="10244"/>
                </a:lnTo>
                <a:lnTo>
                  <a:pt x="16838" y="11120"/>
                </a:lnTo>
                <a:lnTo>
                  <a:pt x="16790" y="11996"/>
                </a:lnTo>
                <a:lnTo>
                  <a:pt x="16473" y="11947"/>
                </a:lnTo>
                <a:lnTo>
                  <a:pt x="16181" y="11874"/>
                </a:lnTo>
                <a:lnTo>
                  <a:pt x="15622" y="11753"/>
                </a:lnTo>
                <a:lnTo>
                  <a:pt x="15354" y="11680"/>
                </a:lnTo>
                <a:lnTo>
                  <a:pt x="15062" y="11655"/>
                </a:lnTo>
                <a:lnTo>
                  <a:pt x="14405" y="11607"/>
                </a:lnTo>
                <a:lnTo>
                  <a:pt x="13724" y="11582"/>
                </a:lnTo>
                <a:lnTo>
                  <a:pt x="13067" y="11607"/>
                </a:lnTo>
                <a:lnTo>
                  <a:pt x="12385" y="11655"/>
                </a:lnTo>
                <a:lnTo>
                  <a:pt x="11850" y="11704"/>
                </a:lnTo>
                <a:lnTo>
                  <a:pt x="11315" y="11801"/>
                </a:lnTo>
                <a:lnTo>
                  <a:pt x="10780" y="11923"/>
                </a:lnTo>
                <a:lnTo>
                  <a:pt x="10269" y="12118"/>
                </a:lnTo>
                <a:lnTo>
                  <a:pt x="10025" y="12215"/>
                </a:lnTo>
                <a:lnTo>
                  <a:pt x="9733" y="12361"/>
                </a:lnTo>
                <a:lnTo>
                  <a:pt x="9417" y="12531"/>
                </a:lnTo>
                <a:lnTo>
                  <a:pt x="9149" y="12726"/>
                </a:lnTo>
                <a:lnTo>
                  <a:pt x="9101" y="11363"/>
                </a:lnTo>
                <a:lnTo>
                  <a:pt x="9052" y="10001"/>
                </a:lnTo>
                <a:lnTo>
                  <a:pt x="8979" y="8662"/>
                </a:lnTo>
                <a:lnTo>
                  <a:pt x="8955" y="7300"/>
                </a:lnTo>
                <a:lnTo>
                  <a:pt x="8955" y="5913"/>
                </a:lnTo>
                <a:lnTo>
                  <a:pt x="8930" y="4526"/>
                </a:lnTo>
                <a:lnTo>
                  <a:pt x="8930" y="3942"/>
                </a:lnTo>
                <a:lnTo>
                  <a:pt x="8930" y="3358"/>
                </a:lnTo>
                <a:lnTo>
                  <a:pt x="8930" y="2774"/>
                </a:lnTo>
                <a:lnTo>
                  <a:pt x="8930" y="2214"/>
                </a:lnTo>
                <a:lnTo>
                  <a:pt x="8930" y="2166"/>
                </a:lnTo>
                <a:lnTo>
                  <a:pt x="9222" y="2020"/>
                </a:lnTo>
                <a:lnTo>
                  <a:pt x="9490" y="1849"/>
                </a:lnTo>
                <a:lnTo>
                  <a:pt x="9758" y="1679"/>
                </a:lnTo>
                <a:lnTo>
                  <a:pt x="10001" y="1533"/>
                </a:lnTo>
                <a:lnTo>
                  <a:pt x="10877" y="1046"/>
                </a:lnTo>
                <a:lnTo>
                  <a:pt x="11339" y="827"/>
                </a:lnTo>
                <a:lnTo>
                  <a:pt x="11777" y="657"/>
                </a:lnTo>
                <a:lnTo>
                  <a:pt x="12069" y="560"/>
                </a:lnTo>
                <a:lnTo>
                  <a:pt x="12385" y="511"/>
                </a:lnTo>
                <a:lnTo>
                  <a:pt x="12702" y="487"/>
                </a:lnTo>
                <a:close/>
                <a:moveTo>
                  <a:pt x="12872" y="12093"/>
                </a:moveTo>
                <a:lnTo>
                  <a:pt x="12823" y="12166"/>
                </a:lnTo>
                <a:lnTo>
                  <a:pt x="12775" y="12264"/>
                </a:lnTo>
                <a:lnTo>
                  <a:pt x="12750" y="12361"/>
                </a:lnTo>
                <a:lnTo>
                  <a:pt x="12750" y="12458"/>
                </a:lnTo>
                <a:lnTo>
                  <a:pt x="12775" y="12677"/>
                </a:lnTo>
                <a:lnTo>
                  <a:pt x="12215" y="12726"/>
                </a:lnTo>
                <a:lnTo>
                  <a:pt x="12215" y="12702"/>
                </a:lnTo>
                <a:lnTo>
                  <a:pt x="12191" y="12629"/>
                </a:lnTo>
                <a:lnTo>
                  <a:pt x="12166" y="12580"/>
                </a:lnTo>
                <a:lnTo>
                  <a:pt x="12166" y="12434"/>
                </a:lnTo>
                <a:lnTo>
                  <a:pt x="12166" y="12191"/>
                </a:lnTo>
                <a:lnTo>
                  <a:pt x="12166" y="12166"/>
                </a:lnTo>
                <a:lnTo>
                  <a:pt x="12677" y="12118"/>
                </a:lnTo>
                <a:lnTo>
                  <a:pt x="12872" y="12093"/>
                </a:lnTo>
                <a:close/>
                <a:moveTo>
                  <a:pt x="14673" y="12093"/>
                </a:moveTo>
                <a:lnTo>
                  <a:pt x="15232" y="12166"/>
                </a:lnTo>
                <a:lnTo>
                  <a:pt x="15184" y="12239"/>
                </a:lnTo>
                <a:lnTo>
                  <a:pt x="15135" y="12312"/>
                </a:lnTo>
                <a:lnTo>
                  <a:pt x="15111" y="12410"/>
                </a:lnTo>
                <a:lnTo>
                  <a:pt x="15111" y="12483"/>
                </a:lnTo>
                <a:lnTo>
                  <a:pt x="15135" y="12629"/>
                </a:lnTo>
                <a:lnTo>
                  <a:pt x="15159" y="12775"/>
                </a:lnTo>
                <a:lnTo>
                  <a:pt x="15159" y="12775"/>
                </a:lnTo>
                <a:lnTo>
                  <a:pt x="14648" y="12702"/>
                </a:lnTo>
                <a:lnTo>
                  <a:pt x="14673" y="12410"/>
                </a:lnTo>
                <a:lnTo>
                  <a:pt x="14673" y="12239"/>
                </a:lnTo>
                <a:lnTo>
                  <a:pt x="14673" y="12093"/>
                </a:lnTo>
                <a:close/>
                <a:moveTo>
                  <a:pt x="6521" y="12458"/>
                </a:moveTo>
                <a:lnTo>
                  <a:pt x="6838" y="12580"/>
                </a:lnTo>
                <a:lnTo>
                  <a:pt x="6789" y="12702"/>
                </a:lnTo>
                <a:lnTo>
                  <a:pt x="6765" y="12848"/>
                </a:lnTo>
                <a:lnTo>
                  <a:pt x="6667" y="12799"/>
                </a:lnTo>
                <a:lnTo>
                  <a:pt x="6570" y="12629"/>
                </a:lnTo>
                <a:lnTo>
                  <a:pt x="6521" y="12458"/>
                </a:lnTo>
                <a:close/>
                <a:moveTo>
                  <a:pt x="2215" y="12239"/>
                </a:moveTo>
                <a:lnTo>
                  <a:pt x="2190" y="12361"/>
                </a:lnTo>
                <a:lnTo>
                  <a:pt x="2215" y="12507"/>
                </a:lnTo>
                <a:lnTo>
                  <a:pt x="2239" y="12629"/>
                </a:lnTo>
                <a:lnTo>
                  <a:pt x="2312" y="12750"/>
                </a:lnTo>
                <a:lnTo>
                  <a:pt x="2336" y="12775"/>
                </a:lnTo>
                <a:lnTo>
                  <a:pt x="1850" y="12872"/>
                </a:lnTo>
                <a:lnTo>
                  <a:pt x="1850" y="12604"/>
                </a:lnTo>
                <a:lnTo>
                  <a:pt x="1850" y="12312"/>
                </a:lnTo>
                <a:lnTo>
                  <a:pt x="2215" y="12239"/>
                </a:lnTo>
                <a:close/>
                <a:moveTo>
                  <a:pt x="11850" y="12191"/>
                </a:moveTo>
                <a:lnTo>
                  <a:pt x="11826" y="12385"/>
                </a:lnTo>
                <a:lnTo>
                  <a:pt x="11826" y="12580"/>
                </a:lnTo>
                <a:lnTo>
                  <a:pt x="11850" y="12775"/>
                </a:lnTo>
                <a:lnTo>
                  <a:pt x="11315" y="12848"/>
                </a:lnTo>
                <a:lnTo>
                  <a:pt x="11242" y="12872"/>
                </a:lnTo>
                <a:lnTo>
                  <a:pt x="11193" y="12823"/>
                </a:lnTo>
                <a:lnTo>
                  <a:pt x="11193" y="12775"/>
                </a:lnTo>
                <a:lnTo>
                  <a:pt x="11193" y="12580"/>
                </a:lnTo>
                <a:lnTo>
                  <a:pt x="11193" y="12410"/>
                </a:lnTo>
                <a:lnTo>
                  <a:pt x="11169" y="12337"/>
                </a:lnTo>
                <a:lnTo>
                  <a:pt x="11510" y="12239"/>
                </a:lnTo>
                <a:lnTo>
                  <a:pt x="11850" y="12191"/>
                </a:lnTo>
                <a:close/>
                <a:moveTo>
                  <a:pt x="4842" y="511"/>
                </a:moveTo>
                <a:lnTo>
                  <a:pt x="5183" y="535"/>
                </a:lnTo>
                <a:lnTo>
                  <a:pt x="5548" y="584"/>
                </a:lnTo>
                <a:lnTo>
                  <a:pt x="5889" y="657"/>
                </a:lnTo>
                <a:lnTo>
                  <a:pt x="6229" y="754"/>
                </a:lnTo>
                <a:lnTo>
                  <a:pt x="6546" y="876"/>
                </a:lnTo>
                <a:lnTo>
                  <a:pt x="6862" y="1022"/>
                </a:lnTo>
                <a:lnTo>
                  <a:pt x="7178" y="1168"/>
                </a:lnTo>
                <a:lnTo>
                  <a:pt x="7470" y="1363"/>
                </a:lnTo>
                <a:lnTo>
                  <a:pt x="7738" y="1557"/>
                </a:lnTo>
                <a:lnTo>
                  <a:pt x="8006" y="1801"/>
                </a:lnTo>
                <a:lnTo>
                  <a:pt x="8225" y="2044"/>
                </a:lnTo>
                <a:lnTo>
                  <a:pt x="8444" y="2287"/>
                </a:lnTo>
                <a:lnTo>
                  <a:pt x="8492" y="2360"/>
                </a:lnTo>
                <a:lnTo>
                  <a:pt x="8444" y="2847"/>
                </a:lnTo>
                <a:lnTo>
                  <a:pt x="8419" y="3358"/>
                </a:lnTo>
                <a:lnTo>
                  <a:pt x="8444" y="4331"/>
                </a:lnTo>
                <a:lnTo>
                  <a:pt x="8468" y="5718"/>
                </a:lnTo>
                <a:lnTo>
                  <a:pt x="8468" y="7105"/>
                </a:lnTo>
                <a:lnTo>
                  <a:pt x="8468" y="7835"/>
                </a:lnTo>
                <a:lnTo>
                  <a:pt x="8492" y="8565"/>
                </a:lnTo>
                <a:lnTo>
                  <a:pt x="8541" y="10049"/>
                </a:lnTo>
                <a:lnTo>
                  <a:pt x="8614" y="11509"/>
                </a:lnTo>
                <a:lnTo>
                  <a:pt x="8663" y="12969"/>
                </a:lnTo>
                <a:lnTo>
                  <a:pt x="8663" y="12969"/>
                </a:lnTo>
                <a:lnTo>
                  <a:pt x="7860" y="12507"/>
                </a:lnTo>
                <a:lnTo>
                  <a:pt x="7446" y="12288"/>
                </a:lnTo>
                <a:lnTo>
                  <a:pt x="7032" y="12069"/>
                </a:lnTo>
                <a:lnTo>
                  <a:pt x="6765" y="11947"/>
                </a:lnTo>
                <a:lnTo>
                  <a:pt x="6497" y="11850"/>
                </a:lnTo>
                <a:lnTo>
                  <a:pt x="6205" y="11777"/>
                </a:lnTo>
                <a:lnTo>
                  <a:pt x="5937" y="11704"/>
                </a:lnTo>
                <a:lnTo>
                  <a:pt x="5353" y="11607"/>
                </a:lnTo>
                <a:lnTo>
                  <a:pt x="4769" y="11534"/>
                </a:lnTo>
                <a:lnTo>
                  <a:pt x="3650" y="11534"/>
                </a:lnTo>
                <a:lnTo>
                  <a:pt x="3066" y="11558"/>
                </a:lnTo>
                <a:lnTo>
                  <a:pt x="2507" y="11631"/>
                </a:lnTo>
                <a:lnTo>
                  <a:pt x="2044" y="11704"/>
                </a:lnTo>
                <a:lnTo>
                  <a:pt x="1533" y="11801"/>
                </a:lnTo>
                <a:lnTo>
                  <a:pt x="1290" y="11874"/>
                </a:lnTo>
                <a:lnTo>
                  <a:pt x="1047" y="11947"/>
                </a:lnTo>
                <a:lnTo>
                  <a:pt x="828" y="12045"/>
                </a:lnTo>
                <a:lnTo>
                  <a:pt x="609" y="12166"/>
                </a:lnTo>
                <a:lnTo>
                  <a:pt x="609" y="12166"/>
                </a:lnTo>
                <a:lnTo>
                  <a:pt x="633" y="11972"/>
                </a:lnTo>
                <a:lnTo>
                  <a:pt x="657" y="11777"/>
                </a:lnTo>
                <a:lnTo>
                  <a:pt x="657" y="11485"/>
                </a:lnTo>
                <a:lnTo>
                  <a:pt x="584" y="10147"/>
                </a:lnTo>
                <a:lnTo>
                  <a:pt x="536" y="9490"/>
                </a:lnTo>
                <a:lnTo>
                  <a:pt x="536" y="8833"/>
                </a:lnTo>
                <a:lnTo>
                  <a:pt x="560" y="7908"/>
                </a:lnTo>
                <a:lnTo>
                  <a:pt x="609" y="7008"/>
                </a:lnTo>
                <a:lnTo>
                  <a:pt x="657" y="6083"/>
                </a:lnTo>
                <a:lnTo>
                  <a:pt x="657" y="5645"/>
                </a:lnTo>
                <a:lnTo>
                  <a:pt x="657" y="5183"/>
                </a:lnTo>
                <a:lnTo>
                  <a:pt x="609" y="4234"/>
                </a:lnTo>
                <a:lnTo>
                  <a:pt x="584" y="3309"/>
                </a:lnTo>
                <a:lnTo>
                  <a:pt x="584" y="2896"/>
                </a:lnTo>
                <a:lnTo>
                  <a:pt x="609" y="2506"/>
                </a:lnTo>
                <a:lnTo>
                  <a:pt x="657" y="1728"/>
                </a:lnTo>
                <a:lnTo>
                  <a:pt x="949" y="1582"/>
                </a:lnTo>
                <a:lnTo>
                  <a:pt x="1241" y="1460"/>
                </a:lnTo>
                <a:lnTo>
                  <a:pt x="1801" y="1241"/>
                </a:lnTo>
                <a:lnTo>
                  <a:pt x="2653" y="949"/>
                </a:lnTo>
                <a:lnTo>
                  <a:pt x="3504" y="681"/>
                </a:lnTo>
                <a:lnTo>
                  <a:pt x="3821" y="608"/>
                </a:lnTo>
                <a:lnTo>
                  <a:pt x="4161" y="535"/>
                </a:lnTo>
                <a:lnTo>
                  <a:pt x="4502" y="511"/>
                </a:lnTo>
                <a:close/>
                <a:moveTo>
                  <a:pt x="15354" y="12191"/>
                </a:moveTo>
                <a:lnTo>
                  <a:pt x="15646" y="12239"/>
                </a:lnTo>
                <a:lnTo>
                  <a:pt x="15938" y="12337"/>
                </a:lnTo>
                <a:lnTo>
                  <a:pt x="15889" y="12507"/>
                </a:lnTo>
                <a:lnTo>
                  <a:pt x="15889" y="12653"/>
                </a:lnTo>
                <a:lnTo>
                  <a:pt x="15889" y="12994"/>
                </a:lnTo>
                <a:lnTo>
                  <a:pt x="15524" y="12872"/>
                </a:lnTo>
                <a:lnTo>
                  <a:pt x="15500" y="12702"/>
                </a:lnTo>
                <a:lnTo>
                  <a:pt x="15427" y="12507"/>
                </a:lnTo>
                <a:lnTo>
                  <a:pt x="15378" y="12337"/>
                </a:lnTo>
                <a:lnTo>
                  <a:pt x="15330" y="12191"/>
                </a:lnTo>
                <a:close/>
                <a:moveTo>
                  <a:pt x="1509" y="12385"/>
                </a:moveTo>
                <a:lnTo>
                  <a:pt x="1460" y="12677"/>
                </a:lnTo>
                <a:lnTo>
                  <a:pt x="1436" y="12848"/>
                </a:lnTo>
                <a:lnTo>
                  <a:pt x="1460" y="13018"/>
                </a:lnTo>
                <a:lnTo>
                  <a:pt x="1290" y="13091"/>
                </a:lnTo>
                <a:lnTo>
                  <a:pt x="1290" y="12969"/>
                </a:lnTo>
                <a:lnTo>
                  <a:pt x="1290" y="12726"/>
                </a:lnTo>
                <a:lnTo>
                  <a:pt x="1266" y="12580"/>
                </a:lnTo>
                <a:lnTo>
                  <a:pt x="1241" y="12458"/>
                </a:lnTo>
                <a:lnTo>
                  <a:pt x="1509" y="12385"/>
                </a:lnTo>
                <a:close/>
                <a:moveTo>
                  <a:pt x="10926" y="12385"/>
                </a:moveTo>
                <a:lnTo>
                  <a:pt x="10877" y="12531"/>
                </a:lnTo>
                <a:lnTo>
                  <a:pt x="10828" y="12750"/>
                </a:lnTo>
                <a:lnTo>
                  <a:pt x="10804" y="12969"/>
                </a:lnTo>
                <a:lnTo>
                  <a:pt x="10366" y="13091"/>
                </a:lnTo>
                <a:lnTo>
                  <a:pt x="10366" y="12921"/>
                </a:lnTo>
                <a:lnTo>
                  <a:pt x="10366" y="12750"/>
                </a:lnTo>
                <a:lnTo>
                  <a:pt x="10366" y="12677"/>
                </a:lnTo>
                <a:lnTo>
                  <a:pt x="10342" y="12604"/>
                </a:lnTo>
                <a:lnTo>
                  <a:pt x="10536" y="12531"/>
                </a:lnTo>
                <a:lnTo>
                  <a:pt x="10926" y="12385"/>
                </a:lnTo>
                <a:close/>
                <a:moveTo>
                  <a:pt x="7105" y="12726"/>
                </a:moveTo>
                <a:lnTo>
                  <a:pt x="7641" y="13018"/>
                </a:lnTo>
                <a:lnTo>
                  <a:pt x="7616" y="13115"/>
                </a:lnTo>
                <a:lnTo>
                  <a:pt x="7616" y="13140"/>
                </a:lnTo>
                <a:lnTo>
                  <a:pt x="7397" y="13042"/>
                </a:lnTo>
                <a:lnTo>
                  <a:pt x="7178" y="12969"/>
                </a:lnTo>
                <a:lnTo>
                  <a:pt x="7130" y="12823"/>
                </a:lnTo>
                <a:lnTo>
                  <a:pt x="7105" y="12726"/>
                </a:lnTo>
                <a:close/>
                <a:moveTo>
                  <a:pt x="16181" y="12410"/>
                </a:moveTo>
                <a:lnTo>
                  <a:pt x="16303" y="12458"/>
                </a:lnTo>
                <a:lnTo>
                  <a:pt x="16254" y="12604"/>
                </a:lnTo>
                <a:lnTo>
                  <a:pt x="16230" y="12775"/>
                </a:lnTo>
                <a:lnTo>
                  <a:pt x="16206" y="13140"/>
                </a:lnTo>
                <a:lnTo>
                  <a:pt x="16157" y="13115"/>
                </a:lnTo>
                <a:lnTo>
                  <a:pt x="16206" y="13067"/>
                </a:lnTo>
                <a:lnTo>
                  <a:pt x="16206" y="12994"/>
                </a:lnTo>
                <a:lnTo>
                  <a:pt x="16181" y="12702"/>
                </a:lnTo>
                <a:lnTo>
                  <a:pt x="16181" y="12410"/>
                </a:lnTo>
                <a:close/>
                <a:moveTo>
                  <a:pt x="10025" y="12750"/>
                </a:moveTo>
                <a:lnTo>
                  <a:pt x="9977" y="12994"/>
                </a:lnTo>
                <a:lnTo>
                  <a:pt x="9928" y="13213"/>
                </a:lnTo>
                <a:lnTo>
                  <a:pt x="9928" y="13261"/>
                </a:lnTo>
                <a:lnTo>
                  <a:pt x="9563" y="13432"/>
                </a:lnTo>
                <a:lnTo>
                  <a:pt x="9563" y="13286"/>
                </a:lnTo>
                <a:lnTo>
                  <a:pt x="9563" y="13164"/>
                </a:lnTo>
                <a:lnTo>
                  <a:pt x="9539" y="13067"/>
                </a:lnTo>
                <a:lnTo>
                  <a:pt x="9539" y="13042"/>
                </a:lnTo>
                <a:lnTo>
                  <a:pt x="9563" y="13018"/>
                </a:lnTo>
                <a:lnTo>
                  <a:pt x="9782" y="12896"/>
                </a:lnTo>
                <a:lnTo>
                  <a:pt x="10025" y="12750"/>
                </a:lnTo>
                <a:close/>
                <a:moveTo>
                  <a:pt x="8030" y="13261"/>
                </a:moveTo>
                <a:lnTo>
                  <a:pt x="8322" y="13432"/>
                </a:lnTo>
                <a:lnTo>
                  <a:pt x="8614" y="13553"/>
                </a:lnTo>
                <a:lnTo>
                  <a:pt x="8565" y="13675"/>
                </a:lnTo>
                <a:lnTo>
                  <a:pt x="8541" y="13870"/>
                </a:lnTo>
                <a:lnTo>
                  <a:pt x="8419" y="13724"/>
                </a:lnTo>
                <a:lnTo>
                  <a:pt x="8298" y="13602"/>
                </a:lnTo>
                <a:lnTo>
                  <a:pt x="8030" y="13383"/>
                </a:lnTo>
                <a:lnTo>
                  <a:pt x="8030" y="13261"/>
                </a:lnTo>
                <a:close/>
                <a:moveTo>
                  <a:pt x="9247" y="13261"/>
                </a:moveTo>
                <a:lnTo>
                  <a:pt x="9247" y="13383"/>
                </a:lnTo>
                <a:lnTo>
                  <a:pt x="9271" y="13578"/>
                </a:lnTo>
                <a:lnTo>
                  <a:pt x="9052" y="13724"/>
                </a:lnTo>
                <a:lnTo>
                  <a:pt x="8857" y="13894"/>
                </a:lnTo>
                <a:lnTo>
                  <a:pt x="8857" y="13699"/>
                </a:lnTo>
                <a:lnTo>
                  <a:pt x="8857" y="13626"/>
                </a:lnTo>
                <a:lnTo>
                  <a:pt x="8930" y="13602"/>
                </a:lnTo>
                <a:lnTo>
                  <a:pt x="8979" y="13553"/>
                </a:lnTo>
                <a:lnTo>
                  <a:pt x="9052" y="13456"/>
                </a:lnTo>
                <a:lnTo>
                  <a:pt x="9101" y="13407"/>
                </a:lnTo>
                <a:lnTo>
                  <a:pt x="9149" y="13334"/>
                </a:lnTo>
                <a:lnTo>
                  <a:pt x="9247" y="13261"/>
                </a:lnTo>
                <a:close/>
                <a:moveTo>
                  <a:pt x="4550" y="0"/>
                </a:moveTo>
                <a:lnTo>
                  <a:pt x="4185" y="24"/>
                </a:lnTo>
                <a:lnTo>
                  <a:pt x="3845" y="49"/>
                </a:lnTo>
                <a:lnTo>
                  <a:pt x="3504" y="122"/>
                </a:lnTo>
                <a:lnTo>
                  <a:pt x="3042" y="243"/>
                </a:lnTo>
                <a:lnTo>
                  <a:pt x="2580" y="414"/>
                </a:lnTo>
                <a:lnTo>
                  <a:pt x="1679" y="754"/>
                </a:lnTo>
                <a:lnTo>
                  <a:pt x="1290" y="876"/>
                </a:lnTo>
                <a:lnTo>
                  <a:pt x="852" y="1046"/>
                </a:lnTo>
                <a:lnTo>
                  <a:pt x="633" y="1168"/>
                </a:lnTo>
                <a:lnTo>
                  <a:pt x="438" y="1290"/>
                </a:lnTo>
                <a:lnTo>
                  <a:pt x="292" y="1436"/>
                </a:lnTo>
                <a:lnTo>
                  <a:pt x="195" y="1606"/>
                </a:lnTo>
                <a:lnTo>
                  <a:pt x="171" y="1703"/>
                </a:lnTo>
                <a:lnTo>
                  <a:pt x="195" y="1801"/>
                </a:lnTo>
                <a:lnTo>
                  <a:pt x="122" y="2093"/>
                </a:lnTo>
                <a:lnTo>
                  <a:pt x="73" y="2409"/>
                </a:lnTo>
                <a:lnTo>
                  <a:pt x="49" y="2725"/>
                </a:lnTo>
                <a:lnTo>
                  <a:pt x="49" y="3066"/>
                </a:lnTo>
                <a:lnTo>
                  <a:pt x="73" y="3699"/>
                </a:lnTo>
                <a:lnTo>
                  <a:pt x="98" y="4331"/>
                </a:lnTo>
                <a:lnTo>
                  <a:pt x="122" y="5183"/>
                </a:lnTo>
                <a:lnTo>
                  <a:pt x="122" y="6034"/>
                </a:lnTo>
                <a:lnTo>
                  <a:pt x="98" y="6886"/>
                </a:lnTo>
                <a:lnTo>
                  <a:pt x="25" y="7738"/>
                </a:lnTo>
                <a:lnTo>
                  <a:pt x="0" y="8468"/>
                </a:lnTo>
                <a:lnTo>
                  <a:pt x="0" y="9198"/>
                </a:lnTo>
                <a:lnTo>
                  <a:pt x="0" y="9928"/>
                </a:lnTo>
                <a:lnTo>
                  <a:pt x="49" y="10633"/>
                </a:lnTo>
                <a:lnTo>
                  <a:pt x="122" y="11680"/>
                </a:lnTo>
                <a:lnTo>
                  <a:pt x="122" y="12045"/>
                </a:lnTo>
                <a:lnTo>
                  <a:pt x="122" y="12166"/>
                </a:lnTo>
                <a:lnTo>
                  <a:pt x="171" y="12264"/>
                </a:lnTo>
                <a:lnTo>
                  <a:pt x="195" y="12337"/>
                </a:lnTo>
                <a:lnTo>
                  <a:pt x="292" y="12385"/>
                </a:lnTo>
                <a:lnTo>
                  <a:pt x="341" y="12410"/>
                </a:lnTo>
                <a:lnTo>
                  <a:pt x="365" y="12507"/>
                </a:lnTo>
                <a:lnTo>
                  <a:pt x="414" y="12580"/>
                </a:lnTo>
                <a:lnTo>
                  <a:pt x="487" y="12629"/>
                </a:lnTo>
                <a:lnTo>
                  <a:pt x="584" y="12629"/>
                </a:lnTo>
                <a:lnTo>
                  <a:pt x="803" y="12580"/>
                </a:lnTo>
                <a:lnTo>
                  <a:pt x="803" y="12896"/>
                </a:lnTo>
                <a:lnTo>
                  <a:pt x="803" y="13188"/>
                </a:lnTo>
                <a:lnTo>
                  <a:pt x="828" y="13334"/>
                </a:lnTo>
                <a:lnTo>
                  <a:pt x="876" y="13480"/>
                </a:lnTo>
                <a:lnTo>
                  <a:pt x="925" y="13529"/>
                </a:lnTo>
                <a:lnTo>
                  <a:pt x="998" y="13578"/>
                </a:lnTo>
                <a:lnTo>
                  <a:pt x="1144" y="13578"/>
                </a:lnTo>
                <a:lnTo>
                  <a:pt x="1217" y="13553"/>
                </a:lnTo>
                <a:lnTo>
                  <a:pt x="1241" y="13529"/>
                </a:lnTo>
                <a:lnTo>
                  <a:pt x="1363" y="13529"/>
                </a:lnTo>
                <a:lnTo>
                  <a:pt x="1485" y="13505"/>
                </a:lnTo>
                <a:lnTo>
                  <a:pt x="1704" y="13432"/>
                </a:lnTo>
                <a:lnTo>
                  <a:pt x="2142" y="13310"/>
                </a:lnTo>
                <a:lnTo>
                  <a:pt x="2604" y="13213"/>
                </a:lnTo>
                <a:lnTo>
                  <a:pt x="3188" y="13140"/>
                </a:lnTo>
                <a:lnTo>
                  <a:pt x="3772" y="13091"/>
                </a:lnTo>
                <a:lnTo>
                  <a:pt x="4356" y="13067"/>
                </a:lnTo>
                <a:lnTo>
                  <a:pt x="4940" y="13091"/>
                </a:lnTo>
                <a:lnTo>
                  <a:pt x="5402" y="13115"/>
                </a:lnTo>
                <a:lnTo>
                  <a:pt x="5937" y="13164"/>
                </a:lnTo>
                <a:lnTo>
                  <a:pt x="6473" y="13261"/>
                </a:lnTo>
                <a:lnTo>
                  <a:pt x="6740" y="13334"/>
                </a:lnTo>
                <a:lnTo>
                  <a:pt x="7008" y="13407"/>
                </a:lnTo>
                <a:lnTo>
                  <a:pt x="7251" y="13505"/>
                </a:lnTo>
                <a:lnTo>
                  <a:pt x="7495" y="13626"/>
                </a:lnTo>
                <a:lnTo>
                  <a:pt x="7714" y="13772"/>
                </a:lnTo>
                <a:lnTo>
                  <a:pt x="7908" y="13918"/>
                </a:lnTo>
                <a:lnTo>
                  <a:pt x="8079" y="14088"/>
                </a:lnTo>
                <a:lnTo>
                  <a:pt x="8225" y="14307"/>
                </a:lnTo>
                <a:lnTo>
                  <a:pt x="8322" y="14526"/>
                </a:lnTo>
                <a:lnTo>
                  <a:pt x="8371" y="14794"/>
                </a:lnTo>
                <a:lnTo>
                  <a:pt x="8419" y="14891"/>
                </a:lnTo>
                <a:lnTo>
                  <a:pt x="8468" y="14940"/>
                </a:lnTo>
                <a:lnTo>
                  <a:pt x="8565" y="14964"/>
                </a:lnTo>
                <a:lnTo>
                  <a:pt x="8638" y="14964"/>
                </a:lnTo>
                <a:lnTo>
                  <a:pt x="8736" y="14916"/>
                </a:lnTo>
                <a:lnTo>
                  <a:pt x="8809" y="14843"/>
                </a:lnTo>
                <a:lnTo>
                  <a:pt x="8857" y="14770"/>
                </a:lnTo>
                <a:lnTo>
                  <a:pt x="8857" y="14648"/>
                </a:lnTo>
                <a:lnTo>
                  <a:pt x="8833" y="14599"/>
                </a:lnTo>
                <a:lnTo>
                  <a:pt x="9052" y="14332"/>
                </a:lnTo>
                <a:lnTo>
                  <a:pt x="9247" y="14113"/>
                </a:lnTo>
                <a:lnTo>
                  <a:pt x="9514" y="13943"/>
                </a:lnTo>
                <a:lnTo>
                  <a:pt x="9806" y="13772"/>
                </a:lnTo>
                <a:lnTo>
                  <a:pt x="10220" y="13602"/>
                </a:lnTo>
                <a:lnTo>
                  <a:pt x="10658" y="13456"/>
                </a:lnTo>
                <a:lnTo>
                  <a:pt x="11096" y="13334"/>
                </a:lnTo>
                <a:lnTo>
                  <a:pt x="11534" y="13261"/>
                </a:lnTo>
                <a:lnTo>
                  <a:pt x="12045" y="13188"/>
                </a:lnTo>
                <a:lnTo>
                  <a:pt x="12580" y="13140"/>
                </a:lnTo>
                <a:lnTo>
                  <a:pt x="13626" y="13091"/>
                </a:lnTo>
                <a:lnTo>
                  <a:pt x="13967" y="13091"/>
                </a:lnTo>
                <a:lnTo>
                  <a:pt x="14308" y="13115"/>
                </a:lnTo>
                <a:lnTo>
                  <a:pt x="14648" y="13140"/>
                </a:lnTo>
                <a:lnTo>
                  <a:pt x="14965" y="13188"/>
                </a:lnTo>
                <a:lnTo>
                  <a:pt x="15305" y="13261"/>
                </a:lnTo>
                <a:lnTo>
                  <a:pt x="15622" y="13359"/>
                </a:lnTo>
                <a:lnTo>
                  <a:pt x="15938" y="13480"/>
                </a:lnTo>
                <a:lnTo>
                  <a:pt x="16254" y="13651"/>
                </a:lnTo>
                <a:lnTo>
                  <a:pt x="16303" y="13675"/>
                </a:lnTo>
                <a:lnTo>
                  <a:pt x="16376" y="13675"/>
                </a:lnTo>
                <a:lnTo>
                  <a:pt x="16425" y="13651"/>
                </a:lnTo>
                <a:lnTo>
                  <a:pt x="16473" y="13626"/>
                </a:lnTo>
                <a:lnTo>
                  <a:pt x="16522" y="13578"/>
                </a:lnTo>
                <a:lnTo>
                  <a:pt x="16546" y="13529"/>
                </a:lnTo>
                <a:lnTo>
                  <a:pt x="16571" y="13456"/>
                </a:lnTo>
                <a:lnTo>
                  <a:pt x="16571" y="13407"/>
                </a:lnTo>
                <a:lnTo>
                  <a:pt x="16595" y="13310"/>
                </a:lnTo>
                <a:lnTo>
                  <a:pt x="16595" y="12921"/>
                </a:lnTo>
                <a:lnTo>
                  <a:pt x="16571" y="12531"/>
                </a:lnTo>
                <a:lnTo>
                  <a:pt x="16765" y="12556"/>
                </a:lnTo>
                <a:lnTo>
                  <a:pt x="16911" y="12556"/>
                </a:lnTo>
                <a:lnTo>
                  <a:pt x="17082" y="12531"/>
                </a:lnTo>
                <a:lnTo>
                  <a:pt x="17228" y="12483"/>
                </a:lnTo>
                <a:lnTo>
                  <a:pt x="17301" y="12458"/>
                </a:lnTo>
                <a:lnTo>
                  <a:pt x="17325" y="12410"/>
                </a:lnTo>
                <a:lnTo>
                  <a:pt x="17374" y="12361"/>
                </a:lnTo>
                <a:lnTo>
                  <a:pt x="17374" y="12312"/>
                </a:lnTo>
                <a:lnTo>
                  <a:pt x="17398" y="12264"/>
                </a:lnTo>
                <a:lnTo>
                  <a:pt x="17374" y="12191"/>
                </a:lnTo>
                <a:lnTo>
                  <a:pt x="17349" y="12142"/>
                </a:lnTo>
                <a:lnTo>
                  <a:pt x="17301" y="12118"/>
                </a:lnTo>
                <a:lnTo>
                  <a:pt x="17325" y="11972"/>
                </a:lnTo>
                <a:lnTo>
                  <a:pt x="17349" y="11826"/>
                </a:lnTo>
                <a:lnTo>
                  <a:pt x="17349" y="11558"/>
                </a:lnTo>
                <a:lnTo>
                  <a:pt x="17325" y="10998"/>
                </a:lnTo>
                <a:lnTo>
                  <a:pt x="17301" y="8881"/>
                </a:lnTo>
                <a:lnTo>
                  <a:pt x="17301" y="7178"/>
                </a:lnTo>
                <a:lnTo>
                  <a:pt x="17301" y="6326"/>
                </a:lnTo>
                <a:lnTo>
                  <a:pt x="17349" y="5475"/>
                </a:lnTo>
                <a:lnTo>
                  <a:pt x="17374" y="4380"/>
                </a:lnTo>
                <a:lnTo>
                  <a:pt x="17374" y="3820"/>
                </a:lnTo>
                <a:lnTo>
                  <a:pt x="17374" y="3285"/>
                </a:lnTo>
                <a:lnTo>
                  <a:pt x="17349" y="2920"/>
                </a:lnTo>
                <a:lnTo>
                  <a:pt x="17325" y="2531"/>
                </a:lnTo>
                <a:lnTo>
                  <a:pt x="17301" y="2336"/>
                </a:lnTo>
                <a:lnTo>
                  <a:pt x="17276" y="2141"/>
                </a:lnTo>
                <a:lnTo>
                  <a:pt x="17228" y="1971"/>
                </a:lnTo>
                <a:lnTo>
                  <a:pt x="17130" y="1801"/>
                </a:lnTo>
                <a:lnTo>
                  <a:pt x="17179" y="1728"/>
                </a:lnTo>
                <a:lnTo>
                  <a:pt x="17203" y="1630"/>
                </a:lnTo>
                <a:lnTo>
                  <a:pt x="17203" y="1557"/>
                </a:lnTo>
                <a:lnTo>
                  <a:pt x="17155" y="1460"/>
                </a:lnTo>
                <a:lnTo>
                  <a:pt x="16911" y="1217"/>
                </a:lnTo>
                <a:lnTo>
                  <a:pt x="16644" y="998"/>
                </a:lnTo>
                <a:lnTo>
                  <a:pt x="16352" y="803"/>
                </a:lnTo>
                <a:lnTo>
                  <a:pt x="16035" y="633"/>
                </a:lnTo>
                <a:lnTo>
                  <a:pt x="15719" y="487"/>
                </a:lnTo>
                <a:lnTo>
                  <a:pt x="15378" y="365"/>
                </a:lnTo>
                <a:lnTo>
                  <a:pt x="15038" y="268"/>
                </a:lnTo>
                <a:lnTo>
                  <a:pt x="14697" y="195"/>
                </a:lnTo>
                <a:lnTo>
                  <a:pt x="14356" y="146"/>
                </a:lnTo>
                <a:lnTo>
                  <a:pt x="14016" y="97"/>
                </a:lnTo>
                <a:lnTo>
                  <a:pt x="13626" y="49"/>
                </a:lnTo>
                <a:lnTo>
                  <a:pt x="13261" y="24"/>
                </a:lnTo>
                <a:lnTo>
                  <a:pt x="12896" y="24"/>
                </a:lnTo>
                <a:lnTo>
                  <a:pt x="12531" y="49"/>
                </a:lnTo>
                <a:lnTo>
                  <a:pt x="12166" y="97"/>
                </a:lnTo>
                <a:lnTo>
                  <a:pt x="11826" y="170"/>
                </a:lnTo>
                <a:lnTo>
                  <a:pt x="11583" y="243"/>
                </a:lnTo>
                <a:lnTo>
                  <a:pt x="11339" y="316"/>
                </a:lnTo>
                <a:lnTo>
                  <a:pt x="10877" y="560"/>
                </a:lnTo>
                <a:lnTo>
                  <a:pt x="10415" y="803"/>
                </a:lnTo>
                <a:lnTo>
                  <a:pt x="9977" y="1046"/>
                </a:lnTo>
                <a:lnTo>
                  <a:pt x="9441" y="1338"/>
                </a:lnTo>
                <a:lnTo>
                  <a:pt x="9125" y="1509"/>
                </a:lnTo>
                <a:lnTo>
                  <a:pt x="8857" y="1703"/>
                </a:lnTo>
                <a:lnTo>
                  <a:pt x="8809" y="1679"/>
                </a:lnTo>
                <a:lnTo>
                  <a:pt x="8687" y="1679"/>
                </a:lnTo>
                <a:lnTo>
                  <a:pt x="8638" y="1728"/>
                </a:lnTo>
                <a:lnTo>
                  <a:pt x="8419" y="1460"/>
                </a:lnTo>
                <a:lnTo>
                  <a:pt x="8152" y="1217"/>
                </a:lnTo>
                <a:lnTo>
                  <a:pt x="7884" y="1022"/>
                </a:lnTo>
                <a:lnTo>
                  <a:pt x="7592" y="803"/>
                </a:lnTo>
                <a:lnTo>
                  <a:pt x="7276" y="633"/>
                </a:lnTo>
                <a:lnTo>
                  <a:pt x="6959" y="487"/>
                </a:lnTo>
                <a:lnTo>
                  <a:pt x="6643" y="341"/>
                </a:lnTo>
                <a:lnTo>
                  <a:pt x="6302" y="243"/>
                </a:lnTo>
                <a:lnTo>
                  <a:pt x="5962" y="146"/>
                </a:lnTo>
                <a:lnTo>
                  <a:pt x="5597" y="73"/>
                </a:lnTo>
                <a:lnTo>
                  <a:pt x="5256" y="24"/>
                </a:lnTo>
                <a:lnTo>
                  <a:pt x="4891" y="0"/>
                </a:lnTo>
                <a:close/>
              </a:path>
            </a:pathLst>
          </a:custGeom>
          <a:solidFill>
            <a:srgbClr val="25212A">
              <a:alpha val="7115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01" name="Google Shape;1001;p95"/>
          <p:cNvSpPr/>
          <p:nvPr/>
        </p:nvSpPr>
        <p:spPr>
          <a:xfrm>
            <a:off x="6343586" y="3031899"/>
            <a:ext cx="505936" cy="442280"/>
          </a:xfrm>
          <a:custGeom>
            <a:rect b="b" l="l" r="r" t="t"/>
            <a:pathLst>
              <a:path extrusionOk="0" h="16571" w="18956">
                <a:moveTo>
                  <a:pt x="9222" y="2604"/>
                </a:moveTo>
                <a:lnTo>
                  <a:pt x="9149" y="2628"/>
                </a:lnTo>
                <a:lnTo>
                  <a:pt x="9028" y="2701"/>
                </a:lnTo>
                <a:lnTo>
                  <a:pt x="8809" y="2896"/>
                </a:lnTo>
                <a:lnTo>
                  <a:pt x="8517" y="3139"/>
                </a:lnTo>
                <a:lnTo>
                  <a:pt x="8249" y="3358"/>
                </a:lnTo>
                <a:lnTo>
                  <a:pt x="7957" y="3577"/>
                </a:lnTo>
                <a:lnTo>
                  <a:pt x="7665" y="3821"/>
                </a:lnTo>
                <a:lnTo>
                  <a:pt x="6619" y="4818"/>
                </a:lnTo>
                <a:lnTo>
                  <a:pt x="5573" y="5816"/>
                </a:lnTo>
                <a:lnTo>
                  <a:pt x="5256" y="6181"/>
                </a:lnTo>
                <a:lnTo>
                  <a:pt x="4964" y="6546"/>
                </a:lnTo>
                <a:lnTo>
                  <a:pt x="4380" y="7325"/>
                </a:lnTo>
                <a:lnTo>
                  <a:pt x="4210" y="7495"/>
                </a:lnTo>
                <a:lnTo>
                  <a:pt x="3942" y="7763"/>
                </a:lnTo>
                <a:lnTo>
                  <a:pt x="3821" y="7909"/>
                </a:lnTo>
                <a:lnTo>
                  <a:pt x="3723" y="8055"/>
                </a:lnTo>
                <a:lnTo>
                  <a:pt x="3675" y="8176"/>
                </a:lnTo>
                <a:lnTo>
                  <a:pt x="3675" y="8225"/>
                </a:lnTo>
                <a:lnTo>
                  <a:pt x="3699" y="8274"/>
                </a:lnTo>
                <a:lnTo>
                  <a:pt x="3796" y="8347"/>
                </a:lnTo>
                <a:lnTo>
                  <a:pt x="3918" y="8347"/>
                </a:lnTo>
                <a:lnTo>
                  <a:pt x="4040" y="8322"/>
                </a:lnTo>
                <a:lnTo>
                  <a:pt x="4186" y="8249"/>
                </a:lnTo>
                <a:lnTo>
                  <a:pt x="4332" y="8128"/>
                </a:lnTo>
                <a:lnTo>
                  <a:pt x="4478" y="8006"/>
                </a:lnTo>
                <a:lnTo>
                  <a:pt x="4794" y="7665"/>
                </a:lnTo>
                <a:lnTo>
                  <a:pt x="5086" y="7300"/>
                </a:lnTo>
                <a:lnTo>
                  <a:pt x="5354" y="6935"/>
                </a:lnTo>
                <a:lnTo>
                  <a:pt x="5694" y="6473"/>
                </a:lnTo>
                <a:lnTo>
                  <a:pt x="6108" y="6035"/>
                </a:lnTo>
                <a:lnTo>
                  <a:pt x="6521" y="5621"/>
                </a:lnTo>
                <a:lnTo>
                  <a:pt x="7422" y="4818"/>
                </a:lnTo>
                <a:lnTo>
                  <a:pt x="7860" y="4380"/>
                </a:lnTo>
                <a:lnTo>
                  <a:pt x="8322" y="3967"/>
                </a:lnTo>
                <a:lnTo>
                  <a:pt x="8663" y="3699"/>
                </a:lnTo>
                <a:lnTo>
                  <a:pt x="9003" y="3456"/>
                </a:lnTo>
                <a:lnTo>
                  <a:pt x="9174" y="3285"/>
                </a:lnTo>
                <a:lnTo>
                  <a:pt x="9295" y="3139"/>
                </a:lnTo>
                <a:lnTo>
                  <a:pt x="9320" y="3139"/>
                </a:lnTo>
                <a:lnTo>
                  <a:pt x="9466" y="3285"/>
                </a:lnTo>
                <a:lnTo>
                  <a:pt x="10366" y="4113"/>
                </a:lnTo>
                <a:lnTo>
                  <a:pt x="11169" y="4916"/>
                </a:lnTo>
                <a:lnTo>
                  <a:pt x="11558" y="5329"/>
                </a:lnTo>
                <a:lnTo>
                  <a:pt x="11923" y="5767"/>
                </a:lnTo>
                <a:lnTo>
                  <a:pt x="12264" y="6181"/>
                </a:lnTo>
                <a:lnTo>
                  <a:pt x="12605" y="6643"/>
                </a:lnTo>
                <a:lnTo>
                  <a:pt x="12945" y="7057"/>
                </a:lnTo>
                <a:lnTo>
                  <a:pt x="13116" y="7276"/>
                </a:lnTo>
                <a:lnTo>
                  <a:pt x="13310" y="7471"/>
                </a:lnTo>
                <a:lnTo>
                  <a:pt x="13675" y="7787"/>
                </a:lnTo>
                <a:lnTo>
                  <a:pt x="14040" y="8079"/>
                </a:lnTo>
                <a:lnTo>
                  <a:pt x="14308" y="8322"/>
                </a:lnTo>
                <a:lnTo>
                  <a:pt x="14429" y="8420"/>
                </a:lnTo>
                <a:lnTo>
                  <a:pt x="14502" y="8444"/>
                </a:lnTo>
                <a:lnTo>
                  <a:pt x="14600" y="8493"/>
                </a:lnTo>
                <a:lnTo>
                  <a:pt x="14697" y="8493"/>
                </a:lnTo>
                <a:lnTo>
                  <a:pt x="14770" y="8444"/>
                </a:lnTo>
                <a:lnTo>
                  <a:pt x="14843" y="8371"/>
                </a:lnTo>
                <a:lnTo>
                  <a:pt x="14867" y="8274"/>
                </a:lnTo>
                <a:lnTo>
                  <a:pt x="14867" y="8201"/>
                </a:lnTo>
                <a:lnTo>
                  <a:pt x="14843" y="8103"/>
                </a:lnTo>
                <a:lnTo>
                  <a:pt x="14746" y="7957"/>
                </a:lnTo>
                <a:lnTo>
                  <a:pt x="14648" y="7811"/>
                </a:lnTo>
                <a:lnTo>
                  <a:pt x="14502" y="7690"/>
                </a:lnTo>
                <a:lnTo>
                  <a:pt x="14186" y="7446"/>
                </a:lnTo>
                <a:lnTo>
                  <a:pt x="13894" y="7252"/>
                </a:lnTo>
                <a:lnTo>
                  <a:pt x="13675" y="7057"/>
                </a:lnTo>
                <a:lnTo>
                  <a:pt x="13481" y="6862"/>
                </a:lnTo>
                <a:lnTo>
                  <a:pt x="13116" y="6424"/>
                </a:lnTo>
                <a:lnTo>
                  <a:pt x="12434" y="5500"/>
                </a:lnTo>
                <a:lnTo>
                  <a:pt x="12045" y="5037"/>
                </a:lnTo>
                <a:lnTo>
                  <a:pt x="11607" y="4599"/>
                </a:lnTo>
                <a:lnTo>
                  <a:pt x="11169" y="4161"/>
                </a:lnTo>
                <a:lnTo>
                  <a:pt x="10731" y="3723"/>
                </a:lnTo>
                <a:lnTo>
                  <a:pt x="10293" y="3334"/>
                </a:lnTo>
                <a:lnTo>
                  <a:pt x="9806" y="2920"/>
                </a:lnTo>
                <a:lnTo>
                  <a:pt x="9660" y="2799"/>
                </a:lnTo>
                <a:lnTo>
                  <a:pt x="9514" y="2726"/>
                </a:lnTo>
                <a:lnTo>
                  <a:pt x="9417" y="2628"/>
                </a:lnTo>
                <a:lnTo>
                  <a:pt x="9368" y="2604"/>
                </a:lnTo>
                <a:close/>
                <a:moveTo>
                  <a:pt x="9271" y="8979"/>
                </a:moveTo>
                <a:lnTo>
                  <a:pt x="9247" y="9125"/>
                </a:lnTo>
                <a:lnTo>
                  <a:pt x="9271" y="9271"/>
                </a:lnTo>
                <a:lnTo>
                  <a:pt x="9295" y="9563"/>
                </a:lnTo>
                <a:lnTo>
                  <a:pt x="8517" y="9563"/>
                </a:lnTo>
                <a:lnTo>
                  <a:pt x="8298" y="9587"/>
                </a:lnTo>
                <a:lnTo>
                  <a:pt x="8176" y="9612"/>
                </a:lnTo>
                <a:lnTo>
                  <a:pt x="8054" y="9636"/>
                </a:lnTo>
                <a:lnTo>
                  <a:pt x="8054" y="9466"/>
                </a:lnTo>
                <a:lnTo>
                  <a:pt x="8054" y="9320"/>
                </a:lnTo>
                <a:lnTo>
                  <a:pt x="8006" y="9174"/>
                </a:lnTo>
                <a:lnTo>
                  <a:pt x="7957" y="9028"/>
                </a:lnTo>
                <a:lnTo>
                  <a:pt x="8614" y="9028"/>
                </a:lnTo>
                <a:lnTo>
                  <a:pt x="9271" y="8979"/>
                </a:lnTo>
                <a:close/>
                <a:moveTo>
                  <a:pt x="10317" y="8979"/>
                </a:moveTo>
                <a:lnTo>
                  <a:pt x="10682" y="9028"/>
                </a:lnTo>
                <a:lnTo>
                  <a:pt x="11047" y="9052"/>
                </a:lnTo>
                <a:lnTo>
                  <a:pt x="11047" y="9344"/>
                </a:lnTo>
                <a:lnTo>
                  <a:pt x="11047" y="9636"/>
                </a:lnTo>
                <a:lnTo>
                  <a:pt x="10731" y="9612"/>
                </a:lnTo>
                <a:lnTo>
                  <a:pt x="9685" y="9587"/>
                </a:lnTo>
                <a:lnTo>
                  <a:pt x="9636" y="9271"/>
                </a:lnTo>
                <a:lnTo>
                  <a:pt x="9612" y="9125"/>
                </a:lnTo>
                <a:lnTo>
                  <a:pt x="9563" y="8979"/>
                </a:lnTo>
                <a:close/>
                <a:moveTo>
                  <a:pt x="8054" y="10001"/>
                </a:moveTo>
                <a:lnTo>
                  <a:pt x="8176" y="10025"/>
                </a:lnTo>
                <a:lnTo>
                  <a:pt x="8930" y="10025"/>
                </a:lnTo>
                <a:lnTo>
                  <a:pt x="9320" y="10050"/>
                </a:lnTo>
                <a:lnTo>
                  <a:pt x="9295" y="10707"/>
                </a:lnTo>
                <a:lnTo>
                  <a:pt x="8638" y="10634"/>
                </a:lnTo>
                <a:lnTo>
                  <a:pt x="8298" y="10634"/>
                </a:lnTo>
                <a:lnTo>
                  <a:pt x="8006" y="10658"/>
                </a:lnTo>
                <a:lnTo>
                  <a:pt x="8030" y="10342"/>
                </a:lnTo>
                <a:lnTo>
                  <a:pt x="8054" y="10001"/>
                </a:lnTo>
                <a:close/>
                <a:moveTo>
                  <a:pt x="9709" y="10074"/>
                </a:moveTo>
                <a:lnTo>
                  <a:pt x="10366" y="10147"/>
                </a:lnTo>
                <a:lnTo>
                  <a:pt x="10901" y="10147"/>
                </a:lnTo>
                <a:lnTo>
                  <a:pt x="11047" y="10123"/>
                </a:lnTo>
                <a:lnTo>
                  <a:pt x="11047" y="10123"/>
                </a:lnTo>
                <a:lnTo>
                  <a:pt x="11023" y="10390"/>
                </a:lnTo>
                <a:lnTo>
                  <a:pt x="10974" y="10634"/>
                </a:lnTo>
                <a:lnTo>
                  <a:pt x="10755" y="10707"/>
                </a:lnTo>
                <a:lnTo>
                  <a:pt x="10536" y="10731"/>
                </a:lnTo>
                <a:lnTo>
                  <a:pt x="10123" y="10755"/>
                </a:lnTo>
                <a:lnTo>
                  <a:pt x="9685" y="10755"/>
                </a:lnTo>
                <a:lnTo>
                  <a:pt x="9685" y="10707"/>
                </a:lnTo>
                <a:lnTo>
                  <a:pt x="9709" y="10390"/>
                </a:lnTo>
                <a:lnTo>
                  <a:pt x="9709" y="10074"/>
                </a:lnTo>
                <a:close/>
                <a:moveTo>
                  <a:pt x="8955" y="8468"/>
                </a:moveTo>
                <a:lnTo>
                  <a:pt x="8541" y="8493"/>
                </a:lnTo>
                <a:lnTo>
                  <a:pt x="8346" y="8517"/>
                </a:lnTo>
                <a:lnTo>
                  <a:pt x="8152" y="8566"/>
                </a:lnTo>
                <a:lnTo>
                  <a:pt x="7957" y="8614"/>
                </a:lnTo>
                <a:lnTo>
                  <a:pt x="7762" y="8687"/>
                </a:lnTo>
                <a:lnTo>
                  <a:pt x="7738" y="8736"/>
                </a:lnTo>
                <a:lnTo>
                  <a:pt x="7714" y="8760"/>
                </a:lnTo>
                <a:lnTo>
                  <a:pt x="7689" y="8833"/>
                </a:lnTo>
                <a:lnTo>
                  <a:pt x="7641" y="8882"/>
                </a:lnTo>
                <a:lnTo>
                  <a:pt x="7592" y="8906"/>
                </a:lnTo>
                <a:lnTo>
                  <a:pt x="7568" y="8979"/>
                </a:lnTo>
                <a:lnTo>
                  <a:pt x="7568" y="9028"/>
                </a:lnTo>
                <a:lnTo>
                  <a:pt x="7616" y="9247"/>
                </a:lnTo>
                <a:lnTo>
                  <a:pt x="7616" y="9490"/>
                </a:lnTo>
                <a:lnTo>
                  <a:pt x="7592" y="9709"/>
                </a:lnTo>
                <a:lnTo>
                  <a:pt x="7568" y="9952"/>
                </a:lnTo>
                <a:lnTo>
                  <a:pt x="7495" y="10415"/>
                </a:lnTo>
                <a:lnTo>
                  <a:pt x="7495" y="10634"/>
                </a:lnTo>
                <a:lnTo>
                  <a:pt x="7519" y="10877"/>
                </a:lnTo>
                <a:lnTo>
                  <a:pt x="7519" y="10926"/>
                </a:lnTo>
                <a:lnTo>
                  <a:pt x="7568" y="10974"/>
                </a:lnTo>
                <a:lnTo>
                  <a:pt x="7641" y="11023"/>
                </a:lnTo>
                <a:lnTo>
                  <a:pt x="7762" y="11047"/>
                </a:lnTo>
                <a:lnTo>
                  <a:pt x="7860" y="10999"/>
                </a:lnTo>
                <a:lnTo>
                  <a:pt x="8079" y="11072"/>
                </a:lnTo>
                <a:lnTo>
                  <a:pt x="8298" y="11120"/>
                </a:lnTo>
                <a:lnTo>
                  <a:pt x="8784" y="11169"/>
                </a:lnTo>
                <a:lnTo>
                  <a:pt x="9733" y="11218"/>
                </a:lnTo>
                <a:lnTo>
                  <a:pt x="10123" y="11242"/>
                </a:lnTo>
                <a:lnTo>
                  <a:pt x="10561" y="11218"/>
                </a:lnTo>
                <a:lnTo>
                  <a:pt x="10780" y="11193"/>
                </a:lnTo>
                <a:lnTo>
                  <a:pt x="10999" y="11145"/>
                </a:lnTo>
                <a:lnTo>
                  <a:pt x="11169" y="11072"/>
                </a:lnTo>
                <a:lnTo>
                  <a:pt x="11339" y="10950"/>
                </a:lnTo>
                <a:lnTo>
                  <a:pt x="11388" y="10877"/>
                </a:lnTo>
                <a:lnTo>
                  <a:pt x="11388" y="10828"/>
                </a:lnTo>
                <a:lnTo>
                  <a:pt x="11412" y="10804"/>
                </a:lnTo>
                <a:lnTo>
                  <a:pt x="11461" y="10561"/>
                </a:lnTo>
                <a:lnTo>
                  <a:pt x="11510" y="10293"/>
                </a:lnTo>
                <a:lnTo>
                  <a:pt x="11510" y="10025"/>
                </a:lnTo>
                <a:lnTo>
                  <a:pt x="11510" y="9782"/>
                </a:lnTo>
                <a:lnTo>
                  <a:pt x="11510" y="9223"/>
                </a:lnTo>
                <a:lnTo>
                  <a:pt x="11485" y="8931"/>
                </a:lnTo>
                <a:lnTo>
                  <a:pt x="11437" y="8663"/>
                </a:lnTo>
                <a:lnTo>
                  <a:pt x="11412" y="8614"/>
                </a:lnTo>
                <a:lnTo>
                  <a:pt x="11364" y="8590"/>
                </a:lnTo>
                <a:lnTo>
                  <a:pt x="11315" y="8566"/>
                </a:lnTo>
                <a:lnTo>
                  <a:pt x="11218" y="8566"/>
                </a:lnTo>
                <a:lnTo>
                  <a:pt x="10755" y="8493"/>
                </a:lnTo>
                <a:lnTo>
                  <a:pt x="10293" y="8468"/>
                </a:lnTo>
                <a:close/>
                <a:moveTo>
                  <a:pt x="10244" y="12556"/>
                </a:moveTo>
                <a:lnTo>
                  <a:pt x="10390" y="12678"/>
                </a:lnTo>
                <a:lnTo>
                  <a:pt x="10536" y="12799"/>
                </a:lnTo>
                <a:lnTo>
                  <a:pt x="10634" y="12970"/>
                </a:lnTo>
                <a:lnTo>
                  <a:pt x="10415" y="13018"/>
                </a:lnTo>
                <a:lnTo>
                  <a:pt x="10342" y="12775"/>
                </a:lnTo>
                <a:lnTo>
                  <a:pt x="10244" y="12556"/>
                </a:lnTo>
                <a:close/>
                <a:moveTo>
                  <a:pt x="10828" y="13359"/>
                </a:moveTo>
                <a:lnTo>
                  <a:pt x="10901" y="13578"/>
                </a:lnTo>
                <a:lnTo>
                  <a:pt x="10707" y="13675"/>
                </a:lnTo>
                <a:lnTo>
                  <a:pt x="10536" y="13797"/>
                </a:lnTo>
                <a:lnTo>
                  <a:pt x="10536" y="13773"/>
                </a:lnTo>
                <a:lnTo>
                  <a:pt x="10488" y="13383"/>
                </a:lnTo>
                <a:lnTo>
                  <a:pt x="10512" y="13359"/>
                </a:lnTo>
                <a:close/>
                <a:moveTo>
                  <a:pt x="10974" y="13919"/>
                </a:moveTo>
                <a:lnTo>
                  <a:pt x="11023" y="14332"/>
                </a:lnTo>
                <a:lnTo>
                  <a:pt x="10853" y="14381"/>
                </a:lnTo>
                <a:lnTo>
                  <a:pt x="10707" y="14430"/>
                </a:lnTo>
                <a:lnTo>
                  <a:pt x="10536" y="14478"/>
                </a:lnTo>
                <a:lnTo>
                  <a:pt x="10536" y="14113"/>
                </a:lnTo>
                <a:lnTo>
                  <a:pt x="10658" y="14065"/>
                </a:lnTo>
                <a:lnTo>
                  <a:pt x="10780" y="13992"/>
                </a:lnTo>
                <a:lnTo>
                  <a:pt x="10974" y="13919"/>
                </a:lnTo>
                <a:close/>
                <a:moveTo>
                  <a:pt x="11047" y="14722"/>
                </a:moveTo>
                <a:lnTo>
                  <a:pt x="11047" y="14941"/>
                </a:lnTo>
                <a:lnTo>
                  <a:pt x="10755" y="15038"/>
                </a:lnTo>
                <a:lnTo>
                  <a:pt x="10609" y="15087"/>
                </a:lnTo>
                <a:lnTo>
                  <a:pt x="10463" y="15160"/>
                </a:lnTo>
                <a:lnTo>
                  <a:pt x="10512" y="14819"/>
                </a:lnTo>
                <a:lnTo>
                  <a:pt x="10804" y="14746"/>
                </a:lnTo>
                <a:lnTo>
                  <a:pt x="11047" y="14722"/>
                </a:lnTo>
                <a:close/>
                <a:moveTo>
                  <a:pt x="11047" y="15306"/>
                </a:moveTo>
                <a:lnTo>
                  <a:pt x="11023" y="15573"/>
                </a:lnTo>
                <a:lnTo>
                  <a:pt x="11023" y="15671"/>
                </a:lnTo>
                <a:lnTo>
                  <a:pt x="10999" y="15671"/>
                </a:lnTo>
                <a:lnTo>
                  <a:pt x="10804" y="15719"/>
                </a:lnTo>
                <a:lnTo>
                  <a:pt x="10585" y="15792"/>
                </a:lnTo>
                <a:lnTo>
                  <a:pt x="10488" y="15841"/>
                </a:lnTo>
                <a:lnTo>
                  <a:pt x="10390" y="15890"/>
                </a:lnTo>
                <a:lnTo>
                  <a:pt x="10390" y="15890"/>
                </a:lnTo>
                <a:lnTo>
                  <a:pt x="10439" y="15427"/>
                </a:lnTo>
                <a:lnTo>
                  <a:pt x="10585" y="15427"/>
                </a:lnTo>
                <a:lnTo>
                  <a:pt x="10731" y="15403"/>
                </a:lnTo>
                <a:lnTo>
                  <a:pt x="11047" y="15306"/>
                </a:lnTo>
                <a:close/>
                <a:moveTo>
                  <a:pt x="9441" y="536"/>
                </a:moveTo>
                <a:lnTo>
                  <a:pt x="9612" y="804"/>
                </a:lnTo>
                <a:lnTo>
                  <a:pt x="9831" y="1023"/>
                </a:lnTo>
                <a:lnTo>
                  <a:pt x="10050" y="1242"/>
                </a:lnTo>
                <a:lnTo>
                  <a:pt x="10293" y="1460"/>
                </a:lnTo>
                <a:lnTo>
                  <a:pt x="10780" y="1825"/>
                </a:lnTo>
                <a:lnTo>
                  <a:pt x="11266" y="2215"/>
                </a:lnTo>
                <a:lnTo>
                  <a:pt x="11899" y="2750"/>
                </a:lnTo>
                <a:lnTo>
                  <a:pt x="12507" y="3334"/>
                </a:lnTo>
                <a:lnTo>
                  <a:pt x="13091" y="3942"/>
                </a:lnTo>
                <a:lnTo>
                  <a:pt x="13651" y="4575"/>
                </a:lnTo>
                <a:lnTo>
                  <a:pt x="14746" y="5792"/>
                </a:lnTo>
                <a:lnTo>
                  <a:pt x="15305" y="6376"/>
                </a:lnTo>
                <a:lnTo>
                  <a:pt x="15622" y="6668"/>
                </a:lnTo>
                <a:lnTo>
                  <a:pt x="15914" y="6935"/>
                </a:lnTo>
                <a:lnTo>
                  <a:pt x="16206" y="7179"/>
                </a:lnTo>
                <a:lnTo>
                  <a:pt x="16522" y="7398"/>
                </a:lnTo>
                <a:lnTo>
                  <a:pt x="17155" y="7884"/>
                </a:lnTo>
                <a:lnTo>
                  <a:pt x="17471" y="8128"/>
                </a:lnTo>
                <a:lnTo>
                  <a:pt x="17763" y="8371"/>
                </a:lnTo>
                <a:lnTo>
                  <a:pt x="18031" y="8639"/>
                </a:lnTo>
                <a:lnTo>
                  <a:pt x="18274" y="8931"/>
                </a:lnTo>
                <a:lnTo>
                  <a:pt x="17885" y="8955"/>
                </a:lnTo>
                <a:lnTo>
                  <a:pt x="16741" y="8955"/>
                </a:lnTo>
                <a:lnTo>
                  <a:pt x="16425" y="8931"/>
                </a:lnTo>
                <a:lnTo>
                  <a:pt x="16060" y="8931"/>
                </a:lnTo>
                <a:lnTo>
                  <a:pt x="15889" y="8955"/>
                </a:lnTo>
                <a:lnTo>
                  <a:pt x="15719" y="8979"/>
                </a:lnTo>
                <a:lnTo>
                  <a:pt x="15597" y="9052"/>
                </a:lnTo>
                <a:lnTo>
                  <a:pt x="15524" y="9125"/>
                </a:lnTo>
                <a:lnTo>
                  <a:pt x="15500" y="9174"/>
                </a:lnTo>
                <a:lnTo>
                  <a:pt x="15500" y="9223"/>
                </a:lnTo>
                <a:lnTo>
                  <a:pt x="15573" y="9296"/>
                </a:lnTo>
                <a:lnTo>
                  <a:pt x="15549" y="9369"/>
                </a:lnTo>
                <a:lnTo>
                  <a:pt x="15549" y="10317"/>
                </a:lnTo>
                <a:lnTo>
                  <a:pt x="15549" y="11266"/>
                </a:lnTo>
                <a:lnTo>
                  <a:pt x="15524" y="12215"/>
                </a:lnTo>
                <a:lnTo>
                  <a:pt x="15476" y="13164"/>
                </a:lnTo>
                <a:lnTo>
                  <a:pt x="15451" y="14065"/>
                </a:lnTo>
                <a:lnTo>
                  <a:pt x="15427" y="14989"/>
                </a:lnTo>
                <a:lnTo>
                  <a:pt x="15427" y="15427"/>
                </a:lnTo>
                <a:lnTo>
                  <a:pt x="15451" y="15646"/>
                </a:lnTo>
                <a:lnTo>
                  <a:pt x="15500" y="15890"/>
                </a:lnTo>
                <a:lnTo>
                  <a:pt x="15208" y="15938"/>
                </a:lnTo>
                <a:lnTo>
                  <a:pt x="14965" y="15987"/>
                </a:lnTo>
                <a:lnTo>
                  <a:pt x="14210" y="16060"/>
                </a:lnTo>
                <a:lnTo>
                  <a:pt x="12069" y="16060"/>
                </a:lnTo>
                <a:lnTo>
                  <a:pt x="11826" y="16036"/>
                </a:lnTo>
                <a:lnTo>
                  <a:pt x="11680" y="16011"/>
                </a:lnTo>
                <a:lnTo>
                  <a:pt x="11510" y="16011"/>
                </a:lnTo>
                <a:lnTo>
                  <a:pt x="11534" y="15744"/>
                </a:lnTo>
                <a:lnTo>
                  <a:pt x="11558" y="15500"/>
                </a:lnTo>
                <a:lnTo>
                  <a:pt x="11558" y="15135"/>
                </a:lnTo>
                <a:lnTo>
                  <a:pt x="11558" y="14795"/>
                </a:lnTo>
                <a:lnTo>
                  <a:pt x="11534" y="14454"/>
                </a:lnTo>
                <a:lnTo>
                  <a:pt x="11510" y="14113"/>
                </a:lnTo>
                <a:lnTo>
                  <a:pt x="11461" y="13821"/>
                </a:lnTo>
                <a:lnTo>
                  <a:pt x="11388" y="13505"/>
                </a:lnTo>
                <a:lnTo>
                  <a:pt x="11291" y="13213"/>
                </a:lnTo>
                <a:lnTo>
                  <a:pt x="11169" y="12921"/>
                </a:lnTo>
                <a:lnTo>
                  <a:pt x="11023" y="12629"/>
                </a:lnTo>
                <a:lnTo>
                  <a:pt x="10828" y="12410"/>
                </a:lnTo>
                <a:lnTo>
                  <a:pt x="10731" y="12288"/>
                </a:lnTo>
                <a:lnTo>
                  <a:pt x="10609" y="12191"/>
                </a:lnTo>
                <a:lnTo>
                  <a:pt x="10463" y="12118"/>
                </a:lnTo>
                <a:lnTo>
                  <a:pt x="10342" y="12045"/>
                </a:lnTo>
                <a:lnTo>
                  <a:pt x="10147" y="11972"/>
                </a:lnTo>
                <a:lnTo>
                  <a:pt x="9977" y="11948"/>
                </a:lnTo>
                <a:lnTo>
                  <a:pt x="9782" y="11923"/>
                </a:lnTo>
                <a:lnTo>
                  <a:pt x="9587" y="11923"/>
                </a:lnTo>
                <a:lnTo>
                  <a:pt x="9417" y="11948"/>
                </a:lnTo>
                <a:lnTo>
                  <a:pt x="9222" y="11996"/>
                </a:lnTo>
                <a:lnTo>
                  <a:pt x="9052" y="12045"/>
                </a:lnTo>
                <a:lnTo>
                  <a:pt x="8857" y="12118"/>
                </a:lnTo>
                <a:lnTo>
                  <a:pt x="8687" y="12215"/>
                </a:lnTo>
                <a:lnTo>
                  <a:pt x="8541" y="12313"/>
                </a:lnTo>
                <a:lnTo>
                  <a:pt x="8371" y="12434"/>
                </a:lnTo>
                <a:lnTo>
                  <a:pt x="8249" y="12580"/>
                </a:lnTo>
                <a:lnTo>
                  <a:pt x="8103" y="12702"/>
                </a:lnTo>
                <a:lnTo>
                  <a:pt x="7981" y="12848"/>
                </a:lnTo>
                <a:lnTo>
                  <a:pt x="7884" y="13018"/>
                </a:lnTo>
                <a:lnTo>
                  <a:pt x="7811" y="13164"/>
                </a:lnTo>
                <a:lnTo>
                  <a:pt x="7714" y="13383"/>
                </a:lnTo>
                <a:lnTo>
                  <a:pt x="7665" y="13578"/>
                </a:lnTo>
                <a:lnTo>
                  <a:pt x="7568" y="14016"/>
                </a:lnTo>
                <a:lnTo>
                  <a:pt x="7495" y="14454"/>
                </a:lnTo>
                <a:lnTo>
                  <a:pt x="7446" y="14892"/>
                </a:lnTo>
                <a:lnTo>
                  <a:pt x="7397" y="15281"/>
                </a:lnTo>
                <a:lnTo>
                  <a:pt x="7373" y="15525"/>
                </a:lnTo>
                <a:lnTo>
                  <a:pt x="7373" y="15768"/>
                </a:lnTo>
                <a:lnTo>
                  <a:pt x="6181" y="15768"/>
                </a:lnTo>
                <a:lnTo>
                  <a:pt x="5013" y="15817"/>
                </a:lnTo>
                <a:lnTo>
                  <a:pt x="4234" y="15817"/>
                </a:lnTo>
                <a:lnTo>
                  <a:pt x="3796" y="15841"/>
                </a:lnTo>
                <a:lnTo>
                  <a:pt x="3602" y="15865"/>
                </a:lnTo>
                <a:lnTo>
                  <a:pt x="3407" y="15914"/>
                </a:lnTo>
                <a:lnTo>
                  <a:pt x="3431" y="15598"/>
                </a:lnTo>
                <a:lnTo>
                  <a:pt x="3456" y="15281"/>
                </a:lnTo>
                <a:lnTo>
                  <a:pt x="3431" y="14965"/>
                </a:lnTo>
                <a:lnTo>
                  <a:pt x="3456" y="14673"/>
                </a:lnTo>
                <a:lnTo>
                  <a:pt x="3504" y="13651"/>
                </a:lnTo>
                <a:lnTo>
                  <a:pt x="3553" y="12605"/>
                </a:lnTo>
                <a:lnTo>
                  <a:pt x="3529" y="12191"/>
                </a:lnTo>
                <a:lnTo>
                  <a:pt x="3504" y="11777"/>
                </a:lnTo>
                <a:lnTo>
                  <a:pt x="3383" y="10950"/>
                </a:lnTo>
                <a:lnTo>
                  <a:pt x="3334" y="10512"/>
                </a:lnTo>
                <a:lnTo>
                  <a:pt x="3285" y="10098"/>
                </a:lnTo>
                <a:lnTo>
                  <a:pt x="3261" y="9685"/>
                </a:lnTo>
                <a:lnTo>
                  <a:pt x="3261" y="9271"/>
                </a:lnTo>
                <a:lnTo>
                  <a:pt x="3261" y="9247"/>
                </a:lnTo>
                <a:lnTo>
                  <a:pt x="3334" y="9198"/>
                </a:lnTo>
                <a:lnTo>
                  <a:pt x="3383" y="9125"/>
                </a:lnTo>
                <a:lnTo>
                  <a:pt x="3407" y="9028"/>
                </a:lnTo>
                <a:lnTo>
                  <a:pt x="3383" y="8931"/>
                </a:lnTo>
                <a:lnTo>
                  <a:pt x="3334" y="8833"/>
                </a:lnTo>
                <a:lnTo>
                  <a:pt x="3261" y="8760"/>
                </a:lnTo>
                <a:lnTo>
                  <a:pt x="3164" y="8736"/>
                </a:lnTo>
                <a:lnTo>
                  <a:pt x="3042" y="8736"/>
                </a:lnTo>
                <a:lnTo>
                  <a:pt x="2774" y="8760"/>
                </a:lnTo>
                <a:lnTo>
                  <a:pt x="2507" y="8785"/>
                </a:lnTo>
                <a:lnTo>
                  <a:pt x="1947" y="8809"/>
                </a:lnTo>
                <a:lnTo>
                  <a:pt x="1412" y="8785"/>
                </a:lnTo>
                <a:lnTo>
                  <a:pt x="876" y="8785"/>
                </a:lnTo>
                <a:lnTo>
                  <a:pt x="1850" y="7982"/>
                </a:lnTo>
                <a:lnTo>
                  <a:pt x="2336" y="7544"/>
                </a:lnTo>
                <a:lnTo>
                  <a:pt x="2799" y="7106"/>
                </a:lnTo>
                <a:lnTo>
                  <a:pt x="4040" y="5792"/>
                </a:lnTo>
                <a:lnTo>
                  <a:pt x="4648" y="5135"/>
                </a:lnTo>
                <a:lnTo>
                  <a:pt x="5256" y="4502"/>
                </a:lnTo>
                <a:lnTo>
                  <a:pt x="6546" y="3237"/>
                </a:lnTo>
                <a:lnTo>
                  <a:pt x="7835" y="1971"/>
                </a:lnTo>
                <a:lnTo>
                  <a:pt x="8371" y="1485"/>
                </a:lnTo>
                <a:lnTo>
                  <a:pt x="8906" y="998"/>
                </a:lnTo>
                <a:lnTo>
                  <a:pt x="9247" y="706"/>
                </a:lnTo>
                <a:lnTo>
                  <a:pt x="9368" y="609"/>
                </a:lnTo>
                <a:lnTo>
                  <a:pt x="9417" y="560"/>
                </a:lnTo>
                <a:lnTo>
                  <a:pt x="9441" y="560"/>
                </a:lnTo>
                <a:lnTo>
                  <a:pt x="9441" y="536"/>
                </a:lnTo>
                <a:close/>
                <a:moveTo>
                  <a:pt x="9198" y="1"/>
                </a:moveTo>
                <a:lnTo>
                  <a:pt x="9125" y="25"/>
                </a:lnTo>
                <a:lnTo>
                  <a:pt x="8979" y="122"/>
                </a:lnTo>
                <a:lnTo>
                  <a:pt x="8736" y="341"/>
                </a:lnTo>
                <a:lnTo>
                  <a:pt x="7884" y="1120"/>
                </a:lnTo>
                <a:lnTo>
                  <a:pt x="7227" y="1752"/>
                </a:lnTo>
                <a:lnTo>
                  <a:pt x="6546" y="2385"/>
                </a:lnTo>
                <a:lnTo>
                  <a:pt x="5232" y="3675"/>
                </a:lnTo>
                <a:lnTo>
                  <a:pt x="4551" y="4356"/>
                </a:lnTo>
                <a:lnTo>
                  <a:pt x="3918" y="5037"/>
                </a:lnTo>
                <a:lnTo>
                  <a:pt x="2628" y="6424"/>
                </a:lnTo>
                <a:lnTo>
                  <a:pt x="2020" y="7033"/>
                </a:lnTo>
                <a:lnTo>
                  <a:pt x="1704" y="7325"/>
                </a:lnTo>
                <a:lnTo>
                  <a:pt x="1387" y="7617"/>
                </a:lnTo>
                <a:lnTo>
                  <a:pt x="706" y="8176"/>
                </a:lnTo>
                <a:lnTo>
                  <a:pt x="365" y="8493"/>
                </a:lnTo>
                <a:lnTo>
                  <a:pt x="73" y="8833"/>
                </a:lnTo>
                <a:lnTo>
                  <a:pt x="25" y="8931"/>
                </a:lnTo>
                <a:lnTo>
                  <a:pt x="0" y="9028"/>
                </a:lnTo>
                <a:lnTo>
                  <a:pt x="25" y="9101"/>
                </a:lnTo>
                <a:lnTo>
                  <a:pt x="73" y="9174"/>
                </a:lnTo>
                <a:lnTo>
                  <a:pt x="146" y="9223"/>
                </a:lnTo>
                <a:lnTo>
                  <a:pt x="244" y="9247"/>
                </a:lnTo>
                <a:lnTo>
                  <a:pt x="317" y="9223"/>
                </a:lnTo>
                <a:lnTo>
                  <a:pt x="414" y="9174"/>
                </a:lnTo>
                <a:lnTo>
                  <a:pt x="560" y="9247"/>
                </a:lnTo>
                <a:lnTo>
                  <a:pt x="706" y="9296"/>
                </a:lnTo>
                <a:lnTo>
                  <a:pt x="876" y="9320"/>
                </a:lnTo>
                <a:lnTo>
                  <a:pt x="1047" y="9344"/>
                </a:lnTo>
                <a:lnTo>
                  <a:pt x="2555" y="9344"/>
                </a:lnTo>
                <a:lnTo>
                  <a:pt x="2847" y="9320"/>
                </a:lnTo>
                <a:lnTo>
                  <a:pt x="2823" y="9490"/>
                </a:lnTo>
                <a:lnTo>
                  <a:pt x="2799" y="9636"/>
                </a:lnTo>
                <a:lnTo>
                  <a:pt x="2774" y="9952"/>
                </a:lnTo>
                <a:lnTo>
                  <a:pt x="2774" y="10269"/>
                </a:lnTo>
                <a:lnTo>
                  <a:pt x="2823" y="10585"/>
                </a:lnTo>
                <a:lnTo>
                  <a:pt x="2969" y="11510"/>
                </a:lnTo>
                <a:lnTo>
                  <a:pt x="2993" y="11972"/>
                </a:lnTo>
                <a:lnTo>
                  <a:pt x="3018" y="12434"/>
                </a:lnTo>
                <a:lnTo>
                  <a:pt x="3018" y="12970"/>
                </a:lnTo>
                <a:lnTo>
                  <a:pt x="2993" y="13481"/>
                </a:lnTo>
                <a:lnTo>
                  <a:pt x="2920" y="14503"/>
                </a:lnTo>
                <a:lnTo>
                  <a:pt x="2872" y="14892"/>
                </a:lnTo>
                <a:lnTo>
                  <a:pt x="2823" y="15330"/>
                </a:lnTo>
                <a:lnTo>
                  <a:pt x="2823" y="15549"/>
                </a:lnTo>
                <a:lnTo>
                  <a:pt x="2823" y="15768"/>
                </a:lnTo>
                <a:lnTo>
                  <a:pt x="2847" y="15963"/>
                </a:lnTo>
                <a:lnTo>
                  <a:pt x="2920" y="16133"/>
                </a:lnTo>
                <a:lnTo>
                  <a:pt x="2896" y="16157"/>
                </a:lnTo>
                <a:lnTo>
                  <a:pt x="2872" y="16230"/>
                </a:lnTo>
                <a:lnTo>
                  <a:pt x="2872" y="16303"/>
                </a:lnTo>
                <a:lnTo>
                  <a:pt x="2920" y="16352"/>
                </a:lnTo>
                <a:lnTo>
                  <a:pt x="2969" y="16401"/>
                </a:lnTo>
                <a:lnTo>
                  <a:pt x="3091" y="16449"/>
                </a:lnTo>
                <a:lnTo>
                  <a:pt x="3212" y="16474"/>
                </a:lnTo>
                <a:lnTo>
                  <a:pt x="3480" y="16474"/>
                </a:lnTo>
                <a:lnTo>
                  <a:pt x="3991" y="16425"/>
                </a:lnTo>
                <a:lnTo>
                  <a:pt x="4599" y="16401"/>
                </a:lnTo>
                <a:lnTo>
                  <a:pt x="5183" y="16401"/>
                </a:lnTo>
                <a:lnTo>
                  <a:pt x="6375" y="16425"/>
                </a:lnTo>
                <a:lnTo>
                  <a:pt x="6984" y="16401"/>
                </a:lnTo>
                <a:lnTo>
                  <a:pt x="7276" y="16376"/>
                </a:lnTo>
                <a:lnTo>
                  <a:pt x="7568" y="16328"/>
                </a:lnTo>
                <a:lnTo>
                  <a:pt x="7641" y="16303"/>
                </a:lnTo>
                <a:lnTo>
                  <a:pt x="7714" y="16255"/>
                </a:lnTo>
                <a:lnTo>
                  <a:pt x="7738" y="16206"/>
                </a:lnTo>
                <a:lnTo>
                  <a:pt x="7762" y="16157"/>
                </a:lnTo>
                <a:lnTo>
                  <a:pt x="7835" y="16084"/>
                </a:lnTo>
                <a:lnTo>
                  <a:pt x="7860" y="16011"/>
                </a:lnTo>
                <a:lnTo>
                  <a:pt x="7860" y="15354"/>
                </a:lnTo>
                <a:lnTo>
                  <a:pt x="7884" y="14989"/>
                </a:lnTo>
                <a:lnTo>
                  <a:pt x="7908" y="14649"/>
                </a:lnTo>
                <a:lnTo>
                  <a:pt x="7981" y="14284"/>
                </a:lnTo>
                <a:lnTo>
                  <a:pt x="8054" y="13943"/>
                </a:lnTo>
                <a:lnTo>
                  <a:pt x="8152" y="13627"/>
                </a:lnTo>
                <a:lnTo>
                  <a:pt x="8273" y="13310"/>
                </a:lnTo>
                <a:lnTo>
                  <a:pt x="8371" y="13164"/>
                </a:lnTo>
                <a:lnTo>
                  <a:pt x="8492" y="12994"/>
                </a:lnTo>
                <a:lnTo>
                  <a:pt x="8638" y="12848"/>
                </a:lnTo>
                <a:lnTo>
                  <a:pt x="8784" y="12726"/>
                </a:lnTo>
                <a:lnTo>
                  <a:pt x="8979" y="12629"/>
                </a:lnTo>
                <a:lnTo>
                  <a:pt x="9149" y="12532"/>
                </a:lnTo>
                <a:lnTo>
                  <a:pt x="9344" y="12483"/>
                </a:lnTo>
                <a:lnTo>
                  <a:pt x="9539" y="12434"/>
                </a:lnTo>
                <a:lnTo>
                  <a:pt x="9660" y="12580"/>
                </a:lnTo>
                <a:lnTo>
                  <a:pt x="9758" y="12726"/>
                </a:lnTo>
                <a:lnTo>
                  <a:pt x="9855" y="12872"/>
                </a:lnTo>
                <a:lnTo>
                  <a:pt x="9952" y="13043"/>
                </a:lnTo>
                <a:lnTo>
                  <a:pt x="10025" y="13335"/>
                </a:lnTo>
                <a:lnTo>
                  <a:pt x="10050" y="13627"/>
                </a:lnTo>
                <a:lnTo>
                  <a:pt x="10050" y="13919"/>
                </a:lnTo>
                <a:lnTo>
                  <a:pt x="10050" y="14211"/>
                </a:lnTo>
                <a:lnTo>
                  <a:pt x="10025" y="14697"/>
                </a:lnTo>
                <a:lnTo>
                  <a:pt x="9977" y="15208"/>
                </a:lnTo>
                <a:lnTo>
                  <a:pt x="9928" y="15695"/>
                </a:lnTo>
                <a:lnTo>
                  <a:pt x="9879" y="16206"/>
                </a:lnTo>
                <a:lnTo>
                  <a:pt x="9904" y="16303"/>
                </a:lnTo>
                <a:lnTo>
                  <a:pt x="9952" y="16376"/>
                </a:lnTo>
                <a:lnTo>
                  <a:pt x="10025" y="16425"/>
                </a:lnTo>
                <a:lnTo>
                  <a:pt x="10123" y="16449"/>
                </a:lnTo>
                <a:lnTo>
                  <a:pt x="10488" y="16498"/>
                </a:lnTo>
                <a:lnTo>
                  <a:pt x="10853" y="16522"/>
                </a:lnTo>
                <a:lnTo>
                  <a:pt x="11218" y="16522"/>
                </a:lnTo>
                <a:lnTo>
                  <a:pt x="11583" y="16498"/>
                </a:lnTo>
                <a:lnTo>
                  <a:pt x="11753" y="16522"/>
                </a:lnTo>
                <a:lnTo>
                  <a:pt x="11948" y="16547"/>
                </a:lnTo>
                <a:lnTo>
                  <a:pt x="12313" y="16547"/>
                </a:lnTo>
                <a:lnTo>
                  <a:pt x="13091" y="16571"/>
                </a:lnTo>
                <a:lnTo>
                  <a:pt x="14892" y="16571"/>
                </a:lnTo>
                <a:lnTo>
                  <a:pt x="15208" y="16547"/>
                </a:lnTo>
                <a:lnTo>
                  <a:pt x="15476" y="16474"/>
                </a:lnTo>
                <a:lnTo>
                  <a:pt x="15597" y="16425"/>
                </a:lnTo>
                <a:lnTo>
                  <a:pt x="15719" y="16376"/>
                </a:lnTo>
                <a:lnTo>
                  <a:pt x="15792" y="16303"/>
                </a:lnTo>
                <a:lnTo>
                  <a:pt x="15865" y="16230"/>
                </a:lnTo>
                <a:lnTo>
                  <a:pt x="15962" y="16206"/>
                </a:lnTo>
                <a:lnTo>
                  <a:pt x="16035" y="16157"/>
                </a:lnTo>
                <a:lnTo>
                  <a:pt x="16084" y="16060"/>
                </a:lnTo>
                <a:lnTo>
                  <a:pt x="16108" y="15963"/>
                </a:lnTo>
                <a:lnTo>
                  <a:pt x="16108" y="15841"/>
                </a:lnTo>
                <a:lnTo>
                  <a:pt x="16084" y="15719"/>
                </a:lnTo>
                <a:lnTo>
                  <a:pt x="16035" y="15476"/>
                </a:lnTo>
                <a:lnTo>
                  <a:pt x="16011" y="15111"/>
                </a:lnTo>
                <a:lnTo>
                  <a:pt x="16011" y="14746"/>
                </a:lnTo>
                <a:lnTo>
                  <a:pt x="16035" y="13846"/>
                </a:lnTo>
                <a:lnTo>
                  <a:pt x="16084" y="12945"/>
                </a:lnTo>
                <a:lnTo>
                  <a:pt x="16108" y="12069"/>
                </a:lnTo>
                <a:lnTo>
                  <a:pt x="16133" y="11193"/>
                </a:lnTo>
                <a:lnTo>
                  <a:pt x="16133" y="10755"/>
                </a:lnTo>
                <a:lnTo>
                  <a:pt x="16108" y="10317"/>
                </a:lnTo>
                <a:lnTo>
                  <a:pt x="16084" y="9879"/>
                </a:lnTo>
                <a:lnTo>
                  <a:pt x="16035" y="9466"/>
                </a:lnTo>
                <a:lnTo>
                  <a:pt x="16741" y="9466"/>
                </a:lnTo>
                <a:lnTo>
                  <a:pt x="17252" y="9490"/>
                </a:lnTo>
                <a:lnTo>
                  <a:pt x="17763" y="9490"/>
                </a:lnTo>
                <a:lnTo>
                  <a:pt x="18250" y="9466"/>
                </a:lnTo>
                <a:lnTo>
                  <a:pt x="18761" y="9417"/>
                </a:lnTo>
                <a:lnTo>
                  <a:pt x="18834" y="9393"/>
                </a:lnTo>
                <a:lnTo>
                  <a:pt x="18907" y="9344"/>
                </a:lnTo>
                <a:lnTo>
                  <a:pt x="18931" y="9296"/>
                </a:lnTo>
                <a:lnTo>
                  <a:pt x="18955" y="9223"/>
                </a:lnTo>
                <a:lnTo>
                  <a:pt x="18955" y="9150"/>
                </a:lnTo>
                <a:lnTo>
                  <a:pt x="18931" y="9077"/>
                </a:lnTo>
                <a:lnTo>
                  <a:pt x="18907" y="9028"/>
                </a:lnTo>
                <a:lnTo>
                  <a:pt x="18858" y="8955"/>
                </a:lnTo>
                <a:lnTo>
                  <a:pt x="18882" y="8858"/>
                </a:lnTo>
                <a:lnTo>
                  <a:pt x="18834" y="8760"/>
                </a:lnTo>
                <a:lnTo>
                  <a:pt x="18761" y="8639"/>
                </a:lnTo>
                <a:lnTo>
                  <a:pt x="18688" y="8517"/>
                </a:lnTo>
                <a:lnTo>
                  <a:pt x="18469" y="8298"/>
                </a:lnTo>
                <a:lnTo>
                  <a:pt x="18031" y="7909"/>
                </a:lnTo>
                <a:lnTo>
                  <a:pt x="17374" y="7373"/>
                </a:lnTo>
                <a:lnTo>
                  <a:pt x="16717" y="6862"/>
                </a:lnTo>
                <a:lnTo>
                  <a:pt x="16084" y="6327"/>
                </a:lnTo>
                <a:lnTo>
                  <a:pt x="15476" y="5767"/>
                </a:lnTo>
                <a:lnTo>
                  <a:pt x="14916" y="5159"/>
                </a:lnTo>
                <a:lnTo>
                  <a:pt x="14356" y="4551"/>
                </a:lnTo>
                <a:lnTo>
                  <a:pt x="13797" y="3918"/>
                </a:lnTo>
                <a:lnTo>
                  <a:pt x="13237" y="3334"/>
                </a:lnTo>
                <a:lnTo>
                  <a:pt x="12653" y="2726"/>
                </a:lnTo>
                <a:lnTo>
                  <a:pt x="12045" y="2166"/>
                </a:lnTo>
                <a:lnTo>
                  <a:pt x="11753" y="1923"/>
                </a:lnTo>
                <a:lnTo>
                  <a:pt x="11437" y="1679"/>
                </a:lnTo>
                <a:lnTo>
                  <a:pt x="10804" y="1193"/>
                </a:lnTo>
                <a:lnTo>
                  <a:pt x="10488" y="950"/>
                </a:lnTo>
                <a:lnTo>
                  <a:pt x="10196" y="682"/>
                </a:lnTo>
                <a:lnTo>
                  <a:pt x="9904" y="414"/>
                </a:lnTo>
                <a:lnTo>
                  <a:pt x="9660" y="98"/>
                </a:lnTo>
                <a:lnTo>
                  <a:pt x="9612" y="25"/>
                </a:lnTo>
                <a:lnTo>
                  <a:pt x="9539" y="1"/>
                </a:lnTo>
                <a:lnTo>
                  <a:pt x="9466" y="1"/>
                </a:lnTo>
                <a:lnTo>
                  <a:pt x="9393" y="25"/>
                </a:lnTo>
                <a:lnTo>
                  <a:pt x="9344" y="1"/>
                </a:lnTo>
                <a:close/>
              </a:path>
            </a:pathLst>
          </a:custGeom>
          <a:solidFill>
            <a:srgbClr val="25212A">
              <a:alpha val="7115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02" name="Google Shape;1002;p95"/>
          <p:cNvSpPr/>
          <p:nvPr/>
        </p:nvSpPr>
        <p:spPr>
          <a:xfrm>
            <a:off x="7486794" y="3168318"/>
            <a:ext cx="161514" cy="313513"/>
          </a:xfrm>
          <a:custGeom>
            <a:rect b="b" l="l" r="r" t="t"/>
            <a:pathLst>
              <a:path extrusionOk="0" h="15963" w="6741">
                <a:moveTo>
                  <a:pt x="3431" y="439"/>
                </a:moveTo>
                <a:lnTo>
                  <a:pt x="3577" y="488"/>
                </a:lnTo>
                <a:lnTo>
                  <a:pt x="3748" y="536"/>
                </a:lnTo>
                <a:lnTo>
                  <a:pt x="3699" y="609"/>
                </a:lnTo>
                <a:lnTo>
                  <a:pt x="3699" y="682"/>
                </a:lnTo>
                <a:lnTo>
                  <a:pt x="3723" y="731"/>
                </a:lnTo>
                <a:lnTo>
                  <a:pt x="3748" y="755"/>
                </a:lnTo>
                <a:lnTo>
                  <a:pt x="3845" y="780"/>
                </a:lnTo>
                <a:lnTo>
                  <a:pt x="3918" y="780"/>
                </a:lnTo>
                <a:lnTo>
                  <a:pt x="3991" y="755"/>
                </a:lnTo>
                <a:lnTo>
                  <a:pt x="4088" y="731"/>
                </a:lnTo>
                <a:lnTo>
                  <a:pt x="4161" y="780"/>
                </a:lnTo>
                <a:lnTo>
                  <a:pt x="4088" y="828"/>
                </a:lnTo>
                <a:lnTo>
                  <a:pt x="4040" y="853"/>
                </a:lnTo>
                <a:lnTo>
                  <a:pt x="4015" y="926"/>
                </a:lnTo>
                <a:lnTo>
                  <a:pt x="3991" y="974"/>
                </a:lnTo>
                <a:lnTo>
                  <a:pt x="3967" y="1047"/>
                </a:lnTo>
                <a:lnTo>
                  <a:pt x="3991" y="1072"/>
                </a:lnTo>
                <a:lnTo>
                  <a:pt x="4015" y="1096"/>
                </a:lnTo>
                <a:lnTo>
                  <a:pt x="4137" y="1096"/>
                </a:lnTo>
                <a:lnTo>
                  <a:pt x="4259" y="1072"/>
                </a:lnTo>
                <a:lnTo>
                  <a:pt x="4429" y="999"/>
                </a:lnTo>
                <a:lnTo>
                  <a:pt x="4502" y="1096"/>
                </a:lnTo>
                <a:lnTo>
                  <a:pt x="4332" y="1193"/>
                </a:lnTo>
                <a:lnTo>
                  <a:pt x="4186" y="1291"/>
                </a:lnTo>
                <a:lnTo>
                  <a:pt x="4137" y="1339"/>
                </a:lnTo>
                <a:lnTo>
                  <a:pt x="4113" y="1388"/>
                </a:lnTo>
                <a:lnTo>
                  <a:pt x="4113" y="1412"/>
                </a:lnTo>
                <a:lnTo>
                  <a:pt x="4113" y="1436"/>
                </a:lnTo>
                <a:lnTo>
                  <a:pt x="4210" y="1485"/>
                </a:lnTo>
                <a:lnTo>
                  <a:pt x="4307" y="1485"/>
                </a:lnTo>
                <a:lnTo>
                  <a:pt x="4405" y="1461"/>
                </a:lnTo>
                <a:lnTo>
                  <a:pt x="4551" y="1436"/>
                </a:lnTo>
                <a:lnTo>
                  <a:pt x="4672" y="1364"/>
                </a:lnTo>
                <a:lnTo>
                  <a:pt x="4745" y="1509"/>
                </a:lnTo>
                <a:lnTo>
                  <a:pt x="4429" y="1582"/>
                </a:lnTo>
                <a:lnTo>
                  <a:pt x="4332" y="1631"/>
                </a:lnTo>
                <a:lnTo>
                  <a:pt x="4210" y="1680"/>
                </a:lnTo>
                <a:lnTo>
                  <a:pt x="4113" y="1753"/>
                </a:lnTo>
                <a:lnTo>
                  <a:pt x="4040" y="1826"/>
                </a:lnTo>
                <a:lnTo>
                  <a:pt x="4040" y="1874"/>
                </a:lnTo>
                <a:lnTo>
                  <a:pt x="4064" y="1899"/>
                </a:lnTo>
                <a:lnTo>
                  <a:pt x="4283" y="1899"/>
                </a:lnTo>
                <a:lnTo>
                  <a:pt x="4502" y="1850"/>
                </a:lnTo>
                <a:lnTo>
                  <a:pt x="4818" y="1801"/>
                </a:lnTo>
                <a:lnTo>
                  <a:pt x="4818" y="1947"/>
                </a:lnTo>
                <a:lnTo>
                  <a:pt x="4794" y="2093"/>
                </a:lnTo>
                <a:lnTo>
                  <a:pt x="4794" y="2118"/>
                </a:lnTo>
                <a:lnTo>
                  <a:pt x="4770" y="2118"/>
                </a:lnTo>
                <a:lnTo>
                  <a:pt x="4502" y="2166"/>
                </a:lnTo>
                <a:lnTo>
                  <a:pt x="4234" y="2264"/>
                </a:lnTo>
                <a:lnTo>
                  <a:pt x="4015" y="2312"/>
                </a:lnTo>
                <a:lnTo>
                  <a:pt x="3894" y="2361"/>
                </a:lnTo>
                <a:lnTo>
                  <a:pt x="3796" y="2410"/>
                </a:lnTo>
                <a:lnTo>
                  <a:pt x="3796" y="2434"/>
                </a:lnTo>
                <a:lnTo>
                  <a:pt x="3796" y="2483"/>
                </a:lnTo>
                <a:lnTo>
                  <a:pt x="3821" y="2531"/>
                </a:lnTo>
                <a:lnTo>
                  <a:pt x="3894" y="2580"/>
                </a:lnTo>
                <a:lnTo>
                  <a:pt x="3991" y="2604"/>
                </a:lnTo>
                <a:lnTo>
                  <a:pt x="4210" y="2604"/>
                </a:lnTo>
                <a:lnTo>
                  <a:pt x="4453" y="2580"/>
                </a:lnTo>
                <a:lnTo>
                  <a:pt x="4672" y="2507"/>
                </a:lnTo>
                <a:lnTo>
                  <a:pt x="4672" y="2507"/>
                </a:lnTo>
                <a:lnTo>
                  <a:pt x="4526" y="2750"/>
                </a:lnTo>
                <a:lnTo>
                  <a:pt x="4283" y="2750"/>
                </a:lnTo>
                <a:lnTo>
                  <a:pt x="4064" y="2775"/>
                </a:lnTo>
                <a:lnTo>
                  <a:pt x="3845" y="2823"/>
                </a:lnTo>
                <a:lnTo>
                  <a:pt x="3723" y="2848"/>
                </a:lnTo>
                <a:lnTo>
                  <a:pt x="3626" y="2896"/>
                </a:lnTo>
                <a:lnTo>
                  <a:pt x="3626" y="2921"/>
                </a:lnTo>
                <a:lnTo>
                  <a:pt x="3602" y="2969"/>
                </a:lnTo>
                <a:lnTo>
                  <a:pt x="3626" y="2994"/>
                </a:lnTo>
                <a:lnTo>
                  <a:pt x="3650" y="2994"/>
                </a:lnTo>
                <a:lnTo>
                  <a:pt x="3918" y="3091"/>
                </a:lnTo>
                <a:lnTo>
                  <a:pt x="4064" y="3115"/>
                </a:lnTo>
                <a:lnTo>
                  <a:pt x="4234" y="3115"/>
                </a:lnTo>
                <a:lnTo>
                  <a:pt x="4040" y="3286"/>
                </a:lnTo>
                <a:lnTo>
                  <a:pt x="3869" y="3213"/>
                </a:lnTo>
                <a:lnTo>
                  <a:pt x="3675" y="3188"/>
                </a:lnTo>
                <a:lnTo>
                  <a:pt x="3504" y="3213"/>
                </a:lnTo>
                <a:lnTo>
                  <a:pt x="3407" y="3237"/>
                </a:lnTo>
                <a:lnTo>
                  <a:pt x="3358" y="3286"/>
                </a:lnTo>
                <a:lnTo>
                  <a:pt x="3334" y="3310"/>
                </a:lnTo>
                <a:lnTo>
                  <a:pt x="3334" y="3334"/>
                </a:lnTo>
                <a:lnTo>
                  <a:pt x="3358" y="3407"/>
                </a:lnTo>
                <a:lnTo>
                  <a:pt x="3480" y="3456"/>
                </a:lnTo>
                <a:lnTo>
                  <a:pt x="3602" y="3480"/>
                </a:lnTo>
                <a:lnTo>
                  <a:pt x="3383" y="3480"/>
                </a:lnTo>
                <a:lnTo>
                  <a:pt x="3139" y="3456"/>
                </a:lnTo>
                <a:lnTo>
                  <a:pt x="2920" y="3383"/>
                </a:lnTo>
                <a:lnTo>
                  <a:pt x="2701" y="3261"/>
                </a:lnTo>
                <a:lnTo>
                  <a:pt x="2507" y="3115"/>
                </a:lnTo>
                <a:lnTo>
                  <a:pt x="2337" y="2945"/>
                </a:lnTo>
                <a:lnTo>
                  <a:pt x="2191" y="2750"/>
                </a:lnTo>
                <a:lnTo>
                  <a:pt x="2093" y="2531"/>
                </a:lnTo>
                <a:lnTo>
                  <a:pt x="2020" y="2288"/>
                </a:lnTo>
                <a:lnTo>
                  <a:pt x="1996" y="2069"/>
                </a:lnTo>
                <a:lnTo>
                  <a:pt x="1972" y="1826"/>
                </a:lnTo>
                <a:lnTo>
                  <a:pt x="2020" y="1582"/>
                </a:lnTo>
                <a:lnTo>
                  <a:pt x="2069" y="1364"/>
                </a:lnTo>
                <a:lnTo>
                  <a:pt x="2191" y="1169"/>
                </a:lnTo>
                <a:lnTo>
                  <a:pt x="2312" y="974"/>
                </a:lnTo>
                <a:lnTo>
                  <a:pt x="2483" y="828"/>
                </a:lnTo>
                <a:lnTo>
                  <a:pt x="2653" y="731"/>
                </a:lnTo>
                <a:lnTo>
                  <a:pt x="2799" y="658"/>
                </a:lnTo>
                <a:lnTo>
                  <a:pt x="2896" y="682"/>
                </a:lnTo>
                <a:lnTo>
                  <a:pt x="2969" y="682"/>
                </a:lnTo>
                <a:lnTo>
                  <a:pt x="3042" y="658"/>
                </a:lnTo>
                <a:lnTo>
                  <a:pt x="3115" y="561"/>
                </a:lnTo>
                <a:lnTo>
                  <a:pt x="3261" y="512"/>
                </a:lnTo>
                <a:lnTo>
                  <a:pt x="3431" y="439"/>
                </a:lnTo>
                <a:close/>
                <a:moveTo>
                  <a:pt x="3869" y="4454"/>
                </a:moveTo>
                <a:lnTo>
                  <a:pt x="4137" y="4478"/>
                </a:lnTo>
                <a:lnTo>
                  <a:pt x="4040" y="4575"/>
                </a:lnTo>
                <a:lnTo>
                  <a:pt x="4015" y="4624"/>
                </a:lnTo>
                <a:lnTo>
                  <a:pt x="4015" y="4673"/>
                </a:lnTo>
                <a:lnTo>
                  <a:pt x="4064" y="4721"/>
                </a:lnTo>
                <a:lnTo>
                  <a:pt x="4113" y="4770"/>
                </a:lnTo>
                <a:lnTo>
                  <a:pt x="4186" y="4770"/>
                </a:lnTo>
                <a:lnTo>
                  <a:pt x="4429" y="4697"/>
                </a:lnTo>
                <a:lnTo>
                  <a:pt x="4672" y="4624"/>
                </a:lnTo>
                <a:lnTo>
                  <a:pt x="4745" y="4600"/>
                </a:lnTo>
                <a:lnTo>
                  <a:pt x="4867" y="4648"/>
                </a:lnTo>
                <a:lnTo>
                  <a:pt x="4745" y="4673"/>
                </a:lnTo>
                <a:lnTo>
                  <a:pt x="4648" y="4721"/>
                </a:lnTo>
                <a:lnTo>
                  <a:pt x="4526" y="4770"/>
                </a:lnTo>
                <a:lnTo>
                  <a:pt x="4478" y="4867"/>
                </a:lnTo>
                <a:lnTo>
                  <a:pt x="4453" y="4940"/>
                </a:lnTo>
                <a:lnTo>
                  <a:pt x="4478" y="4965"/>
                </a:lnTo>
                <a:lnTo>
                  <a:pt x="4502" y="4965"/>
                </a:lnTo>
                <a:lnTo>
                  <a:pt x="4624" y="4989"/>
                </a:lnTo>
                <a:lnTo>
                  <a:pt x="4770" y="4965"/>
                </a:lnTo>
                <a:lnTo>
                  <a:pt x="5013" y="4940"/>
                </a:lnTo>
                <a:lnTo>
                  <a:pt x="5183" y="4940"/>
                </a:lnTo>
                <a:lnTo>
                  <a:pt x="5329" y="4916"/>
                </a:lnTo>
                <a:lnTo>
                  <a:pt x="5378" y="4965"/>
                </a:lnTo>
                <a:lnTo>
                  <a:pt x="5232" y="4989"/>
                </a:lnTo>
                <a:lnTo>
                  <a:pt x="5110" y="5038"/>
                </a:lnTo>
                <a:lnTo>
                  <a:pt x="5013" y="5111"/>
                </a:lnTo>
                <a:lnTo>
                  <a:pt x="4964" y="5232"/>
                </a:lnTo>
                <a:lnTo>
                  <a:pt x="4964" y="5281"/>
                </a:lnTo>
                <a:lnTo>
                  <a:pt x="4989" y="5305"/>
                </a:lnTo>
                <a:lnTo>
                  <a:pt x="5086" y="5354"/>
                </a:lnTo>
                <a:lnTo>
                  <a:pt x="5159" y="5354"/>
                </a:lnTo>
                <a:lnTo>
                  <a:pt x="5354" y="5330"/>
                </a:lnTo>
                <a:lnTo>
                  <a:pt x="5694" y="5330"/>
                </a:lnTo>
                <a:lnTo>
                  <a:pt x="5792" y="5476"/>
                </a:lnTo>
                <a:lnTo>
                  <a:pt x="5621" y="5524"/>
                </a:lnTo>
                <a:lnTo>
                  <a:pt x="5475" y="5597"/>
                </a:lnTo>
                <a:lnTo>
                  <a:pt x="5451" y="5622"/>
                </a:lnTo>
                <a:lnTo>
                  <a:pt x="5475" y="5646"/>
                </a:lnTo>
                <a:lnTo>
                  <a:pt x="5548" y="5695"/>
                </a:lnTo>
                <a:lnTo>
                  <a:pt x="5646" y="5719"/>
                </a:lnTo>
                <a:lnTo>
                  <a:pt x="5816" y="5743"/>
                </a:lnTo>
                <a:lnTo>
                  <a:pt x="5938" y="5743"/>
                </a:lnTo>
                <a:lnTo>
                  <a:pt x="6011" y="5914"/>
                </a:lnTo>
                <a:lnTo>
                  <a:pt x="5840" y="5962"/>
                </a:lnTo>
                <a:lnTo>
                  <a:pt x="5767" y="5987"/>
                </a:lnTo>
                <a:lnTo>
                  <a:pt x="5719" y="6035"/>
                </a:lnTo>
                <a:lnTo>
                  <a:pt x="5694" y="6084"/>
                </a:lnTo>
                <a:lnTo>
                  <a:pt x="5719" y="6108"/>
                </a:lnTo>
                <a:lnTo>
                  <a:pt x="5913" y="6157"/>
                </a:lnTo>
                <a:lnTo>
                  <a:pt x="6108" y="6181"/>
                </a:lnTo>
                <a:lnTo>
                  <a:pt x="6157" y="6400"/>
                </a:lnTo>
                <a:lnTo>
                  <a:pt x="6084" y="6400"/>
                </a:lnTo>
                <a:lnTo>
                  <a:pt x="5938" y="6425"/>
                </a:lnTo>
                <a:lnTo>
                  <a:pt x="5889" y="6473"/>
                </a:lnTo>
                <a:lnTo>
                  <a:pt x="5816" y="6522"/>
                </a:lnTo>
                <a:lnTo>
                  <a:pt x="5816" y="6546"/>
                </a:lnTo>
                <a:lnTo>
                  <a:pt x="5816" y="6595"/>
                </a:lnTo>
                <a:lnTo>
                  <a:pt x="5840" y="6644"/>
                </a:lnTo>
                <a:lnTo>
                  <a:pt x="5889" y="6692"/>
                </a:lnTo>
                <a:lnTo>
                  <a:pt x="5962" y="6717"/>
                </a:lnTo>
                <a:lnTo>
                  <a:pt x="6084" y="6717"/>
                </a:lnTo>
                <a:lnTo>
                  <a:pt x="6230" y="6692"/>
                </a:lnTo>
                <a:lnTo>
                  <a:pt x="6278" y="6887"/>
                </a:lnTo>
                <a:lnTo>
                  <a:pt x="6059" y="6887"/>
                </a:lnTo>
                <a:lnTo>
                  <a:pt x="6035" y="6911"/>
                </a:lnTo>
                <a:lnTo>
                  <a:pt x="6011" y="6936"/>
                </a:lnTo>
                <a:lnTo>
                  <a:pt x="6011" y="6984"/>
                </a:lnTo>
                <a:lnTo>
                  <a:pt x="6035" y="7033"/>
                </a:lnTo>
                <a:lnTo>
                  <a:pt x="6084" y="7082"/>
                </a:lnTo>
                <a:lnTo>
                  <a:pt x="6157" y="7106"/>
                </a:lnTo>
                <a:lnTo>
                  <a:pt x="6303" y="7130"/>
                </a:lnTo>
                <a:lnTo>
                  <a:pt x="6327" y="7301"/>
                </a:lnTo>
                <a:lnTo>
                  <a:pt x="6157" y="7301"/>
                </a:lnTo>
                <a:lnTo>
                  <a:pt x="6084" y="7325"/>
                </a:lnTo>
                <a:lnTo>
                  <a:pt x="6035" y="7374"/>
                </a:lnTo>
                <a:lnTo>
                  <a:pt x="6011" y="7447"/>
                </a:lnTo>
                <a:lnTo>
                  <a:pt x="6011" y="7471"/>
                </a:lnTo>
                <a:lnTo>
                  <a:pt x="6035" y="7520"/>
                </a:lnTo>
                <a:lnTo>
                  <a:pt x="6084" y="7544"/>
                </a:lnTo>
                <a:lnTo>
                  <a:pt x="6132" y="7568"/>
                </a:lnTo>
                <a:lnTo>
                  <a:pt x="6254" y="7593"/>
                </a:lnTo>
                <a:lnTo>
                  <a:pt x="6351" y="7617"/>
                </a:lnTo>
                <a:lnTo>
                  <a:pt x="6351" y="7739"/>
                </a:lnTo>
                <a:lnTo>
                  <a:pt x="6157" y="7739"/>
                </a:lnTo>
                <a:lnTo>
                  <a:pt x="6132" y="7763"/>
                </a:lnTo>
                <a:lnTo>
                  <a:pt x="6084" y="7787"/>
                </a:lnTo>
                <a:lnTo>
                  <a:pt x="6059" y="7860"/>
                </a:lnTo>
                <a:lnTo>
                  <a:pt x="6059" y="7885"/>
                </a:lnTo>
                <a:lnTo>
                  <a:pt x="6059" y="7909"/>
                </a:lnTo>
                <a:lnTo>
                  <a:pt x="6132" y="7982"/>
                </a:lnTo>
                <a:lnTo>
                  <a:pt x="6230" y="8006"/>
                </a:lnTo>
                <a:lnTo>
                  <a:pt x="6327" y="8031"/>
                </a:lnTo>
                <a:lnTo>
                  <a:pt x="6327" y="8177"/>
                </a:lnTo>
                <a:lnTo>
                  <a:pt x="6205" y="8201"/>
                </a:lnTo>
                <a:lnTo>
                  <a:pt x="6157" y="8225"/>
                </a:lnTo>
                <a:lnTo>
                  <a:pt x="6108" y="8250"/>
                </a:lnTo>
                <a:lnTo>
                  <a:pt x="6084" y="8298"/>
                </a:lnTo>
                <a:lnTo>
                  <a:pt x="6084" y="8323"/>
                </a:lnTo>
                <a:lnTo>
                  <a:pt x="6084" y="8371"/>
                </a:lnTo>
                <a:lnTo>
                  <a:pt x="6108" y="8420"/>
                </a:lnTo>
                <a:lnTo>
                  <a:pt x="6205" y="8469"/>
                </a:lnTo>
                <a:lnTo>
                  <a:pt x="6303" y="8469"/>
                </a:lnTo>
                <a:lnTo>
                  <a:pt x="6278" y="8590"/>
                </a:lnTo>
                <a:lnTo>
                  <a:pt x="6205" y="8639"/>
                </a:lnTo>
                <a:lnTo>
                  <a:pt x="6181" y="8712"/>
                </a:lnTo>
                <a:lnTo>
                  <a:pt x="6181" y="8809"/>
                </a:lnTo>
                <a:lnTo>
                  <a:pt x="6205" y="8834"/>
                </a:lnTo>
                <a:lnTo>
                  <a:pt x="6254" y="8882"/>
                </a:lnTo>
                <a:lnTo>
                  <a:pt x="6327" y="8907"/>
                </a:lnTo>
                <a:lnTo>
                  <a:pt x="6327" y="8931"/>
                </a:lnTo>
                <a:lnTo>
                  <a:pt x="6327" y="8980"/>
                </a:lnTo>
                <a:lnTo>
                  <a:pt x="6303" y="9028"/>
                </a:lnTo>
                <a:lnTo>
                  <a:pt x="6254" y="9101"/>
                </a:lnTo>
                <a:lnTo>
                  <a:pt x="6157" y="9199"/>
                </a:lnTo>
                <a:lnTo>
                  <a:pt x="6084" y="9223"/>
                </a:lnTo>
                <a:lnTo>
                  <a:pt x="6011" y="9199"/>
                </a:lnTo>
                <a:lnTo>
                  <a:pt x="5962" y="9174"/>
                </a:lnTo>
                <a:lnTo>
                  <a:pt x="5913" y="9126"/>
                </a:lnTo>
                <a:lnTo>
                  <a:pt x="5865" y="9053"/>
                </a:lnTo>
                <a:lnTo>
                  <a:pt x="5865" y="9004"/>
                </a:lnTo>
                <a:lnTo>
                  <a:pt x="5865" y="8858"/>
                </a:lnTo>
                <a:lnTo>
                  <a:pt x="5865" y="8834"/>
                </a:lnTo>
                <a:lnTo>
                  <a:pt x="5913" y="8542"/>
                </a:lnTo>
                <a:lnTo>
                  <a:pt x="5938" y="8201"/>
                </a:lnTo>
                <a:lnTo>
                  <a:pt x="5913" y="7812"/>
                </a:lnTo>
                <a:lnTo>
                  <a:pt x="5865" y="7398"/>
                </a:lnTo>
                <a:lnTo>
                  <a:pt x="5792" y="7009"/>
                </a:lnTo>
                <a:lnTo>
                  <a:pt x="5719" y="6838"/>
                </a:lnTo>
                <a:lnTo>
                  <a:pt x="5646" y="6668"/>
                </a:lnTo>
                <a:lnTo>
                  <a:pt x="5548" y="6522"/>
                </a:lnTo>
                <a:lnTo>
                  <a:pt x="5451" y="6400"/>
                </a:lnTo>
                <a:lnTo>
                  <a:pt x="5329" y="6327"/>
                </a:lnTo>
                <a:lnTo>
                  <a:pt x="5208" y="6254"/>
                </a:lnTo>
                <a:lnTo>
                  <a:pt x="5135" y="6254"/>
                </a:lnTo>
                <a:lnTo>
                  <a:pt x="5086" y="6279"/>
                </a:lnTo>
                <a:lnTo>
                  <a:pt x="5062" y="6327"/>
                </a:lnTo>
                <a:lnTo>
                  <a:pt x="5037" y="6376"/>
                </a:lnTo>
                <a:lnTo>
                  <a:pt x="4818" y="6376"/>
                </a:lnTo>
                <a:lnTo>
                  <a:pt x="4745" y="6400"/>
                </a:lnTo>
                <a:lnTo>
                  <a:pt x="4672" y="6449"/>
                </a:lnTo>
                <a:lnTo>
                  <a:pt x="4648" y="6546"/>
                </a:lnTo>
                <a:lnTo>
                  <a:pt x="4672" y="6571"/>
                </a:lnTo>
                <a:lnTo>
                  <a:pt x="4697" y="6595"/>
                </a:lnTo>
                <a:lnTo>
                  <a:pt x="4770" y="6619"/>
                </a:lnTo>
                <a:lnTo>
                  <a:pt x="4867" y="6619"/>
                </a:lnTo>
                <a:lnTo>
                  <a:pt x="4964" y="6644"/>
                </a:lnTo>
                <a:lnTo>
                  <a:pt x="4916" y="6887"/>
                </a:lnTo>
                <a:lnTo>
                  <a:pt x="4770" y="6911"/>
                </a:lnTo>
                <a:lnTo>
                  <a:pt x="4624" y="6960"/>
                </a:lnTo>
                <a:lnTo>
                  <a:pt x="4478" y="7033"/>
                </a:lnTo>
                <a:lnTo>
                  <a:pt x="4356" y="7130"/>
                </a:lnTo>
                <a:lnTo>
                  <a:pt x="4356" y="7155"/>
                </a:lnTo>
                <a:lnTo>
                  <a:pt x="4356" y="7179"/>
                </a:lnTo>
                <a:lnTo>
                  <a:pt x="4356" y="7203"/>
                </a:lnTo>
                <a:lnTo>
                  <a:pt x="4380" y="7228"/>
                </a:lnTo>
                <a:lnTo>
                  <a:pt x="4648" y="7228"/>
                </a:lnTo>
                <a:lnTo>
                  <a:pt x="4916" y="7203"/>
                </a:lnTo>
                <a:lnTo>
                  <a:pt x="4916" y="7349"/>
                </a:lnTo>
                <a:lnTo>
                  <a:pt x="4770" y="7374"/>
                </a:lnTo>
                <a:lnTo>
                  <a:pt x="4672" y="7398"/>
                </a:lnTo>
                <a:lnTo>
                  <a:pt x="4575" y="7422"/>
                </a:lnTo>
                <a:lnTo>
                  <a:pt x="4478" y="7471"/>
                </a:lnTo>
                <a:lnTo>
                  <a:pt x="4405" y="7544"/>
                </a:lnTo>
                <a:lnTo>
                  <a:pt x="4405" y="7568"/>
                </a:lnTo>
                <a:lnTo>
                  <a:pt x="4405" y="7593"/>
                </a:lnTo>
                <a:lnTo>
                  <a:pt x="4502" y="7641"/>
                </a:lnTo>
                <a:lnTo>
                  <a:pt x="4624" y="7666"/>
                </a:lnTo>
                <a:lnTo>
                  <a:pt x="4770" y="7690"/>
                </a:lnTo>
                <a:lnTo>
                  <a:pt x="4916" y="7690"/>
                </a:lnTo>
                <a:lnTo>
                  <a:pt x="4916" y="7909"/>
                </a:lnTo>
                <a:lnTo>
                  <a:pt x="4697" y="7909"/>
                </a:lnTo>
                <a:lnTo>
                  <a:pt x="4478" y="7958"/>
                </a:lnTo>
                <a:lnTo>
                  <a:pt x="4405" y="7982"/>
                </a:lnTo>
                <a:lnTo>
                  <a:pt x="4332" y="8031"/>
                </a:lnTo>
                <a:lnTo>
                  <a:pt x="4307" y="8079"/>
                </a:lnTo>
                <a:lnTo>
                  <a:pt x="4307" y="8128"/>
                </a:lnTo>
                <a:lnTo>
                  <a:pt x="4332" y="8152"/>
                </a:lnTo>
                <a:lnTo>
                  <a:pt x="4405" y="8201"/>
                </a:lnTo>
                <a:lnTo>
                  <a:pt x="4526" y="8225"/>
                </a:lnTo>
                <a:lnTo>
                  <a:pt x="4794" y="8201"/>
                </a:lnTo>
                <a:lnTo>
                  <a:pt x="4916" y="8201"/>
                </a:lnTo>
                <a:lnTo>
                  <a:pt x="4916" y="8420"/>
                </a:lnTo>
                <a:lnTo>
                  <a:pt x="4770" y="8396"/>
                </a:lnTo>
                <a:lnTo>
                  <a:pt x="4648" y="8420"/>
                </a:lnTo>
                <a:lnTo>
                  <a:pt x="4478" y="8469"/>
                </a:lnTo>
                <a:lnTo>
                  <a:pt x="4405" y="8493"/>
                </a:lnTo>
                <a:lnTo>
                  <a:pt x="4332" y="8542"/>
                </a:lnTo>
                <a:lnTo>
                  <a:pt x="4307" y="8566"/>
                </a:lnTo>
                <a:lnTo>
                  <a:pt x="4307" y="8590"/>
                </a:lnTo>
                <a:lnTo>
                  <a:pt x="4356" y="8639"/>
                </a:lnTo>
                <a:lnTo>
                  <a:pt x="4429" y="8688"/>
                </a:lnTo>
                <a:lnTo>
                  <a:pt x="4502" y="8712"/>
                </a:lnTo>
                <a:lnTo>
                  <a:pt x="4672" y="8736"/>
                </a:lnTo>
                <a:lnTo>
                  <a:pt x="4794" y="8736"/>
                </a:lnTo>
                <a:lnTo>
                  <a:pt x="4916" y="8712"/>
                </a:lnTo>
                <a:lnTo>
                  <a:pt x="4916" y="8980"/>
                </a:lnTo>
                <a:lnTo>
                  <a:pt x="4770" y="9004"/>
                </a:lnTo>
                <a:lnTo>
                  <a:pt x="4624" y="9028"/>
                </a:lnTo>
                <a:lnTo>
                  <a:pt x="4356" y="9126"/>
                </a:lnTo>
                <a:lnTo>
                  <a:pt x="4332" y="9150"/>
                </a:lnTo>
                <a:lnTo>
                  <a:pt x="4356" y="9174"/>
                </a:lnTo>
                <a:lnTo>
                  <a:pt x="4478" y="9223"/>
                </a:lnTo>
                <a:lnTo>
                  <a:pt x="4599" y="9247"/>
                </a:lnTo>
                <a:lnTo>
                  <a:pt x="4843" y="9247"/>
                </a:lnTo>
                <a:lnTo>
                  <a:pt x="4940" y="9223"/>
                </a:lnTo>
                <a:lnTo>
                  <a:pt x="4940" y="9466"/>
                </a:lnTo>
                <a:lnTo>
                  <a:pt x="4770" y="9490"/>
                </a:lnTo>
                <a:lnTo>
                  <a:pt x="4575" y="9515"/>
                </a:lnTo>
                <a:lnTo>
                  <a:pt x="4380" y="9563"/>
                </a:lnTo>
                <a:lnTo>
                  <a:pt x="4356" y="9588"/>
                </a:lnTo>
                <a:lnTo>
                  <a:pt x="4332" y="9661"/>
                </a:lnTo>
                <a:lnTo>
                  <a:pt x="4332" y="9709"/>
                </a:lnTo>
                <a:lnTo>
                  <a:pt x="4356" y="9758"/>
                </a:lnTo>
                <a:lnTo>
                  <a:pt x="4453" y="9807"/>
                </a:lnTo>
                <a:lnTo>
                  <a:pt x="4526" y="9831"/>
                </a:lnTo>
                <a:lnTo>
                  <a:pt x="4721" y="9855"/>
                </a:lnTo>
                <a:lnTo>
                  <a:pt x="4964" y="9855"/>
                </a:lnTo>
                <a:lnTo>
                  <a:pt x="4964" y="10026"/>
                </a:lnTo>
                <a:lnTo>
                  <a:pt x="4818" y="10026"/>
                </a:lnTo>
                <a:lnTo>
                  <a:pt x="4672" y="10050"/>
                </a:lnTo>
                <a:lnTo>
                  <a:pt x="4551" y="10099"/>
                </a:lnTo>
                <a:lnTo>
                  <a:pt x="4405" y="10172"/>
                </a:lnTo>
                <a:lnTo>
                  <a:pt x="4405" y="10196"/>
                </a:lnTo>
                <a:lnTo>
                  <a:pt x="4405" y="10220"/>
                </a:lnTo>
                <a:lnTo>
                  <a:pt x="4551" y="10269"/>
                </a:lnTo>
                <a:lnTo>
                  <a:pt x="4697" y="10318"/>
                </a:lnTo>
                <a:lnTo>
                  <a:pt x="4916" y="10318"/>
                </a:lnTo>
                <a:lnTo>
                  <a:pt x="4989" y="10269"/>
                </a:lnTo>
                <a:lnTo>
                  <a:pt x="4989" y="10561"/>
                </a:lnTo>
                <a:lnTo>
                  <a:pt x="4867" y="10561"/>
                </a:lnTo>
                <a:lnTo>
                  <a:pt x="4721" y="10610"/>
                </a:lnTo>
                <a:lnTo>
                  <a:pt x="4551" y="10658"/>
                </a:lnTo>
                <a:lnTo>
                  <a:pt x="4478" y="10707"/>
                </a:lnTo>
                <a:lnTo>
                  <a:pt x="4429" y="10780"/>
                </a:lnTo>
                <a:lnTo>
                  <a:pt x="4429" y="10804"/>
                </a:lnTo>
                <a:lnTo>
                  <a:pt x="4478" y="10853"/>
                </a:lnTo>
                <a:lnTo>
                  <a:pt x="4551" y="10902"/>
                </a:lnTo>
                <a:lnTo>
                  <a:pt x="4721" y="10902"/>
                </a:lnTo>
                <a:lnTo>
                  <a:pt x="4867" y="10877"/>
                </a:lnTo>
                <a:lnTo>
                  <a:pt x="5013" y="10829"/>
                </a:lnTo>
                <a:lnTo>
                  <a:pt x="5013" y="10853"/>
                </a:lnTo>
                <a:lnTo>
                  <a:pt x="5013" y="10950"/>
                </a:lnTo>
                <a:lnTo>
                  <a:pt x="4843" y="10999"/>
                </a:lnTo>
                <a:lnTo>
                  <a:pt x="4672" y="11048"/>
                </a:lnTo>
                <a:lnTo>
                  <a:pt x="4599" y="11072"/>
                </a:lnTo>
                <a:lnTo>
                  <a:pt x="4502" y="11121"/>
                </a:lnTo>
                <a:lnTo>
                  <a:pt x="4502" y="11169"/>
                </a:lnTo>
                <a:lnTo>
                  <a:pt x="4502" y="11218"/>
                </a:lnTo>
                <a:lnTo>
                  <a:pt x="4575" y="11291"/>
                </a:lnTo>
                <a:lnTo>
                  <a:pt x="4648" y="11340"/>
                </a:lnTo>
                <a:lnTo>
                  <a:pt x="4843" y="11340"/>
                </a:lnTo>
                <a:lnTo>
                  <a:pt x="5037" y="11315"/>
                </a:lnTo>
                <a:lnTo>
                  <a:pt x="5037" y="11461"/>
                </a:lnTo>
                <a:lnTo>
                  <a:pt x="4916" y="11486"/>
                </a:lnTo>
                <a:lnTo>
                  <a:pt x="4794" y="11510"/>
                </a:lnTo>
                <a:lnTo>
                  <a:pt x="4551" y="11607"/>
                </a:lnTo>
                <a:lnTo>
                  <a:pt x="4502" y="11632"/>
                </a:lnTo>
                <a:lnTo>
                  <a:pt x="4478" y="11656"/>
                </a:lnTo>
                <a:lnTo>
                  <a:pt x="4502" y="11753"/>
                </a:lnTo>
                <a:lnTo>
                  <a:pt x="4526" y="11802"/>
                </a:lnTo>
                <a:lnTo>
                  <a:pt x="4599" y="11851"/>
                </a:lnTo>
                <a:lnTo>
                  <a:pt x="4721" y="11851"/>
                </a:lnTo>
                <a:lnTo>
                  <a:pt x="4843" y="11826"/>
                </a:lnTo>
                <a:lnTo>
                  <a:pt x="4964" y="11802"/>
                </a:lnTo>
                <a:lnTo>
                  <a:pt x="5062" y="11753"/>
                </a:lnTo>
                <a:lnTo>
                  <a:pt x="5062" y="11948"/>
                </a:lnTo>
                <a:lnTo>
                  <a:pt x="4843" y="11997"/>
                </a:lnTo>
                <a:lnTo>
                  <a:pt x="4672" y="12070"/>
                </a:lnTo>
                <a:lnTo>
                  <a:pt x="4551" y="12191"/>
                </a:lnTo>
                <a:lnTo>
                  <a:pt x="4551" y="12216"/>
                </a:lnTo>
                <a:lnTo>
                  <a:pt x="4575" y="12240"/>
                </a:lnTo>
                <a:lnTo>
                  <a:pt x="4624" y="12264"/>
                </a:lnTo>
                <a:lnTo>
                  <a:pt x="4697" y="12289"/>
                </a:lnTo>
                <a:lnTo>
                  <a:pt x="5086" y="12289"/>
                </a:lnTo>
                <a:lnTo>
                  <a:pt x="5110" y="12483"/>
                </a:lnTo>
                <a:lnTo>
                  <a:pt x="4916" y="12532"/>
                </a:lnTo>
                <a:lnTo>
                  <a:pt x="4745" y="12629"/>
                </a:lnTo>
                <a:lnTo>
                  <a:pt x="4624" y="12727"/>
                </a:lnTo>
                <a:lnTo>
                  <a:pt x="4599" y="12800"/>
                </a:lnTo>
                <a:lnTo>
                  <a:pt x="4599" y="12848"/>
                </a:lnTo>
                <a:lnTo>
                  <a:pt x="4624" y="12873"/>
                </a:lnTo>
                <a:lnTo>
                  <a:pt x="4697" y="12897"/>
                </a:lnTo>
                <a:lnTo>
                  <a:pt x="4770" y="12897"/>
                </a:lnTo>
                <a:lnTo>
                  <a:pt x="4916" y="12873"/>
                </a:lnTo>
                <a:lnTo>
                  <a:pt x="5135" y="12824"/>
                </a:lnTo>
                <a:lnTo>
                  <a:pt x="5135" y="13067"/>
                </a:lnTo>
                <a:lnTo>
                  <a:pt x="4964" y="13140"/>
                </a:lnTo>
                <a:lnTo>
                  <a:pt x="4818" y="13165"/>
                </a:lnTo>
                <a:lnTo>
                  <a:pt x="4697" y="13238"/>
                </a:lnTo>
                <a:lnTo>
                  <a:pt x="4648" y="13286"/>
                </a:lnTo>
                <a:lnTo>
                  <a:pt x="4648" y="13311"/>
                </a:lnTo>
                <a:lnTo>
                  <a:pt x="4672" y="13335"/>
                </a:lnTo>
                <a:lnTo>
                  <a:pt x="4770" y="13384"/>
                </a:lnTo>
                <a:lnTo>
                  <a:pt x="4891" y="13408"/>
                </a:lnTo>
                <a:lnTo>
                  <a:pt x="5037" y="13384"/>
                </a:lnTo>
                <a:lnTo>
                  <a:pt x="5159" y="13359"/>
                </a:lnTo>
                <a:lnTo>
                  <a:pt x="5183" y="13530"/>
                </a:lnTo>
                <a:lnTo>
                  <a:pt x="5062" y="13578"/>
                </a:lnTo>
                <a:lnTo>
                  <a:pt x="4940" y="13627"/>
                </a:lnTo>
                <a:lnTo>
                  <a:pt x="4867" y="13676"/>
                </a:lnTo>
                <a:lnTo>
                  <a:pt x="4818" y="13700"/>
                </a:lnTo>
                <a:lnTo>
                  <a:pt x="4794" y="13749"/>
                </a:lnTo>
                <a:lnTo>
                  <a:pt x="4818" y="13797"/>
                </a:lnTo>
                <a:lnTo>
                  <a:pt x="4891" y="13846"/>
                </a:lnTo>
                <a:lnTo>
                  <a:pt x="4989" y="13870"/>
                </a:lnTo>
                <a:lnTo>
                  <a:pt x="5110" y="13846"/>
                </a:lnTo>
                <a:lnTo>
                  <a:pt x="5208" y="13822"/>
                </a:lnTo>
                <a:lnTo>
                  <a:pt x="5232" y="13919"/>
                </a:lnTo>
                <a:lnTo>
                  <a:pt x="5208" y="13919"/>
                </a:lnTo>
                <a:lnTo>
                  <a:pt x="4940" y="13992"/>
                </a:lnTo>
                <a:lnTo>
                  <a:pt x="4891" y="14016"/>
                </a:lnTo>
                <a:lnTo>
                  <a:pt x="4818" y="14065"/>
                </a:lnTo>
                <a:lnTo>
                  <a:pt x="4745" y="14138"/>
                </a:lnTo>
                <a:lnTo>
                  <a:pt x="4721" y="14187"/>
                </a:lnTo>
                <a:lnTo>
                  <a:pt x="4745" y="14211"/>
                </a:lnTo>
                <a:lnTo>
                  <a:pt x="4843" y="14260"/>
                </a:lnTo>
                <a:lnTo>
                  <a:pt x="4916" y="14284"/>
                </a:lnTo>
                <a:lnTo>
                  <a:pt x="5135" y="14284"/>
                </a:lnTo>
                <a:lnTo>
                  <a:pt x="5256" y="14235"/>
                </a:lnTo>
                <a:lnTo>
                  <a:pt x="5281" y="14406"/>
                </a:lnTo>
                <a:lnTo>
                  <a:pt x="5037" y="14430"/>
                </a:lnTo>
                <a:lnTo>
                  <a:pt x="4964" y="14454"/>
                </a:lnTo>
                <a:lnTo>
                  <a:pt x="4891" y="14527"/>
                </a:lnTo>
                <a:lnTo>
                  <a:pt x="4843" y="14576"/>
                </a:lnTo>
                <a:lnTo>
                  <a:pt x="4843" y="14625"/>
                </a:lnTo>
                <a:lnTo>
                  <a:pt x="4867" y="14649"/>
                </a:lnTo>
                <a:lnTo>
                  <a:pt x="4916" y="14698"/>
                </a:lnTo>
                <a:lnTo>
                  <a:pt x="4964" y="14722"/>
                </a:lnTo>
                <a:lnTo>
                  <a:pt x="5110" y="14722"/>
                </a:lnTo>
                <a:lnTo>
                  <a:pt x="5329" y="14698"/>
                </a:lnTo>
                <a:lnTo>
                  <a:pt x="5354" y="14868"/>
                </a:lnTo>
                <a:lnTo>
                  <a:pt x="5208" y="14892"/>
                </a:lnTo>
                <a:lnTo>
                  <a:pt x="5062" y="14965"/>
                </a:lnTo>
                <a:lnTo>
                  <a:pt x="5037" y="14990"/>
                </a:lnTo>
                <a:lnTo>
                  <a:pt x="5037" y="15014"/>
                </a:lnTo>
                <a:lnTo>
                  <a:pt x="5062" y="15038"/>
                </a:lnTo>
                <a:lnTo>
                  <a:pt x="5232" y="15087"/>
                </a:lnTo>
                <a:lnTo>
                  <a:pt x="5427" y="15111"/>
                </a:lnTo>
                <a:lnTo>
                  <a:pt x="5475" y="15136"/>
                </a:lnTo>
                <a:lnTo>
                  <a:pt x="5548" y="15160"/>
                </a:lnTo>
                <a:lnTo>
                  <a:pt x="5646" y="15160"/>
                </a:lnTo>
                <a:lnTo>
                  <a:pt x="5694" y="15209"/>
                </a:lnTo>
                <a:lnTo>
                  <a:pt x="5743" y="15282"/>
                </a:lnTo>
                <a:lnTo>
                  <a:pt x="5767" y="15355"/>
                </a:lnTo>
                <a:lnTo>
                  <a:pt x="5792" y="15428"/>
                </a:lnTo>
                <a:lnTo>
                  <a:pt x="5767" y="15501"/>
                </a:lnTo>
                <a:lnTo>
                  <a:pt x="5694" y="15574"/>
                </a:lnTo>
                <a:lnTo>
                  <a:pt x="5621" y="15598"/>
                </a:lnTo>
                <a:lnTo>
                  <a:pt x="5524" y="15622"/>
                </a:lnTo>
                <a:lnTo>
                  <a:pt x="5427" y="15622"/>
                </a:lnTo>
                <a:lnTo>
                  <a:pt x="5208" y="15574"/>
                </a:lnTo>
                <a:lnTo>
                  <a:pt x="4794" y="15452"/>
                </a:lnTo>
                <a:lnTo>
                  <a:pt x="4599" y="15403"/>
                </a:lnTo>
                <a:lnTo>
                  <a:pt x="4599" y="15330"/>
                </a:lnTo>
                <a:lnTo>
                  <a:pt x="4502" y="14990"/>
                </a:lnTo>
                <a:lnTo>
                  <a:pt x="4380" y="14673"/>
                </a:lnTo>
                <a:lnTo>
                  <a:pt x="4283" y="14333"/>
                </a:lnTo>
                <a:lnTo>
                  <a:pt x="4186" y="13992"/>
                </a:lnTo>
                <a:lnTo>
                  <a:pt x="4113" y="13651"/>
                </a:lnTo>
                <a:lnTo>
                  <a:pt x="4064" y="13335"/>
                </a:lnTo>
                <a:lnTo>
                  <a:pt x="4015" y="12678"/>
                </a:lnTo>
                <a:lnTo>
                  <a:pt x="3967" y="12191"/>
                </a:lnTo>
                <a:lnTo>
                  <a:pt x="3942" y="11948"/>
                </a:lnTo>
                <a:lnTo>
                  <a:pt x="3894" y="11705"/>
                </a:lnTo>
                <a:lnTo>
                  <a:pt x="3821" y="11486"/>
                </a:lnTo>
                <a:lnTo>
                  <a:pt x="3748" y="11267"/>
                </a:lnTo>
                <a:lnTo>
                  <a:pt x="3626" y="11048"/>
                </a:lnTo>
                <a:lnTo>
                  <a:pt x="3480" y="10877"/>
                </a:lnTo>
                <a:lnTo>
                  <a:pt x="3431" y="10853"/>
                </a:lnTo>
                <a:lnTo>
                  <a:pt x="3383" y="10829"/>
                </a:lnTo>
                <a:lnTo>
                  <a:pt x="3285" y="10853"/>
                </a:lnTo>
                <a:lnTo>
                  <a:pt x="3212" y="10877"/>
                </a:lnTo>
                <a:lnTo>
                  <a:pt x="3139" y="10950"/>
                </a:lnTo>
                <a:lnTo>
                  <a:pt x="3066" y="11023"/>
                </a:lnTo>
                <a:lnTo>
                  <a:pt x="2823" y="11023"/>
                </a:lnTo>
                <a:lnTo>
                  <a:pt x="2774" y="11048"/>
                </a:lnTo>
                <a:lnTo>
                  <a:pt x="2726" y="11072"/>
                </a:lnTo>
                <a:lnTo>
                  <a:pt x="2701" y="11096"/>
                </a:lnTo>
                <a:lnTo>
                  <a:pt x="2701" y="11121"/>
                </a:lnTo>
                <a:lnTo>
                  <a:pt x="2701" y="11169"/>
                </a:lnTo>
                <a:lnTo>
                  <a:pt x="2726" y="11194"/>
                </a:lnTo>
                <a:lnTo>
                  <a:pt x="2823" y="11242"/>
                </a:lnTo>
                <a:lnTo>
                  <a:pt x="2969" y="11242"/>
                </a:lnTo>
                <a:lnTo>
                  <a:pt x="2945" y="11364"/>
                </a:lnTo>
                <a:lnTo>
                  <a:pt x="2847" y="11340"/>
                </a:lnTo>
                <a:lnTo>
                  <a:pt x="2750" y="11364"/>
                </a:lnTo>
                <a:lnTo>
                  <a:pt x="2677" y="11364"/>
                </a:lnTo>
                <a:lnTo>
                  <a:pt x="2604" y="11388"/>
                </a:lnTo>
                <a:lnTo>
                  <a:pt x="2556" y="11437"/>
                </a:lnTo>
                <a:lnTo>
                  <a:pt x="2531" y="11461"/>
                </a:lnTo>
                <a:lnTo>
                  <a:pt x="2556" y="11510"/>
                </a:lnTo>
                <a:lnTo>
                  <a:pt x="2580" y="11583"/>
                </a:lnTo>
                <a:lnTo>
                  <a:pt x="2628" y="11607"/>
                </a:lnTo>
                <a:lnTo>
                  <a:pt x="2750" y="11656"/>
                </a:lnTo>
                <a:lnTo>
                  <a:pt x="2920" y="11680"/>
                </a:lnTo>
                <a:lnTo>
                  <a:pt x="2896" y="11851"/>
                </a:lnTo>
                <a:lnTo>
                  <a:pt x="2628" y="11875"/>
                </a:lnTo>
                <a:lnTo>
                  <a:pt x="2458" y="11899"/>
                </a:lnTo>
                <a:lnTo>
                  <a:pt x="2361" y="11924"/>
                </a:lnTo>
                <a:lnTo>
                  <a:pt x="2288" y="11948"/>
                </a:lnTo>
                <a:lnTo>
                  <a:pt x="2288" y="11972"/>
                </a:lnTo>
                <a:lnTo>
                  <a:pt x="2288" y="11997"/>
                </a:lnTo>
                <a:lnTo>
                  <a:pt x="2337" y="12045"/>
                </a:lnTo>
                <a:lnTo>
                  <a:pt x="2410" y="12094"/>
                </a:lnTo>
                <a:lnTo>
                  <a:pt x="2507" y="12118"/>
                </a:lnTo>
                <a:lnTo>
                  <a:pt x="2604" y="12143"/>
                </a:lnTo>
                <a:lnTo>
                  <a:pt x="2896" y="12143"/>
                </a:lnTo>
                <a:lnTo>
                  <a:pt x="2896" y="12216"/>
                </a:lnTo>
                <a:lnTo>
                  <a:pt x="2628" y="12289"/>
                </a:lnTo>
                <a:lnTo>
                  <a:pt x="2507" y="12313"/>
                </a:lnTo>
                <a:lnTo>
                  <a:pt x="2385" y="12362"/>
                </a:lnTo>
                <a:lnTo>
                  <a:pt x="2361" y="12386"/>
                </a:lnTo>
                <a:lnTo>
                  <a:pt x="2337" y="12410"/>
                </a:lnTo>
                <a:lnTo>
                  <a:pt x="2361" y="12483"/>
                </a:lnTo>
                <a:lnTo>
                  <a:pt x="2410" y="12532"/>
                </a:lnTo>
                <a:lnTo>
                  <a:pt x="2483" y="12556"/>
                </a:lnTo>
                <a:lnTo>
                  <a:pt x="2604" y="12581"/>
                </a:lnTo>
                <a:lnTo>
                  <a:pt x="2726" y="12556"/>
                </a:lnTo>
                <a:lnTo>
                  <a:pt x="2872" y="12556"/>
                </a:lnTo>
                <a:lnTo>
                  <a:pt x="2823" y="12824"/>
                </a:lnTo>
                <a:lnTo>
                  <a:pt x="2677" y="12775"/>
                </a:lnTo>
                <a:lnTo>
                  <a:pt x="2337" y="12775"/>
                </a:lnTo>
                <a:lnTo>
                  <a:pt x="2264" y="12824"/>
                </a:lnTo>
                <a:lnTo>
                  <a:pt x="2239" y="12848"/>
                </a:lnTo>
                <a:lnTo>
                  <a:pt x="2239" y="12897"/>
                </a:lnTo>
                <a:lnTo>
                  <a:pt x="2239" y="12970"/>
                </a:lnTo>
                <a:lnTo>
                  <a:pt x="2312" y="13019"/>
                </a:lnTo>
                <a:lnTo>
                  <a:pt x="2385" y="13043"/>
                </a:lnTo>
                <a:lnTo>
                  <a:pt x="2458" y="13067"/>
                </a:lnTo>
                <a:lnTo>
                  <a:pt x="2628" y="13092"/>
                </a:lnTo>
                <a:lnTo>
                  <a:pt x="2799" y="13092"/>
                </a:lnTo>
                <a:lnTo>
                  <a:pt x="2774" y="13262"/>
                </a:lnTo>
                <a:lnTo>
                  <a:pt x="2458" y="13262"/>
                </a:lnTo>
                <a:lnTo>
                  <a:pt x="2361" y="13286"/>
                </a:lnTo>
                <a:lnTo>
                  <a:pt x="2264" y="13335"/>
                </a:lnTo>
                <a:lnTo>
                  <a:pt x="2239" y="13359"/>
                </a:lnTo>
                <a:lnTo>
                  <a:pt x="2239" y="13408"/>
                </a:lnTo>
                <a:lnTo>
                  <a:pt x="2312" y="13481"/>
                </a:lnTo>
                <a:lnTo>
                  <a:pt x="2410" y="13505"/>
                </a:lnTo>
                <a:lnTo>
                  <a:pt x="2483" y="13530"/>
                </a:lnTo>
                <a:lnTo>
                  <a:pt x="2726" y="13530"/>
                </a:lnTo>
                <a:lnTo>
                  <a:pt x="2701" y="13724"/>
                </a:lnTo>
                <a:lnTo>
                  <a:pt x="2483" y="13749"/>
                </a:lnTo>
                <a:lnTo>
                  <a:pt x="2312" y="13749"/>
                </a:lnTo>
                <a:lnTo>
                  <a:pt x="2264" y="13773"/>
                </a:lnTo>
                <a:lnTo>
                  <a:pt x="2191" y="13822"/>
                </a:lnTo>
                <a:lnTo>
                  <a:pt x="2166" y="13870"/>
                </a:lnTo>
                <a:lnTo>
                  <a:pt x="2166" y="13943"/>
                </a:lnTo>
                <a:lnTo>
                  <a:pt x="2215" y="13992"/>
                </a:lnTo>
                <a:lnTo>
                  <a:pt x="2239" y="14041"/>
                </a:lnTo>
                <a:lnTo>
                  <a:pt x="2361" y="14089"/>
                </a:lnTo>
                <a:lnTo>
                  <a:pt x="2628" y="14089"/>
                </a:lnTo>
                <a:lnTo>
                  <a:pt x="2604" y="14260"/>
                </a:lnTo>
                <a:lnTo>
                  <a:pt x="2385" y="14260"/>
                </a:lnTo>
                <a:lnTo>
                  <a:pt x="2264" y="14284"/>
                </a:lnTo>
                <a:lnTo>
                  <a:pt x="2166" y="14333"/>
                </a:lnTo>
                <a:lnTo>
                  <a:pt x="2118" y="14357"/>
                </a:lnTo>
                <a:lnTo>
                  <a:pt x="2118" y="14406"/>
                </a:lnTo>
                <a:lnTo>
                  <a:pt x="2142" y="14454"/>
                </a:lnTo>
                <a:lnTo>
                  <a:pt x="2191" y="14479"/>
                </a:lnTo>
                <a:lnTo>
                  <a:pt x="2312" y="14527"/>
                </a:lnTo>
                <a:lnTo>
                  <a:pt x="2458" y="14527"/>
                </a:lnTo>
                <a:lnTo>
                  <a:pt x="2580" y="14503"/>
                </a:lnTo>
                <a:lnTo>
                  <a:pt x="2531" y="14868"/>
                </a:lnTo>
                <a:lnTo>
                  <a:pt x="2531" y="14844"/>
                </a:lnTo>
                <a:lnTo>
                  <a:pt x="2434" y="14819"/>
                </a:lnTo>
                <a:lnTo>
                  <a:pt x="2312" y="14795"/>
                </a:lnTo>
                <a:lnTo>
                  <a:pt x="2191" y="14795"/>
                </a:lnTo>
                <a:lnTo>
                  <a:pt x="2093" y="14844"/>
                </a:lnTo>
                <a:lnTo>
                  <a:pt x="2069" y="14868"/>
                </a:lnTo>
                <a:lnTo>
                  <a:pt x="2069" y="14892"/>
                </a:lnTo>
                <a:lnTo>
                  <a:pt x="2069" y="14917"/>
                </a:lnTo>
                <a:lnTo>
                  <a:pt x="2093" y="14941"/>
                </a:lnTo>
                <a:lnTo>
                  <a:pt x="2166" y="14990"/>
                </a:lnTo>
                <a:lnTo>
                  <a:pt x="2264" y="14990"/>
                </a:lnTo>
                <a:lnTo>
                  <a:pt x="2458" y="15014"/>
                </a:lnTo>
                <a:lnTo>
                  <a:pt x="2507" y="15014"/>
                </a:lnTo>
                <a:lnTo>
                  <a:pt x="2531" y="14990"/>
                </a:lnTo>
                <a:lnTo>
                  <a:pt x="2531" y="15136"/>
                </a:lnTo>
                <a:lnTo>
                  <a:pt x="2045" y="15452"/>
                </a:lnTo>
                <a:lnTo>
                  <a:pt x="1801" y="15549"/>
                </a:lnTo>
                <a:lnTo>
                  <a:pt x="1680" y="15598"/>
                </a:lnTo>
                <a:lnTo>
                  <a:pt x="1534" y="15622"/>
                </a:lnTo>
                <a:lnTo>
                  <a:pt x="1436" y="15622"/>
                </a:lnTo>
                <a:lnTo>
                  <a:pt x="1339" y="15598"/>
                </a:lnTo>
                <a:lnTo>
                  <a:pt x="1266" y="15549"/>
                </a:lnTo>
                <a:lnTo>
                  <a:pt x="1242" y="15501"/>
                </a:lnTo>
                <a:lnTo>
                  <a:pt x="1242" y="15452"/>
                </a:lnTo>
                <a:lnTo>
                  <a:pt x="1266" y="15355"/>
                </a:lnTo>
                <a:lnTo>
                  <a:pt x="1315" y="15282"/>
                </a:lnTo>
                <a:lnTo>
                  <a:pt x="1485" y="15136"/>
                </a:lnTo>
                <a:lnTo>
                  <a:pt x="1534" y="15111"/>
                </a:lnTo>
                <a:lnTo>
                  <a:pt x="1582" y="15063"/>
                </a:lnTo>
                <a:lnTo>
                  <a:pt x="1607" y="15014"/>
                </a:lnTo>
                <a:lnTo>
                  <a:pt x="1631" y="14941"/>
                </a:lnTo>
                <a:lnTo>
                  <a:pt x="1655" y="14308"/>
                </a:lnTo>
                <a:lnTo>
                  <a:pt x="1680" y="13676"/>
                </a:lnTo>
                <a:lnTo>
                  <a:pt x="1704" y="12410"/>
                </a:lnTo>
                <a:lnTo>
                  <a:pt x="1728" y="11121"/>
                </a:lnTo>
                <a:lnTo>
                  <a:pt x="1753" y="10488"/>
                </a:lnTo>
                <a:lnTo>
                  <a:pt x="1801" y="9855"/>
                </a:lnTo>
                <a:lnTo>
                  <a:pt x="1826" y="9223"/>
                </a:lnTo>
                <a:lnTo>
                  <a:pt x="1826" y="8590"/>
                </a:lnTo>
                <a:lnTo>
                  <a:pt x="1850" y="7958"/>
                </a:lnTo>
                <a:lnTo>
                  <a:pt x="1923" y="7349"/>
                </a:lnTo>
                <a:lnTo>
                  <a:pt x="1996" y="6911"/>
                </a:lnTo>
                <a:lnTo>
                  <a:pt x="1996" y="6692"/>
                </a:lnTo>
                <a:lnTo>
                  <a:pt x="1972" y="6571"/>
                </a:lnTo>
                <a:lnTo>
                  <a:pt x="1923" y="6498"/>
                </a:lnTo>
                <a:lnTo>
                  <a:pt x="1947" y="6425"/>
                </a:lnTo>
                <a:lnTo>
                  <a:pt x="1947" y="6352"/>
                </a:lnTo>
                <a:lnTo>
                  <a:pt x="1923" y="6303"/>
                </a:lnTo>
                <a:lnTo>
                  <a:pt x="1874" y="6254"/>
                </a:lnTo>
                <a:lnTo>
                  <a:pt x="1801" y="6230"/>
                </a:lnTo>
                <a:lnTo>
                  <a:pt x="1704" y="6254"/>
                </a:lnTo>
                <a:lnTo>
                  <a:pt x="1558" y="6230"/>
                </a:lnTo>
                <a:lnTo>
                  <a:pt x="1485" y="6230"/>
                </a:lnTo>
                <a:lnTo>
                  <a:pt x="1436" y="6254"/>
                </a:lnTo>
                <a:lnTo>
                  <a:pt x="1388" y="6303"/>
                </a:lnTo>
                <a:lnTo>
                  <a:pt x="1412" y="6352"/>
                </a:lnTo>
                <a:lnTo>
                  <a:pt x="1412" y="6376"/>
                </a:lnTo>
                <a:lnTo>
                  <a:pt x="1509" y="6425"/>
                </a:lnTo>
                <a:lnTo>
                  <a:pt x="1485" y="6449"/>
                </a:lnTo>
                <a:lnTo>
                  <a:pt x="1388" y="6449"/>
                </a:lnTo>
                <a:lnTo>
                  <a:pt x="1193" y="6473"/>
                </a:lnTo>
                <a:lnTo>
                  <a:pt x="1096" y="6522"/>
                </a:lnTo>
                <a:lnTo>
                  <a:pt x="1071" y="6522"/>
                </a:lnTo>
                <a:lnTo>
                  <a:pt x="1096" y="6546"/>
                </a:lnTo>
                <a:lnTo>
                  <a:pt x="1144" y="6619"/>
                </a:lnTo>
                <a:lnTo>
                  <a:pt x="1193" y="6644"/>
                </a:lnTo>
                <a:lnTo>
                  <a:pt x="1266" y="6668"/>
                </a:lnTo>
                <a:lnTo>
                  <a:pt x="1339" y="6692"/>
                </a:lnTo>
                <a:lnTo>
                  <a:pt x="1315" y="6741"/>
                </a:lnTo>
                <a:lnTo>
                  <a:pt x="1193" y="6765"/>
                </a:lnTo>
                <a:lnTo>
                  <a:pt x="1096" y="6790"/>
                </a:lnTo>
                <a:lnTo>
                  <a:pt x="998" y="6863"/>
                </a:lnTo>
                <a:lnTo>
                  <a:pt x="998" y="6887"/>
                </a:lnTo>
                <a:lnTo>
                  <a:pt x="1096" y="6936"/>
                </a:lnTo>
                <a:lnTo>
                  <a:pt x="1193" y="6960"/>
                </a:lnTo>
                <a:lnTo>
                  <a:pt x="1217" y="6960"/>
                </a:lnTo>
                <a:lnTo>
                  <a:pt x="1193" y="7106"/>
                </a:lnTo>
                <a:lnTo>
                  <a:pt x="1047" y="7082"/>
                </a:lnTo>
                <a:lnTo>
                  <a:pt x="950" y="7106"/>
                </a:lnTo>
                <a:lnTo>
                  <a:pt x="877" y="7130"/>
                </a:lnTo>
                <a:lnTo>
                  <a:pt x="804" y="7203"/>
                </a:lnTo>
                <a:lnTo>
                  <a:pt x="804" y="7252"/>
                </a:lnTo>
                <a:lnTo>
                  <a:pt x="828" y="7301"/>
                </a:lnTo>
                <a:lnTo>
                  <a:pt x="852" y="7325"/>
                </a:lnTo>
                <a:lnTo>
                  <a:pt x="901" y="7349"/>
                </a:lnTo>
                <a:lnTo>
                  <a:pt x="1023" y="7374"/>
                </a:lnTo>
                <a:lnTo>
                  <a:pt x="1096" y="7398"/>
                </a:lnTo>
                <a:lnTo>
                  <a:pt x="1047" y="7568"/>
                </a:lnTo>
                <a:lnTo>
                  <a:pt x="950" y="7568"/>
                </a:lnTo>
                <a:lnTo>
                  <a:pt x="852" y="7593"/>
                </a:lnTo>
                <a:lnTo>
                  <a:pt x="731" y="7617"/>
                </a:lnTo>
                <a:lnTo>
                  <a:pt x="706" y="7641"/>
                </a:lnTo>
                <a:lnTo>
                  <a:pt x="682" y="7690"/>
                </a:lnTo>
                <a:lnTo>
                  <a:pt x="706" y="7739"/>
                </a:lnTo>
                <a:lnTo>
                  <a:pt x="731" y="7763"/>
                </a:lnTo>
                <a:lnTo>
                  <a:pt x="755" y="7812"/>
                </a:lnTo>
                <a:lnTo>
                  <a:pt x="828" y="7836"/>
                </a:lnTo>
                <a:lnTo>
                  <a:pt x="925" y="7860"/>
                </a:lnTo>
                <a:lnTo>
                  <a:pt x="974" y="7860"/>
                </a:lnTo>
                <a:lnTo>
                  <a:pt x="950" y="7958"/>
                </a:lnTo>
                <a:lnTo>
                  <a:pt x="804" y="7982"/>
                </a:lnTo>
                <a:lnTo>
                  <a:pt x="731" y="8006"/>
                </a:lnTo>
                <a:lnTo>
                  <a:pt x="658" y="8031"/>
                </a:lnTo>
                <a:lnTo>
                  <a:pt x="658" y="8055"/>
                </a:lnTo>
                <a:lnTo>
                  <a:pt x="658" y="8079"/>
                </a:lnTo>
                <a:lnTo>
                  <a:pt x="731" y="8104"/>
                </a:lnTo>
                <a:lnTo>
                  <a:pt x="804" y="8128"/>
                </a:lnTo>
                <a:lnTo>
                  <a:pt x="950" y="8128"/>
                </a:lnTo>
                <a:lnTo>
                  <a:pt x="950" y="8274"/>
                </a:lnTo>
                <a:lnTo>
                  <a:pt x="828" y="8298"/>
                </a:lnTo>
                <a:lnTo>
                  <a:pt x="779" y="8323"/>
                </a:lnTo>
                <a:lnTo>
                  <a:pt x="731" y="8347"/>
                </a:lnTo>
                <a:lnTo>
                  <a:pt x="706" y="8396"/>
                </a:lnTo>
                <a:lnTo>
                  <a:pt x="706" y="8420"/>
                </a:lnTo>
                <a:lnTo>
                  <a:pt x="731" y="8469"/>
                </a:lnTo>
                <a:lnTo>
                  <a:pt x="755" y="8493"/>
                </a:lnTo>
                <a:lnTo>
                  <a:pt x="828" y="8517"/>
                </a:lnTo>
                <a:lnTo>
                  <a:pt x="901" y="8517"/>
                </a:lnTo>
                <a:lnTo>
                  <a:pt x="974" y="8712"/>
                </a:lnTo>
                <a:lnTo>
                  <a:pt x="974" y="8834"/>
                </a:lnTo>
                <a:lnTo>
                  <a:pt x="974" y="8931"/>
                </a:lnTo>
                <a:lnTo>
                  <a:pt x="950" y="9028"/>
                </a:lnTo>
                <a:lnTo>
                  <a:pt x="901" y="9101"/>
                </a:lnTo>
                <a:lnTo>
                  <a:pt x="828" y="9174"/>
                </a:lnTo>
                <a:lnTo>
                  <a:pt x="731" y="9223"/>
                </a:lnTo>
                <a:lnTo>
                  <a:pt x="633" y="9223"/>
                </a:lnTo>
                <a:lnTo>
                  <a:pt x="512" y="9199"/>
                </a:lnTo>
                <a:lnTo>
                  <a:pt x="414" y="9150"/>
                </a:lnTo>
                <a:lnTo>
                  <a:pt x="341" y="9101"/>
                </a:lnTo>
                <a:lnTo>
                  <a:pt x="268" y="9028"/>
                </a:lnTo>
                <a:lnTo>
                  <a:pt x="268" y="8980"/>
                </a:lnTo>
                <a:lnTo>
                  <a:pt x="268" y="8931"/>
                </a:lnTo>
                <a:lnTo>
                  <a:pt x="293" y="8882"/>
                </a:lnTo>
                <a:lnTo>
                  <a:pt x="366" y="8858"/>
                </a:lnTo>
                <a:lnTo>
                  <a:pt x="390" y="8834"/>
                </a:lnTo>
                <a:lnTo>
                  <a:pt x="414" y="8809"/>
                </a:lnTo>
                <a:lnTo>
                  <a:pt x="487" y="8517"/>
                </a:lnTo>
                <a:lnTo>
                  <a:pt x="512" y="8225"/>
                </a:lnTo>
                <a:lnTo>
                  <a:pt x="560" y="7641"/>
                </a:lnTo>
                <a:lnTo>
                  <a:pt x="560" y="7057"/>
                </a:lnTo>
                <a:lnTo>
                  <a:pt x="609" y="6741"/>
                </a:lnTo>
                <a:lnTo>
                  <a:pt x="633" y="6473"/>
                </a:lnTo>
                <a:lnTo>
                  <a:pt x="731" y="6108"/>
                </a:lnTo>
                <a:lnTo>
                  <a:pt x="877" y="5792"/>
                </a:lnTo>
                <a:lnTo>
                  <a:pt x="1047" y="5524"/>
                </a:lnTo>
                <a:lnTo>
                  <a:pt x="1242" y="5281"/>
                </a:lnTo>
                <a:lnTo>
                  <a:pt x="1485" y="5062"/>
                </a:lnTo>
                <a:lnTo>
                  <a:pt x="1753" y="4892"/>
                </a:lnTo>
                <a:lnTo>
                  <a:pt x="2069" y="4746"/>
                </a:lnTo>
                <a:lnTo>
                  <a:pt x="2410" y="4624"/>
                </a:lnTo>
                <a:lnTo>
                  <a:pt x="2872" y="4527"/>
                </a:lnTo>
                <a:lnTo>
                  <a:pt x="3358" y="4478"/>
                </a:lnTo>
                <a:lnTo>
                  <a:pt x="3407" y="4502"/>
                </a:lnTo>
                <a:lnTo>
                  <a:pt x="3480" y="4502"/>
                </a:lnTo>
                <a:lnTo>
                  <a:pt x="3529" y="4478"/>
                </a:lnTo>
                <a:lnTo>
                  <a:pt x="3577" y="4454"/>
                </a:lnTo>
                <a:close/>
                <a:moveTo>
                  <a:pt x="3261" y="1"/>
                </a:moveTo>
                <a:lnTo>
                  <a:pt x="3066" y="25"/>
                </a:lnTo>
                <a:lnTo>
                  <a:pt x="2896" y="123"/>
                </a:lnTo>
                <a:lnTo>
                  <a:pt x="2823" y="171"/>
                </a:lnTo>
                <a:lnTo>
                  <a:pt x="2750" y="244"/>
                </a:lnTo>
                <a:lnTo>
                  <a:pt x="2531" y="317"/>
                </a:lnTo>
                <a:lnTo>
                  <a:pt x="2337" y="463"/>
                </a:lnTo>
                <a:lnTo>
                  <a:pt x="2142" y="609"/>
                </a:lnTo>
                <a:lnTo>
                  <a:pt x="1972" y="804"/>
                </a:lnTo>
                <a:lnTo>
                  <a:pt x="1826" y="1023"/>
                </a:lnTo>
                <a:lnTo>
                  <a:pt x="1704" y="1242"/>
                </a:lnTo>
                <a:lnTo>
                  <a:pt x="1631" y="1461"/>
                </a:lnTo>
                <a:lnTo>
                  <a:pt x="1582" y="1680"/>
                </a:lnTo>
                <a:lnTo>
                  <a:pt x="1558" y="1874"/>
                </a:lnTo>
                <a:lnTo>
                  <a:pt x="1582" y="2069"/>
                </a:lnTo>
                <a:lnTo>
                  <a:pt x="1582" y="2239"/>
                </a:lnTo>
                <a:lnTo>
                  <a:pt x="1631" y="2410"/>
                </a:lnTo>
                <a:lnTo>
                  <a:pt x="1680" y="2580"/>
                </a:lnTo>
                <a:lnTo>
                  <a:pt x="1728" y="2750"/>
                </a:lnTo>
                <a:lnTo>
                  <a:pt x="1826" y="2921"/>
                </a:lnTo>
                <a:lnTo>
                  <a:pt x="1899" y="3067"/>
                </a:lnTo>
                <a:lnTo>
                  <a:pt x="2020" y="3213"/>
                </a:lnTo>
                <a:lnTo>
                  <a:pt x="2142" y="3334"/>
                </a:lnTo>
                <a:lnTo>
                  <a:pt x="2264" y="3456"/>
                </a:lnTo>
                <a:lnTo>
                  <a:pt x="2410" y="3578"/>
                </a:lnTo>
                <a:lnTo>
                  <a:pt x="2556" y="3675"/>
                </a:lnTo>
                <a:lnTo>
                  <a:pt x="2701" y="3748"/>
                </a:lnTo>
                <a:lnTo>
                  <a:pt x="2872" y="3821"/>
                </a:lnTo>
                <a:lnTo>
                  <a:pt x="3066" y="3894"/>
                </a:lnTo>
                <a:lnTo>
                  <a:pt x="3310" y="3918"/>
                </a:lnTo>
                <a:lnTo>
                  <a:pt x="3261" y="4016"/>
                </a:lnTo>
                <a:lnTo>
                  <a:pt x="3237" y="4113"/>
                </a:lnTo>
                <a:lnTo>
                  <a:pt x="2750" y="4162"/>
                </a:lnTo>
                <a:lnTo>
                  <a:pt x="2361" y="4235"/>
                </a:lnTo>
                <a:lnTo>
                  <a:pt x="1996" y="4356"/>
                </a:lnTo>
                <a:lnTo>
                  <a:pt x="1655" y="4502"/>
                </a:lnTo>
                <a:lnTo>
                  <a:pt x="1339" y="4697"/>
                </a:lnTo>
                <a:lnTo>
                  <a:pt x="1071" y="4916"/>
                </a:lnTo>
                <a:lnTo>
                  <a:pt x="828" y="5184"/>
                </a:lnTo>
                <a:lnTo>
                  <a:pt x="609" y="5500"/>
                </a:lnTo>
                <a:lnTo>
                  <a:pt x="439" y="5865"/>
                </a:lnTo>
                <a:lnTo>
                  <a:pt x="341" y="6206"/>
                </a:lnTo>
                <a:lnTo>
                  <a:pt x="268" y="6571"/>
                </a:lnTo>
                <a:lnTo>
                  <a:pt x="220" y="6936"/>
                </a:lnTo>
                <a:lnTo>
                  <a:pt x="195" y="7301"/>
                </a:lnTo>
                <a:lnTo>
                  <a:pt x="171" y="7982"/>
                </a:lnTo>
                <a:lnTo>
                  <a:pt x="171" y="8347"/>
                </a:lnTo>
                <a:lnTo>
                  <a:pt x="195" y="8688"/>
                </a:lnTo>
                <a:lnTo>
                  <a:pt x="147" y="8712"/>
                </a:lnTo>
                <a:lnTo>
                  <a:pt x="98" y="8761"/>
                </a:lnTo>
                <a:lnTo>
                  <a:pt x="49" y="8809"/>
                </a:lnTo>
                <a:lnTo>
                  <a:pt x="25" y="8882"/>
                </a:lnTo>
                <a:lnTo>
                  <a:pt x="1" y="9004"/>
                </a:lnTo>
                <a:lnTo>
                  <a:pt x="49" y="9150"/>
                </a:lnTo>
                <a:lnTo>
                  <a:pt x="98" y="9223"/>
                </a:lnTo>
                <a:lnTo>
                  <a:pt x="147" y="9296"/>
                </a:lnTo>
                <a:lnTo>
                  <a:pt x="293" y="9418"/>
                </a:lnTo>
                <a:lnTo>
                  <a:pt x="463" y="9490"/>
                </a:lnTo>
                <a:lnTo>
                  <a:pt x="633" y="9515"/>
                </a:lnTo>
                <a:lnTo>
                  <a:pt x="828" y="9515"/>
                </a:lnTo>
                <a:lnTo>
                  <a:pt x="901" y="9466"/>
                </a:lnTo>
                <a:lnTo>
                  <a:pt x="974" y="9442"/>
                </a:lnTo>
                <a:lnTo>
                  <a:pt x="1120" y="9320"/>
                </a:lnTo>
                <a:lnTo>
                  <a:pt x="1193" y="9174"/>
                </a:lnTo>
                <a:lnTo>
                  <a:pt x="1266" y="9004"/>
                </a:lnTo>
                <a:lnTo>
                  <a:pt x="1290" y="8834"/>
                </a:lnTo>
                <a:lnTo>
                  <a:pt x="1266" y="8663"/>
                </a:lnTo>
                <a:lnTo>
                  <a:pt x="1217" y="8493"/>
                </a:lnTo>
                <a:lnTo>
                  <a:pt x="1266" y="8396"/>
                </a:lnTo>
                <a:lnTo>
                  <a:pt x="1290" y="8274"/>
                </a:lnTo>
                <a:lnTo>
                  <a:pt x="1315" y="8031"/>
                </a:lnTo>
                <a:lnTo>
                  <a:pt x="1412" y="7593"/>
                </a:lnTo>
                <a:lnTo>
                  <a:pt x="1534" y="7179"/>
                </a:lnTo>
                <a:lnTo>
                  <a:pt x="1631" y="6887"/>
                </a:lnTo>
                <a:lnTo>
                  <a:pt x="1582" y="7130"/>
                </a:lnTo>
                <a:lnTo>
                  <a:pt x="1534" y="7471"/>
                </a:lnTo>
                <a:lnTo>
                  <a:pt x="1509" y="7812"/>
                </a:lnTo>
                <a:lnTo>
                  <a:pt x="1436" y="9028"/>
                </a:lnTo>
                <a:lnTo>
                  <a:pt x="1363" y="10220"/>
                </a:lnTo>
                <a:lnTo>
                  <a:pt x="1315" y="11413"/>
                </a:lnTo>
                <a:lnTo>
                  <a:pt x="1290" y="12581"/>
                </a:lnTo>
                <a:lnTo>
                  <a:pt x="1266" y="13773"/>
                </a:lnTo>
                <a:lnTo>
                  <a:pt x="1217" y="14941"/>
                </a:lnTo>
                <a:lnTo>
                  <a:pt x="1217" y="14965"/>
                </a:lnTo>
                <a:lnTo>
                  <a:pt x="1120" y="15038"/>
                </a:lnTo>
                <a:lnTo>
                  <a:pt x="1023" y="15136"/>
                </a:lnTo>
                <a:lnTo>
                  <a:pt x="974" y="15233"/>
                </a:lnTo>
                <a:lnTo>
                  <a:pt x="925" y="15379"/>
                </a:lnTo>
                <a:lnTo>
                  <a:pt x="925" y="15501"/>
                </a:lnTo>
                <a:lnTo>
                  <a:pt x="925" y="15622"/>
                </a:lnTo>
                <a:lnTo>
                  <a:pt x="998" y="15720"/>
                </a:lnTo>
                <a:lnTo>
                  <a:pt x="1071" y="15841"/>
                </a:lnTo>
                <a:lnTo>
                  <a:pt x="1169" y="15890"/>
                </a:lnTo>
                <a:lnTo>
                  <a:pt x="1266" y="15939"/>
                </a:lnTo>
                <a:lnTo>
                  <a:pt x="1363" y="15963"/>
                </a:lnTo>
                <a:lnTo>
                  <a:pt x="1704" y="15963"/>
                </a:lnTo>
                <a:lnTo>
                  <a:pt x="1923" y="15890"/>
                </a:lnTo>
                <a:lnTo>
                  <a:pt x="2142" y="15793"/>
                </a:lnTo>
                <a:lnTo>
                  <a:pt x="2337" y="15671"/>
                </a:lnTo>
                <a:lnTo>
                  <a:pt x="2701" y="15452"/>
                </a:lnTo>
                <a:lnTo>
                  <a:pt x="2774" y="15428"/>
                </a:lnTo>
                <a:lnTo>
                  <a:pt x="2847" y="15403"/>
                </a:lnTo>
                <a:lnTo>
                  <a:pt x="2920" y="15330"/>
                </a:lnTo>
                <a:lnTo>
                  <a:pt x="2945" y="15233"/>
                </a:lnTo>
                <a:lnTo>
                  <a:pt x="3091" y="13870"/>
                </a:lnTo>
                <a:lnTo>
                  <a:pt x="3237" y="12508"/>
                </a:lnTo>
                <a:lnTo>
                  <a:pt x="3310" y="11802"/>
                </a:lnTo>
                <a:lnTo>
                  <a:pt x="3334" y="11461"/>
                </a:lnTo>
                <a:lnTo>
                  <a:pt x="3431" y="11096"/>
                </a:lnTo>
                <a:lnTo>
                  <a:pt x="3480" y="11194"/>
                </a:lnTo>
                <a:lnTo>
                  <a:pt x="3529" y="11315"/>
                </a:lnTo>
                <a:lnTo>
                  <a:pt x="3577" y="11559"/>
                </a:lnTo>
                <a:lnTo>
                  <a:pt x="3650" y="11997"/>
                </a:lnTo>
                <a:lnTo>
                  <a:pt x="3699" y="12508"/>
                </a:lnTo>
                <a:lnTo>
                  <a:pt x="3723" y="13043"/>
                </a:lnTo>
                <a:lnTo>
                  <a:pt x="3748" y="13359"/>
                </a:lnTo>
                <a:lnTo>
                  <a:pt x="3821" y="13651"/>
                </a:lnTo>
                <a:lnTo>
                  <a:pt x="3942" y="14260"/>
                </a:lnTo>
                <a:lnTo>
                  <a:pt x="4113" y="14844"/>
                </a:lnTo>
                <a:lnTo>
                  <a:pt x="4259" y="15428"/>
                </a:lnTo>
                <a:lnTo>
                  <a:pt x="4283" y="15501"/>
                </a:lnTo>
                <a:lnTo>
                  <a:pt x="4332" y="15525"/>
                </a:lnTo>
                <a:lnTo>
                  <a:pt x="4380" y="15598"/>
                </a:lnTo>
                <a:lnTo>
                  <a:pt x="4478" y="15671"/>
                </a:lnTo>
                <a:lnTo>
                  <a:pt x="4697" y="15793"/>
                </a:lnTo>
                <a:lnTo>
                  <a:pt x="4940" y="15866"/>
                </a:lnTo>
                <a:lnTo>
                  <a:pt x="5110" y="15914"/>
                </a:lnTo>
                <a:lnTo>
                  <a:pt x="5354" y="15963"/>
                </a:lnTo>
                <a:lnTo>
                  <a:pt x="5694" y="15963"/>
                </a:lnTo>
                <a:lnTo>
                  <a:pt x="5816" y="15914"/>
                </a:lnTo>
                <a:lnTo>
                  <a:pt x="5938" y="15866"/>
                </a:lnTo>
                <a:lnTo>
                  <a:pt x="6011" y="15793"/>
                </a:lnTo>
                <a:lnTo>
                  <a:pt x="6108" y="15671"/>
                </a:lnTo>
                <a:lnTo>
                  <a:pt x="6157" y="15525"/>
                </a:lnTo>
                <a:lnTo>
                  <a:pt x="6157" y="15379"/>
                </a:lnTo>
                <a:lnTo>
                  <a:pt x="6108" y="15209"/>
                </a:lnTo>
                <a:lnTo>
                  <a:pt x="6035" y="15087"/>
                </a:lnTo>
                <a:lnTo>
                  <a:pt x="5962" y="14965"/>
                </a:lnTo>
                <a:lnTo>
                  <a:pt x="5840" y="14868"/>
                </a:lnTo>
                <a:lnTo>
                  <a:pt x="5694" y="14819"/>
                </a:lnTo>
                <a:lnTo>
                  <a:pt x="5621" y="14333"/>
                </a:lnTo>
                <a:lnTo>
                  <a:pt x="5548" y="13822"/>
                </a:lnTo>
                <a:lnTo>
                  <a:pt x="5475" y="12824"/>
                </a:lnTo>
                <a:lnTo>
                  <a:pt x="5402" y="10853"/>
                </a:lnTo>
                <a:lnTo>
                  <a:pt x="5281" y="8542"/>
                </a:lnTo>
                <a:lnTo>
                  <a:pt x="5256" y="7836"/>
                </a:lnTo>
                <a:lnTo>
                  <a:pt x="5232" y="7106"/>
                </a:lnTo>
                <a:lnTo>
                  <a:pt x="5256" y="7033"/>
                </a:lnTo>
                <a:lnTo>
                  <a:pt x="5256" y="6984"/>
                </a:lnTo>
                <a:lnTo>
                  <a:pt x="5232" y="6936"/>
                </a:lnTo>
                <a:lnTo>
                  <a:pt x="5208" y="6887"/>
                </a:lnTo>
                <a:lnTo>
                  <a:pt x="5183" y="6619"/>
                </a:lnTo>
                <a:lnTo>
                  <a:pt x="5305" y="6863"/>
                </a:lnTo>
                <a:lnTo>
                  <a:pt x="5402" y="7130"/>
                </a:lnTo>
                <a:lnTo>
                  <a:pt x="5475" y="7398"/>
                </a:lnTo>
                <a:lnTo>
                  <a:pt x="5500" y="7666"/>
                </a:lnTo>
                <a:lnTo>
                  <a:pt x="5524" y="7958"/>
                </a:lnTo>
                <a:lnTo>
                  <a:pt x="5548" y="8250"/>
                </a:lnTo>
                <a:lnTo>
                  <a:pt x="5524" y="8785"/>
                </a:lnTo>
                <a:lnTo>
                  <a:pt x="5524" y="8834"/>
                </a:lnTo>
                <a:lnTo>
                  <a:pt x="5548" y="8907"/>
                </a:lnTo>
                <a:lnTo>
                  <a:pt x="5524" y="9004"/>
                </a:lnTo>
                <a:lnTo>
                  <a:pt x="5548" y="9126"/>
                </a:lnTo>
                <a:lnTo>
                  <a:pt x="5573" y="9247"/>
                </a:lnTo>
                <a:lnTo>
                  <a:pt x="5621" y="9345"/>
                </a:lnTo>
                <a:lnTo>
                  <a:pt x="5694" y="9418"/>
                </a:lnTo>
                <a:lnTo>
                  <a:pt x="5767" y="9466"/>
                </a:lnTo>
                <a:lnTo>
                  <a:pt x="5840" y="9515"/>
                </a:lnTo>
                <a:lnTo>
                  <a:pt x="5938" y="9539"/>
                </a:lnTo>
                <a:lnTo>
                  <a:pt x="6011" y="9563"/>
                </a:lnTo>
                <a:lnTo>
                  <a:pt x="6205" y="9563"/>
                </a:lnTo>
                <a:lnTo>
                  <a:pt x="6303" y="9515"/>
                </a:lnTo>
                <a:lnTo>
                  <a:pt x="6424" y="9442"/>
                </a:lnTo>
                <a:lnTo>
                  <a:pt x="6546" y="9320"/>
                </a:lnTo>
                <a:lnTo>
                  <a:pt x="6619" y="9199"/>
                </a:lnTo>
                <a:lnTo>
                  <a:pt x="6668" y="9053"/>
                </a:lnTo>
                <a:lnTo>
                  <a:pt x="6668" y="8907"/>
                </a:lnTo>
                <a:lnTo>
                  <a:pt x="6643" y="8785"/>
                </a:lnTo>
                <a:lnTo>
                  <a:pt x="6643" y="8736"/>
                </a:lnTo>
                <a:lnTo>
                  <a:pt x="6692" y="8420"/>
                </a:lnTo>
                <a:lnTo>
                  <a:pt x="6716" y="8079"/>
                </a:lnTo>
                <a:lnTo>
                  <a:pt x="6741" y="7739"/>
                </a:lnTo>
                <a:lnTo>
                  <a:pt x="6716" y="7398"/>
                </a:lnTo>
                <a:lnTo>
                  <a:pt x="6692" y="7057"/>
                </a:lnTo>
                <a:lnTo>
                  <a:pt x="6643" y="6717"/>
                </a:lnTo>
                <a:lnTo>
                  <a:pt x="6570" y="6400"/>
                </a:lnTo>
                <a:lnTo>
                  <a:pt x="6473" y="6060"/>
                </a:lnTo>
                <a:lnTo>
                  <a:pt x="6473" y="6011"/>
                </a:lnTo>
                <a:lnTo>
                  <a:pt x="6424" y="5962"/>
                </a:lnTo>
                <a:lnTo>
                  <a:pt x="6230" y="5500"/>
                </a:lnTo>
                <a:lnTo>
                  <a:pt x="6132" y="5257"/>
                </a:lnTo>
                <a:lnTo>
                  <a:pt x="5986" y="5038"/>
                </a:lnTo>
                <a:lnTo>
                  <a:pt x="5889" y="4916"/>
                </a:lnTo>
                <a:lnTo>
                  <a:pt x="5792" y="4770"/>
                </a:lnTo>
                <a:lnTo>
                  <a:pt x="5670" y="4673"/>
                </a:lnTo>
                <a:lnTo>
                  <a:pt x="5548" y="4551"/>
                </a:lnTo>
                <a:lnTo>
                  <a:pt x="5256" y="4381"/>
                </a:lnTo>
                <a:lnTo>
                  <a:pt x="4964" y="4259"/>
                </a:lnTo>
                <a:lnTo>
                  <a:pt x="4648" y="4162"/>
                </a:lnTo>
                <a:lnTo>
                  <a:pt x="4332" y="4113"/>
                </a:lnTo>
                <a:lnTo>
                  <a:pt x="3991" y="4089"/>
                </a:lnTo>
                <a:lnTo>
                  <a:pt x="3650" y="4089"/>
                </a:lnTo>
                <a:lnTo>
                  <a:pt x="3650" y="4064"/>
                </a:lnTo>
                <a:lnTo>
                  <a:pt x="3650" y="3918"/>
                </a:lnTo>
                <a:lnTo>
                  <a:pt x="3821" y="3870"/>
                </a:lnTo>
                <a:lnTo>
                  <a:pt x="3991" y="3797"/>
                </a:lnTo>
                <a:lnTo>
                  <a:pt x="4161" y="3724"/>
                </a:lnTo>
                <a:lnTo>
                  <a:pt x="4332" y="3626"/>
                </a:lnTo>
                <a:lnTo>
                  <a:pt x="4478" y="3505"/>
                </a:lnTo>
                <a:lnTo>
                  <a:pt x="4624" y="3359"/>
                </a:lnTo>
                <a:lnTo>
                  <a:pt x="4770" y="3237"/>
                </a:lnTo>
                <a:lnTo>
                  <a:pt x="4891" y="3067"/>
                </a:lnTo>
                <a:lnTo>
                  <a:pt x="4989" y="2896"/>
                </a:lnTo>
                <a:lnTo>
                  <a:pt x="5086" y="2726"/>
                </a:lnTo>
                <a:lnTo>
                  <a:pt x="5159" y="2556"/>
                </a:lnTo>
                <a:lnTo>
                  <a:pt x="5232" y="2385"/>
                </a:lnTo>
                <a:lnTo>
                  <a:pt x="5281" y="2191"/>
                </a:lnTo>
                <a:lnTo>
                  <a:pt x="5305" y="2020"/>
                </a:lnTo>
                <a:lnTo>
                  <a:pt x="5305" y="1826"/>
                </a:lnTo>
                <a:lnTo>
                  <a:pt x="5281" y="1655"/>
                </a:lnTo>
                <a:lnTo>
                  <a:pt x="5232" y="1436"/>
                </a:lnTo>
                <a:lnTo>
                  <a:pt x="5135" y="1218"/>
                </a:lnTo>
                <a:lnTo>
                  <a:pt x="5037" y="1023"/>
                </a:lnTo>
                <a:lnTo>
                  <a:pt x="4916" y="853"/>
                </a:lnTo>
                <a:lnTo>
                  <a:pt x="4770" y="682"/>
                </a:lnTo>
                <a:lnTo>
                  <a:pt x="4599" y="512"/>
                </a:lnTo>
                <a:lnTo>
                  <a:pt x="4429" y="366"/>
                </a:lnTo>
                <a:lnTo>
                  <a:pt x="4234" y="244"/>
                </a:lnTo>
                <a:lnTo>
                  <a:pt x="4088" y="171"/>
                </a:lnTo>
                <a:lnTo>
                  <a:pt x="3894" y="98"/>
                </a:lnTo>
                <a:lnTo>
                  <a:pt x="3699" y="25"/>
                </a:lnTo>
                <a:lnTo>
                  <a:pt x="3480" y="1"/>
                </a:lnTo>
                <a:close/>
              </a:path>
            </a:pathLst>
          </a:custGeom>
          <a:solidFill>
            <a:srgbClr val="25212A">
              <a:alpha val="7115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03" name="Google Shape;1003;p95"/>
          <p:cNvSpPr/>
          <p:nvPr/>
        </p:nvSpPr>
        <p:spPr>
          <a:xfrm>
            <a:off x="7316095" y="3033824"/>
            <a:ext cx="161498" cy="438450"/>
          </a:xfrm>
          <a:custGeom>
            <a:rect b="b" l="l" r="r" t="t"/>
            <a:pathLst>
              <a:path extrusionOk="0" h="20829" w="7398">
                <a:moveTo>
                  <a:pt x="3991" y="584"/>
                </a:moveTo>
                <a:lnTo>
                  <a:pt x="3942" y="657"/>
                </a:lnTo>
                <a:lnTo>
                  <a:pt x="3893" y="730"/>
                </a:lnTo>
                <a:lnTo>
                  <a:pt x="3893" y="755"/>
                </a:lnTo>
                <a:lnTo>
                  <a:pt x="3918" y="779"/>
                </a:lnTo>
                <a:lnTo>
                  <a:pt x="3991" y="803"/>
                </a:lnTo>
                <a:lnTo>
                  <a:pt x="4064" y="779"/>
                </a:lnTo>
                <a:lnTo>
                  <a:pt x="4185" y="755"/>
                </a:lnTo>
                <a:lnTo>
                  <a:pt x="4283" y="706"/>
                </a:lnTo>
                <a:lnTo>
                  <a:pt x="4380" y="633"/>
                </a:lnTo>
                <a:lnTo>
                  <a:pt x="4453" y="730"/>
                </a:lnTo>
                <a:lnTo>
                  <a:pt x="4356" y="779"/>
                </a:lnTo>
                <a:lnTo>
                  <a:pt x="4210" y="852"/>
                </a:lnTo>
                <a:lnTo>
                  <a:pt x="4088" y="949"/>
                </a:lnTo>
                <a:lnTo>
                  <a:pt x="4088" y="974"/>
                </a:lnTo>
                <a:lnTo>
                  <a:pt x="4112" y="998"/>
                </a:lnTo>
                <a:lnTo>
                  <a:pt x="4283" y="998"/>
                </a:lnTo>
                <a:lnTo>
                  <a:pt x="4453" y="974"/>
                </a:lnTo>
                <a:lnTo>
                  <a:pt x="4623" y="901"/>
                </a:lnTo>
                <a:lnTo>
                  <a:pt x="4721" y="1071"/>
                </a:lnTo>
                <a:lnTo>
                  <a:pt x="4696" y="1071"/>
                </a:lnTo>
                <a:lnTo>
                  <a:pt x="4429" y="1193"/>
                </a:lnTo>
                <a:lnTo>
                  <a:pt x="4185" y="1314"/>
                </a:lnTo>
                <a:lnTo>
                  <a:pt x="4161" y="1339"/>
                </a:lnTo>
                <a:lnTo>
                  <a:pt x="4185" y="1339"/>
                </a:lnTo>
                <a:lnTo>
                  <a:pt x="4307" y="1387"/>
                </a:lnTo>
                <a:lnTo>
                  <a:pt x="4429" y="1387"/>
                </a:lnTo>
                <a:lnTo>
                  <a:pt x="4550" y="1363"/>
                </a:lnTo>
                <a:lnTo>
                  <a:pt x="4696" y="1314"/>
                </a:lnTo>
                <a:lnTo>
                  <a:pt x="4818" y="1266"/>
                </a:lnTo>
                <a:lnTo>
                  <a:pt x="4915" y="1533"/>
                </a:lnTo>
                <a:lnTo>
                  <a:pt x="4794" y="1582"/>
                </a:lnTo>
                <a:lnTo>
                  <a:pt x="4502" y="1679"/>
                </a:lnTo>
                <a:lnTo>
                  <a:pt x="4356" y="1728"/>
                </a:lnTo>
                <a:lnTo>
                  <a:pt x="4234" y="1825"/>
                </a:lnTo>
                <a:lnTo>
                  <a:pt x="4210" y="1850"/>
                </a:lnTo>
                <a:lnTo>
                  <a:pt x="4210" y="1874"/>
                </a:lnTo>
                <a:lnTo>
                  <a:pt x="4210" y="1898"/>
                </a:lnTo>
                <a:lnTo>
                  <a:pt x="4234" y="1898"/>
                </a:lnTo>
                <a:lnTo>
                  <a:pt x="4404" y="1947"/>
                </a:lnTo>
                <a:lnTo>
                  <a:pt x="4550" y="1923"/>
                </a:lnTo>
                <a:lnTo>
                  <a:pt x="4696" y="1898"/>
                </a:lnTo>
                <a:lnTo>
                  <a:pt x="4867" y="1874"/>
                </a:lnTo>
                <a:lnTo>
                  <a:pt x="4964" y="1850"/>
                </a:lnTo>
                <a:lnTo>
                  <a:pt x="4988" y="2069"/>
                </a:lnTo>
                <a:lnTo>
                  <a:pt x="4891" y="2093"/>
                </a:lnTo>
                <a:lnTo>
                  <a:pt x="4696" y="2142"/>
                </a:lnTo>
                <a:lnTo>
                  <a:pt x="4526" y="2190"/>
                </a:lnTo>
                <a:lnTo>
                  <a:pt x="4331" y="2263"/>
                </a:lnTo>
                <a:lnTo>
                  <a:pt x="4137" y="2336"/>
                </a:lnTo>
                <a:lnTo>
                  <a:pt x="4112" y="2361"/>
                </a:lnTo>
                <a:lnTo>
                  <a:pt x="4137" y="2385"/>
                </a:lnTo>
                <a:lnTo>
                  <a:pt x="4283" y="2385"/>
                </a:lnTo>
                <a:lnTo>
                  <a:pt x="4404" y="2409"/>
                </a:lnTo>
                <a:lnTo>
                  <a:pt x="4599" y="2385"/>
                </a:lnTo>
                <a:lnTo>
                  <a:pt x="4769" y="2361"/>
                </a:lnTo>
                <a:lnTo>
                  <a:pt x="4988" y="2336"/>
                </a:lnTo>
                <a:lnTo>
                  <a:pt x="4988" y="2434"/>
                </a:lnTo>
                <a:lnTo>
                  <a:pt x="4940" y="2604"/>
                </a:lnTo>
                <a:lnTo>
                  <a:pt x="4891" y="2750"/>
                </a:lnTo>
                <a:lnTo>
                  <a:pt x="4794" y="2726"/>
                </a:lnTo>
                <a:lnTo>
                  <a:pt x="4696" y="2726"/>
                </a:lnTo>
                <a:lnTo>
                  <a:pt x="4502" y="2750"/>
                </a:lnTo>
                <a:lnTo>
                  <a:pt x="4258" y="2750"/>
                </a:lnTo>
                <a:lnTo>
                  <a:pt x="4137" y="2774"/>
                </a:lnTo>
                <a:lnTo>
                  <a:pt x="4015" y="2847"/>
                </a:lnTo>
                <a:lnTo>
                  <a:pt x="4015" y="2872"/>
                </a:lnTo>
                <a:lnTo>
                  <a:pt x="4112" y="2945"/>
                </a:lnTo>
                <a:lnTo>
                  <a:pt x="4210" y="2993"/>
                </a:lnTo>
                <a:lnTo>
                  <a:pt x="4429" y="2993"/>
                </a:lnTo>
                <a:lnTo>
                  <a:pt x="4599" y="3018"/>
                </a:lnTo>
                <a:lnTo>
                  <a:pt x="4745" y="3018"/>
                </a:lnTo>
                <a:lnTo>
                  <a:pt x="4623" y="3164"/>
                </a:lnTo>
                <a:lnTo>
                  <a:pt x="4502" y="3310"/>
                </a:lnTo>
                <a:lnTo>
                  <a:pt x="4453" y="3285"/>
                </a:lnTo>
                <a:lnTo>
                  <a:pt x="4283" y="3237"/>
                </a:lnTo>
                <a:lnTo>
                  <a:pt x="4112" y="3212"/>
                </a:lnTo>
                <a:lnTo>
                  <a:pt x="3918" y="3212"/>
                </a:lnTo>
                <a:lnTo>
                  <a:pt x="3747" y="3237"/>
                </a:lnTo>
                <a:lnTo>
                  <a:pt x="3723" y="3237"/>
                </a:lnTo>
                <a:lnTo>
                  <a:pt x="3723" y="3261"/>
                </a:lnTo>
                <a:lnTo>
                  <a:pt x="3747" y="3310"/>
                </a:lnTo>
                <a:lnTo>
                  <a:pt x="3966" y="3407"/>
                </a:lnTo>
                <a:lnTo>
                  <a:pt x="4210" y="3480"/>
                </a:lnTo>
                <a:lnTo>
                  <a:pt x="3991" y="3529"/>
                </a:lnTo>
                <a:lnTo>
                  <a:pt x="3796" y="3553"/>
                </a:lnTo>
                <a:lnTo>
                  <a:pt x="3553" y="3553"/>
                </a:lnTo>
                <a:lnTo>
                  <a:pt x="3334" y="3504"/>
                </a:lnTo>
                <a:lnTo>
                  <a:pt x="3090" y="3407"/>
                </a:lnTo>
                <a:lnTo>
                  <a:pt x="2896" y="3285"/>
                </a:lnTo>
                <a:lnTo>
                  <a:pt x="2701" y="3115"/>
                </a:lnTo>
                <a:lnTo>
                  <a:pt x="2555" y="2945"/>
                </a:lnTo>
                <a:lnTo>
                  <a:pt x="2433" y="2726"/>
                </a:lnTo>
                <a:lnTo>
                  <a:pt x="2360" y="2507"/>
                </a:lnTo>
                <a:lnTo>
                  <a:pt x="2312" y="2288"/>
                </a:lnTo>
                <a:lnTo>
                  <a:pt x="2312" y="2020"/>
                </a:lnTo>
                <a:lnTo>
                  <a:pt x="2336" y="1874"/>
                </a:lnTo>
                <a:lnTo>
                  <a:pt x="2360" y="1704"/>
                </a:lnTo>
                <a:lnTo>
                  <a:pt x="2409" y="1558"/>
                </a:lnTo>
                <a:lnTo>
                  <a:pt x="2482" y="1412"/>
                </a:lnTo>
                <a:lnTo>
                  <a:pt x="2677" y="1120"/>
                </a:lnTo>
                <a:lnTo>
                  <a:pt x="2871" y="876"/>
                </a:lnTo>
                <a:lnTo>
                  <a:pt x="3017" y="755"/>
                </a:lnTo>
                <a:lnTo>
                  <a:pt x="3139" y="682"/>
                </a:lnTo>
                <a:lnTo>
                  <a:pt x="3261" y="633"/>
                </a:lnTo>
                <a:lnTo>
                  <a:pt x="3407" y="584"/>
                </a:lnTo>
                <a:close/>
                <a:moveTo>
                  <a:pt x="1898" y="7860"/>
                </a:moveTo>
                <a:lnTo>
                  <a:pt x="2020" y="7933"/>
                </a:lnTo>
                <a:lnTo>
                  <a:pt x="1995" y="8200"/>
                </a:lnTo>
                <a:lnTo>
                  <a:pt x="1995" y="8444"/>
                </a:lnTo>
                <a:lnTo>
                  <a:pt x="1971" y="8979"/>
                </a:lnTo>
                <a:lnTo>
                  <a:pt x="1971" y="9149"/>
                </a:lnTo>
                <a:lnTo>
                  <a:pt x="1922" y="9344"/>
                </a:lnTo>
                <a:lnTo>
                  <a:pt x="1801" y="9685"/>
                </a:lnTo>
                <a:lnTo>
                  <a:pt x="1655" y="10050"/>
                </a:lnTo>
                <a:lnTo>
                  <a:pt x="1509" y="10390"/>
                </a:lnTo>
                <a:lnTo>
                  <a:pt x="1436" y="10658"/>
                </a:lnTo>
                <a:lnTo>
                  <a:pt x="1363" y="10926"/>
                </a:lnTo>
                <a:lnTo>
                  <a:pt x="1314" y="10707"/>
                </a:lnTo>
                <a:lnTo>
                  <a:pt x="1265" y="10536"/>
                </a:lnTo>
                <a:lnTo>
                  <a:pt x="1241" y="10512"/>
                </a:lnTo>
                <a:lnTo>
                  <a:pt x="1290" y="10463"/>
                </a:lnTo>
                <a:lnTo>
                  <a:pt x="1314" y="10390"/>
                </a:lnTo>
                <a:lnTo>
                  <a:pt x="1363" y="9733"/>
                </a:lnTo>
                <a:lnTo>
                  <a:pt x="1460" y="9076"/>
                </a:lnTo>
                <a:lnTo>
                  <a:pt x="1533" y="8760"/>
                </a:lnTo>
                <a:lnTo>
                  <a:pt x="1606" y="8444"/>
                </a:lnTo>
                <a:lnTo>
                  <a:pt x="1728" y="8152"/>
                </a:lnTo>
                <a:lnTo>
                  <a:pt x="1898" y="7860"/>
                </a:lnTo>
                <a:close/>
                <a:moveTo>
                  <a:pt x="5499" y="7860"/>
                </a:moveTo>
                <a:lnTo>
                  <a:pt x="5670" y="8152"/>
                </a:lnTo>
                <a:lnTo>
                  <a:pt x="5791" y="8444"/>
                </a:lnTo>
                <a:lnTo>
                  <a:pt x="5864" y="8760"/>
                </a:lnTo>
                <a:lnTo>
                  <a:pt x="5937" y="9076"/>
                </a:lnTo>
                <a:lnTo>
                  <a:pt x="6010" y="9733"/>
                </a:lnTo>
                <a:lnTo>
                  <a:pt x="6083" y="10390"/>
                </a:lnTo>
                <a:lnTo>
                  <a:pt x="6107" y="10463"/>
                </a:lnTo>
                <a:lnTo>
                  <a:pt x="6156" y="10512"/>
                </a:lnTo>
                <a:lnTo>
                  <a:pt x="6132" y="10536"/>
                </a:lnTo>
                <a:lnTo>
                  <a:pt x="6083" y="10707"/>
                </a:lnTo>
                <a:lnTo>
                  <a:pt x="6034" y="10926"/>
                </a:lnTo>
                <a:lnTo>
                  <a:pt x="5961" y="10658"/>
                </a:lnTo>
                <a:lnTo>
                  <a:pt x="5889" y="10390"/>
                </a:lnTo>
                <a:lnTo>
                  <a:pt x="5743" y="10050"/>
                </a:lnTo>
                <a:lnTo>
                  <a:pt x="5597" y="9685"/>
                </a:lnTo>
                <a:lnTo>
                  <a:pt x="5475" y="9344"/>
                </a:lnTo>
                <a:lnTo>
                  <a:pt x="5426" y="9149"/>
                </a:lnTo>
                <a:lnTo>
                  <a:pt x="5426" y="8979"/>
                </a:lnTo>
                <a:lnTo>
                  <a:pt x="5402" y="8444"/>
                </a:lnTo>
                <a:lnTo>
                  <a:pt x="5402" y="8200"/>
                </a:lnTo>
                <a:lnTo>
                  <a:pt x="5378" y="7933"/>
                </a:lnTo>
                <a:lnTo>
                  <a:pt x="5499" y="7860"/>
                </a:lnTo>
                <a:close/>
                <a:moveTo>
                  <a:pt x="3869" y="4623"/>
                </a:moveTo>
                <a:lnTo>
                  <a:pt x="4161" y="4672"/>
                </a:lnTo>
                <a:lnTo>
                  <a:pt x="4453" y="4721"/>
                </a:lnTo>
                <a:lnTo>
                  <a:pt x="4380" y="4769"/>
                </a:lnTo>
                <a:lnTo>
                  <a:pt x="4283" y="4842"/>
                </a:lnTo>
                <a:lnTo>
                  <a:pt x="4283" y="4867"/>
                </a:lnTo>
                <a:lnTo>
                  <a:pt x="4307" y="4891"/>
                </a:lnTo>
                <a:lnTo>
                  <a:pt x="4696" y="4842"/>
                </a:lnTo>
                <a:lnTo>
                  <a:pt x="4842" y="4842"/>
                </a:lnTo>
                <a:lnTo>
                  <a:pt x="4915" y="4867"/>
                </a:lnTo>
                <a:lnTo>
                  <a:pt x="4818" y="4891"/>
                </a:lnTo>
                <a:lnTo>
                  <a:pt x="4696" y="4940"/>
                </a:lnTo>
                <a:lnTo>
                  <a:pt x="4599" y="4988"/>
                </a:lnTo>
                <a:lnTo>
                  <a:pt x="4550" y="5086"/>
                </a:lnTo>
                <a:lnTo>
                  <a:pt x="4550" y="5110"/>
                </a:lnTo>
                <a:lnTo>
                  <a:pt x="4575" y="5110"/>
                </a:lnTo>
                <a:lnTo>
                  <a:pt x="4818" y="5037"/>
                </a:lnTo>
                <a:lnTo>
                  <a:pt x="4964" y="5013"/>
                </a:lnTo>
                <a:lnTo>
                  <a:pt x="5086" y="4988"/>
                </a:lnTo>
                <a:lnTo>
                  <a:pt x="5159" y="4988"/>
                </a:lnTo>
                <a:lnTo>
                  <a:pt x="5329" y="5110"/>
                </a:lnTo>
                <a:lnTo>
                  <a:pt x="5086" y="5134"/>
                </a:lnTo>
                <a:lnTo>
                  <a:pt x="4964" y="5183"/>
                </a:lnTo>
                <a:lnTo>
                  <a:pt x="4867" y="5232"/>
                </a:lnTo>
                <a:lnTo>
                  <a:pt x="4867" y="5280"/>
                </a:lnTo>
                <a:lnTo>
                  <a:pt x="4867" y="5305"/>
                </a:lnTo>
                <a:lnTo>
                  <a:pt x="4988" y="5353"/>
                </a:lnTo>
                <a:lnTo>
                  <a:pt x="5110" y="5353"/>
                </a:lnTo>
                <a:lnTo>
                  <a:pt x="5378" y="5329"/>
                </a:lnTo>
                <a:lnTo>
                  <a:pt x="5548" y="5305"/>
                </a:lnTo>
                <a:lnTo>
                  <a:pt x="5694" y="5451"/>
                </a:lnTo>
                <a:lnTo>
                  <a:pt x="5572" y="5475"/>
                </a:lnTo>
                <a:lnTo>
                  <a:pt x="5378" y="5524"/>
                </a:lnTo>
                <a:lnTo>
                  <a:pt x="5305" y="5548"/>
                </a:lnTo>
                <a:lnTo>
                  <a:pt x="5232" y="5597"/>
                </a:lnTo>
                <a:lnTo>
                  <a:pt x="5232" y="5621"/>
                </a:lnTo>
                <a:lnTo>
                  <a:pt x="5232" y="5645"/>
                </a:lnTo>
                <a:lnTo>
                  <a:pt x="5402" y="5621"/>
                </a:lnTo>
                <a:lnTo>
                  <a:pt x="5572" y="5621"/>
                </a:lnTo>
                <a:lnTo>
                  <a:pt x="5791" y="5572"/>
                </a:lnTo>
                <a:lnTo>
                  <a:pt x="5889" y="5718"/>
                </a:lnTo>
                <a:lnTo>
                  <a:pt x="5840" y="5718"/>
                </a:lnTo>
                <a:lnTo>
                  <a:pt x="5621" y="5743"/>
                </a:lnTo>
                <a:lnTo>
                  <a:pt x="5499" y="5791"/>
                </a:lnTo>
                <a:lnTo>
                  <a:pt x="5426" y="5840"/>
                </a:lnTo>
                <a:lnTo>
                  <a:pt x="5426" y="5889"/>
                </a:lnTo>
                <a:lnTo>
                  <a:pt x="5524" y="5913"/>
                </a:lnTo>
                <a:lnTo>
                  <a:pt x="5621" y="5913"/>
                </a:lnTo>
                <a:lnTo>
                  <a:pt x="5791" y="5889"/>
                </a:lnTo>
                <a:lnTo>
                  <a:pt x="6010" y="5889"/>
                </a:lnTo>
                <a:lnTo>
                  <a:pt x="6107" y="6083"/>
                </a:lnTo>
                <a:lnTo>
                  <a:pt x="5937" y="6132"/>
                </a:lnTo>
                <a:lnTo>
                  <a:pt x="5840" y="6181"/>
                </a:lnTo>
                <a:lnTo>
                  <a:pt x="5767" y="6229"/>
                </a:lnTo>
                <a:lnTo>
                  <a:pt x="5864" y="6254"/>
                </a:lnTo>
                <a:lnTo>
                  <a:pt x="5986" y="6254"/>
                </a:lnTo>
                <a:lnTo>
                  <a:pt x="6205" y="6229"/>
                </a:lnTo>
                <a:lnTo>
                  <a:pt x="6302" y="6448"/>
                </a:lnTo>
                <a:lnTo>
                  <a:pt x="6253" y="6473"/>
                </a:lnTo>
                <a:lnTo>
                  <a:pt x="6083" y="6521"/>
                </a:lnTo>
                <a:lnTo>
                  <a:pt x="5937" y="6619"/>
                </a:lnTo>
                <a:lnTo>
                  <a:pt x="5937" y="6643"/>
                </a:lnTo>
                <a:lnTo>
                  <a:pt x="6083" y="6643"/>
                </a:lnTo>
                <a:lnTo>
                  <a:pt x="6229" y="6619"/>
                </a:lnTo>
                <a:lnTo>
                  <a:pt x="6351" y="6594"/>
                </a:lnTo>
                <a:lnTo>
                  <a:pt x="6448" y="6813"/>
                </a:lnTo>
                <a:lnTo>
                  <a:pt x="6448" y="6838"/>
                </a:lnTo>
                <a:lnTo>
                  <a:pt x="6375" y="6862"/>
                </a:lnTo>
                <a:lnTo>
                  <a:pt x="6229" y="6935"/>
                </a:lnTo>
                <a:lnTo>
                  <a:pt x="6107" y="7008"/>
                </a:lnTo>
                <a:lnTo>
                  <a:pt x="6107" y="7032"/>
                </a:lnTo>
                <a:lnTo>
                  <a:pt x="6132" y="7057"/>
                </a:lnTo>
                <a:lnTo>
                  <a:pt x="6399" y="7008"/>
                </a:lnTo>
                <a:lnTo>
                  <a:pt x="6497" y="6984"/>
                </a:lnTo>
                <a:lnTo>
                  <a:pt x="6545" y="7130"/>
                </a:lnTo>
                <a:lnTo>
                  <a:pt x="6472" y="7154"/>
                </a:lnTo>
                <a:lnTo>
                  <a:pt x="6302" y="7178"/>
                </a:lnTo>
                <a:lnTo>
                  <a:pt x="6205" y="7203"/>
                </a:lnTo>
                <a:lnTo>
                  <a:pt x="6132" y="7227"/>
                </a:lnTo>
                <a:lnTo>
                  <a:pt x="6107" y="7276"/>
                </a:lnTo>
                <a:lnTo>
                  <a:pt x="6083" y="7300"/>
                </a:lnTo>
                <a:lnTo>
                  <a:pt x="6107" y="7349"/>
                </a:lnTo>
                <a:lnTo>
                  <a:pt x="6132" y="7373"/>
                </a:lnTo>
                <a:lnTo>
                  <a:pt x="6205" y="7422"/>
                </a:lnTo>
                <a:lnTo>
                  <a:pt x="6278" y="7422"/>
                </a:lnTo>
                <a:lnTo>
                  <a:pt x="6424" y="7397"/>
                </a:lnTo>
                <a:lnTo>
                  <a:pt x="6618" y="7397"/>
                </a:lnTo>
                <a:lnTo>
                  <a:pt x="6667" y="7519"/>
                </a:lnTo>
                <a:lnTo>
                  <a:pt x="6424" y="7592"/>
                </a:lnTo>
                <a:lnTo>
                  <a:pt x="6278" y="7641"/>
                </a:lnTo>
                <a:lnTo>
                  <a:pt x="6253" y="7665"/>
                </a:lnTo>
                <a:lnTo>
                  <a:pt x="6278" y="7689"/>
                </a:lnTo>
                <a:lnTo>
                  <a:pt x="6375" y="7714"/>
                </a:lnTo>
                <a:lnTo>
                  <a:pt x="6472" y="7738"/>
                </a:lnTo>
                <a:lnTo>
                  <a:pt x="6667" y="7714"/>
                </a:lnTo>
                <a:lnTo>
                  <a:pt x="6716" y="7714"/>
                </a:lnTo>
                <a:lnTo>
                  <a:pt x="6740" y="7860"/>
                </a:lnTo>
                <a:lnTo>
                  <a:pt x="6667" y="7884"/>
                </a:lnTo>
                <a:lnTo>
                  <a:pt x="6570" y="7933"/>
                </a:lnTo>
                <a:lnTo>
                  <a:pt x="6448" y="7981"/>
                </a:lnTo>
                <a:lnTo>
                  <a:pt x="6424" y="8030"/>
                </a:lnTo>
                <a:lnTo>
                  <a:pt x="6448" y="8030"/>
                </a:lnTo>
                <a:lnTo>
                  <a:pt x="6545" y="8079"/>
                </a:lnTo>
                <a:lnTo>
                  <a:pt x="6691" y="8079"/>
                </a:lnTo>
                <a:lnTo>
                  <a:pt x="6789" y="8054"/>
                </a:lnTo>
                <a:lnTo>
                  <a:pt x="6813" y="8249"/>
                </a:lnTo>
                <a:lnTo>
                  <a:pt x="6740" y="8249"/>
                </a:lnTo>
                <a:lnTo>
                  <a:pt x="6570" y="8298"/>
                </a:lnTo>
                <a:lnTo>
                  <a:pt x="6424" y="8371"/>
                </a:lnTo>
                <a:lnTo>
                  <a:pt x="6399" y="8395"/>
                </a:lnTo>
                <a:lnTo>
                  <a:pt x="6424" y="8419"/>
                </a:lnTo>
                <a:lnTo>
                  <a:pt x="6472" y="8444"/>
                </a:lnTo>
                <a:lnTo>
                  <a:pt x="6545" y="8468"/>
                </a:lnTo>
                <a:lnTo>
                  <a:pt x="6837" y="8468"/>
                </a:lnTo>
                <a:lnTo>
                  <a:pt x="6862" y="8638"/>
                </a:lnTo>
                <a:lnTo>
                  <a:pt x="6764" y="8663"/>
                </a:lnTo>
                <a:lnTo>
                  <a:pt x="6667" y="8711"/>
                </a:lnTo>
                <a:lnTo>
                  <a:pt x="6570" y="8784"/>
                </a:lnTo>
                <a:lnTo>
                  <a:pt x="6570" y="8809"/>
                </a:lnTo>
                <a:lnTo>
                  <a:pt x="6886" y="8809"/>
                </a:lnTo>
                <a:lnTo>
                  <a:pt x="6910" y="9052"/>
                </a:lnTo>
                <a:lnTo>
                  <a:pt x="6764" y="9101"/>
                </a:lnTo>
                <a:lnTo>
                  <a:pt x="6691" y="9125"/>
                </a:lnTo>
                <a:lnTo>
                  <a:pt x="6618" y="9174"/>
                </a:lnTo>
                <a:lnTo>
                  <a:pt x="6618" y="9198"/>
                </a:lnTo>
                <a:lnTo>
                  <a:pt x="6667" y="9222"/>
                </a:lnTo>
                <a:lnTo>
                  <a:pt x="6691" y="9222"/>
                </a:lnTo>
                <a:lnTo>
                  <a:pt x="6789" y="9247"/>
                </a:lnTo>
                <a:lnTo>
                  <a:pt x="6910" y="9222"/>
                </a:lnTo>
                <a:lnTo>
                  <a:pt x="6910" y="9466"/>
                </a:lnTo>
                <a:lnTo>
                  <a:pt x="6570" y="9587"/>
                </a:lnTo>
                <a:lnTo>
                  <a:pt x="6545" y="9612"/>
                </a:lnTo>
                <a:lnTo>
                  <a:pt x="6545" y="9636"/>
                </a:lnTo>
                <a:lnTo>
                  <a:pt x="6594" y="9685"/>
                </a:lnTo>
                <a:lnTo>
                  <a:pt x="6764" y="9709"/>
                </a:lnTo>
                <a:lnTo>
                  <a:pt x="6910" y="9709"/>
                </a:lnTo>
                <a:lnTo>
                  <a:pt x="6910" y="9831"/>
                </a:lnTo>
                <a:lnTo>
                  <a:pt x="6813" y="9855"/>
                </a:lnTo>
                <a:lnTo>
                  <a:pt x="6667" y="9928"/>
                </a:lnTo>
                <a:lnTo>
                  <a:pt x="6643" y="9952"/>
                </a:lnTo>
                <a:lnTo>
                  <a:pt x="6643" y="10001"/>
                </a:lnTo>
                <a:lnTo>
                  <a:pt x="6667" y="10025"/>
                </a:lnTo>
                <a:lnTo>
                  <a:pt x="6716" y="10050"/>
                </a:lnTo>
                <a:lnTo>
                  <a:pt x="6910" y="10074"/>
                </a:lnTo>
                <a:lnTo>
                  <a:pt x="6886" y="10293"/>
                </a:lnTo>
                <a:lnTo>
                  <a:pt x="6789" y="10293"/>
                </a:lnTo>
                <a:lnTo>
                  <a:pt x="6691" y="10317"/>
                </a:lnTo>
                <a:lnTo>
                  <a:pt x="6667" y="10342"/>
                </a:lnTo>
                <a:lnTo>
                  <a:pt x="6667" y="10366"/>
                </a:lnTo>
                <a:lnTo>
                  <a:pt x="6667" y="10390"/>
                </a:lnTo>
                <a:lnTo>
                  <a:pt x="6691" y="10415"/>
                </a:lnTo>
                <a:lnTo>
                  <a:pt x="6789" y="10439"/>
                </a:lnTo>
                <a:lnTo>
                  <a:pt x="6862" y="10439"/>
                </a:lnTo>
                <a:lnTo>
                  <a:pt x="6837" y="10682"/>
                </a:lnTo>
                <a:lnTo>
                  <a:pt x="6813" y="10658"/>
                </a:lnTo>
                <a:lnTo>
                  <a:pt x="6764" y="10658"/>
                </a:lnTo>
                <a:lnTo>
                  <a:pt x="6764" y="10682"/>
                </a:lnTo>
                <a:lnTo>
                  <a:pt x="6740" y="10682"/>
                </a:lnTo>
                <a:lnTo>
                  <a:pt x="6764" y="10755"/>
                </a:lnTo>
                <a:lnTo>
                  <a:pt x="6813" y="10804"/>
                </a:lnTo>
                <a:lnTo>
                  <a:pt x="6813" y="10828"/>
                </a:lnTo>
                <a:lnTo>
                  <a:pt x="6813" y="10926"/>
                </a:lnTo>
                <a:lnTo>
                  <a:pt x="6837" y="10974"/>
                </a:lnTo>
                <a:lnTo>
                  <a:pt x="6862" y="11047"/>
                </a:lnTo>
                <a:lnTo>
                  <a:pt x="6910" y="11096"/>
                </a:lnTo>
                <a:lnTo>
                  <a:pt x="6935" y="11339"/>
                </a:lnTo>
                <a:lnTo>
                  <a:pt x="6935" y="11461"/>
                </a:lnTo>
                <a:lnTo>
                  <a:pt x="6886" y="11583"/>
                </a:lnTo>
                <a:lnTo>
                  <a:pt x="6837" y="11656"/>
                </a:lnTo>
                <a:lnTo>
                  <a:pt x="6740" y="11729"/>
                </a:lnTo>
                <a:lnTo>
                  <a:pt x="6643" y="11801"/>
                </a:lnTo>
                <a:lnTo>
                  <a:pt x="6594" y="11801"/>
                </a:lnTo>
                <a:lnTo>
                  <a:pt x="6570" y="11753"/>
                </a:lnTo>
                <a:lnTo>
                  <a:pt x="6521" y="11656"/>
                </a:lnTo>
                <a:lnTo>
                  <a:pt x="6472" y="11534"/>
                </a:lnTo>
                <a:lnTo>
                  <a:pt x="6424" y="11266"/>
                </a:lnTo>
                <a:lnTo>
                  <a:pt x="6448" y="10999"/>
                </a:lnTo>
                <a:lnTo>
                  <a:pt x="6472" y="10853"/>
                </a:lnTo>
                <a:lnTo>
                  <a:pt x="6521" y="10755"/>
                </a:lnTo>
                <a:lnTo>
                  <a:pt x="6521" y="10658"/>
                </a:lnTo>
                <a:lnTo>
                  <a:pt x="6521" y="10585"/>
                </a:lnTo>
                <a:lnTo>
                  <a:pt x="6472" y="10512"/>
                </a:lnTo>
                <a:lnTo>
                  <a:pt x="6424" y="10463"/>
                </a:lnTo>
                <a:lnTo>
                  <a:pt x="6424" y="10390"/>
                </a:lnTo>
                <a:lnTo>
                  <a:pt x="6448" y="10025"/>
                </a:lnTo>
                <a:lnTo>
                  <a:pt x="6448" y="9660"/>
                </a:lnTo>
                <a:lnTo>
                  <a:pt x="6399" y="9271"/>
                </a:lnTo>
                <a:lnTo>
                  <a:pt x="6326" y="8906"/>
                </a:lnTo>
                <a:lnTo>
                  <a:pt x="6253" y="8541"/>
                </a:lnTo>
                <a:lnTo>
                  <a:pt x="6132" y="8200"/>
                </a:lnTo>
                <a:lnTo>
                  <a:pt x="5961" y="7860"/>
                </a:lnTo>
                <a:lnTo>
                  <a:pt x="5791" y="7568"/>
                </a:lnTo>
                <a:lnTo>
                  <a:pt x="5767" y="7543"/>
                </a:lnTo>
                <a:lnTo>
                  <a:pt x="5864" y="7300"/>
                </a:lnTo>
                <a:lnTo>
                  <a:pt x="5937" y="7081"/>
                </a:lnTo>
                <a:lnTo>
                  <a:pt x="5937" y="6935"/>
                </a:lnTo>
                <a:lnTo>
                  <a:pt x="5937" y="6789"/>
                </a:lnTo>
                <a:lnTo>
                  <a:pt x="5889" y="6619"/>
                </a:lnTo>
                <a:lnTo>
                  <a:pt x="5840" y="6473"/>
                </a:lnTo>
                <a:lnTo>
                  <a:pt x="5767" y="6327"/>
                </a:lnTo>
                <a:lnTo>
                  <a:pt x="5670" y="6229"/>
                </a:lnTo>
                <a:lnTo>
                  <a:pt x="5597" y="6205"/>
                </a:lnTo>
                <a:lnTo>
                  <a:pt x="5524" y="6181"/>
                </a:lnTo>
                <a:lnTo>
                  <a:pt x="5451" y="6181"/>
                </a:lnTo>
                <a:lnTo>
                  <a:pt x="5378" y="6205"/>
                </a:lnTo>
                <a:lnTo>
                  <a:pt x="5305" y="6254"/>
                </a:lnTo>
                <a:lnTo>
                  <a:pt x="5280" y="6327"/>
                </a:lnTo>
                <a:lnTo>
                  <a:pt x="5280" y="6400"/>
                </a:lnTo>
                <a:lnTo>
                  <a:pt x="5305" y="6473"/>
                </a:lnTo>
                <a:lnTo>
                  <a:pt x="5426" y="6570"/>
                </a:lnTo>
                <a:lnTo>
                  <a:pt x="5475" y="6643"/>
                </a:lnTo>
                <a:lnTo>
                  <a:pt x="5524" y="6716"/>
                </a:lnTo>
                <a:lnTo>
                  <a:pt x="5524" y="6886"/>
                </a:lnTo>
                <a:lnTo>
                  <a:pt x="5499" y="7057"/>
                </a:lnTo>
                <a:lnTo>
                  <a:pt x="5451" y="7227"/>
                </a:lnTo>
                <a:lnTo>
                  <a:pt x="5353" y="7373"/>
                </a:lnTo>
                <a:lnTo>
                  <a:pt x="5305" y="7446"/>
                </a:lnTo>
                <a:lnTo>
                  <a:pt x="5256" y="7519"/>
                </a:lnTo>
                <a:lnTo>
                  <a:pt x="5183" y="7543"/>
                </a:lnTo>
                <a:lnTo>
                  <a:pt x="5086" y="7568"/>
                </a:lnTo>
                <a:lnTo>
                  <a:pt x="5013" y="7592"/>
                </a:lnTo>
                <a:lnTo>
                  <a:pt x="4964" y="7616"/>
                </a:lnTo>
                <a:lnTo>
                  <a:pt x="4915" y="7665"/>
                </a:lnTo>
                <a:lnTo>
                  <a:pt x="4891" y="7738"/>
                </a:lnTo>
                <a:lnTo>
                  <a:pt x="4867" y="7811"/>
                </a:lnTo>
                <a:lnTo>
                  <a:pt x="4891" y="7860"/>
                </a:lnTo>
                <a:lnTo>
                  <a:pt x="4915" y="7933"/>
                </a:lnTo>
                <a:lnTo>
                  <a:pt x="4964" y="7981"/>
                </a:lnTo>
                <a:lnTo>
                  <a:pt x="4842" y="7981"/>
                </a:lnTo>
                <a:lnTo>
                  <a:pt x="4648" y="8006"/>
                </a:lnTo>
                <a:lnTo>
                  <a:pt x="4575" y="8054"/>
                </a:lnTo>
                <a:lnTo>
                  <a:pt x="4550" y="8079"/>
                </a:lnTo>
                <a:lnTo>
                  <a:pt x="4550" y="8103"/>
                </a:lnTo>
                <a:lnTo>
                  <a:pt x="4550" y="8152"/>
                </a:lnTo>
                <a:lnTo>
                  <a:pt x="4599" y="8176"/>
                </a:lnTo>
                <a:lnTo>
                  <a:pt x="4696" y="8225"/>
                </a:lnTo>
                <a:lnTo>
                  <a:pt x="5013" y="8225"/>
                </a:lnTo>
                <a:lnTo>
                  <a:pt x="5013" y="8346"/>
                </a:lnTo>
                <a:lnTo>
                  <a:pt x="4842" y="8371"/>
                </a:lnTo>
                <a:lnTo>
                  <a:pt x="4696" y="8395"/>
                </a:lnTo>
                <a:lnTo>
                  <a:pt x="4526" y="8419"/>
                </a:lnTo>
                <a:lnTo>
                  <a:pt x="4477" y="8468"/>
                </a:lnTo>
                <a:lnTo>
                  <a:pt x="4453" y="8517"/>
                </a:lnTo>
                <a:lnTo>
                  <a:pt x="4477" y="8565"/>
                </a:lnTo>
                <a:lnTo>
                  <a:pt x="4526" y="8590"/>
                </a:lnTo>
                <a:lnTo>
                  <a:pt x="4745" y="8638"/>
                </a:lnTo>
                <a:lnTo>
                  <a:pt x="5013" y="8638"/>
                </a:lnTo>
                <a:lnTo>
                  <a:pt x="5013" y="8687"/>
                </a:lnTo>
                <a:lnTo>
                  <a:pt x="4891" y="8711"/>
                </a:lnTo>
                <a:lnTo>
                  <a:pt x="4672" y="8736"/>
                </a:lnTo>
                <a:lnTo>
                  <a:pt x="4575" y="8760"/>
                </a:lnTo>
                <a:lnTo>
                  <a:pt x="4477" y="8809"/>
                </a:lnTo>
                <a:lnTo>
                  <a:pt x="4453" y="8833"/>
                </a:lnTo>
                <a:lnTo>
                  <a:pt x="4477" y="8882"/>
                </a:lnTo>
                <a:lnTo>
                  <a:pt x="4550" y="8906"/>
                </a:lnTo>
                <a:lnTo>
                  <a:pt x="4648" y="8930"/>
                </a:lnTo>
                <a:lnTo>
                  <a:pt x="5013" y="8930"/>
                </a:lnTo>
                <a:lnTo>
                  <a:pt x="5013" y="9028"/>
                </a:lnTo>
                <a:lnTo>
                  <a:pt x="4794" y="9052"/>
                </a:lnTo>
                <a:lnTo>
                  <a:pt x="4623" y="9076"/>
                </a:lnTo>
                <a:lnTo>
                  <a:pt x="4550" y="9125"/>
                </a:lnTo>
                <a:lnTo>
                  <a:pt x="4550" y="9149"/>
                </a:lnTo>
                <a:lnTo>
                  <a:pt x="4550" y="9198"/>
                </a:lnTo>
                <a:lnTo>
                  <a:pt x="4599" y="9247"/>
                </a:lnTo>
                <a:lnTo>
                  <a:pt x="4696" y="9271"/>
                </a:lnTo>
                <a:lnTo>
                  <a:pt x="5037" y="9271"/>
                </a:lnTo>
                <a:lnTo>
                  <a:pt x="5061" y="9344"/>
                </a:lnTo>
                <a:lnTo>
                  <a:pt x="5013" y="9344"/>
                </a:lnTo>
                <a:lnTo>
                  <a:pt x="4794" y="9393"/>
                </a:lnTo>
                <a:lnTo>
                  <a:pt x="4623" y="9490"/>
                </a:lnTo>
                <a:lnTo>
                  <a:pt x="4599" y="9514"/>
                </a:lnTo>
                <a:lnTo>
                  <a:pt x="4623" y="9539"/>
                </a:lnTo>
                <a:lnTo>
                  <a:pt x="4818" y="9563"/>
                </a:lnTo>
                <a:lnTo>
                  <a:pt x="5037" y="9539"/>
                </a:lnTo>
                <a:lnTo>
                  <a:pt x="5110" y="9539"/>
                </a:lnTo>
                <a:lnTo>
                  <a:pt x="5134" y="9587"/>
                </a:lnTo>
                <a:lnTo>
                  <a:pt x="5037" y="9612"/>
                </a:lnTo>
                <a:lnTo>
                  <a:pt x="4940" y="9612"/>
                </a:lnTo>
                <a:lnTo>
                  <a:pt x="4794" y="9660"/>
                </a:lnTo>
                <a:lnTo>
                  <a:pt x="4745" y="9709"/>
                </a:lnTo>
                <a:lnTo>
                  <a:pt x="4696" y="9758"/>
                </a:lnTo>
                <a:lnTo>
                  <a:pt x="4696" y="9806"/>
                </a:lnTo>
                <a:lnTo>
                  <a:pt x="4721" y="9855"/>
                </a:lnTo>
                <a:lnTo>
                  <a:pt x="4794" y="9879"/>
                </a:lnTo>
                <a:lnTo>
                  <a:pt x="4964" y="9879"/>
                </a:lnTo>
                <a:lnTo>
                  <a:pt x="5086" y="9855"/>
                </a:lnTo>
                <a:lnTo>
                  <a:pt x="5207" y="9831"/>
                </a:lnTo>
                <a:lnTo>
                  <a:pt x="5256" y="9904"/>
                </a:lnTo>
                <a:lnTo>
                  <a:pt x="5134" y="9928"/>
                </a:lnTo>
                <a:lnTo>
                  <a:pt x="5013" y="9977"/>
                </a:lnTo>
                <a:lnTo>
                  <a:pt x="4915" y="10074"/>
                </a:lnTo>
                <a:lnTo>
                  <a:pt x="4915" y="10098"/>
                </a:lnTo>
                <a:lnTo>
                  <a:pt x="5037" y="10171"/>
                </a:lnTo>
                <a:lnTo>
                  <a:pt x="5159" y="10171"/>
                </a:lnTo>
                <a:lnTo>
                  <a:pt x="5329" y="10147"/>
                </a:lnTo>
                <a:lnTo>
                  <a:pt x="5402" y="10317"/>
                </a:lnTo>
                <a:lnTo>
                  <a:pt x="5329" y="10342"/>
                </a:lnTo>
                <a:lnTo>
                  <a:pt x="5207" y="10390"/>
                </a:lnTo>
                <a:lnTo>
                  <a:pt x="5086" y="10415"/>
                </a:lnTo>
                <a:lnTo>
                  <a:pt x="5086" y="10439"/>
                </a:lnTo>
                <a:lnTo>
                  <a:pt x="5207" y="10463"/>
                </a:lnTo>
                <a:lnTo>
                  <a:pt x="5305" y="10488"/>
                </a:lnTo>
                <a:lnTo>
                  <a:pt x="5475" y="10488"/>
                </a:lnTo>
                <a:lnTo>
                  <a:pt x="5524" y="10658"/>
                </a:lnTo>
                <a:lnTo>
                  <a:pt x="5378" y="10707"/>
                </a:lnTo>
                <a:lnTo>
                  <a:pt x="5232" y="10755"/>
                </a:lnTo>
                <a:lnTo>
                  <a:pt x="5207" y="10780"/>
                </a:lnTo>
                <a:lnTo>
                  <a:pt x="5232" y="10780"/>
                </a:lnTo>
                <a:lnTo>
                  <a:pt x="5353" y="10804"/>
                </a:lnTo>
                <a:lnTo>
                  <a:pt x="5548" y="10804"/>
                </a:lnTo>
                <a:lnTo>
                  <a:pt x="5572" y="10950"/>
                </a:lnTo>
                <a:lnTo>
                  <a:pt x="5524" y="10974"/>
                </a:lnTo>
                <a:lnTo>
                  <a:pt x="5402" y="10999"/>
                </a:lnTo>
                <a:lnTo>
                  <a:pt x="5280" y="11047"/>
                </a:lnTo>
                <a:lnTo>
                  <a:pt x="5280" y="11072"/>
                </a:lnTo>
                <a:lnTo>
                  <a:pt x="5280" y="11096"/>
                </a:lnTo>
                <a:lnTo>
                  <a:pt x="5451" y="11145"/>
                </a:lnTo>
                <a:lnTo>
                  <a:pt x="5621" y="11169"/>
                </a:lnTo>
                <a:lnTo>
                  <a:pt x="5645" y="11339"/>
                </a:lnTo>
                <a:lnTo>
                  <a:pt x="5548" y="11364"/>
                </a:lnTo>
                <a:lnTo>
                  <a:pt x="5426" y="11412"/>
                </a:lnTo>
                <a:lnTo>
                  <a:pt x="5426" y="11437"/>
                </a:lnTo>
                <a:lnTo>
                  <a:pt x="5451" y="11461"/>
                </a:lnTo>
                <a:lnTo>
                  <a:pt x="5548" y="11485"/>
                </a:lnTo>
                <a:lnTo>
                  <a:pt x="5670" y="11485"/>
                </a:lnTo>
                <a:lnTo>
                  <a:pt x="5694" y="11607"/>
                </a:lnTo>
                <a:lnTo>
                  <a:pt x="5548" y="11631"/>
                </a:lnTo>
                <a:lnTo>
                  <a:pt x="5426" y="11656"/>
                </a:lnTo>
                <a:lnTo>
                  <a:pt x="5378" y="11704"/>
                </a:lnTo>
                <a:lnTo>
                  <a:pt x="5353" y="11777"/>
                </a:lnTo>
                <a:lnTo>
                  <a:pt x="5378" y="11850"/>
                </a:lnTo>
                <a:lnTo>
                  <a:pt x="5402" y="11874"/>
                </a:lnTo>
                <a:lnTo>
                  <a:pt x="5426" y="11874"/>
                </a:lnTo>
                <a:lnTo>
                  <a:pt x="5548" y="11899"/>
                </a:lnTo>
                <a:lnTo>
                  <a:pt x="5718" y="11899"/>
                </a:lnTo>
                <a:lnTo>
                  <a:pt x="5718" y="12045"/>
                </a:lnTo>
                <a:lnTo>
                  <a:pt x="5548" y="12093"/>
                </a:lnTo>
                <a:lnTo>
                  <a:pt x="5402" y="12166"/>
                </a:lnTo>
                <a:lnTo>
                  <a:pt x="5402" y="12191"/>
                </a:lnTo>
                <a:lnTo>
                  <a:pt x="5548" y="12264"/>
                </a:lnTo>
                <a:lnTo>
                  <a:pt x="5645" y="12288"/>
                </a:lnTo>
                <a:lnTo>
                  <a:pt x="5718" y="12288"/>
                </a:lnTo>
                <a:lnTo>
                  <a:pt x="5718" y="12434"/>
                </a:lnTo>
                <a:lnTo>
                  <a:pt x="5597" y="12434"/>
                </a:lnTo>
                <a:lnTo>
                  <a:pt x="5451" y="12458"/>
                </a:lnTo>
                <a:lnTo>
                  <a:pt x="5378" y="12483"/>
                </a:lnTo>
                <a:lnTo>
                  <a:pt x="5305" y="12556"/>
                </a:lnTo>
                <a:lnTo>
                  <a:pt x="5280" y="12604"/>
                </a:lnTo>
                <a:lnTo>
                  <a:pt x="5280" y="12653"/>
                </a:lnTo>
                <a:lnTo>
                  <a:pt x="5305" y="12677"/>
                </a:lnTo>
                <a:lnTo>
                  <a:pt x="5353" y="12726"/>
                </a:lnTo>
                <a:lnTo>
                  <a:pt x="5499" y="12726"/>
                </a:lnTo>
                <a:lnTo>
                  <a:pt x="5645" y="12702"/>
                </a:lnTo>
                <a:lnTo>
                  <a:pt x="5743" y="12702"/>
                </a:lnTo>
                <a:lnTo>
                  <a:pt x="5718" y="13018"/>
                </a:lnTo>
                <a:lnTo>
                  <a:pt x="5621" y="13018"/>
                </a:lnTo>
                <a:lnTo>
                  <a:pt x="5451" y="13067"/>
                </a:lnTo>
                <a:lnTo>
                  <a:pt x="5305" y="13115"/>
                </a:lnTo>
                <a:lnTo>
                  <a:pt x="5280" y="13140"/>
                </a:lnTo>
                <a:lnTo>
                  <a:pt x="5280" y="13164"/>
                </a:lnTo>
                <a:lnTo>
                  <a:pt x="5305" y="13188"/>
                </a:lnTo>
                <a:lnTo>
                  <a:pt x="5670" y="13213"/>
                </a:lnTo>
                <a:lnTo>
                  <a:pt x="5718" y="13213"/>
                </a:lnTo>
                <a:lnTo>
                  <a:pt x="5718" y="13407"/>
                </a:lnTo>
                <a:lnTo>
                  <a:pt x="5597" y="13432"/>
                </a:lnTo>
                <a:lnTo>
                  <a:pt x="5475" y="13432"/>
                </a:lnTo>
                <a:lnTo>
                  <a:pt x="5378" y="13480"/>
                </a:lnTo>
                <a:lnTo>
                  <a:pt x="5305" y="13578"/>
                </a:lnTo>
                <a:lnTo>
                  <a:pt x="5305" y="13602"/>
                </a:lnTo>
                <a:lnTo>
                  <a:pt x="5329" y="13651"/>
                </a:lnTo>
                <a:lnTo>
                  <a:pt x="5451" y="13675"/>
                </a:lnTo>
                <a:lnTo>
                  <a:pt x="5572" y="13699"/>
                </a:lnTo>
                <a:lnTo>
                  <a:pt x="5718" y="13724"/>
                </a:lnTo>
                <a:lnTo>
                  <a:pt x="5718" y="13870"/>
                </a:lnTo>
                <a:lnTo>
                  <a:pt x="5621" y="13894"/>
                </a:lnTo>
                <a:lnTo>
                  <a:pt x="5353" y="13943"/>
                </a:lnTo>
                <a:lnTo>
                  <a:pt x="5305" y="13967"/>
                </a:lnTo>
                <a:lnTo>
                  <a:pt x="5280" y="14016"/>
                </a:lnTo>
                <a:lnTo>
                  <a:pt x="5305" y="14064"/>
                </a:lnTo>
                <a:lnTo>
                  <a:pt x="5329" y="14089"/>
                </a:lnTo>
                <a:lnTo>
                  <a:pt x="5402" y="14137"/>
                </a:lnTo>
                <a:lnTo>
                  <a:pt x="5499" y="14162"/>
                </a:lnTo>
                <a:lnTo>
                  <a:pt x="5718" y="14186"/>
                </a:lnTo>
                <a:lnTo>
                  <a:pt x="5694" y="14381"/>
                </a:lnTo>
                <a:lnTo>
                  <a:pt x="5524" y="14405"/>
                </a:lnTo>
                <a:lnTo>
                  <a:pt x="5378" y="14454"/>
                </a:lnTo>
                <a:lnTo>
                  <a:pt x="5305" y="14502"/>
                </a:lnTo>
                <a:lnTo>
                  <a:pt x="5232" y="14551"/>
                </a:lnTo>
                <a:lnTo>
                  <a:pt x="5232" y="14575"/>
                </a:lnTo>
                <a:lnTo>
                  <a:pt x="5256" y="14624"/>
                </a:lnTo>
                <a:lnTo>
                  <a:pt x="5402" y="14648"/>
                </a:lnTo>
                <a:lnTo>
                  <a:pt x="5694" y="14648"/>
                </a:lnTo>
                <a:lnTo>
                  <a:pt x="5694" y="14819"/>
                </a:lnTo>
                <a:lnTo>
                  <a:pt x="5475" y="14819"/>
                </a:lnTo>
                <a:lnTo>
                  <a:pt x="5402" y="14843"/>
                </a:lnTo>
                <a:lnTo>
                  <a:pt x="5329" y="14867"/>
                </a:lnTo>
                <a:lnTo>
                  <a:pt x="5305" y="14916"/>
                </a:lnTo>
                <a:lnTo>
                  <a:pt x="5280" y="14940"/>
                </a:lnTo>
                <a:lnTo>
                  <a:pt x="5280" y="14989"/>
                </a:lnTo>
                <a:lnTo>
                  <a:pt x="5305" y="15038"/>
                </a:lnTo>
                <a:lnTo>
                  <a:pt x="5378" y="15086"/>
                </a:lnTo>
                <a:lnTo>
                  <a:pt x="5475" y="15111"/>
                </a:lnTo>
                <a:lnTo>
                  <a:pt x="5572" y="15135"/>
                </a:lnTo>
                <a:lnTo>
                  <a:pt x="5670" y="15159"/>
                </a:lnTo>
                <a:lnTo>
                  <a:pt x="5670" y="15354"/>
                </a:lnTo>
                <a:lnTo>
                  <a:pt x="5548" y="15354"/>
                </a:lnTo>
                <a:lnTo>
                  <a:pt x="5451" y="15330"/>
                </a:lnTo>
                <a:lnTo>
                  <a:pt x="5353" y="15378"/>
                </a:lnTo>
                <a:lnTo>
                  <a:pt x="5329" y="15403"/>
                </a:lnTo>
                <a:lnTo>
                  <a:pt x="5305" y="15427"/>
                </a:lnTo>
                <a:lnTo>
                  <a:pt x="5329" y="15500"/>
                </a:lnTo>
                <a:lnTo>
                  <a:pt x="5378" y="15524"/>
                </a:lnTo>
                <a:lnTo>
                  <a:pt x="5426" y="15549"/>
                </a:lnTo>
                <a:lnTo>
                  <a:pt x="5524" y="15573"/>
                </a:lnTo>
                <a:lnTo>
                  <a:pt x="5645" y="15597"/>
                </a:lnTo>
                <a:lnTo>
                  <a:pt x="5645" y="15719"/>
                </a:lnTo>
                <a:lnTo>
                  <a:pt x="5305" y="15768"/>
                </a:lnTo>
                <a:lnTo>
                  <a:pt x="5280" y="15792"/>
                </a:lnTo>
                <a:lnTo>
                  <a:pt x="5280" y="15816"/>
                </a:lnTo>
                <a:lnTo>
                  <a:pt x="5280" y="15841"/>
                </a:lnTo>
                <a:lnTo>
                  <a:pt x="5305" y="15865"/>
                </a:lnTo>
                <a:lnTo>
                  <a:pt x="5621" y="15889"/>
                </a:lnTo>
                <a:lnTo>
                  <a:pt x="5621" y="16108"/>
                </a:lnTo>
                <a:lnTo>
                  <a:pt x="5524" y="16133"/>
                </a:lnTo>
                <a:lnTo>
                  <a:pt x="5378" y="16157"/>
                </a:lnTo>
                <a:lnTo>
                  <a:pt x="5305" y="16181"/>
                </a:lnTo>
                <a:lnTo>
                  <a:pt x="5256" y="16230"/>
                </a:lnTo>
                <a:lnTo>
                  <a:pt x="5232" y="16254"/>
                </a:lnTo>
                <a:lnTo>
                  <a:pt x="5256" y="16279"/>
                </a:lnTo>
                <a:lnTo>
                  <a:pt x="5305" y="16327"/>
                </a:lnTo>
                <a:lnTo>
                  <a:pt x="5353" y="16352"/>
                </a:lnTo>
                <a:lnTo>
                  <a:pt x="5475" y="16376"/>
                </a:lnTo>
                <a:lnTo>
                  <a:pt x="5597" y="16376"/>
                </a:lnTo>
                <a:lnTo>
                  <a:pt x="5572" y="16571"/>
                </a:lnTo>
                <a:lnTo>
                  <a:pt x="5572" y="16668"/>
                </a:lnTo>
                <a:lnTo>
                  <a:pt x="5280" y="16668"/>
                </a:lnTo>
                <a:lnTo>
                  <a:pt x="5207" y="16692"/>
                </a:lnTo>
                <a:lnTo>
                  <a:pt x="5159" y="16741"/>
                </a:lnTo>
                <a:lnTo>
                  <a:pt x="5159" y="16790"/>
                </a:lnTo>
                <a:lnTo>
                  <a:pt x="5207" y="16838"/>
                </a:lnTo>
                <a:lnTo>
                  <a:pt x="5256" y="16863"/>
                </a:lnTo>
                <a:lnTo>
                  <a:pt x="5402" y="16887"/>
                </a:lnTo>
                <a:lnTo>
                  <a:pt x="5548" y="16887"/>
                </a:lnTo>
                <a:lnTo>
                  <a:pt x="5524" y="17082"/>
                </a:lnTo>
                <a:lnTo>
                  <a:pt x="5426" y="17106"/>
                </a:lnTo>
                <a:lnTo>
                  <a:pt x="5280" y="17130"/>
                </a:lnTo>
                <a:lnTo>
                  <a:pt x="5207" y="17155"/>
                </a:lnTo>
                <a:lnTo>
                  <a:pt x="5134" y="17203"/>
                </a:lnTo>
                <a:lnTo>
                  <a:pt x="5134" y="17228"/>
                </a:lnTo>
                <a:lnTo>
                  <a:pt x="5134" y="17252"/>
                </a:lnTo>
                <a:lnTo>
                  <a:pt x="5207" y="17276"/>
                </a:lnTo>
                <a:lnTo>
                  <a:pt x="5280" y="17276"/>
                </a:lnTo>
                <a:lnTo>
                  <a:pt x="5426" y="17301"/>
                </a:lnTo>
                <a:lnTo>
                  <a:pt x="5499" y="17301"/>
                </a:lnTo>
                <a:lnTo>
                  <a:pt x="5475" y="17544"/>
                </a:lnTo>
                <a:lnTo>
                  <a:pt x="5378" y="17544"/>
                </a:lnTo>
                <a:lnTo>
                  <a:pt x="5256" y="17593"/>
                </a:lnTo>
                <a:lnTo>
                  <a:pt x="5183" y="17641"/>
                </a:lnTo>
                <a:lnTo>
                  <a:pt x="5183" y="17666"/>
                </a:lnTo>
                <a:lnTo>
                  <a:pt x="5183" y="17690"/>
                </a:lnTo>
                <a:lnTo>
                  <a:pt x="5207" y="17739"/>
                </a:lnTo>
                <a:lnTo>
                  <a:pt x="5256" y="17763"/>
                </a:lnTo>
                <a:lnTo>
                  <a:pt x="5378" y="17787"/>
                </a:lnTo>
                <a:lnTo>
                  <a:pt x="5451" y="17812"/>
                </a:lnTo>
                <a:lnTo>
                  <a:pt x="5426" y="17982"/>
                </a:lnTo>
                <a:lnTo>
                  <a:pt x="5329" y="17982"/>
                </a:lnTo>
                <a:lnTo>
                  <a:pt x="5086" y="18006"/>
                </a:lnTo>
                <a:lnTo>
                  <a:pt x="5037" y="18031"/>
                </a:lnTo>
                <a:lnTo>
                  <a:pt x="5013" y="18055"/>
                </a:lnTo>
                <a:lnTo>
                  <a:pt x="5013" y="18104"/>
                </a:lnTo>
                <a:lnTo>
                  <a:pt x="5061" y="18152"/>
                </a:lnTo>
                <a:lnTo>
                  <a:pt x="5159" y="18201"/>
                </a:lnTo>
                <a:lnTo>
                  <a:pt x="5280" y="18225"/>
                </a:lnTo>
                <a:lnTo>
                  <a:pt x="5402" y="18225"/>
                </a:lnTo>
                <a:lnTo>
                  <a:pt x="5402" y="18420"/>
                </a:lnTo>
                <a:lnTo>
                  <a:pt x="5353" y="18420"/>
                </a:lnTo>
                <a:lnTo>
                  <a:pt x="5207" y="18444"/>
                </a:lnTo>
                <a:lnTo>
                  <a:pt x="5134" y="18469"/>
                </a:lnTo>
                <a:lnTo>
                  <a:pt x="5086" y="18517"/>
                </a:lnTo>
                <a:lnTo>
                  <a:pt x="5061" y="18566"/>
                </a:lnTo>
                <a:lnTo>
                  <a:pt x="5086" y="18615"/>
                </a:lnTo>
                <a:lnTo>
                  <a:pt x="5134" y="18663"/>
                </a:lnTo>
                <a:lnTo>
                  <a:pt x="5183" y="18688"/>
                </a:lnTo>
                <a:lnTo>
                  <a:pt x="5329" y="18712"/>
                </a:lnTo>
                <a:lnTo>
                  <a:pt x="5378" y="18712"/>
                </a:lnTo>
                <a:lnTo>
                  <a:pt x="5353" y="18907"/>
                </a:lnTo>
                <a:lnTo>
                  <a:pt x="5280" y="18907"/>
                </a:lnTo>
                <a:lnTo>
                  <a:pt x="5183" y="18955"/>
                </a:lnTo>
                <a:lnTo>
                  <a:pt x="5159" y="18980"/>
                </a:lnTo>
                <a:lnTo>
                  <a:pt x="5159" y="19004"/>
                </a:lnTo>
                <a:lnTo>
                  <a:pt x="5159" y="19053"/>
                </a:lnTo>
                <a:lnTo>
                  <a:pt x="5183" y="19077"/>
                </a:lnTo>
                <a:lnTo>
                  <a:pt x="5256" y="19126"/>
                </a:lnTo>
                <a:lnTo>
                  <a:pt x="5353" y="19126"/>
                </a:lnTo>
                <a:lnTo>
                  <a:pt x="5353" y="19539"/>
                </a:lnTo>
                <a:lnTo>
                  <a:pt x="5353" y="19637"/>
                </a:lnTo>
                <a:lnTo>
                  <a:pt x="5402" y="19710"/>
                </a:lnTo>
                <a:lnTo>
                  <a:pt x="5475" y="19758"/>
                </a:lnTo>
                <a:lnTo>
                  <a:pt x="5548" y="19783"/>
                </a:lnTo>
                <a:lnTo>
                  <a:pt x="5572" y="19807"/>
                </a:lnTo>
                <a:lnTo>
                  <a:pt x="5718" y="19953"/>
                </a:lnTo>
                <a:lnTo>
                  <a:pt x="5840" y="20074"/>
                </a:lnTo>
                <a:lnTo>
                  <a:pt x="5986" y="20220"/>
                </a:lnTo>
                <a:lnTo>
                  <a:pt x="6132" y="20366"/>
                </a:lnTo>
                <a:lnTo>
                  <a:pt x="5961" y="20366"/>
                </a:lnTo>
                <a:lnTo>
                  <a:pt x="5816" y="20342"/>
                </a:lnTo>
                <a:lnTo>
                  <a:pt x="5670" y="20318"/>
                </a:lnTo>
                <a:lnTo>
                  <a:pt x="5524" y="20269"/>
                </a:lnTo>
                <a:lnTo>
                  <a:pt x="5378" y="20196"/>
                </a:lnTo>
                <a:lnTo>
                  <a:pt x="5232" y="20099"/>
                </a:lnTo>
                <a:lnTo>
                  <a:pt x="5086" y="20001"/>
                </a:lnTo>
                <a:lnTo>
                  <a:pt x="4940" y="19928"/>
                </a:lnTo>
                <a:lnTo>
                  <a:pt x="4818" y="19539"/>
                </a:lnTo>
                <a:lnTo>
                  <a:pt x="4721" y="19126"/>
                </a:lnTo>
                <a:lnTo>
                  <a:pt x="4672" y="18712"/>
                </a:lnTo>
                <a:lnTo>
                  <a:pt x="4623" y="18274"/>
                </a:lnTo>
                <a:lnTo>
                  <a:pt x="4575" y="17447"/>
                </a:lnTo>
                <a:lnTo>
                  <a:pt x="4526" y="16619"/>
                </a:lnTo>
                <a:lnTo>
                  <a:pt x="4477" y="15670"/>
                </a:lnTo>
                <a:lnTo>
                  <a:pt x="4429" y="14721"/>
                </a:lnTo>
                <a:lnTo>
                  <a:pt x="4404" y="14235"/>
                </a:lnTo>
                <a:lnTo>
                  <a:pt x="4380" y="13894"/>
                </a:lnTo>
                <a:lnTo>
                  <a:pt x="4331" y="13505"/>
                </a:lnTo>
                <a:lnTo>
                  <a:pt x="4258" y="13140"/>
                </a:lnTo>
                <a:lnTo>
                  <a:pt x="4161" y="12775"/>
                </a:lnTo>
                <a:lnTo>
                  <a:pt x="4112" y="12629"/>
                </a:lnTo>
                <a:lnTo>
                  <a:pt x="4039" y="12483"/>
                </a:lnTo>
                <a:lnTo>
                  <a:pt x="3966" y="12361"/>
                </a:lnTo>
                <a:lnTo>
                  <a:pt x="3893" y="12288"/>
                </a:lnTo>
                <a:lnTo>
                  <a:pt x="3820" y="12264"/>
                </a:lnTo>
                <a:lnTo>
                  <a:pt x="3577" y="12264"/>
                </a:lnTo>
                <a:lnTo>
                  <a:pt x="3504" y="12288"/>
                </a:lnTo>
                <a:lnTo>
                  <a:pt x="3407" y="12385"/>
                </a:lnTo>
                <a:lnTo>
                  <a:pt x="3334" y="12507"/>
                </a:lnTo>
                <a:lnTo>
                  <a:pt x="3309" y="12483"/>
                </a:lnTo>
                <a:lnTo>
                  <a:pt x="3188" y="12483"/>
                </a:lnTo>
                <a:lnTo>
                  <a:pt x="3066" y="12531"/>
                </a:lnTo>
                <a:lnTo>
                  <a:pt x="3042" y="12556"/>
                </a:lnTo>
                <a:lnTo>
                  <a:pt x="3042" y="12604"/>
                </a:lnTo>
                <a:lnTo>
                  <a:pt x="3066" y="12653"/>
                </a:lnTo>
                <a:lnTo>
                  <a:pt x="3115" y="12677"/>
                </a:lnTo>
                <a:lnTo>
                  <a:pt x="3236" y="12702"/>
                </a:lnTo>
                <a:lnTo>
                  <a:pt x="3261" y="12702"/>
                </a:lnTo>
                <a:lnTo>
                  <a:pt x="3212" y="12848"/>
                </a:lnTo>
                <a:lnTo>
                  <a:pt x="3042" y="12872"/>
                </a:lnTo>
                <a:lnTo>
                  <a:pt x="2871" y="12921"/>
                </a:lnTo>
                <a:lnTo>
                  <a:pt x="2871" y="12945"/>
                </a:lnTo>
                <a:lnTo>
                  <a:pt x="2871" y="12969"/>
                </a:lnTo>
                <a:lnTo>
                  <a:pt x="3017" y="13018"/>
                </a:lnTo>
                <a:lnTo>
                  <a:pt x="3163" y="13042"/>
                </a:lnTo>
                <a:lnTo>
                  <a:pt x="3139" y="13140"/>
                </a:lnTo>
                <a:lnTo>
                  <a:pt x="2969" y="13140"/>
                </a:lnTo>
                <a:lnTo>
                  <a:pt x="2847" y="13164"/>
                </a:lnTo>
                <a:lnTo>
                  <a:pt x="2725" y="13213"/>
                </a:lnTo>
                <a:lnTo>
                  <a:pt x="2701" y="13237"/>
                </a:lnTo>
                <a:lnTo>
                  <a:pt x="2701" y="13261"/>
                </a:lnTo>
                <a:lnTo>
                  <a:pt x="2701" y="13286"/>
                </a:lnTo>
                <a:lnTo>
                  <a:pt x="2725" y="13310"/>
                </a:lnTo>
                <a:lnTo>
                  <a:pt x="2847" y="13359"/>
                </a:lnTo>
                <a:lnTo>
                  <a:pt x="2969" y="13383"/>
                </a:lnTo>
                <a:lnTo>
                  <a:pt x="3090" y="13383"/>
                </a:lnTo>
                <a:lnTo>
                  <a:pt x="3066" y="13529"/>
                </a:lnTo>
                <a:lnTo>
                  <a:pt x="2847" y="13553"/>
                </a:lnTo>
                <a:lnTo>
                  <a:pt x="2750" y="13602"/>
                </a:lnTo>
                <a:lnTo>
                  <a:pt x="2652" y="13651"/>
                </a:lnTo>
                <a:lnTo>
                  <a:pt x="2628" y="13699"/>
                </a:lnTo>
                <a:lnTo>
                  <a:pt x="2652" y="13724"/>
                </a:lnTo>
                <a:lnTo>
                  <a:pt x="2847" y="13748"/>
                </a:lnTo>
                <a:lnTo>
                  <a:pt x="3042" y="13772"/>
                </a:lnTo>
                <a:lnTo>
                  <a:pt x="3042" y="13870"/>
                </a:lnTo>
                <a:lnTo>
                  <a:pt x="2920" y="13870"/>
                </a:lnTo>
                <a:lnTo>
                  <a:pt x="2774" y="13918"/>
                </a:lnTo>
                <a:lnTo>
                  <a:pt x="2701" y="13943"/>
                </a:lnTo>
                <a:lnTo>
                  <a:pt x="2628" y="13991"/>
                </a:lnTo>
                <a:lnTo>
                  <a:pt x="2628" y="14016"/>
                </a:lnTo>
                <a:lnTo>
                  <a:pt x="2701" y="14064"/>
                </a:lnTo>
                <a:lnTo>
                  <a:pt x="2798" y="14113"/>
                </a:lnTo>
                <a:lnTo>
                  <a:pt x="2896" y="14137"/>
                </a:lnTo>
                <a:lnTo>
                  <a:pt x="3017" y="14137"/>
                </a:lnTo>
                <a:lnTo>
                  <a:pt x="2993" y="14283"/>
                </a:lnTo>
                <a:lnTo>
                  <a:pt x="2871" y="14283"/>
                </a:lnTo>
                <a:lnTo>
                  <a:pt x="2725" y="14308"/>
                </a:lnTo>
                <a:lnTo>
                  <a:pt x="2677" y="14332"/>
                </a:lnTo>
                <a:lnTo>
                  <a:pt x="2604" y="14381"/>
                </a:lnTo>
                <a:lnTo>
                  <a:pt x="2604" y="14405"/>
                </a:lnTo>
                <a:lnTo>
                  <a:pt x="2579" y="14429"/>
                </a:lnTo>
                <a:lnTo>
                  <a:pt x="2604" y="14502"/>
                </a:lnTo>
                <a:lnTo>
                  <a:pt x="2677" y="14551"/>
                </a:lnTo>
                <a:lnTo>
                  <a:pt x="2725" y="14575"/>
                </a:lnTo>
                <a:lnTo>
                  <a:pt x="2871" y="14600"/>
                </a:lnTo>
                <a:lnTo>
                  <a:pt x="2969" y="14600"/>
                </a:lnTo>
                <a:lnTo>
                  <a:pt x="2969" y="14721"/>
                </a:lnTo>
                <a:lnTo>
                  <a:pt x="2969" y="14794"/>
                </a:lnTo>
                <a:lnTo>
                  <a:pt x="2774" y="14819"/>
                </a:lnTo>
                <a:lnTo>
                  <a:pt x="2628" y="14843"/>
                </a:lnTo>
                <a:lnTo>
                  <a:pt x="2555" y="14892"/>
                </a:lnTo>
                <a:lnTo>
                  <a:pt x="2506" y="14940"/>
                </a:lnTo>
                <a:lnTo>
                  <a:pt x="2482" y="14989"/>
                </a:lnTo>
                <a:lnTo>
                  <a:pt x="2506" y="15013"/>
                </a:lnTo>
                <a:lnTo>
                  <a:pt x="2579" y="15038"/>
                </a:lnTo>
                <a:lnTo>
                  <a:pt x="2652" y="15062"/>
                </a:lnTo>
                <a:lnTo>
                  <a:pt x="2823" y="15062"/>
                </a:lnTo>
                <a:lnTo>
                  <a:pt x="2944" y="15038"/>
                </a:lnTo>
                <a:lnTo>
                  <a:pt x="2944" y="15232"/>
                </a:lnTo>
                <a:lnTo>
                  <a:pt x="2871" y="15232"/>
                </a:lnTo>
                <a:lnTo>
                  <a:pt x="2677" y="15257"/>
                </a:lnTo>
                <a:lnTo>
                  <a:pt x="2506" y="15305"/>
                </a:lnTo>
                <a:lnTo>
                  <a:pt x="2506" y="15330"/>
                </a:lnTo>
                <a:lnTo>
                  <a:pt x="2506" y="15354"/>
                </a:lnTo>
                <a:lnTo>
                  <a:pt x="2701" y="15378"/>
                </a:lnTo>
                <a:lnTo>
                  <a:pt x="2920" y="15403"/>
                </a:lnTo>
                <a:lnTo>
                  <a:pt x="2920" y="15622"/>
                </a:lnTo>
                <a:lnTo>
                  <a:pt x="2798" y="15646"/>
                </a:lnTo>
                <a:lnTo>
                  <a:pt x="2652" y="15695"/>
                </a:lnTo>
                <a:lnTo>
                  <a:pt x="2506" y="15768"/>
                </a:lnTo>
                <a:lnTo>
                  <a:pt x="2506" y="15792"/>
                </a:lnTo>
                <a:lnTo>
                  <a:pt x="2506" y="15816"/>
                </a:lnTo>
                <a:lnTo>
                  <a:pt x="2798" y="15841"/>
                </a:lnTo>
                <a:lnTo>
                  <a:pt x="2896" y="15841"/>
                </a:lnTo>
                <a:lnTo>
                  <a:pt x="2896" y="15914"/>
                </a:lnTo>
                <a:lnTo>
                  <a:pt x="2750" y="15938"/>
                </a:lnTo>
                <a:lnTo>
                  <a:pt x="2604" y="15987"/>
                </a:lnTo>
                <a:lnTo>
                  <a:pt x="2482" y="16060"/>
                </a:lnTo>
                <a:lnTo>
                  <a:pt x="2433" y="16108"/>
                </a:lnTo>
                <a:lnTo>
                  <a:pt x="2433" y="16157"/>
                </a:lnTo>
                <a:lnTo>
                  <a:pt x="2433" y="16181"/>
                </a:lnTo>
                <a:lnTo>
                  <a:pt x="2506" y="16230"/>
                </a:lnTo>
                <a:lnTo>
                  <a:pt x="2579" y="16254"/>
                </a:lnTo>
                <a:lnTo>
                  <a:pt x="2725" y="16254"/>
                </a:lnTo>
                <a:lnTo>
                  <a:pt x="2896" y="16230"/>
                </a:lnTo>
                <a:lnTo>
                  <a:pt x="2871" y="16425"/>
                </a:lnTo>
                <a:lnTo>
                  <a:pt x="2628" y="16473"/>
                </a:lnTo>
                <a:lnTo>
                  <a:pt x="2506" y="16498"/>
                </a:lnTo>
                <a:lnTo>
                  <a:pt x="2409" y="16546"/>
                </a:lnTo>
                <a:lnTo>
                  <a:pt x="2409" y="16571"/>
                </a:lnTo>
                <a:lnTo>
                  <a:pt x="2409" y="16595"/>
                </a:lnTo>
                <a:lnTo>
                  <a:pt x="2506" y="16644"/>
                </a:lnTo>
                <a:lnTo>
                  <a:pt x="2628" y="16668"/>
                </a:lnTo>
                <a:lnTo>
                  <a:pt x="2871" y="16692"/>
                </a:lnTo>
                <a:lnTo>
                  <a:pt x="2847" y="16936"/>
                </a:lnTo>
                <a:lnTo>
                  <a:pt x="2701" y="16936"/>
                </a:lnTo>
                <a:lnTo>
                  <a:pt x="2555" y="16960"/>
                </a:lnTo>
                <a:lnTo>
                  <a:pt x="2458" y="16984"/>
                </a:lnTo>
                <a:lnTo>
                  <a:pt x="2409" y="17033"/>
                </a:lnTo>
                <a:lnTo>
                  <a:pt x="2385" y="17057"/>
                </a:lnTo>
                <a:lnTo>
                  <a:pt x="2433" y="17106"/>
                </a:lnTo>
                <a:lnTo>
                  <a:pt x="2482" y="17130"/>
                </a:lnTo>
                <a:lnTo>
                  <a:pt x="2604" y="17155"/>
                </a:lnTo>
                <a:lnTo>
                  <a:pt x="2847" y="17155"/>
                </a:lnTo>
                <a:lnTo>
                  <a:pt x="2823" y="17349"/>
                </a:lnTo>
                <a:lnTo>
                  <a:pt x="2701" y="17398"/>
                </a:lnTo>
                <a:lnTo>
                  <a:pt x="2604" y="17447"/>
                </a:lnTo>
                <a:lnTo>
                  <a:pt x="2506" y="17495"/>
                </a:lnTo>
                <a:lnTo>
                  <a:pt x="2458" y="17568"/>
                </a:lnTo>
                <a:lnTo>
                  <a:pt x="2433" y="17593"/>
                </a:lnTo>
                <a:lnTo>
                  <a:pt x="2458" y="17641"/>
                </a:lnTo>
                <a:lnTo>
                  <a:pt x="2458" y="17666"/>
                </a:lnTo>
                <a:lnTo>
                  <a:pt x="2506" y="17690"/>
                </a:lnTo>
                <a:lnTo>
                  <a:pt x="2652" y="17690"/>
                </a:lnTo>
                <a:lnTo>
                  <a:pt x="2823" y="17641"/>
                </a:lnTo>
                <a:lnTo>
                  <a:pt x="2798" y="17860"/>
                </a:lnTo>
                <a:lnTo>
                  <a:pt x="2628" y="17933"/>
                </a:lnTo>
                <a:lnTo>
                  <a:pt x="2506" y="17958"/>
                </a:lnTo>
                <a:lnTo>
                  <a:pt x="2482" y="17958"/>
                </a:lnTo>
                <a:lnTo>
                  <a:pt x="2458" y="17982"/>
                </a:lnTo>
                <a:lnTo>
                  <a:pt x="2458" y="18006"/>
                </a:lnTo>
                <a:lnTo>
                  <a:pt x="2482" y="18031"/>
                </a:lnTo>
                <a:lnTo>
                  <a:pt x="2628" y="18055"/>
                </a:lnTo>
                <a:lnTo>
                  <a:pt x="2798" y="18055"/>
                </a:lnTo>
                <a:lnTo>
                  <a:pt x="2774" y="18298"/>
                </a:lnTo>
                <a:lnTo>
                  <a:pt x="2725" y="18298"/>
                </a:lnTo>
                <a:lnTo>
                  <a:pt x="2628" y="18323"/>
                </a:lnTo>
                <a:lnTo>
                  <a:pt x="2506" y="18371"/>
                </a:lnTo>
                <a:lnTo>
                  <a:pt x="2482" y="18396"/>
                </a:lnTo>
                <a:lnTo>
                  <a:pt x="2482" y="18420"/>
                </a:lnTo>
                <a:lnTo>
                  <a:pt x="2482" y="18444"/>
                </a:lnTo>
                <a:lnTo>
                  <a:pt x="2506" y="18444"/>
                </a:lnTo>
                <a:lnTo>
                  <a:pt x="2604" y="18493"/>
                </a:lnTo>
                <a:lnTo>
                  <a:pt x="2725" y="18542"/>
                </a:lnTo>
                <a:lnTo>
                  <a:pt x="2750" y="18542"/>
                </a:lnTo>
                <a:lnTo>
                  <a:pt x="2725" y="18688"/>
                </a:lnTo>
                <a:lnTo>
                  <a:pt x="2628" y="18712"/>
                </a:lnTo>
                <a:lnTo>
                  <a:pt x="2506" y="18712"/>
                </a:lnTo>
                <a:lnTo>
                  <a:pt x="2458" y="18736"/>
                </a:lnTo>
                <a:lnTo>
                  <a:pt x="2409" y="18761"/>
                </a:lnTo>
                <a:lnTo>
                  <a:pt x="2385" y="18809"/>
                </a:lnTo>
                <a:lnTo>
                  <a:pt x="2385" y="18858"/>
                </a:lnTo>
                <a:lnTo>
                  <a:pt x="2433" y="18882"/>
                </a:lnTo>
                <a:lnTo>
                  <a:pt x="2482" y="18931"/>
                </a:lnTo>
                <a:lnTo>
                  <a:pt x="2604" y="18955"/>
                </a:lnTo>
                <a:lnTo>
                  <a:pt x="2701" y="18955"/>
                </a:lnTo>
                <a:lnTo>
                  <a:pt x="2677" y="19053"/>
                </a:lnTo>
                <a:lnTo>
                  <a:pt x="2604" y="19077"/>
                </a:lnTo>
                <a:lnTo>
                  <a:pt x="2555" y="19101"/>
                </a:lnTo>
                <a:lnTo>
                  <a:pt x="2433" y="19174"/>
                </a:lnTo>
                <a:lnTo>
                  <a:pt x="2433" y="19199"/>
                </a:lnTo>
                <a:lnTo>
                  <a:pt x="2433" y="19223"/>
                </a:lnTo>
                <a:lnTo>
                  <a:pt x="2531" y="19272"/>
                </a:lnTo>
                <a:lnTo>
                  <a:pt x="2628" y="19320"/>
                </a:lnTo>
                <a:lnTo>
                  <a:pt x="2604" y="19466"/>
                </a:lnTo>
                <a:lnTo>
                  <a:pt x="2458" y="19466"/>
                </a:lnTo>
                <a:lnTo>
                  <a:pt x="2360" y="19515"/>
                </a:lnTo>
                <a:lnTo>
                  <a:pt x="2336" y="19564"/>
                </a:lnTo>
                <a:lnTo>
                  <a:pt x="2360" y="19612"/>
                </a:lnTo>
                <a:lnTo>
                  <a:pt x="2385" y="19661"/>
                </a:lnTo>
                <a:lnTo>
                  <a:pt x="2433" y="19685"/>
                </a:lnTo>
                <a:lnTo>
                  <a:pt x="2531" y="19734"/>
                </a:lnTo>
                <a:lnTo>
                  <a:pt x="2458" y="19928"/>
                </a:lnTo>
                <a:lnTo>
                  <a:pt x="2312" y="20001"/>
                </a:lnTo>
                <a:lnTo>
                  <a:pt x="2166" y="20099"/>
                </a:lnTo>
                <a:lnTo>
                  <a:pt x="2020" y="20196"/>
                </a:lnTo>
                <a:lnTo>
                  <a:pt x="1874" y="20269"/>
                </a:lnTo>
                <a:lnTo>
                  <a:pt x="1728" y="20318"/>
                </a:lnTo>
                <a:lnTo>
                  <a:pt x="1582" y="20342"/>
                </a:lnTo>
                <a:lnTo>
                  <a:pt x="1436" y="20366"/>
                </a:lnTo>
                <a:lnTo>
                  <a:pt x="1265" y="20366"/>
                </a:lnTo>
                <a:lnTo>
                  <a:pt x="1411" y="20220"/>
                </a:lnTo>
                <a:lnTo>
                  <a:pt x="1557" y="20074"/>
                </a:lnTo>
                <a:lnTo>
                  <a:pt x="1679" y="19953"/>
                </a:lnTo>
                <a:lnTo>
                  <a:pt x="1825" y="19807"/>
                </a:lnTo>
                <a:lnTo>
                  <a:pt x="1849" y="19783"/>
                </a:lnTo>
                <a:lnTo>
                  <a:pt x="1922" y="19758"/>
                </a:lnTo>
                <a:lnTo>
                  <a:pt x="1995" y="19710"/>
                </a:lnTo>
                <a:lnTo>
                  <a:pt x="2020" y="19637"/>
                </a:lnTo>
                <a:lnTo>
                  <a:pt x="2044" y="19539"/>
                </a:lnTo>
                <a:lnTo>
                  <a:pt x="2020" y="18785"/>
                </a:lnTo>
                <a:lnTo>
                  <a:pt x="1971" y="18055"/>
                </a:lnTo>
                <a:lnTo>
                  <a:pt x="1825" y="16571"/>
                </a:lnTo>
                <a:lnTo>
                  <a:pt x="1752" y="15792"/>
                </a:lnTo>
                <a:lnTo>
                  <a:pt x="1703" y="15013"/>
                </a:lnTo>
                <a:lnTo>
                  <a:pt x="1679" y="13456"/>
                </a:lnTo>
                <a:lnTo>
                  <a:pt x="1655" y="12702"/>
                </a:lnTo>
                <a:lnTo>
                  <a:pt x="1679" y="11947"/>
                </a:lnTo>
                <a:lnTo>
                  <a:pt x="1703" y="11583"/>
                </a:lnTo>
                <a:lnTo>
                  <a:pt x="1752" y="11218"/>
                </a:lnTo>
                <a:lnTo>
                  <a:pt x="1825" y="10853"/>
                </a:lnTo>
                <a:lnTo>
                  <a:pt x="1922" y="10488"/>
                </a:lnTo>
                <a:lnTo>
                  <a:pt x="2044" y="10171"/>
                </a:lnTo>
                <a:lnTo>
                  <a:pt x="2166" y="9855"/>
                </a:lnTo>
                <a:lnTo>
                  <a:pt x="2287" y="9539"/>
                </a:lnTo>
                <a:lnTo>
                  <a:pt x="2360" y="9198"/>
                </a:lnTo>
                <a:lnTo>
                  <a:pt x="2385" y="8906"/>
                </a:lnTo>
                <a:lnTo>
                  <a:pt x="2385" y="8590"/>
                </a:lnTo>
                <a:lnTo>
                  <a:pt x="2385" y="8006"/>
                </a:lnTo>
                <a:lnTo>
                  <a:pt x="2458" y="7957"/>
                </a:lnTo>
                <a:lnTo>
                  <a:pt x="2482" y="7908"/>
                </a:lnTo>
                <a:lnTo>
                  <a:pt x="2506" y="7835"/>
                </a:lnTo>
                <a:lnTo>
                  <a:pt x="2506" y="7762"/>
                </a:lnTo>
                <a:lnTo>
                  <a:pt x="2506" y="7689"/>
                </a:lnTo>
                <a:lnTo>
                  <a:pt x="2458" y="7641"/>
                </a:lnTo>
                <a:lnTo>
                  <a:pt x="2385" y="7592"/>
                </a:lnTo>
                <a:lnTo>
                  <a:pt x="2312" y="7568"/>
                </a:lnTo>
                <a:lnTo>
                  <a:pt x="2214" y="7543"/>
                </a:lnTo>
                <a:lnTo>
                  <a:pt x="2141" y="7519"/>
                </a:lnTo>
                <a:lnTo>
                  <a:pt x="2093" y="7446"/>
                </a:lnTo>
                <a:lnTo>
                  <a:pt x="2044" y="7373"/>
                </a:lnTo>
                <a:lnTo>
                  <a:pt x="1947" y="7227"/>
                </a:lnTo>
                <a:lnTo>
                  <a:pt x="1898" y="7057"/>
                </a:lnTo>
                <a:lnTo>
                  <a:pt x="1874" y="6886"/>
                </a:lnTo>
                <a:lnTo>
                  <a:pt x="1874" y="6716"/>
                </a:lnTo>
                <a:lnTo>
                  <a:pt x="1898" y="6643"/>
                </a:lnTo>
                <a:lnTo>
                  <a:pt x="1971" y="6570"/>
                </a:lnTo>
                <a:lnTo>
                  <a:pt x="2093" y="6473"/>
                </a:lnTo>
                <a:lnTo>
                  <a:pt x="2117" y="6400"/>
                </a:lnTo>
                <a:lnTo>
                  <a:pt x="2117" y="6327"/>
                </a:lnTo>
                <a:lnTo>
                  <a:pt x="2093" y="6254"/>
                </a:lnTo>
                <a:lnTo>
                  <a:pt x="2020" y="6205"/>
                </a:lnTo>
                <a:lnTo>
                  <a:pt x="1947" y="6181"/>
                </a:lnTo>
                <a:lnTo>
                  <a:pt x="1849" y="6181"/>
                </a:lnTo>
                <a:lnTo>
                  <a:pt x="1801" y="6205"/>
                </a:lnTo>
                <a:lnTo>
                  <a:pt x="1728" y="6229"/>
                </a:lnTo>
                <a:lnTo>
                  <a:pt x="1630" y="6327"/>
                </a:lnTo>
                <a:lnTo>
                  <a:pt x="1557" y="6473"/>
                </a:lnTo>
                <a:lnTo>
                  <a:pt x="1484" y="6619"/>
                </a:lnTo>
                <a:lnTo>
                  <a:pt x="1460" y="6789"/>
                </a:lnTo>
                <a:lnTo>
                  <a:pt x="1460" y="6935"/>
                </a:lnTo>
                <a:lnTo>
                  <a:pt x="1460" y="7081"/>
                </a:lnTo>
                <a:lnTo>
                  <a:pt x="1533" y="7300"/>
                </a:lnTo>
                <a:lnTo>
                  <a:pt x="1630" y="7543"/>
                </a:lnTo>
                <a:lnTo>
                  <a:pt x="1606" y="7568"/>
                </a:lnTo>
                <a:lnTo>
                  <a:pt x="1533" y="7519"/>
                </a:lnTo>
                <a:lnTo>
                  <a:pt x="1411" y="7470"/>
                </a:lnTo>
                <a:lnTo>
                  <a:pt x="1363" y="7446"/>
                </a:lnTo>
                <a:lnTo>
                  <a:pt x="1290" y="7446"/>
                </a:lnTo>
                <a:lnTo>
                  <a:pt x="1265" y="7470"/>
                </a:lnTo>
                <a:lnTo>
                  <a:pt x="1241" y="7495"/>
                </a:lnTo>
                <a:lnTo>
                  <a:pt x="1241" y="7568"/>
                </a:lnTo>
                <a:lnTo>
                  <a:pt x="1290" y="7616"/>
                </a:lnTo>
                <a:lnTo>
                  <a:pt x="1363" y="7689"/>
                </a:lnTo>
                <a:lnTo>
                  <a:pt x="1460" y="7787"/>
                </a:lnTo>
                <a:lnTo>
                  <a:pt x="1436" y="7860"/>
                </a:lnTo>
                <a:lnTo>
                  <a:pt x="1314" y="7811"/>
                </a:lnTo>
                <a:lnTo>
                  <a:pt x="1192" y="7762"/>
                </a:lnTo>
                <a:lnTo>
                  <a:pt x="1071" y="7738"/>
                </a:lnTo>
                <a:lnTo>
                  <a:pt x="1022" y="7762"/>
                </a:lnTo>
                <a:lnTo>
                  <a:pt x="998" y="7811"/>
                </a:lnTo>
                <a:lnTo>
                  <a:pt x="1022" y="7835"/>
                </a:lnTo>
                <a:lnTo>
                  <a:pt x="1071" y="7908"/>
                </a:lnTo>
                <a:lnTo>
                  <a:pt x="1144" y="7981"/>
                </a:lnTo>
                <a:lnTo>
                  <a:pt x="1314" y="8103"/>
                </a:lnTo>
                <a:lnTo>
                  <a:pt x="1265" y="8249"/>
                </a:lnTo>
                <a:lnTo>
                  <a:pt x="1168" y="8225"/>
                </a:lnTo>
                <a:lnTo>
                  <a:pt x="1095" y="8200"/>
                </a:lnTo>
                <a:lnTo>
                  <a:pt x="998" y="8225"/>
                </a:lnTo>
                <a:lnTo>
                  <a:pt x="949" y="8249"/>
                </a:lnTo>
                <a:lnTo>
                  <a:pt x="949" y="8273"/>
                </a:lnTo>
                <a:lnTo>
                  <a:pt x="949" y="8322"/>
                </a:lnTo>
                <a:lnTo>
                  <a:pt x="1022" y="8371"/>
                </a:lnTo>
                <a:lnTo>
                  <a:pt x="1095" y="8419"/>
                </a:lnTo>
                <a:lnTo>
                  <a:pt x="1192" y="8444"/>
                </a:lnTo>
                <a:lnTo>
                  <a:pt x="1168" y="8468"/>
                </a:lnTo>
                <a:lnTo>
                  <a:pt x="973" y="8468"/>
                </a:lnTo>
                <a:lnTo>
                  <a:pt x="900" y="8492"/>
                </a:lnTo>
                <a:lnTo>
                  <a:pt x="852" y="8541"/>
                </a:lnTo>
                <a:lnTo>
                  <a:pt x="827" y="8565"/>
                </a:lnTo>
                <a:lnTo>
                  <a:pt x="803" y="8614"/>
                </a:lnTo>
                <a:lnTo>
                  <a:pt x="827" y="8663"/>
                </a:lnTo>
                <a:lnTo>
                  <a:pt x="852" y="8711"/>
                </a:lnTo>
                <a:lnTo>
                  <a:pt x="949" y="8760"/>
                </a:lnTo>
                <a:lnTo>
                  <a:pt x="1071" y="8784"/>
                </a:lnTo>
                <a:lnTo>
                  <a:pt x="1095" y="8784"/>
                </a:lnTo>
                <a:lnTo>
                  <a:pt x="1046" y="8979"/>
                </a:lnTo>
                <a:lnTo>
                  <a:pt x="803" y="8979"/>
                </a:lnTo>
                <a:lnTo>
                  <a:pt x="779" y="9028"/>
                </a:lnTo>
                <a:lnTo>
                  <a:pt x="779" y="9052"/>
                </a:lnTo>
                <a:lnTo>
                  <a:pt x="779" y="9101"/>
                </a:lnTo>
                <a:lnTo>
                  <a:pt x="827" y="9149"/>
                </a:lnTo>
                <a:lnTo>
                  <a:pt x="876" y="9174"/>
                </a:lnTo>
                <a:lnTo>
                  <a:pt x="973" y="9198"/>
                </a:lnTo>
                <a:lnTo>
                  <a:pt x="998" y="9222"/>
                </a:lnTo>
                <a:lnTo>
                  <a:pt x="998" y="9368"/>
                </a:lnTo>
                <a:lnTo>
                  <a:pt x="852" y="9368"/>
                </a:lnTo>
                <a:lnTo>
                  <a:pt x="803" y="9393"/>
                </a:lnTo>
                <a:lnTo>
                  <a:pt x="754" y="9417"/>
                </a:lnTo>
                <a:lnTo>
                  <a:pt x="730" y="9490"/>
                </a:lnTo>
                <a:lnTo>
                  <a:pt x="730" y="9539"/>
                </a:lnTo>
                <a:lnTo>
                  <a:pt x="730" y="9563"/>
                </a:lnTo>
                <a:lnTo>
                  <a:pt x="779" y="9612"/>
                </a:lnTo>
                <a:lnTo>
                  <a:pt x="827" y="9636"/>
                </a:lnTo>
                <a:lnTo>
                  <a:pt x="949" y="9660"/>
                </a:lnTo>
                <a:lnTo>
                  <a:pt x="949" y="9806"/>
                </a:lnTo>
                <a:lnTo>
                  <a:pt x="876" y="9806"/>
                </a:lnTo>
                <a:lnTo>
                  <a:pt x="803" y="9831"/>
                </a:lnTo>
                <a:lnTo>
                  <a:pt x="730" y="9879"/>
                </a:lnTo>
                <a:lnTo>
                  <a:pt x="681" y="9904"/>
                </a:lnTo>
                <a:lnTo>
                  <a:pt x="681" y="9952"/>
                </a:lnTo>
                <a:lnTo>
                  <a:pt x="681" y="10001"/>
                </a:lnTo>
                <a:lnTo>
                  <a:pt x="730" y="10050"/>
                </a:lnTo>
                <a:lnTo>
                  <a:pt x="827" y="10074"/>
                </a:lnTo>
                <a:lnTo>
                  <a:pt x="949" y="10074"/>
                </a:lnTo>
                <a:lnTo>
                  <a:pt x="949" y="10123"/>
                </a:lnTo>
                <a:lnTo>
                  <a:pt x="852" y="10147"/>
                </a:lnTo>
                <a:lnTo>
                  <a:pt x="803" y="10196"/>
                </a:lnTo>
                <a:lnTo>
                  <a:pt x="754" y="10244"/>
                </a:lnTo>
                <a:lnTo>
                  <a:pt x="754" y="10269"/>
                </a:lnTo>
                <a:lnTo>
                  <a:pt x="779" y="10293"/>
                </a:lnTo>
                <a:lnTo>
                  <a:pt x="876" y="10342"/>
                </a:lnTo>
                <a:lnTo>
                  <a:pt x="949" y="10342"/>
                </a:lnTo>
                <a:lnTo>
                  <a:pt x="973" y="10390"/>
                </a:lnTo>
                <a:lnTo>
                  <a:pt x="973" y="10463"/>
                </a:lnTo>
                <a:lnTo>
                  <a:pt x="925" y="10512"/>
                </a:lnTo>
                <a:lnTo>
                  <a:pt x="876" y="10585"/>
                </a:lnTo>
                <a:lnTo>
                  <a:pt x="852" y="10658"/>
                </a:lnTo>
                <a:lnTo>
                  <a:pt x="876" y="10755"/>
                </a:lnTo>
                <a:lnTo>
                  <a:pt x="925" y="10853"/>
                </a:lnTo>
                <a:lnTo>
                  <a:pt x="949" y="10999"/>
                </a:lnTo>
                <a:lnTo>
                  <a:pt x="973" y="11266"/>
                </a:lnTo>
                <a:lnTo>
                  <a:pt x="925" y="11534"/>
                </a:lnTo>
                <a:lnTo>
                  <a:pt x="876" y="11656"/>
                </a:lnTo>
                <a:lnTo>
                  <a:pt x="827" y="11753"/>
                </a:lnTo>
                <a:lnTo>
                  <a:pt x="803" y="11801"/>
                </a:lnTo>
                <a:lnTo>
                  <a:pt x="754" y="11801"/>
                </a:lnTo>
                <a:lnTo>
                  <a:pt x="657" y="11729"/>
                </a:lnTo>
                <a:lnTo>
                  <a:pt x="560" y="11656"/>
                </a:lnTo>
                <a:lnTo>
                  <a:pt x="511" y="11583"/>
                </a:lnTo>
                <a:lnTo>
                  <a:pt x="462" y="11461"/>
                </a:lnTo>
                <a:lnTo>
                  <a:pt x="462" y="11339"/>
                </a:lnTo>
                <a:lnTo>
                  <a:pt x="487" y="11096"/>
                </a:lnTo>
                <a:lnTo>
                  <a:pt x="535" y="11047"/>
                </a:lnTo>
                <a:lnTo>
                  <a:pt x="560" y="10974"/>
                </a:lnTo>
                <a:lnTo>
                  <a:pt x="584" y="10926"/>
                </a:lnTo>
                <a:lnTo>
                  <a:pt x="584" y="10828"/>
                </a:lnTo>
                <a:lnTo>
                  <a:pt x="511" y="10342"/>
                </a:lnTo>
                <a:lnTo>
                  <a:pt x="462" y="9831"/>
                </a:lnTo>
                <a:lnTo>
                  <a:pt x="462" y="9320"/>
                </a:lnTo>
                <a:lnTo>
                  <a:pt x="511" y="8809"/>
                </a:lnTo>
                <a:lnTo>
                  <a:pt x="584" y="8298"/>
                </a:lnTo>
                <a:lnTo>
                  <a:pt x="681" y="7787"/>
                </a:lnTo>
                <a:lnTo>
                  <a:pt x="803" y="7300"/>
                </a:lnTo>
                <a:lnTo>
                  <a:pt x="949" y="6813"/>
                </a:lnTo>
                <a:lnTo>
                  <a:pt x="1119" y="6400"/>
                </a:lnTo>
                <a:lnTo>
                  <a:pt x="1314" y="6010"/>
                </a:lnTo>
                <a:lnTo>
                  <a:pt x="1557" y="5621"/>
                </a:lnTo>
                <a:lnTo>
                  <a:pt x="1703" y="5451"/>
                </a:lnTo>
                <a:lnTo>
                  <a:pt x="1849" y="5280"/>
                </a:lnTo>
                <a:lnTo>
                  <a:pt x="2044" y="5134"/>
                </a:lnTo>
                <a:lnTo>
                  <a:pt x="2214" y="4988"/>
                </a:lnTo>
                <a:lnTo>
                  <a:pt x="2409" y="4891"/>
                </a:lnTo>
                <a:lnTo>
                  <a:pt x="2628" y="4794"/>
                </a:lnTo>
                <a:lnTo>
                  <a:pt x="2823" y="4745"/>
                </a:lnTo>
                <a:lnTo>
                  <a:pt x="3066" y="4696"/>
                </a:lnTo>
                <a:lnTo>
                  <a:pt x="3528" y="4623"/>
                </a:lnTo>
                <a:close/>
                <a:moveTo>
                  <a:pt x="3893" y="0"/>
                </a:moveTo>
                <a:lnTo>
                  <a:pt x="3699" y="73"/>
                </a:lnTo>
                <a:lnTo>
                  <a:pt x="3382" y="73"/>
                </a:lnTo>
                <a:lnTo>
                  <a:pt x="3212" y="122"/>
                </a:lnTo>
                <a:lnTo>
                  <a:pt x="3066" y="195"/>
                </a:lnTo>
                <a:lnTo>
                  <a:pt x="2896" y="268"/>
                </a:lnTo>
                <a:lnTo>
                  <a:pt x="2774" y="365"/>
                </a:lnTo>
                <a:lnTo>
                  <a:pt x="2628" y="487"/>
                </a:lnTo>
                <a:lnTo>
                  <a:pt x="2506" y="609"/>
                </a:lnTo>
                <a:lnTo>
                  <a:pt x="2287" y="901"/>
                </a:lnTo>
                <a:lnTo>
                  <a:pt x="2093" y="1217"/>
                </a:lnTo>
                <a:lnTo>
                  <a:pt x="1947" y="1533"/>
                </a:lnTo>
                <a:lnTo>
                  <a:pt x="1874" y="1850"/>
                </a:lnTo>
                <a:lnTo>
                  <a:pt x="1849" y="2044"/>
                </a:lnTo>
                <a:lnTo>
                  <a:pt x="1849" y="2215"/>
                </a:lnTo>
                <a:lnTo>
                  <a:pt x="1874" y="2409"/>
                </a:lnTo>
                <a:lnTo>
                  <a:pt x="1898" y="2580"/>
                </a:lnTo>
                <a:lnTo>
                  <a:pt x="1947" y="2750"/>
                </a:lnTo>
                <a:lnTo>
                  <a:pt x="2020" y="2896"/>
                </a:lnTo>
                <a:lnTo>
                  <a:pt x="2093" y="3066"/>
                </a:lnTo>
                <a:lnTo>
                  <a:pt x="2214" y="3212"/>
                </a:lnTo>
                <a:lnTo>
                  <a:pt x="2312" y="3358"/>
                </a:lnTo>
                <a:lnTo>
                  <a:pt x="2433" y="3480"/>
                </a:lnTo>
                <a:lnTo>
                  <a:pt x="2579" y="3577"/>
                </a:lnTo>
                <a:lnTo>
                  <a:pt x="2725" y="3699"/>
                </a:lnTo>
                <a:lnTo>
                  <a:pt x="2871" y="3772"/>
                </a:lnTo>
                <a:lnTo>
                  <a:pt x="3042" y="3845"/>
                </a:lnTo>
                <a:lnTo>
                  <a:pt x="3212" y="3918"/>
                </a:lnTo>
                <a:lnTo>
                  <a:pt x="3407" y="3966"/>
                </a:lnTo>
                <a:lnTo>
                  <a:pt x="3553" y="3966"/>
                </a:lnTo>
                <a:lnTo>
                  <a:pt x="3528" y="4039"/>
                </a:lnTo>
                <a:lnTo>
                  <a:pt x="3504" y="4234"/>
                </a:lnTo>
                <a:lnTo>
                  <a:pt x="3431" y="4234"/>
                </a:lnTo>
                <a:lnTo>
                  <a:pt x="3188" y="4210"/>
                </a:lnTo>
                <a:lnTo>
                  <a:pt x="2944" y="4210"/>
                </a:lnTo>
                <a:lnTo>
                  <a:pt x="2725" y="4258"/>
                </a:lnTo>
                <a:lnTo>
                  <a:pt x="2506" y="4331"/>
                </a:lnTo>
                <a:lnTo>
                  <a:pt x="2287" y="4404"/>
                </a:lnTo>
                <a:lnTo>
                  <a:pt x="2093" y="4526"/>
                </a:lnTo>
                <a:lnTo>
                  <a:pt x="1898" y="4648"/>
                </a:lnTo>
                <a:lnTo>
                  <a:pt x="1728" y="4794"/>
                </a:lnTo>
                <a:lnTo>
                  <a:pt x="1557" y="4964"/>
                </a:lnTo>
                <a:lnTo>
                  <a:pt x="1387" y="5134"/>
                </a:lnTo>
                <a:lnTo>
                  <a:pt x="1095" y="5499"/>
                </a:lnTo>
                <a:lnTo>
                  <a:pt x="852" y="5913"/>
                </a:lnTo>
                <a:lnTo>
                  <a:pt x="633" y="6327"/>
                </a:lnTo>
                <a:lnTo>
                  <a:pt x="438" y="6862"/>
                </a:lnTo>
                <a:lnTo>
                  <a:pt x="268" y="7446"/>
                </a:lnTo>
                <a:lnTo>
                  <a:pt x="122" y="8006"/>
                </a:lnTo>
                <a:lnTo>
                  <a:pt x="49" y="8614"/>
                </a:lnTo>
                <a:lnTo>
                  <a:pt x="0" y="9198"/>
                </a:lnTo>
                <a:lnTo>
                  <a:pt x="0" y="9806"/>
                </a:lnTo>
                <a:lnTo>
                  <a:pt x="49" y="10390"/>
                </a:lnTo>
                <a:lnTo>
                  <a:pt x="122" y="10974"/>
                </a:lnTo>
                <a:lnTo>
                  <a:pt x="146" y="10974"/>
                </a:lnTo>
                <a:lnTo>
                  <a:pt x="97" y="11193"/>
                </a:lnTo>
                <a:lnTo>
                  <a:pt x="73" y="11412"/>
                </a:lnTo>
                <a:lnTo>
                  <a:pt x="97" y="11631"/>
                </a:lnTo>
                <a:lnTo>
                  <a:pt x="170" y="11777"/>
                </a:lnTo>
                <a:lnTo>
                  <a:pt x="219" y="11899"/>
                </a:lnTo>
                <a:lnTo>
                  <a:pt x="316" y="11972"/>
                </a:lnTo>
                <a:lnTo>
                  <a:pt x="414" y="12069"/>
                </a:lnTo>
                <a:lnTo>
                  <a:pt x="511" y="12142"/>
                </a:lnTo>
                <a:lnTo>
                  <a:pt x="633" y="12191"/>
                </a:lnTo>
                <a:lnTo>
                  <a:pt x="754" y="12215"/>
                </a:lnTo>
                <a:lnTo>
                  <a:pt x="876" y="12215"/>
                </a:lnTo>
                <a:lnTo>
                  <a:pt x="998" y="12166"/>
                </a:lnTo>
                <a:lnTo>
                  <a:pt x="1144" y="12069"/>
                </a:lnTo>
                <a:lnTo>
                  <a:pt x="1241" y="11923"/>
                </a:lnTo>
                <a:lnTo>
                  <a:pt x="1217" y="12604"/>
                </a:lnTo>
                <a:lnTo>
                  <a:pt x="1217" y="13261"/>
                </a:lnTo>
                <a:lnTo>
                  <a:pt x="1217" y="14040"/>
                </a:lnTo>
                <a:lnTo>
                  <a:pt x="1241" y="14819"/>
                </a:lnTo>
                <a:lnTo>
                  <a:pt x="1265" y="15597"/>
                </a:lnTo>
                <a:lnTo>
                  <a:pt x="1314" y="16376"/>
                </a:lnTo>
                <a:lnTo>
                  <a:pt x="1460" y="17958"/>
                </a:lnTo>
                <a:lnTo>
                  <a:pt x="1509" y="18736"/>
                </a:lnTo>
                <a:lnTo>
                  <a:pt x="1509" y="19515"/>
                </a:lnTo>
                <a:lnTo>
                  <a:pt x="1265" y="19685"/>
                </a:lnTo>
                <a:lnTo>
                  <a:pt x="1022" y="19904"/>
                </a:lnTo>
                <a:lnTo>
                  <a:pt x="827" y="20147"/>
                </a:lnTo>
                <a:lnTo>
                  <a:pt x="730" y="20269"/>
                </a:lnTo>
                <a:lnTo>
                  <a:pt x="681" y="20415"/>
                </a:lnTo>
                <a:lnTo>
                  <a:pt x="633" y="20512"/>
                </a:lnTo>
                <a:lnTo>
                  <a:pt x="657" y="20634"/>
                </a:lnTo>
                <a:lnTo>
                  <a:pt x="706" y="20707"/>
                </a:lnTo>
                <a:lnTo>
                  <a:pt x="803" y="20756"/>
                </a:lnTo>
                <a:lnTo>
                  <a:pt x="1119" y="20829"/>
                </a:lnTo>
                <a:lnTo>
                  <a:pt x="1411" y="20829"/>
                </a:lnTo>
                <a:lnTo>
                  <a:pt x="1703" y="20804"/>
                </a:lnTo>
                <a:lnTo>
                  <a:pt x="1995" y="20731"/>
                </a:lnTo>
                <a:lnTo>
                  <a:pt x="2214" y="20634"/>
                </a:lnTo>
                <a:lnTo>
                  <a:pt x="2458" y="20512"/>
                </a:lnTo>
                <a:lnTo>
                  <a:pt x="2555" y="20439"/>
                </a:lnTo>
                <a:lnTo>
                  <a:pt x="2652" y="20366"/>
                </a:lnTo>
                <a:lnTo>
                  <a:pt x="2750" y="20269"/>
                </a:lnTo>
                <a:lnTo>
                  <a:pt x="2798" y="20172"/>
                </a:lnTo>
                <a:lnTo>
                  <a:pt x="2847" y="20123"/>
                </a:lnTo>
                <a:lnTo>
                  <a:pt x="2871" y="20074"/>
                </a:lnTo>
                <a:lnTo>
                  <a:pt x="2969" y="19783"/>
                </a:lnTo>
                <a:lnTo>
                  <a:pt x="3042" y="19466"/>
                </a:lnTo>
                <a:lnTo>
                  <a:pt x="3090" y="19150"/>
                </a:lnTo>
                <a:lnTo>
                  <a:pt x="3139" y="18809"/>
                </a:lnTo>
                <a:lnTo>
                  <a:pt x="3188" y="18152"/>
                </a:lnTo>
                <a:lnTo>
                  <a:pt x="3236" y="17520"/>
                </a:lnTo>
                <a:lnTo>
                  <a:pt x="3285" y="16425"/>
                </a:lnTo>
                <a:lnTo>
                  <a:pt x="3334" y="15330"/>
                </a:lnTo>
                <a:lnTo>
                  <a:pt x="3407" y="14502"/>
                </a:lnTo>
                <a:lnTo>
                  <a:pt x="3480" y="13651"/>
                </a:lnTo>
                <a:lnTo>
                  <a:pt x="3528" y="13164"/>
                </a:lnTo>
                <a:lnTo>
                  <a:pt x="3601" y="12872"/>
                </a:lnTo>
                <a:lnTo>
                  <a:pt x="3650" y="12750"/>
                </a:lnTo>
                <a:lnTo>
                  <a:pt x="3699" y="12629"/>
                </a:lnTo>
                <a:lnTo>
                  <a:pt x="3747" y="12750"/>
                </a:lnTo>
                <a:lnTo>
                  <a:pt x="3796" y="12872"/>
                </a:lnTo>
                <a:lnTo>
                  <a:pt x="3845" y="13164"/>
                </a:lnTo>
                <a:lnTo>
                  <a:pt x="3918" y="13651"/>
                </a:lnTo>
                <a:lnTo>
                  <a:pt x="3991" y="14502"/>
                </a:lnTo>
                <a:lnTo>
                  <a:pt x="4064" y="15330"/>
                </a:lnTo>
                <a:lnTo>
                  <a:pt x="4112" y="16425"/>
                </a:lnTo>
                <a:lnTo>
                  <a:pt x="4161" y="17520"/>
                </a:lnTo>
                <a:lnTo>
                  <a:pt x="4210" y="18152"/>
                </a:lnTo>
                <a:lnTo>
                  <a:pt x="4258" y="18809"/>
                </a:lnTo>
                <a:lnTo>
                  <a:pt x="4307" y="19150"/>
                </a:lnTo>
                <a:lnTo>
                  <a:pt x="4356" y="19466"/>
                </a:lnTo>
                <a:lnTo>
                  <a:pt x="4429" y="19783"/>
                </a:lnTo>
                <a:lnTo>
                  <a:pt x="4526" y="20074"/>
                </a:lnTo>
                <a:lnTo>
                  <a:pt x="4550" y="20123"/>
                </a:lnTo>
                <a:lnTo>
                  <a:pt x="4599" y="20172"/>
                </a:lnTo>
                <a:lnTo>
                  <a:pt x="4648" y="20269"/>
                </a:lnTo>
                <a:lnTo>
                  <a:pt x="4745" y="20366"/>
                </a:lnTo>
                <a:lnTo>
                  <a:pt x="4842" y="20439"/>
                </a:lnTo>
                <a:lnTo>
                  <a:pt x="4940" y="20512"/>
                </a:lnTo>
                <a:lnTo>
                  <a:pt x="5183" y="20634"/>
                </a:lnTo>
                <a:lnTo>
                  <a:pt x="5402" y="20731"/>
                </a:lnTo>
                <a:lnTo>
                  <a:pt x="5694" y="20804"/>
                </a:lnTo>
                <a:lnTo>
                  <a:pt x="5986" y="20829"/>
                </a:lnTo>
                <a:lnTo>
                  <a:pt x="6278" y="20829"/>
                </a:lnTo>
                <a:lnTo>
                  <a:pt x="6594" y="20756"/>
                </a:lnTo>
                <a:lnTo>
                  <a:pt x="6691" y="20707"/>
                </a:lnTo>
                <a:lnTo>
                  <a:pt x="6740" y="20634"/>
                </a:lnTo>
                <a:lnTo>
                  <a:pt x="6740" y="20512"/>
                </a:lnTo>
                <a:lnTo>
                  <a:pt x="6716" y="20415"/>
                </a:lnTo>
                <a:lnTo>
                  <a:pt x="6667" y="20269"/>
                </a:lnTo>
                <a:lnTo>
                  <a:pt x="6570" y="20147"/>
                </a:lnTo>
                <a:lnTo>
                  <a:pt x="6375" y="19904"/>
                </a:lnTo>
                <a:lnTo>
                  <a:pt x="6132" y="19685"/>
                </a:lnTo>
                <a:lnTo>
                  <a:pt x="5864" y="19515"/>
                </a:lnTo>
                <a:lnTo>
                  <a:pt x="5889" y="18736"/>
                </a:lnTo>
                <a:lnTo>
                  <a:pt x="5937" y="17958"/>
                </a:lnTo>
                <a:lnTo>
                  <a:pt x="6059" y="16376"/>
                </a:lnTo>
                <a:lnTo>
                  <a:pt x="6132" y="15597"/>
                </a:lnTo>
                <a:lnTo>
                  <a:pt x="6156" y="14819"/>
                </a:lnTo>
                <a:lnTo>
                  <a:pt x="6180" y="14040"/>
                </a:lnTo>
                <a:lnTo>
                  <a:pt x="6180" y="13261"/>
                </a:lnTo>
                <a:lnTo>
                  <a:pt x="6180" y="12604"/>
                </a:lnTo>
                <a:lnTo>
                  <a:pt x="6156" y="11923"/>
                </a:lnTo>
                <a:lnTo>
                  <a:pt x="6253" y="12069"/>
                </a:lnTo>
                <a:lnTo>
                  <a:pt x="6399" y="12166"/>
                </a:lnTo>
                <a:lnTo>
                  <a:pt x="6521" y="12215"/>
                </a:lnTo>
                <a:lnTo>
                  <a:pt x="6643" y="12215"/>
                </a:lnTo>
                <a:lnTo>
                  <a:pt x="6764" y="12191"/>
                </a:lnTo>
                <a:lnTo>
                  <a:pt x="6886" y="12142"/>
                </a:lnTo>
                <a:lnTo>
                  <a:pt x="6983" y="12069"/>
                </a:lnTo>
                <a:lnTo>
                  <a:pt x="7081" y="11972"/>
                </a:lnTo>
                <a:lnTo>
                  <a:pt x="7178" y="11899"/>
                </a:lnTo>
                <a:lnTo>
                  <a:pt x="7227" y="11777"/>
                </a:lnTo>
                <a:lnTo>
                  <a:pt x="7300" y="11631"/>
                </a:lnTo>
                <a:lnTo>
                  <a:pt x="7324" y="11412"/>
                </a:lnTo>
                <a:lnTo>
                  <a:pt x="7300" y="11193"/>
                </a:lnTo>
                <a:lnTo>
                  <a:pt x="7251" y="10974"/>
                </a:lnTo>
                <a:lnTo>
                  <a:pt x="7275" y="10974"/>
                </a:lnTo>
                <a:lnTo>
                  <a:pt x="7348" y="10390"/>
                </a:lnTo>
                <a:lnTo>
                  <a:pt x="7397" y="9806"/>
                </a:lnTo>
                <a:lnTo>
                  <a:pt x="7397" y="9198"/>
                </a:lnTo>
                <a:lnTo>
                  <a:pt x="7348" y="8614"/>
                </a:lnTo>
                <a:lnTo>
                  <a:pt x="7251" y="8006"/>
                </a:lnTo>
                <a:lnTo>
                  <a:pt x="7129" y="7446"/>
                </a:lnTo>
                <a:lnTo>
                  <a:pt x="6959" y="6862"/>
                </a:lnTo>
                <a:lnTo>
                  <a:pt x="6764" y="6327"/>
                </a:lnTo>
                <a:lnTo>
                  <a:pt x="6545" y="5913"/>
                </a:lnTo>
                <a:lnTo>
                  <a:pt x="6302" y="5499"/>
                </a:lnTo>
                <a:lnTo>
                  <a:pt x="6010" y="5134"/>
                </a:lnTo>
                <a:lnTo>
                  <a:pt x="5840" y="4964"/>
                </a:lnTo>
                <a:lnTo>
                  <a:pt x="5670" y="4794"/>
                </a:lnTo>
                <a:lnTo>
                  <a:pt x="5499" y="4648"/>
                </a:lnTo>
                <a:lnTo>
                  <a:pt x="5305" y="4526"/>
                </a:lnTo>
                <a:lnTo>
                  <a:pt x="5110" y="4404"/>
                </a:lnTo>
                <a:lnTo>
                  <a:pt x="4891" y="4331"/>
                </a:lnTo>
                <a:lnTo>
                  <a:pt x="4672" y="4258"/>
                </a:lnTo>
                <a:lnTo>
                  <a:pt x="4453" y="4210"/>
                </a:lnTo>
                <a:lnTo>
                  <a:pt x="4210" y="4210"/>
                </a:lnTo>
                <a:lnTo>
                  <a:pt x="3966" y="4234"/>
                </a:lnTo>
                <a:lnTo>
                  <a:pt x="3966" y="4210"/>
                </a:lnTo>
                <a:lnTo>
                  <a:pt x="3966" y="4185"/>
                </a:lnTo>
                <a:lnTo>
                  <a:pt x="3966" y="4137"/>
                </a:lnTo>
                <a:lnTo>
                  <a:pt x="3942" y="4039"/>
                </a:lnTo>
                <a:lnTo>
                  <a:pt x="3918" y="3966"/>
                </a:lnTo>
                <a:lnTo>
                  <a:pt x="4064" y="3942"/>
                </a:lnTo>
                <a:lnTo>
                  <a:pt x="4210" y="3893"/>
                </a:lnTo>
                <a:lnTo>
                  <a:pt x="4356" y="3845"/>
                </a:lnTo>
                <a:lnTo>
                  <a:pt x="4477" y="3772"/>
                </a:lnTo>
                <a:lnTo>
                  <a:pt x="4721" y="3602"/>
                </a:lnTo>
                <a:lnTo>
                  <a:pt x="4940" y="3383"/>
                </a:lnTo>
                <a:lnTo>
                  <a:pt x="5110" y="3115"/>
                </a:lnTo>
                <a:lnTo>
                  <a:pt x="5232" y="2847"/>
                </a:lnTo>
                <a:lnTo>
                  <a:pt x="5353" y="2531"/>
                </a:lnTo>
                <a:lnTo>
                  <a:pt x="5402" y="2215"/>
                </a:lnTo>
                <a:lnTo>
                  <a:pt x="5426" y="2069"/>
                </a:lnTo>
                <a:lnTo>
                  <a:pt x="5402" y="1898"/>
                </a:lnTo>
                <a:lnTo>
                  <a:pt x="5378" y="1704"/>
                </a:lnTo>
                <a:lnTo>
                  <a:pt x="5329" y="1485"/>
                </a:lnTo>
                <a:lnTo>
                  <a:pt x="5280" y="1290"/>
                </a:lnTo>
                <a:lnTo>
                  <a:pt x="5183" y="1095"/>
                </a:lnTo>
                <a:lnTo>
                  <a:pt x="5086" y="876"/>
                </a:lnTo>
                <a:lnTo>
                  <a:pt x="4988" y="682"/>
                </a:lnTo>
                <a:lnTo>
                  <a:pt x="4867" y="511"/>
                </a:lnTo>
                <a:lnTo>
                  <a:pt x="4721" y="365"/>
                </a:lnTo>
                <a:lnTo>
                  <a:pt x="4575" y="219"/>
                </a:lnTo>
                <a:lnTo>
                  <a:pt x="4429" y="122"/>
                </a:lnTo>
                <a:lnTo>
                  <a:pt x="4258" y="49"/>
                </a:lnTo>
                <a:lnTo>
                  <a:pt x="4088" y="0"/>
                </a:lnTo>
                <a:close/>
              </a:path>
            </a:pathLst>
          </a:custGeom>
          <a:solidFill>
            <a:srgbClr val="25212A">
              <a:alpha val="7115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04" name="Google Shape;1004;p95"/>
          <p:cNvSpPr/>
          <p:nvPr/>
        </p:nvSpPr>
        <p:spPr>
          <a:xfrm>
            <a:off x="7604542" y="3168318"/>
            <a:ext cx="161514" cy="313513"/>
          </a:xfrm>
          <a:custGeom>
            <a:rect b="b" l="l" r="r" t="t"/>
            <a:pathLst>
              <a:path extrusionOk="0" h="15963" w="6741">
                <a:moveTo>
                  <a:pt x="3431" y="439"/>
                </a:moveTo>
                <a:lnTo>
                  <a:pt x="3577" y="488"/>
                </a:lnTo>
                <a:lnTo>
                  <a:pt x="3748" y="536"/>
                </a:lnTo>
                <a:lnTo>
                  <a:pt x="3699" y="609"/>
                </a:lnTo>
                <a:lnTo>
                  <a:pt x="3699" y="682"/>
                </a:lnTo>
                <a:lnTo>
                  <a:pt x="3723" y="731"/>
                </a:lnTo>
                <a:lnTo>
                  <a:pt x="3748" y="755"/>
                </a:lnTo>
                <a:lnTo>
                  <a:pt x="3845" y="780"/>
                </a:lnTo>
                <a:lnTo>
                  <a:pt x="3918" y="780"/>
                </a:lnTo>
                <a:lnTo>
                  <a:pt x="3991" y="755"/>
                </a:lnTo>
                <a:lnTo>
                  <a:pt x="4088" y="731"/>
                </a:lnTo>
                <a:lnTo>
                  <a:pt x="4161" y="780"/>
                </a:lnTo>
                <a:lnTo>
                  <a:pt x="4088" y="828"/>
                </a:lnTo>
                <a:lnTo>
                  <a:pt x="4040" y="853"/>
                </a:lnTo>
                <a:lnTo>
                  <a:pt x="4015" y="926"/>
                </a:lnTo>
                <a:lnTo>
                  <a:pt x="3991" y="974"/>
                </a:lnTo>
                <a:lnTo>
                  <a:pt x="3967" y="1047"/>
                </a:lnTo>
                <a:lnTo>
                  <a:pt x="3991" y="1072"/>
                </a:lnTo>
                <a:lnTo>
                  <a:pt x="4015" y="1096"/>
                </a:lnTo>
                <a:lnTo>
                  <a:pt x="4137" y="1096"/>
                </a:lnTo>
                <a:lnTo>
                  <a:pt x="4259" y="1072"/>
                </a:lnTo>
                <a:lnTo>
                  <a:pt x="4429" y="999"/>
                </a:lnTo>
                <a:lnTo>
                  <a:pt x="4502" y="1096"/>
                </a:lnTo>
                <a:lnTo>
                  <a:pt x="4332" y="1193"/>
                </a:lnTo>
                <a:lnTo>
                  <a:pt x="4186" y="1291"/>
                </a:lnTo>
                <a:lnTo>
                  <a:pt x="4137" y="1339"/>
                </a:lnTo>
                <a:lnTo>
                  <a:pt x="4113" y="1388"/>
                </a:lnTo>
                <a:lnTo>
                  <a:pt x="4113" y="1412"/>
                </a:lnTo>
                <a:lnTo>
                  <a:pt x="4113" y="1436"/>
                </a:lnTo>
                <a:lnTo>
                  <a:pt x="4210" y="1485"/>
                </a:lnTo>
                <a:lnTo>
                  <a:pt x="4307" y="1485"/>
                </a:lnTo>
                <a:lnTo>
                  <a:pt x="4405" y="1461"/>
                </a:lnTo>
                <a:lnTo>
                  <a:pt x="4551" y="1436"/>
                </a:lnTo>
                <a:lnTo>
                  <a:pt x="4672" y="1364"/>
                </a:lnTo>
                <a:lnTo>
                  <a:pt x="4745" y="1509"/>
                </a:lnTo>
                <a:lnTo>
                  <a:pt x="4429" y="1582"/>
                </a:lnTo>
                <a:lnTo>
                  <a:pt x="4332" y="1631"/>
                </a:lnTo>
                <a:lnTo>
                  <a:pt x="4210" y="1680"/>
                </a:lnTo>
                <a:lnTo>
                  <a:pt x="4113" y="1753"/>
                </a:lnTo>
                <a:lnTo>
                  <a:pt x="4040" y="1826"/>
                </a:lnTo>
                <a:lnTo>
                  <a:pt x="4040" y="1874"/>
                </a:lnTo>
                <a:lnTo>
                  <a:pt x="4064" y="1899"/>
                </a:lnTo>
                <a:lnTo>
                  <a:pt x="4283" y="1899"/>
                </a:lnTo>
                <a:lnTo>
                  <a:pt x="4502" y="1850"/>
                </a:lnTo>
                <a:lnTo>
                  <a:pt x="4818" y="1801"/>
                </a:lnTo>
                <a:lnTo>
                  <a:pt x="4818" y="1947"/>
                </a:lnTo>
                <a:lnTo>
                  <a:pt x="4794" y="2093"/>
                </a:lnTo>
                <a:lnTo>
                  <a:pt x="4794" y="2118"/>
                </a:lnTo>
                <a:lnTo>
                  <a:pt x="4770" y="2118"/>
                </a:lnTo>
                <a:lnTo>
                  <a:pt x="4502" y="2166"/>
                </a:lnTo>
                <a:lnTo>
                  <a:pt x="4234" y="2264"/>
                </a:lnTo>
                <a:lnTo>
                  <a:pt x="4015" y="2312"/>
                </a:lnTo>
                <a:lnTo>
                  <a:pt x="3894" y="2361"/>
                </a:lnTo>
                <a:lnTo>
                  <a:pt x="3796" y="2410"/>
                </a:lnTo>
                <a:lnTo>
                  <a:pt x="3796" y="2434"/>
                </a:lnTo>
                <a:lnTo>
                  <a:pt x="3796" y="2483"/>
                </a:lnTo>
                <a:lnTo>
                  <a:pt x="3821" y="2531"/>
                </a:lnTo>
                <a:lnTo>
                  <a:pt x="3894" y="2580"/>
                </a:lnTo>
                <a:lnTo>
                  <a:pt x="3991" y="2604"/>
                </a:lnTo>
                <a:lnTo>
                  <a:pt x="4210" y="2604"/>
                </a:lnTo>
                <a:lnTo>
                  <a:pt x="4453" y="2580"/>
                </a:lnTo>
                <a:lnTo>
                  <a:pt x="4672" y="2507"/>
                </a:lnTo>
                <a:lnTo>
                  <a:pt x="4672" y="2507"/>
                </a:lnTo>
                <a:lnTo>
                  <a:pt x="4526" y="2750"/>
                </a:lnTo>
                <a:lnTo>
                  <a:pt x="4283" y="2750"/>
                </a:lnTo>
                <a:lnTo>
                  <a:pt x="4064" y="2775"/>
                </a:lnTo>
                <a:lnTo>
                  <a:pt x="3845" y="2823"/>
                </a:lnTo>
                <a:lnTo>
                  <a:pt x="3723" y="2848"/>
                </a:lnTo>
                <a:lnTo>
                  <a:pt x="3626" y="2896"/>
                </a:lnTo>
                <a:lnTo>
                  <a:pt x="3626" y="2921"/>
                </a:lnTo>
                <a:lnTo>
                  <a:pt x="3602" y="2969"/>
                </a:lnTo>
                <a:lnTo>
                  <a:pt x="3626" y="2994"/>
                </a:lnTo>
                <a:lnTo>
                  <a:pt x="3650" y="2994"/>
                </a:lnTo>
                <a:lnTo>
                  <a:pt x="3918" y="3091"/>
                </a:lnTo>
                <a:lnTo>
                  <a:pt x="4064" y="3115"/>
                </a:lnTo>
                <a:lnTo>
                  <a:pt x="4234" y="3115"/>
                </a:lnTo>
                <a:lnTo>
                  <a:pt x="4040" y="3286"/>
                </a:lnTo>
                <a:lnTo>
                  <a:pt x="3869" y="3213"/>
                </a:lnTo>
                <a:lnTo>
                  <a:pt x="3675" y="3188"/>
                </a:lnTo>
                <a:lnTo>
                  <a:pt x="3504" y="3213"/>
                </a:lnTo>
                <a:lnTo>
                  <a:pt x="3407" y="3237"/>
                </a:lnTo>
                <a:lnTo>
                  <a:pt x="3358" y="3286"/>
                </a:lnTo>
                <a:lnTo>
                  <a:pt x="3334" y="3310"/>
                </a:lnTo>
                <a:lnTo>
                  <a:pt x="3334" y="3334"/>
                </a:lnTo>
                <a:lnTo>
                  <a:pt x="3358" y="3407"/>
                </a:lnTo>
                <a:lnTo>
                  <a:pt x="3480" y="3456"/>
                </a:lnTo>
                <a:lnTo>
                  <a:pt x="3602" y="3480"/>
                </a:lnTo>
                <a:lnTo>
                  <a:pt x="3383" y="3480"/>
                </a:lnTo>
                <a:lnTo>
                  <a:pt x="3139" y="3456"/>
                </a:lnTo>
                <a:lnTo>
                  <a:pt x="2920" y="3383"/>
                </a:lnTo>
                <a:lnTo>
                  <a:pt x="2701" y="3261"/>
                </a:lnTo>
                <a:lnTo>
                  <a:pt x="2507" y="3115"/>
                </a:lnTo>
                <a:lnTo>
                  <a:pt x="2337" y="2945"/>
                </a:lnTo>
                <a:lnTo>
                  <a:pt x="2191" y="2750"/>
                </a:lnTo>
                <a:lnTo>
                  <a:pt x="2093" y="2531"/>
                </a:lnTo>
                <a:lnTo>
                  <a:pt x="2020" y="2288"/>
                </a:lnTo>
                <a:lnTo>
                  <a:pt x="1996" y="2069"/>
                </a:lnTo>
                <a:lnTo>
                  <a:pt x="1972" y="1826"/>
                </a:lnTo>
                <a:lnTo>
                  <a:pt x="2020" y="1582"/>
                </a:lnTo>
                <a:lnTo>
                  <a:pt x="2069" y="1364"/>
                </a:lnTo>
                <a:lnTo>
                  <a:pt x="2191" y="1169"/>
                </a:lnTo>
                <a:lnTo>
                  <a:pt x="2312" y="974"/>
                </a:lnTo>
                <a:lnTo>
                  <a:pt x="2483" y="828"/>
                </a:lnTo>
                <a:lnTo>
                  <a:pt x="2653" y="731"/>
                </a:lnTo>
                <a:lnTo>
                  <a:pt x="2799" y="658"/>
                </a:lnTo>
                <a:lnTo>
                  <a:pt x="2896" y="682"/>
                </a:lnTo>
                <a:lnTo>
                  <a:pt x="2969" y="682"/>
                </a:lnTo>
                <a:lnTo>
                  <a:pt x="3042" y="658"/>
                </a:lnTo>
                <a:lnTo>
                  <a:pt x="3115" y="561"/>
                </a:lnTo>
                <a:lnTo>
                  <a:pt x="3261" y="512"/>
                </a:lnTo>
                <a:lnTo>
                  <a:pt x="3431" y="439"/>
                </a:lnTo>
                <a:close/>
                <a:moveTo>
                  <a:pt x="3869" y="4454"/>
                </a:moveTo>
                <a:lnTo>
                  <a:pt x="4137" y="4478"/>
                </a:lnTo>
                <a:lnTo>
                  <a:pt x="4040" y="4575"/>
                </a:lnTo>
                <a:lnTo>
                  <a:pt x="4015" y="4624"/>
                </a:lnTo>
                <a:lnTo>
                  <a:pt x="4015" y="4673"/>
                </a:lnTo>
                <a:lnTo>
                  <a:pt x="4064" y="4721"/>
                </a:lnTo>
                <a:lnTo>
                  <a:pt x="4113" y="4770"/>
                </a:lnTo>
                <a:lnTo>
                  <a:pt x="4186" y="4770"/>
                </a:lnTo>
                <a:lnTo>
                  <a:pt x="4429" y="4697"/>
                </a:lnTo>
                <a:lnTo>
                  <a:pt x="4672" y="4624"/>
                </a:lnTo>
                <a:lnTo>
                  <a:pt x="4745" y="4600"/>
                </a:lnTo>
                <a:lnTo>
                  <a:pt x="4867" y="4648"/>
                </a:lnTo>
                <a:lnTo>
                  <a:pt x="4745" y="4673"/>
                </a:lnTo>
                <a:lnTo>
                  <a:pt x="4648" y="4721"/>
                </a:lnTo>
                <a:lnTo>
                  <a:pt x="4526" y="4770"/>
                </a:lnTo>
                <a:lnTo>
                  <a:pt x="4478" y="4867"/>
                </a:lnTo>
                <a:lnTo>
                  <a:pt x="4453" y="4940"/>
                </a:lnTo>
                <a:lnTo>
                  <a:pt x="4478" y="4965"/>
                </a:lnTo>
                <a:lnTo>
                  <a:pt x="4502" y="4965"/>
                </a:lnTo>
                <a:lnTo>
                  <a:pt x="4624" y="4989"/>
                </a:lnTo>
                <a:lnTo>
                  <a:pt x="4770" y="4965"/>
                </a:lnTo>
                <a:lnTo>
                  <a:pt x="5013" y="4940"/>
                </a:lnTo>
                <a:lnTo>
                  <a:pt x="5183" y="4940"/>
                </a:lnTo>
                <a:lnTo>
                  <a:pt x="5329" y="4916"/>
                </a:lnTo>
                <a:lnTo>
                  <a:pt x="5378" y="4965"/>
                </a:lnTo>
                <a:lnTo>
                  <a:pt x="5232" y="4989"/>
                </a:lnTo>
                <a:lnTo>
                  <a:pt x="5110" y="5038"/>
                </a:lnTo>
                <a:lnTo>
                  <a:pt x="5013" y="5111"/>
                </a:lnTo>
                <a:lnTo>
                  <a:pt x="4964" y="5232"/>
                </a:lnTo>
                <a:lnTo>
                  <a:pt x="4964" y="5281"/>
                </a:lnTo>
                <a:lnTo>
                  <a:pt x="4989" y="5305"/>
                </a:lnTo>
                <a:lnTo>
                  <a:pt x="5086" y="5354"/>
                </a:lnTo>
                <a:lnTo>
                  <a:pt x="5159" y="5354"/>
                </a:lnTo>
                <a:lnTo>
                  <a:pt x="5354" y="5330"/>
                </a:lnTo>
                <a:lnTo>
                  <a:pt x="5694" y="5330"/>
                </a:lnTo>
                <a:lnTo>
                  <a:pt x="5792" y="5476"/>
                </a:lnTo>
                <a:lnTo>
                  <a:pt x="5621" y="5524"/>
                </a:lnTo>
                <a:lnTo>
                  <a:pt x="5475" y="5597"/>
                </a:lnTo>
                <a:lnTo>
                  <a:pt x="5451" y="5622"/>
                </a:lnTo>
                <a:lnTo>
                  <a:pt x="5475" y="5646"/>
                </a:lnTo>
                <a:lnTo>
                  <a:pt x="5548" y="5695"/>
                </a:lnTo>
                <a:lnTo>
                  <a:pt x="5646" y="5719"/>
                </a:lnTo>
                <a:lnTo>
                  <a:pt x="5816" y="5743"/>
                </a:lnTo>
                <a:lnTo>
                  <a:pt x="5938" y="5743"/>
                </a:lnTo>
                <a:lnTo>
                  <a:pt x="6011" y="5914"/>
                </a:lnTo>
                <a:lnTo>
                  <a:pt x="5840" y="5962"/>
                </a:lnTo>
                <a:lnTo>
                  <a:pt x="5767" y="5987"/>
                </a:lnTo>
                <a:lnTo>
                  <a:pt x="5719" y="6035"/>
                </a:lnTo>
                <a:lnTo>
                  <a:pt x="5694" y="6084"/>
                </a:lnTo>
                <a:lnTo>
                  <a:pt x="5719" y="6108"/>
                </a:lnTo>
                <a:lnTo>
                  <a:pt x="5913" y="6157"/>
                </a:lnTo>
                <a:lnTo>
                  <a:pt x="6108" y="6181"/>
                </a:lnTo>
                <a:lnTo>
                  <a:pt x="6157" y="6400"/>
                </a:lnTo>
                <a:lnTo>
                  <a:pt x="6084" y="6400"/>
                </a:lnTo>
                <a:lnTo>
                  <a:pt x="5938" y="6425"/>
                </a:lnTo>
                <a:lnTo>
                  <a:pt x="5889" y="6473"/>
                </a:lnTo>
                <a:lnTo>
                  <a:pt x="5816" y="6522"/>
                </a:lnTo>
                <a:lnTo>
                  <a:pt x="5816" y="6546"/>
                </a:lnTo>
                <a:lnTo>
                  <a:pt x="5816" y="6595"/>
                </a:lnTo>
                <a:lnTo>
                  <a:pt x="5840" y="6644"/>
                </a:lnTo>
                <a:lnTo>
                  <a:pt x="5889" y="6692"/>
                </a:lnTo>
                <a:lnTo>
                  <a:pt x="5962" y="6717"/>
                </a:lnTo>
                <a:lnTo>
                  <a:pt x="6084" y="6717"/>
                </a:lnTo>
                <a:lnTo>
                  <a:pt x="6230" y="6692"/>
                </a:lnTo>
                <a:lnTo>
                  <a:pt x="6278" y="6887"/>
                </a:lnTo>
                <a:lnTo>
                  <a:pt x="6059" y="6887"/>
                </a:lnTo>
                <a:lnTo>
                  <a:pt x="6035" y="6911"/>
                </a:lnTo>
                <a:lnTo>
                  <a:pt x="6011" y="6936"/>
                </a:lnTo>
                <a:lnTo>
                  <a:pt x="6011" y="6984"/>
                </a:lnTo>
                <a:lnTo>
                  <a:pt x="6035" y="7033"/>
                </a:lnTo>
                <a:lnTo>
                  <a:pt x="6084" y="7082"/>
                </a:lnTo>
                <a:lnTo>
                  <a:pt x="6157" y="7106"/>
                </a:lnTo>
                <a:lnTo>
                  <a:pt x="6303" y="7130"/>
                </a:lnTo>
                <a:lnTo>
                  <a:pt x="6327" y="7301"/>
                </a:lnTo>
                <a:lnTo>
                  <a:pt x="6157" y="7301"/>
                </a:lnTo>
                <a:lnTo>
                  <a:pt x="6084" y="7325"/>
                </a:lnTo>
                <a:lnTo>
                  <a:pt x="6035" y="7374"/>
                </a:lnTo>
                <a:lnTo>
                  <a:pt x="6011" y="7447"/>
                </a:lnTo>
                <a:lnTo>
                  <a:pt x="6011" y="7471"/>
                </a:lnTo>
                <a:lnTo>
                  <a:pt x="6035" y="7520"/>
                </a:lnTo>
                <a:lnTo>
                  <a:pt x="6084" y="7544"/>
                </a:lnTo>
                <a:lnTo>
                  <a:pt x="6132" y="7568"/>
                </a:lnTo>
                <a:lnTo>
                  <a:pt x="6254" y="7593"/>
                </a:lnTo>
                <a:lnTo>
                  <a:pt x="6351" y="7617"/>
                </a:lnTo>
                <a:lnTo>
                  <a:pt x="6351" y="7739"/>
                </a:lnTo>
                <a:lnTo>
                  <a:pt x="6157" y="7739"/>
                </a:lnTo>
                <a:lnTo>
                  <a:pt x="6132" y="7763"/>
                </a:lnTo>
                <a:lnTo>
                  <a:pt x="6084" y="7787"/>
                </a:lnTo>
                <a:lnTo>
                  <a:pt x="6059" y="7860"/>
                </a:lnTo>
                <a:lnTo>
                  <a:pt x="6059" y="7885"/>
                </a:lnTo>
                <a:lnTo>
                  <a:pt x="6059" y="7909"/>
                </a:lnTo>
                <a:lnTo>
                  <a:pt x="6132" y="7982"/>
                </a:lnTo>
                <a:lnTo>
                  <a:pt x="6230" y="8006"/>
                </a:lnTo>
                <a:lnTo>
                  <a:pt x="6327" y="8031"/>
                </a:lnTo>
                <a:lnTo>
                  <a:pt x="6327" y="8177"/>
                </a:lnTo>
                <a:lnTo>
                  <a:pt x="6205" y="8201"/>
                </a:lnTo>
                <a:lnTo>
                  <a:pt x="6157" y="8225"/>
                </a:lnTo>
                <a:lnTo>
                  <a:pt x="6108" y="8250"/>
                </a:lnTo>
                <a:lnTo>
                  <a:pt x="6084" y="8298"/>
                </a:lnTo>
                <a:lnTo>
                  <a:pt x="6084" y="8323"/>
                </a:lnTo>
                <a:lnTo>
                  <a:pt x="6084" y="8371"/>
                </a:lnTo>
                <a:lnTo>
                  <a:pt x="6108" y="8420"/>
                </a:lnTo>
                <a:lnTo>
                  <a:pt x="6205" y="8469"/>
                </a:lnTo>
                <a:lnTo>
                  <a:pt x="6303" y="8469"/>
                </a:lnTo>
                <a:lnTo>
                  <a:pt x="6278" y="8590"/>
                </a:lnTo>
                <a:lnTo>
                  <a:pt x="6205" y="8639"/>
                </a:lnTo>
                <a:lnTo>
                  <a:pt x="6181" y="8712"/>
                </a:lnTo>
                <a:lnTo>
                  <a:pt x="6181" y="8809"/>
                </a:lnTo>
                <a:lnTo>
                  <a:pt x="6205" y="8834"/>
                </a:lnTo>
                <a:lnTo>
                  <a:pt x="6254" y="8882"/>
                </a:lnTo>
                <a:lnTo>
                  <a:pt x="6327" y="8907"/>
                </a:lnTo>
                <a:lnTo>
                  <a:pt x="6327" y="8931"/>
                </a:lnTo>
                <a:lnTo>
                  <a:pt x="6327" y="8980"/>
                </a:lnTo>
                <a:lnTo>
                  <a:pt x="6303" y="9028"/>
                </a:lnTo>
                <a:lnTo>
                  <a:pt x="6254" y="9101"/>
                </a:lnTo>
                <a:lnTo>
                  <a:pt x="6157" y="9199"/>
                </a:lnTo>
                <a:lnTo>
                  <a:pt x="6084" y="9223"/>
                </a:lnTo>
                <a:lnTo>
                  <a:pt x="6011" y="9199"/>
                </a:lnTo>
                <a:lnTo>
                  <a:pt x="5962" y="9174"/>
                </a:lnTo>
                <a:lnTo>
                  <a:pt x="5913" y="9126"/>
                </a:lnTo>
                <a:lnTo>
                  <a:pt x="5865" y="9053"/>
                </a:lnTo>
                <a:lnTo>
                  <a:pt x="5865" y="9004"/>
                </a:lnTo>
                <a:lnTo>
                  <a:pt x="5865" y="8858"/>
                </a:lnTo>
                <a:lnTo>
                  <a:pt x="5865" y="8834"/>
                </a:lnTo>
                <a:lnTo>
                  <a:pt x="5913" y="8542"/>
                </a:lnTo>
                <a:lnTo>
                  <a:pt x="5938" y="8201"/>
                </a:lnTo>
                <a:lnTo>
                  <a:pt x="5913" y="7812"/>
                </a:lnTo>
                <a:lnTo>
                  <a:pt x="5865" y="7398"/>
                </a:lnTo>
                <a:lnTo>
                  <a:pt x="5792" y="7009"/>
                </a:lnTo>
                <a:lnTo>
                  <a:pt x="5719" y="6838"/>
                </a:lnTo>
                <a:lnTo>
                  <a:pt x="5646" y="6668"/>
                </a:lnTo>
                <a:lnTo>
                  <a:pt x="5548" y="6522"/>
                </a:lnTo>
                <a:lnTo>
                  <a:pt x="5451" y="6400"/>
                </a:lnTo>
                <a:lnTo>
                  <a:pt x="5329" y="6327"/>
                </a:lnTo>
                <a:lnTo>
                  <a:pt x="5208" y="6254"/>
                </a:lnTo>
                <a:lnTo>
                  <a:pt x="5135" y="6254"/>
                </a:lnTo>
                <a:lnTo>
                  <a:pt x="5086" y="6279"/>
                </a:lnTo>
                <a:lnTo>
                  <a:pt x="5062" y="6327"/>
                </a:lnTo>
                <a:lnTo>
                  <a:pt x="5037" y="6376"/>
                </a:lnTo>
                <a:lnTo>
                  <a:pt x="4818" y="6376"/>
                </a:lnTo>
                <a:lnTo>
                  <a:pt x="4745" y="6400"/>
                </a:lnTo>
                <a:lnTo>
                  <a:pt x="4672" y="6449"/>
                </a:lnTo>
                <a:lnTo>
                  <a:pt x="4648" y="6546"/>
                </a:lnTo>
                <a:lnTo>
                  <a:pt x="4672" y="6571"/>
                </a:lnTo>
                <a:lnTo>
                  <a:pt x="4697" y="6595"/>
                </a:lnTo>
                <a:lnTo>
                  <a:pt x="4770" y="6619"/>
                </a:lnTo>
                <a:lnTo>
                  <a:pt x="4867" y="6619"/>
                </a:lnTo>
                <a:lnTo>
                  <a:pt x="4964" y="6644"/>
                </a:lnTo>
                <a:lnTo>
                  <a:pt x="4916" y="6887"/>
                </a:lnTo>
                <a:lnTo>
                  <a:pt x="4770" y="6911"/>
                </a:lnTo>
                <a:lnTo>
                  <a:pt x="4624" y="6960"/>
                </a:lnTo>
                <a:lnTo>
                  <a:pt x="4478" y="7033"/>
                </a:lnTo>
                <a:lnTo>
                  <a:pt x="4356" y="7130"/>
                </a:lnTo>
                <a:lnTo>
                  <a:pt x="4356" y="7155"/>
                </a:lnTo>
                <a:lnTo>
                  <a:pt x="4356" y="7179"/>
                </a:lnTo>
                <a:lnTo>
                  <a:pt x="4356" y="7203"/>
                </a:lnTo>
                <a:lnTo>
                  <a:pt x="4380" y="7228"/>
                </a:lnTo>
                <a:lnTo>
                  <a:pt x="4648" y="7228"/>
                </a:lnTo>
                <a:lnTo>
                  <a:pt x="4916" y="7203"/>
                </a:lnTo>
                <a:lnTo>
                  <a:pt x="4916" y="7349"/>
                </a:lnTo>
                <a:lnTo>
                  <a:pt x="4770" y="7374"/>
                </a:lnTo>
                <a:lnTo>
                  <a:pt x="4672" y="7398"/>
                </a:lnTo>
                <a:lnTo>
                  <a:pt x="4575" y="7422"/>
                </a:lnTo>
                <a:lnTo>
                  <a:pt x="4478" y="7471"/>
                </a:lnTo>
                <a:lnTo>
                  <a:pt x="4405" y="7544"/>
                </a:lnTo>
                <a:lnTo>
                  <a:pt x="4405" y="7568"/>
                </a:lnTo>
                <a:lnTo>
                  <a:pt x="4405" y="7593"/>
                </a:lnTo>
                <a:lnTo>
                  <a:pt x="4502" y="7641"/>
                </a:lnTo>
                <a:lnTo>
                  <a:pt x="4624" y="7666"/>
                </a:lnTo>
                <a:lnTo>
                  <a:pt x="4770" y="7690"/>
                </a:lnTo>
                <a:lnTo>
                  <a:pt x="4916" y="7690"/>
                </a:lnTo>
                <a:lnTo>
                  <a:pt x="4916" y="7909"/>
                </a:lnTo>
                <a:lnTo>
                  <a:pt x="4697" y="7909"/>
                </a:lnTo>
                <a:lnTo>
                  <a:pt x="4478" y="7958"/>
                </a:lnTo>
                <a:lnTo>
                  <a:pt x="4405" y="7982"/>
                </a:lnTo>
                <a:lnTo>
                  <a:pt x="4332" y="8031"/>
                </a:lnTo>
                <a:lnTo>
                  <a:pt x="4307" y="8079"/>
                </a:lnTo>
                <a:lnTo>
                  <a:pt x="4307" y="8128"/>
                </a:lnTo>
                <a:lnTo>
                  <a:pt x="4332" y="8152"/>
                </a:lnTo>
                <a:lnTo>
                  <a:pt x="4405" y="8201"/>
                </a:lnTo>
                <a:lnTo>
                  <a:pt x="4526" y="8225"/>
                </a:lnTo>
                <a:lnTo>
                  <a:pt x="4794" y="8201"/>
                </a:lnTo>
                <a:lnTo>
                  <a:pt x="4916" y="8201"/>
                </a:lnTo>
                <a:lnTo>
                  <a:pt x="4916" y="8420"/>
                </a:lnTo>
                <a:lnTo>
                  <a:pt x="4770" y="8396"/>
                </a:lnTo>
                <a:lnTo>
                  <a:pt x="4648" y="8420"/>
                </a:lnTo>
                <a:lnTo>
                  <a:pt x="4478" y="8469"/>
                </a:lnTo>
                <a:lnTo>
                  <a:pt x="4405" y="8493"/>
                </a:lnTo>
                <a:lnTo>
                  <a:pt x="4332" y="8542"/>
                </a:lnTo>
                <a:lnTo>
                  <a:pt x="4307" y="8566"/>
                </a:lnTo>
                <a:lnTo>
                  <a:pt x="4307" y="8590"/>
                </a:lnTo>
                <a:lnTo>
                  <a:pt x="4356" y="8639"/>
                </a:lnTo>
                <a:lnTo>
                  <a:pt x="4429" y="8688"/>
                </a:lnTo>
                <a:lnTo>
                  <a:pt x="4502" y="8712"/>
                </a:lnTo>
                <a:lnTo>
                  <a:pt x="4672" y="8736"/>
                </a:lnTo>
                <a:lnTo>
                  <a:pt x="4794" y="8736"/>
                </a:lnTo>
                <a:lnTo>
                  <a:pt x="4916" y="8712"/>
                </a:lnTo>
                <a:lnTo>
                  <a:pt x="4916" y="8980"/>
                </a:lnTo>
                <a:lnTo>
                  <a:pt x="4770" y="9004"/>
                </a:lnTo>
                <a:lnTo>
                  <a:pt x="4624" y="9028"/>
                </a:lnTo>
                <a:lnTo>
                  <a:pt x="4356" y="9126"/>
                </a:lnTo>
                <a:lnTo>
                  <a:pt x="4332" y="9150"/>
                </a:lnTo>
                <a:lnTo>
                  <a:pt x="4356" y="9174"/>
                </a:lnTo>
                <a:lnTo>
                  <a:pt x="4478" y="9223"/>
                </a:lnTo>
                <a:lnTo>
                  <a:pt x="4599" y="9247"/>
                </a:lnTo>
                <a:lnTo>
                  <a:pt x="4843" y="9247"/>
                </a:lnTo>
                <a:lnTo>
                  <a:pt x="4940" y="9223"/>
                </a:lnTo>
                <a:lnTo>
                  <a:pt x="4940" y="9466"/>
                </a:lnTo>
                <a:lnTo>
                  <a:pt x="4770" y="9490"/>
                </a:lnTo>
                <a:lnTo>
                  <a:pt x="4575" y="9515"/>
                </a:lnTo>
                <a:lnTo>
                  <a:pt x="4380" y="9563"/>
                </a:lnTo>
                <a:lnTo>
                  <a:pt x="4356" y="9588"/>
                </a:lnTo>
                <a:lnTo>
                  <a:pt x="4332" y="9661"/>
                </a:lnTo>
                <a:lnTo>
                  <a:pt x="4332" y="9709"/>
                </a:lnTo>
                <a:lnTo>
                  <a:pt x="4356" y="9758"/>
                </a:lnTo>
                <a:lnTo>
                  <a:pt x="4453" y="9807"/>
                </a:lnTo>
                <a:lnTo>
                  <a:pt x="4526" y="9831"/>
                </a:lnTo>
                <a:lnTo>
                  <a:pt x="4721" y="9855"/>
                </a:lnTo>
                <a:lnTo>
                  <a:pt x="4964" y="9855"/>
                </a:lnTo>
                <a:lnTo>
                  <a:pt x="4964" y="10026"/>
                </a:lnTo>
                <a:lnTo>
                  <a:pt x="4818" y="10026"/>
                </a:lnTo>
                <a:lnTo>
                  <a:pt x="4672" y="10050"/>
                </a:lnTo>
                <a:lnTo>
                  <a:pt x="4551" y="10099"/>
                </a:lnTo>
                <a:lnTo>
                  <a:pt x="4405" y="10172"/>
                </a:lnTo>
                <a:lnTo>
                  <a:pt x="4405" y="10196"/>
                </a:lnTo>
                <a:lnTo>
                  <a:pt x="4405" y="10220"/>
                </a:lnTo>
                <a:lnTo>
                  <a:pt x="4551" y="10269"/>
                </a:lnTo>
                <a:lnTo>
                  <a:pt x="4697" y="10318"/>
                </a:lnTo>
                <a:lnTo>
                  <a:pt x="4916" y="10318"/>
                </a:lnTo>
                <a:lnTo>
                  <a:pt x="4989" y="10269"/>
                </a:lnTo>
                <a:lnTo>
                  <a:pt x="4989" y="10561"/>
                </a:lnTo>
                <a:lnTo>
                  <a:pt x="4867" y="10561"/>
                </a:lnTo>
                <a:lnTo>
                  <a:pt x="4721" y="10610"/>
                </a:lnTo>
                <a:lnTo>
                  <a:pt x="4551" y="10658"/>
                </a:lnTo>
                <a:lnTo>
                  <a:pt x="4478" y="10707"/>
                </a:lnTo>
                <a:lnTo>
                  <a:pt x="4429" y="10780"/>
                </a:lnTo>
                <a:lnTo>
                  <a:pt x="4429" y="10804"/>
                </a:lnTo>
                <a:lnTo>
                  <a:pt x="4478" y="10853"/>
                </a:lnTo>
                <a:lnTo>
                  <a:pt x="4551" y="10902"/>
                </a:lnTo>
                <a:lnTo>
                  <a:pt x="4721" y="10902"/>
                </a:lnTo>
                <a:lnTo>
                  <a:pt x="4867" y="10877"/>
                </a:lnTo>
                <a:lnTo>
                  <a:pt x="5013" y="10829"/>
                </a:lnTo>
                <a:lnTo>
                  <a:pt x="5013" y="10853"/>
                </a:lnTo>
                <a:lnTo>
                  <a:pt x="5013" y="10950"/>
                </a:lnTo>
                <a:lnTo>
                  <a:pt x="4843" y="10999"/>
                </a:lnTo>
                <a:lnTo>
                  <a:pt x="4672" y="11048"/>
                </a:lnTo>
                <a:lnTo>
                  <a:pt x="4599" y="11072"/>
                </a:lnTo>
                <a:lnTo>
                  <a:pt x="4502" y="11121"/>
                </a:lnTo>
                <a:lnTo>
                  <a:pt x="4502" y="11169"/>
                </a:lnTo>
                <a:lnTo>
                  <a:pt x="4502" y="11218"/>
                </a:lnTo>
                <a:lnTo>
                  <a:pt x="4575" y="11291"/>
                </a:lnTo>
                <a:lnTo>
                  <a:pt x="4648" y="11340"/>
                </a:lnTo>
                <a:lnTo>
                  <a:pt x="4843" y="11340"/>
                </a:lnTo>
                <a:lnTo>
                  <a:pt x="5037" y="11315"/>
                </a:lnTo>
                <a:lnTo>
                  <a:pt x="5037" y="11461"/>
                </a:lnTo>
                <a:lnTo>
                  <a:pt x="4916" y="11486"/>
                </a:lnTo>
                <a:lnTo>
                  <a:pt x="4794" y="11510"/>
                </a:lnTo>
                <a:lnTo>
                  <a:pt x="4551" y="11607"/>
                </a:lnTo>
                <a:lnTo>
                  <a:pt x="4502" y="11632"/>
                </a:lnTo>
                <a:lnTo>
                  <a:pt x="4478" y="11656"/>
                </a:lnTo>
                <a:lnTo>
                  <a:pt x="4502" y="11753"/>
                </a:lnTo>
                <a:lnTo>
                  <a:pt x="4526" y="11802"/>
                </a:lnTo>
                <a:lnTo>
                  <a:pt x="4599" y="11851"/>
                </a:lnTo>
                <a:lnTo>
                  <a:pt x="4721" y="11851"/>
                </a:lnTo>
                <a:lnTo>
                  <a:pt x="4843" y="11826"/>
                </a:lnTo>
                <a:lnTo>
                  <a:pt x="4964" y="11802"/>
                </a:lnTo>
                <a:lnTo>
                  <a:pt x="5062" y="11753"/>
                </a:lnTo>
                <a:lnTo>
                  <a:pt x="5062" y="11948"/>
                </a:lnTo>
                <a:lnTo>
                  <a:pt x="4843" y="11997"/>
                </a:lnTo>
                <a:lnTo>
                  <a:pt x="4672" y="12070"/>
                </a:lnTo>
                <a:lnTo>
                  <a:pt x="4551" y="12191"/>
                </a:lnTo>
                <a:lnTo>
                  <a:pt x="4551" y="12216"/>
                </a:lnTo>
                <a:lnTo>
                  <a:pt x="4575" y="12240"/>
                </a:lnTo>
                <a:lnTo>
                  <a:pt x="4624" y="12264"/>
                </a:lnTo>
                <a:lnTo>
                  <a:pt x="4697" y="12289"/>
                </a:lnTo>
                <a:lnTo>
                  <a:pt x="5086" y="12289"/>
                </a:lnTo>
                <a:lnTo>
                  <a:pt x="5110" y="12483"/>
                </a:lnTo>
                <a:lnTo>
                  <a:pt x="4916" y="12532"/>
                </a:lnTo>
                <a:lnTo>
                  <a:pt x="4745" y="12629"/>
                </a:lnTo>
                <a:lnTo>
                  <a:pt x="4624" y="12727"/>
                </a:lnTo>
                <a:lnTo>
                  <a:pt x="4599" y="12800"/>
                </a:lnTo>
                <a:lnTo>
                  <a:pt x="4599" y="12848"/>
                </a:lnTo>
                <a:lnTo>
                  <a:pt x="4624" y="12873"/>
                </a:lnTo>
                <a:lnTo>
                  <a:pt x="4697" y="12897"/>
                </a:lnTo>
                <a:lnTo>
                  <a:pt x="4770" y="12897"/>
                </a:lnTo>
                <a:lnTo>
                  <a:pt x="4916" y="12873"/>
                </a:lnTo>
                <a:lnTo>
                  <a:pt x="5135" y="12824"/>
                </a:lnTo>
                <a:lnTo>
                  <a:pt x="5135" y="13067"/>
                </a:lnTo>
                <a:lnTo>
                  <a:pt x="4964" y="13140"/>
                </a:lnTo>
                <a:lnTo>
                  <a:pt x="4818" y="13165"/>
                </a:lnTo>
                <a:lnTo>
                  <a:pt x="4697" y="13238"/>
                </a:lnTo>
                <a:lnTo>
                  <a:pt x="4648" y="13286"/>
                </a:lnTo>
                <a:lnTo>
                  <a:pt x="4648" y="13311"/>
                </a:lnTo>
                <a:lnTo>
                  <a:pt x="4672" y="13335"/>
                </a:lnTo>
                <a:lnTo>
                  <a:pt x="4770" y="13384"/>
                </a:lnTo>
                <a:lnTo>
                  <a:pt x="4891" y="13408"/>
                </a:lnTo>
                <a:lnTo>
                  <a:pt x="5037" y="13384"/>
                </a:lnTo>
                <a:lnTo>
                  <a:pt x="5159" y="13359"/>
                </a:lnTo>
                <a:lnTo>
                  <a:pt x="5183" y="13530"/>
                </a:lnTo>
                <a:lnTo>
                  <a:pt x="5062" y="13578"/>
                </a:lnTo>
                <a:lnTo>
                  <a:pt x="4940" y="13627"/>
                </a:lnTo>
                <a:lnTo>
                  <a:pt x="4867" y="13676"/>
                </a:lnTo>
                <a:lnTo>
                  <a:pt x="4818" y="13700"/>
                </a:lnTo>
                <a:lnTo>
                  <a:pt x="4794" y="13749"/>
                </a:lnTo>
                <a:lnTo>
                  <a:pt x="4818" y="13797"/>
                </a:lnTo>
                <a:lnTo>
                  <a:pt x="4891" y="13846"/>
                </a:lnTo>
                <a:lnTo>
                  <a:pt x="4989" y="13870"/>
                </a:lnTo>
                <a:lnTo>
                  <a:pt x="5110" y="13846"/>
                </a:lnTo>
                <a:lnTo>
                  <a:pt x="5208" y="13822"/>
                </a:lnTo>
                <a:lnTo>
                  <a:pt x="5232" y="13919"/>
                </a:lnTo>
                <a:lnTo>
                  <a:pt x="5208" y="13919"/>
                </a:lnTo>
                <a:lnTo>
                  <a:pt x="4940" y="13992"/>
                </a:lnTo>
                <a:lnTo>
                  <a:pt x="4891" y="14016"/>
                </a:lnTo>
                <a:lnTo>
                  <a:pt x="4818" y="14065"/>
                </a:lnTo>
                <a:lnTo>
                  <a:pt x="4745" y="14138"/>
                </a:lnTo>
                <a:lnTo>
                  <a:pt x="4721" y="14187"/>
                </a:lnTo>
                <a:lnTo>
                  <a:pt x="4745" y="14211"/>
                </a:lnTo>
                <a:lnTo>
                  <a:pt x="4843" y="14260"/>
                </a:lnTo>
                <a:lnTo>
                  <a:pt x="4916" y="14284"/>
                </a:lnTo>
                <a:lnTo>
                  <a:pt x="5135" y="14284"/>
                </a:lnTo>
                <a:lnTo>
                  <a:pt x="5256" y="14235"/>
                </a:lnTo>
                <a:lnTo>
                  <a:pt x="5281" y="14406"/>
                </a:lnTo>
                <a:lnTo>
                  <a:pt x="5037" y="14430"/>
                </a:lnTo>
                <a:lnTo>
                  <a:pt x="4964" y="14454"/>
                </a:lnTo>
                <a:lnTo>
                  <a:pt x="4891" y="14527"/>
                </a:lnTo>
                <a:lnTo>
                  <a:pt x="4843" y="14576"/>
                </a:lnTo>
                <a:lnTo>
                  <a:pt x="4843" y="14625"/>
                </a:lnTo>
                <a:lnTo>
                  <a:pt x="4867" y="14649"/>
                </a:lnTo>
                <a:lnTo>
                  <a:pt x="4916" y="14698"/>
                </a:lnTo>
                <a:lnTo>
                  <a:pt x="4964" y="14722"/>
                </a:lnTo>
                <a:lnTo>
                  <a:pt x="5110" y="14722"/>
                </a:lnTo>
                <a:lnTo>
                  <a:pt x="5329" y="14698"/>
                </a:lnTo>
                <a:lnTo>
                  <a:pt x="5354" y="14868"/>
                </a:lnTo>
                <a:lnTo>
                  <a:pt x="5208" y="14892"/>
                </a:lnTo>
                <a:lnTo>
                  <a:pt x="5062" y="14965"/>
                </a:lnTo>
                <a:lnTo>
                  <a:pt x="5037" y="14990"/>
                </a:lnTo>
                <a:lnTo>
                  <a:pt x="5037" y="15014"/>
                </a:lnTo>
                <a:lnTo>
                  <a:pt x="5062" y="15038"/>
                </a:lnTo>
                <a:lnTo>
                  <a:pt x="5232" y="15087"/>
                </a:lnTo>
                <a:lnTo>
                  <a:pt x="5427" y="15111"/>
                </a:lnTo>
                <a:lnTo>
                  <a:pt x="5475" y="15136"/>
                </a:lnTo>
                <a:lnTo>
                  <a:pt x="5548" y="15160"/>
                </a:lnTo>
                <a:lnTo>
                  <a:pt x="5646" y="15160"/>
                </a:lnTo>
                <a:lnTo>
                  <a:pt x="5694" y="15209"/>
                </a:lnTo>
                <a:lnTo>
                  <a:pt x="5743" y="15282"/>
                </a:lnTo>
                <a:lnTo>
                  <a:pt x="5767" y="15355"/>
                </a:lnTo>
                <a:lnTo>
                  <a:pt x="5792" y="15428"/>
                </a:lnTo>
                <a:lnTo>
                  <a:pt x="5767" y="15501"/>
                </a:lnTo>
                <a:lnTo>
                  <a:pt x="5694" y="15574"/>
                </a:lnTo>
                <a:lnTo>
                  <a:pt x="5621" y="15598"/>
                </a:lnTo>
                <a:lnTo>
                  <a:pt x="5524" y="15622"/>
                </a:lnTo>
                <a:lnTo>
                  <a:pt x="5427" y="15622"/>
                </a:lnTo>
                <a:lnTo>
                  <a:pt x="5208" y="15574"/>
                </a:lnTo>
                <a:lnTo>
                  <a:pt x="4794" y="15452"/>
                </a:lnTo>
                <a:lnTo>
                  <a:pt x="4599" y="15403"/>
                </a:lnTo>
                <a:lnTo>
                  <a:pt x="4599" y="15330"/>
                </a:lnTo>
                <a:lnTo>
                  <a:pt x="4502" y="14990"/>
                </a:lnTo>
                <a:lnTo>
                  <a:pt x="4380" y="14673"/>
                </a:lnTo>
                <a:lnTo>
                  <a:pt x="4283" y="14333"/>
                </a:lnTo>
                <a:lnTo>
                  <a:pt x="4186" y="13992"/>
                </a:lnTo>
                <a:lnTo>
                  <a:pt x="4113" y="13651"/>
                </a:lnTo>
                <a:lnTo>
                  <a:pt x="4064" y="13335"/>
                </a:lnTo>
                <a:lnTo>
                  <a:pt x="4015" y="12678"/>
                </a:lnTo>
                <a:lnTo>
                  <a:pt x="3967" y="12191"/>
                </a:lnTo>
                <a:lnTo>
                  <a:pt x="3942" y="11948"/>
                </a:lnTo>
                <a:lnTo>
                  <a:pt x="3894" y="11705"/>
                </a:lnTo>
                <a:lnTo>
                  <a:pt x="3821" y="11486"/>
                </a:lnTo>
                <a:lnTo>
                  <a:pt x="3748" y="11267"/>
                </a:lnTo>
                <a:lnTo>
                  <a:pt x="3626" y="11048"/>
                </a:lnTo>
                <a:lnTo>
                  <a:pt x="3480" y="10877"/>
                </a:lnTo>
                <a:lnTo>
                  <a:pt x="3431" y="10853"/>
                </a:lnTo>
                <a:lnTo>
                  <a:pt x="3383" y="10829"/>
                </a:lnTo>
                <a:lnTo>
                  <a:pt x="3285" y="10853"/>
                </a:lnTo>
                <a:lnTo>
                  <a:pt x="3212" y="10877"/>
                </a:lnTo>
                <a:lnTo>
                  <a:pt x="3139" y="10950"/>
                </a:lnTo>
                <a:lnTo>
                  <a:pt x="3066" y="11023"/>
                </a:lnTo>
                <a:lnTo>
                  <a:pt x="2823" y="11023"/>
                </a:lnTo>
                <a:lnTo>
                  <a:pt x="2774" y="11048"/>
                </a:lnTo>
                <a:lnTo>
                  <a:pt x="2726" y="11072"/>
                </a:lnTo>
                <a:lnTo>
                  <a:pt x="2701" y="11096"/>
                </a:lnTo>
                <a:lnTo>
                  <a:pt x="2701" y="11121"/>
                </a:lnTo>
                <a:lnTo>
                  <a:pt x="2701" y="11169"/>
                </a:lnTo>
                <a:lnTo>
                  <a:pt x="2726" y="11194"/>
                </a:lnTo>
                <a:lnTo>
                  <a:pt x="2823" y="11242"/>
                </a:lnTo>
                <a:lnTo>
                  <a:pt x="2969" y="11242"/>
                </a:lnTo>
                <a:lnTo>
                  <a:pt x="2945" y="11364"/>
                </a:lnTo>
                <a:lnTo>
                  <a:pt x="2847" y="11340"/>
                </a:lnTo>
                <a:lnTo>
                  <a:pt x="2750" y="11364"/>
                </a:lnTo>
                <a:lnTo>
                  <a:pt x="2677" y="11364"/>
                </a:lnTo>
                <a:lnTo>
                  <a:pt x="2604" y="11388"/>
                </a:lnTo>
                <a:lnTo>
                  <a:pt x="2556" y="11437"/>
                </a:lnTo>
                <a:lnTo>
                  <a:pt x="2531" y="11461"/>
                </a:lnTo>
                <a:lnTo>
                  <a:pt x="2556" y="11510"/>
                </a:lnTo>
                <a:lnTo>
                  <a:pt x="2580" y="11583"/>
                </a:lnTo>
                <a:lnTo>
                  <a:pt x="2628" y="11607"/>
                </a:lnTo>
                <a:lnTo>
                  <a:pt x="2750" y="11656"/>
                </a:lnTo>
                <a:lnTo>
                  <a:pt x="2920" y="11680"/>
                </a:lnTo>
                <a:lnTo>
                  <a:pt x="2896" y="11851"/>
                </a:lnTo>
                <a:lnTo>
                  <a:pt x="2628" y="11875"/>
                </a:lnTo>
                <a:lnTo>
                  <a:pt x="2458" y="11899"/>
                </a:lnTo>
                <a:lnTo>
                  <a:pt x="2361" y="11924"/>
                </a:lnTo>
                <a:lnTo>
                  <a:pt x="2288" y="11948"/>
                </a:lnTo>
                <a:lnTo>
                  <a:pt x="2288" y="11972"/>
                </a:lnTo>
                <a:lnTo>
                  <a:pt x="2288" y="11997"/>
                </a:lnTo>
                <a:lnTo>
                  <a:pt x="2337" y="12045"/>
                </a:lnTo>
                <a:lnTo>
                  <a:pt x="2410" y="12094"/>
                </a:lnTo>
                <a:lnTo>
                  <a:pt x="2507" y="12118"/>
                </a:lnTo>
                <a:lnTo>
                  <a:pt x="2604" y="12143"/>
                </a:lnTo>
                <a:lnTo>
                  <a:pt x="2896" y="12143"/>
                </a:lnTo>
                <a:lnTo>
                  <a:pt x="2896" y="12216"/>
                </a:lnTo>
                <a:lnTo>
                  <a:pt x="2628" y="12289"/>
                </a:lnTo>
                <a:lnTo>
                  <a:pt x="2507" y="12313"/>
                </a:lnTo>
                <a:lnTo>
                  <a:pt x="2385" y="12362"/>
                </a:lnTo>
                <a:lnTo>
                  <a:pt x="2361" y="12386"/>
                </a:lnTo>
                <a:lnTo>
                  <a:pt x="2337" y="12410"/>
                </a:lnTo>
                <a:lnTo>
                  <a:pt x="2361" y="12483"/>
                </a:lnTo>
                <a:lnTo>
                  <a:pt x="2410" y="12532"/>
                </a:lnTo>
                <a:lnTo>
                  <a:pt x="2483" y="12556"/>
                </a:lnTo>
                <a:lnTo>
                  <a:pt x="2604" y="12581"/>
                </a:lnTo>
                <a:lnTo>
                  <a:pt x="2726" y="12556"/>
                </a:lnTo>
                <a:lnTo>
                  <a:pt x="2872" y="12556"/>
                </a:lnTo>
                <a:lnTo>
                  <a:pt x="2823" y="12824"/>
                </a:lnTo>
                <a:lnTo>
                  <a:pt x="2677" y="12775"/>
                </a:lnTo>
                <a:lnTo>
                  <a:pt x="2337" y="12775"/>
                </a:lnTo>
                <a:lnTo>
                  <a:pt x="2264" y="12824"/>
                </a:lnTo>
                <a:lnTo>
                  <a:pt x="2239" y="12848"/>
                </a:lnTo>
                <a:lnTo>
                  <a:pt x="2239" y="12897"/>
                </a:lnTo>
                <a:lnTo>
                  <a:pt x="2239" y="12970"/>
                </a:lnTo>
                <a:lnTo>
                  <a:pt x="2312" y="13019"/>
                </a:lnTo>
                <a:lnTo>
                  <a:pt x="2385" y="13043"/>
                </a:lnTo>
                <a:lnTo>
                  <a:pt x="2458" y="13067"/>
                </a:lnTo>
                <a:lnTo>
                  <a:pt x="2628" y="13092"/>
                </a:lnTo>
                <a:lnTo>
                  <a:pt x="2799" y="13092"/>
                </a:lnTo>
                <a:lnTo>
                  <a:pt x="2774" y="13262"/>
                </a:lnTo>
                <a:lnTo>
                  <a:pt x="2458" y="13262"/>
                </a:lnTo>
                <a:lnTo>
                  <a:pt x="2361" y="13286"/>
                </a:lnTo>
                <a:lnTo>
                  <a:pt x="2264" y="13335"/>
                </a:lnTo>
                <a:lnTo>
                  <a:pt x="2239" y="13359"/>
                </a:lnTo>
                <a:lnTo>
                  <a:pt x="2239" y="13408"/>
                </a:lnTo>
                <a:lnTo>
                  <a:pt x="2312" y="13481"/>
                </a:lnTo>
                <a:lnTo>
                  <a:pt x="2410" y="13505"/>
                </a:lnTo>
                <a:lnTo>
                  <a:pt x="2483" y="13530"/>
                </a:lnTo>
                <a:lnTo>
                  <a:pt x="2726" y="13530"/>
                </a:lnTo>
                <a:lnTo>
                  <a:pt x="2701" y="13724"/>
                </a:lnTo>
                <a:lnTo>
                  <a:pt x="2483" y="13749"/>
                </a:lnTo>
                <a:lnTo>
                  <a:pt x="2312" y="13749"/>
                </a:lnTo>
                <a:lnTo>
                  <a:pt x="2264" y="13773"/>
                </a:lnTo>
                <a:lnTo>
                  <a:pt x="2191" y="13822"/>
                </a:lnTo>
                <a:lnTo>
                  <a:pt x="2166" y="13870"/>
                </a:lnTo>
                <a:lnTo>
                  <a:pt x="2166" y="13943"/>
                </a:lnTo>
                <a:lnTo>
                  <a:pt x="2215" y="13992"/>
                </a:lnTo>
                <a:lnTo>
                  <a:pt x="2239" y="14041"/>
                </a:lnTo>
                <a:lnTo>
                  <a:pt x="2361" y="14089"/>
                </a:lnTo>
                <a:lnTo>
                  <a:pt x="2628" y="14089"/>
                </a:lnTo>
                <a:lnTo>
                  <a:pt x="2604" y="14260"/>
                </a:lnTo>
                <a:lnTo>
                  <a:pt x="2385" y="14260"/>
                </a:lnTo>
                <a:lnTo>
                  <a:pt x="2264" y="14284"/>
                </a:lnTo>
                <a:lnTo>
                  <a:pt x="2166" y="14333"/>
                </a:lnTo>
                <a:lnTo>
                  <a:pt x="2118" y="14357"/>
                </a:lnTo>
                <a:lnTo>
                  <a:pt x="2118" y="14406"/>
                </a:lnTo>
                <a:lnTo>
                  <a:pt x="2142" y="14454"/>
                </a:lnTo>
                <a:lnTo>
                  <a:pt x="2191" y="14479"/>
                </a:lnTo>
                <a:lnTo>
                  <a:pt x="2312" y="14527"/>
                </a:lnTo>
                <a:lnTo>
                  <a:pt x="2458" y="14527"/>
                </a:lnTo>
                <a:lnTo>
                  <a:pt x="2580" y="14503"/>
                </a:lnTo>
                <a:lnTo>
                  <a:pt x="2531" y="14868"/>
                </a:lnTo>
                <a:lnTo>
                  <a:pt x="2531" y="14844"/>
                </a:lnTo>
                <a:lnTo>
                  <a:pt x="2434" y="14819"/>
                </a:lnTo>
                <a:lnTo>
                  <a:pt x="2312" y="14795"/>
                </a:lnTo>
                <a:lnTo>
                  <a:pt x="2191" y="14795"/>
                </a:lnTo>
                <a:lnTo>
                  <a:pt x="2093" y="14844"/>
                </a:lnTo>
                <a:lnTo>
                  <a:pt x="2069" y="14868"/>
                </a:lnTo>
                <a:lnTo>
                  <a:pt x="2069" y="14892"/>
                </a:lnTo>
                <a:lnTo>
                  <a:pt x="2069" y="14917"/>
                </a:lnTo>
                <a:lnTo>
                  <a:pt x="2093" y="14941"/>
                </a:lnTo>
                <a:lnTo>
                  <a:pt x="2166" y="14990"/>
                </a:lnTo>
                <a:lnTo>
                  <a:pt x="2264" y="14990"/>
                </a:lnTo>
                <a:lnTo>
                  <a:pt x="2458" y="15014"/>
                </a:lnTo>
                <a:lnTo>
                  <a:pt x="2507" y="15014"/>
                </a:lnTo>
                <a:lnTo>
                  <a:pt x="2531" y="14990"/>
                </a:lnTo>
                <a:lnTo>
                  <a:pt x="2531" y="15136"/>
                </a:lnTo>
                <a:lnTo>
                  <a:pt x="2045" y="15452"/>
                </a:lnTo>
                <a:lnTo>
                  <a:pt x="1801" y="15549"/>
                </a:lnTo>
                <a:lnTo>
                  <a:pt x="1680" y="15598"/>
                </a:lnTo>
                <a:lnTo>
                  <a:pt x="1534" y="15622"/>
                </a:lnTo>
                <a:lnTo>
                  <a:pt x="1436" y="15622"/>
                </a:lnTo>
                <a:lnTo>
                  <a:pt x="1339" y="15598"/>
                </a:lnTo>
                <a:lnTo>
                  <a:pt x="1266" y="15549"/>
                </a:lnTo>
                <a:lnTo>
                  <a:pt x="1242" y="15501"/>
                </a:lnTo>
                <a:lnTo>
                  <a:pt x="1242" y="15452"/>
                </a:lnTo>
                <a:lnTo>
                  <a:pt x="1266" y="15355"/>
                </a:lnTo>
                <a:lnTo>
                  <a:pt x="1315" y="15282"/>
                </a:lnTo>
                <a:lnTo>
                  <a:pt x="1485" y="15136"/>
                </a:lnTo>
                <a:lnTo>
                  <a:pt x="1534" y="15111"/>
                </a:lnTo>
                <a:lnTo>
                  <a:pt x="1582" y="15063"/>
                </a:lnTo>
                <a:lnTo>
                  <a:pt x="1607" y="15014"/>
                </a:lnTo>
                <a:lnTo>
                  <a:pt x="1631" y="14941"/>
                </a:lnTo>
                <a:lnTo>
                  <a:pt x="1655" y="14308"/>
                </a:lnTo>
                <a:lnTo>
                  <a:pt x="1680" y="13676"/>
                </a:lnTo>
                <a:lnTo>
                  <a:pt x="1704" y="12410"/>
                </a:lnTo>
                <a:lnTo>
                  <a:pt x="1728" y="11121"/>
                </a:lnTo>
                <a:lnTo>
                  <a:pt x="1753" y="10488"/>
                </a:lnTo>
                <a:lnTo>
                  <a:pt x="1801" y="9855"/>
                </a:lnTo>
                <a:lnTo>
                  <a:pt x="1826" y="9223"/>
                </a:lnTo>
                <a:lnTo>
                  <a:pt x="1826" y="8590"/>
                </a:lnTo>
                <a:lnTo>
                  <a:pt x="1850" y="7958"/>
                </a:lnTo>
                <a:lnTo>
                  <a:pt x="1923" y="7349"/>
                </a:lnTo>
                <a:lnTo>
                  <a:pt x="1996" y="6911"/>
                </a:lnTo>
                <a:lnTo>
                  <a:pt x="1996" y="6692"/>
                </a:lnTo>
                <a:lnTo>
                  <a:pt x="1972" y="6571"/>
                </a:lnTo>
                <a:lnTo>
                  <a:pt x="1923" y="6498"/>
                </a:lnTo>
                <a:lnTo>
                  <a:pt x="1947" y="6425"/>
                </a:lnTo>
                <a:lnTo>
                  <a:pt x="1947" y="6352"/>
                </a:lnTo>
                <a:lnTo>
                  <a:pt x="1923" y="6303"/>
                </a:lnTo>
                <a:lnTo>
                  <a:pt x="1874" y="6254"/>
                </a:lnTo>
                <a:lnTo>
                  <a:pt x="1801" y="6230"/>
                </a:lnTo>
                <a:lnTo>
                  <a:pt x="1704" y="6254"/>
                </a:lnTo>
                <a:lnTo>
                  <a:pt x="1558" y="6230"/>
                </a:lnTo>
                <a:lnTo>
                  <a:pt x="1485" y="6230"/>
                </a:lnTo>
                <a:lnTo>
                  <a:pt x="1436" y="6254"/>
                </a:lnTo>
                <a:lnTo>
                  <a:pt x="1388" y="6303"/>
                </a:lnTo>
                <a:lnTo>
                  <a:pt x="1412" y="6352"/>
                </a:lnTo>
                <a:lnTo>
                  <a:pt x="1412" y="6376"/>
                </a:lnTo>
                <a:lnTo>
                  <a:pt x="1509" y="6425"/>
                </a:lnTo>
                <a:lnTo>
                  <a:pt x="1485" y="6449"/>
                </a:lnTo>
                <a:lnTo>
                  <a:pt x="1388" y="6449"/>
                </a:lnTo>
                <a:lnTo>
                  <a:pt x="1193" y="6473"/>
                </a:lnTo>
                <a:lnTo>
                  <a:pt x="1096" y="6522"/>
                </a:lnTo>
                <a:lnTo>
                  <a:pt x="1071" y="6522"/>
                </a:lnTo>
                <a:lnTo>
                  <a:pt x="1096" y="6546"/>
                </a:lnTo>
                <a:lnTo>
                  <a:pt x="1144" y="6619"/>
                </a:lnTo>
                <a:lnTo>
                  <a:pt x="1193" y="6644"/>
                </a:lnTo>
                <a:lnTo>
                  <a:pt x="1266" y="6668"/>
                </a:lnTo>
                <a:lnTo>
                  <a:pt x="1339" y="6692"/>
                </a:lnTo>
                <a:lnTo>
                  <a:pt x="1315" y="6741"/>
                </a:lnTo>
                <a:lnTo>
                  <a:pt x="1193" y="6765"/>
                </a:lnTo>
                <a:lnTo>
                  <a:pt x="1096" y="6790"/>
                </a:lnTo>
                <a:lnTo>
                  <a:pt x="998" y="6863"/>
                </a:lnTo>
                <a:lnTo>
                  <a:pt x="998" y="6887"/>
                </a:lnTo>
                <a:lnTo>
                  <a:pt x="1096" y="6936"/>
                </a:lnTo>
                <a:lnTo>
                  <a:pt x="1193" y="6960"/>
                </a:lnTo>
                <a:lnTo>
                  <a:pt x="1217" y="6960"/>
                </a:lnTo>
                <a:lnTo>
                  <a:pt x="1193" y="7106"/>
                </a:lnTo>
                <a:lnTo>
                  <a:pt x="1047" y="7082"/>
                </a:lnTo>
                <a:lnTo>
                  <a:pt x="950" y="7106"/>
                </a:lnTo>
                <a:lnTo>
                  <a:pt x="877" y="7130"/>
                </a:lnTo>
                <a:lnTo>
                  <a:pt x="804" y="7203"/>
                </a:lnTo>
                <a:lnTo>
                  <a:pt x="804" y="7252"/>
                </a:lnTo>
                <a:lnTo>
                  <a:pt x="828" y="7301"/>
                </a:lnTo>
                <a:lnTo>
                  <a:pt x="852" y="7325"/>
                </a:lnTo>
                <a:lnTo>
                  <a:pt x="901" y="7349"/>
                </a:lnTo>
                <a:lnTo>
                  <a:pt x="1023" y="7374"/>
                </a:lnTo>
                <a:lnTo>
                  <a:pt x="1096" y="7398"/>
                </a:lnTo>
                <a:lnTo>
                  <a:pt x="1047" y="7568"/>
                </a:lnTo>
                <a:lnTo>
                  <a:pt x="950" y="7568"/>
                </a:lnTo>
                <a:lnTo>
                  <a:pt x="852" y="7593"/>
                </a:lnTo>
                <a:lnTo>
                  <a:pt x="731" y="7617"/>
                </a:lnTo>
                <a:lnTo>
                  <a:pt x="706" y="7641"/>
                </a:lnTo>
                <a:lnTo>
                  <a:pt x="682" y="7690"/>
                </a:lnTo>
                <a:lnTo>
                  <a:pt x="706" y="7739"/>
                </a:lnTo>
                <a:lnTo>
                  <a:pt x="731" y="7763"/>
                </a:lnTo>
                <a:lnTo>
                  <a:pt x="755" y="7812"/>
                </a:lnTo>
                <a:lnTo>
                  <a:pt x="828" y="7836"/>
                </a:lnTo>
                <a:lnTo>
                  <a:pt x="925" y="7860"/>
                </a:lnTo>
                <a:lnTo>
                  <a:pt x="974" y="7860"/>
                </a:lnTo>
                <a:lnTo>
                  <a:pt x="950" y="7958"/>
                </a:lnTo>
                <a:lnTo>
                  <a:pt x="804" y="7982"/>
                </a:lnTo>
                <a:lnTo>
                  <a:pt x="731" y="8006"/>
                </a:lnTo>
                <a:lnTo>
                  <a:pt x="658" y="8031"/>
                </a:lnTo>
                <a:lnTo>
                  <a:pt x="658" y="8055"/>
                </a:lnTo>
                <a:lnTo>
                  <a:pt x="658" y="8079"/>
                </a:lnTo>
                <a:lnTo>
                  <a:pt x="731" y="8104"/>
                </a:lnTo>
                <a:lnTo>
                  <a:pt x="804" y="8128"/>
                </a:lnTo>
                <a:lnTo>
                  <a:pt x="950" y="8128"/>
                </a:lnTo>
                <a:lnTo>
                  <a:pt x="950" y="8274"/>
                </a:lnTo>
                <a:lnTo>
                  <a:pt x="828" y="8298"/>
                </a:lnTo>
                <a:lnTo>
                  <a:pt x="779" y="8323"/>
                </a:lnTo>
                <a:lnTo>
                  <a:pt x="731" y="8347"/>
                </a:lnTo>
                <a:lnTo>
                  <a:pt x="706" y="8396"/>
                </a:lnTo>
                <a:lnTo>
                  <a:pt x="706" y="8420"/>
                </a:lnTo>
                <a:lnTo>
                  <a:pt x="731" y="8469"/>
                </a:lnTo>
                <a:lnTo>
                  <a:pt x="755" y="8493"/>
                </a:lnTo>
                <a:lnTo>
                  <a:pt x="828" y="8517"/>
                </a:lnTo>
                <a:lnTo>
                  <a:pt x="901" y="8517"/>
                </a:lnTo>
                <a:lnTo>
                  <a:pt x="974" y="8712"/>
                </a:lnTo>
                <a:lnTo>
                  <a:pt x="974" y="8834"/>
                </a:lnTo>
                <a:lnTo>
                  <a:pt x="974" y="8931"/>
                </a:lnTo>
                <a:lnTo>
                  <a:pt x="950" y="9028"/>
                </a:lnTo>
                <a:lnTo>
                  <a:pt x="901" y="9101"/>
                </a:lnTo>
                <a:lnTo>
                  <a:pt x="828" y="9174"/>
                </a:lnTo>
                <a:lnTo>
                  <a:pt x="731" y="9223"/>
                </a:lnTo>
                <a:lnTo>
                  <a:pt x="633" y="9223"/>
                </a:lnTo>
                <a:lnTo>
                  <a:pt x="512" y="9199"/>
                </a:lnTo>
                <a:lnTo>
                  <a:pt x="414" y="9150"/>
                </a:lnTo>
                <a:lnTo>
                  <a:pt x="341" y="9101"/>
                </a:lnTo>
                <a:lnTo>
                  <a:pt x="268" y="9028"/>
                </a:lnTo>
                <a:lnTo>
                  <a:pt x="268" y="8980"/>
                </a:lnTo>
                <a:lnTo>
                  <a:pt x="268" y="8931"/>
                </a:lnTo>
                <a:lnTo>
                  <a:pt x="293" y="8882"/>
                </a:lnTo>
                <a:lnTo>
                  <a:pt x="366" y="8858"/>
                </a:lnTo>
                <a:lnTo>
                  <a:pt x="390" y="8834"/>
                </a:lnTo>
                <a:lnTo>
                  <a:pt x="414" y="8809"/>
                </a:lnTo>
                <a:lnTo>
                  <a:pt x="487" y="8517"/>
                </a:lnTo>
                <a:lnTo>
                  <a:pt x="512" y="8225"/>
                </a:lnTo>
                <a:lnTo>
                  <a:pt x="560" y="7641"/>
                </a:lnTo>
                <a:lnTo>
                  <a:pt x="560" y="7057"/>
                </a:lnTo>
                <a:lnTo>
                  <a:pt x="609" y="6741"/>
                </a:lnTo>
                <a:lnTo>
                  <a:pt x="633" y="6473"/>
                </a:lnTo>
                <a:lnTo>
                  <a:pt x="731" y="6108"/>
                </a:lnTo>
                <a:lnTo>
                  <a:pt x="877" y="5792"/>
                </a:lnTo>
                <a:lnTo>
                  <a:pt x="1047" y="5524"/>
                </a:lnTo>
                <a:lnTo>
                  <a:pt x="1242" y="5281"/>
                </a:lnTo>
                <a:lnTo>
                  <a:pt x="1485" y="5062"/>
                </a:lnTo>
                <a:lnTo>
                  <a:pt x="1753" y="4892"/>
                </a:lnTo>
                <a:lnTo>
                  <a:pt x="2069" y="4746"/>
                </a:lnTo>
                <a:lnTo>
                  <a:pt x="2410" y="4624"/>
                </a:lnTo>
                <a:lnTo>
                  <a:pt x="2872" y="4527"/>
                </a:lnTo>
                <a:lnTo>
                  <a:pt x="3358" y="4478"/>
                </a:lnTo>
                <a:lnTo>
                  <a:pt x="3407" y="4502"/>
                </a:lnTo>
                <a:lnTo>
                  <a:pt x="3480" y="4502"/>
                </a:lnTo>
                <a:lnTo>
                  <a:pt x="3529" y="4478"/>
                </a:lnTo>
                <a:lnTo>
                  <a:pt x="3577" y="4454"/>
                </a:lnTo>
                <a:close/>
                <a:moveTo>
                  <a:pt x="3261" y="1"/>
                </a:moveTo>
                <a:lnTo>
                  <a:pt x="3066" y="25"/>
                </a:lnTo>
                <a:lnTo>
                  <a:pt x="2896" y="123"/>
                </a:lnTo>
                <a:lnTo>
                  <a:pt x="2823" y="171"/>
                </a:lnTo>
                <a:lnTo>
                  <a:pt x="2750" y="244"/>
                </a:lnTo>
                <a:lnTo>
                  <a:pt x="2531" y="317"/>
                </a:lnTo>
                <a:lnTo>
                  <a:pt x="2337" y="463"/>
                </a:lnTo>
                <a:lnTo>
                  <a:pt x="2142" y="609"/>
                </a:lnTo>
                <a:lnTo>
                  <a:pt x="1972" y="804"/>
                </a:lnTo>
                <a:lnTo>
                  <a:pt x="1826" y="1023"/>
                </a:lnTo>
                <a:lnTo>
                  <a:pt x="1704" y="1242"/>
                </a:lnTo>
                <a:lnTo>
                  <a:pt x="1631" y="1461"/>
                </a:lnTo>
                <a:lnTo>
                  <a:pt x="1582" y="1680"/>
                </a:lnTo>
                <a:lnTo>
                  <a:pt x="1558" y="1874"/>
                </a:lnTo>
                <a:lnTo>
                  <a:pt x="1582" y="2069"/>
                </a:lnTo>
                <a:lnTo>
                  <a:pt x="1582" y="2239"/>
                </a:lnTo>
                <a:lnTo>
                  <a:pt x="1631" y="2410"/>
                </a:lnTo>
                <a:lnTo>
                  <a:pt x="1680" y="2580"/>
                </a:lnTo>
                <a:lnTo>
                  <a:pt x="1728" y="2750"/>
                </a:lnTo>
                <a:lnTo>
                  <a:pt x="1826" y="2921"/>
                </a:lnTo>
                <a:lnTo>
                  <a:pt x="1899" y="3067"/>
                </a:lnTo>
                <a:lnTo>
                  <a:pt x="2020" y="3213"/>
                </a:lnTo>
                <a:lnTo>
                  <a:pt x="2142" y="3334"/>
                </a:lnTo>
                <a:lnTo>
                  <a:pt x="2264" y="3456"/>
                </a:lnTo>
                <a:lnTo>
                  <a:pt x="2410" y="3578"/>
                </a:lnTo>
                <a:lnTo>
                  <a:pt x="2556" y="3675"/>
                </a:lnTo>
                <a:lnTo>
                  <a:pt x="2701" y="3748"/>
                </a:lnTo>
                <a:lnTo>
                  <a:pt x="2872" y="3821"/>
                </a:lnTo>
                <a:lnTo>
                  <a:pt x="3066" y="3894"/>
                </a:lnTo>
                <a:lnTo>
                  <a:pt x="3310" y="3918"/>
                </a:lnTo>
                <a:lnTo>
                  <a:pt x="3261" y="4016"/>
                </a:lnTo>
                <a:lnTo>
                  <a:pt x="3237" y="4113"/>
                </a:lnTo>
                <a:lnTo>
                  <a:pt x="2750" y="4162"/>
                </a:lnTo>
                <a:lnTo>
                  <a:pt x="2361" y="4235"/>
                </a:lnTo>
                <a:lnTo>
                  <a:pt x="1996" y="4356"/>
                </a:lnTo>
                <a:lnTo>
                  <a:pt x="1655" y="4502"/>
                </a:lnTo>
                <a:lnTo>
                  <a:pt x="1339" y="4697"/>
                </a:lnTo>
                <a:lnTo>
                  <a:pt x="1071" y="4916"/>
                </a:lnTo>
                <a:lnTo>
                  <a:pt x="828" y="5184"/>
                </a:lnTo>
                <a:lnTo>
                  <a:pt x="609" y="5500"/>
                </a:lnTo>
                <a:lnTo>
                  <a:pt x="439" y="5865"/>
                </a:lnTo>
                <a:lnTo>
                  <a:pt x="341" y="6206"/>
                </a:lnTo>
                <a:lnTo>
                  <a:pt x="268" y="6571"/>
                </a:lnTo>
                <a:lnTo>
                  <a:pt x="220" y="6936"/>
                </a:lnTo>
                <a:lnTo>
                  <a:pt x="195" y="7301"/>
                </a:lnTo>
                <a:lnTo>
                  <a:pt x="171" y="7982"/>
                </a:lnTo>
                <a:lnTo>
                  <a:pt x="171" y="8347"/>
                </a:lnTo>
                <a:lnTo>
                  <a:pt x="195" y="8688"/>
                </a:lnTo>
                <a:lnTo>
                  <a:pt x="147" y="8712"/>
                </a:lnTo>
                <a:lnTo>
                  <a:pt x="98" y="8761"/>
                </a:lnTo>
                <a:lnTo>
                  <a:pt x="49" y="8809"/>
                </a:lnTo>
                <a:lnTo>
                  <a:pt x="25" y="8882"/>
                </a:lnTo>
                <a:lnTo>
                  <a:pt x="1" y="9004"/>
                </a:lnTo>
                <a:lnTo>
                  <a:pt x="49" y="9150"/>
                </a:lnTo>
                <a:lnTo>
                  <a:pt x="98" y="9223"/>
                </a:lnTo>
                <a:lnTo>
                  <a:pt x="147" y="9296"/>
                </a:lnTo>
                <a:lnTo>
                  <a:pt x="293" y="9418"/>
                </a:lnTo>
                <a:lnTo>
                  <a:pt x="463" y="9490"/>
                </a:lnTo>
                <a:lnTo>
                  <a:pt x="633" y="9515"/>
                </a:lnTo>
                <a:lnTo>
                  <a:pt x="828" y="9515"/>
                </a:lnTo>
                <a:lnTo>
                  <a:pt x="901" y="9466"/>
                </a:lnTo>
                <a:lnTo>
                  <a:pt x="974" y="9442"/>
                </a:lnTo>
                <a:lnTo>
                  <a:pt x="1120" y="9320"/>
                </a:lnTo>
                <a:lnTo>
                  <a:pt x="1193" y="9174"/>
                </a:lnTo>
                <a:lnTo>
                  <a:pt x="1266" y="9004"/>
                </a:lnTo>
                <a:lnTo>
                  <a:pt x="1290" y="8834"/>
                </a:lnTo>
                <a:lnTo>
                  <a:pt x="1266" y="8663"/>
                </a:lnTo>
                <a:lnTo>
                  <a:pt x="1217" y="8493"/>
                </a:lnTo>
                <a:lnTo>
                  <a:pt x="1266" y="8396"/>
                </a:lnTo>
                <a:lnTo>
                  <a:pt x="1290" y="8274"/>
                </a:lnTo>
                <a:lnTo>
                  <a:pt x="1315" y="8031"/>
                </a:lnTo>
                <a:lnTo>
                  <a:pt x="1412" y="7593"/>
                </a:lnTo>
                <a:lnTo>
                  <a:pt x="1534" y="7179"/>
                </a:lnTo>
                <a:lnTo>
                  <a:pt x="1631" y="6887"/>
                </a:lnTo>
                <a:lnTo>
                  <a:pt x="1582" y="7130"/>
                </a:lnTo>
                <a:lnTo>
                  <a:pt x="1534" y="7471"/>
                </a:lnTo>
                <a:lnTo>
                  <a:pt x="1509" y="7812"/>
                </a:lnTo>
                <a:lnTo>
                  <a:pt x="1436" y="9028"/>
                </a:lnTo>
                <a:lnTo>
                  <a:pt x="1363" y="10220"/>
                </a:lnTo>
                <a:lnTo>
                  <a:pt x="1315" y="11413"/>
                </a:lnTo>
                <a:lnTo>
                  <a:pt x="1290" y="12581"/>
                </a:lnTo>
                <a:lnTo>
                  <a:pt x="1266" y="13773"/>
                </a:lnTo>
                <a:lnTo>
                  <a:pt x="1217" y="14941"/>
                </a:lnTo>
                <a:lnTo>
                  <a:pt x="1217" y="14965"/>
                </a:lnTo>
                <a:lnTo>
                  <a:pt x="1120" y="15038"/>
                </a:lnTo>
                <a:lnTo>
                  <a:pt x="1023" y="15136"/>
                </a:lnTo>
                <a:lnTo>
                  <a:pt x="974" y="15233"/>
                </a:lnTo>
                <a:lnTo>
                  <a:pt x="925" y="15379"/>
                </a:lnTo>
                <a:lnTo>
                  <a:pt x="925" y="15501"/>
                </a:lnTo>
                <a:lnTo>
                  <a:pt x="925" y="15622"/>
                </a:lnTo>
                <a:lnTo>
                  <a:pt x="998" y="15720"/>
                </a:lnTo>
                <a:lnTo>
                  <a:pt x="1071" y="15841"/>
                </a:lnTo>
                <a:lnTo>
                  <a:pt x="1169" y="15890"/>
                </a:lnTo>
                <a:lnTo>
                  <a:pt x="1266" y="15939"/>
                </a:lnTo>
                <a:lnTo>
                  <a:pt x="1363" y="15963"/>
                </a:lnTo>
                <a:lnTo>
                  <a:pt x="1704" y="15963"/>
                </a:lnTo>
                <a:lnTo>
                  <a:pt x="1923" y="15890"/>
                </a:lnTo>
                <a:lnTo>
                  <a:pt x="2142" y="15793"/>
                </a:lnTo>
                <a:lnTo>
                  <a:pt x="2337" y="15671"/>
                </a:lnTo>
                <a:lnTo>
                  <a:pt x="2701" y="15452"/>
                </a:lnTo>
                <a:lnTo>
                  <a:pt x="2774" y="15428"/>
                </a:lnTo>
                <a:lnTo>
                  <a:pt x="2847" y="15403"/>
                </a:lnTo>
                <a:lnTo>
                  <a:pt x="2920" y="15330"/>
                </a:lnTo>
                <a:lnTo>
                  <a:pt x="2945" y="15233"/>
                </a:lnTo>
                <a:lnTo>
                  <a:pt x="3091" y="13870"/>
                </a:lnTo>
                <a:lnTo>
                  <a:pt x="3237" y="12508"/>
                </a:lnTo>
                <a:lnTo>
                  <a:pt x="3310" y="11802"/>
                </a:lnTo>
                <a:lnTo>
                  <a:pt x="3334" y="11461"/>
                </a:lnTo>
                <a:lnTo>
                  <a:pt x="3431" y="11096"/>
                </a:lnTo>
                <a:lnTo>
                  <a:pt x="3480" y="11194"/>
                </a:lnTo>
                <a:lnTo>
                  <a:pt x="3529" y="11315"/>
                </a:lnTo>
                <a:lnTo>
                  <a:pt x="3577" y="11559"/>
                </a:lnTo>
                <a:lnTo>
                  <a:pt x="3650" y="11997"/>
                </a:lnTo>
                <a:lnTo>
                  <a:pt x="3699" y="12508"/>
                </a:lnTo>
                <a:lnTo>
                  <a:pt x="3723" y="13043"/>
                </a:lnTo>
                <a:lnTo>
                  <a:pt x="3748" y="13359"/>
                </a:lnTo>
                <a:lnTo>
                  <a:pt x="3821" y="13651"/>
                </a:lnTo>
                <a:lnTo>
                  <a:pt x="3942" y="14260"/>
                </a:lnTo>
                <a:lnTo>
                  <a:pt x="4113" y="14844"/>
                </a:lnTo>
                <a:lnTo>
                  <a:pt x="4259" y="15428"/>
                </a:lnTo>
                <a:lnTo>
                  <a:pt x="4283" y="15501"/>
                </a:lnTo>
                <a:lnTo>
                  <a:pt x="4332" y="15525"/>
                </a:lnTo>
                <a:lnTo>
                  <a:pt x="4380" y="15598"/>
                </a:lnTo>
                <a:lnTo>
                  <a:pt x="4478" y="15671"/>
                </a:lnTo>
                <a:lnTo>
                  <a:pt x="4697" y="15793"/>
                </a:lnTo>
                <a:lnTo>
                  <a:pt x="4940" y="15866"/>
                </a:lnTo>
                <a:lnTo>
                  <a:pt x="5110" y="15914"/>
                </a:lnTo>
                <a:lnTo>
                  <a:pt x="5354" y="15963"/>
                </a:lnTo>
                <a:lnTo>
                  <a:pt x="5694" y="15963"/>
                </a:lnTo>
                <a:lnTo>
                  <a:pt x="5816" y="15914"/>
                </a:lnTo>
                <a:lnTo>
                  <a:pt x="5938" y="15866"/>
                </a:lnTo>
                <a:lnTo>
                  <a:pt x="6011" y="15793"/>
                </a:lnTo>
                <a:lnTo>
                  <a:pt x="6108" y="15671"/>
                </a:lnTo>
                <a:lnTo>
                  <a:pt x="6157" y="15525"/>
                </a:lnTo>
                <a:lnTo>
                  <a:pt x="6157" y="15379"/>
                </a:lnTo>
                <a:lnTo>
                  <a:pt x="6108" y="15209"/>
                </a:lnTo>
                <a:lnTo>
                  <a:pt x="6035" y="15087"/>
                </a:lnTo>
                <a:lnTo>
                  <a:pt x="5962" y="14965"/>
                </a:lnTo>
                <a:lnTo>
                  <a:pt x="5840" y="14868"/>
                </a:lnTo>
                <a:lnTo>
                  <a:pt x="5694" y="14819"/>
                </a:lnTo>
                <a:lnTo>
                  <a:pt x="5621" y="14333"/>
                </a:lnTo>
                <a:lnTo>
                  <a:pt x="5548" y="13822"/>
                </a:lnTo>
                <a:lnTo>
                  <a:pt x="5475" y="12824"/>
                </a:lnTo>
                <a:lnTo>
                  <a:pt x="5402" y="10853"/>
                </a:lnTo>
                <a:lnTo>
                  <a:pt x="5281" y="8542"/>
                </a:lnTo>
                <a:lnTo>
                  <a:pt x="5256" y="7836"/>
                </a:lnTo>
                <a:lnTo>
                  <a:pt x="5232" y="7106"/>
                </a:lnTo>
                <a:lnTo>
                  <a:pt x="5256" y="7033"/>
                </a:lnTo>
                <a:lnTo>
                  <a:pt x="5256" y="6984"/>
                </a:lnTo>
                <a:lnTo>
                  <a:pt x="5232" y="6936"/>
                </a:lnTo>
                <a:lnTo>
                  <a:pt x="5208" y="6887"/>
                </a:lnTo>
                <a:lnTo>
                  <a:pt x="5183" y="6619"/>
                </a:lnTo>
                <a:lnTo>
                  <a:pt x="5305" y="6863"/>
                </a:lnTo>
                <a:lnTo>
                  <a:pt x="5402" y="7130"/>
                </a:lnTo>
                <a:lnTo>
                  <a:pt x="5475" y="7398"/>
                </a:lnTo>
                <a:lnTo>
                  <a:pt x="5500" y="7666"/>
                </a:lnTo>
                <a:lnTo>
                  <a:pt x="5524" y="7958"/>
                </a:lnTo>
                <a:lnTo>
                  <a:pt x="5548" y="8250"/>
                </a:lnTo>
                <a:lnTo>
                  <a:pt x="5524" y="8785"/>
                </a:lnTo>
                <a:lnTo>
                  <a:pt x="5524" y="8834"/>
                </a:lnTo>
                <a:lnTo>
                  <a:pt x="5548" y="8907"/>
                </a:lnTo>
                <a:lnTo>
                  <a:pt x="5524" y="9004"/>
                </a:lnTo>
                <a:lnTo>
                  <a:pt x="5548" y="9126"/>
                </a:lnTo>
                <a:lnTo>
                  <a:pt x="5573" y="9247"/>
                </a:lnTo>
                <a:lnTo>
                  <a:pt x="5621" y="9345"/>
                </a:lnTo>
                <a:lnTo>
                  <a:pt x="5694" y="9418"/>
                </a:lnTo>
                <a:lnTo>
                  <a:pt x="5767" y="9466"/>
                </a:lnTo>
                <a:lnTo>
                  <a:pt x="5840" y="9515"/>
                </a:lnTo>
                <a:lnTo>
                  <a:pt x="5938" y="9539"/>
                </a:lnTo>
                <a:lnTo>
                  <a:pt x="6011" y="9563"/>
                </a:lnTo>
                <a:lnTo>
                  <a:pt x="6205" y="9563"/>
                </a:lnTo>
                <a:lnTo>
                  <a:pt x="6303" y="9515"/>
                </a:lnTo>
                <a:lnTo>
                  <a:pt x="6424" y="9442"/>
                </a:lnTo>
                <a:lnTo>
                  <a:pt x="6546" y="9320"/>
                </a:lnTo>
                <a:lnTo>
                  <a:pt x="6619" y="9199"/>
                </a:lnTo>
                <a:lnTo>
                  <a:pt x="6668" y="9053"/>
                </a:lnTo>
                <a:lnTo>
                  <a:pt x="6668" y="8907"/>
                </a:lnTo>
                <a:lnTo>
                  <a:pt x="6643" y="8785"/>
                </a:lnTo>
                <a:lnTo>
                  <a:pt x="6643" y="8736"/>
                </a:lnTo>
                <a:lnTo>
                  <a:pt x="6692" y="8420"/>
                </a:lnTo>
                <a:lnTo>
                  <a:pt x="6716" y="8079"/>
                </a:lnTo>
                <a:lnTo>
                  <a:pt x="6741" y="7739"/>
                </a:lnTo>
                <a:lnTo>
                  <a:pt x="6716" y="7398"/>
                </a:lnTo>
                <a:lnTo>
                  <a:pt x="6692" y="7057"/>
                </a:lnTo>
                <a:lnTo>
                  <a:pt x="6643" y="6717"/>
                </a:lnTo>
                <a:lnTo>
                  <a:pt x="6570" y="6400"/>
                </a:lnTo>
                <a:lnTo>
                  <a:pt x="6473" y="6060"/>
                </a:lnTo>
                <a:lnTo>
                  <a:pt x="6473" y="6011"/>
                </a:lnTo>
                <a:lnTo>
                  <a:pt x="6424" y="5962"/>
                </a:lnTo>
                <a:lnTo>
                  <a:pt x="6230" y="5500"/>
                </a:lnTo>
                <a:lnTo>
                  <a:pt x="6132" y="5257"/>
                </a:lnTo>
                <a:lnTo>
                  <a:pt x="5986" y="5038"/>
                </a:lnTo>
                <a:lnTo>
                  <a:pt x="5889" y="4916"/>
                </a:lnTo>
                <a:lnTo>
                  <a:pt x="5792" y="4770"/>
                </a:lnTo>
                <a:lnTo>
                  <a:pt x="5670" y="4673"/>
                </a:lnTo>
                <a:lnTo>
                  <a:pt x="5548" y="4551"/>
                </a:lnTo>
                <a:lnTo>
                  <a:pt x="5256" y="4381"/>
                </a:lnTo>
                <a:lnTo>
                  <a:pt x="4964" y="4259"/>
                </a:lnTo>
                <a:lnTo>
                  <a:pt x="4648" y="4162"/>
                </a:lnTo>
                <a:lnTo>
                  <a:pt x="4332" y="4113"/>
                </a:lnTo>
                <a:lnTo>
                  <a:pt x="3991" y="4089"/>
                </a:lnTo>
                <a:lnTo>
                  <a:pt x="3650" y="4089"/>
                </a:lnTo>
                <a:lnTo>
                  <a:pt x="3650" y="4064"/>
                </a:lnTo>
                <a:lnTo>
                  <a:pt x="3650" y="3918"/>
                </a:lnTo>
                <a:lnTo>
                  <a:pt x="3821" y="3870"/>
                </a:lnTo>
                <a:lnTo>
                  <a:pt x="3991" y="3797"/>
                </a:lnTo>
                <a:lnTo>
                  <a:pt x="4161" y="3724"/>
                </a:lnTo>
                <a:lnTo>
                  <a:pt x="4332" y="3626"/>
                </a:lnTo>
                <a:lnTo>
                  <a:pt x="4478" y="3505"/>
                </a:lnTo>
                <a:lnTo>
                  <a:pt x="4624" y="3359"/>
                </a:lnTo>
                <a:lnTo>
                  <a:pt x="4770" y="3237"/>
                </a:lnTo>
                <a:lnTo>
                  <a:pt x="4891" y="3067"/>
                </a:lnTo>
                <a:lnTo>
                  <a:pt x="4989" y="2896"/>
                </a:lnTo>
                <a:lnTo>
                  <a:pt x="5086" y="2726"/>
                </a:lnTo>
                <a:lnTo>
                  <a:pt x="5159" y="2556"/>
                </a:lnTo>
                <a:lnTo>
                  <a:pt x="5232" y="2385"/>
                </a:lnTo>
                <a:lnTo>
                  <a:pt x="5281" y="2191"/>
                </a:lnTo>
                <a:lnTo>
                  <a:pt x="5305" y="2020"/>
                </a:lnTo>
                <a:lnTo>
                  <a:pt x="5305" y="1826"/>
                </a:lnTo>
                <a:lnTo>
                  <a:pt x="5281" y="1655"/>
                </a:lnTo>
                <a:lnTo>
                  <a:pt x="5232" y="1436"/>
                </a:lnTo>
                <a:lnTo>
                  <a:pt x="5135" y="1218"/>
                </a:lnTo>
                <a:lnTo>
                  <a:pt x="5037" y="1023"/>
                </a:lnTo>
                <a:lnTo>
                  <a:pt x="4916" y="853"/>
                </a:lnTo>
                <a:lnTo>
                  <a:pt x="4770" y="682"/>
                </a:lnTo>
                <a:lnTo>
                  <a:pt x="4599" y="512"/>
                </a:lnTo>
                <a:lnTo>
                  <a:pt x="4429" y="366"/>
                </a:lnTo>
                <a:lnTo>
                  <a:pt x="4234" y="244"/>
                </a:lnTo>
                <a:lnTo>
                  <a:pt x="4088" y="171"/>
                </a:lnTo>
                <a:lnTo>
                  <a:pt x="3894" y="98"/>
                </a:lnTo>
                <a:lnTo>
                  <a:pt x="3699" y="25"/>
                </a:lnTo>
                <a:lnTo>
                  <a:pt x="3480" y="1"/>
                </a:lnTo>
                <a:close/>
              </a:path>
            </a:pathLst>
          </a:custGeom>
          <a:solidFill>
            <a:srgbClr val="25212A">
              <a:alpha val="7115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05" name="Google Shape;1005;p95"/>
          <p:cNvSpPr/>
          <p:nvPr/>
        </p:nvSpPr>
        <p:spPr>
          <a:xfrm>
            <a:off x="7722291" y="3168318"/>
            <a:ext cx="161514" cy="313513"/>
          </a:xfrm>
          <a:custGeom>
            <a:rect b="b" l="l" r="r" t="t"/>
            <a:pathLst>
              <a:path extrusionOk="0" h="15963" w="6741">
                <a:moveTo>
                  <a:pt x="3431" y="439"/>
                </a:moveTo>
                <a:lnTo>
                  <a:pt x="3577" y="488"/>
                </a:lnTo>
                <a:lnTo>
                  <a:pt x="3748" y="536"/>
                </a:lnTo>
                <a:lnTo>
                  <a:pt x="3699" y="609"/>
                </a:lnTo>
                <a:lnTo>
                  <a:pt x="3699" y="682"/>
                </a:lnTo>
                <a:lnTo>
                  <a:pt x="3723" y="731"/>
                </a:lnTo>
                <a:lnTo>
                  <a:pt x="3748" y="755"/>
                </a:lnTo>
                <a:lnTo>
                  <a:pt x="3845" y="780"/>
                </a:lnTo>
                <a:lnTo>
                  <a:pt x="3918" y="780"/>
                </a:lnTo>
                <a:lnTo>
                  <a:pt x="3991" y="755"/>
                </a:lnTo>
                <a:lnTo>
                  <a:pt x="4088" y="731"/>
                </a:lnTo>
                <a:lnTo>
                  <a:pt x="4161" y="780"/>
                </a:lnTo>
                <a:lnTo>
                  <a:pt x="4088" y="828"/>
                </a:lnTo>
                <a:lnTo>
                  <a:pt x="4040" y="853"/>
                </a:lnTo>
                <a:lnTo>
                  <a:pt x="4015" y="926"/>
                </a:lnTo>
                <a:lnTo>
                  <a:pt x="3991" y="974"/>
                </a:lnTo>
                <a:lnTo>
                  <a:pt x="3967" y="1047"/>
                </a:lnTo>
                <a:lnTo>
                  <a:pt x="3991" y="1072"/>
                </a:lnTo>
                <a:lnTo>
                  <a:pt x="4015" y="1096"/>
                </a:lnTo>
                <a:lnTo>
                  <a:pt x="4137" y="1096"/>
                </a:lnTo>
                <a:lnTo>
                  <a:pt x="4259" y="1072"/>
                </a:lnTo>
                <a:lnTo>
                  <a:pt x="4429" y="999"/>
                </a:lnTo>
                <a:lnTo>
                  <a:pt x="4502" y="1096"/>
                </a:lnTo>
                <a:lnTo>
                  <a:pt x="4332" y="1193"/>
                </a:lnTo>
                <a:lnTo>
                  <a:pt x="4186" y="1291"/>
                </a:lnTo>
                <a:lnTo>
                  <a:pt x="4137" y="1339"/>
                </a:lnTo>
                <a:lnTo>
                  <a:pt x="4113" y="1388"/>
                </a:lnTo>
                <a:lnTo>
                  <a:pt x="4113" y="1412"/>
                </a:lnTo>
                <a:lnTo>
                  <a:pt x="4113" y="1436"/>
                </a:lnTo>
                <a:lnTo>
                  <a:pt x="4210" y="1485"/>
                </a:lnTo>
                <a:lnTo>
                  <a:pt x="4307" y="1485"/>
                </a:lnTo>
                <a:lnTo>
                  <a:pt x="4405" y="1461"/>
                </a:lnTo>
                <a:lnTo>
                  <a:pt x="4551" y="1436"/>
                </a:lnTo>
                <a:lnTo>
                  <a:pt x="4672" y="1364"/>
                </a:lnTo>
                <a:lnTo>
                  <a:pt x="4745" y="1509"/>
                </a:lnTo>
                <a:lnTo>
                  <a:pt x="4429" y="1582"/>
                </a:lnTo>
                <a:lnTo>
                  <a:pt x="4332" y="1631"/>
                </a:lnTo>
                <a:lnTo>
                  <a:pt x="4210" y="1680"/>
                </a:lnTo>
                <a:lnTo>
                  <a:pt x="4113" y="1753"/>
                </a:lnTo>
                <a:lnTo>
                  <a:pt x="4040" y="1826"/>
                </a:lnTo>
                <a:lnTo>
                  <a:pt x="4040" y="1874"/>
                </a:lnTo>
                <a:lnTo>
                  <a:pt x="4064" y="1899"/>
                </a:lnTo>
                <a:lnTo>
                  <a:pt x="4283" y="1899"/>
                </a:lnTo>
                <a:lnTo>
                  <a:pt x="4502" y="1850"/>
                </a:lnTo>
                <a:lnTo>
                  <a:pt x="4818" y="1801"/>
                </a:lnTo>
                <a:lnTo>
                  <a:pt x="4818" y="1947"/>
                </a:lnTo>
                <a:lnTo>
                  <a:pt x="4794" y="2093"/>
                </a:lnTo>
                <a:lnTo>
                  <a:pt x="4794" y="2118"/>
                </a:lnTo>
                <a:lnTo>
                  <a:pt x="4770" y="2118"/>
                </a:lnTo>
                <a:lnTo>
                  <a:pt x="4502" y="2166"/>
                </a:lnTo>
                <a:lnTo>
                  <a:pt x="4234" y="2264"/>
                </a:lnTo>
                <a:lnTo>
                  <a:pt x="4015" y="2312"/>
                </a:lnTo>
                <a:lnTo>
                  <a:pt x="3894" y="2361"/>
                </a:lnTo>
                <a:lnTo>
                  <a:pt x="3796" y="2410"/>
                </a:lnTo>
                <a:lnTo>
                  <a:pt x="3796" y="2434"/>
                </a:lnTo>
                <a:lnTo>
                  <a:pt x="3796" y="2483"/>
                </a:lnTo>
                <a:lnTo>
                  <a:pt x="3821" y="2531"/>
                </a:lnTo>
                <a:lnTo>
                  <a:pt x="3894" y="2580"/>
                </a:lnTo>
                <a:lnTo>
                  <a:pt x="3991" y="2604"/>
                </a:lnTo>
                <a:lnTo>
                  <a:pt x="4210" y="2604"/>
                </a:lnTo>
                <a:lnTo>
                  <a:pt x="4453" y="2580"/>
                </a:lnTo>
                <a:lnTo>
                  <a:pt x="4672" y="2507"/>
                </a:lnTo>
                <a:lnTo>
                  <a:pt x="4672" y="2507"/>
                </a:lnTo>
                <a:lnTo>
                  <a:pt x="4526" y="2750"/>
                </a:lnTo>
                <a:lnTo>
                  <a:pt x="4283" y="2750"/>
                </a:lnTo>
                <a:lnTo>
                  <a:pt x="4064" y="2775"/>
                </a:lnTo>
                <a:lnTo>
                  <a:pt x="3845" y="2823"/>
                </a:lnTo>
                <a:lnTo>
                  <a:pt x="3723" y="2848"/>
                </a:lnTo>
                <a:lnTo>
                  <a:pt x="3626" y="2896"/>
                </a:lnTo>
                <a:lnTo>
                  <a:pt x="3626" y="2921"/>
                </a:lnTo>
                <a:lnTo>
                  <a:pt x="3602" y="2969"/>
                </a:lnTo>
                <a:lnTo>
                  <a:pt x="3626" y="2994"/>
                </a:lnTo>
                <a:lnTo>
                  <a:pt x="3650" y="2994"/>
                </a:lnTo>
                <a:lnTo>
                  <a:pt x="3918" y="3091"/>
                </a:lnTo>
                <a:lnTo>
                  <a:pt x="4064" y="3115"/>
                </a:lnTo>
                <a:lnTo>
                  <a:pt x="4234" y="3115"/>
                </a:lnTo>
                <a:lnTo>
                  <a:pt x="4040" y="3286"/>
                </a:lnTo>
                <a:lnTo>
                  <a:pt x="3869" y="3213"/>
                </a:lnTo>
                <a:lnTo>
                  <a:pt x="3675" y="3188"/>
                </a:lnTo>
                <a:lnTo>
                  <a:pt x="3504" y="3213"/>
                </a:lnTo>
                <a:lnTo>
                  <a:pt x="3407" y="3237"/>
                </a:lnTo>
                <a:lnTo>
                  <a:pt x="3358" y="3286"/>
                </a:lnTo>
                <a:lnTo>
                  <a:pt x="3334" y="3310"/>
                </a:lnTo>
                <a:lnTo>
                  <a:pt x="3334" y="3334"/>
                </a:lnTo>
                <a:lnTo>
                  <a:pt x="3358" y="3407"/>
                </a:lnTo>
                <a:lnTo>
                  <a:pt x="3480" y="3456"/>
                </a:lnTo>
                <a:lnTo>
                  <a:pt x="3602" y="3480"/>
                </a:lnTo>
                <a:lnTo>
                  <a:pt x="3383" y="3480"/>
                </a:lnTo>
                <a:lnTo>
                  <a:pt x="3139" y="3456"/>
                </a:lnTo>
                <a:lnTo>
                  <a:pt x="2920" y="3383"/>
                </a:lnTo>
                <a:lnTo>
                  <a:pt x="2701" y="3261"/>
                </a:lnTo>
                <a:lnTo>
                  <a:pt x="2507" y="3115"/>
                </a:lnTo>
                <a:lnTo>
                  <a:pt x="2337" y="2945"/>
                </a:lnTo>
                <a:lnTo>
                  <a:pt x="2191" y="2750"/>
                </a:lnTo>
                <a:lnTo>
                  <a:pt x="2093" y="2531"/>
                </a:lnTo>
                <a:lnTo>
                  <a:pt x="2020" y="2288"/>
                </a:lnTo>
                <a:lnTo>
                  <a:pt x="1996" y="2069"/>
                </a:lnTo>
                <a:lnTo>
                  <a:pt x="1972" y="1826"/>
                </a:lnTo>
                <a:lnTo>
                  <a:pt x="2020" y="1582"/>
                </a:lnTo>
                <a:lnTo>
                  <a:pt x="2069" y="1364"/>
                </a:lnTo>
                <a:lnTo>
                  <a:pt x="2191" y="1169"/>
                </a:lnTo>
                <a:lnTo>
                  <a:pt x="2312" y="974"/>
                </a:lnTo>
                <a:lnTo>
                  <a:pt x="2483" y="828"/>
                </a:lnTo>
                <a:lnTo>
                  <a:pt x="2653" y="731"/>
                </a:lnTo>
                <a:lnTo>
                  <a:pt x="2799" y="658"/>
                </a:lnTo>
                <a:lnTo>
                  <a:pt x="2896" y="682"/>
                </a:lnTo>
                <a:lnTo>
                  <a:pt x="2969" y="682"/>
                </a:lnTo>
                <a:lnTo>
                  <a:pt x="3042" y="658"/>
                </a:lnTo>
                <a:lnTo>
                  <a:pt x="3115" y="561"/>
                </a:lnTo>
                <a:lnTo>
                  <a:pt x="3261" y="512"/>
                </a:lnTo>
                <a:lnTo>
                  <a:pt x="3431" y="439"/>
                </a:lnTo>
                <a:close/>
                <a:moveTo>
                  <a:pt x="3869" y="4454"/>
                </a:moveTo>
                <a:lnTo>
                  <a:pt x="4137" y="4478"/>
                </a:lnTo>
                <a:lnTo>
                  <a:pt x="4040" y="4575"/>
                </a:lnTo>
                <a:lnTo>
                  <a:pt x="4015" y="4624"/>
                </a:lnTo>
                <a:lnTo>
                  <a:pt x="4015" y="4673"/>
                </a:lnTo>
                <a:lnTo>
                  <a:pt x="4064" y="4721"/>
                </a:lnTo>
                <a:lnTo>
                  <a:pt x="4113" y="4770"/>
                </a:lnTo>
                <a:lnTo>
                  <a:pt x="4186" y="4770"/>
                </a:lnTo>
                <a:lnTo>
                  <a:pt x="4429" y="4697"/>
                </a:lnTo>
                <a:lnTo>
                  <a:pt x="4672" y="4624"/>
                </a:lnTo>
                <a:lnTo>
                  <a:pt x="4745" y="4600"/>
                </a:lnTo>
                <a:lnTo>
                  <a:pt x="4867" y="4648"/>
                </a:lnTo>
                <a:lnTo>
                  <a:pt x="4745" y="4673"/>
                </a:lnTo>
                <a:lnTo>
                  <a:pt x="4648" y="4721"/>
                </a:lnTo>
                <a:lnTo>
                  <a:pt x="4526" y="4770"/>
                </a:lnTo>
                <a:lnTo>
                  <a:pt x="4478" y="4867"/>
                </a:lnTo>
                <a:lnTo>
                  <a:pt x="4453" y="4940"/>
                </a:lnTo>
                <a:lnTo>
                  <a:pt x="4478" y="4965"/>
                </a:lnTo>
                <a:lnTo>
                  <a:pt x="4502" y="4965"/>
                </a:lnTo>
                <a:lnTo>
                  <a:pt x="4624" y="4989"/>
                </a:lnTo>
                <a:lnTo>
                  <a:pt x="4770" y="4965"/>
                </a:lnTo>
                <a:lnTo>
                  <a:pt x="5013" y="4940"/>
                </a:lnTo>
                <a:lnTo>
                  <a:pt x="5183" y="4940"/>
                </a:lnTo>
                <a:lnTo>
                  <a:pt x="5329" y="4916"/>
                </a:lnTo>
                <a:lnTo>
                  <a:pt x="5378" y="4965"/>
                </a:lnTo>
                <a:lnTo>
                  <a:pt x="5232" y="4989"/>
                </a:lnTo>
                <a:lnTo>
                  <a:pt x="5110" y="5038"/>
                </a:lnTo>
                <a:lnTo>
                  <a:pt x="5013" y="5111"/>
                </a:lnTo>
                <a:lnTo>
                  <a:pt x="4964" y="5232"/>
                </a:lnTo>
                <a:lnTo>
                  <a:pt x="4964" y="5281"/>
                </a:lnTo>
                <a:lnTo>
                  <a:pt x="4989" y="5305"/>
                </a:lnTo>
                <a:lnTo>
                  <a:pt x="5086" y="5354"/>
                </a:lnTo>
                <a:lnTo>
                  <a:pt x="5159" y="5354"/>
                </a:lnTo>
                <a:lnTo>
                  <a:pt x="5354" y="5330"/>
                </a:lnTo>
                <a:lnTo>
                  <a:pt x="5694" y="5330"/>
                </a:lnTo>
                <a:lnTo>
                  <a:pt x="5792" y="5476"/>
                </a:lnTo>
                <a:lnTo>
                  <a:pt x="5621" y="5524"/>
                </a:lnTo>
                <a:lnTo>
                  <a:pt x="5475" y="5597"/>
                </a:lnTo>
                <a:lnTo>
                  <a:pt x="5451" y="5622"/>
                </a:lnTo>
                <a:lnTo>
                  <a:pt x="5475" y="5646"/>
                </a:lnTo>
                <a:lnTo>
                  <a:pt x="5548" y="5695"/>
                </a:lnTo>
                <a:lnTo>
                  <a:pt x="5646" y="5719"/>
                </a:lnTo>
                <a:lnTo>
                  <a:pt x="5816" y="5743"/>
                </a:lnTo>
                <a:lnTo>
                  <a:pt x="5938" y="5743"/>
                </a:lnTo>
                <a:lnTo>
                  <a:pt x="6011" y="5914"/>
                </a:lnTo>
                <a:lnTo>
                  <a:pt x="5840" y="5962"/>
                </a:lnTo>
                <a:lnTo>
                  <a:pt x="5767" y="5987"/>
                </a:lnTo>
                <a:lnTo>
                  <a:pt x="5719" y="6035"/>
                </a:lnTo>
                <a:lnTo>
                  <a:pt x="5694" y="6084"/>
                </a:lnTo>
                <a:lnTo>
                  <a:pt x="5719" y="6108"/>
                </a:lnTo>
                <a:lnTo>
                  <a:pt x="5913" y="6157"/>
                </a:lnTo>
                <a:lnTo>
                  <a:pt x="6108" y="6181"/>
                </a:lnTo>
                <a:lnTo>
                  <a:pt x="6157" y="6400"/>
                </a:lnTo>
                <a:lnTo>
                  <a:pt x="6084" y="6400"/>
                </a:lnTo>
                <a:lnTo>
                  <a:pt x="5938" y="6425"/>
                </a:lnTo>
                <a:lnTo>
                  <a:pt x="5889" y="6473"/>
                </a:lnTo>
                <a:lnTo>
                  <a:pt x="5816" y="6522"/>
                </a:lnTo>
                <a:lnTo>
                  <a:pt x="5816" y="6546"/>
                </a:lnTo>
                <a:lnTo>
                  <a:pt x="5816" y="6595"/>
                </a:lnTo>
                <a:lnTo>
                  <a:pt x="5840" y="6644"/>
                </a:lnTo>
                <a:lnTo>
                  <a:pt x="5889" y="6692"/>
                </a:lnTo>
                <a:lnTo>
                  <a:pt x="5962" y="6717"/>
                </a:lnTo>
                <a:lnTo>
                  <a:pt x="6084" y="6717"/>
                </a:lnTo>
                <a:lnTo>
                  <a:pt x="6230" y="6692"/>
                </a:lnTo>
                <a:lnTo>
                  <a:pt x="6278" y="6887"/>
                </a:lnTo>
                <a:lnTo>
                  <a:pt x="6059" y="6887"/>
                </a:lnTo>
                <a:lnTo>
                  <a:pt x="6035" y="6911"/>
                </a:lnTo>
                <a:lnTo>
                  <a:pt x="6011" y="6936"/>
                </a:lnTo>
                <a:lnTo>
                  <a:pt x="6011" y="6984"/>
                </a:lnTo>
                <a:lnTo>
                  <a:pt x="6035" y="7033"/>
                </a:lnTo>
                <a:lnTo>
                  <a:pt x="6084" y="7082"/>
                </a:lnTo>
                <a:lnTo>
                  <a:pt x="6157" y="7106"/>
                </a:lnTo>
                <a:lnTo>
                  <a:pt x="6303" y="7130"/>
                </a:lnTo>
                <a:lnTo>
                  <a:pt x="6327" y="7301"/>
                </a:lnTo>
                <a:lnTo>
                  <a:pt x="6157" y="7301"/>
                </a:lnTo>
                <a:lnTo>
                  <a:pt x="6084" y="7325"/>
                </a:lnTo>
                <a:lnTo>
                  <a:pt x="6035" y="7374"/>
                </a:lnTo>
                <a:lnTo>
                  <a:pt x="6011" y="7447"/>
                </a:lnTo>
                <a:lnTo>
                  <a:pt x="6011" y="7471"/>
                </a:lnTo>
                <a:lnTo>
                  <a:pt x="6035" y="7520"/>
                </a:lnTo>
                <a:lnTo>
                  <a:pt x="6084" y="7544"/>
                </a:lnTo>
                <a:lnTo>
                  <a:pt x="6132" y="7568"/>
                </a:lnTo>
                <a:lnTo>
                  <a:pt x="6254" y="7593"/>
                </a:lnTo>
                <a:lnTo>
                  <a:pt x="6351" y="7617"/>
                </a:lnTo>
                <a:lnTo>
                  <a:pt x="6351" y="7739"/>
                </a:lnTo>
                <a:lnTo>
                  <a:pt x="6157" y="7739"/>
                </a:lnTo>
                <a:lnTo>
                  <a:pt x="6132" y="7763"/>
                </a:lnTo>
                <a:lnTo>
                  <a:pt x="6084" y="7787"/>
                </a:lnTo>
                <a:lnTo>
                  <a:pt x="6059" y="7860"/>
                </a:lnTo>
                <a:lnTo>
                  <a:pt x="6059" y="7885"/>
                </a:lnTo>
                <a:lnTo>
                  <a:pt x="6059" y="7909"/>
                </a:lnTo>
                <a:lnTo>
                  <a:pt x="6132" y="7982"/>
                </a:lnTo>
                <a:lnTo>
                  <a:pt x="6230" y="8006"/>
                </a:lnTo>
                <a:lnTo>
                  <a:pt x="6327" y="8031"/>
                </a:lnTo>
                <a:lnTo>
                  <a:pt x="6327" y="8177"/>
                </a:lnTo>
                <a:lnTo>
                  <a:pt x="6205" y="8201"/>
                </a:lnTo>
                <a:lnTo>
                  <a:pt x="6157" y="8225"/>
                </a:lnTo>
                <a:lnTo>
                  <a:pt x="6108" y="8250"/>
                </a:lnTo>
                <a:lnTo>
                  <a:pt x="6084" y="8298"/>
                </a:lnTo>
                <a:lnTo>
                  <a:pt x="6084" y="8323"/>
                </a:lnTo>
                <a:lnTo>
                  <a:pt x="6084" y="8371"/>
                </a:lnTo>
                <a:lnTo>
                  <a:pt x="6108" y="8420"/>
                </a:lnTo>
                <a:lnTo>
                  <a:pt x="6205" y="8469"/>
                </a:lnTo>
                <a:lnTo>
                  <a:pt x="6303" y="8469"/>
                </a:lnTo>
                <a:lnTo>
                  <a:pt x="6278" y="8590"/>
                </a:lnTo>
                <a:lnTo>
                  <a:pt x="6205" y="8639"/>
                </a:lnTo>
                <a:lnTo>
                  <a:pt x="6181" y="8712"/>
                </a:lnTo>
                <a:lnTo>
                  <a:pt x="6181" y="8809"/>
                </a:lnTo>
                <a:lnTo>
                  <a:pt x="6205" y="8834"/>
                </a:lnTo>
                <a:lnTo>
                  <a:pt x="6254" y="8882"/>
                </a:lnTo>
                <a:lnTo>
                  <a:pt x="6327" y="8907"/>
                </a:lnTo>
                <a:lnTo>
                  <a:pt x="6327" y="8931"/>
                </a:lnTo>
                <a:lnTo>
                  <a:pt x="6327" y="8980"/>
                </a:lnTo>
                <a:lnTo>
                  <a:pt x="6303" y="9028"/>
                </a:lnTo>
                <a:lnTo>
                  <a:pt x="6254" y="9101"/>
                </a:lnTo>
                <a:lnTo>
                  <a:pt x="6157" y="9199"/>
                </a:lnTo>
                <a:lnTo>
                  <a:pt x="6084" y="9223"/>
                </a:lnTo>
                <a:lnTo>
                  <a:pt x="6011" y="9199"/>
                </a:lnTo>
                <a:lnTo>
                  <a:pt x="5962" y="9174"/>
                </a:lnTo>
                <a:lnTo>
                  <a:pt x="5913" y="9126"/>
                </a:lnTo>
                <a:lnTo>
                  <a:pt x="5865" y="9053"/>
                </a:lnTo>
                <a:lnTo>
                  <a:pt x="5865" y="9004"/>
                </a:lnTo>
                <a:lnTo>
                  <a:pt x="5865" y="8858"/>
                </a:lnTo>
                <a:lnTo>
                  <a:pt x="5865" y="8834"/>
                </a:lnTo>
                <a:lnTo>
                  <a:pt x="5913" y="8542"/>
                </a:lnTo>
                <a:lnTo>
                  <a:pt x="5938" y="8201"/>
                </a:lnTo>
                <a:lnTo>
                  <a:pt x="5913" y="7812"/>
                </a:lnTo>
                <a:lnTo>
                  <a:pt x="5865" y="7398"/>
                </a:lnTo>
                <a:lnTo>
                  <a:pt x="5792" y="7009"/>
                </a:lnTo>
                <a:lnTo>
                  <a:pt x="5719" y="6838"/>
                </a:lnTo>
                <a:lnTo>
                  <a:pt x="5646" y="6668"/>
                </a:lnTo>
                <a:lnTo>
                  <a:pt x="5548" y="6522"/>
                </a:lnTo>
                <a:lnTo>
                  <a:pt x="5451" y="6400"/>
                </a:lnTo>
                <a:lnTo>
                  <a:pt x="5329" y="6327"/>
                </a:lnTo>
                <a:lnTo>
                  <a:pt x="5208" y="6254"/>
                </a:lnTo>
                <a:lnTo>
                  <a:pt x="5135" y="6254"/>
                </a:lnTo>
                <a:lnTo>
                  <a:pt x="5086" y="6279"/>
                </a:lnTo>
                <a:lnTo>
                  <a:pt x="5062" y="6327"/>
                </a:lnTo>
                <a:lnTo>
                  <a:pt x="5037" y="6376"/>
                </a:lnTo>
                <a:lnTo>
                  <a:pt x="4818" y="6376"/>
                </a:lnTo>
                <a:lnTo>
                  <a:pt x="4745" y="6400"/>
                </a:lnTo>
                <a:lnTo>
                  <a:pt x="4672" y="6449"/>
                </a:lnTo>
                <a:lnTo>
                  <a:pt x="4648" y="6546"/>
                </a:lnTo>
                <a:lnTo>
                  <a:pt x="4672" y="6571"/>
                </a:lnTo>
                <a:lnTo>
                  <a:pt x="4697" y="6595"/>
                </a:lnTo>
                <a:lnTo>
                  <a:pt x="4770" y="6619"/>
                </a:lnTo>
                <a:lnTo>
                  <a:pt x="4867" y="6619"/>
                </a:lnTo>
                <a:lnTo>
                  <a:pt x="4964" y="6644"/>
                </a:lnTo>
                <a:lnTo>
                  <a:pt x="4916" y="6887"/>
                </a:lnTo>
                <a:lnTo>
                  <a:pt x="4770" y="6911"/>
                </a:lnTo>
                <a:lnTo>
                  <a:pt x="4624" y="6960"/>
                </a:lnTo>
                <a:lnTo>
                  <a:pt x="4478" y="7033"/>
                </a:lnTo>
                <a:lnTo>
                  <a:pt x="4356" y="7130"/>
                </a:lnTo>
                <a:lnTo>
                  <a:pt x="4356" y="7155"/>
                </a:lnTo>
                <a:lnTo>
                  <a:pt x="4356" y="7179"/>
                </a:lnTo>
                <a:lnTo>
                  <a:pt x="4356" y="7203"/>
                </a:lnTo>
                <a:lnTo>
                  <a:pt x="4380" y="7228"/>
                </a:lnTo>
                <a:lnTo>
                  <a:pt x="4648" y="7228"/>
                </a:lnTo>
                <a:lnTo>
                  <a:pt x="4916" y="7203"/>
                </a:lnTo>
                <a:lnTo>
                  <a:pt x="4916" y="7349"/>
                </a:lnTo>
                <a:lnTo>
                  <a:pt x="4770" y="7374"/>
                </a:lnTo>
                <a:lnTo>
                  <a:pt x="4672" y="7398"/>
                </a:lnTo>
                <a:lnTo>
                  <a:pt x="4575" y="7422"/>
                </a:lnTo>
                <a:lnTo>
                  <a:pt x="4478" y="7471"/>
                </a:lnTo>
                <a:lnTo>
                  <a:pt x="4405" y="7544"/>
                </a:lnTo>
                <a:lnTo>
                  <a:pt x="4405" y="7568"/>
                </a:lnTo>
                <a:lnTo>
                  <a:pt x="4405" y="7593"/>
                </a:lnTo>
                <a:lnTo>
                  <a:pt x="4502" y="7641"/>
                </a:lnTo>
                <a:lnTo>
                  <a:pt x="4624" y="7666"/>
                </a:lnTo>
                <a:lnTo>
                  <a:pt x="4770" y="7690"/>
                </a:lnTo>
                <a:lnTo>
                  <a:pt x="4916" y="7690"/>
                </a:lnTo>
                <a:lnTo>
                  <a:pt x="4916" y="7909"/>
                </a:lnTo>
                <a:lnTo>
                  <a:pt x="4697" y="7909"/>
                </a:lnTo>
                <a:lnTo>
                  <a:pt x="4478" y="7958"/>
                </a:lnTo>
                <a:lnTo>
                  <a:pt x="4405" y="7982"/>
                </a:lnTo>
                <a:lnTo>
                  <a:pt x="4332" y="8031"/>
                </a:lnTo>
                <a:lnTo>
                  <a:pt x="4307" y="8079"/>
                </a:lnTo>
                <a:lnTo>
                  <a:pt x="4307" y="8128"/>
                </a:lnTo>
                <a:lnTo>
                  <a:pt x="4332" y="8152"/>
                </a:lnTo>
                <a:lnTo>
                  <a:pt x="4405" y="8201"/>
                </a:lnTo>
                <a:lnTo>
                  <a:pt x="4526" y="8225"/>
                </a:lnTo>
                <a:lnTo>
                  <a:pt x="4794" y="8201"/>
                </a:lnTo>
                <a:lnTo>
                  <a:pt x="4916" y="8201"/>
                </a:lnTo>
                <a:lnTo>
                  <a:pt x="4916" y="8420"/>
                </a:lnTo>
                <a:lnTo>
                  <a:pt x="4770" y="8396"/>
                </a:lnTo>
                <a:lnTo>
                  <a:pt x="4648" y="8420"/>
                </a:lnTo>
                <a:lnTo>
                  <a:pt x="4478" y="8469"/>
                </a:lnTo>
                <a:lnTo>
                  <a:pt x="4405" y="8493"/>
                </a:lnTo>
                <a:lnTo>
                  <a:pt x="4332" y="8542"/>
                </a:lnTo>
                <a:lnTo>
                  <a:pt x="4307" y="8566"/>
                </a:lnTo>
                <a:lnTo>
                  <a:pt x="4307" y="8590"/>
                </a:lnTo>
                <a:lnTo>
                  <a:pt x="4356" y="8639"/>
                </a:lnTo>
                <a:lnTo>
                  <a:pt x="4429" y="8688"/>
                </a:lnTo>
                <a:lnTo>
                  <a:pt x="4502" y="8712"/>
                </a:lnTo>
                <a:lnTo>
                  <a:pt x="4672" y="8736"/>
                </a:lnTo>
                <a:lnTo>
                  <a:pt x="4794" y="8736"/>
                </a:lnTo>
                <a:lnTo>
                  <a:pt x="4916" y="8712"/>
                </a:lnTo>
                <a:lnTo>
                  <a:pt x="4916" y="8980"/>
                </a:lnTo>
                <a:lnTo>
                  <a:pt x="4770" y="9004"/>
                </a:lnTo>
                <a:lnTo>
                  <a:pt x="4624" y="9028"/>
                </a:lnTo>
                <a:lnTo>
                  <a:pt x="4356" y="9126"/>
                </a:lnTo>
                <a:lnTo>
                  <a:pt x="4332" y="9150"/>
                </a:lnTo>
                <a:lnTo>
                  <a:pt x="4356" y="9174"/>
                </a:lnTo>
                <a:lnTo>
                  <a:pt x="4478" y="9223"/>
                </a:lnTo>
                <a:lnTo>
                  <a:pt x="4599" y="9247"/>
                </a:lnTo>
                <a:lnTo>
                  <a:pt x="4843" y="9247"/>
                </a:lnTo>
                <a:lnTo>
                  <a:pt x="4940" y="9223"/>
                </a:lnTo>
                <a:lnTo>
                  <a:pt x="4940" y="9466"/>
                </a:lnTo>
                <a:lnTo>
                  <a:pt x="4770" y="9490"/>
                </a:lnTo>
                <a:lnTo>
                  <a:pt x="4575" y="9515"/>
                </a:lnTo>
                <a:lnTo>
                  <a:pt x="4380" y="9563"/>
                </a:lnTo>
                <a:lnTo>
                  <a:pt x="4356" y="9588"/>
                </a:lnTo>
                <a:lnTo>
                  <a:pt x="4332" y="9661"/>
                </a:lnTo>
                <a:lnTo>
                  <a:pt x="4332" y="9709"/>
                </a:lnTo>
                <a:lnTo>
                  <a:pt x="4356" y="9758"/>
                </a:lnTo>
                <a:lnTo>
                  <a:pt x="4453" y="9807"/>
                </a:lnTo>
                <a:lnTo>
                  <a:pt x="4526" y="9831"/>
                </a:lnTo>
                <a:lnTo>
                  <a:pt x="4721" y="9855"/>
                </a:lnTo>
                <a:lnTo>
                  <a:pt x="4964" y="9855"/>
                </a:lnTo>
                <a:lnTo>
                  <a:pt x="4964" y="10026"/>
                </a:lnTo>
                <a:lnTo>
                  <a:pt x="4818" y="10026"/>
                </a:lnTo>
                <a:lnTo>
                  <a:pt x="4672" y="10050"/>
                </a:lnTo>
                <a:lnTo>
                  <a:pt x="4551" y="10099"/>
                </a:lnTo>
                <a:lnTo>
                  <a:pt x="4405" y="10172"/>
                </a:lnTo>
                <a:lnTo>
                  <a:pt x="4405" y="10196"/>
                </a:lnTo>
                <a:lnTo>
                  <a:pt x="4405" y="10220"/>
                </a:lnTo>
                <a:lnTo>
                  <a:pt x="4551" y="10269"/>
                </a:lnTo>
                <a:lnTo>
                  <a:pt x="4697" y="10318"/>
                </a:lnTo>
                <a:lnTo>
                  <a:pt x="4916" y="10318"/>
                </a:lnTo>
                <a:lnTo>
                  <a:pt x="4989" y="10269"/>
                </a:lnTo>
                <a:lnTo>
                  <a:pt x="4989" y="10561"/>
                </a:lnTo>
                <a:lnTo>
                  <a:pt x="4867" y="10561"/>
                </a:lnTo>
                <a:lnTo>
                  <a:pt x="4721" y="10610"/>
                </a:lnTo>
                <a:lnTo>
                  <a:pt x="4551" y="10658"/>
                </a:lnTo>
                <a:lnTo>
                  <a:pt x="4478" y="10707"/>
                </a:lnTo>
                <a:lnTo>
                  <a:pt x="4429" y="10780"/>
                </a:lnTo>
                <a:lnTo>
                  <a:pt x="4429" y="10804"/>
                </a:lnTo>
                <a:lnTo>
                  <a:pt x="4478" y="10853"/>
                </a:lnTo>
                <a:lnTo>
                  <a:pt x="4551" y="10902"/>
                </a:lnTo>
                <a:lnTo>
                  <a:pt x="4721" y="10902"/>
                </a:lnTo>
                <a:lnTo>
                  <a:pt x="4867" y="10877"/>
                </a:lnTo>
                <a:lnTo>
                  <a:pt x="5013" y="10829"/>
                </a:lnTo>
                <a:lnTo>
                  <a:pt x="5013" y="10853"/>
                </a:lnTo>
                <a:lnTo>
                  <a:pt x="5013" y="10950"/>
                </a:lnTo>
                <a:lnTo>
                  <a:pt x="4843" y="10999"/>
                </a:lnTo>
                <a:lnTo>
                  <a:pt x="4672" y="11048"/>
                </a:lnTo>
                <a:lnTo>
                  <a:pt x="4599" y="11072"/>
                </a:lnTo>
                <a:lnTo>
                  <a:pt x="4502" y="11121"/>
                </a:lnTo>
                <a:lnTo>
                  <a:pt x="4502" y="11169"/>
                </a:lnTo>
                <a:lnTo>
                  <a:pt x="4502" y="11218"/>
                </a:lnTo>
                <a:lnTo>
                  <a:pt x="4575" y="11291"/>
                </a:lnTo>
                <a:lnTo>
                  <a:pt x="4648" y="11340"/>
                </a:lnTo>
                <a:lnTo>
                  <a:pt x="4843" y="11340"/>
                </a:lnTo>
                <a:lnTo>
                  <a:pt x="5037" y="11315"/>
                </a:lnTo>
                <a:lnTo>
                  <a:pt x="5037" y="11461"/>
                </a:lnTo>
                <a:lnTo>
                  <a:pt x="4916" y="11486"/>
                </a:lnTo>
                <a:lnTo>
                  <a:pt x="4794" y="11510"/>
                </a:lnTo>
                <a:lnTo>
                  <a:pt x="4551" y="11607"/>
                </a:lnTo>
                <a:lnTo>
                  <a:pt x="4502" y="11632"/>
                </a:lnTo>
                <a:lnTo>
                  <a:pt x="4478" y="11656"/>
                </a:lnTo>
                <a:lnTo>
                  <a:pt x="4502" y="11753"/>
                </a:lnTo>
                <a:lnTo>
                  <a:pt x="4526" y="11802"/>
                </a:lnTo>
                <a:lnTo>
                  <a:pt x="4599" y="11851"/>
                </a:lnTo>
                <a:lnTo>
                  <a:pt x="4721" y="11851"/>
                </a:lnTo>
                <a:lnTo>
                  <a:pt x="4843" y="11826"/>
                </a:lnTo>
                <a:lnTo>
                  <a:pt x="4964" y="11802"/>
                </a:lnTo>
                <a:lnTo>
                  <a:pt x="5062" y="11753"/>
                </a:lnTo>
                <a:lnTo>
                  <a:pt x="5062" y="11948"/>
                </a:lnTo>
                <a:lnTo>
                  <a:pt x="4843" y="11997"/>
                </a:lnTo>
                <a:lnTo>
                  <a:pt x="4672" y="12070"/>
                </a:lnTo>
                <a:lnTo>
                  <a:pt x="4551" y="12191"/>
                </a:lnTo>
                <a:lnTo>
                  <a:pt x="4551" y="12216"/>
                </a:lnTo>
                <a:lnTo>
                  <a:pt x="4575" y="12240"/>
                </a:lnTo>
                <a:lnTo>
                  <a:pt x="4624" y="12264"/>
                </a:lnTo>
                <a:lnTo>
                  <a:pt x="4697" y="12289"/>
                </a:lnTo>
                <a:lnTo>
                  <a:pt x="5086" y="12289"/>
                </a:lnTo>
                <a:lnTo>
                  <a:pt x="5110" y="12483"/>
                </a:lnTo>
                <a:lnTo>
                  <a:pt x="4916" y="12532"/>
                </a:lnTo>
                <a:lnTo>
                  <a:pt x="4745" y="12629"/>
                </a:lnTo>
                <a:lnTo>
                  <a:pt x="4624" y="12727"/>
                </a:lnTo>
                <a:lnTo>
                  <a:pt x="4599" y="12800"/>
                </a:lnTo>
                <a:lnTo>
                  <a:pt x="4599" y="12848"/>
                </a:lnTo>
                <a:lnTo>
                  <a:pt x="4624" y="12873"/>
                </a:lnTo>
                <a:lnTo>
                  <a:pt x="4697" y="12897"/>
                </a:lnTo>
                <a:lnTo>
                  <a:pt x="4770" y="12897"/>
                </a:lnTo>
                <a:lnTo>
                  <a:pt x="4916" y="12873"/>
                </a:lnTo>
                <a:lnTo>
                  <a:pt x="5135" y="12824"/>
                </a:lnTo>
                <a:lnTo>
                  <a:pt x="5135" y="13067"/>
                </a:lnTo>
                <a:lnTo>
                  <a:pt x="4964" y="13140"/>
                </a:lnTo>
                <a:lnTo>
                  <a:pt x="4818" y="13165"/>
                </a:lnTo>
                <a:lnTo>
                  <a:pt x="4697" y="13238"/>
                </a:lnTo>
                <a:lnTo>
                  <a:pt x="4648" y="13286"/>
                </a:lnTo>
                <a:lnTo>
                  <a:pt x="4648" y="13311"/>
                </a:lnTo>
                <a:lnTo>
                  <a:pt x="4672" y="13335"/>
                </a:lnTo>
                <a:lnTo>
                  <a:pt x="4770" y="13384"/>
                </a:lnTo>
                <a:lnTo>
                  <a:pt x="4891" y="13408"/>
                </a:lnTo>
                <a:lnTo>
                  <a:pt x="5037" y="13384"/>
                </a:lnTo>
                <a:lnTo>
                  <a:pt x="5159" y="13359"/>
                </a:lnTo>
                <a:lnTo>
                  <a:pt x="5183" y="13530"/>
                </a:lnTo>
                <a:lnTo>
                  <a:pt x="5062" y="13578"/>
                </a:lnTo>
                <a:lnTo>
                  <a:pt x="4940" y="13627"/>
                </a:lnTo>
                <a:lnTo>
                  <a:pt x="4867" y="13676"/>
                </a:lnTo>
                <a:lnTo>
                  <a:pt x="4818" y="13700"/>
                </a:lnTo>
                <a:lnTo>
                  <a:pt x="4794" y="13749"/>
                </a:lnTo>
                <a:lnTo>
                  <a:pt x="4818" y="13797"/>
                </a:lnTo>
                <a:lnTo>
                  <a:pt x="4891" y="13846"/>
                </a:lnTo>
                <a:lnTo>
                  <a:pt x="4989" y="13870"/>
                </a:lnTo>
                <a:lnTo>
                  <a:pt x="5110" y="13846"/>
                </a:lnTo>
                <a:lnTo>
                  <a:pt x="5208" y="13822"/>
                </a:lnTo>
                <a:lnTo>
                  <a:pt x="5232" y="13919"/>
                </a:lnTo>
                <a:lnTo>
                  <a:pt x="5208" y="13919"/>
                </a:lnTo>
                <a:lnTo>
                  <a:pt x="4940" y="13992"/>
                </a:lnTo>
                <a:lnTo>
                  <a:pt x="4891" y="14016"/>
                </a:lnTo>
                <a:lnTo>
                  <a:pt x="4818" y="14065"/>
                </a:lnTo>
                <a:lnTo>
                  <a:pt x="4745" y="14138"/>
                </a:lnTo>
                <a:lnTo>
                  <a:pt x="4721" y="14187"/>
                </a:lnTo>
                <a:lnTo>
                  <a:pt x="4745" y="14211"/>
                </a:lnTo>
                <a:lnTo>
                  <a:pt x="4843" y="14260"/>
                </a:lnTo>
                <a:lnTo>
                  <a:pt x="4916" y="14284"/>
                </a:lnTo>
                <a:lnTo>
                  <a:pt x="5135" y="14284"/>
                </a:lnTo>
                <a:lnTo>
                  <a:pt x="5256" y="14235"/>
                </a:lnTo>
                <a:lnTo>
                  <a:pt x="5281" y="14406"/>
                </a:lnTo>
                <a:lnTo>
                  <a:pt x="5037" y="14430"/>
                </a:lnTo>
                <a:lnTo>
                  <a:pt x="4964" y="14454"/>
                </a:lnTo>
                <a:lnTo>
                  <a:pt x="4891" y="14527"/>
                </a:lnTo>
                <a:lnTo>
                  <a:pt x="4843" y="14576"/>
                </a:lnTo>
                <a:lnTo>
                  <a:pt x="4843" y="14625"/>
                </a:lnTo>
                <a:lnTo>
                  <a:pt x="4867" y="14649"/>
                </a:lnTo>
                <a:lnTo>
                  <a:pt x="4916" y="14698"/>
                </a:lnTo>
                <a:lnTo>
                  <a:pt x="4964" y="14722"/>
                </a:lnTo>
                <a:lnTo>
                  <a:pt x="5110" y="14722"/>
                </a:lnTo>
                <a:lnTo>
                  <a:pt x="5329" y="14698"/>
                </a:lnTo>
                <a:lnTo>
                  <a:pt x="5354" y="14868"/>
                </a:lnTo>
                <a:lnTo>
                  <a:pt x="5208" y="14892"/>
                </a:lnTo>
                <a:lnTo>
                  <a:pt x="5062" y="14965"/>
                </a:lnTo>
                <a:lnTo>
                  <a:pt x="5037" y="14990"/>
                </a:lnTo>
                <a:lnTo>
                  <a:pt x="5037" y="15014"/>
                </a:lnTo>
                <a:lnTo>
                  <a:pt x="5062" y="15038"/>
                </a:lnTo>
                <a:lnTo>
                  <a:pt x="5232" y="15087"/>
                </a:lnTo>
                <a:lnTo>
                  <a:pt x="5427" y="15111"/>
                </a:lnTo>
                <a:lnTo>
                  <a:pt x="5475" y="15136"/>
                </a:lnTo>
                <a:lnTo>
                  <a:pt x="5548" y="15160"/>
                </a:lnTo>
                <a:lnTo>
                  <a:pt x="5646" y="15160"/>
                </a:lnTo>
                <a:lnTo>
                  <a:pt x="5694" y="15209"/>
                </a:lnTo>
                <a:lnTo>
                  <a:pt x="5743" y="15282"/>
                </a:lnTo>
                <a:lnTo>
                  <a:pt x="5767" y="15355"/>
                </a:lnTo>
                <a:lnTo>
                  <a:pt x="5792" y="15428"/>
                </a:lnTo>
                <a:lnTo>
                  <a:pt x="5767" y="15501"/>
                </a:lnTo>
                <a:lnTo>
                  <a:pt x="5694" y="15574"/>
                </a:lnTo>
                <a:lnTo>
                  <a:pt x="5621" y="15598"/>
                </a:lnTo>
                <a:lnTo>
                  <a:pt x="5524" y="15622"/>
                </a:lnTo>
                <a:lnTo>
                  <a:pt x="5427" y="15622"/>
                </a:lnTo>
                <a:lnTo>
                  <a:pt x="5208" y="15574"/>
                </a:lnTo>
                <a:lnTo>
                  <a:pt x="4794" y="15452"/>
                </a:lnTo>
                <a:lnTo>
                  <a:pt x="4599" y="15403"/>
                </a:lnTo>
                <a:lnTo>
                  <a:pt x="4599" y="15330"/>
                </a:lnTo>
                <a:lnTo>
                  <a:pt x="4502" y="14990"/>
                </a:lnTo>
                <a:lnTo>
                  <a:pt x="4380" y="14673"/>
                </a:lnTo>
                <a:lnTo>
                  <a:pt x="4283" y="14333"/>
                </a:lnTo>
                <a:lnTo>
                  <a:pt x="4186" y="13992"/>
                </a:lnTo>
                <a:lnTo>
                  <a:pt x="4113" y="13651"/>
                </a:lnTo>
                <a:lnTo>
                  <a:pt x="4064" y="13335"/>
                </a:lnTo>
                <a:lnTo>
                  <a:pt x="4015" y="12678"/>
                </a:lnTo>
                <a:lnTo>
                  <a:pt x="3967" y="12191"/>
                </a:lnTo>
                <a:lnTo>
                  <a:pt x="3942" y="11948"/>
                </a:lnTo>
                <a:lnTo>
                  <a:pt x="3894" y="11705"/>
                </a:lnTo>
                <a:lnTo>
                  <a:pt x="3821" y="11486"/>
                </a:lnTo>
                <a:lnTo>
                  <a:pt x="3748" y="11267"/>
                </a:lnTo>
                <a:lnTo>
                  <a:pt x="3626" y="11048"/>
                </a:lnTo>
                <a:lnTo>
                  <a:pt x="3480" y="10877"/>
                </a:lnTo>
                <a:lnTo>
                  <a:pt x="3431" y="10853"/>
                </a:lnTo>
                <a:lnTo>
                  <a:pt x="3383" y="10829"/>
                </a:lnTo>
                <a:lnTo>
                  <a:pt x="3285" y="10853"/>
                </a:lnTo>
                <a:lnTo>
                  <a:pt x="3212" y="10877"/>
                </a:lnTo>
                <a:lnTo>
                  <a:pt x="3139" y="10950"/>
                </a:lnTo>
                <a:lnTo>
                  <a:pt x="3066" y="11023"/>
                </a:lnTo>
                <a:lnTo>
                  <a:pt x="2823" y="11023"/>
                </a:lnTo>
                <a:lnTo>
                  <a:pt x="2774" y="11048"/>
                </a:lnTo>
                <a:lnTo>
                  <a:pt x="2726" y="11072"/>
                </a:lnTo>
                <a:lnTo>
                  <a:pt x="2701" y="11096"/>
                </a:lnTo>
                <a:lnTo>
                  <a:pt x="2701" y="11121"/>
                </a:lnTo>
                <a:lnTo>
                  <a:pt x="2701" y="11169"/>
                </a:lnTo>
                <a:lnTo>
                  <a:pt x="2726" y="11194"/>
                </a:lnTo>
                <a:lnTo>
                  <a:pt x="2823" y="11242"/>
                </a:lnTo>
                <a:lnTo>
                  <a:pt x="2969" y="11242"/>
                </a:lnTo>
                <a:lnTo>
                  <a:pt x="2945" y="11364"/>
                </a:lnTo>
                <a:lnTo>
                  <a:pt x="2847" y="11340"/>
                </a:lnTo>
                <a:lnTo>
                  <a:pt x="2750" y="11364"/>
                </a:lnTo>
                <a:lnTo>
                  <a:pt x="2677" y="11364"/>
                </a:lnTo>
                <a:lnTo>
                  <a:pt x="2604" y="11388"/>
                </a:lnTo>
                <a:lnTo>
                  <a:pt x="2556" y="11437"/>
                </a:lnTo>
                <a:lnTo>
                  <a:pt x="2531" y="11461"/>
                </a:lnTo>
                <a:lnTo>
                  <a:pt x="2556" y="11510"/>
                </a:lnTo>
                <a:lnTo>
                  <a:pt x="2580" y="11583"/>
                </a:lnTo>
                <a:lnTo>
                  <a:pt x="2628" y="11607"/>
                </a:lnTo>
                <a:lnTo>
                  <a:pt x="2750" y="11656"/>
                </a:lnTo>
                <a:lnTo>
                  <a:pt x="2920" y="11680"/>
                </a:lnTo>
                <a:lnTo>
                  <a:pt x="2896" y="11851"/>
                </a:lnTo>
                <a:lnTo>
                  <a:pt x="2628" y="11875"/>
                </a:lnTo>
                <a:lnTo>
                  <a:pt x="2458" y="11899"/>
                </a:lnTo>
                <a:lnTo>
                  <a:pt x="2361" y="11924"/>
                </a:lnTo>
                <a:lnTo>
                  <a:pt x="2288" y="11948"/>
                </a:lnTo>
                <a:lnTo>
                  <a:pt x="2288" y="11972"/>
                </a:lnTo>
                <a:lnTo>
                  <a:pt x="2288" y="11997"/>
                </a:lnTo>
                <a:lnTo>
                  <a:pt x="2337" y="12045"/>
                </a:lnTo>
                <a:lnTo>
                  <a:pt x="2410" y="12094"/>
                </a:lnTo>
                <a:lnTo>
                  <a:pt x="2507" y="12118"/>
                </a:lnTo>
                <a:lnTo>
                  <a:pt x="2604" y="12143"/>
                </a:lnTo>
                <a:lnTo>
                  <a:pt x="2896" y="12143"/>
                </a:lnTo>
                <a:lnTo>
                  <a:pt x="2896" y="12216"/>
                </a:lnTo>
                <a:lnTo>
                  <a:pt x="2628" y="12289"/>
                </a:lnTo>
                <a:lnTo>
                  <a:pt x="2507" y="12313"/>
                </a:lnTo>
                <a:lnTo>
                  <a:pt x="2385" y="12362"/>
                </a:lnTo>
                <a:lnTo>
                  <a:pt x="2361" y="12386"/>
                </a:lnTo>
                <a:lnTo>
                  <a:pt x="2337" y="12410"/>
                </a:lnTo>
                <a:lnTo>
                  <a:pt x="2361" y="12483"/>
                </a:lnTo>
                <a:lnTo>
                  <a:pt x="2410" y="12532"/>
                </a:lnTo>
                <a:lnTo>
                  <a:pt x="2483" y="12556"/>
                </a:lnTo>
                <a:lnTo>
                  <a:pt x="2604" y="12581"/>
                </a:lnTo>
                <a:lnTo>
                  <a:pt x="2726" y="12556"/>
                </a:lnTo>
                <a:lnTo>
                  <a:pt x="2872" y="12556"/>
                </a:lnTo>
                <a:lnTo>
                  <a:pt x="2823" y="12824"/>
                </a:lnTo>
                <a:lnTo>
                  <a:pt x="2677" y="12775"/>
                </a:lnTo>
                <a:lnTo>
                  <a:pt x="2337" y="12775"/>
                </a:lnTo>
                <a:lnTo>
                  <a:pt x="2264" y="12824"/>
                </a:lnTo>
                <a:lnTo>
                  <a:pt x="2239" y="12848"/>
                </a:lnTo>
                <a:lnTo>
                  <a:pt x="2239" y="12897"/>
                </a:lnTo>
                <a:lnTo>
                  <a:pt x="2239" y="12970"/>
                </a:lnTo>
                <a:lnTo>
                  <a:pt x="2312" y="13019"/>
                </a:lnTo>
                <a:lnTo>
                  <a:pt x="2385" y="13043"/>
                </a:lnTo>
                <a:lnTo>
                  <a:pt x="2458" y="13067"/>
                </a:lnTo>
                <a:lnTo>
                  <a:pt x="2628" y="13092"/>
                </a:lnTo>
                <a:lnTo>
                  <a:pt x="2799" y="13092"/>
                </a:lnTo>
                <a:lnTo>
                  <a:pt x="2774" y="13262"/>
                </a:lnTo>
                <a:lnTo>
                  <a:pt x="2458" y="13262"/>
                </a:lnTo>
                <a:lnTo>
                  <a:pt x="2361" y="13286"/>
                </a:lnTo>
                <a:lnTo>
                  <a:pt x="2264" y="13335"/>
                </a:lnTo>
                <a:lnTo>
                  <a:pt x="2239" y="13359"/>
                </a:lnTo>
                <a:lnTo>
                  <a:pt x="2239" y="13408"/>
                </a:lnTo>
                <a:lnTo>
                  <a:pt x="2312" y="13481"/>
                </a:lnTo>
                <a:lnTo>
                  <a:pt x="2410" y="13505"/>
                </a:lnTo>
                <a:lnTo>
                  <a:pt x="2483" y="13530"/>
                </a:lnTo>
                <a:lnTo>
                  <a:pt x="2726" y="13530"/>
                </a:lnTo>
                <a:lnTo>
                  <a:pt x="2701" y="13724"/>
                </a:lnTo>
                <a:lnTo>
                  <a:pt x="2483" y="13749"/>
                </a:lnTo>
                <a:lnTo>
                  <a:pt x="2312" y="13749"/>
                </a:lnTo>
                <a:lnTo>
                  <a:pt x="2264" y="13773"/>
                </a:lnTo>
                <a:lnTo>
                  <a:pt x="2191" y="13822"/>
                </a:lnTo>
                <a:lnTo>
                  <a:pt x="2166" y="13870"/>
                </a:lnTo>
                <a:lnTo>
                  <a:pt x="2166" y="13943"/>
                </a:lnTo>
                <a:lnTo>
                  <a:pt x="2215" y="13992"/>
                </a:lnTo>
                <a:lnTo>
                  <a:pt x="2239" y="14041"/>
                </a:lnTo>
                <a:lnTo>
                  <a:pt x="2361" y="14089"/>
                </a:lnTo>
                <a:lnTo>
                  <a:pt x="2628" y="14089"/>
                </a:lnTo>
                <a:lnTo>
                  <a:pt x="2604" y="14260"/>
                </a:lnTo>
                <a:lnTo>
                  <a:pt x="2385" y="14260"/>
                </a:lnTo>
                <a:lnTo>
                  <a:pt x="2264" y="14284"/>
                </a:lnTo>
                <a:lnTo>
                  <a:pt x="2166" y="14333"/>
                </a:lnTo>
                <a:lnTo>
                  <a:pt x="2118" y="14357"/>
                </a:lnTo>
                <a:lnTo>
                  <a:pt x="2118" y="14406"/>
                </a:lnTo>
                <a:lnTo>
                  <a:pt x="2142" y="14454"/>
                </a:lnTo>
                <a:lnTo>
                  <a:pt x="2191" y="14479"/>
                </a:lnTo>
                <a:lnTo>
                  <a:pt x="2312" y="14527"/>
                </a:lnTo>
                <a:lnTo>
                  <a:pt x="2458" y="14527"/>
                </a:lnTo>
                <a:lnTo>
                  <a:pt x="2580" y="14503"/>
                </a:lnTo>
                <a:lnTo>
                  <a:pt x="2531" y="14868"/>
                </a:lnTo>
                <a:lnTo>
                  <a:pt x="2531" y="14844"/>
                </a:lnTo>
                <a:lnTo>
                  <a:pt x="2434" y="14819"/>
                </a:lnTo>
                <a:lnTo>
                  <a:pt x="2312" y="14795"/>
                </a:lnTo>
                <a:lnTo>
                  <a:pt x="2191" y="14795"/>
                </a:lnTo>
                <a:lnTo>
                  <a:pt x="2093" y="14844"/>
                </a:lnTo>
                <a:lnTo>
                  <a:pt x="2069" y="14868"/>
                </a:lnTo>
                <a:lnTo>
                  <a:pt x="2069" y="14892"/>
                </a:lnTo>
                <a:lnTo>
                  <a:pt x="2069" y="14917"/>
                </a:lnTo>
                <a:lnTo>
                  <a:pt x="2093" y="14941"/>
                </a:lnTo>
                <a:lnTo>
                  <a:pt x="2166" y="14990"/>
                </a:lnTo>
                <a:lnTo>
                  <a:pt x="2264" y="14990"/>
                </a:lnTo>
                <a:lnTo>
                  <a:pt x="2458" y="15014"/>
                </a:lnTo>
                <a:lnTo>
                  <a:pt x="2507" y="15014"/>
                </a:lnTo>
                <a:lnTo>
                  <a:pt x="2531" y="14990"/>
                </a:lnTo>
                <a:lnTo>
                  <a:pt x="2531" y="15136"/>
                </a:lnTo>
                <a:lnTo>
                  <a:pt x="2045" y="15452"/>
                </a:lnTo>
                <a:lnTo>
                  <a:pt x="1801" y="15549"/>
                </a:lnTo>
                <a:lnTo>
                  <a:pt x="1680" y="15598"/>
                </a:lnTo>
                <a:lnTo>
                  <a:pt x="1534" y="15622"/>
                </a:lnTo>
                <a:lnTo>
                  <a:pt x="1436" y="15622"/>
                </a:lnTo>
                <a:lnTo>
                  <a:pt x="1339" y="15598"/>
                </a:lnTo>
                <a:lnTo>
                  <a:pt x="1266" y="15549"/>
                </a:lnTo>
                <a:lnTo>
                  <a:pt x="1242" y="15501"/>
                </a:lnTo>
                <a:lnTo>
                  <a:pt x="1242" y="15452"/>
                </a:lnTo>
                <a:lnTo>
                  <a:pt x="1266" y="15355"/>
                </a:lnTo>
                <a:lnTo>
                  <a:pt x="1315" y="15282"/>
                </a:lnTo>
                <a:lnTo>
                  <a:pt x="1485" y="15136"/>
                </a:lnTo>
                <a:lnTo>
                  <a:pt x="1534" y="15111"/>
                </a:lnTo>
                <a:lnTo>
                  <a:pt x="1582" y="15063"/>
                </a:lnTo>
                <a:lnTo>
                  <a:pt x="1607" y="15014"/>
                </a:lnTo>
                <a:lnTo>
                  <a:pt x="1631" y="14941"/>
                </a:lnTo>
                <a:lnTo>
                  <a:pt x="1655" y="14308"/>
                </a:lnTo>
                <a:lnTo>
                  <a:pt x="1680" y="13676"/>
                </a:lnTo>
                <a:lnTo>
                  <a:pt x="1704" y="12410"/>
                </a:lnTo>
                <a:lnTo>
                  <a:pt x="1728" y="11121"/>
                </a:lnTo>
                <a:lnTo>
                  <a:pt x="1753" y="10488"/>
                </a:lnTo>
                <a:lnTo>
                  <a:pt x="1801" y="9855"/>
                </a:lnTo>
                <a:lnTo>
                  <a:pt x="1826" y="9223"/>
                </a:lnTo>
                <a:lnTo>
                  <a:pt x="1826" y="8590"/>
                </a:lnTo>
                <a:lnTo>
                  <a:pt x="1850" y="7958"/>
                </a:lnTo>
                <a:lnTo>
                  <a:pt x="1923" y="7349"/>
                </a:lnTo>
                <a:lnTo>
                  <a:pt x="1996" y="6911"/>
                </a:lnTo>
                <a:lnTo>
                  <a:pt x="1996" y="6692"/>
                </a:lnTo>
                <a:lnTo>
                  <a:pt x="1972" y="6571"/>
                </a:lnTo>
                <a:lnTo>
                  <a:pt x="1923" y="6498"/>
                </a:lnTo>
                <a:lnTo>
                  <a:pt x="1947" y="6425"/>
                </a:lnTo>
                <a:lnTo>
                  <a:pt x="1947" y="6352"/>
                </a:lnTo>
                <a:lnTo>
                  <a:pt x="1923" y="6303"/>
                </a:lnTo>
                <a:lnTo>
                  <a:pt x="1874" y="6254"/>
                </a:lnTo>
                <a:lnTo>
                  <a:pt x="1801" y="6230"/>
                </a:lnTo>
                <a:lnTo>
                  <a:pt x="1704" y="6254"/>
                </a:lnTo>
                <a:lnTo>
                  <a:pt x="1558" y="6230"/>
                </a:lnTo>
                <a:lnTo>
                  <a:pt x="1485" y="6230"/>
                </a:lnTo>
                <a:lnTo>
                  <a:pt x="1436" y="6254"/>
                </a:lnTo>
                <a:lnTo>
                  <a:pt x="1388" y="6303"/>
                </a:lnTo>
                <a:lnTo>
                  <a:pt x="1412" y="6352"/>
                </a:lnTo>
                <a:lnTo>
                  <a:pt x="1412" y="6376"/>
                </a:lnTo>
                <a:lnTo>
                  <a:pt x="1509" y="6425"/>
                </a:lnTo>
                <a:lnTo>
                  <a:pt x="1485" y="6449"/>
                </a:lnTo>
                <a:lnTo>
                  <a:pt x="1388" y="6449"/>
                </a:lnTo>
                <a:lnTo>
                  <a:pt x="1193" y="6473"/>
                </a:lnTo>
                <a:lnTo>
                  <a:pt x="1096" y="6522"/>
                </a:lnTo>
                <a:lnTo>
                  <a:pt x="1071" y="6522"/>
                </a:lnTo>
                <a:lnTo>
                  <a:pt x="1096" y="6546"/>
                </a:lnTo>
                <a:lnTo>
                  <a:pt x="1144" y="6619"/>
                </a:lnTo>
                <a:lnTo>
                  <a:pt x="1193" y="6644"/>
                </a:lnTo>
                <a:lnTo>
                  <a:pt x="1266" y="6668"/>
                </a:lnTo>
                <a:lnTo>
                  <a:pt x="1339" y="6692"/>
                </a:lnTo>
                <a:lnTo>
                  <a:pt x="1315" y="6741"/>
                </a:lnTo>
                <a:lnTo>
                  <a:pt x="1193" y="6765"/>
                </a:lnTo>
                <a:lnTo>
                  <a:pt x="1096" y="6790"/>
                </a:lnTo>
                <a:lnTo>
                  <a:pt x="998" y="6863"/>
                </a:lnTo>
                <a:lnTo>
                  <a:pt x="998" y="6887"/>
                </a:lnTo>
                <a:lnTo>
                  <a:pt x="1096" y="6936"/>
                </a:lnTo>
                <a:lnTo>
                  <a:pt x="1193" y="6960"/>
                </a:lnTo>
                <a:lnTo>
                  <a:pt x="1217" y="6960"/>
                </a:lnTo>
                <a:lnTo>
                  <a:pt x="1193" y="7106"/>
                </a:lnTo>
                <a:lnTo>
                  <a:pt x="1047" y="7082"/>
                </a:lnTo>
                <a:lnTo>
                  <a:pt x="950" y="7106"/>
                </a:lnTo>
                <a:lnTo>
                  <a:pt x="877" y="7130"/>
                </a:lnTo>
                <a:lnTo>
                  <a:pt x="804" y="7203"/>
                </a:lnTo>
                <a:lnTo>
                  <a:pt x="804" y="7252"/>
                </a:lnTo>
                <a:lnTo>
                  <a:pt x="828" y="7301"/>
                </a:lnTo>
                <a:lnTo>
                  <a:pt x="852" y="7325"/>
                </a:lnTo>
                <a:lnTo>
                  <a:pt x="901" y="7349"/>
                </a:lnTo>
                <a:lnTo>
                  <a:pt x="1023" y="7374"/>
                </a:lnTo>
                <a:lnTo>
                  <a:pt x="1096" y="7398"/>
                </a:lnTo>
                <a:lnTo>
                  <a:pt x="1047" y="7568"/>
                </a:lnTo>
                <a:lnTo>
                  <a:pt x="950" y="7568"/>
                </a:lnTo>
                <a:lnTo>
                  <a:pt x="852" y="7593"/>
                </a:lnTo>
                <a:lnTo>
                  <a:pt x="731" y="7617"/>
                </a:lnTo>
                <a:lnTo>
                  <a:pt x="706" y="7641"/>
                </a:lnTo>
                <a:lnTo>
                  <a:pt x="682" y="7690"/>
                </a:lnTo>
                <a:lnTo>
                  <a:pt x="706" y="7739"/>
                </a:lnTo>
                <a:lnTo>
                  <a:pt x="731" y="7763"/>
                </a:lnTo>
                <a:lnTo>
                  <a:pt x="755" y="7812"/>
                </a:lnTo>
                <a:lnTo>
                  <a:pt x="828" y="7836"/>
                </a:lnTo>
                <a:lnTo>
                  <a:pt x="925" y="7860"/>
                </a:lnTo>
                <a:lnTo>
                  <a:pt x="974" y="7860"/>
                </a:lnTo>
                <a:lnTo>
                  <a:pt x="950" y="7958"/>
                </a:lnTo>
                <a:lnTo>
                  <a:pt x="804" y="7982"/>
                </a:lnTo>
                <a:lnTo>
                  <a:pt x="731" y="8006"/>
                </a:lnTo>
                <a:lnTo>
                  <a:pt x="658" y="8031"/>
                </a:lnTo>
                <a:lnTo>
                  <a:pt x="658" y="8055"/>
                </a:lnTo>
                <a:lnTo>
                  <a:pt x="658" y="8079"/>
                </a:lnTo>
                <a:lnTo>
                  <a:pt x="731" y="8104"/>
                </a:lnTo>
                <a:lnTo>
                  <a:pt x="804" y="8128"/>
                </a:lnTo>
                <a:lnTo>
                  <a:pt x="950" y="8128"/>
                </a:lnTo>
                <a:lnTo>
                  <a:pt x="950" y="8274"/>
                </a:lnTo>
                <a:lnTo>
                  <a:pt x="828" y="8298"/>
                </a:lnTo>
                <a:lnTo>
                  <a:pt x="779" y="8323"/>
                </a:lnTo>
                <a:lnTo>
                  <a:pt x="731" y="8347"/>
                </a:lnTo>
                <a:lnTo>
                  <a:pt x="706" y="8396"/>
                </a:lnTo>
                <a:lnTo>
                  <a:pt x="706" y="8420"/>
                </a:lnTo>
                <a:lnTo>
                  <a:pt x="731" y="8469"/>
                </a:lnTo>
                <a:lnTo>
                  <a:pt x="755" y="8493"/>
                </a:lnTo>
                <a:lnTo>
                  <a:pt x="828" y="8517"/>
                </a:lnTo>
                <a:lnTo>
                  <a:pt x="901" y="8517"/>
                </a:lnTo>
                <a:lnTo>
                  <a:pt x="974" y="8712"/>
                </a:lnTo>
                <a:lnTo>
                  <a:pt x="974" y="8834"/>
                </a:lnTo>
                <a:lnTo>
                  <a:pt x="974" y="8931"/>
                </a:lnTo>
                <a:lnTo>
                  <a:pt x="950" y="9028"/>
                </a:lnTo>
                <a:lnTo>
                  <a:pt x="901" y="9101"/>
                </a:lnTo>
                <a:lnTo>
                  <a:pt x="828" y="9174"/>
                </a:lnTo>
                <a:lnTo>
                  <a:pt x="731" y="9223"/>
                </a:lnTo>
                <a:lnTo>
                  <a:pt x="633" y="9223"/>
                </a:lnTo>
                <a:lnTo>
                  <a:pt x="512" y="9199"/>
                </a:lnTo>
                <a:lnTo>
                  <a:pt x="414" y="9150"/>
                </a:lnTo>
                <a:lnTo>
                  <a:pt x="341" y="9101"/>
                </a:lnTo>
                <a:lnTo>
                  <a:pt x="268" y="9028"/>
                </a:lnTo>
                <a:lnTo>
                  <a:pt x="268" y="8980"/>
                </a:lnTo>
                <a:lnTo>
                  <a:pt x="268" y="8931"/>
                </a:lnTo>
                <a:lnTo>
                  <a:pt x="293" y="8882"/>
                </a:lnTo>
                <a:lnTo>
                  <a:pt x="366" y="8858"/>
                </a:lnTo>
                <a:lnTo>
                  <a:pt x="390" y="8834"/>
                </a:lnTo>
                <a:lnTo>
                  <a:pt x="414" y="8809"/>
                </a:lnTo>
                <a:lnTo>
                  <a:pt x="487" y="8517"/>
                </a:lnTo>
                <a:lnTo>
                  <a:pt x="512" y="8225"/>
                </a:lnTo>
                <a:lnTo>
                  <a:pt x="560" y="7641"/>
                </a:lnTo>
                <a:lnTo>
                  <a:pt x="560" y="7057"/>
                </a:lnTo>
                <a:lnTo>
                  <a:pt x="609" y="6741"/>
                </a:lnTo>
                <a:lnTo>
                  <a:pt x="633" y="6473"/>
                </a:lnTo>
                <a:lnTo>
                  <a:pt x="731" y="6108"/>
                </a:lnTo>
                <a:lnTo>
                  <a:pt x="877" y="5792"/>
                </a:lnTo>
                <a:lnTo>
                  <a:pt x="1047" y="5524"/>
                </a:lnTo>
                <a:lnTo>
                  <a:pt x="1242" y="5281"/>
                </a:lnTo>
                <a:lnTo>
                  <a:pt x="1485" y="5062"/>
                </a:lnTo>
                <a:lnTo>
                  <a:pt x="1753" y="4892"/>
                </a:lnTo>
                <a:lnTo>
                  <a:pt x="2069" y="4746"/>
                </a:lnTo>
                <a:lnTo>
                  <a:pt x="2410" y="4624"/>
                </a:lnTo>
                <a:lnTo>
                  <a:pt x="2872" y="4527"/>
                </a:lnTo>
                <a:lnTo>
                  <a:pt x="3358" y="4478"/>
                </a:lnTo>
                <a:lnTo>
                  <a:pt x="3407" y="4502"/>
                </a:lnTo>
                <a:lnTo>
                  <a:pt x="3480" y="4502"/>
                </a:lnTo>
                <a:lnTo>
                  <a:pt x="3529" y="4478"/>
                </a:lnTo>
                <a:lnTo>
                  <a:pt x="3577" y="4454"/>
                </a:lnTo>
                <a:close/>
                <a:moveTo>
                  <a:pt x="3261" y="1"/>
                </a:moveTo>
                <a:lnTo>
                  <a:pt x="3066" y="25"/>
                </a:lnTo>
                <a:lnTo>
                  <a:pt x="2896" y="123"/>
                </a:lnTo>
                <a:lnTo>
                  <a:pt x="2823" y="171"/>
                </a:lnTo>
                <a:lnTo>
                  <a:pt x="2750" y="244"/>
                </a:lnTo>
                <a:lnTo>
                  <a:pt x="2531" y="317"/>
                </a:lnTo>
                <a:lnTo>
                  <a:pt x="2337" y="463"/>
                </a:lnTo>
                <a:lnTo>
                  <a:pt x="2142" y="609"/>
                </a:lnTo>
                <a:lnTo>
                  <a:pt x="1972" y="804"/>
                </a:lnTo>
                <a:lnTo>
                  <a:pt x="1826" y="1023"/>
                </a:lnTo>
                <a:lnTo>
                  <a:pt x="1704" y="1242"/>
                </a:lnTo>
                <a:lnTo>
                  <a:pt x="1631" y="1461"/>
                </a:lnTo>
                <a:lnTo>
                  <a:pt x="1582" y="1680"/>
                </a:lnTo>
                <a:lnTo>
                  <a:pt x="1558" y="1874"/>
                </a:lnTo>
                <a:lnTo>
                  <a:pt x="1582" y="2069"/>
                </a:lnTo>
                <a:lnTo>
                  <a:pt x="1582" y="2239"/>
                </a:lnTo>
                <a:lnTo>
                  <a:pt x="1631" y="2410"/>
                </a:lnTo>
                <a:lnTo>
                  <a:pt x="1680" y="2580"/>
                </a:lnTo>
                <a:lnTo>
                  <a:pt x="1728" y="2750"/>
                </a:lnTo>
                <a:lnTo>
                  <a:pt x="1826" y="2921"/>
                </a:lnTo>
                <a:lnTo>
                  <a:pt x="1899" y="3067"/>
                </a:lnTo>
                <a:lnTo>
                  <a:pt x="2020" y="3213"/>
                </a:lnTo>
                <a:lnTo>
                  <a:pt x="2142" y="3334"/>
                </a:lnTo>
                <a:lnTo>
                  <a:pt x="2264" y="3456"/>
                </a:lnTo>
                <a:lnTo>
                  <a:pt x="2410" y="3578"/>
                </a:lnTo>
                <a:lnTo>
                  <a:pt x="2556" y="3675"/>
                </a:lnTo>
                <a:lnTo>
                  <a:pt x="2701" y="3748"/>
                </a:lnTo>
                <a:lnTo>
                  <a:pt x="2872" y="3821"/>
                </a:lnTo>
                <a:lnTo>
                  <a:pt x="3066" y="3894"/>
                </a:lnTo>
                <a:lnTo>
                  <a:pt x="3310" y="3918"/>
                </a:lnTo>
                <a:lnTo>
                  <a:pt x="3261" y="4016"/>
                </a:lnTo>
                <a:lnTo>
                  <a:pt x="3237" y="4113"/>
                </a:lnTo>
                <a:lnTo>
                  <a:pt x="2750" y="4162"/>
                </a:lnTo>
                <a:lnTo>
                  <a:pt x="2361" y="4235"/>
                </a:lnTo>
                <a:lnTo>
                  <a:pt x="1996" y="4356"/>
                </a:lnTo>
                <a:lnTo>
                  <a:pt x="1655" y="4502"/>
                </a:lnTo>
                <a:lnTo>
                  <a:pt x="1339" y="4697"/>
                </a:lnTo>
                <a:lnTo>
                  <a:pt x="1071" y="4916"/>
                </a:lnTo>
                <a:lnTo>
                  <a:pt x="828" y="5184"/>
                </a:lnTo>
                <a:lnTo>
                  <a:pt x="609" y="5500"/>
                </a:lnTo>
                <a:lnTo>
                  <a:pt x="439" y="5865"/>
                </a:lnTo>
                <a:lnTo>
                  <a:pt x="341" y="6206"/>
                </a:lnTo>
                <a:lnTo>
                  <a:pt x="268" y="6571"/>
                </a:lnTo>
                <a:lnTo>
                  <a:pt x="220" y="6936"/>
                </a:lnTo>
                <a:lnTo>
                  <a:pt x="195" y="7301"/>
                </a:lnTo>
                <a:lnTo>
                  <a:pt x="171" y="7982"/>
                </a:lnTo>
                <a:lnTo>
                  <a:pt x="171" y="8347"/>
                </a:lnTo>
                <a:lnTo>
                  <a:pt x="195" y="8688"/>
                </a:lnTo>
                <a:lnTo>
                  <a:pt x="147" y="8712"/>
                </a:lnTo>
                <a:lnTo>
                  <a:pt x="98" y="8761"/>
                </a:lnTo>
                <a:lnTo>
                  <a:pt x="49" y="8809"/>
                </a:lnTo>
                <a:lnTo>
                  <a:pt x="25" y="8882"/>
                </a:lnTo>
                <a:lnTo>
                  <a:pt x="1" y="9004"/>
                </a:lnTo>
                <a:lnTo>
                  <a:pt x="49" y="9150"/>
                </a:lnTo>
                <a:lnTo>
                  <a:pt x="98" y="9223"/>
                </a:lnTo>
                <a:lnTo>
                  <a:pt x="147" y="9296"/>
                </a:lnTo>
                <a:lnTo>
                  <a:pt x="293" y="9418"/>
                </a:lnTo>
                <a:lnTo>
                  <a:pt x="463" y="9490"/>
                </a:lnTo>
                <a:lnTo>
                  <a:pt x="633" y="9515"/>
                </a:lnTo>
                <a:lnTo>
                  <a:pt x="828" y="9515"/>
                </a:lnTo>
                <a:lnTo>
                  <a:pt x="901" y="9466"/>
                </a:lnTo>
                <a:lnTo>
                  <a:pt x="974" y="9442"/>
                </a:lnTo>
                <a:lnTo>
                  <a:pt x="1120" y="9320"/>
                </a:lnTo>
                <a:lnTo>
                  <a:pt x="1193" y="9174"/>
                </a:lnTo>
                <a:lnTo>
                  <a:pt x="1266" y="9004"/>
                </a:lnTo>
                <a:lnTo>
                  <a:pt x="1290" y="8834"/>
                </a:lnTo>
                <a:lnTo>
                  <a:pt x="1266" y="8663"/>
                </a:lnTo>
                <a:lnTo>
                  <a:pt x="1217" y="8493"/>
                </a:lnTo>
                <a:lnTo>
                  <a:pt x="1266" y="8396"/>
                </a:lnTo>
                <a:lnTo>
                  <a:pt x="1290" y="8274"/>
                </a:lnTo>
                <a:lnTo>
                  <a:pt x="1315" y="8031"/>
                </a:lnTo>
                <a:lnTo>
                  <a:pt x="1412" y="7593"/>
                </a:lnTo>
                <a:lnTo>
                  <a:pt x="1534" y="7179"/>
                </a:lnTo>
                <a:lnTo>
                  <a:pt x="1631" y="6887"/>
                </a:lnTo>
                <a:lnTo>
                  <a:pt x="1582" y="7130"/>
                </a:lnTo>
                <a:lnTo>
                  <a:pt x="1534" y="7471"/>
                </a:lnTo>
                <a:lnTo>
                  <a:pt x="1509" y="7812"/>
                </a:lnTo>
                <a:lnTo>
                  <a:pt x="1436" y="9028"/>
                </a:lnTo>
                <a:lnTo>
                  <a:pt x="1363" y="10220"/>
                </a:lnTo>
                <a:lnTo>
                  <a:pt x="1315" y="11413"/>
                </a:lnTo>
                <a:lnTo>
                  <a:pt x="1290" y="12581"/>
                </a:lnTo>
                <a:lnTo>
                  <a:pt x="1266" y="13773"/>
                </a:lnTo>
                <a:lnTo>
                  <a:pt x="1217" y="14941"/>
                </a:lnTo>
                <a:lnTo>
                  <a:pt x="1217" y="14965"/>
                </a:lnTo>
                <a:lnTo>
                  <a:pt x="1120" y="15038"/>
                </a:lnTo>
                <a:lnTo>
                  <a:pt x="1023" y="15136"/>
                </a:lnTo>
                <a:lnTo>
                  <a:pt x="974" y="15233"/>
                </a:lnTo>
                <a:lnTo>
                  <a:pt x="925" y="15379"/>
                </a:lnTo>
                <a:lnTo>
                  <a:pt x="925" y="15501"/>
                </a:lnTo>
                <a:lnTo>
                  <a:pt x="925" y="15622"/>
                </a:lnTo>
                <a:lnTo>
                  <a:pt x="998" y="15720"/>
                </a:lnTo>
                <a:lnTo>
                  <a:pt x="1071" y="15841"/>
                </a:lnTo>
                <a:lnTo>
                  <a:pt x="1169" y="15890"/>
                </a:lnTo>
                <a:lnTo>
                  <a:pt x="1266" y="15939"/>
                </a:lnTo>
                <a:lnTo>
                  <a:pt x="1363" y="15963"/>
                </a:lnTo>
                <a:lnTo>
                  <a:pt x="1704" y="15963"/>
                </a:lnTo>
                <a:lnTo>
                  <a:pt x="1923" y="15890"/>
                </a:lnTo>
                <a:lnTo>
                  <a:pt x="2142" y="15793"/>
                </a:lnTo>
                <a:lnTo>
                  <a:pt x="2337" y="15671"/>
                </a:lnTo>
                <a:lnTo>
                  <a:pt x="2701" y="15452"/>
                </a:lnTo>
                <a:lnTo>
                  <a:pt x="2774" y="15428"/>
                </a:lnTo>
                <a:lnTo>
                  <a:pt x="2847" y="15403"/>
                </a:lnTo>
                <a:lnTo>
                  <a:pt x="2920" y="15330"/>
                </a:lnTo>
                <a:lnTo>
                  <a:pt x="2945" y="15233"/>
                </a:lnTo>
                <a:lnTo>
                  <a:pt x="3091" y="13870"/>
                </a:lnTo>
                <a:lnTo>
                  <a:pt x="3237" y="12508"/>
                </a:lnTo>
                <a:lnTo>
                  <a:pt x="3310" y="11802"/>
                </a:lnTo>
                <a:lnTo>
                  <a:pt x="3334" y="11461"/>
                </a:lnTo>
                <a:lnTo>
                  <a:pt x="3431" y="11096"/>
                </a:lnTo>
                <a:lnTo>
                  <a:pt x="3480" y="11194"/>
                </a:lnTo>
                <a:lnTo>
                  <a:pt x="3529" y="11315"/>
                </a:lnTo>
                <a:lnTo>
                  <a:pt x="3577" y="11559"/>
                </a:lnTo>
                <a:lnTo>
                  <a:pt x="3650" y="11997"/>
                </a:lnTo>
                <a:lnTo>
                  <a:pt x="3699" y="12508"/>
                </a:lnTo>
                <a:lnTo>
                  <a:pt x="3723" y="13043"/>
                </a:lnTo>
                <a:lnTo>
                  <a:pt x="3748" y="13359"/>
                </a:lnTo>
                <a:lnTo>
                  <a:pt x="3821" y="13651"/>
                </a:lnTo>
                <a:lnTo>
                  <a:pt x="3942" y="14260"/>
                </a:lnTo>
                <a:lnTo>
                  <a:pt x="4113" y="14844"/>
                </a:lnTo>
                <a:lnTo>
                  <a:pt x="4259" y="15428"/>
                </a:lnTo>
                <a:lnTo>
                  <a:pt x="4283" y="15501"/>
                </a:lnTo>
                <a:lnTo>
                  <a:pt x="4332" y="15525"/>
                </a:lnTo>
                <a:lnTo>
                  <a:pt x="4380" y="15598"/>
                </a:lnTo>
                <a:lnTo>
                  <a:pt x="4478" y="15671"/>
                </a:lnTo>
                <a:lnTo>
                  <a:pt x="4697" y="15793"/>
                </a:lnTo>
                <a:lnTo>
                  <a:pt x="4940" y="15866"/>
                </a:lnTo>
                <a:lnTo>
                  <a:pt x="5110" y="15914"/>
                </a:lnTo>
                <a:lnTo>
                  <a:pt x="5354" y="15963"/>
                </a:lnTo>
                <a:lnTo>
                  <a:pt x="5694" y="15963"/>
                </a:lnTo>
                <a:lnTo>
                  <a:pt x="5816" y="15914"/>
                </a:lnTo>
                <a:lnTo>
                  <a:pt x="5938" y="15866"/>
                </a:lnTo>
                <a:lnTo>
                  <a:pt x="6011" y="15793"/>
                </a:lnTo>
                <a:lnTo>
                  <a:pt x="6108" y="15671"/>
                </a:lnTo>
                <a:lnTo>
                  <a:pt x="6157" y="15525"/>
                </a:lnTo>
                <a:lnTo>
                  <a:pt x="6157" y="15379"/>
                </a:lnTo>
                <a:lnTo>
                  <a:pt x="6108" y="15209"/>
                </a:lnTo>
                <a:lnTo>
                  <a:pt x="6035" y="15087"/>
                </a:lnTo>
                <a:lnTo>
                  <a:pt x="5962" y="14965"/>
                </a:lnTo>
                <a:lnTo>
                  <a:pt x="5840" y="14868"/>
                </a:lnTo>
                <a:lnTo>
                  <a:pt x="5694" y="14819"/>
                </a:lnTo>
                <a:lnTo>
                  <a:pt x="5621" y="14333"/>
                </a:lnTo>
                <a:lnTo>
                  <a:pt x="5548" y="13822"/>
                </a:lnTo>
                <a:lnTo>
                  <a:pt x="5475" y="12824"/>
                </a:lnTo>
                <a:lnTo>
                  <a:pt x="5402" y="10853"/>
                </a:lnTo>
                <a:lnTo>
                  <a:pt x="5281" y="8542"/>
                </a:lnTo>
                <a:lnTo>
                  <a:pt x="5256" y="7836"/>
                </a:lnTo>
                <a:lnTo>
                  <a:pt x="5232" y="7106"/>
                </a:lnTo>
                <a:lnTo>
                  <a:pt x="5256" y="7033"/>
                </a:lnTo>
                <a:lnTo>
                  <a:pt x="5256" y="6984"/>
                </a:lnTo>
                <a:lnTo>
                  <a:pt x="5232" y="6936"/>
                </a:lnTo>
                <a:lnTo>
                  <a:pt x="5208" y="6887"/>
                </a:lnTo>
                <a:lnTo>
                  <a:pt x="5183" y="6619"/>
                </a:lnTo>
                <a:lnTo>
                  <a:pt x="5305" y="6863"/>
                </a:lnTo>
                <a:lnTo>
                  <a:pt x="5402" y="7130"/>
                </a:lnTo>
                <a:lnTo>
                  <a:pt x="5475" y="7398"/>
                </a:lnTo>
                <a:lnTo>
                  <a:pt x="5500" y="7666"/>
                </a:lnTo>
                <a:lnTo>
                  <a:pt x="5524" y="7958"/>
                </a:lnTo>
                <a:lnTo>
                  <a:pt x="5548" y="8250"/>
                </a:lnTo>
                <a:lnTo>
                  <a:pt x="5524" y="8785"/>
                </a:lnTo>
                <a:lnTo>
                  <a:pt x="5524" y="8834"/>
                </a:lnTo>
                <a:lnTo>
                  <a:pt x="5548" y="8907"/>
                </a:lnTo>
                <a:lnTo>
                  <a:pt x="5524" y="9004"/>
                </a:lnTo>
                <a:lnTo>
                  <a:pt x="5548" y="9126"/>
                </a:lnTo>
                <a:lnTo>
                  <a:pt x="5573" y="9247"/>
                </a:lnTo>
                <a:lnTo>
                  <a:pt x="5621" y="9345"/>
                </a:lnTo>
                <a:lnTo>
                  <a:pt x="5694" y="9418"/>
                </a:lnTo>
                <a:lnTo>
                  <a:pt x="5767" y="9466"/>
                </a:lnTo>
                <a:lnTo>
                  <a:pt x="5840" y="9515"/>
                </a:lnTo>
                <a:lnTo>
                  <a:pt x="5938" y="9539"/>
                </a:lnTo>
                <a:lnTo>
                  <a:pt x="6011" y="9563"/>
                </a:lnTo>
                <a:lnTo>
                  <a:pt x="6205" y="9563"/>
                </a:lnTo>
                <a:lnTo>
                  <a:pt x="6303" y="9515"/>
                </a:lnTo>
                <a:lnTo>
                  <a:pt x="6424" y="9442"/>
                </a:lnTo>
                <a:lnTo>
                  <a:pt x="6546" y="9320"/>
                </a:lnTo>
                <a:lnTo>
                  <a:pt x="6619" y="9199"/>
                </a:lnTo>
                <a:lnTo>
                  <a:pt x="6668" y="9053"/>
                </a:lnTo>
                <a:lnTo>
                  <a:pt x="6668" y="8907"/>
                </a:lnTo>
                <a:lnTo>
                  <a:pt x="6643" y="8785"/>
                </a:lnTo>
                <a:lnTo>
                  <a:pt x="6643" y="8736"/>
                </a:lnTo>
                <a:lnTo>
                  <a:pt x="6692" y="8420"/>
                </a:lnTo>
                <a:lnTo>
                  <a:pt x="6716" y="8079"/>
                </a:lnTo>
                <a:lnTo>
                  <a:pt x="6741" y="7739"/>
                </a:lnTo>
                <a:lnTo>
                  <a:pt x="6716" y="7398"/>
                </a:lnTo>
                <a:lnTo>
                  <a:pt x="6692" y="7057"/>
                </a:lnTo>
                <a:lnTo>
                  <a:pt x="6643" y="6717"/>
                </a:lnTo>
                <a:lnTo>
                  <a:pt x="6570" y="6400"/>
                </a:lnTo>
                <a:lnTo>
                  <a:pt x="6473" y="6060"/>
                </a:lnTo>
                <a:lnTo>
                  <a:pt x="6473" y="6011"/>
                </a:lnTo>
                <a:lnTo>
                  <a:pt x="6424" y="5962"/>
                </a:lnTo>
                <a:lnTo>
                  <a:pt x="6230" y="5500"/>
                </a:lnTo>
                <a:lnTo>
                  <a:pt x="6132" y="5257"/>
                </a:lnTo>
                <a:lnTo>
                  <a:pt x="5986" y="5038"/>
                </a:lnTo>
                <a:lnTo>
                  <a:pt x="5889" y="4916"/>
                </a:lnTo>
                <a:lnTo>
                  <a:pt x="5792" y="4770"/>
                </a:lnTo>
                <a:lnTo>
                  <a:pt x="5670" y="4673"/>
                </a:lnTo>
                <a:lnTo>
                  <a:pt x="5548" y="4551"/>
                </a:lnTo>
                <a:lnTo>
                  <a:pt x="5256" y="4381"/>
                </a:lnTo>
                <a:lnTo>
                  <a:pt x="4964" y="4259"/>
                </a:lnTo>
                <a:lnTo>
                  <a:pt x="4648" y="4162"/>
                </a:lnTo>
                <a:lnTo>
                  <a:pt x="4332" y="4113"/>
                </a:lnTo>
                <a:lnTo>
                  <a:pt x="3991" y="4089"/>
                </a:lnTo>
                <a:lnTo>
                  <a:pt x="3650" y="4089"/>
                </a:lnTo>
                <a:lnTo>
                  <a:pt x="3650" y="4064"/>
                </a:lnTo>
                <a:lnTo>
                  <a:pt x="3650" y="3918"/>
                </a:lnTo>
                <a:lnTo>
                  <a:pt x="3821" y="3870"/>
                </a:lnTo>
                <a:lnTo>
                  <a:pt x="3991" y="3797"/>
                </a:lnTo>
                <a:lnTo>
                  <a:pt x="4161" y="3724"/>
                </a:lnTo>
                <a:lnTo>
                  <a:pt x="4332" y="3626"/>
                </a:lnTo>
                <a:lnTo>
                  <a:pt x="4478" y="3505"/>
                </a:lnTo>
                <a:lnTo>
                  <a:pt x="4624" y="3359"/>
                </a:lnTo>
                <a:lnTo>
                  <a:pt x="4770" y="3237"/>
                </a:lnTo>
                <a:lnTo>
                  <a:pt x="4891" y="3067"/>
                </a:lnTo>
                <a:lnTo>
                  <a:pt x="4989" y="2896"/>
                </a:lnTo>
                <a:lnTo>
                  <a:pt x="5086" y="2726"/>
                </a:lnTo>
                <a:lnTo>
                  <a:pt x="5159" y="2556"/>
                </a:lnTo>
                <a:lnTo>
                  <a:pt x="5232" y="2385"/>
                </a:lnTo>
                <a:lnTo>
                  <a:pt x="5281" y="2191"/>
                </a:lnTo>
                <a:lnTo>
                  <a:pt x="5305" y="2020"/>
                </a:lnTo>
                <a:lnTo>
                  <a:pt x="5305" y="1826"/>
                </a:lnTo>
                <a:lnTo>
                  <a:pt x="5281" y="1655"/>
                </a:lnTo>
                <a:lnTo>
                  <a:pt x="5232" y="1436"/>
                </a:lnTo>
                <a:lnTo>
                  <a:pt x="5135" y="1218"/>
                </a:lnTo>
                <a:lnTo>
                  <a:pt x="5037" y="1023"/>
                </a:lnTo>
                <a:lnTo>
                  <a:pt x="4916" y="853"/>
                </a:lnTo>
                <a:lnTo>
                  <a:pt x="4770" y="682"/>
                </a:lnTo>
                <a:lnTo>
                  <a:pt x="4599" y="512"/>
                </a:lnTo>
                <a:lnTo>
                  <a:pt x="4429" y="366"/>
                </a:lnTo>
                <a:lnTo>
                  <a:pt x="4234" y="244"/>
                </a:lnTo>
                <a:lnTo>
                  <a:pt x="4088" y="171"/>
                </a:lnTo>
                <a:lnTo>
                  <a:pt x="3894" y="98"/>
                </a:lnTo>
                <a:lnTo>
                  <a:pt x="3699" y="25"/>
                </a:lnTo>
                <a:lnTo>
                  <a:pt x="3480" y="1"/>
                </a:lnTo>
                <a:close/>
              </a:path>
            </a:pathLst>
          </a:custGeom>
          <a:solidFill>
            <a:srgbClr val="25212A">
              <a:alpha val="7115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06" name="Google Shape;1006;p95"/>
          <p:cNvSpPr/>
          <p:nvPr/>
        </p:nvSpPr>
        <p:spPr>
          <a:xfrm>
            <a:off x="7840040" y="3168318"/>
            <a:ext cx="161514" cy="313513"/>
          </a:xfrm>
          <a:custGeom>
            <a:rect b="b" l="l" r="r" t="t"/>
            <a:pathLst>
              <a:path extrusionOk="0" h="15963" w="6741">
                <a:moveTo>
                  <a:pt x="3431" y="439"/>
                </a:moveTo>
                <a:lnTo>
                  <a:pt x="3577" y="488"/>
                </a:lnTo>
                <a:lnTo>
                  <a:pt x="3748" y="536"/>
                </a:lnTo>
                <a:lnTo>
                  <a:pt x="3699" y="609"/>
                </a:lnTo>
                <a:lnTo>
                  <a:pt x="3699" y="682"/>
                </a:lnTo>
                <a:lnTo>
                  <a:pt x="3723" y="731"/>
                </a:lnTo>
                <a:lnTo>
                  <a:pt x="3748" y="755"/>
                </a:lnTo>
                <a:lnTo>
                  <a:pt x="3845" y="780"/>
                </a:lnTo>
                <a:lnTo>
                  <a:pt x="3918" y="780"/>
                </a:lnTo>
                <a:lnTo>
                  <a:pt x="3991" y="755"/>
                </a:lnTo>
                <a:lnTo>
                  <a:pt x="4088" y="731"/>
                </a:lnTo>
                <a:lnTo>
                  <a:pt x="4161" y="780"/>
                </a:lnTo>
                <a:lnTo>
                  <a:pt x="4088" y="828"/>
                </a:lnTo>
                <a:lnTo>
                  <a:pt x="4040" y="853"/>
                </a:lnTo>
                <a:lnTo>
                  <a:pt x="4015" y="926"/>
                </a:lnTo>
                <a:lnTo>
                  <a:pt x="3991" y="974"/>
                </a:lnTo>
                <a:lnTo>
                  <a:pt x="3967" y="1047"/>
                </a:lnTo>
                <a:lnTo>
                  <a:pt x="3991" y="1072"/>
                </a:lnTo>
                <a:lnTo>
                  <a:pt x="4015" y="1096"/>
                </a:lnTo>
                <a:lnTo>
                  <a:pt x="4137" y="1096"/>
                </a:lnTo>
                <a:lnTo>
                  <a:pt x="4259" y="1072"/>
                </a:lnTo>
                <a:lnTo>
                  <a:pt x="4429" y="999"/>
                </a:lnTo>
                <a:lnTo>
                  <a:pt x="4502" y="1096"/>
                </a:lnTo>
                <a:lnTo>
                  <a:pt x="4332" y="1193"/>
                </a:lnTo>
                <a:lnTo>
                  <a:pt x="4186" y="1291"/>
                </a:lnTo>
                <a:lnTo>
                  <a:pt x="4137" y="1339"/>
                </a:lnTo>
                <a:lnTo>
                  <a:pt x="4113" y="1388"/>
                </a:lnTo>
                <a:lnTo>
                  <a:pt x="4113" y="1412"/>
                </a:lnTo>
                <a:lnTo>
                  <a:pt x="4113" y="1436"/>
                </a:lnTo>
                <a:lnTo>
                  <a:pt x="4210" y="1485"/>
                </a:lnTo>
                <a:lnTo>
                  <a:pt x="4307" y="1485"/>
                </a:lnTo>
                <a:lnTo>
                  <a:pt x="4405" y="1461"/>
                </a:lnTo>
                <a:lnTo>
                  <a:pt x="4551" y="1436"/>
                </a:lnTo>
                <a:lnTo>
                  <a:pt x="4672" y="1364"/>
                </a:lnTo>
                <a:lnTo>
                  <a:pt x="4745" y="1509"/>
                </a:lnTo>
                <a:lnTo>
                  <a:pt x="4429" y="1582"/>
                </a:lnTo>
                <a:lnTo>
                  <a:pt x="4332" y="1631"/>
                </a:lnTo>
                <a:lnTo>
                  <a:pt x="4210" y="1680"/>
                </a:lnTo>
                <a:lnTo>
                  <a:pt x="4113" y="1753"/>
                </a:lnTo>
                <a:lnTo>
                  <a:pt x="4040" y="1826"/>
                </a:lnTo>
                <a:lnTo>
                  <a:pt x="4040" y="1874"/>
                </a:lnTo>
                <a:lnTo>
                  <a:pt x="4064" y="1899"/>
                </a:lnTo>
                <a:lnTo>
                  <a:pt x="4283" y="1899"/>
                </a:lnTo>
                <a:lnTo>
                  <a:pt x="4502" y="1850"/>
                </a:lnTo>
                <a:lnTo>
                  <a:pt x="4818" y="1801"/>
                </a:lnTo>
                <a:lnTo>
                  <a:pt x="4818" y="1947"/>
                </a:lnTo>
                <a:lnTo>
                  <a:pt x="4794" y="2093"/>
                </a:lnTo>
                <a:lnTo>
                  <a:pt x="4794" y="2118"/>
                </a:lnTo>
                <a:lnTo>
                  <a:pt x="4770" y="2118"/>
                </a:lnTo>
                <a:lnTo>
                  <a:pt x="4502" y="2166"/>
                </a:lnTo>
                <a:lnTo>
                  <a:pt x="4234" y="2264"/>
                </a:lnTo>
                <a:lnTo>
                  <a:pt x="4015" y="2312"/>
                </a:lnTo>
                <a:lnTo>
                  <a:pt x="3894" y="2361"/>
                </a:lnTo>
                <a:lnTo>
                  <a:pt x="3796" y="2410"/>
                </a:lnTo>
                <a:lnTo>
                  <a:pt x="3796" y="2434"/>
                </a:lnTo>
                <a:lnTo>
                  <a:pt x="3796" y="2483"/>
                </a:lnTo>
                <a:lnTo>
                  <a:pt x="3821" y="2531"/>
                </a:lnTo>
                <a:lnTo>
                  <a:pt x="3894" y="2580"/>
                </a:lnTo>
                <a:lnTo>
                  <a:pt x="3991" y="2604"/>
                </a:lnTo>
                <a:lnTo>
                  <a:pt x="4210" y="2604"/>
                </a:lnTo>
                <a:lnTo>
                  <a:pt x="4453" y="2580"/>
                </a:lnTo>
                <a:lnTo>
                  <a:pt x="4672" y="2507"/>
                </a:lnTo>
                <a:lnTo>
                  <a:pt x="4672" y="2507"/>
                </a:lnTo>
                <a:lnTo>
                  <a:pt x="4526" y="2750"/>
                </a:lnTo>
                <a:lnTo>
                  <a:pt x="4283" y="2750"/>
                </a:lnTo>
                <a:lnTo>
                  <a:pt x="4064" y="2775"/>
                </a:lnTo>
                <a:lnTo>
                  <a:pt x="3845" y="2823"/>
                </a:lnTo>
                <a:lnTo>
                  <a:pt x="3723" y="2848"/>
                </a:lnTo>
                <a:lnTo>
                  <a:pt x="3626" y="2896"/>
                </a:lnTo>
                <a:lnTo>
                  <a:pt x="3626" y="2921"/>
                </a:lnTo>
                <a:lnTo>
                  <a:pt x="3602" y="2969"/>
                </a:lnTo>
                <a:lnTo>
                  <a:pt x="3626" y="2994"/>
                </a:lnTo>
                <a:lnTo>
                  <a:pt x="3650" y="2994"/>
                </a:lnTo>
                <a:lnTo>
                  <a:pt x="3918" y="3091"/>
                </a:lnTo>
                <a:lnTo>
                  <a:pt x="4064" y="3115"/>
                </a:lnTo>
                <a:lnTo>
                  <a:pt x="4234" y="3115"/>
                </a:lnTo>
                <a:lnTo>
                  <a:pt x="4040" y="3286"/>
                </a:lnTo>
                <a:lnTo>
                  <a:pt x="3869" y="3213"/>
                </a:lnTo>
                <a:lnTo>
                  <a:pt x="3675" y="3188"/>
                </a:lnTo>
                <a:lnTo>
                  <a:pt x="3504" y="3213"/>
                </a:lnTo>
                <a:lnTo>
                  <a:pt x="3407" y="3237"/>
                </a:lnTo>
                <a:lnTo>
                  <a:pt x="3358" y="3286"/>
                </a:lnTo>
                <a:lnTo>
                  <a:pt x="3334" y="3310"/>
                </a:lnTo>
                <a:lnTo>
                  <a:pt x="3334" y="3334"/>
                </a:lnTo>
                <a:lnTo>
                  <a:pt x="3358" y="3407"/>
                </a:lnTo>
                <a:lnTo>
                  <a:pt x="3480" y="3456"/>
                </a:lnTo>
                <a:lnTo>
                  <a:pt x="3602" y="3480"/>
                </a:lnTo>
                <a:lnTo>
                  <a:pt x="3383" y="3480"/>
                </a:lnTo>
                <a:lnTo>
                  <a:pt x="3139" y="3456"/>
                </a:lnTo>
                <a:lnTo>
                  <a:pt x="2920" y="3383"/>
                </a:lnTo>
                <a:lnTo>
                  <a:pt x="2701" y="3261"/>
                </a:lnTo>
                <a:lnTo>
                  <a:pt x="2507" y="3115"/>
                </a:lnTo>
                <a:lnTo>
                  <a:pt x="2337" y="2945"/>
                </a:lnTo>
                <a:lnTo>
                  <a:pt x="2191" y="2750"/>
                </a:lnTo>
                <a:lnTo>
                  <a:pt x="2093" y="2531"/>
                </a:lnTo>
                <a:lnTo>
                  <a:pt x="2020" y="2288"/>
                </a:lnTo>
                <a:lnTo>
                  <a:pt x="1996" y="2069"/>
                </a:lnTo>
                <a:lnTo>
                  <a:pt x="1972" y="1826"/>
                </a:lnTo>
                <a:lnTo>
                  <a:pt x="2020" y="1582"/>
                </a:lnTo>
                <a:lnTo>
                  <a:pt x="2069" y="1364"/>
                </a:lnTo>
                <a:lnTo>
                  <a:pt x="2191" y="1169"/>
                </a:lnTo>
                <a:lnTo>
                  <a:pt x="2312" y="974"/>
                </a:lnTo>
                <a:lnTo>
                  <a:pt x="2483" y="828"/>
                </a:lnTo>
                <a:lnTo>
                  <a:pt x="2653" y="731"/>
                </a:lnTo>
                <a:lnTo>
                  <a:pt x="2799" y="658"/>
                </a:lnTo>
                <a:lnTo>
                  <a:pt x="2896" y="682"/>
                </a:lnTo>
                <a:lnTo>
                  <a:pt x="2969" y="682"/>
                </a:lnTo>
                <a:lnTo>
                  <a:pt x="3042" y="658"/>
                </a:lnTo>
                <a:lnTo>
                  <a:pt x="3115" y="561"/>
                </a:lnTo>
                <a:lnTo>
                  <a:pt x="3261" y="512"/>
                </a:lnTo>
                <a:lnTo>
                  <a:pt x="3431" y="439"/>
                </a:lnTo>
                <a:close/>
                <a:moveTo>
                  <a:pt x="3869" y="4454"/>
                </a:moveTo>
                <a:lnTo>
                  <a:pt x="4137" y="4478"/>
                </a:lnTo>
                <a:lnTo>
                  <a:pt x="4040" y="4575"/>
                </a:lnTo>
                <a:lnTo>
                  <a:pt x="4015" y="4624"/>
                </a:lnTo>
                <a:lnTo>
                  <a:pt x="4015" y="4673"/>
                </a:lnTo>
                <a:lnTo>
                  <a:pt x="4064" y="4721"/>
                </a:lnTo>
                <a:lnTo>
                  <a:pt x="4113" y="4770"/>
                </a:lnTo>
                <a:lnTo>
                  <a:pt x="4186" y="4770"/>
                </a:lnTo>
                <a:lnTo>
                  <a:pt x="4429" y="4697"/>
                </a:lnTo>
                <a:lnTo>
                  <a:pt x="4672" y="4624"/>
                </a:lnTo>
                <a:lnTo>
                  <a:pt x="4745" y="4600"/>
                </a:lnTo>
                <a:lnTo>
                  <a:pt x="4867" y="4648"/>
                </a:lnTo>
                <a:lnTo>
                  <a:pt x="4745" y="4673"/>
                </a:lnTo>
                <a:lnTo>
                  <a:pt x="4648" y="4721"/>
                </a:lnTo>
                <a:lnTo>
                  <a:pt x="4526" y="4770"/>
                </a:lnTo>
                <a:lnTo>
                  <a:pt x="4478" y="4867"/>
                </a:lnTo>
                <a:lnTo>
                  <a:pt x="4453" y="4940"/>
                </a:lnTo>
                <a:lnTo>
                  <a:pt x="4478" y="4965"/>
                </a:lnTo>
                <a:lnTo>
                  <a:pt x="4502" y="4965"/>
                </a:lnTo>
                <a:lnTo>
                  <a:pt x="4624" y="4989"/>
                </a:lnTo>
                <a:lnTo>
                  <a:pt x="4770" y="4965"/>
                </a:lnTo>
                <a:lnTo>
                  <a:pt x="5013" y="4940"/>
                </a:lnTo>
                <a:lnTo>
                  <a:pt x="5183" y="4940"/>
                </a:lnTo>
                <a:lnTo>
                  <a:pt x="5329" y="4916"/>
                </a:lnTo>
                <a:lnTo>
                  <a:pt x="5378" y="4965"/>
                </a:lnTo>
                <a:lnTo>
                  <a:pt x="5232" y="4989"/>
                </a:lnTo>
                <a:lnTo>
                  <a:pt x="5110" y="5038"/>
                </a:lnTo>
                <a:lnTo>
                  <a:pt x="5013" y="5111"/>
                </a:lnTo>
                <a:lnTo>
                  <a:pt x="4964" y="5232"/>
                </a:lnTo>
                <a:lnTo>
                  <a:pt x="4964" y="5281"/>
                </a:lnTo>
                <a:lnTo>
                  <a:pt x="4989" y="5305"/>
                </a:lnTo>
                <a:lnTo>
                  <a:pt x="5086" y="5354"/>
                </a:lnTo>
                <a:lnTo>
                  <a:pt x="5159" y="5354"/>
                </a:lnTo>
                <a:lnTo>
                  <a:pt x="5354" y="5330"/>
                </a:lnTo>
                <a:lnTo>
                  <a:pt x="5694" y="5330"/>
                </a:lnTo>
                <a:lnTo>
                  <a:pt x="5792" y="5476"/>
                </a:lnTo>
                <a:lnTo>
                  <a:pt x="5621" y="5524"/>
                </a:lnTo>
                <a:lnTo>
                  <a:pt x="5475" y="5597"/>
                </a:lnTo>
                <a:lnTo>
                  <a:pt x="5451" y="5622"/>
                </a:lnTo>
                <a:lnTo>
                  <a:pt x="5475" y="5646"/>
                </a:lnTo>
                <a:lnTo>
                  <a:pt x="5548" y="5695"/>
                </a:lnTo>
                <a:lnTo>
                  <a:pt x="5646" y="5719"/>
                </a:lnTo>
                <a:lnTo>
                  <a:pt x="5816" y="5743"/>
                </a:lnTo>
                <a:lnTo>
                  <a:pt x="5938" y="5743"/>
                </a:lnTo>
                <a:lnTo>
                  <a:pt x="6011" y="5914"/>
                </a:lnTo>
                <a:lnTo>
                  <a:pt x="5840" y="5962"/>
                </a:lnTo>
                <a:lnTo>
                  <a:pt x="5767" y="5987"/>
                </a:lnTo>
                <a:lnTo>
                  <a:pt x="5719" y="6035"/>
                </a:lnTo>
                <a:lnTo>
                  <a:pt x="5694" y="6084"/>
                </a:lnTo>
                <a:lnTo>
                  <a:pt x="5719" y="6108"/>
                </a:lnTo>
                <a:lnTo>
                  <a:pt x="5913" y="6157"/>
                </a:lnTo>
                <a:lnTo>
                  <a:pt x="6108" y="6181"/>
                </a:lnTo>
                <a:lnTo>
                  <a:pt x="6157" y="6400"/>
                </a:lnTo>
                <a:lnTo>
                  <a:pt x="6084" y="6400"/>
                </a:lnTo>
                <a:lnTo>
                  <a:pt x="5938" y="6425"/>
                </a:lnTo>
                <a:lnTo>
                  <a:pt x="5889" y="6473"/>
                </a:lnTo>
                <a:lnTo>
                  <a:pt x="5816" y="6522"/>
                </a:lnTo>
                <a:lnTo>
                  <a:pt x="5816" y="6546"/>
                </a:lnTo>
                <a:lnTo>
                  <a:pt x="5816" y="6595"/>
                </a:lnTo>
                <a:lnTo>
                  <a:pt x="5840" y="6644"/>
                </a:lnTo>
                <a:lnTo>
                  <a:pt x="5889" y="6692"/>
                </a:lnTo>
                <a:lnTo>
                  <a:pt x="5962" y="6717"/>
                </a:lnTo>
                <a:lnTo>
                  <a:pt x="6084" y="6717"/>
                </a:lnTo>
                <a:lnTo>
                  <a:pt x="6230" y="6692"/>
                </a:lnTo>
                <a:lnTo>
                  <a:pt x="6278" y="6887"/>
                </a:lnTo>
                <a:lnTo>
                  <a:pt x="6059" y="6887"/>
                </a:lnTo>
                <a:lnTo>
                  <a:pt x="6035" y="6911"/>
                </a:lnTo>
                <a:lnTo>
                  <a:pt x="6011" y="6936"/>
                </a:lnTo>
                <a:lnTo>
                  <a:pt x="6011" y="6984"/>
                </a:lnTo>
                <a:lnTo>
                  <a:pt x="6035" y="7033"/>
                </a:lnTo>
                <a:lnTo>
                  <a:pt x="6084" y="7082"/>
                </a:lnTo>
                <a:lnTo>
                  <a:pt x="6157" y="7106"/>
                </a:lnTo>
                <a:lnTo>
                  <a:pt x="6303" y="7130"/>
                </a:lnTo>
                <a:lnTo>
                  <a:pt x="6327" y="7301"/>
                </a:lnTo>
                <a:lnTo>
                  <a:pt x="6157" y="7301"/>
                </a:lnTo>
                <a:lnTo>
                  <a:pt x="6084" y="7325"/>
                </a:lnTo>
                <a:lnTo>
                  <a:pt x="6035" y="7374"/>
                </a:lnTo>
                <a:lnTo>
                  <a:pt x="6011" y="7447"/>
                </a:lnTo>
                <a:lnTo>
                  <a:pt x="6011" y="7471"/>
                </a:lnTo>
                <a:lnTo>
                  <a:pt x="6035" y="7520"/>
                </a:lnTo>
                <a:lnTo>
                  <a:pt x="6084" y="7544"/>
                </a:lnTo>
                <a:lnTo>
                  <a:pt x="6132" y="7568"/>
                </a:lnTo>
                <a:lnTo>
                  <a:pt x="6254" y="7593"/>
                </a:lnTo>
                <a:lnTo>
                  <a:pt x="6351" y="7617"/>
                </a:lnTo>
                <a:lnTo>
                  <a:pt x="6351" y="7739"/>
                </a:lnTo>
                <a:lnTo>
                  <a:pt x="6157" y="7739"/>
                </a:lnTo>
                <a:lnTo>
                  <a:pt x="6132" y="7763"/>
                </a:lnTo>
                <a:lnTo>
                  <a:pt x="6084" y="7787"/>
                </a:lnTo>
                <a:lnTo>
                  <a:pt x="6059" y="7860"/>
                </a:lnTo>
                <a:lnTo>
                  <a:pt x="6059" y="7885"/>
                </a:lnTo>
                <a:lnTo>
                  <a:pt x="6059" y="7909"/>
                </a:lnTo>
                <a:lnTo>
                  <a:pt x="6132" y="7982"/>
                </a:lnTo>
                <a:lnTo>
                  <a:pt x="6230" y="8006"/>
                </a:lnTo>
                <a:lnTo>
                  <a:pt x="6327" y="8031"/>
                </a:lnTo>
                <a:lnTo>
                  <a:pt x="6327" y="8177"/>
                </a:lnTo>
                <a:lnTo>
                  <a:pt x="6205" y="8201"/>
                </a:lnTo>
                <a:lnTo>
                  <a:pt x="6157" y="8225"/>
                </a:lnTo>
                <a:lnTo>
                  <a:pt x="6108" y="8250"/>
                </a:lnTo>
                <a:lnTo>
                  <a:pt x="6084" y="8298"/>
                </a:lnTo>
                <a:lnTo>
                  <a:pt x="6084" y="8323"/>
                </a:lnTo>
                <a:lnTo>
                  <a:pt x="6084" y="8371"/>
                </a:lnTo>
                <a:lnTo>
                  <a:pt x="6108" y="8420"/>
                </a:lnTo>
                <a:lnTo>
                  <a:pt x="6205" y="8469"/>
                </a:lnTo>
                <a:lnTo>
                  <a:pt x="6303" y="8469"/>
                </a:lnTo>
                <a:lnTo>
                  <a:pt x="6278" y="8590"/>
                </a:lnTo>
                <a:lnTo>
                  <a:pt x="6205" y="8639"/>
                </a:lnTo>
                <a:lnTo>
                  <a:pt x="6181" y="8712"/>
                </a:lnTo>
                <a:lnTo>
                  <a:pt x="6181" y="8809"/>
                </a:lnTo>
                <a:lnTo>
                  <a:pt x="6205" y="8834"/>
                </a:lnTo>
                <a:lnTo>
                  <a:pt x="6254" y="8882"/>
                </a:lnTo>
                <a:lnTo>
                  <a:pt x="6327" y="8907"/>
                </a:lnTo>
                <a:lnTo>
                  <a:pt x="6327" y="8931"/>
                </a:lnTo>
                <a:lnTo>
                  <a:pt x="6327" y="8980"/>
                </a:lnTo>
                <a:lnTo>
                  <a:pt x="6303" y="9028"/>
                </a:lnTo>
                <a:lnTo>
                  <a:pt x="6254" y="9101"/>
                </a:lnTo>
                <a:lnTo>
                  <a:pt x="6157" y="9199"/>
                </a:lnTo>
                <a:lnTo>
                  <a:pt x="6084" y="9223"/>
                </a:lnTo>
                <a:lnTo>
                  <a:pt x="6011" y="9199"/>
                </a:lnTo>
                <a:lnTo>
                  <a:pt x="5962" y="9174"/>
                </a:lnTo>
                <a:lnTo>
                  <a:pt x="5913" y="9126"/>
                </a:lnTo>
                <a:lnTo>
                  <a:pt x="5865" y="9053"/>
                </a:lnTo>
                <a:lnTo>
                  <a:pt x="5865" y="9004"/>
                </a:lnTo>
                <a:lnTo>
                  <a:pt x="5865" y="8858"/>
                </a:lnTo>
                <a:lnTo>
                  <a:pt x="5865" y="8834"/>
                </a:lnTo>
                <a:lnTo>
                  <a:pt x="5913" y="8542"/>
                </a:lnTo>
                <a:lnTo>
                  <a:pt x="5938" y="8201"/>
                </a:lnTo>
                <a:lnTo>
                  <a:pt x="5913" y="7812"/>
                </a:lnTo>
                <a:lnTo>
                  <a:pt x="5865" y="7398"/>
                </a:lnTo>
                <a:lnTo>
                  <a:pt x="5792" y="7009"/>
                </a:lnTo>
                <a:lnTo>
                  <a:pt x="5719" y="6838"/>
                </a:lnTo>
                <a:lnTo>
                  <a:pt x="5646" y="6668"/>
                </a:lnTo>
                <a:lnTo>
                  <a:pt x="5548" y="6522"/>
                </a:lnTo>
                <a:lnTo>
                  <a:pt x="5451" y="6400"/>
                </a:lnTo>
                <a:lnTo>
                  <a:pt x="5329" y="6327"/>
                </a:lnTo>
                <a:lnTo>
                  <a:pt x="5208" y="6254"/>
                </a:lnTo>
                <a:lnTo>
                  <a:pt x="5135" y="6254"/>
                </a:lnTo>
                <a:lnTo>
                  <a:pt x="5086" y="6279"/>
                </a:lnTo>
                <a:lnTo>
                  <a:pt x="5062" y="6327"/>
                </a:lnTo>
                <a:lnTo>
                  <a:pt x="5037" y="6376"/>
                </a:lnTo>
                <a:lnTo>
                  <a:pt x="4818" y="6376"/>
                </a:lnTo>
                <a:lnTo>
                  <a:pt x="4745" y="6400"/>
                </a:lnTo>
                <a:lnTo>
                  <a:pt x="4672" y="6449"/>
                </a:lnTo>
                <a:lnTo>
                  <a:pt x="4648" y="6546"/>
                </a:lnTo>
                <a:lnTo>
                  <a:pt x="4672" y="6571"/>
                </a:lnTo>
                <a:lnTo>
                  <a:pt x="4697" y="6595"/>
                </a:lnTo>
                <a:lnTo>
                  <a:pt x="4770" y="6619"/>
                </a:lnTo>
                <a:lnTo>
                  <a:pt x="4867" y="6619"/>
                </a:lnTo>
                <a:lnTo>
                  <a:pt x="4964" y="6644"/>
                </a:lnTo>
                <a:lnTo>
                  <a:pt x="4916" y="6887"/>
                </a:lnTo>
                <a:lnTo>
                  <a:pt x="4770" y="6911"/>
                </a:lnTo>
                <a:lnTo>
                  <a:pt x="4624" y="6960"/>
                </a:lnTo>
                <a:lnTo>
                  <a:pt x="4478" y="7033"/>
                </a:lnTo>
                <a:lnTo>
                  <a:pt x="4356" y="7130"/>
                </a:lnTo>
                <a:lnTo>
                  <a:pt x="4356" y="7155"/>
                </a:lnTo>
                <a:lnTo>
                  <a:pt x="4356" y="7179"/>
                </a:lnTo>
                <a:lnTo>
                  <a:pt x="4356" y="7203"/>
                </a:lnTo>
                <a:lnTo>
                  <a:pt x="4380" y="7228"/>
                </a:lnTo>
                <a:lnTo>
                  <a:pt x="4648" y="7228"/>
                </a:lnTo>
                <a:lnTo>
                  <a:pt x="4916" y="7203"/>
                </a:lnTo>
                <a:lnTo>
                  <a:pt x="4916" y="7349"/>
                </a:lnTo>
                <a:lnTo>
                  <a:pt x="4770" y="7374"/>
                </a:lnTo>
                <a:lnTo>
                  <a:pt x="4672" y="7398"/>
                </a:lnTo>
                <a:lnTo>
                  <a:pt x="4575" y="7422"/>
                </a:lnTo>
                <a:lnTo>
                  <a:pt x="4478" y="7471"/>
                </a:lnTo>
                <a:lnTo>
                  <a:pt x="4405" y="7544"/>
                </a:lnTo>
                <a:lnTo>
                  <a:pt x="4405" y="7568"/>
                </a:lnTo>
                <a:lnTo>
                  <a:pt x="4405" y="7593"/>
                </a:lnTo>
                <a:lnTo>
                  <a:pt x="4502" y="7641"/>
                </a:lnTo>
                <a:lnTo>
                  <a:pt x="4624" y="7666"/>
                </a:lnTo>
                <a:lnTo>
                  <a:pt x="4770" y="7690"/>
                </a:lnTo>
                <a:lnTo>
                  <a:pt x="4916" y="7690"/>
                </a:lnTo>
                <a:lnTo>
                  <a:pt x="4916" y="7909"/>
                </a:lnTo>
                <a:lnTo>
                  <a:pt x="4697" y="7909"/>
                </a:lnTo>
                <a:lnTo>
                  <a:pt x="4478" y="7958"/>
                </a:lnTo>
                <a:lnTo>
                  <a:pt x="4405" y="7982"/>
                </a:lnTo>
                <a:lnTo>
                  <a:pt x="4332" y="8031"/>
                </a:lnTo>
                <a:lnTo>
                  <a:pt x="4307" y="8079"/>
                </a:lnTo>
                <a:lnTo>
                  <a:pt x="4307" y="8128"/>
                </a:lnTo>
                <a:lnTo>
                  <a:pt x="4332" y="8152"/>
                </a:lnTo>
                <a:lnTo>
                  <a:pt x="4405" y="8201"/>
                </a:lnTo>
                <a:lnTo>
                  <a:pt x="4526" y="8225"/>
                </a:lnTo>
                <a:lnTo>
                  <a:pt x="4794" y="8201"/>
                </a:lnTo>
                <a:lnTo>
                  <a:pt x="4916" y="8201"/>
                </a:lnTo>
                <a:lnTo>
                  <a:pt x="4916" y="8420"/>
                </a:lnTo>
                <a:lnTo>
                  <a:pt x="4770" y="8396"/>
                </a:lnTo>
                <a:lnTo>
                  <a:pt x="4648" y="8420"/>
                </a:lnTo>
                <a:lnTo>
                  <a:pt x="4478" y="8469"/>
                </a:lnTo>
                <a:lnTo>
                  <a:pt x="4405" y="8493"/>
                </a:lnTo>
                <a:lnTo>
                  <a:pt x="4332" y="8542"/>
                </a:lnTo>
                <a:lnTo>
                  <a:pt x="4307" y="8566"/>
                </a:lnTo>
                <a:lnTo>
                  <a:pt x="4307" y="8590"/>
                </a:lnTo>
                <a:lnTo>
                  <a:pt x="4356" y="8639"/>
                </a:lnTo>
                <a:lnTo>
                  <a:pt x="4429" y="8688"/>
                </a:lnTo>
                <a:lnTo>
                  <a:pt x="4502" y="8712"/>
                </a:lnTo>
                <a:lnTo>
                  <a:pt x="4672" y="8736"/>
                </a:lnTo>
                <a:lnTo>
                  <a:pt x="4794" y="8736"/>
                </a:lnTo>
                <a:lnTo>
                  <a:pt x="4916" y="8712"/>
                </a:lnTo>
                <a:lnTo>
                  <a:pt x="4916" y="8980"/>
                </a:lnTo>
                <a:lnTo>
                  <a:pt x="4770" y="9004"/>
                </a:lnTo>
                <a:lnTo>
                  <a:pt x="4624" y="9028"/>
                </a:lnTo>
                <a:lnTo>
                  <a:pt x="4356" y="9126"/>
                </a:lnTo>
                <a:lnTo>
                  <a:pt x="4332" y="9150"/>
                </a:lnTo>
                <a:lnTo>
                  <a:pt x="4356" y="9174"/>
                </a:lnTo>
                <a:lnTo>
                  <a:pt x="4478" y="9223"/>
                </a:lnTo>
                <a:lnTo>
                  <a:pt x="4599" y="9247"/>
                </a:lnTo>
                <a:lnTo>
                  <a:pt x="4843" y="9247"/>
                </a:lnTo>
                <a:lnTo>
                  <a:pt x="4940" y="9223"/>
                </a:lnTo>
                <a:lnTo>
                  <a:pt x="4940" y="9466"/>
                </a:lnTo>
                <a:lnTo>
                  <a:pt x="4770" y="9490"/>
                </a:lnTo>
                <a:lnTo>
                  <a:pt x="4575" y="9515"/>
                </a:lnTo>
                <a:lnTo>
                  <a:pt x="4380" y="9563"/>
                </a:lnTo>
                <a:lnTo>
                  <a:pt x="4356" y="9588"/>
                </a:lnTo>
                <a:lnTo>
                  <a:pt x="4332" y="9661"/>
                </a:lnTo>
                <a:lnTo>
                  <a:pt x="4332" y="9709"/>
                </a:lnTo>
                <a:lnTo>
                  <a:pt x="4356" y="9758"/>
                </a:lnTo>
                <a:lnTo>
                  <a:pt x="4453" y="9807"/>
                </a:lnTo>
                <a:lnTo>
                  <a:pt x="4526" y="9831"/>
                </a:lnTo>
                <a:lnTo>
                  <a:pt x="4721" y="9855"/>
                </a:lnTo>
                <a:lnTo>
                  <a:pt x="4964" y="9855"/>
                </a:lnTo>
                <a:lnTo>
                  <a:pt x="4964" y="10026"/>
                </a:lnTo>
                <a:lnTo>
                  <a:pt x="4818" y="10026"/>
                </a:lnTo>
                <a:lnTo>
                  <a:pt x="4672" y="10050"/>
                </a:lnTo>
                <a:lnTo>
                  <a:pt x="4551" y="10099"/>
                </a:lnTo>
                <a:lnTo>
                  <a:pt x="4405" y="10172"/>
                </a:lnTo>
                <a:lnTo>
                  <a:pt x="4405" y="10196"/>
                </a:lnTo>
                <a:lnTo>
                  <a:pt x="4405" y="10220"/>
                </a:lnTo>
                <a:lnTo>
                  <a:pt x="4551" y="10269"/>
                </a:lnTo>
                <a:lnTo>
                  <a:pt x="4697" y="10318"/>
                </a:lnTo>
                <a:lnTo>
                  <a:pt x="4916" y="10318"/>
                </a:lnTo>
                <a:lnTo>
                  <a:pt x="4989" y="10269"/>
                </a:lnTo>
                <a:lnTo>
                  <a:pt x="4989" y="10561"/>
                </a:lnTo>
                <a:lnTo>
                  <a:pt x="4867" y="10561"/>
                </a:lnTo>
                <a:lnTo>
                  <a:pt x="4721" y="10610"/>
                </a:lnTo>
                <a:lnTo>
                  <a:pt x="4551" y="10658"/>
                </a:lnTo>
                <a:lnTo>
                  <a:pt x="4478" y="10707"/>
                </a:lnTo>
                <a:lnTo>
                  <a:pt x="4429" y="10780"/>
                </a:lnTo>
                <a:lnTo>
                  <a:pt x="4429" y="10804"/>
                </a:lnTo>
                <a:lnTo>
                  <a:pt x="4478" y="10853"/>
                </a:lnTo>
                <a:lnTo>
                  <a:pt x="4551" y="10902"/>
                </a:lnTo>
                <a:lnTo>
                  <a:pt x="4721" y="10902"/>
                </a:lnTo>
                <a:lnTo>
                  <a:pt x="4867" y="10877"/>
                </a:lnTo>
                <a:lnTo>
                  <a:pt x="5013" y="10829"/>
                </a:lnTo>
                <a:lnTo>
                  <a:pt x="5013" y="10853"/>
                </a:lnTo>
                <a:lnTo>
                  <a:pt x="5013" y="10950"/>
                </a:lnTo>
                <a:lnTo>
                  <a:pt x="4843" y="10999"/>
                </a:lnTo>
                <a:lnTo>
                  <a:pt x="4672" y="11048"/>
                </a:lnTo>
                <a:lnTo>
                  <a:pt x="4599" y="11072"/>
                </a:lnTo>
                <a:lnTo>
                  <a:pt x="4502" y="11121"/>
                </a:lnTo>
                <a:lnTo>
                  <a:pt x="4502" y="11169"/>
                </a:lnTo>
                <a:lnTo>
                  <a:pt x="4502" y="11218"/>
                </a:lnTo>
                <a:lnTo>
                  <a:pt x="4575" y="11291"/>
                </a:lnTo>
                <a:lnTo>
                  <a:pt x="4648" y="11340"/>
                </a:lnTo>
                <a:lnTo>
                  <a:pt x="4843" y="11340"/>
                </a:lnTo>
                <a:lnTo>
                  <a:pt x="5037" y="11315"/>
                </a:lnTo>
                <a:lnTo>
                  <a:pt x="5037" y="11461"/>
                </a:lnTo>
                <a:lnTo>
                  <a:pt x="4916" y="11486"/>
                </a:lnTo>
                <a:lnTo>
                  <a:pt x="4794" y="11510"/>
                </a:lnTo>
                <a:lnTo>
                  <a:pt x="4551" y="11607"/>
                </a:lnTo>
                <a:lnTo>
                  <a:pt x="4502" y="11632"/>
                </a:lnTo>
                <a:lnTo>
                  <a:pt x="4478" y="11656"/>
                </a:lnTo>
                <a:lnTo>
                  <a:pt x="4502" y="11753"/>
                </a:lnTo>
                <a:lnTo>
                  <a:pt x="4526" y="11802"/>
                </a:lnTo>
                <a:lnTo>
                  <a:pt x="4599" y="11851"/>
                </a:lnTo>
                <a:lnTo>
                  <a:pt x="4721" y="11851"/>
                </a:lnTo>
                <a:lnTo>
                  <a:pt x="4843" y="11826"/>
                </a:lnTo>
                <a:lnTo>
                  <a:pt x="4964" y="11802"/>
                </a:lnTo>
                <a:lnTo>
                  <a:pt x="5062" y="11753"/>
                </a:lnTo>
                <a:lnTo>
                  <a:pt x="5062" y="11948"/>
                </a:lnTo>
                <a:lnTo>
                  <a:pt x="4843" y="11997"/>
                </a:lnTo>
                <a:lnTo>
                  <a:pt x="4672" y="12070"/>
                </a:lnTo>
                <a:lnTo>
                  <a:pt x="4551" y="12191"/>
                </a:lnTo>
                <a:lnTo>
                  <a:pt x="4551" y="12216"/>
                </a:lnTo>
                <a:lnTo>
                  <a:pt x="4575" y="12240"/>
                </a:lnTo>
                <a:lnTo>
                  <a:pt x="4624" y="12264"/>
                </a:lnTo>
                <a:lnTo>
                  <a:pt x="4697" y="12289"/>
                </a:lnTo>
                <a:lnTo>
                  <a:pt x="5086" y="12289"/>
                </a:lnTo>
                <a:lnTo>
                  <a:pt x="5110" y="12483"/>
                </a:lnTo>
                <a:lnTo>
                  <a:pt x="4916" y="12532"/>
                </a:lnTo>
                <a:lnTo>
                  <a:pt x="4745" y="12629"/>
                </a:lnTo>
                <a:lnTo>
                  <a:pt x="4624" y="12727"/>
                </a:lnTo>
                <a:lnTo>
                  <a:pt x="4599" y="12800"/>
                </a:lnTo>
                <a:lnTo>
                  <a:pt x="4599" y="12848"/>
                </a:lnTo>
                <a:lnTo>
                  <a:pt x="4624" y="12873"/>
                </a:lnTo>
                <a:lnTo>
                  <a:pt x="4697" y="12897"/>
                </a:lnTo>
                <a:lnTo>
                  <a:pt x="4770" y="12897"/>
                </a:lnTo>
                <a:lnTo>
                  <a:pt x="4916" y="12873"/>
                </a:lnTo>
                <a:lnTo>
                  <a:pt x="5135" y="12824"/>
                </a:lnTo>
                <a:lnTo>
                  <a:pt x="5135" y="13067"/>
                </a:lnTo>
                <a:lnTo>
                  <a:pt x="4964" y="13140"/>
                </a:lnTo>
                <a:lnTo>
                  <a:pt x="4818" y="13165"/>
                </a:lnTo>
                <a:lnTo>
                  <a:pt x="4697" y="13238"/>
                </a:lnTo>
                <a:lnTo>
                  <a:pt x="4648" y="13286"/>
                </a:lnTo>
                <a:lnTo>
                  <a:pt x="4648" y="13311"/>
                </a:lnTo>
                <a:lnTo>
                  <a:pt x="4672" y="13335"/>
                </a:lnTo>
                <a:lnTo>
                  <a:pt x="4770" y="13384"/>
                </a:lnTo>
                <a:lnTo>
                  <a:pt x="4891" y="13408"/>
                </a:lnTo>
                <a:lnTo>
                  <a:pt x="5037" y="13384"/>
                </a:lnTo>
                <a:lnTo>
                  <a:pt x="5159" y="13359"/>
                </a:lnTo>
                <a:lnTo>
                  <a:pt x="5183" y="13530"/>
                </a:lnTo>
                <a:lnTo>
                  <a:pt x="5062" y="13578"/>
                </a:lnTo>
                <a:lnTo>
                  <a:pt x="4940" y="13627"/>
                </a:lnTo>
                <a:lnTo>
                  <a:pt x="4867" y="13676"/>
                </a:lnTo>
                <a:lnTo>
                  <a:pt x="4818" y="13700"/>
                </a:lnTo>
                <a:lnTo>
                  <a:pt x="4794" y="13749"/>
                </a:lnTo>
                <a:lnTo>
                  <a:pt x="4818" y="13797"/>
                </a:lnTo>
                <a:lnTo>
                  <a:pt x="4891" y="13846"/>
                </a:lnTo>
                <a:lnTo>
                  <a:pt x="4989" y="13870"/>
                </a:lnTo>
                <a:lnTo>
                  <a:pt x="5110" y="13846"/>
                </a:lnTo>
                <a:lnTo>
                  <a:pt x="5208" y="13822"/>
                </a:lnTo>
                <a:lnTo>
                  <a:pt x="5232" y="13919"/>
                </a:lnTo>
                <a:lnTo>
                  <a:pt x="5208" y="13919"/>
                </a:lnTo>
                <a:lnTo>
                  <a:pt x="4940" y="13992"/>
                </a:lnTo>
                <a:lnTo>
                  <a:pt x="4891" y="14016"/>
                </a:lnTo>
                <a:lnTo>
                  <a:pt x="4818" y="14065"/>
                </a:lnTo>
                <a:lnTo>
                  <a:pt x="4745" y="14138"/>
                </a:lnTo>
                <a:lnTo>
                  <a:pt x="4721" y="14187"/>
                </a:lnTo>
                <a:lnTo>
                  <a:pt x="4745" y="14211"/>
                </a:lnTo>
                <a:lnTo>
                  <a:pt x="4843" y="14260"/>
                </a:lnTo>
                <a:lnTo>
                  <a:pt x="4916" y="14284"/>
                </a:lnTo>
                <a:lnTo>
                  <a:pt x="5135" y="14284"/>
                </a:lnTo>
                <a:lnTo>
                  <a:pt x="5256" y="14235"/>
                </a:lnTo>
                <a:lnTo>
                  <a:pt x="5281" y="14406"/>
                </a:lnTo>
                <a:lnTo>
                  <a:pt x="5037" y="14430"/>
                </a:lnTo>
                <a:lnTo>
                  <a:pt x="4964" y="14454"/>
                </a:lnTo>
                <a:lnTo>
                  <a:pt x="4891" y="14527"/>
                </a:lnTo>
                <a:lnTo>
                  <a:pt x="4843" y="14576"/>
                </a:lnTo>
                <a:lnTo>
                  <a:pt x="4843" y="14625"/>
                </a:lnTo>
                <a:lnTo>
                  <a:pt x="4867" y="14649"/>
                </a:lnTo>
                <a:lnTo>
                  <a:pt x="4916" y="14698"/>
                </a:lnTo>
                <a:lnTo>
                  <a:pt x="4964" y="14722"/>
                </a:lnTo>
                <a:lnTo>
                  <a:pt x="5110" y="14722"/>
                </a:lnTo>
                <a:lnTo>
                  <a:pt x="5329" y="14698"/>
                </a:lnTo>
                <a:lnTo>
                  <a:pt x="5354" y="14868"/>
                </a:lnTo>
                <a:lnTo>
                  <a:pt x="5208" y="14892"/>
                </a:lnTo>
                <a:lnTo>
                  <a:pt x="5062" y="14965"/>
                </a:lnTo>
                <a:lnTo>
                  <a:pt x="5037" y="14990"/>
                </a:lnTo>
                <a:lnTo>
                  <a:pt x="5037" y="15014"/>
                </a:lnTo>
                <a:lnTo>
                  <a:pt x="5062" y="15038"/>
                </a:lnTo>
                <a:lnTo>
                  <a:pt x="5232" y="15087"/>
                </a:lnTo>
                <a:lnTo>
                  <a:pt x="5427" y="15111"/>
                </a:lnTo>
                <a:lnTo>
                  <a:pt x="5475" y="15136"/>
                </a:lnTo>
                <a:lnTo>
                  <a:pt x="5548" y="15160"/>
                </a:lnTo>
                <a:lnTo>
                  <a:pt x="5646" y="15160"/>
                </a:lnTo>
                <a:lnTo>
                  <a:pt x="5694" y="15209"/>
                </a:lnTo>
                <a:lnTo>
                  <a:pt x="5743" y="15282"/>
                </a:lnTo>
                <a:lnTo>
                  <a:pt x="5767" y="15355"/>
                </a:lnTo>
                <a:lnTo>
                  <a:pt x="5792" y="15428"/>
                </a:lnTo>
                <a:lnTo>
                  <a:pt x="5767" y="15501"/>
                </a:lnTo>
                <a:lnTo>
                  <a:pt x="5694" y="15574"/>
                </a:lnTo>
                <a:lnTo>
                  <a:pt x="5621" y="15598"/>
                </a:lnTo>
                <a:lnTo>
                  <a:pt x="5524" y="15622"/>
                </a:lnTo>
                <a:lnTo>
                  <a:pt x="5427" y="15622"/>
                </a:lnTo>
                <a:lnTo>
                  <a:pt x="5208" y="15574"/>
                </a:lnTo>
                <a:lnTo>
                  <a:pt x="4794" y="15452"/>
                </a:lnTo>
                <a:lnTo>
                  <a:pt x="4599" y="15403"/>
                </a:lnTo>
                <a:lnTo>
                  <a:pt x="4599" y="15330"/>
                </a:lnTo>
                <a:lnTo>
                  <a:pt x="4502" y="14990"/>
                </a:lnTo>
                <a:lnTo>
                  <a:pt x="4380" y="14673"/>
                </a:lnTo>
                <a:lnTo>
                  <a:pt x="4283" y="14333"/>
                </a:lnTo>
                <a:lnTo>
                  <a:pt x="4186" y="13992"/>
                </a:lnTo>
                <a:lnTo>
                  <a:pt x="4113" y="13651"/>
                </a:lnTo>
                <a:lnTo>
                  <a:pt x="4064" y="13335"/>
                </a:lnTo>
                <a:lnTo>
                  <a:pt x="4015" y="12678"/>
                </a:lnTo>
                <a:lnTo>
                  <a:pt x="3967" y="12191"/>
                </a:lnTo>
                <a:lnTo>
                  <a:pt x="3942" y="11948"/>
                </a:lnTo>
                <a:lnTo>
                  <a:pt x="3894" y="11705"/>
                </a:lnTo>
                <a:lnTo>
                  <a:pt x="3821" y="11486"/>
                </a:lnTo>
                <a:lnTo>
                  <a:pt x="3748" y="11267"/>
                </a:lnTo>
                <a:lnTo>
                  <a:pt x="3626" y="11048"/>
                </a:lnTo>
                <a:lnTo>
                  <a:pt x="3480" y="10877"/>
                </a:lnTo>
                <a:lnTo>
                  <a:pt x="3431" y="10853"/>
                </a:lnTo>
                <a:lnTo>
                  <a:pt x="3383" y="10829"/>
                </a:lnTo>
                <a:lnTo>
                  <a:pt x="3285" y="10853"/>
                </a:lnTo>
                <a:lnTo>
                  <a:pt x="3212" y="10877"/>
                </a:lnTo>
                <a:lnTo>
                  <a:pt x="3139" y="10950"/>
                </a:lnTo>
                <a:lnTo>
                  <a:pt x="3066" y="11023"/>
                </a:lnTo>
                <a:lnTo>
                  <a:pt x="2823" y="11023"/>
                </a:lnTo>
                <a:lnTo>
                  <a:pt x="2774" y="11048"/>
                </a:lnTo>
                <a:lnTo>
                  <a:pt x="2726" y="11072"/>
                </a:lnTo>
                <a:lnTo>
                  <a:pt x="2701" y="11096"/>
                </a:lnTo>
                <a:lnTo>
                  <a:pt x="2701" y="11121"/>
                </a:lnTo>
                <a:lnTo>
                  <a:pt x="2701" y="11169"/>
                </a:lnTo>
                <a:lnTo>
                  <a:pt x="2726" y="11194"/>
                </a:lnTo>
                <a:lnTo>
                  <a:pt x="2823" y="11242"/>
                </a:lnTo>
                <a:lnTo>
                  <a:pt x="2969" y="11242"/>
                </a:lnTo>
                <a:lnTo>
                  <a:pt x="2945" y="11364"/>
                </a:lnTo>
                <a:lnTo>
                  <a:pt x="2847" y="11340"/>
                </a:lnTo>
                <a:lnTo>
                  <a:pt x="2750" y="11364"/>
                </a:lnTo>
                <a:lnTo>
                  <a:pt x="2677" y="11364"/>
                </a:lnTo>
                <a:lnTo>
                  <a:pt x="2604" y="11388"/>
                </a:lnTo>
                <a:lnTo>
                  <a:pt x="2556" y="11437"/>
                </a:lnTo>
                <a:lnTo>
                  <a:pt x="2531" y="11461"/>
                </a:lnTo>
                <a:lnTo>
                  <a:pt x="2556" y="11510"/>
                </a:lnTo>
                <a:lnTo>
                  <a:pt x="2580" y="11583"/>
                </a:lnTo>
                <a:lnTo>
                  <a:pt x="2628" y="11607"/>
                </a:lnTo>
                <a:lnTo>
                  <a:pt x="2750" y="11656"/>
                </a:lnTo>
                <a:lnTo>
                  <a:pt x="2920" y="11680"/>
                </a:lnTo>
                <a:lnTo>
                  <a:pt x="2896" y="11851"/>
                </a:lnTo>
                <a:lnTo>
                  <a:pt x="2628" y="11875"/>
                </a:lnTo>
                <a:lnTo>
                  <a:pt x="2458" y="11899"/>
                </a:lnTo>
                <a:lnTo>
                  <a:pt x="2361" y="11924"/>
                </a:lnTo>
                <a:lnTo>
                  <a:pt x="2288" y="11948"/>
                </a:lnTo>
                <a:lnTo>
                  <a:pt x="2288" y="11972"/>
                </a:lnTo>
                <a:lnTo>
                  <a:pt x="2288" y="11997"/>
                </a:lnTo>
                <a:lnTo>
                  <a:pt x="2337" y="12045"/>
                </a:lnTo>
                <a:lnTo>
                  <a:pt x="2410" y="12094"/>
                </a:lnTo>
                <a:lnTo>
                  <a:pt x="2507" y="12118"/>
                </a:lnTo>
                <a:lnTo>
                  <a:pt x="2604" y="12143"/>
                </a:lnTo>
                <a:lnTo>
                  <a:pt x="2896" y="12143"/>
                </a:lnTo>
                <a:lnTo>
                  <a:pt x="2896" y="12216"/>
                </a:lnTo>
                <a:lnTo>
                  <a:pt x="2628" y="12289"/>
                </a:lnTo>
                <a:lnTo>
                  <a:pt x="2507" y="12313"/>
                </a:lnTo>
                <a:lnTo>
                  <a:pt x="2385" y="12362"/>
                </a:lnTo>
                <a:lnTo>
                  <a:pt x="2361" y="12386"/>
                </a:lnTo>
                <a:lnTo>
                  <a:pt x="2337" y="12410"/>
                </a:lnTo>
                <a:lnTo>
                  <a:pt x="2361" y="12483"/>
                </a:lnTo>
                <a:lnTo>
                  <a:pt x="2410" y="12532"/>
                </a:lnTo>
                <a:lnTo>
                  <a:pt x="2483" y="12556"/>
                </a:lnTo>
                <a:lnTo>
                  <a:pt x="2604" y="12581"/>
                </a:lnTo>
                <a:lnTo>
                  <a:pt x="2726" y="12556"/>
                </a:lnTo>
                <a:lnTo>
                  <a:pt x="2872" y="12556"/>
                </a:lnTo>
                <a:lnTo>
                  <a:pt x="2823" y="12824"/>
                </a:lnTo>
                <a:lnTo>
                  <a:pt x="2677" y="12775"/>
                </a:lnTo>
                <a:lnTo>
                  <a:pt x="2337" y="12775"/>
                </a:lnTo>
                <a:lnTo>
                  <a:pt x="2264" y="12824"/>
                </a:lnTo>
                <a:lnTo>
                  <a:pt x="2239" y="12848"/>
                </a:lnTo>
                <a:lnTo>
                  <a:pt x="2239" y="12897"/>
                </a:lnTo>
                <a:lnTo>
                  <a:pt x="2239" y="12970"/>
                </a:lnTo>
                <a:lnTo>
                  <a:pt x="2312" y="13019"/>
                </a:lnTo>
                <a:lnTo>
                  <a:pt x="2385" y="13043"/>
                </a:lnTo>
                <a:lnTo>
                  <a:pt x="2458" y="13067"/>
                </a:lnTo>
                <a:lnTo>
                  <a:pt x="2628" y="13092"/>
                </a:lnTo>
                <a:lnTo>
                  <a:pt x="2799" y="13092"/>
                </a:lnTo>
                <a:lnTo>
                  <a:pt x="2774" y="13262"/>
                </a:lnTo>
                <a:lnTo>
                  <a:pt x="2458" y="13262"/>
                </a:lnTo>
                <a:lnTo>
                  <a:pt x="2361" y="13286"/>
                </a:lnTo>
                <a:lnTo>
                  <a:pt x="2264" y="13335"/>
                </a:lnTo>
                <a:lnTo>
                  <a:pt x="2239" y="13359"/>
                </a:lnTo>
                <a:lnTo>
                  <a:pt x="2239" y="13408"/>
                </a:lnTo>
                <a:lnTo>
                  <a:pt x="2312" y="13481"/>
                </a:lnTo>
                <a:lnTo>
                  <a:pt x="2410" y="13505"/>
                </a:lnTo>
                <a:lnTo>
                  <a:pt x="2483" y="13530"/>
                </a:lnTo>
                <a:lnTo>
                  <a:pt x="2726" y="13530"/>
                </a:lnTo>
                <a:lnTo>
                  <a:pt x="2701" y="13724"/>
                </a:lnTo>
                <a:lnTo>
                  <a:pt x="2483" y="13749"/>
                </a:lnTo>
                <a:lnTo>
                  <a:pt x="2312" y="13749"/>
                </a:lnTo>
                <a:lnTo>
                  <a:pt x="2264" y="13773"/>
                </a:lnTo>
                <a:lnTo>
                  <a:pt x="2191" y="13822"/>
                </a:lnTo>
                <a:lnTo>
                  <a:pt x="2166" y="13870"/>
                </a:lnTo>
                <a:lnTo>
                  <a:pt x="2166" y="13943"/>
                </a:lnTo>
                <a:lnTo>
                  <a:pt x="2215" y="13992"/>
                </a:lnTo>
                <a:lnTo>
                  <a:pt x="2239" y="14041"/>
                </a:lnTo>
                <a:lnTo>
                  <a:pt x="2361" y="14089"/>
                </a:lnTo>
                <a:lnTo>
                  <a:pt x="2628" y="14089"/>
                </a:lnTo>
                <a:lnTo>
                  <a:pt x="2604" y="14260"/>
                </a:lnTo>
                <a:lnTo>
                  <a:pt x="2385" y="14260"/>
                </a:lnTo>
                <a:lnTo>
                  <a:pt x="2264" y="14284"/>
                </a:lnTo>
                <a:lnTo>
                  <a:pt x="2166" y="14333"/>
                </a:lnTo>
                <a:lnTo>
                  <a:pt x="2118" y="14357"/>
                </a:lnTo>
                <a:lnTo>
                  <a:pt x="2118" y="14406"/>
                </a:lnTo>
                <a:lnTo>
                  <a:pt x="2142" y="14454"/>
                </a:lnTo>
                <a:lnTo>
                  <a:pt x="2191" y="14479"/>
                </a:lnTo>
                <a:lnTo>
                  <a:pt x="2312" y="14527"/>
                </a:lnTo>
                <a:lnTo>
                  <a:pt x="2458" y="14527"/>
                </a:lnTo>
                <a:lnTo>
                  <a:pt x="2580" y="14503"/>
                </a:lnTo>
                <a:lnTo>
                  <a:pt x="2531" y="14868"/>
                </a:lnTo>
                <a:lnTo>
                  <a:pt x="2531" y="14844"/>
                </a:lnTo>
                <a:lnTo>
                  <a:pt x="2434" y="14819"/>
                </a:lnTo>
                <a:lnTo>
                  <a:pt x="2312" y="14795"/>
                </a:lnTo>
                <a:lnTo>
                  <a:pt x="2191" y="14795"/>
                </a:lnTo>
                <a:lnTo>
                  <a:pt x="2093" y="14844"/>
                </a:lnTo>
                <a:lnTo>
                  <a:pt x="2069" y="14868"/>
                </a:lnTo>
                <a:lnTo>
                  <a:pt x="2069" y="14892"/>
                </a:lnTo>
                <a:lnTo>
                  <a:pt x="2069" y="14917"/>
                </a:lnTo>
                <a:lnTo>
                  <a:pt x="2093" y="14941"/>
                </a:lnTo>
                <a:lnTo>
                  <a:pt x="2166" y="14990"/>
                </a:lnTo>
                <a:lnTo>
                  <a:pt x="2264" y="14990"/>
                </a:lnTo>
                <a:lnTo>
                  <a:pt x="2458" y="15014"/>
                </a:lnTo>
                <a:lnTo>
                  <a:pt x="2507" y="15014"/>
                </a:lnTo>
                <a:lnTo>
                  <a:pt x="2531" y="14990"/>
                </a:lnTo>
                <a:lnTo>
                  <a:pt x="2531" y="15136"/>
                </a:lnTo>
                <a:lnTo>
                  <a:pt x="2045" y="15452"/>
                </a:lnTo>
                <a:lnTo>
                  <a:pt x="1801" y="15549"/>
                </a:lnTo>
                <a:lnTo>
                  <a:pt x="1680" y="15598"/>
                </a:lnTo>
                <a:lnTo>
                  <a:pt x="1534" y="15622"/>
                </a:lnTo>
                <a:lnTo>
                  <a:pt x="1436" y="15622"/>
                </a:lnTo>
                <a:lnTo>
                  <a:pt x="1339" y="15598"/>
                </a:lnTo>
                <a:lnTo>
                  <a:pt x="1266" y="15549"/>
                </a:lnTo>
                <a:lnTo>
                  <a:pt x="1242" y="15501"/>
                </a:lnTo>
                <a:lnTo>
                  <a:pt x="1242" y="15452"/>
                </a:lnTo>
                <a:lnTo>
                  <a:pt x="1266" y="15355"/>
                </a:lnTo>
                <a:lnTo>
                  <a:pt x="1315" y="15282"/>
                </a:lnTo>
                <a:lnTo>
                  <a:pt x="1485" y="15136"/>
                </a:lnTo>
                <a:lnTo>
                  <a:pt x="1534" y="15111"/>
                </a:lnTo>
                <a:lnTo>
                  <a:pt x="1582" y="15063"/>
                </a:lnTo>
                <a:lnTo>
                  <a:pt x="1607" y="15014"/>
                </a:lnTo>
                <a:lnTo>
                  <a:pt x="1631" y="14941"/>
                </a:lnTo>
                <a:lnTo>
                  <a:pt x="1655" y="14308"/>
                </a:lnTo>
                <a:lnTo>
                  <a:pt x="1680" y="13676"/>
                </a:lnTo>
                <a:lnTo>
                  <a:pt x="1704" y="12410"/>
                </a:lnTo>
                <a:lnTo>
                  <a:pt x="1728" y="11121"/>
                </a:lnTo>
                <a:lnTo>
                  <a:pt x="1753" y="10488"/>
                </a:lnTo>
                <a:lnTo>
                  <a:pt x="1801" y="9855"/>
                </a:lnTo>
                <a:lnTo>
                  <a:pt x="1826" y="9223"/>
                </a:lnTo>
                <a:lnTo>
                  <a:pt x="1826" y="8590"/>
                </a:lnTo>
                <a:lnTo>
                  <a:pt x="1850" y="7958"/>
                </a:lnTo>
                <a:lnTo>
                  <a:pt x="1923" y="7349"/>
                </a:lnTo>
                <a:lnTo>
                  <a:pt x="1996" y="6911"/>
                </a:lnTo>
                <a:lnTo>
                  <a:pt x="1996" y="6692"/>
                </a:lnTo>
                <a:lnTo>
                  <a:pt x="1972" y="6571"/>
                </a:lnTo>
                <a:lnTo>
                  <a:pt x="1923" y="6498"/>
                </a:lnTo>
                <a:lnTo>
                  <a:pt x="1947" y="6425"/>
                </a:lnTo>
                <a:lnTo>
                  <a:pt x="1947" y="6352"/>
                </a:lnTo>
                <a:lnTo>
                  <a:pt x="1923" y="6303"/>
                </a:lnTo>
                <a:lnTo>
                  <a:pt x="1874" y="6254"/>
                </a:lnTo>
                <a:lnTo>
                  <a:pt x="1801" y="6230"/>
                </a:lnTo>
                <a:lnTo>
                  <a:pt x="1704" y="6254"/>
                </a:lnTo>
                <a:lnTo>
                  <a:pt x="1558" y="6230"/>
                </a:lnTo>
                <a:lnTo>
                  <a:pt x="1485" y="6230"/>
                </a:lnTo>
                <a:lnTo>
                  <a:pt x="1436" y="6254"/>
                </a:lnTo>
                <a:lnTo>
                  <a:pt x="1388" y="6303"/>
                </a:lnTo>
                <a:lnTo>
                  <a:pt x="1412" y="6352"/>
                </a:lnTo>
                <a:lnTo>
                  <a:pt x="1412" y="6376"/>
                </a:lnTo>
                <a:lnTo>
                  <a:pt x="1509" y="6425"/>
                </a:lnTo>
                <a:lnTo>
                  <a:pt x="1485" y="6449"/>
                </a:lnTo>
                <a:lnTo>
                  <a:pt x="1388" y="6449"/>
                </a:lnTo>
                <a:lnTo>
                  <a:pt x="1193" y="6473"/>
                </a:lnTo>
                <a:lnTo>
                  <a:pt x="1096" y="6522"/>
                </a:lnTo>
                <a:lnTo>
                  <a:pt x="1071" y="6522"/>
                </a:lnTo>
                <a:lnTo>
                  <a:pt x="1096" y="6546"/>
                </a:lnTo>
                <a:lnTo>
                  <a:pt x="1144" y="6619"/>
                </a:lnTo>
                <a:lnTo>
                  <a:pt x="1193" y="6644"/>
                </a:lnTo>
                <a:lnTo>
                  <a:pt x="1266" y="6668"/>
                </a:lnTo>
                <a:lnTo>
                  <a:pt x="1339" y="6692"/>
                </a:lnTo>
                <a:lnTo>
                  <a:pt x="1315" y="6741"/>
                </a:lnTo>
                <a:lnTo>
                  <a:pt x="1193" y="6765"/>
                </a:lnTo>
                <a:lnTo>
                  <a:pt x="1096" y="6790"/>
                </a:lnTo>
                <a:lnTo>
                  <a:pt x="998" y="6863"/>
                </a:lnTo>
                <a:lnTo>
                  <a:pt x="998" y="6887"/>
                </a:lnTo>
                <a:lnTo>
                  <a:pt x="1096" y="6936"/>
                </a:lnTo>
                <a:lnTo>
                  <a:pt x="1193" y="6960"/>
                </a:lnTo>
                <a:lnTo>
                  <a:pt x="1217" y="6960"/>
                </a:lnTo>
                <a:lnTo>
                  <a:pt x="1193" y="7106"/>
                </a:lnTo>
                <a:lnTo>
                  <a:pt x="1047" y="7082"/>
                </a:lnTo>
                <a:lnTo>
                  <a:pt x="950" y="7106"/>
                </a:lnTo>
                <a:lnTo>
                  <a:pt x="877" y="7130"/>
                </a:lnTo>
                <a:lnTo>
                  <a:pt x="804" y="7203"/>
                </a:lnTo>
                <a:lnTo>
                  <a:pt x="804" y="7252"/>
                </a:lnTo>
                <a:lnTo>
                  <a:pt x="828" y="7301"/>
                </a:lnTo>
                <a:lnTo>
                  <a:pt x="852" y="7325"/>
                </a:lnTo>
                <a:lnTo>
                  <a:pt x="901" y="7349"/>
                </a:lnTo>
                <a:lnTo>
                  <a:pt x="1023" y="7374"/>
                </a:lnTo>
                <a:lnTo>
                  <a:pt x="1096" y="7398"/>
                </a:lnTo>
                <a:lnTo>
                  <a:pt x="1047" y="7568"/>
                </a:lnTo>
                <a:lnTo>
                  <a:pt x="950" y="7568"/>
                </a:lnTo>
                <a:lnTo>
                  <a:pt x="852" y="7593"/>
                </a:lnTo>
                <a:lnTo>
                  <a:pt x="731" y="7617"/>
                </a:lnTo>
                <a:lnTo>
                  <a:pt x="706" y="7641"/>
                </a:lnTo>
                <a:lnTo>
                  <a:pt x="682" y="7690"/>
                </a:lnTo>
                <a:lnTo>
                  <a:pt x="706" y="7739"/>
                </a:lnTo>
                <a:lnTo>
                  <a:pt x="731" y="7763"/>
                </a:lnTo>
                <a:lnTo>
                  <a:pt x="755" y="7812"/>
                </a:lnTo>
                <a:lnTo>
                  <a:pt x="828" y="7836"/>
                </a:lnTo>
                <a:lnTo>
                  <a:pt x="925" y="7860"/>
                </a:lnTo>
                <a:lnTo>
                  <a:pt x="974" y="7860"/>
                </a:lnTo>
                <a:lnTo>
                  <a:pt x="950" y="7958"/>
                </a:lnTo>
                <a:lnTo>
                  <a:pt x="804" y="7982"/>
                </a:lnTo>
                <a:lnTo>
                  <a:pt x="731" y="8006"/>
                </a:lnTo>
                <a:lnTo>
                  <a:pt x="658" y="8031"/>
                </a:lnTo>
                <a:lnTo>
                  <a:pt x="658" y="8055"/>
                </a:lnTo>
                <a:lnTo>
                  <a:pt x="658" y="8079"/>
                </a:lnTo>
                <a:lnTo>
                  <a:pt x="731" y="8104"/>
                </a:lnTo>
                <a:lnTo>
                  <a:pt x="804" y="8128"/>
                </a:lnTo>
                <a:lnTo>
                  <a:pt x="950" y="8128"/>
                </a:lnTo>
                <a:lnTo>
                  <a:pt x="950" y="8274"/>
                </a:lnTo>
                <a:lnTo>
                  <a:pt x="828" y="8298"/>
                </a:lnTo>
                <a:lnTo>
                  <a:pt x="779" y="8323"/>
                </a:lnTo>
                <a:lnTo>
                  <a:pt x="731" y="8347"/>
                </a:lnTo>
                <a:lnTo>
                  <a:pt x="706" y="8396"/>
                </a:lnTo>
                <a:lnTo>
                  <a:pt x="706" y="8420"/>
                </a:lnTo>
                <a:lnTo>
                  <a:pt x="731" y="8469"/>
                </a:lnTo>
                <a:lnTo>
                  <a:pt x="755" y="8493"/>
                </a:lnTo>
                <a:lnTo>
                  <a:pt x="828" y="8517"/>
                </a:lnTo>
                <a:lnTo>
                  <a:pt x="901" y="8517"/>
                </a:lnTo>
                <a:lnTo>
                  <a:pt x="974" y="8712"/>
                </a:lnTo>
                <a:lnTo>
                  <a:pt x="974" y="8834"/>
                </a:lnTo>
                <a:lnTo>
                  <a:pt x="974" y="8931"/>
                </a:lnTo>
                <a:lnTo>
                  <a:pt x="950" y="9028"/>
                </a:lnTo>
                <a:lnTo>
                  <a:pt x="901" y="9101"/>
                </a:lnTo>
                <a:lnTo>
                  <a:pt x="828" y="9174"/>
                </a:lnTo>
                <a:lnTo>
                  <a:pt x="731" y="9223"/>
                </a:lnTo>
                <a:lnTo>
                  <a:pt x="633" y="9223"/>
                </a:lnTo>
                <a:lnTo>
                  <a:pt x="512" y="9199"/>
                </a:lnTo>
                <a:lnTo>
                  <a:pt x="414" y="9150"/>
                </a:lnTo>
                <a:lnTo>
                  <a:pt x="341" y="9101"/>
                </a:lnTo>
                <a:lnTo>
                  <a:pt x="268" y="9028"/>
                </a:lnTo>
                <a:lnTo>
                  <a:pt x="268" y="8980"/>
                </a:lnTo>
                <a:lnTo>
                  <a:pt x="268" y="8931"/>
                </a:lnTo>
                <a:lnTo>
                  <a:pt x="293" y="8882"/>
                </a:lnTo>
                <a:lnTo>
                  <a:pt x="366" y="8858"/>
                </a:lnTo>
                <a:lnTo>
                  <a:pt x="390" y="8834"/>
                </a:lnTo>
                <a:lnTo>
                  <a:pt x="414" y="8809"/>
                </a:lnTo>
                <a:lnTo>
                  <a:pt x="487" y="8517"/>
                </a:lnTo>
                <a:lnTo>
                  <a:pt x="512" y="8225"/>
                </a:lnTo>
                <a:lnTo>
                  <a:pt x="560" y="7641"/>
                </a:lnTo>
                <a:lnTo>
                  <a:pt x="560" y="7057"/>
                </a:lnTo>
                <a:lnTo>
                  <a:pt x="609" y="6741"/>
                </a:lnTo>
                <a:lnTo>
                  <a:pt x="633" y="6473"/>
                </a:lnTo>
                <a:lnTo>
                  <a:pt x="731" y="6108"/>
                </a:lnTo>
                <a:lnTo>
                  <a:pt x="877" y="5792"/>
                </a:lnTo>
                <a:lnTo>
                  <a:pt x="1047" y="5524"/>
                </a:lnTo>
                <a:lnTo>
                  <a:pt x="1242" y="5281"/>
                </a:lnTo>
                <a:lnTo>
                  <a:pt x="1485" y="5062"/>
                </a:lnTo>
                <a:lnTo>
                  <a:pt x="1753" y="4892"/>
                </a:lnTo>
                <a:lnTo>
                  <a:pt x="2069" y="4746"/>
                </a:lnTo>
                <a:lnTo>
                  <a:pt x="2410" y="4624"/>
                </a:lnTo>
                <a:lnTo>
                  <a:pt x="2872" y="4527"/>
                </a:lnTo>
                <a:lnTo>
                  <a:pt x="3358" y="4478"/>
                </a:lnTo>
                <a:lnTo>
                  <a:pt x="3407" y="4502"/>
                </a:lnTo>
                <a:lnTo>
                  <a:pt x="3480" y="4502"/>
                </a:lnTo>
                <a:lnTo>
                  <a:pt x="3529" y="4478"/>
                </a:lnTo>
                <a:lnTo>
                  <a:pt x="3577" y="4454"/>
                </a:lnTo>
                <a:close/>
                <a:moveTo>
                  <a:pt x="3261" y="1"/>
                </a:moveTo>
                <a:lnTo>
                  <a:pt x="3066" y="25"/>
                </a:lnTo>
                <a:lnTo>
                  <a:pt x="2896" y="123"/>
                </a:lnTo>
                <a:lnTo>
                  <a:pt x="2823" y="171"/>
                </a:lnTo>
                <a:lnTo>
                  <a:pt x="2750" y="244"/>
                </a:lnTo>
                <a:lnTo>
                  <a:pt x="2531" y="317"/>
                </a:lnTo>
                <a:lnTo>
                  <a:pt x="2337" y="463"/>
                </a:lnTo>
                <a:lnTo>
                  <a:pt x="2142" y="609"/>
                </a:lnTo>
                <a:lnTo>
                  <a:pt x="1972" y="804"/>
                </a:lnTo>
                <a:lnTo>
                  <a:pt x="1826" y="1023"/>
                </a:lnTo>
                <a:lnTo>
                  <a:pt x="1704" y="1242"/>
                </a:lnTo>
                <a:lnTo>
                  <a:pt x="1631" y="1461"/>
                </a:lnTo>
                <a:lnTo>
                  <a:pt x="1582" y="1680"/>
                </a:lnTo>
                <a:lnTo>
                  <a:pt x="1558" y="1874"/>
                </a:lnTo>
                <a:lnTo>
                  <a:pt x="1582" y="2069"/>
                </a:lnTo>
                <a:lnTo>
                  <a:pt x="1582" y="2239"/>
                </a:lnTo>
                <a:lnTo>
                  <a:pt x="1631" y="2410"/>
                </a:lnTo>
                <a:lnTo>
                  <a:pt x="1680" y="2580"/>
                </a:lnTo>
                <a:lnTo>
                  <a:pt x="1728" y="2750"/>
                </a:lnTo>
                <a:lnTo>
                  <a:pt x="1826" y="2921"/>
                </a:lnTo>
                <a:lnTo>
                  <a:pt x="1899" y="3067"/>
                </a:lnTo>
                <a:lnTo>
                  <a:pt x="2020" y="3213"/>
                </a:lnTo>
                <a:lnTo>
                  <a:pt x="2142" y="3334"/>
                </a:lnTo>
                <a:lnTo>
                  <a:pt x="2264" y="3456"/>
                </a:lnTo>
                <a:lnTo>
                  <a:pt x="2410" y="3578"/>
                </a:lnTo>
                <a:lnTo>
                  <a:pt x="2556" y="3675"/>
                </a:lnTo>
                <a:lnTo>
                  <a:pt x="2701" y="3748"/>
                </a:lnTo>
                <a:lnTo>
                  <a:pt x="2872" y="3821"/>
                </a:lnTo>
                <a:lnTo>
                  <a:pt x="3066" y="3894"/>
                </a:lnTo>
                <a:lnTo>
                  <a:pt x="3310" y="3918"/>
                </a:lnTo>
                <a:lnTo>
                  <a:pt x="3261" y="4016"/>
                </a:lnTo>
                <a:lnTo>
                  <a:pt x="3237" y="4113"/>
                </a:lnTo>
                <a:lnTo>
                  <a:pt x="2750" y="4162"/>
                </a:lnTo>
                <a:lnTo>
                  <a:pt x="2361" y="4235"/>
                </a:lnTo>
                <a:lnTo>
                  <a:pt x="1996" y="4356"/>
                </a:lnTo>
                <a:lnTo>
                  <a:pt x="1655" y="4502"/>
                </a:lnTo>
                <a:lnTo>
                  <a:pt x="1339" y="4697"/>
                </a:lnTo>
                <a:lnTo>
                  <a:pt x="1071" y="4916"/>
                </a:lnTo>
                <a:lnTo>
                  <a:pt x="828" y="5184"/>
                </a:lnTo>
                <a:lnTo>
                  <a:pt x="609" y="5500"/>
                </a:lnTo>
                <a:lnTo>
                  <a:pt x="439" y="5865"/>
                </a:lnTo>
                <a:lnTo>
                  <a:pt x="341" y="6206"/>
                </a:lnTo>
                <a:lnTo>
                  <a:pt x="268" y="6571"/>
                </a:lnTo>
                <a:lnTo>
                  <a:pt x="220" y="6936"/>
                </a:lnTo>
                <a:lnTo>
                  <a:pt x="195" y="7301"/>
                </a:lnTo>
                <a:lnTo>
                  <a:pt x="171" y="7982"/>
                </a:lnTo>
                <a:lnTo>
                  <a:pt x="171" y="8347"/>
                </a:lnTo>
                <a:lnTo>
                  <a:pt x="195" y="8688"/>
                </a:lnTo>
                <a:lnTo>
                  <a:pt x="147" y="8712"/>
                </a:lnTo>
                <a:lnTo>
                  <a:pt x="98" y="8761"/>
                </a:lnTo>
                <a:lnTo>
                  <a:pt x="49" y="8809"/>
                </a:lnTo>
                <a:lnTo>
                  <a:pt x="25" y="8882"/>
                </a:lnTo>
                <a:lnTo>
                  <a:pt x="1" y="9004"/>
                </a:lnTo>
                <a:lnTo>
                  <a:pt x="49" y="9150"/>
                </a:lnTo>
                <a:lnTo>
                  <a:pt x="98" y="9223"/>
                </a:lnTo>
                <a:lnTo>
                  <a:pt x="147" y="9296"/>
                </a:lnTo>
                <a:lnTo>
                  <a:pt x="293" y="9418"/>
                </a:lnTo>
                <a:lnTo>
                  <a:pt x="463" y="9490"/>
                </a:lnTo>
                <a:lnTo>
                  <a:pt x="633" y="9515"/>
                </a:lnTo>
                <a:lnTo>
                  <a:pt x="828" y="9515"/>
                </a:lnTo>
                <a:lnTo>
                  <a:pt x="901" y="9466"/>
                </a:lnTo>
                <a:lnTo>
                  <a:pt x="974" y="9442"/>
                </a:lnTo>
                <a:lnTo>
                  <a:pt x="1120" y="9320"/>
                </a:lnTo>
                <a:lnTo>
                  <a:pt x="1193" y="9174"/>
                </a:lnTo>
                <a:lnTo>
                  <a:pt x="1266" y="9004"/>
                </a:lnTo>
                <a:lnTo>
                  <a:pt x="1290" y="8834"/>
                </a:lnTo>
                <a:lnTo>
                  <a:pt x="1266" y="8663"/>
                </a:lnTo>
                <a:lnTo>
                  <a:pt x="1217" y="8493"/>
                </a:lnTo>
                <a:lnTo>
                  <a:pt x="1266" y="8396"/>
                </a:lnTo>
                <a:lnTo>
                  <a:pt x="1290" y="8274"/>
                </a:lnTo>
                <a:lnTo>
                  <a:pt x="1315" y="8031"/>
                </a:lnTo>
                <a:lnTo>
                  <a:pt x="1412" y="7593"/>
                </a:lnTo>
                <a:lnTo>
                  <a:pt x="1534" y="7179"/>
                </a:lnTo>
                <a:lnTo>
                  <a:pt x="1631" y="6887"/>
                </a:lnTo>
                <a:lnTo>
                  <a:pt x="1582" y="7130"/>
                </a:lnTo>
                <a:lnTo>
                  <a:pt x="1534" y="7471"/>
                </a:lnTo>
                <a:lnTo>
                  <a:pt x="1509" y="7812"/>
                </a:lnTo>
                <a:lnTo>
                  <a:pt x="1436" y="9028"/>
                </a:lnTo>
                <a:lnTo>
                  <a:pt x="1363" y="10220"/>
                </a:lnTo>
                <a:lnTo>
                  <a:pt x="1315" y="11413"/>
                </a:lnTo>
                <a:lnTo>
                  <a:pt x="1290" y="12581"/>
                </a:lnTo>
                <a:lnTo>
                  <a:pt x="1266" y="13773"/>
                </a:lnTo>
                <a:lnTo>
                  <a:pt x="1217" y="14941"/>
                </a:lnTo>
                <a:lnTo>
                  <a:pt x="1217" y="14965"/>
                </a:lnTo>
                <a:lnTo>
                  <a:pt x="1120" y="15038"/>
                </a:lnTo>
                <a:lnTo>
                  <a:pt x="1023" y="15136"/>
                </a:lnTo>
                <a:lnTo>
                  <a:pt x="974" y="15233"/>
                </a:lnTo>
                <a:lnTo>
                  <a:pt x="925" y="15379"/>
                </a:lnTo>
                <a:lnTo>
                  <a:pt x="925" y="15501"/>
                </a:lnTo>
                <a:lnTo>
                  <a:pt x="925" y="15622"/>
                </a:lnTo>
                <a:lnTo>
                  <a:pt x="998" y="15720"/>
                </a:lnTo>
                <a:lnTo>
                  <a:pt x="1071" y="15841"/>
                </a:lnTo>
                <a:lnTo>
                  <a:pt x="1169" y="15890"/>
                </a:lnTo>
                <a:lnTo>
                  <a:pt x="1266" y="15939"/>
                </a:lnTo>
                <a:lnTo>
                  <a:pt x="1363" y="15963"/>
                </a:lnTo>
                <a:lnTo>
                  <a:pt x="1704" y="15963"/>
                </a:lnTo>
                <a:lnTo>
                  <a:pt x="1923" y="15890"/>
                </a:lnTo>
                <a:lnTo>
                  <a:pt x="2142" y="15793"/>
                </a:lnTo>
                <a:lnTo>
                  <a:pt x="2337" y="15671"/>
                </a:lnTo>
                <a:lnTo>
                  <a:pt x="2701" y="15452"/>
                </a:lnTo>
                <a:lnTo>
                  <a:pt x="2774" y="15428"/>
                </a:lnTo>
                <a:lnTo>
                  <a:pt x="2847" y="15403"/>
                </a:lnTo>
                <a:lnTo>
                  <a:pt x="2920" y="15330"/>
                </a:lnTo>
                <a:lnTo>
                  <a:pt x="2945" y="15233"/>
                </a:lnTo>
                <a:lnTo>
                  <a:pt x="3091" y="13870"/>
                </a:lnTo>
                <a:lnTo>
                  <a:pt x="3237" y="12508"/>
                </a:lnTo>
                <a:lnTo>
                  <a:pt x="3310" y="11802"/>
                </a:lnTo>
                <a:lnTo>
                  <a:pt x="3334" y="11461"/>
                </a:lnTo>
                <a:lnTo>
                  <a:pt x="3431" y="11096"/>
                </a:lnTo>
                <a:lnTo>
                  <a:pt x="3480" y="11194"/>
                </a:lnTo>
                <a:lnTo>
                  <a:pt x="3529" y="11315"/>
                </a:lnTo>
                <a:lnTo>
                  <a:pt x="3577" y="11559"/>
                </a:lnTo>
                <a:lnTo>
                  <a:pt x="3650" y="11997"/>
                </a:lnTo>
                <a:lnTo>
                  <a:pt x="3699" y="12508"/>
                </a:lnTo>
                <a:lnTo>
                  <a:pt x="3723" y="13043"/>
                </a:lnTo>
                <a:lnTo>
                  <a:pt x="3748" y="13359"/>
                </a:lnTo>
                <a:lnTo>
                  <a:pt x="3821" y="13651"/>
                </a:lnTo>
                <a:lnTo>
                  <a:pt x="3942" y="14260"/>
                </a:lnTo>
                <a:lnTo>
                  <a:pt x="4113" y="14844"/>
                </a:lnTo>
                <a:lnTo>
                  <a:pt x="4259" y="15428"/>
                </a:lnTo>
                <a:lnTo>
                  <a:pt x="4283" y="15501"/>
                </a:lnTo>
                <a:lnTo>
                  <a:pt x="4332" y="15525"/>
                </a:lnTo>
                <a:lnTo>
                  <a:pt x="4380" y="15598"/>
                </a:lnTo>
                <a:lnTo>
                  <a:pt x="4478" y="15671"/>
                </a:lnTo>
                <a:lnTo>
                  <a:pt x="4697" y="15793"/>
                </a:lnTo>
                <a:lnTo>
                  <a:pt x="4940" y="15866"/>
                </a:lnTo>
                <a:lnTo>
                  <a:pt x="5110" y="15914"/>
                </a:lnTo>
                <a:lnTo>
                  <a:pt x="5354" y="15963"/>
                </a:lnTo>
                <a:lnTo>
                  <a:pt x="5694" y="15963"/>
                </a:lnTo>
                <a:lnTo>
                  <a:pt x="5816" y="15914"/>
                </a:lnTo>
                <a:lnTo>
                  <a:pt x="5938" y="15866"/>
                </a:lnTo>
                <a:lnTo>
                  <a:pt x="6011" y="15793"/>
                </a:lnTo>
                <a:lnTo>
                  <a:pt x="6108" y="15671"/>
                </a:lnTo>
                <a:lnTo>
                  <a:pt x="6157" y="15525"/>
                </a:lnTo>
                <a:lnTo>
                  <a:pt x="6157" y="15379"/>
                </a:lnTo>
                <a:lnTo>
                  <a:pt x="6108" y="15209"/>
                </a:lnTo>
                <a:lnTo>
                  <a:pt x="6035" y="15087"/>
                </a:lnTo>
                <a:lnTo>
                  <a:pt x="5962" y="14965"/>
                </a:lnTo>
                <a:lnTo>
                  <a:pt x="5840" y="14868"/>
                </a:lnTo>
                <a:lnTo>
                  <a:pt x="5694" y="14819"/>
                </a:lnTo>
                <a:lnTo>
                  <a:pt x="5621" y="14333"/>
                </a:lnTo>
                <a:lnTo>
                  <a:pt x="5548" y="13822"/>
                </a:lnTo>
                <a:lnTo>
                  <a:pt x="5475" y="12824"/>
                </a:lnTo>
                <a:lnTo>
                  <a:pt x="5402" y="10853"/>
                </a:lnTo>
                <a:lnTo>
                  <a:pt x="5281" y="8542"/>
                </a:lnTo>
                <a:lnTo>
                  <a:pt x="5256" y="7836"/>
                </a:lnTo>
                <a:lnTo>
                  <a:pt x="5232" y="7106"/>
                </a:lnTo>
                <a:lnTo>
                  <a:pt x="5256" y="7033"/>
                </a:lnTo>
                <a:lnTo>
                  <a:pt x="5256" y="6984"/>
                </a:lnTo>
                <a:lnTo>
                  <a:pt x="5232" y="6936"/>
                </a:lnTo>
                <a:lnTo>
                  <a:pt x="5208" y="6887"/>
                </a:lnTo>
                <a:lnTo>
                  <a:pt x="5183" y="6619"/>
                </a:lnTo>
                <a:lnTo>
                  <a:pt x="5305" y="6863"/>
                </a:lnTo>
                <a:lnTo>
                  <a:pt x="5402" y="7130"/>
                </a:lnTo>
                <a:lnTo>
                  <a:pt x="5475" y="7398"/>
                </a:lnTo>
                <a:lnTo>
                  <a:pt x="5500" y="7666"/>
                </a:lnTo>
                <a:lnTo>
                  <a:pt x="5524" y="7958"/>
                </a:lnTo>
                <a:lnTo>
                  <a:pt x="5548" y="8250"/>
                </a:lnTo>
                <a:lnTo>
                  <a:pt x="5524" y="8785"/>
                </a:lnTo>
                <a:lnTo>
                  <a:pt x="5524" y="8834"/>
                </a:lnTo>
                <a:lnTo>
                  <a:pt x="5548" y="8907"/>
                </a:lnTo>
                <a:lnTo>
                  <a:pt x="5524" y="9004"/>
                </a:lnTo>
                <a:lnTo>
                  <a:pt x="5548" y="9126"/>
                </a:lnTo>
                <a:lnTo>
                  <a:pt x="5573" y="9247"/>
                </a:lnTo>
                <a:lnTo>
                  <a:pt x="5621" y="9345"/>
                </a:lnTo>
                <a:lnTo>
                  <a:pt x="5694" y="9418"/>
                </a:lnTo>
                <a:lnTo>
                  <a:pt x="5767" y="9466"/>
                </a:lnTo>
                <a:lnTo>
                  <a:pt x="5840" y="9515"/>
                </a:lnTo>
                <a:lnTo>
                  <a:pt x="5938" y="9539"/>
                </a:lnTo>
                <a:lnTo>
                  <a:pt x="6011" y="9563"/>
                </a:lnTo>
                <a:lnTo>
                  <a:pt x="6205" y="9563"/>
                </a:lnTo>
                <a:lnTo>
                  <a:pt x="6303" y="9515"/>
                </a:lnTo>
                <a:lnTo>
                  <a:pt x="6424" y="9442"/>
                </a:lnTo>
                <a:lnTo>
                  <a:pt x="6546" y="9320"/>
                </a:lnTo>
                <a:lnTo>
                  <a:pt x="6619" y="9199"/>
                </a:lnTo>
                <a:lnTo>
                  <a:pt x="6668" y="9053"/>
                </a:lnTo>
                <a:lnTo>
                  <a:pt x="6668" y="8907"/>
                </a:lnTo>
                <a:lnTo>
                  <a:pt x="6643" y="8785"/>
                </a:lnTo>
                <a:lnTo>
                  <a:pt x="6643" y="8736"/>
                </a:lnTo>
                <a:lnTo>
                  <a:pt x="6692" y="8420"/>
                </a:lnTo>
                <a:lnTo>
                  <a:pt x="6716" y="8079"/>
                </a:lnTo>
                <a:lnTo>
                  <a:pt x="6741" y="7739"/>
                </a:lnTo>
                <a:lnTo>
                  <a:pt x="6716" y="7398"/>
                </a:lnTo>
                <a:lnTo>
                  <a:pt x="6692" y="7057"/>
                </a:lnTo>
                <a:lnTo>
                  <a:pt x="6643" y="6717"/>
                </a:lnTo>
                <a:lnTo>
                  <a:pt x="6570" y="6400"/>
                </a:lnTo>
                <a:lnTo>
                  <a:pt x="6473" y="6060"/>
                </a:lnTo>
                <a:lnTo>
                  <a:pt x="6473" y="6011"/>
                </a:lnTo>
                <a:lnTo>
                  <a:pt x="6424" y="5962"/>
                </a:lnTo>
                <a:lnTo>
                  <a:pt x="6230" y="5500"/>
                </a:lnTo>
                <a:lnTo>
                  <a:pt x="6132" y="5257"/>
                </a:lnTo>
                <a:lnTo>
                  <a:pt x="5986" y="5038"/>
                </a:lnTo>
                <a:lnTo>
                  <a:pt x="5889" y="4916"/>
                </a:lnTo>
                <a:lnTo>
                  <a:pt x="5792" y="4770"/>
                </a:lnTo>
                <a:lnTo>
                  <a:pt x="5670" y="4673"/>
                </a:lnTo>
                <a:lnTo>
                  <a:pt x="5548" y="4551"/>
                </a:lnTo>
                <a:lnTo>
                  <a:pt x="5256" y="4381"/>
                </a:lnTo>
                <a:lnTo>
                  <a:pt x="4964" y="4259"/>
                </a:lnTo>
                <a:lnTo>
                  <a:pt x="4648" y="4162"/>
                </a:lnTo>
                <a:lnTo>
                  <a:pt x="4332" y="4113"/>
                </a:lnTo>
                <a:lnTo>
                  <a:pt x="3991" y="4089"/>
                </a:lnTo>
                <a:lnTo>
                  <a:pt x="3650" y="4089"/>
                </a:lnTo>
                <a:lnTo>
                  <a:pt x="3650" y="4064"/>
                </a:lnTo>
                <a:lnTo>
                  <a:pt x="3650" y="3918"/>
                </a:lnTo>
                <a:lnTo>
                  <a:pt x="3821" y="3870"/>
                </a:lnTo>
                <a:lnTo>
                  <a:pt x="3991" y="3797"/>
                </a:lnTo>
                <a:lnTo>
                  <a:pt x="4161" y="3724"/>
                </a:lnTo>
                <a:lnTo>
                  <a:pt x="4332" y="3626"/>
                </a:lnTo>
                <a:lnTo>
                  <a:pt x="4478" y="3505"/>
                </a:lnTo>
                <a:lnTo>
                  <a:pt x="4624" y="3359"/>
                </a:lnTo>
                <a:lnTo>
                  <a:pt x="4770" y="3237"/>
                </a:lnTo>
                <a:lnTo>
                  <a:pt x="4891" y="3067"/>
                </a:lnTo>
                <a:lnTo>
                  <a:pt x="4989" y="2896"/>
                </a:lnTo>
                <a:lnTo>
                  <a:pt x="5086" y="2726"/>
                </a:lnTo>
                <a:lnTo>
                  <a:pt x="5159" y="2556"/>
                </a:lnTo>
                <a:lnTo>
                  <a:pt x="5232" y="2385"/>
                </a:lnTo>
                <a:lnTo>
                  <a:pt x="5281" y="2191"/>
                </a:lnTo>
                <a:lnTo>
                  <a:pt x="5305" y="2020"/>
                </a:lnTo>
                <a:lnTo>
                  <a:pt x="5305" y="1826"/>
                </a:lnTo>
                <a:lnTo>
                  <a:pt x="5281" y="1655"/>
                </a:lnTo>
                <a:lnTo>
                  <a:pt x="5232" y="1436"/>
                </a:lnTo>
                <a:lnTo>
                  <a:pt x="5135" y="1218"/>
                </a:lnTo>
                <a:lnTo>
                  <a:pt x="5037" y="1023"/>
                </a:lnTo>
                <a:lnTo>
                  <a:pt x="4916" y="853"/>
                </a:lnTo>
                <a:lnTo>
                  <a:pt x="4770" y="682"/>
                </a:lnTo>
                <a:lnTo>
                  <a:pt x="4599" y="512"/>
                </a:lnTo>
                <a:lnTo>
                  <a:pt x="4429" y="366"/>
                </a:lnTo>
                <a:lnTo>
                  <a:pt x="4234" y="244"/>
                </a:lnTo>
                <a:lnTo>
                  <a:pt x="4088" y="171"/>
                </a:lnTo>
                <a:lnTo>
                  <a:pt x="3894" y="98"/>
                </a:lnTo>
                <a:lnTo>
                  <a:pt x="3699" y="25"/>
                </a:lnTo>
                <a:lnTo>
                  <a:pt x="3480" y="1"/>
                </a:lnTo>
                <a:close/>
              </a:path>
            </a:pathLst>
          </a:custGeom>
          <a:solidFill>
            <a:srgbClr val="25212A">
              <a:alpha val="7115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07" name="Google Shape;1007;p95"/>
          <p:cNvSpPr/>
          <p:nvPr/>
        </p:nvSpPr>
        <p:spPr>
          <a:xfrm>
            <a:off x="7015798" y="3168318"/>
            <a:ext cx="161514" cy="313513"/>
          </a:xfrm>
          <a:custGeom>
            <a:rect b="b" l="l" r="r" t="t"/>
            <a:pathLst>
              <a:path extrusionOk="0" h="15963" w="6741">
                <a:moveTo>
                  <a:pt x="3431" y="439"/>
                </a:moveTo>
                <a:lnTo>
                  <a:pt x="3577" y="488"/>
                </a:lnTo>
                <a:lnTo>
                  <a:pt x="3748" y="536"/>
                </a:lnTo>
                <a:lnTo>
                  <a:pt x="3699" y="609"/>
                </a:lnTo>
                <a:lnTo>
                  <a:pt x="3699" y="682"/>
                </a:lnTo>
                <a:lnTo>
                  <a:pt x="3723" y="731"/>
                </a:lnTo>
                <a:lnTo>
                  <a:pt x="3748" y="755"/>
                </a:lnTo>
                <a:lnTo>
                  <a:pt x="3845" y="780"/>
                </a:lnTo>
                <a:lnTo>
                  <a:pt x="3918" y="780"/>
                </a:lnTo>
                <a:lnTo>
                  <a:pt x="3991" y="755"/>
                </a:lnTo>
                <a:lnTo>
                  <a:pt x="4088" y="731"/>
                </a:lnTo>
                <a:lnTo>
                  <a:pt x="4161" y="780"/>
                </a:lnTo>
                <a:lnTo>
                  <a:pt x="4088" y="828"/>
                </a:lnTo>
                <a:lnTo>
                  <a:pt x="4040" y="853"/>
                </a:lnTo>
                <a:lnTo>
                  <a:pt x="4015" y="926"/>
                </a:lnTo>
                <a:lnTo>
                  <a:pt x="3991" y="974"/>
                </a:lnTo>
                <a:lnTo>
                  <a:pt x="3967" y="1047"/>
                </a:lnTo>
                <a:lnTo>
                  <a:pt x="3991" y="1072"/>
                </a:lnTo>
                <a:lnTo>
                  <a:pt x="4015" y="1096"/>
                </a:lnTo>
                <a:lnTo>
                  <a:pt x="4137" y="1096"/>
                </a:lnTo>
                <a:lnTo>
                  <a:pt x="4259" y="1072"/>
                </a:lnTo>
                <a:lnTo>
                  <a:pt x="4429" y="999"/>
                </a:lnTo>
                <a:lnTo>
                  <a:pt x="4502" y="1096"/>
                </a:lnTo>
                <a:lnTo>
                  <a:pt x="4332" y="1193"/>
                </a:lnTo>
                <a:lnTo>
                  <a:pt x="4186" y="1291"/>
                </a:lnTo>
                <a:lnTo>
                  <a:pt x="4137" y="1339"/>
                </a:lnTo>
                <a:lnTo>
                  <a:pt x="4113" y="1388"/>
                </a:lnTo>
                <a:lnTo>
                  <a:pt x="4113" y="1412"/>
                </a:lnTo>
                <a:lnTo>
                  <a:pt x="4113" y="1436"/>
                </a:lnTo>
                <a:lnTo>
                  <a:pt x="4210" y="1485"/>
                </a:lnTo>
                <a:lnTo>
                  <a:pt x="4307" y="1485"/>
                </a:lnTo>
                <a:lnTo>
                  <a:pt x="4405" y="1461"/>
                </a:lnTo>
                <a:lnTo>
                  <a:pt x="4551" y="1436"/>
                </a:lnTo>
                <a:lnTo>
                  <a:pt x="4672" y="1364"/>
                </a:lnTo>
                <a:lnTo>
                  <a:pt x="4745" y="1509"/>
                </a:lnTo>
                <a:lnTo>
                  <a:pt x="4429" y="1582"/>
                </a:lnTo>
                <a:lnTo>
                  <a:pt x="4332" y="1631"/>
                </a:lnTo>
                <a:lnTo>
                  <a:pt x="4210" y="1680"/>
                </a:lnTo>
                <a:lnTo>
                  <a:pt x="4113" y="1753"/>
                </a:lnTo>
                <a:lnTo>
                  <a:pt x="4040" y="1826"/>
                </a:lnTo>
                <a:lnTo>
                  <a:pt x="4040" y="1874"/>
                </a:lnTo>
                <a:lnTo>
                  <a:pt x="4064" y="1899"/>
                </a:lnTo>
                <a:lnTo>
                  <a:pt x="4283" y="1899"/>
                </a:lnTo>
                <a:lnTo>
                  <a:pt x="4502" y="1850"/>
                </a:lnTo>
                <a:lnTo>
                  <a:pt x="4818" y="1801"/>
                </a:lnTo>
                <a:lnTo>
                  <a:pt x="4818" y="1947"/>
                </a:lnTo>
                <a:lnTo>
                  <a:pt x="4794" y="2093"/>
                </a:lnTo>
                <a:lnTo>
                  <a:pt x="4794" y="2118"/>
                </a:lnTo>
                <a:lnTo>
                  <a:pt x="4770" y="2118"/>
                </a:lnTo>
                <a:lnTo>
                  <a:pt x="4502" y="2166"/>
                </a:lnTo>
                <a:lnTo>
                  <a:pt x="4234" y="2264"/>
                </a:lnTo>
                <a:lnTo>
                  <a:pt x="4015" y="2312"/>
                </a:lnTo>
                <a:lnTo>
                  <a:pt x="3894" y="2361"/>
                </a:lnTo>
                <a:lnTo>
                  <a:pt x="3796" y="2410"/>
                </a:lnTo>
                <a:lnTo>
                  <a:pt x="3796" y="2434"/>
                </a:lnTo>
                <a:lnTo>
                  <a:pt x="3796" y="2483"/>
                </a:lnTo>
                <a:lnTo>
                  <a:pt x="3821" y="2531"/>
                </a:lnTo>
                <a:lnTo>
                  <a:pt x="3894" y="2580"/>
                </a:lnTo>
                <a:lnTo>
                  <a:pt x="3991" y="2604"/>
                </a:lnTo>
                <a:lnTo>
                  <a:pt x="4210" y="2604"/>
                </a:lnTo>
                <a:lnTo>
                  <a:pt x="4453" y="2580"/>
                </a:lnTo>
                <a:lnTo>
                  <a:pt x="4672" y="2507"/>
                </a:lnTo>
                <a:lnTo>
                  <a:pt x="4672" y="2507"/>
                </a:lnTo>
                <a:lnTo>
                  <a:pt x="4526" y="2750"/>
                </a:lnTo>
                <a:lnTo>
                  <a:pt x="4283" y="2750"/>
                </a:lnTo>
                <a:lnTo>
                  <a:pt x="4064" y="2775"/>
                </a:lnTo>
                <a:lnTo>
                  <a:pt x="3845" y="2823"/>
                </a:lnTo>
                <a:lnTo>
                  <a:pt x="3723" y="2848"/>
                </a:lnTo>
                <a:lnTo>
                  <a:pt x="3626" y="2896"/>
                </a:lnTo>
                <a:lnTo>
                  <a:pt x="3626" y="2921"/>
                </a:lnTo>
                <a:lnTo>
                  <a:pt x="3602" y="2969"/>
                </a:lnTo>
                <a:lnTo>
                  <a:pt x="3626" y="2994"/>
                </a:lnTo>
                <a:lnTo>
                  <a:pt x="3650" y="2994"/>
                </a:lnTo>
                <a:lnTo>
                  <a:pt x="3918" y="3091"/>
                </a:lnTo>
                <a:lnTo>
                  <a:pt x="4064" y="3115"/>
                </a:lnTo>
                <a:lnTo>
                  <a:pt x="4234" y="3115"/>
                </a:lnTo>
                <a:lnTo>
                  <a:pt x="4040" y="3286"/>
                </a:lnTo>
                <a:lnTo>
                  <a:pt x="3869" y="3213"/>
                </a:lnTo>
                <a:lnTo>
                  <a:pt x="3675" y="3188"/>
                </a:lnTo>
                <a:lnTo>
                  <a:pt x="3504" y="3213"/>
                </a:lnTo>
                <a:lnTo>
                  <a:pt x="3407" y="3237"/>
                </a:lnTo>
                <a:lnTo>
                  <a:pt x="3358" y="3286"/>
                </a:lnTo>
                <a:lnTo>
                  <a:pt x="3334" y="3310"/>
                </a:lnTo>
                <a:lnTo>
                  <a:pt x="3334" y="3334"/>
                </a:lnTo>
                <a:lnTo>
                  <a:pt x="3358" y="3407"/>
                </a:lnTo>
                <a:lnTo>
                  <a:pt x="3480" y="3456"/>
                </a:lnTo>
                <a:lnTo>
                  <a:pt x="3602" y="3480"/>
                </a:lnTo>
                <a:lnTo>
                  <a:pt x="3383" y="3480"/>
                </a:lnTo>
                <a:lnTo>
                  <a:pt x="3139" y="3456"/>
                </a:lnTo>
                <a:lnTo>
                  <a:pt x="2920" y="3383"/>
                </a:lnTo>
                <a:lnTo>
                  <a:pt x="2701" y="3261"/>
                </a:lnTo>
                <a:lnTo>
                  <a:pt x="2507" y="3115"/>
                </a:lnTo>
                <a:lnTo>
                  <a:pt x="2337" y="2945"/>
                </a:lnTo>
                <a:lnTo>
                  <a:pt x="2191" y="2750"/>
                </a:lnTo>
                <a:lnTo>
                  <a:pt x="2093" y="2531"/>
                </a:lnTo>
                <a:lnTo>
                  <a:pt x="2020" y="2288"/>
                </a:lnTo>
                <a:lnTo>
                  <a:pt x="1996" y="2069"/>
                </a:lnTo>
                <a:lnTo>
                  <a:pt x="1972" y="1826"/>
                </a:lnTo>
                <a:lnTo>
                  <a:pt x="2020" y="1582"/>
                </a:lnTo>
                <a:lnTo>
                  <a:pt x="2069" y="1364"/>
                </a:lnTo>
                <a:lnTo>
                  <a:pt x="2191" y="1169"/>
                </a:lnTo>
                <a:lnTo>
                  <a:pt x="2312" y="974"/>
                </a:lnTo>
                <a:lnTo>
                  <a:pt x="2483" y="828"/>
                </a:lnTo>
                <a:lnTo>
                  <a:pt x="2653" y="731"/>
                </a:lnTo>
                <a:lnTo>
                  <a:pt x="2799" y="658"/>
                </a:lnTo>
                <a:lnTo>
                  <a:pt x="2896" y="682"/>
                </a:lnTo>
                <a:lnTo>
                  <a:pt x="2969" y="682"/>
                </a:lnTo>
                <a:lnTo>
                  <a:pt x="3042" y="658"/>
                </a:lnTo>
                <a:lnTo>
                  <a:pt x="3115" y="561"/>
                </a:lnTo>
                <a:lnTo>
                  <a:pt x="3261" y="512"/>
                </a:lnTo>
                <a:lnTo>
                  <a:pt x="3431" y="439"/>
                </a:lnTo>
                <a:close/>
                <a:moveTo>
                  <a:pt x="3869" y="4454"/>
                </a:moveTo>
                <a:lnTo>
                  <a:pt x="4137" y="4478"/>
                </a:lnTo>
                <a:lnTo>
                  <a:pt x="4040" y="4575"/>
                </a:lnTo>
                <a:lnTo>
                  <a:pt x="4015" y="4624"/>
                </a:lnTo>
                <a:lnTo>
                  <a:pt x="4015" y="4673"/>
                </a:lnTo>
                <a:lnTo>
                  <a:pt x="4064" y="4721"/>
                </a:lnTo>
                <a:lnTo>
                  <a:pt x="4113" y="4770"/>
                </a:lnTo>
                <a:lnTo>
                  <a:pt x="4186" y="4770"/>
                </a:lnTo>
                <a:lnTo>
                  <a:pt x="4429" y="4697"/>
                </a:lnTo>
                <a:lnTo>
                  <a:pt x="4672" y="4624"/>
                </a:lnTo>
                <a:lnTo>
                  <a:pt x="4745" y="4600"/>
                </a:lnTo>
                <a:lnTo>
                  <a:pt x="4867" y="4648"/>
                </a:lnTo>
                <a:lnTo>
                  <a:pt x="4745" y="4673"/>
                </a:lnTo>
                <a:lnTo>
                  <a:pt x="4648" y="4721"/>
                </a:lnTo>
                <a:lnTo>
                  <a:pt x="4526" y="4770"/>
                </a:lnTo>
                <a:lnTo>
                  <a:pt x="4478" y="4867"/>
                </a:lnTo>
                <a:lnTo>
                  <a:pt x="4453" y="4940"/>
                </a:lnTo>
                <a:lnTo>
                  <a:pt x="4478" y="4965"/>
                </a:lnTo>
                <a:lnTo>
                  <a:pt x="4502" y="4965"/>
                </a:lnTo>
                <a:lnTo>
                  <a:pt x="4624" y="4989"/>
                </a:lnTo>
                <a:lnTo>
                  <a:pt x="4770" y="4965"/>
                </a:lnTo>
                <a:lnTo>
                  <a:pt x="5013" y="4940"/>
                </a:lnTo>
                <a:lnTo>
                  <a:pt x="5183" y="4940"/>
                </a:lnTo>
                <a:lnTo>
                  <a:pt x="5329" y="4916"/>
                </a:lnTo>
                <a:lnTo>
                  <a:pt x="5378" y="4965"/>
                </a:lnTo>
                <a:lnTo>
                  <a:pt x="5232" y="4989"/>
                </a:lnTo>
                <a:lnTo>
                  <a:pt x="5110" y="5038"/>
                </a:lnTo>
                <a:lnTo>
                  <a:pt x="5013" y="5111"/>
                </a:lnTo>
                <a:lnTo>
                  <a:pt x="4964" y="5232"/>
                </a:lnTo>
                <a:lnTo>
                  <a:pt x="4964" y="5281"/>
                </a:lnTo>
                <a:lnTo>
                  <a:pt x="4989" y="5305"/>
                </a:lnTo>
                <a:lnTo>
                  <a:pt x="5086" y="5354"/>
                </a:lnTo>
                <a:lnTo>
                  <a:pt x="5159" y="5354"/>
                </a:lnTo>
                <a:lnTo>
                  <a:pt x="5354" y="5330"/>
                </a:lnTo>
                <a:lnTo>
                  <a:pt x="5694" y="5330"/>
                </a:lnTo>
                <a:lnTo>
                  <a:pt x="5792" y="5476"/>
                </a:lnTo>
                <a:lnTo>
                  <a:pt x="5621" y="5524"/>
                </a:lnTo>
                <a:lnTo>
                  <a:pt x="5475" y="5597"/>
                </a:lnTo>
                <a:lnTo>
                  <a:pt x="5451" y="5622"/>
                </a:lnTo>
                <a:lnTo>
                  <a:pt x="5475" y="5646"/>
                </a:lnTo>
                <a:lnTo>
                  <a:pt x="5548" y="5695"/>
                </a:lnTo>
                <a:lnTo>
                  <a:pt x="5646" y="5719"/>
                </a:lnTo>
                <a:lnTo>
                  <a:pt x="5816" y="5743"/>
                </a:lnTo>
                <a:lnTo>
                  <a:pt x="5938" y="5743"/>
                </a:lnTo>
                <a:lnTo>
                  <a:pt x="6011" y="5914"/>
                </a:lnTo>
                <a:lnTo>
                  <a:pt x="5840" y="5962"/>
                </a:lnTo>
                <a:lnTo>
                  <a:pt x="5767" y="5987"/>
                </a:lnTo>
                <a:lnTo>
                  <a:pt x="5719" y="6035"/>
                </a:lnTo>
                <a:lnTo>
                  <a:pt x="5694" y="6084"/>
                </a:lnTo>
                <a:lnTo>
                  <a:pt x="5719" y="6108"/>
                </a:lnTo>
                <a:lnTo>
                  <a:pt x="5913" y="6157"/>
                </a:lnTo>
                <a:lnTo>
                  <a:pt x="6108" y="6181"/>
                </a:lnTo>
                <a:lnTo>
                  <a:pt x="6157" y="6400"/>
                </a:lnTo>
                <a:lnTo>
                  <a:pt x="6084" y="6400"/>
                </a:lnTo>
                <a:lnTo>
                  <a:pt x="5938" y="6425"/>
                </a:lnTo>
                <a:lnTo>
                  <a:pt x="5889" y="6473"/>
                </a:lnTo>
                <a:lnTo>
                  <a:pt x="5816" y="6522"/>
                </a:lnTo>
                <a:lnTo>
                  <a:pt x="5816" y="6546"/>
                </a:lnTo>
                <a:lnTo>
                  <a:pt x="5816" y="6595"/>
                </a:lnTo>
                <a:lnTo>
                  <a:pt x="5840" y="6644"/>
                </a:lnTo>
                <a:lnTo>
                  <a:pt x="5889" y="6692"/>
                </a:lnTo>
                <a:lnTo>
                  <a:pt x="5962" y="6717"/>
                </a:lnTo>
                <a:lnTo>
                  <a:pt x="6084" y="6717"/>
                </a:lnTo>
                <a:lnTo>
                  <a:pt x="6230" y="6692"/>
                </a:lnTo>
                <a:lnTo>
                  <a:pt x="6278" y="6887"/>
                </a:lnTo>
                <a:lnTo>
                  <a:pt x="6059" y="6887"/>
                </a:lnTo>
                <a:lnTo>
                  <a:pt x="6035" y="6911"/>
                </a:lnTo>
                <a:lnTo>
                  <a:pt x="6011" y="6936"/>
                </a:lnTo>
                <a:lnTo>
                  <a:pt x="6011" y="6984"/>
                </a:lnTo>
                <a:lnTo>
                  <a:pt x="6035" y="7033"/>
                </a:lnTo>
                <a:lnTo>
                  <a:pt x="6084" y="7082"/>
                </a:lnTo>
                <a:lnTo>
                  <a:pt x="6157" y="7106"/>
                </a:lnTo>
                <a:lnTo>
                  <a:pt x="6303" y="7130"/>
                </a:lnTo>
                <a:lnTo>
                  <a:pt x="6327" y="7301"/>
                </a:lnTo>
                <a:lnTo>
                  <a:pt x="6157" y="7301"/>
                </a:lnTo>
                <a:lnTo>
                  <a:pt x="6084" y="7325"/>
                </a:lnTo>
                <a:lnTo>
                  <a:pt x="6035" y="7374"/>
                </a:lnTo>
                <a:lnTo>
                  <a:pt x="6011" y="7447"/>
                </a:lnTo>
                <a:lnTo>
                  <a:pt x="6011" y="7471"/>
                </a:lnTo>
                <a:lnTo>
                  <a:pt x="6035" y="7520"/>
                </a:lnTo>
                <a:lnTo>
                  <a:pt x="6084" y="7544"/>
                </a:lnTo>
                <a:lnTo>
                  <a:pt x="6132" y="7568"/>
                </a:lnTo>
                <a:lnTo>
                  <a:pt x="6254" y="7593"/>
                </a:lnTo>
                <a:lnTo>
                  <a:pt x="6351" y="7617"/>
                </a:lnTo>
                <a:lnTo>
                  <a:pt x="6351" y="7739"/>
                </a:lnTo>
                <a:lnTo>
                  <a:pt x="6157" y="7739"/>
                </a:lnTo>
                <a:lnTo>
                  <a:pt x="6132" y="7763"/>
                </a:lnTo>
                <a:lnTo>
                  <a:pt x="6084" y="7787"/>
                </a:lnTo>
                <a:lnTo>
                  <a:pt x="6059" y="7860"/>
                </a:lnTo>
                <a:lnTo>
                  <a:pt x="6059" y="7885"/>
                </a:lnTo>
                <a:lnTo>
                  <a:pt x="6059" y="7909"/>
                </a:lnTo>
                <a:lnTo>
                  <a:pt x="6132" y="7982"/>
                </a:lnTo>
                <a:lnTo>
                  <a:pt x="6230" y="8006"/>
                </a:lnTo>
                <a:lnTo>
                  <a:pt x="6327" y="8031"/>
                </a:lnTo>
                <a:lnTo>
                  <a:pt x="6327" y="8177"/>
                </a:lnTo>
                <a:lnTo>
                  <a:pt x="6205" y="8201"/>
                </a:lnTo>
                <a:lnTo>
                  <a:pt x="6157" y="8225"/>
                </a:lnTo>
                <a:lnTo>
                  <a:pt x="6108" y="8250"/>
                </a:lnTo>
                <a:lnTo>
                  <a:pt x="6084" y="8298"/>
                </a:lnTo>
                <a:lnTo>
                  <a:pt x="6084" y="8323"/>
                </a:lnTo>
                <a:lnTo>
                  <a:pt x="6084" y="8371"/>
                </a:lnTo>
                <a:lnTo>
                  <a:pt x="6108" y="8420"/>
                </a:lnTo>
                <a:lnTo>
                  <a:pt x="6205" y="8469"/>
                </a:lnTo>
                <a:lnTo>
                  <a:pt x="6303" y="8469"/>
                </a:lnTo>
                <a:lnTo>
                  <a:pt x="6278" y="8590"/>
                </a:lnTo>
                <a:lnTo>
                  <a:pt x="6205" y="8639"/>
                </a:lnTo>
                <a:lnTo>
                  <a:pt x="6181" y="8712"/>
                </a:lnTo>
                <a:lnTo>
                  <a:pt x="6181" y="8809"/>
                </a:lnTo>
                <a:lnTo>
                  <a:pt x="6205" y="8834"/>
                </a:lnTo>
                <a:lnTo>
                  <a:pt x="6254" y="8882"/>
                </a:lnTo>
                <a:lnTo>
                  <a:pt x="6327" y="8907"/>
                </a:lnTo>
                <a:lnTo>
                  <a:pt x="6327" y="8931"/>
                </a:lnTo>
                <a:lnTo>
                  <a:pt x="6327" y="8980"/>
                </a:lnTo>
                <a:lnTo>
                  <a:pt x="6303" y="9028"/>
                </a:lnTo>
                <a:lnTo>
                  <a:pt x="6254" y="9101"/>
                </a:lnTo>
                <a:lnTo>
                  <a:pt x="6157" y="9199"/>
                </a:lnTo>
                <a:lnTo>
                  <a:pt x="6084" y="9223"/>
                </a:lnTo>
                <a:lnTo>
                  <a:pt x="6011" y="9199"/>
                </a:lnTo>
                <a:lnTo>
                  <a:pt x="5962" y="9174"/>
                </a:lnTo>
                <a:lnTo>
                  <a:pt x="5913" y="9126"/>
                </a:lnTo>
                <a:lnTo>
                  <a:pt x="5865" y="9053"/>
                </a:lnTo>
                <a:lnTo>
                  <a:pt x="5865" y="9004"/>
                </a:lnTo>
                <a:lnTo>
                  <a:pt x="5865" y="8858"/>
                </a:lnTo>
                <a:lnTo>
                  <a:pt x="5865" y="8834"/>
                </a:lnTo>
                <a:lnTo>
                  <a:pt x="5913" y="8542"/>
                </a:lnTo>
                <a:lnTo>
                  <a:pt x="5938" y="8201"/>
                </a:lnTo>
                <a:lnTo>
                  <a:pt x="5913" y="7812"/>
                </a:lnTo>
                <a:lnTo>
                  <a:pt x="5865" y="7398"/>
                </a:lnTo>
                <a:lnTo>
                  <a:pt x="5792" y="7009"/>
                </a:lnTo>
                <a:lnTo>
                  <a:pt x="5719" y="6838"/>
                </a:lnTo>
                <a:lnTo>
                  <a:pt x="5646" y="6668"/>
                </a:lnTo>
                <a:lnTo>
                  <a:pt x="5548" y="6522"/>
                </a:lnTo>
                <a:lnTo>
                  <a:pt x="5451" y="6400"/>
                </a:lnTo>
                <a:lnTo>
                  <a:pt x="5329" y="6327"/>
                </a:lnTo>
                <a:lnTo>
                  <a:pt x="5208" y="6254"/>
                </a:lnTo>
                <a:lnTo>
                  <a:pt x="5135" y="6254"/>
                </a:lnTo>
                <a:lnTo>
                  <a:pt x="5086" y="6279"/>
                </a:lnTo>
                <a:lnTo>
                  <a:pt x="5062" y="6327"/>
                </a:lnTo>
                <a:lnTo>
                  <a:pt x="5037" y="6376"/>
                </a:lnTo>
                <a:lnTo>
                  <a:pt x="4818" y="6376"/>
                </a:lnTo>
                <a:lnTo>
                  <a:pt x="4745" y="6400"/>
                </a:lnTo>
                <a:lnTo>
                  <a:pt x="4672" y="6449"/>
                </a:lnTo>
                <a:lnTo>
                  <a:pt x="4648" y="6546"/>
                </a:lnTo>
                <a:lnTo>
                  <a:pt x="4672" y="6571"/>
                </a:lnTo>
                <a:lnTo>
                  <a:pt x="4697" y="6595"/>
                </a:lnTo>
                <a:lnTo>
                  <a:pt x="4770" y="6619"/>
                </a:lnTo>
                <a:lnTo>
                  <a:pt x="4867" y="6619"/>
                </a:lnTo>
                <a:lnTo>
                  <a:pt x="4964" y="6644"/>
                </a:lnTo>
                <a:lnTo>
                  <a:pt x="4916" y="6887"/>
                </a:lnTo>
                <a:lnTo>
                  <a:pt x="4770" y="6911"/>
                </a:lnTo>
                <a:lnTo>
                  <a:pt x="4624" y="6960"/>
                </a:lnTo>
                <a:lnTo>
                  <a:pt x="4478" y="7033"/>
                </a:lnTo>
                <a:lnTo>
                  <a:pt x="4356" y="7130"/>
                </a:lnTo>
                <a:lnTo>
                  <a:pt x="4356" y="7155"/>
                </a:lnTo>
                <a:lnTo>
                  <a:pt x="4356" y="7179"/>
                </a:lnTo>
                <a:lnTo>
                  <a:pt x="4356" y="7203"/>
                </a:lnTo>
                <a:lnTo>
                  <a:pt x="4380" y="7228"/>
                </a:lnTo>
                <a:lnTo>
                  <a:pt x="4648" y="7228"/>
                </a:lnTo>
                <a:lnTo>
                  <a:pt x="4916" y="7203"/>
                </a:lnTo>
                <a:lnTo>
                  <a:pt x="4916" y="7349"/>
                </a:lnTo>
                <a:lnTo>
                  <a:pt x="4770" y="7374"/>
                </a:lnTo>
                <a:lnTo>
                  <a:pt x="4672" y="7398"/>
                </a:lnTo>
                <a:lnTo>
                  <a:pt x="4575" y="7422"/>
                </a:lnTo>
                <a:lnTo>
                  <a:pt x="4478" y="7471"/>
                </a:lnTo>
                <a:lnTo>
                  <a:pt x="4405" y="7544"/>
                </a:lnTo>
                <a:lnTo>
                  <a:pt x="4405" y="7568"/>
                </a:lnTo>
                <a:lnTo>
                  <a:pt x="4405" y="7593"/>
                </a:lnTo>
                <a:lnTo>
                  <a:pt x="4502" y="7641"/>
                </a:lnTo>
                <a:lnTo>
                  <a:pt x="4624" y="7666"/>
                </a:lnTo>
                <a:lnTo>
                  <a:pt x="4770" y="7690"/>
                </a:lnTo>
                <a:lnTo>
                  <a:pt x="4916" y="7690"/>
                </a:lnTo>
                <a:lnTo>
                  <a:pt x="4916" y="7909"/>
                </a:lnTo>
                <a:lnTo>
                  <a:pt x="4697" y="7909"/>
                </a:lnTo>
                <a:lnTo>
                  <a:pt x="4478" y="7958"/>
                </a:lnTo>
                <a:lnTo>
                  <a:pt x="4405" y="7982"/>
                </a:lnTo>
                <a:lnTo>
                  <a:pt x="4332" y="8031"/>
                </a:lnTo>
                <a:lnTo>
                  <a:pt x="4307" y="8079"/>
                </a:lnTo>
                <a:lnTo>
                  <a:pt x="4307" y="8128"/>
                </a:lnTo>
                <a:lnTo>
                  <a:pt x="4332" y="8152"/>
                </a:lnTo>
                <a:lnTo>
                  <a:pt x="4405" y="8201"/>
                </a:lnTo>
                <a:lnTo>
                  <a:pt x="4526" y="8225"/>
                </a:lnTo>
                <a:lnTo>
                  <a:pt x="4794" y="8201"/>
                </a:lnTo>
                <a:lnTo>
                  <a:pt x="4916" y="8201"/>
                </a:lnTo>
                <a:lnTo>
                  <a:pt x="4916" y="8420"/>
                </a:lnTo>
                <a:lnTo>
                  <a:pt x="4770" y="8396"/>
                </a:lnTo>
                <a:lnTo>
                  <a:pt x="4648" y="8420"/>
                </a:lnTo>
                <a:lnTo>
                  <a:pt x="4478" y="8469"/>
                </a:lnTo>
                <a:lnTo>
                  <a:pt x="4405" y="8493"/>
                </a:lnTo>
                <a:lnTo>
                  <a:pt x="4332" y="8542"/>
                </a:lnTo>
                <a:lnTo>
                  <a:pt x="4307" y="8566"/>
                </a:lnTo>
                <a:lnTo>
                  <a:pt x="4307" y="8590"/>
                </a:lnTo>
                <a:lnTo>
                  <a:pt x="4356" y="8639"/>
                </a:lnTo>
                <a:lnTo>
                  <a:pt x="4429" y="8688"/>
                </a:lnTo>
                <a:lnTo>
                  <a:pt x="4502" y="8712"/>
                </a:lnTo>
                <a:lnTo>
                  <a:pt x="4672" y="8736"/>
                </a:lnTo>
                <a:lnTo>
                  <a:pt x="4794" y="8736"/>
                </a:lnTo>
                <a:lnTo>
                  <a:pt x="4916" y="8712"/>
                </a:lnTo>
                <a:lnTo>
                  <a:pt x="4916" y="8980"/>
                </a:lnTo>
                <a:lnTo>
                  <a:pt x="4770" y="9004"/>
                </a:lnTo>
                <a:lnTo>
                  <a:pt x="4624" y="9028"/>
                </a:lnTo>
                <a:lnTo>
                  <a:pt x="4356" y="9126"/>
                </a:lnTo>
                <a:lnTo>
                  <a:pt x="4332" y="9150"/>
                </a:lnTo>
                <a:lnTo>
                  <a:pt x="4356" y="9174"/>
                </a:lnTo>
                <a:lnTo>
                  <a:pt x="4478" y="9223"/>
                </a:lnTo>
                <a:lnTo>
                  <a:pt x="4599" y="9247"/>
                </a:lnTo>
                <a:lnTo>
                  <a:pt x="4843" y="9247"/>
                </a:lnTo>
                <a:lnTo>
                  <a:pt x="4940" y="9223"/>
                </a:lnTo>
                <a:lnTo>
                  <a:pt x="4940" y="9466"/>
                </a:lnTo>
                <a:lnTo>
                  <a:pt x="4770" y="9490"/>
                </a:lnTo>
                <a:lnTo>
                  <a:pt x="4575" y="9515"/>
                </a:lnTo>
                <a:lnTo>
                  <a:pt x="4380" y="9563"/>
                </a:lnTo>
                <a:lnTo>
                  <a:pt x="4356" y="9588"/>
                </a:lnTo>
                <a:lnTo>
                  <a:pt x="4332" y="9661"/>
                </a:lnTo>
                <a:lnTo>
                  <a:pt x="4332" y="9709"/>
                </a:lnTo>
                <a:lnTo>
                  <a:pt x="4356" y="9758"/>
                </a:lnTo>
                <a:lnTo>
                  <a:pt x="4453" y="9807"/>
                </a:lnTo>
                <a:lnTo>
                  <a:pt x="4526" y="9831"/>
                </a:lnTo>
                <a:lnTo>
                  <a:pt x="4721" y="9855"/>
                </a:lnTo>
                <a:lnTo>
                  <a:pt x="4964" y="9855"/>
                </a:lnTo>
                <a:lnTo>
                  <a:pt x="4964" y="10026"/>
                </a:lnTo>
                <a:lnTo>
                  <a:pt x="4818" y="10026"/>
                </a:lnTo>
                <a:lnTo>
                  <a:pt x="4672" y="10050"/>
                </a:lnTo>
                <a:lnTo>
                  <a:pt x="4551" y="10099"/>
                </a:lnTo>
                <a:lnTo>
                  <a:pt x="4405" y="10172"/>
                </a:lnTo>
                <a:lnTo>
                  <a:pt x="4405" y="10196"/>
                </a:lnTo>
                <a:lnTo>
                  <a:pt x="4405" y="10220"/>
                </a:lnTo>
                <a:lnTo>
                  <a:pt x="4551" y="10269"/>
                </a:lnTo>
                <a:lnTo>
                  <a:pt x="4697" y="10318"/>
                </a:lnTo>
                <a:lnTo>
                  <a:pt x="4916" y="10318"/>
                </a:lnTo>
                <a:lnTo>
                  <a:pt x="4989" y="10269"/>
                </a:lnTo>
                <a:lnTo>
                  <a:pt x="4989" y="10561"/>
                </a:lnTo>
                <a:lnTo>
                  <a:pt x="4867" y="10561"/>
                </a:lnTo>
                <a:lnTo>
                  <a:pt x="4721" y="10610"/>
                </a:lnTo>
                <a:lnTo>
                  <a:pt x="4551" y="10658"/>
                </a:lnTo>
                <a:lnTo>
                  <a:pt x="4478" y="10707"/>
                </a:lnTo>
                <a:lnTo>
                  <a:pt x="4429" y="10780"/>
                </a:lnTo>
                <a:lnTo>
                  <a:pt x="4429" y="10804"/>
                </a:lnTo>
                <a:lnTo>
                  <a:pt x="4478" y="10853"/>
                </a:lnTo>
                <a:lnTo>
                  <a:pt x="4551" y="10902"/>
                </a:lnTo>
                <a:lnTo>
                  <a:pt x="4721" y="10902"/>
                </a:lnTo>
                <a:lnTo>
                  <a:pt x="4867" y="10877"/>
                </a:lnTo>
                <a:lnTo>
                  <a:pt x="5013" y="10829"/>
                </a:lnTo>
                <a:lnTo>
                  <a:pt x="5013" y="10853"/>
                </a:lnTo>
                <a:lnTo>
                  <a:pt x="5013" y="10950"/>
                </a:lnTo>
                <a:lnTo>
                  <a:pt x="4843" y="10999"/>
                </a:lnTo>
                <a:lnTo>
                  <a:pt x="4672" y="11048"/>
                </a:lnTo>
                <a:lnTo>
                  <a:pt x="4599" y="11072"/>
                </a:lnTo>
                <a:lnTo>
                  <a:pt x="4502" y="11121"/>
                </a:lnTo>
                <a:lnTo>
                  <a:pt x="4502" y="11169"/>
                </a:lnTo>
                <a:lnTo>
                  <a:pt x="4502" y="11218"/>
                </a:lnTo>
                <a:lnTo>
                  <a:pt x="4575" y="11291"/>
                </a:lnTo>
                <a:lnTo>
                  <a:pt x="4648" y="11340"/>
                </a:lnTo>
                <a:lnTo>
                  <a:pt x="4843" y="11340"/>
                </a:lnTo>
                <a:lnTo>
                  <a:pt x="5037" y="11315"/>
                </a:lnTo>
                <a:lnTo>
                  <a:pt x="5037" y="11461"/>
                </a:lnTo>
                <a:lnTo>
                  <a:pt x="4916" y="11486"/>
                </a:lnTo>
                <a:lnTo>
                  <a:pt x="4794" y="11510"/>
                </a:lnTo>
                <a:lnTo>
                  <a:pt x="4551" y="11607"/>
                </a:lnTo>
                <a:lnTo>
                  <a:pt x="4502" y="11632"/>
                </a:lnTo>
                <a:lnTo>
                  <a:pt x="4478" y="11656"/>
                </a:lnTo>
                <a:lnTo>
                  <a:pt x="4502" y="11753"/>
                </a:lnTo>
                <a:lnTo>
                  <a:pt x="4526" y="11802"/>
                </a:lnTo>
                <a:lnTo>
                  <a:pt x="4599" y="11851"/>
                </a:lnTo>
                <a:lnTo>
                  <a:pt x="4721" y="11851"/>
                </a:lnTo>
                <a:lnTo>
                  <a:pt x="4843" y="11826"/>
                </a:lnTo>
                <a:lnTo>
                  <a:pt x="4964" y="11802"/>
                </a:lnTo>
                <a:lnTo>
                  <a:pt x="5062" y="11753"/>
                </a:lnTo>
                <a:lnTo>
                  <a:pt x="5062" y="11948"/>
                </a:lnTo>
                <a:lnTo>
                  <a:pt x="4843" y="11997"/>
                </a:lnTo>
                <a:lnTo>
                  <a:pt x="4672" y="12070"/>
                </a:lnTo>
                <a:lnTo>
                  <a:pt x="4551" y="12191"/>
                </a:lnTo>
                <a:lnTo>
                  <a:pt x="4551" y="12216"/>
                </a:lnTo>
                <a:lnTo>
                  <a:pt x="4575" y="12240"/>
                </a:lnTo>
                <a:lnTo>
                  <a:pt x="4624" y="12264"/>
                </a:lnTo>
                <a:lnTo>
                  <a:pt x="4697" y="12289"/>
                </a:lnTo>
                <a:lnTo>
                  <a:pt x="5086" y="12289"/>
                </a:lnTo>
                <a:lnTo>
                  <a:pt x="5110" y="12483"/>
                </a:lnTo>
                <a:lnTo>
                  <a:pt x="4916" y="12532"/>
                </a:lnTo>
                <a:lnTo>
                  <a:pt x="4745" y="12629"/>
                </a:lnTo>
                <a:lnTo>
                  <a:pt x="4624" y="12727"/>
                </a:lnTo>
                <a:lnTo>
                  <a:pt x="4599" y="12800"/>
                </a:lnTo>
                <a:lnTo>
                  <a:pt x="4599" y="12848"/>
                </a:lnTo>
                <a:lnTo>
                  <a:pt x="4624" y="12873"/>
                </a:lnTo>
                <a:lnTo>
                  <a:pt x="4697" y="12897"/>
                </a:lnTo>
                <a:lnTo>
                  <a:pt x="4770" y="12897"/>
                </a:lnTo>
                <a:lnTo>
                  <a:pt x="4916" y="12873"/>
                </a:lnTo>
                <a:lnTo>
                  <a:pt x="5135" y="12824"/>
                </a:lnTo>
                <a:lnTo>
                  <a:pt x="5135" y="13067"/>
                </a:lnTo>
                <a:lnTo>
                  <a:pt x="4964" y="13140"/>
                </a:lnTo>
                <a:lnTo>
                  <a:pt x="4818" y="13165"/>
                </a:lnTo>
                <a:lnTo>
                  <a:pt x="4697" y="13238"/>
                </a:lnTo>
                <a:lnTo>
                  <a:pt x="4648" y="13286"/>
                </a:lnTo>
                <a:lnTo>
                  <a:pt x="4648" y="13311"/>
                </a:lnTo>
                <a:lnTo>
                  <a:pt x="4672" y="13335"/>
                </a:lnTo>
                <a:lnTo>
                  <a:pt x="4770" y="13384"/>
                </a:lnTo>
                <a:lnTo>
                  <a:pt x="4891" y="13408"/>
                </a:lnTo>
                <a:lnTo>
                  <a:pt x="5037" y="13384"/>
                </a:lnTo>
                <a:lnTo>
                  <a:pt x="5159" y="13359"/>
                </a:lnTo>
                <a:lnTo>
                  <a:pt x="5183" y="13530"/>
                </a:lnTo>
                <a:lnTo>
                  <a:pt x="5062" y="13578"/>
                </a:lnTo>
                <a:lnTo>
                  <a:pt x="4940" y="13627"/>
                </a:lnTo>
                <a:lnTo>
                  <a:pt x="4867" y="13676"/>
                </a:lnTo>
                <a:lnTo>
                  <a:pt x="4818" y="13700"/>
                </a:lnTo>
                <a:lnTo>
                  <a:pt x="4794" y="13749"/>
                </a:lnTo>
                <a:lnTo>
                  <a:pt x="4818" y="13797"/>
                </a:lnTo>
                <a:lnTo>
                  <a:pt x="4891" y="13846"/>
                </a:lnTo>
                <a:lnTo>
                  <a:pt x="4989" y="13870"/>
                </a:lnTo>
                <a:lnTo>
                  <a:pt x="5110" y="13846"/>
                </a:lnTo>
                <a:lnTo>
                  <a:pt x="5208" y="13822"/>
                </a:lnTo>
                <a:lnTo>
                  <a:pt x="5232" y="13919"/>
                </a:lnTo>
                <a:lnTo>
                  <a:pt x="5208" y="13919"/>
                </a:lnTo>
                <a:lnTo>
                  <a:pt x="4940" y="13992"/>
                </a:lnTo>
                <a:lnTo>
                  <a:pt x="4891" y="14016"/>
                </a:lnTo>
                <a:lnTo>
                  <a:pt x="4818" y="14065"/>
                </a:lnTo>
                <a:lnTo>
                  <a:pt x="4745" y="14138"/>
                </a:lnTo>
                <a:lnTo>
                  <a:pt x="4721" y="14187"/>
                </a:lnTo>
                <a:lnTo>
                  <a:pt x="4745" y="14211"/>
                </a:lnTo>
                <a:lnTo>
                  <a:pt x="4843" y="14260"/>
                </a:lnTo>
                <a:lnTo>
                  <a:pt x="4916" y="14284"/>
                </a:lnTo>
                <a:lnTo>
                  <a:pt x="5135" y="14284"/>
                </a:lnTo>
                <a:lnTo>
                  <a:pt x="5256" y="14235"/>
                </a:lnTo>
                <a:lnTo>
                  <a:pt x="5281" y="14406"/>
                </a:lnTo>
                <a:lnTo>
                  <a:pt x="5037" y="14430"/>
                </a:lnTo>
                <a:lnTo>
                  <a:pt x="4964" y="14454"/>
                </a:lnTo>
                <a:lnTo>
                  <a:pt x="4891" y="14527"/>
                </a:lnTo>
                <a:lnTo>
                  <a:pt x="4843" y="14576"/>
                </a:lnTo>
                <a:lnTo>
                  <a:pt x="4843" y="14625"/>
                </a:lnTo>
                <a:lnTo>
                  <a:pt x="4867" y="14649"/>
                </a:lnTo>
                <a:lnTo>
                  <a:pt x="4916" y="14698"/>
                </a:lnTo>
                <a:lnTo>
                  <a:pt x="4964" y="14722"/>
                </a:lnTo>
                <a:lnTo>
                  <a:pt x="5110" y="14722"/>
                </a:lnTo>
                <a:lnTo>
                  <a:pt x="5329" y="14698"/>
                </a:lnTo>
                <a:lnTo>
                  <a:pt x="5354" y="14868"/>
                </a:lnTo>
                <a:lnTo>
                  <a:pt x="5208" y="14892"/>
                </a:lnTo>
                <a:lnTo>
                  <a:pt x="5062" y="14965"/>
                </a:lnTo>
                <a:lnTo>
                  <a:pt x="5037" y="14990"/>
                </a:lnTo>
                <a:lnTo>
                  <a:pt x="5037" y="15014"/>
                </a:lnTo>
                <a:lnTo>
                  <a:pt x="5062" y="15038"/>
                </a:lnTo>
                <a:lnTo>
                  <a:pt x="5232" y="15087"/>
                </a:lnTo>
                <a:lnTo>
                  <a:pt x="5427" y="15111"/>
                </a:lnTo>
                <a:lnTo>
                  <a:pt x="5475" y="15136"/>
                </a:lnTo>
                <a:lnTo>
                  <a:pt x="5548" y="15160"/>
                </a:lnTo>
                <a:lnTo>
                  <a:pt x="5646" y="15160"/>
                </a:lnTo>
                <a:lnTo>
                  <a:pt x="5694" y="15209"/>
                </a:lnTo>
                <a:lnTo>
                  <a:pt x="5743" y="15282"/>
                </a:lnTo>
                <a:lnTo>
                  <a:pt x="5767" y="15355"/>
                </a:lnTo>
                <a:lnTo>
                  <a:pt x="5792" y="15428"/>
                </a:lnTo>
                <a:lnTo>
                  <a:pt x="5767" y="15501"/>
                </a:lnTo>
                <a:lnTo>
                  <a:pt x="5694" y="15574"/>
                </a:lnTo>
                <a:lnTo>
                  <a:pt x="5621" y="15598"/>
                </a:lnTo>
                <a:lnTo>
                  <a:pt x="5524" y="15622"/>
                </a:lnTo>
                <a:lnTo>
                  <a:pt x="5427" y="15622"/>
                </a:lnTo>
                <a:lnTo>
                  <a:pt x="5208" y="15574"/>
                </a:lnTo>
                <a:lnTo>
                  <a:pt x="4794" y="15452"/>
                </a:lnTo>
                <a:lnTo>
                  <a:pt x="4599" y="15403"/>
                </a:lnTo>
                <a:lnTo>
                  <a:pt x="4599" y="15330"/>
                </a:lnTo>
                <a:lnTo>
                  <a:pt x="4502" y="14990"/>
                </a:lnTo>
                <a:lnTo>
                  <a:pt x="4380" y="14673"/>
                </a:lnTo>
                <a:lnTo>
                  <a:pt x="4283" y="14333"/>
                </a:lnTo>
                <a:lnTo>
                  <a:pt x="4186" y="13992"/>
                </a:lnTo>
                <a:lnTo>
                  <a:pt x="4113" y="13651"/>
                </a:lnTo>
                <a:lnTo>
                  <a:pt x="4064" y="13335"/>
                </a:lnTo>
                <a:lnTo>
                  <a:pt x="4015" y="12678"/>
                </a:lnTo>
                <a:lnTo>
                  <a:pt x="3967" y="12191"/>
                </a:lnTo>
                <a:lnTo>
                  <a:pt x="3942" y="11948"/>
                </a:lnTo>
                <a:lnTo>
                  <a:pt x="3894" y="11705"/>
                </a:lnTo>
                <a:lnTo>
                  <a:pt x="3821" y="11486"/>
                </a:lnTo>
                <a:lnTo>
                  <a:pt x="3748" y="11267"/>
                </a:lnTo>
                <a:lnTo>
                  <a:pt x="3626" y="11048"/>
                </a:lnTo>
                <a:lnTo>
                  <a:pt x="3480" y="10877"/>
                </a:lnTo>
                <a:lnTo>
                  <a:pt x="3431" y="10853"/>
                </a:lnTo>
                <a:lnTo>
                  <a:pt x="3383" y="10829"/>
                </a:lnTo>
                <a:lnTo>
                  <a:pt x="3285" y="10853"/>
                </a:lnTo>
                <a:lnTo>
                  <a:pt x="3212" y="10877"/>
                </a:lnTo>
                <a:lnTo>
                  <a:pt x="3139" y="10950"/>
                </a:lnTo>
                <a:lnTo>
                  <a:pt x="3066" y="11023"/>
                </a:lnTo>
                <a:lnTo>
                  <a:pt x="2823" y="11023"/>
                </a:lnTo>
                <a:lnTo>
                  <a:pt x="2774" y="11048"/>
                </a:lnTo>
                <a:lnTo>
                  <a:pt x="2726" y="11072"/>
                </a:lnTo>
                <a:lnTo>
                  <a:pt x="2701" y="11096"/>
                </a:lnTo>
                <a:lnTo>
                  <a:pt x="2701" y="11121"/>
                </a:lnTo>
                <a:lnTo>
                  <a:pt x="2701" y="11169"/>
                </a:lnTo>
                <a:lnTo>
                  <a:pt x="2726" y="11194"/>
                </a:lnTo>
                <a:lnTo>
                  <a:pt x="2823" y="11242"/>
                </a:lnTo>
                <a:lnTo>
                  <a:pt x="2969" y="11242"/>
                </a:lnTo>
                <a:lnTo>
                  <a:pt x="2945" y="11364"/>
                </a:lnTo>
                <a:lnTo>
                  <a:pt x="2847" y="11340"/>
                </a:lnTo>
                <a:lnTo>
                  <a:pt x="2750" y="11364"/>
                </a:lnTo>
                <a:lnTo>
                  <a:pt x="2677" y="11364"/>
                </a:lnTo>
                <a:lnTo>
                  <a:pt x="2604" y="11388"/>
                </a:lnTo>
                <a:lnTo>
                  <a:pt x="2556" y="11437"/>
                </a:lnTo>
                <a:lnTo>
                  <a:pt x="2531" y="11461"/>
                </a:lnTo>
                <a:lnTo>
                  <a:pt x="2556" y="11510"/>
                </a:lnTo>
                <a:lnTo>
                  <a:pt x="2580" y="11583"/>
                </a:lnTo>
                <a:lnTo>
                  <a:pt x="2628" y="11607"/>
                </a:lnTo>
                <a:lnTo>
                  <a:pt x="2750" y="11656"/>
                </a:lnTo>
                <a:lnTo>
                  <a:pt x="2920" y="11680"/>
                </a:lnTo>
                <a:lnTo>
                  <a:pt x="2896" y="11851"/>
                </a:lnTo>
                <a:lnTo>
                  <a:pt x="2628" y="11875"/>
                </a:lnTo>
                <a:lnTo>
                  <a:pt x="2458" y="11899"/>
                </a:lnTo>
                <a:lnTo>
                  <a:pt x="2361" y="11924"/>
                </a:lnTo>
                <a:lnTo>
                  <a:pt x="2288" y="11948"/>
                </a:lnTo>
                <a:lnTo>
                  <a:pt x="2288" y="11972"/>
                </a:lnTo>
                <a:lnTo>
                  <a:pt x="2288" y="11997"/>
                </a:lnTo>
                <a:lnTo>
                  <a:pt x="2337" y="12045"/>
                </a:lnTo>
                <a:lnTo>
                  <a:pt x="2410" y="12094"/>
                </a:lnTo>
                <a:lnTo>
                  <a:pt x="2507" y="12118"/>
                </a:lnTo>
                <a:lnTo>
                  <a:pt x="2604" y="12143"/>
                </a:lnTo>
                <a:lnTo>
                  <a:pt x="2896" y="12143"/>
                </a:lnTo>
                <a:lnTo>
                  <a:pt x="2896" y="12216"/>
                </a:lnTo>
                <a:lnTo>
                  <a:pt x="2628" y="12289"/>
                </a:lnTo>
                <a:lnTo>
                  <a:pt x="2507" y="12313"/>
                </a:lnTo>
                <a:lnTo>
                  <a:pt x="2385" y="12362"/>
                </a:lnTo>
                <a:lnTo>
                  <a:pt x="2361" y="12386"/>
                </a:lnTo>
                <a:lnTo>
                  <a:pt x="2337" y="12410"/>
                </a:lnTo>
                <a:lnTo>
                  <a:pt x="2361" y="12483"/>
                </a:lnTo>
                <a:lnTo>
                  <a:pt x="2410" y="12532"/>
                </a:lnTo>
                <a:lnTo>
                  <a:pt x="2483" y="12556"/>
                </a:lnTo>
                <a:lnTo>
                  <a:pt x="2604" y="12581"/>
                </a:lnTo>
                <a:lnTo>
                  <a:pt x="2726" y="12556"/>
                </a:lnTo>
                <a:lnTo>
                  <a:pt x="2872" y="12556"/>
                </a:lnTo>
                <a:lnTo>
                  <a:pt x="2823" y="12824"/>
                </a:lnTo>
                <a:lnTo>
                  <a:pt x="2677" y="12775"/>
                </a:lnTo>
                <a:lnTo>
                  <a:pt x="2337" y="12775"/>
                </a:lnTo>
                <a:lnTo>
                  <a:pt x="2264" y="12824"/>
                </a:lnTo>
                <a:lnTo>
                  <a:pt x="2239" y="12848"/>
                </a:lnTo>
                <a:lnTo>
                  <a:pt x="2239" y="12897"/>
                </a:lnTo>
                <a:lnTo>
                  <a:pt x="2239" y="12970"/>
                </a:lnTo>
                <a:lnTo>
                  <a:pt x="2312" y="13019"/>
                </a:lnTo>
                <a:lnTo>
                  <a:pt x="2385" y="13043"/>
                </a:lnTo>
                <a:lnTo>
                  <a:pt x="2458" y="13067"/>
                </a:lnTo>
                <a:lnTo>
                  <a:pt x="2628" y="13092"/>
                </a:lnTo>
                <a:lnTo>
                  <a:pt x="2799" y="13092"/>
                </a:lnTo>
                <a:lnTo>
                  <a:pt x="2774" y="13262"/>
                </a:lnTo>
                <a:lnTo>
                  <a:pt x="2458" y="13262"/>
                </a:lnTo>
                <a:lnTo>
                  <a:pt x="2361" y="13286"/>
                </a:lnTo>
                <a:lnTo>
                  <a:pt x="2264" y="13335"/>
                </a:lnTo>
                <a:lnTo>
                  <a:pt x="2239" y="13359"/>
                </a:lnTo>
                <a:lnTo>
                  <a:pt x="2239" y="13408"/>
                </a:lnTo>
                <a:lnTo>
                  <a:pt x="2312" y="13481"/>
                </a:lnTo>
                <a:lnTo>
                  <a:pt x="2410" y="13505"/>
                </a:lnTo>
                <a:lnTo>
                  <a:pt x="2483" y="13530"/>
                </a:lnTo>
                <a:lnTo>
                  <a:pt x="2726" y="13530"/>
                </a:lnTo>
                <a:lnTo>
                  <a:pt x="2701" y="13724"/>
                </a:lnTo>
                <a:lnTo>
                  <a:pt x="2483" y="13749"/>
                </a:lnTo>
                <a:lnTo>
                  <a:pt x="2312" y="13749"/>
                </a:lnTo>
                <a:lnTo>
                  <a:pt x="2264" y="13773"/>
                </a:lnTo>
                <a:lnTo>
                  <a:pt x="2191" y="13822"/>
                </a:lnTo>
                <a:lnTo>
                  <a:pt x="2166" y="13870"/>
                </a:lnTo>
                <a:lnTo>
                  <a:pt x="2166" y="13943"/>
                </a:lnTo>
                <a:lnTo>
                  <a:pt x="2215" y="13992"/>
                </a:lnTo>
                <a:lnTo>
                  <a:pt x="2239" y="14041"/>
                </a:lnTo>
                <a:lnTo>
                  <a:pt x="2361" y="14089"/>
                </a:lnTo>
                <a:lnTo>
                  <a:pt x="2628" y="14089"/>
                </a:lnTo>
                <a:lnTo>
                  <a:pt x="2604" y="14260"/>
                </a:lnTo>
                <a:lnTo>
                  <a:pt x="2385" y="14260"/>
                </a:lnTo>
                <a:lnTo>
                  <a:pt x="2264" y="14284"/>
                </a:lnTo>
                <a:lnTo>
                  <a:pt x="2166" y="14333"/>
                </a:lnTo>
                <a:lnTo>
                  <a:pt x="2118" y="14357"/>
                </a:lnTo>
                <a:lnTo>
                  <a:pt x="2118" y="14406"/>
                </a:lnTo>
                <a:lnTo>
                  <a:pt x="2142" y="14454"/>
                </a:lnTo>
                <a:lnTo>
                  <a:pt x="2191" y="14479"/>
                </a:lnTo>
                <a:lnTo>
                  <a:pt x="2312" y="14527"/>
                </a:lnTo>
                <a:lnTo>
                  <a:pt x="2458" y="14527"/>
                </a:lnTo>
                <a:lnTo>
                  <a:pt x="2580" y="14503"/>
                </a:lnTo>
                <a:lnTo>
                  <a:pt x="2531" y="14868"/>
                </a:lnTo>
                <a:lnTo>
                  <a:pt x="2531" y="14844"/>
                </a:lnTo>
                <a:lnTo>
                  <a:pt x="2434" y="14819"/>
                </a:lnTo>
                <a:lnTo>
                  <a:pt x="2312" y="14795"/>
                </a:lnTo>
                <a:lnTo>
                  <a:pt x="2191" y="14795"/>
                </a:lnTo>
                <a:lnTo>
                  <a:pt x="2093" y="14844"/>
                </a:lnTo>
                <a:lnTo>
                  <a:pt x="2069" y="14868"/>
                </a:lnTo>
                <a:lnTo>
                  <a:pt x="2069" y="14892"/>
                </a:lnTo>
                <a:lnTo>
                  <a:pt x="2069" y="14917"/>
                </a:lnTo>
                <a:lnTo>
                  <a:pt x="2093" y="14941"/>
                </a:lnTo>
                <a:lnTo>
                  <a:pt x="2166" y="14990"/>
                </a:lnTo>
                <a:lnTo>
                  <a:pt x="2264" y="14990"/>
                </a:lnTo>
                <a:lnTo>
                  <a:pt x="2458" y="15014"/>
                </a:lnTo>
                <a:lnTo>
                  <a:pt x="2507" y="15014"/>
                </a:lnTo>
                <a:lnTo>
                  <a:pt x="2531" y="14990"/>
                </a:lnTo>
                <a:lnTo>
                  <a:pt x="2531" y="15136"/>
                </a:lnTo>
                <a:lnTo>
                  <a:pt x="2045" y="15452"/>
                </a:lnTo>
                <a:lnTo>
                  <a:pt x="1801" y="15549"/>
                </a:lnTo>
                <a:lnTo>
                  <a:pt x="1680" y="15598"/>
                </a:lnTo>
                <a:lnTo>
                  <a:pt x="1534" y="15622"/>
                </a:lnTo>
                <a:lnTo>
                  <a:pt x="1436" y="15622"/>
                </a:lnTo>
                <a:lnTo>
                  <a:pt x="1339" y="15598"/>
                </a:lnTo>
                <a:lnTo>
                  <a:pt x="1266" y="15549"/>
                </a:lnTo>
                <a:lnTo>
                  <a:pt x="1242" y="15501"/>
                </a:lnTo>
                <a:lnTo>
                  <a:pt x="1242" y="15452"/>
                </a:lnTo>
                <a:lnTo>
                  <a:pt x="1266" y="15355"/>
                </a:lnTo>
                <a:lnTo>
                  <a:pt x="1315" y="15282"/>
                </a:lnTo>
                <a:lnTo>
                  <a:pt x="1485" y="15136"/>
                </a:lnTo>
                <a:lnTo>
                  <a:pt x="1534" y="15111"/>
                </a:lnTo>
                <a:lnTo>
                  <a:pt x="1582" y="15063"/>
                </a:lnTo>
                <a:lnTo>
                  <a:pt x="1607" y="15014"/>
                </a:lnTo>
                <a:lnTo>
                  <a:pt x="1631" y="14941"/>
                </a:lnTo>
                <a:lnTo>
                  <a:pt x="1655" y="14308"/>
                </a:lnTo>
                <a:lnTo>
                  <a:pt x="1680" y="13676"/>
                </a:lnTo>
                <a:lnTo>
                  <a:pt x="1704" y="12410"/>
                </a:lnTo>
                <a:lnTo>
                  <a:pt x="1728" y="11121"/>
                </a:lnTo>
                <a:lnTo>
                  <a:pt x="1753" y="10488"/>
                </a:lnTo>
                <a:lnTo>
                  <a:pt x="1801" y="9855"/>
                </a:lnTo>
                <a:lnTo>
                  <a:pt x="1826" y="9223"/>
                </a:lnTo>
                <a:lnTo>
                  <a:pt x="1826" y="8590"/>
                </a:lnTo>
                <a:lnTo>
                  <a:pt x="1850" y="7958"/>
                </a:lnTo>
                <a:lnTo>
                  <a:pt x="1923" y="7349"/>
                </a:lnTo>
                <a:lnTo>
                  <a:pt x="1996" y="6911"/>
                </a:lnTo>
                <a:lnTo>
                  <a:pt x="1996" y="6692"/>
                </a:lnTo>
                <a:lnTo>
                  <a:pt x="1972" y="6571"/>
                </a:lnTo>
                <a:lnTo>
                  <a:pt x="1923" y="6498"/>
                </a:lnTo>
                <a:lnTo>
                  <a:pt x="1947" y="6425"/>
                </a:lnTo>
                <a:lnTo>
                  <a:pt x="1947" y="6352"/>
                </a:lnTo>
                <a:lnTo>
                  <a:pt x="1923" y="6303"/>
                </a:lnTo>
                <a:lnTo>
                  <a:pt x="1874" y="6254"/>
                </a:lnTo>
                <a:lnTo>
                  <a:pt x="1801" y="6230"/>
                </a:lnTo>
                <a:lnTo>
                  <a:pt x="1704" y="6254"/>
                </a:lnTo>
                <a:lnTo>
                  <a:pt x="1558" y="6230"/>
                </a:lnTo>
                <a:lnTo>
                  <a:pt x="1485" y="6230"/>
                </a:lnTo>
                <a:lnTo>
                  <a:pt x="1436" y="6254"/>
                </a:lnTo>
                <a:lnTo>
                  <a:pt x="1388" y="6303"/>
                </a:lnTo>
                <a:lnTo>
                  <a:pt x="1412" y="6352"/>
                </a:lnTo>
                <a:lnTo>
                  <a:pt x="1412" y="6376"/>
                </a:lnTo>
                <a:lnTo>
                  <a:pt x="1509" y="6425"/>
                </a:lnTo>
                <a:lnTo>
                  <a:pt x="1485" y="6449"/>
                </a:lnTo>
                <a:lnTo>
                  <a:pt x="1388" y="6449"/>
                </a:lnTo>
                <a:lnTo>
                  <a:pt x="1193" y="6473"/>
                </a:lnTo>
                <a:lnTo>
                  <a:pt x="1096" y="6522"/>
                </a:lnTo>
                <a:lnTo>
                  <a:pt x="1071" y="6522"/>
                </a:lnTo>
                <a:lnTo>
                  <a:pt x="1096" y="6546"/>
                </a:lnTo>
                <a:lnTo>
                  <a:pt x="1144" y="6619"/>
                </a:lnTo>
                <a:lnTo>
                  <a:pt x="1193" y="6644"/>
                </a:lnTo>
                <a:lnTo>
                  <a:pt x="1266" y="6668"/>
                </a:lnTo>
                <a:lnTo>
                  <a:pt x="1339" y="6692"/>
                </a:lnTo>
                <a:lnTo>
                  <a:pt x="1315" y="6741"/>
                </a:lnTo>
                <a:lnTo>
                  <a:pt x="1193" y="6765"/>
                </a:lnTo>
                <a:lnTo>
                  <a:pt x="1096" y="6790"/>
                </a:lnTo>
                <a:lnTo>
                  <a:pt x="998" y="6863"/>
                </a:lnTo>
                <a:lnTo>
                  <a:pt x="998" y="6887"/>
                </a:lnTo>
                <a:lnTo>
                  <a:pt x="1096" y="6936"/>
                </a:lnTo>
                <a:lnTo>
                  <a:pt x="1193" y="6960"/>
                </a:lnTo>
                <a:lnTo>
                  <a:pt x="1217" y="6960"/>
                </a:lnTo>
                <a:lnTo>
                  <a:pt x="1193" y="7106"/>
                </a:lnTo>
                <a:lnTo>
                  <a:pt x="1047" y="7082"/>
                </a:lnTo>
                <a:lnTo>
                  <a:pt x="950" y="7106"/>
                </a:lnTo>
                <a:lnTo>
                  <a:pt x="877" y="7130"/>
                </a:lnTo>
                <a:lnTo>
                  <a:pt x="804" y="7203"/>
                </a:lnTo>
                <a:lnTo>
                  <a:pt x="804" y="7252"/>
                </a:lnTo>
                <a:lnTo>
                  <a:pt x="828" y="7301"/>
                </a:lnTo>
                <a:lnTo>
                  <a:pt x="852" y="7325"/>
                </a:lnTo>
                <a:lnTo>
                  <a:pt x="901" y="7349"/>
                </a:lnTo>
                <a:lnTo>
                  <a:pt x="1023" y="7374"/>
                </a:lnTo>
                <a:lnTo>
                  <a:pt x="1096" y="7398"/>
                </a:lnTo>
                <a:lnTo>
                  <a:pt x="1047" y="7568"/>
                </a:lnTo>
                <a:lnTo>
                  <a:pt x="950" y="7568"/>
                </a:lnTo>
                <a:lnTo>
                  <a:pt x="852" y="7593"/>
                </a:lnTo>
                <a:lnTo>
                  <a:pt x="731" y="7617"/>
                </a:lnTo>
                <a:lnTo>
                  <a:pt x="706" y="7641"/>
                </a:lnTo>
                <a:lnTo>
                  <a:pt x="682" y="7690"/>
                </a:lnTo>
                <a:lnTo>
                  <a:pt x="706" y="7739"/>
                </a:lnTo>
                <a:lnTo>
                  <a:pt x="731" y="7763"/>
                </a:lnTo>
                <a:lnTo>
                  <a:pt x="755" y="7812"/>
                </a:lnTo>
                <a:lnTo>
                  <a:pt x="828" y="7836"/>
                </a:lnTo>
                <a:lnTo>
                  <a:pt x="925" y="7860"/>
                </a:lnTo>
                <a:lnTo>
                  <a:pt x="974" y="7860"/>
                </a:lnTo>
                <a:lnTo>
                  <a:pt x="950" y="7958"/>
                </a:lnTo>
                <a:lnTo>
                  <a:pt x="804" y="7982"/>
                </a:lnTo>
                <a:lnTo>
                  <a:pt x="731" y="8006"/>
                </a:lnTo>
                <a:lnTo>
                  <a:pt x="658" y="8031"/>
                </a:lnTo>
                <a:lnTo>
                  <a:pt x="658" y="8055"/>
                </a:lnTo>
                <a:lnTo>
                  <a:pt x="658" y="8079"/>
                </a:lnTo>
                <a:lnTo>
                  <a:pt x="731" y="8104"/>
                </a:lnTo>
                <a:lnTo>
                  <a:pt x="804" y="8128"/>
                </a:lnTo>
                <a:lnTo>
                  <a:pt x="950" y="8128"/>
                </a:lnTo>
                <a:lnTo>
                  <a:pt x="950" y="8274"/>
                </a:lnTo>
                <a:lnTo>
                  <a:pt x="828" y="8298"/>
                </a:lnTo>
                <a:lnTo>
                  <a:pt x="779" y="8323"/>
                </a:lnTo>
                <a:lnTo>
                  <a:pt x="731" y="8347"/>
                </a:lnTo>
                <a:lnTo>
                  <a:pt x="706" y="8396"/>
                </a:lnTo>
                <a:lnTo>
                  <a:pt x="706" y="8420"/>
                </a:lnTo>
                <a:lnTo>
                  <a:pt x="731" y="8469"/>
                </a:lnTo>
                <a:lnTo>
                  <a:pt x="755" y="8493"/>
                </a:lnTo>
                <a:lnTo>
                  <a:pt x="828" y="8517"/>
                </a:lnTo>
                <a:lnTo>
                  <a:pt x="901" y="8517"/>
                </a:lnTo>
                <a:lnTo>
                  <a:pt x="974" y="8712"/>
                </a:lnTo>
                <a:lnTo>
                  <a:pt x="974" y="8834"/>
                </a:lnTo>
                <a:lnTo>
                  <a:pt x="974" y="8931"/>
                </a:lnTo>
                <a:lnTo>
                  <a:pt x="950" y="9028"/>
                </a:lnTo>
                <a:lnTo>
                  <a:pt x="901" y="9101"/>
                </a:lnTo>
                <a:lnTo>
                  <a:pt x="828" y="9174"/>
                </a:lnTo>
                <a:lnTo>
                  <a:pt x="731" y="9223"/>
                </a:lnTo>
                <a:lnTo>
                  <a:pt x="633" y="9223"/>
                </a:lnTo>
                <a:lnTo>
                  <a:pt x="512" y="9199"/>
                </a:lnTo>
                <a:lnTo>
                  <a:pt x="414" y="9150"/>
                </a:lnTo>
                <a:lnTo>
                  <a:pt x="341" y="9101"/>
                </a:lnTo>
                <a:lnTo>
                  <a:pt x="268" y="9028"/>
                </a:lnTo>
                <a:lnTo>
                  <a:pt x="268" y="8980"/>
                </a:lnTo>
                <a:lnTo>
                  <a:pt x="268" y="8931"/>
                </a:lnTo>
                <a:lnTo>
                  <a:pt x="293" y="8882"/>
                </a:lnTo>
                <a:lnTo>
                  <a:pt x="366" y="8858"/>
                </a:lnTo>
                <a:lnTo>
                  <a:pt x="390" y="8834"/>
                </a:lnTo>
                <a:lnTo>
                  <a:pt x="414" y="8809"/>
                </a:lnTo>
                <a:lnTo>
                  <a:pt x="487" y="8517"/>
                </a:lnTo>
                <a:lnTo>
                  <a:pt x="512" y="8225"/>
                </a:lnTo>
                <a:lnTo>
                  <a:pt x="560" y="7641"/>
                </a:lnTo>
                <a:lnTo>
                  <a:pt x="560" y="7057"/>
                </a:lnTo>
                <a:lnTo>
                  <a:pt x="609" y="6741"/>
                </a:lnTo>
                <a:lnTo>
                  <a:pt x="633" y="6473"/>
                </a:lnTo>
                <a:lnTo>
                  <a:pt x="731" y="6108"/>
                </a:lnTo>
                <a:lnTo>
                  <a:pt x="877" y="5792"/>
                </a:lnTo>
                <a:lnTo>
                  <a:pt x="1047" y="5524"/>
                </a:lnTo>
                <a:lnTo>
                  <a:pt x="1242" y="5281"/>
                </a:lnTo>
                <a:lnTo>
                  <a:pt x="1485" y="5062"/>
                </a:lnTo>
                <a:lnTo>
                  <a:pt x="1753" y="4892"/>
                </a:lnTo>
                <a:lnTo>
                  <a:pt x="2069" y="4746"/>
                </a:lnTo>
                <a:lnTo>
                  <a:pt x="2410" y="4624"/>
                </a:lnTo>
                <a:lnTo>
                  <a:pt x="2872" y="4527"/>
                </a:lnTo>
                <a:lnTo>
                  <a:pt x="3358" y="4478"/>
                </a:lnTo>
                <a:lnTo>
                  <a:pt x="3407" y="4502"/>
                </a:lnTo>
                <a:lnTo>
                  <a:pt x="3480" y="4502"/>
                </a:lnTo>
                <a:lnTo>
                  <a:pt x="3529" y="4478"/>
                </a:lnTo>
                <a:lnTo>
                  <a:pt x="3577" y="4454"/>
                </a:lnTo>
                <a:close/>
                <a:moveTo>
                  <a:pt x="3261" y="1"/>
                </a:moveTo>
                <a:lnTo>
                  <a:pt x="3066" y="25"/>
                </a:lnTo>
                <a:lnTo>
                  <a:pt x="2896" y="123"/>
                </a:lnTo>
                <a:lnTo>
                  <a:pt x="2823" y="171"/>
                </a:lnTo>
                <a:lnTo>
                  <a:pt x="2750" y="244"/>
                </a:lnTo>
                <a:lnTo>
                  <a:pt x="2531" y="317"/>
                </a:lnTo>
                <a:lnTo>
                  <a:pt x="2337" y="463"/>
                </a:lnTo>
                <a:lnTo>
                  <a:pt x="2142" y="609"/>
                </a:lnTo>
                <a:lnTo>
                  <a:pt x="1972" y="804"/>
                </a:lnTo>
                <a:lnTo>
                  <a:pt x="1826" y="1023"/>
                </a:lnTo>
                <a:lnTo>
                  <a:pt x="1704" y="1242"/>
                </a:lnTo>
                <a:lnTo>
                  <a:pt x="1631" y="1461"/>
                </a:lnTo>
                <a:lnTo>
                  <a:pt x="1582" y="1680"/>
                </a:lnTo>
                <a:lnTo>
                  <a:pt x="1558" y="1874"/>
                </a:lnTo>
                <a:lnTo>
                  <a:pt x="1582" y="2069"/>
                </a:lnTo>
                <a:lnTo>
                  <a:pt x="1582" y="2239"/>
                </a:lnTo>
                <a:lnTo>
                  <a:pt x="1631" y="2410"/>
                </a:lnTo>
                <a:lnTo>
                  <a:pt x="1680" y="2580"/>
                </a:lnTo>
                <a:lnTo>
                  <a:pt x="1728" y="2750"/>
                </a:lnTo>
                <a:lnTo>
                  <a:pt x="1826" y="2921"/>
                </a:lnTo>
                <a:lnTo>
                  <a:pt x="1899" y="3067"/>
                </a:lnTo>
                <a:lnTo>
                  <a:pt x="2020" y="3213"/>
                </a:lnTo>
                <a:lnTo>
                  <a:pt x="2142" y="3334"/>
                </a:lnTo>
                <a:lnTo>
                  <a:pt x="2264" y="3456"/>
                </a:lnTo>
                <a:lnTo>
                  <a:pt x="2410" y="3578"/>
                </a:lnTo>
                <a:lnTo>
                  <a:pt x="2556" y="3675"/>
                </a:lnTo>
                <a:lnTo>
                  <a:pt x="2701" y="3748"/>
                </a:lnTo>
                <a:lnTo>
                  <a:pt x="2872" y="3821"/>
                </a:lnTo>
                <a:lnTo>
                  <a:pt x="3066" y="3894"/>
                </a:lnTo>
                <a:lnTo>
                  <a:pt x="3310" y="3918"/>
                </a:lnTo>
                <a:lnTo>
                  <a:pt x="3261" y="4016"/>
                </a:lnTo>
                <a:lnTo>
                  <a:pt x="3237" y="4113"/>
                </a:lnTo>
                <a:lnTo>
                  <a:pt x="2750" y="4162"/>
                </a:lnTo>
                <a:lnTo>
                  <a:pt x="2361" y="4235"/>
                </a:lnTo>
                <a:lnTo>
                  <a:pt x="1996" y="4356"/>
                </a:lnTo>
                <a:lnTo>
                  <a:pt x="1655" y="4502"/>
                </a:lnTo>
                <a:lnTo>
                  <a:pt x="1339" y="4697"/>
                </a:lnTo>
                <a:lnTo>
                  <a:pt x="1071" y="4916"/>
                </a:lnTo>
                <a:lnTo>
                  <a:pt x="828" y="5184"/>
                </a:lnTo>
                <a:lnTo>
                  <a:pt x="609" y="5500"/>
                </a:lnTo>
                <a:lnTo>
                  <a:pt x="439" y="5865"/>
                </a:lnTo>
                <a:lnTo>
                  <a:pt x="341" y="6206"/>
                </a:lnTo>
                <a:lnTo>
                  <a:pt x="268" y="6571"/>
                </a:lnTo>
                <a:lnTo>
                  <a:pt x="220" y="6936"/>
                </a:lnTo>
                <a:lnTo>
                  <a:pt x="195" y="7301"/>
                </a:lnTo>
                <a:lnTo>
                  <a:pt x="171" y="7982"/>
                </a:lnTo>
                <a:lnTo>
                  <a:pt x="171" y="8347"/>
                </a:lnTo>
                <a:lnTo>
                  <a:pt x="195" y="8688"/>
                </a:lnTo>
                <a:lnTo>
                  <a:pt x="147" y="8712"/>
                </a:lnTo>
                <a:lnTo>
                  <a:pt x="98" y="8761"/>
                </a:lnTo>
                <a:lnTo>
                  <a:pt x="49" y="8809"/>
                </a:lnTo>
                <a:lnTo>
                  <a:pt x="25" y="8882"/>
                </a:lnTo>
                <a:lnTo>
                  <a:pt x="1" y="9004"/>
                </a:lnTo>
                <a:lnTo>
                  <a:pt x="49" y="9150"/>
                </a:lnTo>
                <a:lnTo>
                  <a:pt x="98" y="9223"/>
                </a:lnTo>
                <a:lnTo>
                  <a:pt x="147" y="9296"/>
                </a:lnTo>
                <a:lnTo>
                  <a:pt x="293" y="9418"/>
                </a:lnTo>
                <a:lnTo>
                  <a:pt x="463" y="9490"/>
                </a:lnTo>
                <a:lnTo>
                  <a:pt x="633" y="9515"/>
                </a:lnTo>
                <a:lnTo>
                  <a:pt x="828" y="9515"/>
                </a:lnTo>
                <a:lnTo>
                  <a:pt x="901" y="9466"/>
                </a:lnTo>
                <a:lnTo>
                  <a:pt x="974" y="9442"/>
                </a:lnTo>
                <a:lnTo>
                  <a:pt x="1120" y="9320"/>
                </a:lnTo>
                <a:lnTo>
                  <a:pt x="1193" y="9174"/>
                </a:lnTo>
                <a:lnTo>
                  <a:pt x="1266" y="9004"/>
                </a:lnTo>
                <a:lnTo>
                  <a:pt x="1290" y="8834"/>
                </a:lnTo>
                <a:lnTo>
                  <a:pt x="1266" y="8663"/>
                </a:lnTo>
                <a:lnTo>
                  <a:pt x="1217" y="8493"/>
                </a:lnTo>
                <a:lnTo>
                  <a:pt x="1266" y="8396"/>
                </a:lnTo>
                <a:lnTo>
                  <a:pt x="1290" y="8274"/>
                </a:lnTo>
                <a:lnTo>
                  <a:pt x="1315" y="8031"/>
                </a:lnTo>
                <a:lnTo>
                  <a:pt x="1412" y="7593"/>
                </a:lnTo>
                <a:lnTo>
                  <a:pt x="1534" y="7179"/>
                </a:lnTo>
                <a:lnTo>
                  <a:pt x="1631" y="6887"/>
                </a:lnTo>
                <a:lnTo>
                  <a:pt x="1582" y="7130"/>
                </a:lnTo>
                <a:lnTo>
                  <a:pt x="1534" y="7471"/>
                </a:lnTo>
                <a:lnTo>
                  <a:pt x="1509" y="7812"/>
                </a:lnTo>
                <a:lnTo>
                  <a:pt x="1436" y="9028"/>
                </a:lnTo>
                <a:lnTo>
                  <a:pt x="1363" y="10220"/>
                </a:lnTo>
                <a:lnTo>
                  <a:pt x="1315" y="11413"/>
                </a:lnTo>
                <a:lnTo>
                  <a:pt x="1290" y="12581"/>
                </a:lnTo>
                <a:lnTo>
                  <a:pt x="1266" y="13773"/>
                </a:lnTo>
                <a:lnTo>
                  <a:pt x="1217" y="14941"/>
                </a:lnTo>
                <a:lnTo>
                  <a:pt x="1217" y="14965"/>
                </a:lnTo>
                <a:lnTo>
                  <a:pt x="1120" y="15038"/>
                </a:lnTo>
                <a:lnTo>
                  <a:pt x="1023" y="15136"/>
                </a:lnTo>
                <a:lnTo>
                  <a:pt x="974" y="15233"/>
                </a:lnTo>
                <a:lnTo>
                  <a:pt x="925" y="15379"/>
                </a:lnTo>
                <a:lnTo>
                  <a:pt x="925" y="15501"/>
                </a:lnTo>
                <a:lnTo>
                  <a:pt x="925" y="15622"/>
                </a:lnTo>
                <a:lnTo>
                  <a:pt x="998" y="15720"/>
                </a:lnTo>
                <a:lnTo>
                  <a:pt x="1071" y="15841"/>
                </a:lnTo>
                <a:lnTo>
                  <a:pt x="1169" y="15890"/>
                </a:lnTo>
                <a:lnTo>
                  <a:pt x="1266" y="15939"/>
                </a:lnTo>
                <a:lnTo>
                  <a:pt x="1363" y="15963"/>
                </a:lnTo>
                <a:lnTo>
                  <a:pt x="1704" y="15963"/>
                </a:lnTo>
                <a:lnTo>
                  <a:pt x="1923" y="15890"/>
                </a:lnTo>
                <a:lnTo>
                  <a:pt x="2142" y="15793"/>
                </a:lnTo>
                <a:lnTo>
                  <a:pt x="2337" y="15671"/>
                </a:lnTo>
                <a:lnTo>
                  <a:pt x="2701" y="15452"/>
                </a:lnTo>
                <a:lnTo>
                  <a:pt x="2774" y="15428"/>
                </a:lnTo>
                <a:lnTo>
                  <a:pt x="2847" y="15403"/>
                </a:lnTo>
                <a:lnTo>
                  <a:pt x="2920" y="15330"/>
                </a:lnTo>
                <a:lnTo>
                  <a:pt x="2945" y="15233"/>
                </a:lnTo>
                <a:lnTo>
                  <a:pt x="3091" y="13870"/>
                </a:lnTo>
                <a:lnTo>
                  <a:pt x="3237" y="12508"/>
                </a:lnTo>
                <a:lnTo>
                  <a:pt x="3310" y="11802"/>
                </a:lnTo>
                <a:lnTo>
                  <a:pt x="3334" y="11461"/>
                </a:lnTo>
                <a:lnTo>
                  <a:pt x="3431" y="11096"/>
                </a:lnTo>
                <a:lnTo>
                  <a:pt x="3480" y="11194"/>
                </a:lnTo>
                <a:lnTo>
                  <a:pt x="3529" y="11315"/>
                </a:lnTo>
                <a:lnTo>
                  <a:pt x="3577" y="11559"/>
                </a:lnTo>
                <a:lnTo>
                  <a:pt x="3650" y="11997"/>
                </a:lnTo>
                <a:lnTo>
                  <a:pt x="3699" y="12508"/>
                </a:lnTo>
                <a:lnTo>
                  <a:pt x="3723" y="13043"/>
                </a:lnTo>
                <a:lnTo>
                  <a:pt x="3748" y="13359"/>
                </a:lnTo>
                <a:lnTo>
                  <a:pt x="3821" y="13651"/>
                </a:lnTo>
                <a:lnTo>
                  <a:pt x="3942" y="14260"/>
                </a:lnTo>
                <a:lnTo>
                  <a:pt x="4113" y="14844"/>
                </a:lnTo>
                <a:lnTo>
                  <a:pt x="4259" y="15428"/>
                </a:lnTo>
                <a:lnTo>
                  <a:pt x="4283" y="15501"/>
                </a:lnTo>
                <a:lnTo>
                  <a:pt x="4332" y="15525"/>
                </a:lnTo>
                <a:lnTo>
                  <a:pt x="4380" y="15598"/>
                </a:lnTo>
                <a:lnTo>
                  <a:pt x="4478" y="15671"/>
                </a:lnTo>
                <a:lnTo>
                  <a:pt x="4697" y="15793"/>
                </a:lnTo>
                <a:lnTo>
                  <a:pt x="4940" y="15866"/>
                </a:lnTo>
                <a:lnTo>
                  <a:pt x="5110" y="15914"/>
                </a:lnTo>
                <a:lnTo>
                  <a:pt x="5354" y="15963"/>
                </a:lnTo>
                <a:lnTo>
                  <a:pt x="5694" y="15963"/>
                </a:lnTo>
                <a:lnTo>
                  <a:pt x="5816" y="15914"/>
                </a:lnTo>
                <a:lnTo>
                  <a:pt x="5938" y="15866"/>
                </a:lnTo>
                <a:lnTo>
                  <a:pt x="6011" y="15793"/>
                </a:lnTo>
                <a:lnTo>
                  <a:pt x="6108" y="15671"/>
                </a:lnTo>
                <a:lnTo>
                  <a:pt x="6157" y="15525"/>
                </a:lnTo>
                <a:lnTo>
                  <a:pt x="6157" y="15379"/>
                </a:lnTo>
                <a:lnTo>
                  <a:pt x="6108" y="15209"/>
                </a:lnTo>
                <a:lnTo>
                  <a:pt x="6035" y="15087"/>
                </a:lnTo>
                <a:lnTo>
                  <a:pt x="5962" y="14965"/>
                </a:lnTo>
                <a:lnTo>
                  <a:pt x="5840" y="14868"/>
                </a:lnTo>
                <a:lnTo>
                  <a:pt x="5694" y="14819"/>
                </a:lnTo>
                <a:lnTo>
                  <a:pt x="5621" y="14333"/>
                </a:lnTo>
                <a:lnTo>
                  <a:pt x="5548" y="13822"/>
                </a:lnTo>
                <a:lnTo>
                  <a:pt x="5475" y="12824"/>
                </a:lnTo>
                <a:lnTo>
                  <a:pt x="5402" y="10853"/>
                </a:lnTo>
                <a:lnTo>
                  <a:pt x="5281" y="8542"/>
                </a:lnTo>
                <a:lnTo>
                  <a:pt x="5256" y="7836"/>
                </a:lnTo>
                <a:lnTo>
                  <a:pt x="5232" y="7106"/>
                </a:lnTo>
                <a:lnTo>
                  <a:pt x="5256" y="7033"/>
                </a:lnTo>
                <a:lnTo>
                  <a:pt x="5256" y="6984"/>
                </a:lnTo>
                <a:lnTo>
                  <a:pt x="5232" y="6936"/>
                </a:lnTo>
                <a:lnTo>
                  <a:pt x="5208" y="6887"/>
                </a:lnTo>
                <a:lnTo>
                  <a:pt x="5183" y="6619"/>
                </a:lnTo>
                <a:lnTo>
                  <a:pt x="5305" y="6863"/>
                </a:lnTo>
                <a:lnTo>
                  <a:pt x="5402" y="7130"/>
                </a:lnTo>
                <a:lnTo>
                  <a:pt x="5475" y="7398"/>
                </a:lnTo>
                <a:lnTo>
                  <a:pt x="5500" y="7666"/>
                </a:lnTo>
                <a:lnTo>
                  <a:pt x="5524" y="7958"/>
                </a:lnTo>
                <a:lnTo>
                  <a:pt x="5548" y="8250"/>
                </a:lnTo>
                <a:lnTo>
                  <a:pt x="5524" y="8785"/>
                </a:lnTo>
                <a:lnTo>
                  <a:pt x="5524" y="8834"/>
                </a:lnTo>
                <a:lnTo>
                  <a:pt x="5548" y="8907"/>
                </a:lnTo>
                <a:lnTo>
                  <a:pt x="5524" y="9004"/>
                </a:lnTo>
                <a:lnTo>
                  <a:pt x="5548" y="9126"/>
                </a:lnTo>
                <a:lnTo>
                  <a:pt x="5573" y="9247"/>
                </a:lnTo>
                <a:lnTo>
                  <a:pt x="5621" y="9345"/>
                </a:lnTo>
                <a:lnTo>
                  <a:pt x="5694" y="9418"/>
                </a:lnTo>
                <a:lnTo>
                  <a:pt x="5767" y="9466"/>
                </a:lnTo>
                <a:lnTo>
                  <a:pt x="5840" y="9515"/>
                </a:lnTo>
                <a:lnTo>
                  <a:pt x="5938" y="9539"/>
                </a:lnTo>
                <a:lnTo>
                  <a:pt x="6011" y="9563"/>
                </a:lnTo>
                <a:lnTo>
                  <a:pt x="6205" y="9563"/>
                </a:lnTo>
                <a:lnTo>
                  <a:pt x="6303" y="9515"/>
                </a:lnTo>
                <a:lnTo>
                  <a:pt x="6424" y="9442"/>
                </a:lnTo>
                <a:lnTo>
                  <a:pt x="6546" y="9320"/>
                </a:lnTo>
                <a:lnTo>
                  <a:pt x="6619" y="9199"/>
                </a:lnTo>
                <a:lnTo>
                  <a:pt x="6668" y="9053"/>
                </a:lnTo>
                <a:lnTo>
                  <a:pt x="6668" y="8907"/>
                </a:lnTo>
                <a:lnTo>
                  <a:pt x="6643" y="8785"/>
                </a:lnTo>
                <a:lnTo>
                  <a:pt x="6643" y="8736"/>
                </a:lnTo>
                <a:lnTo>
                  <a:pt x="6692" y="8420"/>
                </a:lnTo>
                <a:lnTo>
                  <a:pt x="6716" y="8079"/>
                </a:lnTo>
                <a:lnTo>
                  <a:pt x="6741" y="7739"/>
                </a:lnTo>
                <a:lnTo>
                  <a:pt x="6716" y="7398"/>
                </a:lnTo>
                <a:lnTo>
                  <a:pt x="6692" y="7057"/>
                </a:lnTo>
                <a:lnTo>
                  <a:pt x="6643" y="6717"/>
                </a:lnTo>
                <a:lnTo>
                  <a:pt x="6570" y="6400"/>
                </a:lnTo>
                <a:lnTo>
                  <a:pt x="6473" y="6060"/>
                </a:lnTo>
                <a:lnTo>
                  <a:pt x="6473" y="6011"/>
                </a:lnTo>
                <a:lnTo>
                  <a:pt x="6424" y="5962"/>
                </a:lnTo>
                <a:lnTo>
                  <a:pt x="6230" y="5500"/>
                </a:lnTo>
                <a:lnTo>
                  <a:pt x="6132" y="5257"/>
                </a:lnTo>
                <a:lnTo>
                  <a:pt x="5986" y="5038"/>
                </a:lnTo>
                <a:lnTo>
                  <a:pt x="5889" y="4916"/>
                </a:lnTo>
                <a:lnTo>
                  <a:pt x="5792" y="4770"/>
                </a:lnTo>
                <a:lnTo>
                  <a:pt x="5670" y="4673"/>
                </a:lnTo>
                <a:lnTo>
                  <a:pt x="5548" y="4551"/>
                </a:lnTo>
                <a:lnTo>
                  <a:pt x="5256" y="4381"/>
                </a:lnTo>
                <a:lnTo>
                  <a:pt x="4964" y="4259"/>
                </a:lnTo>
                <a:lnTo>
                  <a:pt x="4648" y="4162"/>
                </a:lnTo>
                <a:lnTo>
                  <a:pt x="4332" y="4113"/>
                </a:lnTo>
                <a:lnTo>
                  <a:pt x="3991" y="4089"/>
                </a:lnTo>
                <a:lnTo>
                  <a:pt x="3650" y="4089"/>
                </a:lnTo>
                <a:lnTo>
                  <a:pt x="3650" y="4064"/>
                </a:lnTo>
                <a:lnTo>
                  <a:pt x="3650" y="3918"/>
                </a:lnTo>
                <a:lnTo>
                  <a:pt x="3821" y="3870"/>
                </a:lnTo>
                <a:lnTo>
                  <a:pt x="3991" y="3797"/>
                </a:lnTo>
                <a:lnTo>
                  <a:pt x="4161" y="3724"/>
                </a:lnTo>
                <a:lnTo>
                  <a:pt x="4332" y="3626"/>
                </a:lnTo>
                <a:lnTo>
                  <a:pt x="4478" y="3505"/>
                </a:lnTo>
                <a:lnTo>
                  <a:pt x="4624" y="3359"/>
                </a:lnTo>
                <a:lnTo>
                  <a:pt x="4770" y="3237"/>
                </a:lnTo>
                <a:lnTo>
                  <a:pt x="4891" y="3067"/>
                </a:lnTo>
                <a:lnTo>
                  <a:pt x="4989" y="2896"/>
                </a:lnTo>
                <a:lnTo>
                  <a:pt x="5086" y="2726"/>
                </a:lnTo>
                <a:lnTo>
                  <a:pt x="5159" y="2556"/>
                </a:lnTo>
                <a:lnTo>
                  <a:pt x="5232" y="2385"/>
                </a:lnTo>
                <a:lnTo>
                  <a:pt x="5281" y="2191"/>
                </a:lnTo>
                <a:lnTo>
                  <a:pt x="5305" y="2020"/>
                </a:lnTo>
                <a:lnTo>
                  <a:pt x="5305" y="1826"/>
                </a:lnTo>
                <a:lnTo>
                  <a:pt x="5281" y="1655"/>
                </a:lnTo>
                <a:lnTo>
                  <a:pt x="5232" y="1436"/>
                </a:lnTo>
                <a:lnTo>
                  <a:pt x="5135" y="1218"/>
                </a:lnTo>
                <a:lnTo>
                  <a:pt x="5037" y="1023"/>
                </a:lnTo>
                <a:lnTo>
                  <a:pt x="4916" y="853"/>
                </a:lnTo>
                <a:lnTo>
                  <a:pt x="4770" y="682"/>
                </a:lnTo>
                <a:lnTo>
                  <a:pt x="4599" y="512"/>
                </a:lnTo>
                <a:lnTo>
                  <a:pt x="4429" y="366"/>
                </a:lnTo>
                <a:lnTo>
                  <a:pt x="4234" y="244"/>
                </a:lnTo>
                <a:lnTo>
                  <a:pt x="4088" y="171"/>
                </a:lnTo>
                <a:lnTo>
                  <a:pt x="3894" y="98"/>
                </a:lnTo>
                <a:lnTo>
                  <a:pt x="3699" y="25"/>
                </a:lnTo>
                <a:lnTo>
                  <a:pt x="3480" y="1"/>
                </a:lnTo>
                <a:close/>
              </a:path>
            </a:pathLst>
          </a:custGeom>
          <a:solidFill>
            <a:srgbClr val="25212A">
              <a:alpha val="7115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08" name="Google Shape;1008;p95"/>
          <p:cNvSpPr/>
          <p:nvPr/>
        </p:nvSpPr>
        <p:spPr>
          <a:xfrm>
            <a:off x="7133547" y="3168318"/>
            <a:ext cx="161514" cy="313513"/>
          </a:xfrm>
          <a:custGeom>
            <a:rect b="b" l="l" r="r" t="t"/>
            <a:pathLst>
              <a:path extrusionOk="0" h="15963" w="6741">
                <a:moveTo>
                  <a:pt x="3431" y="439"/>
                </a:moveTo>
                <a:lnTo>
                  <a:pt x="3577" y="488"/>
                </a:lnTo>
                <a:lnTo>
                  <a:pt x="3748" y="536"/>
                </a:lnTo>
                <a:lnTo>
                  <a:pt x="3699" y="609"/>
                </a:lnTo>
                <a:lnTo>
                  <a:pt x="3699" y="682"/>
                </a:lnTo>
                <a:lnTo>
                  <a:pt x="3723" y="731"/>
                </a:lnTo>
                <a:lnTo>
                  <a:pt x="3748" y="755"/>
                </a:lnTo>
                <a:lnTo>
                  <a:pt x="3845" y="780"/>
                </a:lnTo>
                <a:lnTo>
                  <a:pt x="3918" y="780"/>
                </a:lnTo>
                <a:lnTo>
                  <a:pt x="3991" y="755"/>
                </a:lnTo>
                <a:lnTo>
                  <a:pt x="4088" y="731"/>
                </a:lnTo>
                <a:lnTo>
                  <a:pt x="4161" y="780"/>
                </a:lnTo>
                <a:lnTo>
                  <a:pt x="4088" y="828"/>
                </a:lnTo>
                <a:lnTo>
                  <a:pt x="4040" y="853"/>
                </a:lnTo>
                <a:lnTo>
                  <a:pt x="4015" y="926"/>
                </a:lnTo>
                <a:lnTo>
                  <a:pt x="3991" y="974"/>
                </a:lnTo>
                <a:lnTo>
                  <a:pt x="3967" y="1047"/>
                </a:lnTo>
                <a:lnTo>
                  <a:pt x="3991" y="1072"/>
                </a:lnTo>
                <a:lnTo>
                  <a:pt x="4015" y="1096"/>
                </a:lnTo>
                <a:lnTo>
                  <a:pt x="4137" y="1096"/>
                </a:lnTo>
                <a:lnTo>
                  <a:pt x="4259" y="1072"/>
                </a:lnTo>
                <a:lnTo>
                  <a:pt x="4429" y="999"/>
                </a:lnTo>
                <a:lnTo>
                  <a:pt x="4502" y="1096"/>
                </a:lnTo>
                <a:lnTo>
                  <a:pt x="4332" y="1193"/>
                </a:lnTo>
                <a:lnTo>
                  <a:pt x="4186" y="1291"/>
                </a:lnTo>
                <a:lnTo>
                  <a:pt x="4137" y="1339"/>
                </a:lnTo>
                <a:lnTo>
                  <a:pt x="4113" y="1388"/>
                </a:lnTo>
                <a:lnTo>
                  <a:pt x="4113" y="1412"/>
                </a:lnTo>
                <a:lnTo>
                  <a:pt x="4113" y="1436"/>
                </a:lnTo>
                <a:lnTo>
                  <a:pt x="4210" y="1485"/>
                </a:lnTo>
                <a:lnTo>
                  <a:pt x="4307" y="1485"/>
                </a:lnTo>
                <a:lnTo>
                  <a:pt x="4405" y="1461"/>
                </a:lnTo>
                <a:lnTo>
                  <a:pt x="4551" y="1436"/>
                </a:lnTo>
                <a:lnTo>
                  <a:pt x="4672" y="1364"/>
                </a:lnTo>
                <a:lnTo>
                  <a:pt x="4745" y="1509"/>
                </a:lnTo>
                <a:lnTo>
                  <a:pt x="4429" y="1582"/>
                </a:lnTo>
                <a:lnTo>
                  <a:pt x="4332" y="1631"/>
                </a:lnTo>
                <a:lnTo>
                  <a:pt x="4210" y="1680"/>
                </a:lnTo>
                <a:lnTo>
                  <a:pt x="4113" y="1753"/>
                </a:lnTo>
                <a:lnTo>
                  <a:pt x="4040" y="1826"/>
                </a:lnTo>
                <a:lnTo>
                  <a:pt x="4040" y="1874"/>
                </a:lnTo>
                <a:lnTo>
                  <a:pt x="4064" y="1899"/>
                </a:lnTo>
                <a:lnTo>
                  <a:pt x="4283" y="1899"/>
                </a:lnTo>
                <a:lnTo>
                  <a:pt x="4502" y="1850"/>
                </a:lnTo>
                <a:lnTo>
                  <a:pt x="4818" y="1801"/>
                </a:lnTo>
                <a:lnTo>
                  <a:pt x="4818" y="1947"/>
                </a:lnTo>
                <a:lnTo>
                  <a:pt x="4794" y="2093"/>
                </a:lnTo>
                <a:lnTo>
                  <a:pt x="4794" y="2118"/>
                </a:lnTo>
                <a:lnTo>
                  <a:pt x="4770" y="2118"/>
                </a:lnTo>
                <a:lnTo>
                  <a:pt x="4502" y="2166"/>
                </a:lnTo>
                <a:lnTo>
                  <a:pt x="4234" y="2264"/>
                </a:lnTo>
                <a:lnTo>
                  <a:pt x="4015" y="2312"/>
                </a:lnTo>
                <a:lnTo>
                  <a:pt x="3894" y="2361"/>
                </a:lnTo>
                <a:lnTo>
                  <a:pt x="3796" y="2410"/>
                </a:lnTo>
                <a:lnTo>
                  <a:pt x="3796" y="2434"/>
                </a:lnTo>
                <a:lnTo>
                  <a:pt x="3796" y="2483"/>
                </a:lnTo>
                <a:lnTo>
                  <a:pt x="3821" y="2531"/>
                </a:lnTo>
                <a:lnTo>
                  <a:pt x="3894" y="2580"/>
                </a:lnTo>
                <a:lnTo>
                  <a:pt x="3991" y="2604"/>
                </a:lnTo>
                <a:lnTo>
                  <a:pt x="4210" y="2604"/>
                </a:lnTo>
                <a:lnTo>
                  <a:pt x="4453" y="2580"/>
                </a:lnTo>
                <a:lnTo>
                  <a:pt x="4672" y="2507"/>
                </a:lnTo>
                <a:lnTo>
                  <a:pt x="4672" y="2507"/>
                </a:lnTo>
                <a:lnTo>
                  <a:pt x="4526" y="2750"/>
                </a:lnTo>
                <a:lnTo>
                  <a:pt x="4283" y="2750"/>
                </a:lnTo>
                <a:lnTo>
                  <a:pt x="4064" y="2775"/>
                </a:lnTo>
                <a:lnTo>
                  <a:pt x="3845" y="2823"/>
                </a:lnTo>
                <a:lnTo>
                  <a:pt x="3723" y="2848"/>
                </a:lnTo>
                <a:lnTo>
                  <a:pt x="3626" y="2896"/>
                </a:lnTo>
                <a:lnTo>
                  <a:pt x="3626" y="2921"/>
                </a:lnTo>
                <a:lnTo>
                  <a:pt x="3602" y="2969"/>
                </a:lnTo>
                <a:lnTo>
                  <a:pt x="3626" y="2994"/>
                </a:lnTo>
                <a:lnTo>
                  <a:pt x="3650" y="2994"/>
                </a:lnTo>
                <a:lnTo>
                  <a:pt x="3918" y="3091"/>
                </a:lnTo>
                <a:lnTo>
                  <a:pt x="4064" y="3115"/>
                </a:lnTo>
                <a:lnTo>
                  <a:pt x="4234" y="3115"/>
                </a:lnTo>
                <a:lnTo>
                  <a:pt x="4040" y="3286"/>
                </a:lnTo>
                <a:lnTo>
                  <a:pt x="3869" y="3213"/>
                </a:lnTo>
                <a:lnTo>
                  <a:pt x="3675" y="3188"/>
                </a:lnTo>
                <a:lnTo>
                  <a:pt x="3504" y="3213"/>
                </a:lnTo>
                <a:lnTo>
                  <a:pt x="3407" y="3237"/>
                </a:lnTo>
                <a:lnTo>
                  <a:pt x="3358" y="3286"/>
                </a:lnTo>
                <a:lnTo>
                  <a:pt x="3334" y="3310"/>
                </a:lnTo>
                <a:lnTo>
                  <a:pt x="3334" y="3334"/>
                </a:lnTo>
                <a:lnTo>
                  <a:pt x="3358" y="3407"/>
                </a:lnTo>
                <a:lnTo>
                  <a:pt x="3480" y="3456"/>
                </a:lnTo>
                <a:lnTo>
                  <a:pt x="3602" y="3480"/>
                </a:lnTo>
                <a:lnTo>
                  <a:pt x="3383" y="3480"/>
                </a:lnTo>
                <a:lnTo>
                  <a:pt x="3139" y="3456"/>
                </a:lnTo>
                <a:lnTo>
                  <a:pt x="2920" y="3383"/>
                </a:lnTo>
                <a:lnTo>
                  <a:pt x="2701" y="3261"/>
                </a:lnTo>
                <a:lnTo>
                  <a:pt x="2507" y="3115"/>
                </a:lnTo>
                <a:lnTo>
                  <a:pt x="2337" y="2945"/>
                </a:lnTo>
                <a:lnTo>
                  <a:pt x="2191" y="2750"/>
                </a:lnTo>
                <a:lnTo>
                  <a:pt x="2093" y="2531"/>
                </a:lnTo>
                <a:lnTo>
                  <a:pt x="2020" y="2288"/>
                </a:lnTo>
                <a:lnTo>
                  <a:pt x="1996" y="2069"/>
                </a:lnTo>
                <a:lnTo>
                  <a:pt x="1972" y="1826"/>
                </a:lnTo>
                <a:lnTo>
                  <a:pt x="2020" y="1582"/>
                </a:lnTo>
                <a:lnTo>
                  <a:pt x="2069" y="1364"/>
                </a:lnTo>
                <a:lnTo>
                  <a:pt x="2191" y="1169"/>
                </a:lnTo>
                <a:lnTo>
                  <a:pt x="2312" y="974"/>
                </a:lnTo>
                <a:lnTo>
                  <a:pt x="2483" y="828"/>
                </a:lnTo>
                <a:lnTo>
                  <a:pt x="2653" y="731"/>
                </a:lnTo>
                <a:lnTo>
                  <a:pt x="2799" y="658"/>
                </a:lnTo>
                <a:lnTo>
                  <a:pt x="2896" y="682"/>
                </a:lnTo>
                <a:lnTo>
                  <a:pt x="2969" y="682"/>
                </a:lnTo>
                <a:lnTo>
                  <a:pt x="3042" y="658"/>
                </a:lnTo>
                <a:lnTo>
                  <a:pt x="3115" y="561"/>
                </a:lnTo>
                <a:lnTo>
                  <a:pt x="3261" y="512"/>
                </a:lnTo>
                <a:lnTo>
                  <a:pt x="3431" y="439"/>
                </a:lnTo>
                <a:close/>
                <a:moveTo>
                  <a:pt x="3869" y="4454"/>
                </a:moveTo>
                <a:lnTo>
                  <a:pt x="4137" y="4478"/>
                </a:lnTo>
                <a:lnTo>
                  <a:pt x="4040" y="4575"/>
                </a:lnTo>
                <a:lnTo>
                  <a:pt x="4015" y="4624"/>
                </a:lnTo>
                <a:lnTo>
                  <a:pt x="4015" y="4673"/>
                </a:lnTo>
                <a:lnTo>
                  <a:pt x="4064" y="4721"/>
                </a:lnTo>
                <a:lnTo>
                  <a:pt x="4113" y="4770"/>
                </a:lnTo>
                <a:lnTo>
                  <a:pt x="4186" y="4770"/>
                </a:lnTo>
                <a:lnTo>
                  <a:pt x="4429" y="4697"/>
                </a:lnTo>
                <a:lnTo>
                  <a:pt x="4672" y="4624"/>
                </a:lnTo>
                <a:lnTo>
                  <a:pt x="4745" y="4600"/>
                </a:lnTo>
                <a:lnTo>
                  <a:pt x="4867" y="4648"/>
                </a:lnTo>
                <a:lnTo>
                  <a:pt x="4745" y="4673"/>
                </a:lnTo>
                <a:lnTo>
                  <a:pt x="4648" y="4721"/>
                </a:lnTo>
                <a:lnTo>
                  <a:pt x="4526" y="4770"/>
                </a:lnTo>
                <a:lnTo>
                  <a:pt x="4478" y="4867"/>
                </a:lnTo>
                <a:lnTo>
                  <a:pt x="4453" y="4940"/>
                </a:lnTo>
                <a:lnTo>
                  <a:pt x="4478" y="4965"/>
                </a:lnTo>
                <a:lnTo>
                  <a:pt x="4502" y="4965"/>
                </a:lnTo>
                <a:lnTo>
                  <a:pt x="4624" y="4989"/>
                </a:lnTo>
                <a:lnTo>
                  <a:pt x="4770" y="4965"/>
                </a:lnTo>
                <a:lnTo>
                  <a:pt x="5013" y="4940"/>
                </a:lnTo>
                <a:lnTo>
                  <a:pt x="5183" y="4940"/>
                </a:lnTo>
                <a:lnTo>
                  <a:pt x="5329" y="4916"/>
                </a:lnTo>
                <a:lnTo>
                  <a:pt x="5378" y="4965"/>
                </a:lnTo>
                <a:lnTo>
                  <a:pt x="5232" y="4989"/>
                </a:lnTo>
                <a:lnTo>
                  <a:pt x="5110" y="5038"/>
                </a:lnTo>
                <a:lnTo>
                  <a:pt x="5013" y="5111"/>
                </a:lnTo>
                <a:lnTo>
                  <a:pt x="4964" y="5232"/>
                </a:lnTo>
                <a:lnTo>
                  <a:pt x="4964" y="5281"/>
                </a:lnTo>
                <a:lnTo>
                  <a:pt x="4989" y="5305"/>
                </a:lnTo>
                <a:lnTo>
                  <a:pt x="5086" y="5354"/>
                </a:lnTo>
                <a:lnTo>
                  <a:pt x="5159" y="5354"/>
                </a:lnTo>
                <a:lnTo>
                  <a:pt x="5354" y="5330"/>
                </a:lnTo>
                <a:lnTo>
                  <a:pt x="5694" y="5330"/>
                </a:lnTo>
                <a:lnTo>
                  <a:pt x="5792" y="5476"/>
                </a:lnTo>
                <a:lnTo>
                  <a:pt x="5621" y="5524"/>
                </a:lnTo>
                <a:lnTo>
                  <a:pt x="5475" y="5597"/>
                </a:lnTo>
                <a:lnTo>
                  <a:pt x="5451" y="5622"/>
                </a:lnTo>
                <a:lnTo>
                  <a:pt x="5475" y="5646"/>
                </a:lnTo>
                <a:lnTo>
                  <a:pt x="5548" y="5695"/>
                </a:lnTo>
                <a:lnTo>
                  <a:pt x="5646" y="5719"/>
                </a:lnTo>
                <a:lnTo>
                  <a:pt x="5816" y="5743"/>
                </a:lnTo>
                <a:lnTo>
                  <a:pt x="5938" y="5743"/>
                </a:lnTo>
                <a:lnTo>
                  <a:pt x="6011" y="5914"/>
                </a:lnTo>
                <a:lnTo>
                  <a:pt x="5840" y="5962"/>
                </a:lnTo>
                <a:lnTo>
                  <a:pt x="5767" y="5987"/>
                </a:lnTo>
                <a:lnTo>
                  <a:pt x="5719" y="6035"/>
                </a:lnTo>
                <a:lnTo>
                  <a:pt x="5694" y="6084"/>
                </a:lnTo>
                <a:lnTo>
                  <a:pt x="5719" y="6108"/>
                </a:lnTo>
                <a:lnTo>
                  <a:pt x="5913" y="6157"/>
                </a:lnTo>
                <a:lnTo>
                  <a:pt x="6108" y="6181"/>
                </a:lnTo>
                <a:lnTo>
                  <a:pt x="6157" y="6400"/>
                </a:lnTo>
                <a:lnTo>
                  <a:pt x="6084" y="6400"/>
                </a:lnTo>
                <a:lnTo>
                  <a:pt x="5938" y="6425"/>
                </a:lnTo>
                <a:lnTo>
                  <a:pt x="5889" y="6473"/>
                </a:lnTo>
                <a:lnTo>
                  <a:pt x="5816" y="6522"/>
                </a:lnTo>
                <a:lnTo>
                  <a:pt x="5816" y="6546"/>
                </a:lnTo>
                <a:lnTo>
                  <a:pt x="5816" y="6595"/>
                </a:lnTo>
                <a:lnTo>
                  <a:pt x="5840" y="6644"/>
                </a:lnTo>
                <a:lnTo>
                  <a:pt x="5889" y="6692"/>
                </a:lnTo>
                <a:lnTo>
                  <a:pt x="5962" y="6717"/>
                </a:lnTo>
                <a:lnTo>
                  <a:pt x="6084" y="6717"/>
                </a:lnTo>
                <a:lnTo>
                  <a:pt x="6230" y="6692"/>
                </a:lnTo>
                <a:lnTo>
                  <a:pt x="6278" y="6887"/>
                </a:lnTo>
                <a:lnTo>
                  <a:pt x="6059" y="6887"/>
                </a:lnTo>
                <a:lnTo>
                  <a:pt x="6035" y="6911"/>
                </a:lnTo>
                <a:lnTo>
                  <a:pt x="6011" y="6936"/>
                </a:lnTo>
                <a:lnTo>
                  <a:pt x="6011" y="6984"/>
                </a:lnTo>
                <a:lnTo>
                  <a:pt x="6035" y="7033"/>
                </a:lnTo>
                <a:lnTo>
                  <a:pt x="6084" y="7082"/>
                </a:lnTo>
                <a:lnTo>
                  <a:pt x="6157" y="7106"/>
                </a:lnTo>
                <a:lnTo>
                  <a:pt x="6303" y="7130"/>
                </a:lnTo>
                <a:lnTo>
                  <a:pt x="6327" y="7301"/>
                </a:lnTo>
                <a:lnTo>
                  <a:pt x="6157" y="7301"/>
                </a:lnTo>
                <a:lnTo>
                  <a:pt x="6084" y="7325"/>
                </a:lnTo>
                <a:lnTo>
                  <a:pt x="6035" y="7374"/>
                </a:lnTo>
                <a:lnTo>
                  <a:pt x="6011" y="7447"/>
                </a:lnTo>
                <a:lnTo>
                  <a:pt x="6011" y="7471"/>
                </a:lnTo>
                <a:lnTo>
                  <a:pt x="6035" y="7520"/>
                </a:lnTo>
                <a:lnTo>
                  <a:pt x="6084" y="7544"/>
                </a:lnTo>
                <a:lnTo>
                  <a:pt x="6132" y="7568"/>
                </a:lnTo>
                <a:lnTo>
                  <a:pt x="6254" y="7593"/>
                </a:lnTo>
                <a:lnTo>
                  <a:pt x="6351" y="7617"/>
                </a:lnTo>
                <a:lnTo>
                  <a:pt x="6351" y="7739"/>
                </a:lnTo>
                <a:lnTo>
                  <a:pt x="6157" y="7739"/>
                </a:lnTo>
                <a:lnTo>
                  <a:pt x="6132" y="7763"/>
                </a:lnTo>
                <a:lnTo>
                  <a:pt x="6084" y="7787"/>
                </a:lnTo>
                <a:lnTo>
                  <a:pt x="6059" y="7860"/>
                </a:lnTo>
                <a:lnTo>
                  <a:pt x="6059" y="7885"/>
                </a:lnTo>
                <a:lnTo>
                  <a:pt x="6059" y="7909"/>
                </a:lnTo>
                <a:lnTo>
                  <a:pt x="6132" y="7982"/>
                </a:lnTo>
                <a:lnTo>
                  <a:pt x="6230" y="8006"/>
                </a:lnTo>
                <a:lnTo>
                  <a:pt x="6327" y="8031"/>
                </a:lnTo>
                <a:lnTo>
                  <a:pt x="6327" y="8177"/>
                </a:lnTo>
                <a:lnTo>
                  <a:pt x="6205" y="8201"/>
                </a:lnTo>
                <a:lnTo>
                  <a:pt x="6157" y="8225"/>
                </a:lnTo>
                <a:lnTo>
                  <a:pt x="6108" y="8250"/>
                </a:lnTo>
                <a:lnTo>
                  <a:pt x="6084" y="8298"/>
                </a:lnTo>
                <a:lnTo>
                  <a:pt x="6084" y="8323"/>
                </a:lnTo>
                <a:lnTo>
                  <a:pt x="6084" y="8371"/>
                </a:lnTo>
                <a:lnTo>
                  <a:pt x="6108" y="8420"/>
                </a:lnTo>
                <a:lnTo>
                  <a:pt x="6205" y="8469"/>
                </a:lnTo>
                <a:lnTo>
                  <a:pt x="6303" y="8469"/>
                </a:lnTo>
                <a:lnTo>
                  <a:pt x="6278" y="8590"/>
                </a:lnTo>
                <a:lnTo>
                  <a:pt x="6205" y="8639"/>
                </a:lnTo>
                <a:lnTo>
                  <a:pt x="6181" y="8712"/>
                </a:lnTo>
                <a:lnTo>
                  <a:pt x="6181" y="8809"/>
                </a:lnTo>
                <a:lnTo>
                  <a:pt x="6205" y="8834"/>
                </a:lnTo>
                <a:lnTo>
                  <a:pt x="6254" y="8882"/>
                </a:lnTo>
                <a:lnTo>
                  <a:pt x="6327" y="8907"/>
                </a:lnTo>
                <a:lnTo>
                  <a:pt x="6327" y="8931"/>
                </a:lnTo>
                <a:lnTo>
                  <a:pt x="6327" y="8980"/>
                </a:lnTo>
                <a:lnTo>
                  <a:pt x="6303" y="9028"/>
                </a:lnTo>
                <a:lnTo>
                  <a:pt x="6254" y="9101"/>
                </a:lnTo>
                <a:lnTo>
                  <a:pt x="6157" y="9199"/>
                </a:lnTo>
                <a:lnTo>
                  <a:pt x="6084" y="9223"/>
                </a:lnTo>
                <a:lnTo>
                  <a:pt x="6011" y="9199"/>
                </a:lnTo>
                <a:lnTo>
                  <a:pt x="5962" y="9174"/>
                </a:lnTo>
                <a:lnTo>
                  <a:pt x="5913" y="9126"/>
                </a:lnTo>
                <a:lnTo>
                  <a:pt x="5865" y="9053"/>
                </a:lnTo>
                <a:lnTo>
                  <a:pt x="5865" y="9004"/>
                </a:lnTo>
                <a:lnTo>
                  <a:pt x="5865" y="8858"/>
                </a:lnTo>
                <a:lnTo>
                  <a:pt x="5865" y="8834"/>
                </a:lnTo>
                <a:lnTo>
                  <a:pt x="5913" y="8542"/>
                </a:lnTo>
                <a:lnTo>
                  <a:pt x="5938" y="8201"/>
                </a:lnTo>
                <a:lnTo>
                  <a:pt x="5913" y="7812"/>
                </a:lnTo>
                <a:lnTo>
                  <a:pt x="5865" y="7398"/>
                </a:lnTo>
                <a:lnTo>
                  <a:pt x="5792" y="7009"/>
                </a:lnTo>
                <a:lnTo>
                  <a:pt x="5719" y="6838"/>
                </a:lnTo>
                <a:lnTo>
                  <a:pt x="5646" y="6668"/>
                </a:lnTo>
                <a:lnTo>
                  <a:pt x="5548" y="6522"/>
                </a:lnTo>
                <a:lnTo>
                  <a:pt x="5451" y="6400"/>
                </a:lnTo>
                <a:lnTo>
                  <a:pt x="5329" y="6327"/>
                </a:lnTo>
                <a:lnTo>
                  <a:pt x="5208" y="6254"/>
                </a:lnTo>
                <a:lnTo>
                  <a:pt x="5135" y="6254"/>
                </a:lnTo>
                <a:lnTo>
                  <a:pt x="5086" y="6279"/>
                </a:lnTo>
                <a:lnTo>
                  <a:pt x="5062" y="6327"/>
                </a:lnTo>
                <a:lnTo>
                  <a:pt x="5037" y="6376"/>
                </a:lnTo>
                <a:lnTo>
                  <a:pt x="4818" y="6376"/>
                </a:lnTo>
                <a:lnTo>
                  <a:pt x="4745" y="6400"/>
                </a:lnTo>
                <a:lnTo>
                  <a:pt x="4672" y="6449"/>
                </a:lnTo>
                <a:lnTo>
                  <a:pt x="4648" y="6546"/>
                </a:lnTo>
                <a:lnTo>
                  <a:pt x="4672" y="6571"/>
                </a:lnTo>
                <a:lnTo>
                  <a:pt x="4697" y="6595"/>
                </a:lnTo>
                <a:lnTo>
                  <a:pt x="4770" y="6619"/>
                </a:lnTo>
                <a:lnTo>
                  <a:pt x="4867" y="6619"/>
                </a:lnTo>
                <a:lnTo>
                  <a:pt x="4964" y="6644"/>
                </a:lnTo>
                <a:lnTo>
                  <a:pt x="4916" y="6887"/>
                </a:lnTo>
                <a:lnTo>
                  <a:pt x="4770" y="6911"/>
                </a:lnTo>
                <a:lnTo>
                  <a:pt x="4624" y="6960"/>
                </a:lnTo>
                <a:lnTo>
                  <a:pt x="4478" y="7033"/>
                </a:lnTo>
                <a:lnTo>
                  <a:pt x="4356" y="7130"/>
                </a:lnTo>
                <a:lnTo>
                  <a:pt x="4356" y="7155"/>
                </a:lnTo>
                <a:lnTo>
                  <a:pt x="4356" y="7179"/>
                </a:lnTo>
                <a:lnTo>
                  <a:pt x="4356" y="7203"/>
                </a:lnTo>
                <a:lnTo>
                  <a:pt x="4380" y="7228"/>
                </a:lnTo>
                <a:lnTo>
                  <a:pt x="4648" y="7228"/>
                </a:lnTo>
                <a:lnTo>
                  <a:pt x="4916" y="7203"/>
                </a:lnTo>
                <a:lnTo>
                  <a:pt x="4916" y="7349"/>
                </a:lnTo>
                <a:lnTo>
                  <a:pt x="4770" y="7374"/>
                </a:lnTo>
                <a:lnTo>
                  <a:pt x="4672" y="7398"/>
                </a:lnTo>
                <a:lnTo>
                  <a:pt x="4575" y="7422"/>
                </a:lnTo>
                <a:lnTo>
                  <a:pt x="4478" y="7471"/>
                </a:lnTo>
                <a:lnTo>
                  <a:pt x="4405" y="7544"/>
                </a:lnTo>
                <a:lnTo>
                  <a:pt x="4405" y="7568"/>
                </a:lnTo>
                <a:lnTo>
                  <a:pt x="4405" y="7593"/>
                </a:lnTo>
                <a:lnTo>
                  <a:pt x="4502" y="7641"/>
                </a:lnTo>
                <a:lnTo>
                  <a:pt x="4624" y="7666"/>
                </a:lnTo>
                <a:lnTo>
                  <a:pt x="4770" y="7690"/>
                </a:lnTo>
                <a:lnTo>
                  <a:pt x="4916" y="7690"/>
                </a:lnTo>
                <a:lnTo>
                  <a:pt x="4916" y="7909"/>
                </a:lnTo>
                <a:lnTo>
                  <a:pt x="4697" y="7909"/>
                </a:lnTo>
                <a:lnTo>
                  <a:pt x="4478" y="7958"/>
                </a:lnTo>
                <a:lnTo>
                  <a:pt x="4405" y="7982"/>
                </a:lnTo>
                <a:lnTo>
                  <a:pt x="4332" y="8031"/>
                </a:lnTo>
                <a:lnTo>
                  <a:pt x="4307" y="8079"/>
                </a:lnTo>
                <a:lnTo>
                  <a:pt x="4307" y="8128"/>
                </a:lnTo>
                <a:lnTo>
                  <a:pt x="4332" y="8152"/>
                </a:lnTo>
                <a:lnTo>
                  <a:pt x="4405" y="8201"/>
                </a:lnTo>
                <a:lnTo>
                  <a:pt x="4526" y="8225"/>
                </a:lnTo>
                <a:lnTo>
                  <a:pt x="4794" y="8201"/>
                </a:lnTo>
                <a:lnTo>
                  <a:pt x="4916" y="8201"/>
                </a:lnTo>
                <a:lnTo>
                  <a:pt x="4916" y="8420"/>
                </a:lnTo>
                <a:lnTo>
                  <a:pt x="4770" y="8396"/>
                </a:lnTo>
                <a:lnTo>
                  <a:pt x="4648" y="8420"/>
                </a:lnTo>
                <a:lnTo>
                  <a:pt x="4478" y="8469"/>
                </a:lnTo>
                <a:lnTo>
                  <a:pt x="4405" y="8493"/>
                </a:lnTo>
                <a:lnTo>
                  <a:pt x="4332" y="8542"/>
                </a:lnTo>
                <a:lnTo>
                  <a:pt x="4307" y="8566"/>
                </a:lnTo>
                <a:lnTo>
                  <a:pt x="4307" y="8590"/>
                </a:lnTo>
                <a:lnTo>
                  <a:pt x="4356" y="8639"/>
                </a:lnTo>
                <a:lnTo>
                  <a:pt x="4429" y="8688"/>
                </a:lnTo>
                <a:lnTo>
                  <a:pt x="4502" y="8712"/>
                </a:lnTo>
                <a:lnTo>
                  <a:pt x="4672" y="8736"/>
                </a:lnTo>
                <a:lnTo>
                  <a:pt x="4794" y="8736"/>
                </a:lnTo>
                <a:lnTo>
                  <a:pt x="4916" y="8712"/>
                </a:lnTo>
                <a:lnTo>
                  <a:pt x="4916" y="8980"/>
                </a:lnTo>
                <a:lnTo>
                  <a:pt x="4770" y="9004"/>
                </a:lnTo>
                <a:lnTo>
                  <a:pt x="4624" y="9028"/>
                </a:lnTo>
                <a:lnTo>
                  <a:pt x="4356" y="9126"/>
                </a:lnTo>
                <a:lnTo>
                  <a:pt x="4332" y="9150"/>
                </a:lnTo>
                <a:lnTo>
                  <a:pt x="4356" y="9174"/>
                </a:lnTo>
                <a:lnTo>
                  <a:pt x="4478" y="9223"/>
                </a:lnTo>
                <a:lnTo>
                  <a:pt x="4599" y="9247"/>
                </a:lnTo>
                <a:lnTo>
                  <a:pt x="4843" y="9247"/>
                </a:lnTo>
                <a:lnTo>
                  <a:pt x="4940" y="9223"/>
                </a:lnTo>
                <a:lnTo>
                  <a:pt x="4940" y="9466"/>
                </a:lnTo>
                <a:lnTo>
                  <a:pt x="4770" y="9490"/>
                </a:lnTo>
                <a:lnTo>
                  <a:pt x="4575" y="9515"/>
                </a:lnTo>
                <a:lnTo>
                  <a:pt x="4380" y="9563"/>
                </a:lnTo>
                <a:lnTo>
                  <a:pt x="4356" y="9588"/>
                </a:lnTo>
                <a:lnTo>
                  <a:pt x="4332" y="9661"/>
                </a:lnTo>
                <a:lnTo>
                  <a:pt x="4332" y="9709"/>
                </a:lnTo>
                <a:lnTo>
                  <a:pt x="4356" y="9758"/>
                </a:lnTo>
                <a:lnTo>
                  <a:pt x="4453" y="9807"/>
                </a:lnTo>
                <a:lnTo>
                  <a:pt x="4526" y="9831"/>
                </a:lnTo>
                <a:lnTo>
                  <a:pt x="4721" y="9855"/>
                </a:lnTo>
                <a:lnTo>
                  <a:pt x="4964" y="9855"/>
                </a:lnTo>
                <a:lnTo>
                  <a:pt x="4964" y="10026"/>
                </a:lnTo>
                <a:lnTo>
                  <a:pt x="4818" y="10026"/>
                </a:lnTo>
                <a:lnTo>
                  <a:pt x="4672" y="10050"/>
                </a:lnTo>
                <a:lnTo>
                  <a:pt x="4551" y="10099"/>
                </a:lnTo>
                <a:lnTo>
                  <a:pt x="4405" y="10172"/>
                </a:lnTo>
                <a:lnTo>
                  <a:pt x="4405" y="10196"/>
                </a:lnTo>
                <a:lnTo>
                  <a:pt x="4405" y="10220"/>
                </a:lnTo>
                <a:lnTo>
                  <a:pt x="4551" y="10269"/>
                </a:lnTo>
                <a:lnTo>
                  <a:pt x="4697" y="10318"/>
                </a:lnTo>
                <a:lnTo>
                  <a:pt x="4916" y="10318"/>
                </a:lnTo>
                <a:lnTo>
                  <a:pt x="4989" y="10269"/>
                </a:lnTo>
                <a:lnTo>
                  <a:pt x="4989" y="10561"/>
                </a:lnTo>
                <a:lnTo>
                  <a:pt x="4867" y="10561"/>
                </a:lnTo>
                <a:lnTo>
                  <a:pt x="4721" y="10610"/>
                </a:lnTo>
                <a:lnTo>
                  <a:pt x="4551" y="10658"/>
                </a:lnTo>
                <a:lnTo>
                  <a:pt x="4478" y="10707"/>
                </a:lnTo>
                <a:lnTo>
                  <a:pt x="4429" y="10780"/>
                </a:lnTo>
                <a:lnTo>
                  <a:pt x="4429" y="10804"/>
                </a:lnTo>
                <a:lnTo>
                  <a:pt x="4478" y="10853"/>
                </a:lnTo>
                <a:lnTo>
                  <a:pt x="4551" y="10902"/>
                </a:lnTo>
                <a:lnTo>
                  <a:pt x="4721" y="10902"/>
                </a:lnTo>
                <a:lnTo>
                  <a:pt x="4867" y="10877"/>
                </a:lnTo>
                <a:lnTo>
                  <a:pt x="5013" y="10829"/>
                </a:lnTo>
                <a:lnTo>
                  <a:pt x="5013" y="10853"/>
                </a:lnTo>
                <a:lnTo>
                  <a:pt x="5013" y="10950"/>
                </a:lnTo>
                <a:lnTo>
                  <a:pt x="4843" y="10999"/>
                </a:lnTo>
                <a:lnTo>
                  <a:pt x="4672" y="11048"/>
                </a:lnTo>
                <a:lnTo>
                  <a:pt x="4599" y="11072"/>
                </a:lnTo>
                <a:lnTo>
                  <a:pt x="4502" y="11121"/>
                </a:lnTo>
                <a:lnTo>
                  <a:pt x="4502" y="11169"/>
                </a:lnTo>
                <a:lnTo>
                  <a:pt x="4502" y="11218"/>
                </a:lnTo>
                <a:lnTo>
                  <a:pt x="4575" y="11291"/>
                </a:lnTo>
                <a:lnTo>
                  <a:pt x="4648" y="11340"/>
                </a:lnTo>
                <a:lnTo>
                  <a:pt x="4843" y="11340"/>
                </a:lnTo>
                <a:lnTo>
                  <a:pt x="5037" y="11315"/>
                </a:lnTo>
                <a:lnTo>
                  <a:pt x="5037" y="11461"/>
                </a:lnTo>
                <a:lnTo>
                  <a:pt x="4916" y="11486"/>
                </a:lnTo>
                <a:lnTo>
                  <a:pt x="4794" y="11510"/>
                </a:lnTo>
                <a:lnTo>
                  <a:pt x="4551" y="11607"/>
                </a:lnTo>
                <a:lnTo>
                  <a:pt x="4502" y="11632"/>
                </a:lnTo>
                <a:lnTo>
                  <a:pt x="4478" y="11656"/>
                </a:lnTo>
                <a:lnTo>
                  <a:pt x="4502" y="11753"/>
                </a:lnTo>
                <a:lnTo>
                  <a:pt x="4526" y="11802"/>
                </a:lnTo>
                <a:lnTo>
                  <a:pt x="4599" y="11851"/>
                </a:lnTo>
                <a:lnTo>
                  <a:pt x="4721" y="11851"/>
                </a:lnTo>
                <a:lnTo>
                  <a:pt x="4843" y="11826"/>
                </a:lnTo>
                <a:lnTo>
                  <a:pt x="4964" y="11802"/>
                </a:lnTo>
                <a:lnTo>
                  <a:pt x="5062" y="11753"/>
                </a:lnTo>
                <a:lnTo>
                  <a:pt x="5062" y="11948"/>
                </a:lnTo>
                <a:lnTo>
                  <a:pt x="4843" y="11997"/>
                </a:lnTo>
                <a:lnTo>
                  <a:pt x="4672" y="12070"/>
                </a:lnTo>
                <a:lnTo>
                  <a:pt x="4551" y="12191"/>
                </a:lnTo>
                <a:lnTo>
                  <a:pt x="4551" y="12216"/>
                </a:lnTo>
                <a:lnTo>
                  <a:pt x="4575" y="12240"/>
                </a:lnTo>
                <a:lnTo>
                  <a:pt x="4624" y="12264"/>
                </a:lnTo>
                <a:lnTo>
                  <a:pt x="4697" y="12289"/>
                </a:lnTo>
                <a:lnTo>
                  <a:pt x="5086" y="12289"/>
                </a:lnTo>
                <a:lnTo>
                  <a:pt x="5110" y="12483"/>
                </a:lnTo>
                <a:lnTo>
                  <a:pt x="4916" y="12532"/>
                </a:lnTo>
                <a:lnTo>
                  <a:pt x="4745" y="12629"/>
                </a:lnTo>
                <a:lnTo>
                  <a:pt x="4624" y="12727"/>
                </a:lnTo>
                <a:lnTo>
                  <a:pt x="4599" y="12800"/>
                </a:lnTo>
                <a:lnTo>
                  <a:pt x="4599" y="12848"/>
                </a:lnTo>
                <a:lnTo>
                  <a:pt x="4624" y="12873"/>
                </a:lnTo>
                <a:lnTo>
                  <a:pt x="4697" y="12897"/>
                </a:lnTo>
                <a:lnTo>
                  <a:pt x="4770" y="12897"/>
                </a:lnTo>
                <a:lnTo>
                  <a:pt x="4916" y="12873"/>
                </a:lnTo>
                <a:lnTo>
                  <a:pt x="5135" y="12824"/>
                </a:lnTo>
                <a:lnTo>
                  <a:pt x="5135" y="13067"/>
                </a:lnTo>
                <a:lnTo>
                  <a:pt x="4964" y="13140"/>
                </a:lnTo>
                <a:lnTo>
                  <a:pt x="4818" y="13165"/>
                </a:lnTo>
                <a:lnTo>
                  <a:pt x="4697" y="13238"/>
                </a:lnTo>
                <a:lnTo>
                  <a:pt x="4648" y="13286"/>
                </a:lnTo>
                <a:lnTo>
                  <a:pt x="4648" y="13311"/>
                </a:lnTo>
                <a:lnTo>
                  <a:pt x="4672" y="13335"/>
                </a:lnTo>
                <a:lnTo>
                  <a:pt x="4770" y="13384"/>
                </a:lnTo>
                <a:lnTo>
                  <a:pt x="4891" y="13408"/>
                </a:lnTo>
                <a:lnTo>
                  <a:pt x="5037" y="13384"/>
                </a:lnTo>
                <a:lnTo>
                  <a:pt x="5159" y="13359"/>
                </a:lnTo>
                <a:lnTo>
                  <a:pt x="5183" y="13530"/>
                </a:lnTo>
                <a:lnTo>
                  <a:pt x="5062" y="13578"/>
                </a:lnTo>
                <a:lnTo>
                  <a:pt x="4940" y="13627"/>
                </a:lnTo>
                <a:lnTo>
                  <a:pt x="4867" y="13676"/>
                </a:lnTo>
                <a:lnTo>
                  <a:pt x="4818" y="13700"/>
                </a:lnTo>
                <a:lnTo>
                  <a:pt x="4794" y="13749"/>
                </a:lnTo>
                <a:lnTo>
                  <a:pt x="4818" y="13797"/>
                </a:lnTo>
                <a:lnTo>
                  <a:pt x="4891" y="13846"/>
                </a:lnTo>
                <a:lnTo>
                  <a:pt x="4989" y="13870"/>
                </a:lnTo>
                <a:lnTo>
                  <a:pt x="5110" y="13846"/>
                </a:lnTo>
                <a:lnTo>
                  <a:pt x="5208" y="13822"/>
                </a:lnTo>
                <a:lnTo>
                  <a:pt x="5232" y="13919"/>
                </a:lnTo>
                <a:lnTo>
                  <a:pt x="5208" y="13919"/>
                </a:lnTo>
                <a:lnTo>
                  <a:pt x="4940" y="13992"/>
                </a:lnTo>
                <a:lnTo>
                  <a:pt x="4891" y="14016"/>
                </a:lnTo>
                <a:lnTo>
                  <a:pt x="4818" y="14065"/>
                </a:lnTo>
                <a:lnTo>
                  <a:pt x="4745" y="14138"/>
                </a:lnTo>
                <a:lnTo>
                  <a:pt x="4721" y="14187"/>
                </a:lnTo>
                <a:lnTo>
                  <a:pt x="4745" y="14211"/>
                </a:lnTo>
                <a:lnTo>
                  <a:pt x="4843" y="14260"/>
                </a:lnTo>
                <a:lnTo>
                  <a:pt x="4916" y="14284"/>
                </a:lnTo>
                <a:lnTo>
                  <a:pt x="5135" y="14284"/>
                </a:lnTo>
                <a:lnTo>
                  <a:pt x="5256" y="14235"/>
                </a:lnTo>
                <a:lnTo>
                  <a:pt x="5281" y="14406"/>
                </a:lnTo>
                <a:lnTo>
                  <a:pt x="5037" y="14430"/>
                </a:lnTo>
                <a:lnTo>
                  <a:pt x="4964" y="14454"/>
                </a:lnTo>
                <a:lnTo>
                  <a:pt x="4891" y="14527"/>
                </a:lnTo>
                <a:lnTo>
                  <a:pt x="4843" y="14576"/>
                </a:lnTo>
                <a:lnTo>
                  <a:pt x="4843" y="14625"/>
                </a:lnTo>
                <a:lnTo>
                  <a:pt x="4867" y="14649"/>
                </a:lnTo>
                <a:lnTo>
                  <a:pt x="4916" y="14698"/>
                </a:lnTo>
                <a:lnTo>
                  <a:pt x="4964" y="14722"/>
                </a:lnTo>
                <a:lnTo>
                  <a:pt x="5110" y="14722"/>
                </a:lnTo>
                <a:lnTo>
                  <a:pt x="5329" y="14698"/>
                </a:lnTo>
                <a:lnTo>
                  <a:pt x="5354" y="14868"/>
                </a:lnTo>
                <a:lnTo>
                  <a:pt x="5208" y="14892"/>
                </a:lnTo>
                <a:lnTo>
                  <a:pt x="5062" y="14965"/>
                </a:lnTo>
                <a:lnTo>
                  <a:pt x="5037" y="14990"/>
                </a:lnTo>
                <a:lnTo>
                  <a:pt x="5037" y="15014"/>
                </a:lnTo>
                <a:lnTo>
                  <a:pt x="5062" y="15038"/>
                </a:lnTo>
                <a:lnTo>
                  <a:pt x="5232" y="15087"/>
                </a:lnTo>
                <a:lnTo>
                  <a:pt x="5427" y="15111"/>
                </a:lnTo>
                <a:lnTo>
                  <a:pt x="5475" y="15136"/>
                </a:lnTo>
                <a:lnTo>
                  <a:pt x="5548" y="15160"/>
                </a:lnTo>
                <a:lnTo>
                  <a:pt x="5646" y="15160"/>
                </a:lnTo>
                <a:lnTo>
                  <a:pt x="5694" y="15209"/>
                </a:lnTo>
                <a:lnTo>
                  <a:pt x="5743" y="15282"/>
                </a:lnTo>
                <a:lnTo>
                  <a:pt x="5767" y="15355"/>
                </a:lnTo>
                <a:lnTo>
                  <a:pt x="5792" y="15428"/>
                </a:lnTo>
                <a:lnTo>
                  <a:pt x="5767" y="15501"/>
                </a:lnTo>
                <a:lnTo>
                  <a:pt x="5694" y="15574"/>
                </a:lnTo>
                <a:lnTo>
                  <a:pt x="5621" y="15598"/>
                </a:lnTo>
                <a:lnTo>
                  <a:pt x="5524" y="15622"/>
                </a:lnTo>
                <a:lnTo>
                  <a:pt x="5427" y="15622"/>
                </a:lnTo>
                <a:lnTo>
                  <a:pt x="5208" y="15574"/>
                </a:lnTo>
                <a:lnTo>
                  <a:pt x="4794" y="15452"/>
                </a:lnTo>
                <a:lnTo>
                  <a:pt x="4599" y="15403"/>
                </a:lnTo>
                <a:lnTo>
                  <a:pt x="4599" y="15330"/>
                </a:lnTo>
                <a:lnTo>
                  <a:pt x="4502" y="14990"/>
                </a:lnTo>
                <a:lnTo>
                  <a:pt x="4380" y="14673"/>
                </a:lnTo>
                <a:lnTo>
                  <a:pt x="4283" y="14333"/>
                </a:lnTo>
                <a:lnTo>
                  <a:pt x="4186" y="13992"/>
                </a:lnTo>
                <a:lnTo>
                  <a:pt x="4113" y="13651"/>
                </a:lnTo>
                <a:lnTo>
                  <a:pt x="4064" y="13335"/>
                </a:lnTo>
                <a:lnTo>
                  <a:pt x="4015" y="12678"/>
                </a:lnTo>
                <a:lnTo>
                  <a:pt x="3967" y="12191"/>
                </a:lnTo>
                <a:lnTo>
                  <a:pt x="3942" y="11948"/>
                </a:lnTo>
                <a:lnTo>
                  <a:pt x="3894" y="11705"/>
                </a:lnTo>
                <a:lnTo>
                  <a:pt x="3821" y="11486"/>
                </a:lnTo>
                <a:lnTo>
                  <a:pt x="3748" y="11267"/>
                </a:lnTo>
                <a:lnTo>
                  <a:pt x="3626" y="11048"/>
                </a:lnTo>
                <a:lnTo>
                  <a:pt x="3480" y="10877"/>
                </a:lnTo>
                <a:lnTo>
                  <a:pt x="3431" y="10853"/>
                </a:lnTo>
                <a:lnTo>
                  <a:pt x="3383" y="10829"/>
                </a:lnTo>
                <a:lnTo>
                  <a:pt x="3285" y="10853"/>
                </a:lnTo>
                <a:lnTo>
                  <a:pt x="3212" y="10877"/>
                </a:lnTo>
                <a:lnTo>
                  <a:pt x="3139" y="10950"/>
                </a:lnTo>
                <a:lnTo>
                  <a:pt x="3066" y="11023"/>
                </a:lnTo>
                <a:lnTo>
                  <a:pt x="2823" y="11023"/>
                </a:lnTo>
                <a:lnTo>
                  <a:pt x="2774" y="11048"/>
                </a:lnTo>
                <a:lnTo>
                  <a:pt x="2726" y="11072"/>
                </a:lnTo>
                <a:lnTo>
                  <a:pt x="2701" y="11096"/>
                </a:lnTo>
                <a:lnTo>
                  <a:pt x="2701" y="11121"/>
                </a:lnTo>
                <a:lnTo>
                  <a:pt x="2701" y="11169"/>
                </a:lnTo>
                <a:lnTo>
                  <a:pt x="2726" y="11194"/>
                </a:lnTo>
                <a:lnTo>
                  <a:pt x="2823" y="11242"/>
                </a:lnTo>
                <a:lnTo>
                  <a:pt x="2969" y="11242"/>
                </a:lnTo>
                <a:lnTo>
                  <a:pt x="2945" y="11364"/>
                </a:lnTo>
                <a:lnTo>
                  <a:pt x="2847" y="11340"/>
                </a:lnTo>
                <a:lnTo>
                  <a:pt x="2750" y="11364"/>
                </a:lnTo>
                <a:lnTo>
                  <a:pt x="2677" y="11364"/>
                </a:lnTo>
                <a:lnTo>
                  <a:pt x="2604" y="11388"/>
                </a:lnTo>
                <a:lnTo>
                  <a:pt x="2556" y="11437"/>
                </a:lnTo>
                <a:lnTo>
                  <a:pt x="2531" y="11461"/>
                </a:lnTo>
                <a:lnTo>
                  <a:pt x="2556" y="11510"/>
                </a:lnTo>
                <a:lnTo>
                  <a:pt x="2580" y="11583"/>
                </a:lnTo>
                <a:lnTo>
                  <a:pt x="2628" y="11607"/>
                </a:lnTo>
                <a:lnTo>
                  <a:pt x="2750" y="11656"/>
                </a:lnTo>
                <a:lnTo>
                  <a:pt x="2920" y="11680"/>
                </a:lnTo>
                <a:lnTo>
                  <a:pt x="2896" y="11851"/>
                </a:lnTo>
                <a:lnTo>
                  <a:pt x="2628" y="11875"/>
                </a:lnTo>
                <a:lnTo>
                  <a:pt x="2458" y="11899"/>
                </a:lnTo>
                <a:lnTo>
                  <a:pt x="2361" y="11924"/>
                </a:lnTo>
                <a:lnTo>
                  <a:pt x="2288" y="11948"/>
                </a:lnTo>
                <a:lnTo>
                  <a:pt x="2288" y="11972"/>
                </a:lnTo>
                <a:lnTo>
                  <a:pt x="2288" y="11997"/>
                </a:lnTo>
                <a:lnTo>
                  <a:pt x="2337" y="12045"/>
                </a:lnTo>
                <a:lnTo>
                  <a:pt x="2410" y="12094"/>
                </a:lnTo>
                <a:lnTo>
                  <a:pt x="2507" y="12118"/>
                </a:lnTo>
                <a:lnTo>
                  <a:pt x="2604" y="12143"/>
                </a:lnTo>
                <a:lnTo>
                  <a:pt x="2896" y="12143"/>
                </a:lnTo>
                <a:lnTo>
                  <a:pt x="2896" y="12216"/>
                </a:lnTo>
                <a:lnTo>
                  <a:pt x="2628" y="12289"/>
                </a:lnTo>
                <a:lnTo>
                  <a:pt x="2507" y="12313"/>
                </a:lnTo>
                <a:lnTo>
                  <a:pt x="2385" y="12362"/>
                </a:lnTo>
                <a:lnTo>
                  <a:pt x="2361" y="12386"/>
                </a:lnTo>
                <a:lnTo>
                  <a:pt x="2337" y="12410"/>
                </a:lnTo>
                <a:lnTo>
                  <a:pt x="2361" y="12483"/>
                </a:lnTo>
                <a:lnTo>
                  <a:pt x="2410" y="12532"/>
                </a:lnTo>
                <a:lnTo>
                  <a:pt x="2483" y="12556"/>
                </a:lnTo>
                <a:lnTo>
                  <a:pt x="2604" y="12581"/>
                </a:lnTo>
                <a:lnTo>
                  <a:pt x="2726" y="12556"/>
                </a:lnTo>
                <a:lnTo>
                  <a:pt x="2872" y="12556"/>
                </a:lnTo>
                <a:lnTo>
                  <a:pt x="2823" y="12824"/>
                </a:lnTo>
                <a:lnTo>
                  <a:pt x="2677" y="12775"/>
                </a:lnTo>
                <a:lnTo>
                  <a:pt x="2337" y="12775"/>
                </a:lnTo>
                <a:lnTo>
                  <a:pt x="2264" y="12824"/>
                </a:lnTo>
                <a:lnTo>
                  <a:pt x="2239" y="12848"/>
                </a:lnTo>
                <a:lnTo>
                  <a:pt x="2239" y="12897"/>
                </a:lnTo>
                <a:lnTo>
                  <a:pt x="2239" y="12970"/>
                </a:lnTo>
                <a:lnTo>
                  <a:pt x="2312" y="13019"/>
                </a:lnTo>
                <a:lnTo>
                  <a:pt x="2385" y="13043"/>
                </a:lnTo>
                <a:lnTo>
                  <a:pt x="2458" y="13067"/>
                </a:lnTo>
                <a:lnTo>
                  <a:pt x="2628" y="13092"/>
                </a:lnTo>
                <a:lnTo>
                  <a:pt x="2799" y="13092"/>
                </a:lnTo>
                <a:lnTo>
                  <a:pt x="2774" y="13262"/>
                </a:lnTo>
                <a:lnTo>
                  <a:pt x="2458" y="13262"/>
                </a:lnTo>
                <a:lnTo>
                  <a:pt x="2361" y="13286"/>
                </a:lnTo>
                <a:lnTo>
                  <a:pt x="2264" y="13335"/>
                </a:lnTo>
                <a:lnTo>
                  <a:pt x="2239" y="13359"/>
                </a:lnTo>
                <a:lnTo>
                  <a:pt x="2239" y="13408"/>
                </a:lnTo>
                <a:lnTo>
                  <a:pt x="2312" y="13481"/>
                </a:lnTo>
                <a:lnTo>
                  <a:pt x="2410" y="13505"/>
                </a:lnTo>
                <a:lnTo>
                  <a:pt x="2483" y="13530"/>
                </a:lnTo>
                <a:lnTo>
                  <a:pt x="2726" y="13530"/>
                </a:lnTo>
                <a:lnTo>
                  <a:pt x="2701" y="13724"/>
                </a:lnTo>
                <a:lnTo>
                  <a:pt x="2483" y="13749"/>
                </a:lnTo>
                <a:lnTo>
                  <a:pt x="2312" y="13749"/>
                </a:lnTo>
                <a:lnTo>
                  <a:pt x="2264" y="13773"/>
                </a:lnTo>
                <a:lnTo>
                  <a:pt x="2191" y="13822"/>
                </a:lnTo>
                <a:lnTo>
                  <a:pt x="2166" y="13870"/>
                </a:lnTo>
                <a:lnTo>
                  <a:pt x="2166" y="13943"/>
                </a:lnTo>
                <a:lnTo>
                  <a:pt x="2215" y="13992"/>
                </a:lnTo>
                <a:lnTo>
                  <a:pt x="2239" y="14041"/>
                </a:lnTo>
                <a:lnTo>
                  <a:pt x="2361" y="14089"/>
                </a:lnTo>
                <a:lnTo>
                  <a:pt x="2628" y="14089"/>
                </a:lnTo>
                <a:lnTo>
                  <a:pt x="2604" y="14260"/>
                </a:lnTo>
                <a:lnTo>
                  <a:pt x="2385" y="14260"/>
                </a:lnTo>
                <a:lnTo>
                  <a:pt x="2264" y="14284"/>
                </a:lnTo>
                <a:lnTo>
                  <a:pt x="2166" y="14333"/>
                </a:lnTo>
                <a:lnTo>
                  <a:pt x="2118" y="14357"/>
                </a:lnTo>
                <a:lnTo>
                  <a:pt x="2118" y="14406"/>
                </a:lnTo>
                <a:lnTo>
                  <a:pt x="2142" y="14454"/>
                </a:lnTo>
                <a:lnTo>
                  <a:pt x="2191" y="14479"/>
                </a:lnTo>
                <a:lnTo>
                  <a:pt x="2312" y="14527"/>
                </a:lnTo>
                <a:lnTo>
                  <a:pt x="2458" y="14527"/>
                </a:lnTo>
                <a:lnTo>
                  <a:pt x="2580" y="14503"/>
                </a:lnTo>
                <a:lnTo>
                  <a:pt x="2531" y="14868"/>
                </a:lnTo>
                <a:lnTo>
                  <a:pt x="2531" y="14844"/>
                </a:lnTo>
                <a:lnTo>
                  <a:pt x="2434" y="14819"/>
                </a:lnTo>
                <a:lnTo>
                  <a:pt x="2312" y="14795"/>
                </a:lnTo>
                <a:lnTo>
                  <a:pt x="2191" y="14795"/>
                </a:lnTo>
                <a:lnTo>
                  <a:pt x="2093" y="14844"/>
                </a:lnTo>
                <a:lnTo>
                  <a:pt x="2069" y="14868"/>
                </a:lnTo>
                <a:lnTo>
                  <a:pt x="2069" y="14892"/>
                </a:lnTo>
                <a:lnTo>
                  <a:pt x="2069" y="14917"/>
                </a:lnTo>
                <a:lnTo>
                  <a:pt x="2093" y="14941"/>
                </a:lnTo>
                <a:lnTo>
                  <a:pt x="2166" y="14990"/>
                </a:lnTo>
                <a:lnTo>
                  <a:pt x="2264" y="14990"/>
                </a:lnTo>
                <a:lnTo>
                  <a:pt x="2458" y="15014"/>
                </a:lnTo>
                <a:lnTo>
                  <a:pt x="2507" y="15014"/>
                </a:lnTo>
                <a:lnTo>
                  <a:pt x="2531" y="14990"/>
                </a:lnTo>
                <a:lnTo>
                  <a:pt x="2531" y="15136"/>
                </a:lnTo>
                <a:lnTo>
                  <a:pt x="2045" y="15452"/>
                </a:lnTo>
                <a:lnTo>
                  <a:pt x="1801" y="15549"/>
                </a:lnTo>
                <a:lnTo>
                  <a:pt x="1680" y="15598"/>
                </a:lnTo>
                <a:lnTo>
                  <a:pt x="1534" y="15622"/>
                </a:lnTo>
                <a:lnTo>
                  <a:pt x="1436" y="15622"/>
                </a:lnTo>
                <a:lnTo>
                  <a:pt x="1339" y="15598"/>
                </a:lnTo>
                <a:lnTo>
                  <a:pt x="1266" y="15549"/>
                </a:lnTo>
                <a:lnTo>
                  <a:pt x="1242" y="15501"/>
                </a:lnTo>
                <a:lnTo>
                  <a:pt x="1242" y="15452"/>
                </a:lnTo>
                <a:lnTo>
                  <a:pt x="1266" y="15355"/>
                </a:lnTo>
                <a:lnTo>
                  <a:pt x="1315" y="15282"/>
                </a:lnTo>
                <a:lnTo>
                  <a:pt x="1485" y="15136"/>
                </a:lnTo>
                <a:lnTo>
                  <a:pt x="1534" y="15111"/>
                </a:lnTo>
                <a:lnTo>
                  <a:pt x="1582" y="15063"/>
                </a:lnTo>
                <a:lnTo>
                  <a:pt x="1607" y="15014"/>
                </a:lnTo>
                <a:lnTo>
                  <a:pt x="1631" y="14941"/>
                </a:lnTo>
                <a:lnTo>
                  <a:pt x="1655" y="14308"/>
                </a:lnTo>
                <a:lnTo>
                  <a:pt x="1680" y="13676"/>
                </a:lnTo>
                <a:lnTo>
                  <a:pt x="1704" y="12410"/>
                </a:lnTo>
                <a:lnTo>
                  <a:pt x="1728" y="11121"/>
                </a:lnTo>
                <a:lnTo>
                  <a:pt x="1753" y="10488"/>
                </a:lnTo>
                <a:lnTo>
                  <a:pt x="1801" y="9855"/>
                </a:lnTo>
                <a:lnTo>
                  <a:pt x="1826" y="9223"/>
                </a:lnTo>
                <a:lnTo>
                  <a:pt x="1826" y="8590"/>
                </a:lnTo>
                <a:lnTo>
                  <a:pt x="1850" y="7958"/>
                </a:lnTo>
                <a:lnTo>
                  <a:pt x="1923" y="7349"/>
                </a:lnTo>
                <a:lnTo>
                  <a:pt x="1996" y="6911"/>
                </a:lnTo>
                <a:lnTo>
                  <a:pt x="1996" y="6692"/>
                </a:lnTo>
                <a:lnTo>
                  <a:pt x="1972" y="6571"/>
                </a:lnTo>
                <a:lnTo>
                  <a:pt x="1923" y="6498"/>
                </a:lnTo>
                <a:lnTo>
                  <a:pt x="1947" y="6425"/>
                </a:lnTo>
                <a:lnTo>
                  <a:pt x="1947" y="6352"/>
                </a:lnTo>
                <a:lnTo>
                  <a:pt x="1923" y="6303"/>
                </a:lnTo>
                <a:lnTo>
                  <a:pt x="1874" y="6254"/>
                </a:lnTo>
                <a:lnTo>
                  <a:pt x="1801" y="6230"/>
                </a:lnTo>
                <a:lnTo>
                  <a:pt x="1704" y="6254"/>
                </a:lnTo>
                <a:lnTo>
                  <a:pt x="1558" y="6230"/>
                </a:lnTo>
                <a:lnTo>
                  <a:pt x="1485" y="6230"/>
                </a:lnTo>
                <a:lnTo>
                  <a:pt x="1436" y="6254"/>
                </a:lnTo>
                <a:lnTo>
                  <a:pt x="1388" y="6303"/>
                </a:lnTo>
                <a:lnTo>
                  <a:pt x="1412" y="6352"/>
                </a:lnTo>
                <a:lnTo>
                  <a:pt x="1412" y="6376"/>
                </a:lnTo>
                <a:lnTo>
                  <a:pt x="1509" y="6425"/>
                </a:lnTo>
                <a:lnTo>
                  <a:pt x="1485" y="6449"/>
                </a:lnTo>
                <a:lnTo>
                  <a:pt x="1388" y="6449"/>
                </a:lnTo>
                <a:lnTo>
                  <a:pt x="1193" y="6473"/>
                </a:lnTo>
                <a:lnTo>
                  <a:pt x="1096" y="6522"/>
                </a:lnTo>
                <a:lnTo>
                  <a:pt x="1071" y="6522"/>
                </a:lnTo>
                <a:lnTo>
                  <a:pt x="1096" y="6546"/>
                </a:lnTo>
                <a:lnTo>
                  <a:pt x="1144" y="6619"/>
                </a:lnTo>
                <a:lnTo>
                  <a:pt x="1193" y="6644"/>
                </a:lnTo>
                <a:lnTo>
                  <a:pt x="1266" y="6668"/>
                </a:lnTo>
                <a:lnTo>
                  <a:pt x="1339" y="6692"/>
                </a:lnTo>
                <a:lnTo>
                  <a:pt x="1315" y="6741"/>
                </a:lnTo>
                <a:lnTo>
                  <a:pt x="1193" y="6765"/>
                </a:lnTo>
                <a:lnTo>
                  <a:pt x="1096" y="6790"/>
                </a:lnTo>
                <a:lnTo>
                  <a:pt x="998" y="6863"/>
                </a:lnTo>
                <a:lnTo>
                  <a:pt x="998" y="6887"/>
                </a:lnTo>
                <a:lnTo>
                  <a:pt x="1096" y="6936"/>
                </a:lnTo>
                <a:lnTo>
                  <a:pt x="1193" y="6960"/>
                </a:lnTo>
                <a:lnTo>
                  <a:pt x="1217" y="6960"/>
                </a:lnTo>
                <a:lnTo>
                  <a:pt x="1193" y="7106"/>
                </a:lnTo>
                <a:lnTo>
                  <a:pt x="1047" y="7082"/>
                </a:lnTo>
                <a:lnTo>
                  <a:pt x="950" y="7106"/>
                </a:lnTo>
                <a:lnTo>
                  <a:pt x="877" y="7130"/>
                </a:lnTo>
                <a:lnTo>
                  <a:pt x="804" y="7203"/>
                </a:lnTo>
                <a:lnTo>
                  <a:pt x="804" y="7252"/>
                </a:lnTo>
                <a:lnTo>
                  <a:pt x="828" y="7301"/>
                </a:lnTo>
                <a:lnTo>
                  <a:pt x="852" y="7325"/>
                </a:lnTo>
                <a:lnTo>
                  <a:pt x="901" y="7349"/>
                </a:lnTo>
                <a:lnTo>
                  <a:pt x="1023" y="7374"/>
                </a:lnTo>
                <a:lnTo>
                  <a:pt x="1096" y="7398"/>
                </a:lnTo>
                <a:lnTo>
                  <a:pt x="1047" y="7568"/>
                </a:lnTo>
                <a:lnTo>
                  <a:pt x="950" y="7568"/>
                </a:lnTo>
                <a:lnTo>
                  <a:pt x="852" y="7593"/>
                </a:lnTo>
                <a:lnTo>
                  <a:pt x="731" y="7617"/>
                </a:lnTo>
                <a:lnTo>
                  <a:pt x="706" y="7641"/>
                </a:lnTo>
                <a:lnTo>
                  <a:pt x="682" y="7690"/>
                </a:lnTo>
                <a:lnTo>
                  <a:pt x="706" y="7739"/>
                </a:lnTo>
                <a:lnTo>
                  <a:pt x="731" y="7763"/>
                </a:lnTo>
                <a:lnTo>
                  <a:pt x="755" y="7812"/>
                </a:lnTo>
                <a:lnTo>
                  <a:pt x="828" y="7836"/>
                </a:lnTo>
                <a:lnTo>
                  <a:pt x="925" y="7860"/>
                </a:lnTo>
                <a:lnTo>
                  <a:pt x="974" y="7860"/>
                </a:lnTo>
                <a:lnTo>
                  <a:pt x="950" y="7958"/>
                </a:lnTo>
                <a:lnTo>
                  <a:pt x="804" y="7982"/>
                </a:lnTo>
                <a:lnTo>
                  <a:pt x="731" y="8006"/>
                </a:lnTo>
                <a:lnTo>
                  <a:pt x="658" y="8031"/>
                </a:lnTo>
                <a:lnTo>
                  <a:pt x="658" y="8055"/>
                </a:lnTo>
                <a:lnTo>
                  <a:pt x="658" y="8079"/>
                </a:lnTo>
                <a:lnTo>
                  <a:pt x="731" y="8104"/>
                </a:lnTo>
                <a:lnTo>
                  <a:pt x="804" y="8128"/>
                </a:lnTo>
                <a:lnTo>
                  <a:pt x="950" y="8128"/>
                </a:lnTo>
                <a:lnTo>
                  <a:pt x="950" y="8274"/>
                </a:lnTo>
                <a:lnTo>
                  <a:pt x="828" y="8298"/>
                </a:lnTo>
                <a:lnTo>
                  <a:pt x="779" y="8323"/>
                </a:lnTo>
                <a:lnTo>
                  <a:pt x="731" y="8347"/>
                </a:lnTo>
                <a:lnTo>
                  <a:pt x="706" y="8396"/>
                </a:lnTo>
                <a:lnTo>
                  <a:pt x="706" y="8420"/>
                </a:lnTo>
                <a:lnTo>
                  <a:pt x="731" y="8469"/>
                </a:lnTo>
                <a:lnTo>
                  <a:pt x="755" y="8493"/>
                </a:lnTo>
                <a:lnTo>
                  <a:pt x="828" y="8517"/>
                </a:lnTo>
                <a:lnTo>
                  <a:pt x="901" y="8517"/>
                </a:lnTo>
                <a:lnTo>
                  <a:pt x="974" y="8712"/>
                </a:lnTo>
                <a:lnTo>
                  <a:pt x="974" y="8834"/>
                </a:lnTo>
                <a:lnTo>
                  <a:pt x="974" y="8931"/>
                </a:lnTo>
                <a:lnTo>
                  <a:pt x="950" y="9028"/>
                </a:lnTo>
                <a:lnTo>
                  <a:pt x="901" y="9101"/>
                </a:lnTo>
                <a:lnTo>
                  <a:pt x="828" y="9174"/>
                </a:lnTo>
                <a:lnTo>
                  <a:pt x="731" y="9223"/>
                </a:lnTo>
                <a:lnTo>
                  <a:pt x="633" y="9223"/>
                </a:lnTo>
                <a:lnTo>
                  <a:pt x="512" y="9199"/>
                </a:lnTo>
                <a:lnTo>
                  <a:pt x="414" y="9150"/>
                </a:lnTo>
                <a:lnTo>
                  <a:pt x="341" y="9101"/>
                </a:lnTo>
                <a:lnTo>
                  <a:pt x="268" y="9028"/>
                </a:lnTo>
                <a:lnTo>
                  <a:pt x="268" y="8980"/>
                </a:lnTo>
                <a:lnTo>
                  <a:pt x="268" y="8931"/>
                </a:lnTo>
                <a:lnTo>
                  <a:pt x="293" y="8882"/>
                </a:lnTo>
                <a:lnTo>
                  <a:pt x="366" y="8858"/>
                </a:lnTo>
                <a:lnTo>
                  <a:pt x="390" y="8834"/>
                </a:lnTo>
                <a:lnTo>
                  <a:pt x="414" y="8809"/>
                </a:lnTo>
                <a:lnTo>
                  <a:pt x="487" y="8517"/>
                </a:lnTo>
                <a:lnTo>
                  <a:pt x="512" y="8225"/>
                </a:lnTo>
                <a:lnTo>
                  <a:pt x="560" y="7641"/>
                </a:lnTo>
                <a:lnTo>
                  <a:pt x="560" y="7057"/>
                </a:lnTo>
                <a:lnTo>
                  <a:pt x="609" y="6741"/>
                </a:lnTo>
                <a:lnTo>
                  <a:pt x="633" y="6473"/>
                </a:lnTo>
                <a:lnTo>
                  <a:pt x="731" y="6108"/>
                </a:lnTo>
                <a:lnTo>
                  <a:pt x="877" y="5792"/>
                </a:lnTo>
                <a:lnTo>
                  <a:pt x="1047" y="5524"/>
                </a:lnTo>
                <a:lnTo>
                  <a:pt x="1242" y="5281"/>
                </a:lnTo>
                <a:lnTo>
                  <a:pt x="1485" y="5062"/>
                </a:lnTo>
                <a:lnTo>
                  <a:pt x="1753" y="4892"/>
                </a:lnTo>
                <a:lnTo>
                  <a:pt x="2069" y="4746"/>
                </a:lnTo>
                <a:lnTo>
                  <a:pt x="2410" y="4624"/>
                </a:lnTo>
                <a:lnTo>
                  <a:pt x="2872" y="4527"/>
                </a:lnTo>
                <a:lnTo>
                  <a:pt x="3358" y="4478"/>
                </a:lnTo>
                <a:lnTo>
                  <a:pt x="3407" y="4502"/>
                </a:lnTo>
                <a:lnTo>
                  <a:pt x="3480" y="4502"/>
                </a:lnTo>
                <a:lnTo>
                  <a:pt x="3529" y="4478"/>
                </a:lnTo>
                <a:lnTo>
                  <a:pt x="3577" y="4454"/>
                </a:lnTo>
                <a:close/>
                <a:moveTo>
                  <a:pt x="3261" y="1"/>
                </a:moveTo>
                <a:lnTo>
                  <a:pt x="3066" y="25"/>
                </a:lnTo>
                <a:lnTo>
                  <a:pt x="2896" y="123"/>
                </a:lnTo>
                <a:lnTo>
                  <a:pt x="2823" y="171"/>
                </a:lnTo>
                <a:lnTo>
                  <a:pt x="2750" y="244"/>
                </a:lnTo>
                <a:lnTo>
                  <a:pt x="2531" y="317"/>
                </a:lnTo>
                <a:lnTo>
                  <a:pt x="2337" y="463"/>
                </a:lnTo>
                <a:lnTo>
                  <a:pt x="2142" y="609"/>
                </a:lnTo>
                <a:lnTo>
                  <a:pt x="1972" y="804"/>
                </a:lnTo>
                <a:lnTo>
                  <a:pt x="1826" y="1023"/>
                </a:lnTo>
                <a:lnTo>
                  <a:pt x="1704" y="1242"/>
                </a:lnTo>
                <a:lnTo>
                  <a:pt x="1631" y="1461"/>
                </a:lnTo>
                <a:lnTo>
                  <a:pt x="1582" y="1680"/>
                </a:lnTo>
                <a:lnTo>
                  <a:pt x="1558" y="1874"/>
                </a:lnTo>
                <a:lnTo>
                  <a:pt x="1582" y="2069"/>
                </a:lnTo>
                <a:lnTo>
                  <a:pt x="1582" y="2239"/>
                </a:lnTo>
                <a:lnTo>
                  <a:pt x="1631" y="2410"/>
                </a:lnTo>
                <a:lnTo>
                  <a:pt x="1680" y="2580"/>
                </a:lnTo>
                <a:lnTo>
                  <a:pt x="1728" y="2750"/>
                </a:lnTo>
                <a:lnTo>
                  <a:pt x="1826" y="2921"/>
                </a:lnTo>
                <a:lnTo>
                  <a:pt x="1899" y="3067"/>
                </a:lnTo>
                <a:lnTo>
                  <a:pt x="2020" y="3213"/>
                </a:lnTo>
                <a:lnTo>
                  <a:pt x="2142" y="3334"/>
                </a:lnTo>
                <a:lnTo>
                  <a:pt x="2264" y="3456"/>
                </a:lnTo>
                <a:lnTo>
                  <a:pt x="2410" y="3578"/>
                </a:lnTo>
                <a:lnTo>
                  <a:pt x="2556" y="3675"/>
                </a:lnTo>
                <a:lnTo>
                  <a:pt x="2701" y="3748"/>
                </a:lnTo>
                <a:lnTo>
                  <a:pt x="2872" y="3821"/>
                </a:lnTo>
                <a:lnTo>
                  <a:pt x="3066" y="3894"/>
                </a:lnTo>
                <a:lnTo>
                  <a:pt x="3310" y="3918"/>
                </a:lnTo>
                <a:lnTo>
                  <a:pt x="3261" y="4016"/>
                </a:lnTo>
                <a:lnTo>
                  <a:pt x="3237" y="4113"/>
                </a:lnTo>
                <a:lnTo>
                  <a:pt x="2750" y="4162"/>
                </a:lnTo>
                <a:lnTo>
                  <a:pt x="2361" y="4235"/>
                </a:lnTo>
                <a:lnTo>
                  <a:pt x="1996" y="4356"/>
                </a:lnTo>
                <a:lnTo>
                  <a:pt x="1655" y="4502"/>
                </a:lnTo>
                <a:lnTo>
                  <a:pt x="1339" y="4697"/>
                </a:lnTo>
                <a:lnTo>
                  <a:pt x="1071" y="4916"/>
                </a:lnTo>
                <a:lnTo>
                  <a:pt x="828" y="5184"/>
                </a:lnTo>
                <a:lnTo>
                  <a:pt x="609" y="5500"/>
                </a:lnTo>
                <a:lnTo>
                  <a:pt x="439" y="5865"/>
                </a:lnTo>
                <a:lnTo>
                  <a:pt x="341" y="6206"/>
                </a:lnTo>
                <a:lnTo>
                  <a:pt x="268" y="6571"/>
                </a:lnTo>
                <a:lnTo>
                  <a:pt x="220" y="6936"/>
                </a:lnTo>
                <a:lnTo>
                  <a:pt x="195" y="7301"/>
                </a:lnTo>
                <a:lnTo>
                  <a:pt x="171" y="7982"/>
                </a:lnTo>
                <a:lnTo>
                  <a:pt x="171" y="8347"/>
                </a:lnTo>
                <a:lnTo>
                  <a:pt x="195" y="8688"/>
                </a:lnTo>
                <a:lnTo>
                  <a:pt x="147" y="8712"/>
                </a:lnTo>
                <a:lnTo>
                  <a:pt x="98" y="8761"/>
                </a:lnTo>
                <a:lnTo>
                  <a:pt x="49" y="8809"/>
                </a:lnTo>
                <a:lnTo>
                  <a:pt x="25" y="8882"/>
                </a:lnTo>
                <a:lnTo>
                  <a:pt x="1" y="9004"/>
                </a:lnTo>
                <a:lnTo>
                  <a:pt x="49" y="9150"/>
                </a:lnTo>
                <a:lnTo>
                  <a:pt x="98" y="9223"/>
                </a:lnTo>
                <a:lnTo>
                  <a:pt x="147" y="9296"/>
                </a:lnTo>
                <a:lnTo>
                  <a:pt x="293" y="9418"/>
                </a:lnTo>
                <a:lnTo>
                  <a:pt x="463" y="9490"/>
                </a:lnTo>
                <a:lnTo>
                  <a:pt x="633" y="9515"/>
                </a:lnTo>
                <a:lnTo>
                  <a:pt x="828" y="9515"/>
                </a:lnTo>
                <a:lnTo>
                  <a:pt x="901" y="9466"/>
                </a:lnTo>
                <a:lnTo>
                  <a:pt x="974" y="9442"/>
                </a:lnTo>
                <a:lnTo>
                  <a:pt x="1120" y="9320"/>
                </a:lnTo>
                <a:lnTo>
                  <a:pt x="1193" y="9174"/>
                </a:lnTo>
                <a:lnTo>
                  <a:pt x="1266" y="9004"/>
                </a:lnTo>
                <a:lnTo>
                  <a:pt x="1290" y="8834"/>
                </a:lnTo>
                <a:lnTo>
                  <a:pt x="1266" y="8663"/>
                </a:lnTo>
                <a:lnTo>
                  <a:pt x="1217" y="8493"/>
                </a:lnTo>
                <a:lnTo>
                  <a:pt x="1266" y="8396"/>
                </a:lnTo>
                <a:lnTo>
                  <a:pt x="1290" y="8274"/>
                </a:lnTo>
                <a:lnTo>
                  <a:pt x="1315" y="8031"/>
                </a:lnTo>
                <a:lnTo>
                  <a:pt x="1412" y="7593"/>
                </a:lnTo>
                <a:lnTo>
                  <a:pt x="1534" y="7179"/>
                </a:lnTo>
                <a:lnTo>
                  <a:pt x="1631" y="6887"/>
                </a:lnTo>
                <a:lnTo>
                  <a:pt x="1582" y="7130"/>
                </a:lnTo>
                <a:lnTo>
                  <a:pt x="1534" y="7471"/>
                </a:lnTo>
                <a:lnTo>
                  <a:pt x="1509" y="7812"/>
                </a:lnTo>
                <a:lnTo>
                  <a:pt x="1436" y="9028"/>
                </a:lnTo>
                <a:lnTo>
                  <a:pt x="1363" y="10220"/>
                </a:lnTo>
                <a:lnTo>
                  <a:pt x="1315" y="11413"/>
                </a:lnTo>
                <a:lnTo>
                  <a:pt x="1290" y="12581"/>
                </a:lnTo>
                <a:lnTo>
                  <a:pt x="1266" y="13773"/>
                </a:lnTo>
                <a:lnTo>
                  <a:pt x="1217" y="14941"/>
                </a:lnTo>
                <a:lnTo>
                  <a:pt x="1217" y="14965"/>
                </a:lnTo>
                <a:lnTo>
                  <a:pt x="1120" y="15038"/>
                </a:lnTo>
                <a:lnTo>
                  <a:pt x="1023" y="15136"/>
                </a:lnTo>
                <a:lnTo>
                  <a:pt x="974" y="15233"/>
                </a:lnTo>
                <a:lnTo>
                  <a:pt x="925" y="15379"/>
                </a:lnTo>
                <a:lnTo>
                  <a:pt x="925" y="15501"/>
                </a:lnTo>
                <a:lnTo>
                  <a:pt x="925" y="15622"/>
                </a:lnTo>
                <a:lnTo>
                  <a:pt x="998" y="15720"/>
                </a:lnTo>
                <a:lnTo>
                  <a:pt x="1071" y="15841"/>
                </a:lnTo>
                <a:lnTo>
                  <a:pt x="1169" y="15890"/>
                </a:lnTo>
                <a:lnTo>
                  <a:pt x="1266" y="15939"/>
                </a:lnTo>
                <a:lnTo>
                  <a:pt x="1363" y="15963"/>
                </a:lnTo>
                <a:lnTo>
                  <a:pt x="1704" y="15963"/>
                </a:lnTo>
                <a:lnTo>
                  <a:pt x="1923" y="15890"/>
                </a:lnTo>
                <a:lnTo>
                  <a:pt x="2142" y="15793"/>
                </a:lnTo>
                <a:lnTo>
                  <a:pt x="2337" y="15671"/>
                </a:lnTo>
                <a:lnTo>
                  <a:pt x="2701" y="15452"/>
                </a:lnTo>
                <a:lnTo>
                  <a:pt x="2774" y="15428"/>
                </a:lnTo>
                <a:lnTo>
                  <a:pt x="2847" y="15403"/>
                </a:lnTo>
                <a:lnTo>
                  <a:pt x="2920" y="15330"/>
                </a:lnTo>
                <a:lnTo>
                  <a:pt x="2945" y="15233"/>
                </a:lnTo>
                <a:lnTo>
                  <a:pt x="3091" y="13870"/>
                </a:lnTo>
                <a:lnTo>
                  <a:pt x="3237" y="12508"/>
                </a:lnTo>
                <a:lnTo>
                  <a:pt x="3310" y="11802"/>
                </a:lnTo>
                <a:lnTo>
                  <a:pt x="3334" y="11461"/>
                </a:lnTo>
                <a:lnTo>
                  <a:pt x="3431" y="11096"/>
                </a:lnTo>
                <a:lnTo>
                  <a:pt x="3480" y="11194"/>
                </a:lnTo>
                <a:lnTo>
                  <a:pt x="3529" y="11315"/>
                </a:lnTo>
                <a:lnTo>
                  <a:pt x="3577" y="11559"/>
                </a:lnTo>
                <a:lnTo>
                  <a:pt x="3650" y="11997"/>
                </a:lnTo>
                <a:lnTo>
                  <a:pt x="3699" y="12508"/>
                </a:lnTo>
                <a:lnTo>
                  <a:pt x="3723" y="13043"/>
                </a:lnTo>
                <a:lnTo>
                  <a:pt x="3748" y="13359"/>
                </a:lnTo>
                <a:lnTo>
                  <a:pt x="3821" y="13651"/>
                </a:lnTo>
                <a:lnTo>
                  <a:pt x="3942" y="14260"/>
                </a:lnTo>
                <a:lnTo>
                  <a:pt x="4113" y="14844"/>
                </a:lnTo>
                <a:lnTo>
                  <a:pt x="4259" y="15428"/>
                </a:lnTo>
                <a:lnTo>
                  <a:pt x="4283" y="15501"/>
                </a:lnTo>
                <a:lnTo>
                  <a:pt x="4332" y="15525"/>
                </a:lnTo>
                <a:lnTo>
                  <a:pt x="4380" y="15598"/>
                </a:lnTo>
                <a:lnTo>
                  <a:pt x="4478" y="15671"/>
                </a:lnTo>
                <a:lnTo>
                  <a:pt x="4697" y="15793"/>
                </a:lnTo>
                <a:lnTo>
                  <a:pt x="4940" y="15866"/>
                </a:lnTo>
                <a:lnTo>
                  <a:pt x="5110" y="15914"/>
                </a:lnTo>
                <a:lnTo>
                  <a:pt x="5354" y="15963"/>
                </a:lnTo>
                <a:lnTo>
                  <a:pt x="5694" y="15963"/>
                </a:lnTo>
                <a:lnTo>
                  <a:pt x="5816" y="15914"/>
                </a:lnTo>
                <a:lnTo>
                  <a:pt x="5938" y="15866"/>
                </a:lnTo>
                <a:lnTo>
                  <a:pt x="6011" y="15793"/>
                </a:lnTo>
                <a:lnTo>
                  <a:pt x="6108" y="15671"/>
                </a:lnTo>
                <a:lnTo>
                  <a:pt x="6157" y="15525"/>
                </a:lnTo>
                <a:lnTo>
                  <a:pt x="6157" y="15379"/>
                </a:lnTo>
                <a:lnTo>
                  <a:pt x="6108" y="15209"/>
                </a:lnTo>
                <a:lnTo>
                  <a:pt x="6035" y="15087"/>
                </a:lnTo>
                <a:lnTo>
                  <a:pt x="5962" y="14965"/>
                </a:lnTo>
                <a:lnTo>
                  <a:pt x="5840" y="14868"/>
                </a:lnTo>
                <a:lnTo>
                  <a:pt x="5694" y="14819"/>
                </a:lnTo>
                <a:lnTo>
                  <a:pt x="5621" y="14333"/>
                </a:lnTo>
                <a:lnTo>
                  <a:pt x="5548" y="13822"/>
                </a:lnTo>
                <a:lnTo>
                  <a:pt x="5475" y="12824"/>
                </a:lnTo>
                <a:lnTo>
                  <a:pt x="5402" y="10853"/>
                </a:lnTo>
                <a:lnTo>
                  <a:pt x="5281" y="8542"/>
                </a:lnTo>
                <a:lnTo>
                  <a:pt x="5256" y="7836"/>
                </a:lnTo>
                <a:lnTo>
                  <a:pt x="5232" y="7106"/>
                </a:lnTo>
                <a:lnTo>
                  <a:pt x="5256" y="7033"/>
                </a:lnTo>
                <a:lnTo>
                  <a:pt x="5256" y="6984"/>
                </a:lnTo>
                <a:lnTo>
                  <a:pt x="5232" y="6936"/>
                </a:lnTo>
                <a:lnTo>
                  <a:pt x="5208" y="6887"/>
                </a:lnTo>
                <a:lnTo>
                  <a:pt x="5183" y="6619"/>
                </a:lnTo>
                <a:lnTo>
                  <a:pt x="5305" y="6863"/>
                </a:lnTo>
                <a:lnTo>
                  <a:pt x="5402" y="7130"/>
                </a:lnTo>
                <a:lnTo>
                  <a:pt x="5475" y="7398"/>
                </a:lnTo>
                <a:lnTo>
                  <a:pt x="5500" y="7666"/>
                </a:lnTo>
                <a:lnTo>
                  <a:pt x="5524" y="7958"/>
                </a:lnTo>
                <a:lnTo>
                  <a:pt x="5548" y="8250"/>
                </a:lnTo>
                <a:lnTo>
                  <a:pt x="5524" y="8785"/>
                </a:lnTo>
                <a:lnTo>
                  <a:pt x="5524" y="8834"/>
                </a:lnTo>
                <a:lnTo>
                  <a:pt x="5548" y="8907"/>
                </a:lnTo>
                <a:lnTo>
                  <a:pt x="5524" y="9004"/>
                </a:lnTo>
                <a:lnTo>
                  <a:pt x="5548" y="9126"/>
                </a:lnTo>
                <a:lnTo>
                  <a:pt x="5573" y="9247"/>
                </a:lnTo>
                <a:lnTo>
                  <a:pt x="5621" y="9345"/>
                </a:lnTo>
                <a:lnTo>
                  <a:pt x="5694" y="9418"/>
                </a:lnTo>
                <a:lnTo>
                  <a:pt x="5767" y="9466"/>
                </a:lnTo>
                <a:lnTo>
                  <a:pt x="5840" y="9515"/>
                </a:lnTo>
                <a:lnTo>
                  <a:pt x="5938" y="9539"/>
                </a:lnTo>
                <a:lnTo>
                  <a:pt x="6011" y="9563"/>
                </a:lnTo>
                <a:lnTo>
                  <a:pt x="6205" y="9563"/>
                </a:lnTo>
                <a:lnTo>
                  <a:pt x="6303" y="9515"/>
                </a:lnTo>
                <a:lnTo>
                  <a:pt x="6424" y="9442"/>
                </a:lnTo>
                <a:lnTo>
                  <a:pt x="6546" y="9320"/>
                </a:lnTo>
                <a:lnTo>
                  <a:pt x="6619" y="9199"/>
                </a:lnTo>
                <a:lnTo>
                  <a:pt x="6668" y="9053"/>
                </a:lnTo>
                <a:lnTo>
                  <a:pt x="6668" y="8907"/>
                </a:lnTo>
                <a:lnTo>
                  <a:pt x="6643" y="8785"/>
                </a:lnTo>
                <a:lnTo>
                  <a:pt x="6643" y="8736"/>
                </a:lnTo>
                <a:lnTo>
                  <a:pt x="6692" y="8420"/>
                </a:lnTo>
                <a:lnTo>
                  <a:pt x="6716" y="8079"/>
                </a:lnTo>
                <a:lnTo>
                  <a:pt x="6741" y="7739"/>
                </a:lnTo>
                <a:lnTo>
                  <a:pt x="6716" y="7398"/>
                </a:lnTo>
                <a:lnTo>
                  <a:pt x="6692" y="7057"/>
                </a:lnTo>
                <a:lnTo>
                  <a:pt x="6643" y="6717"/>
                </a:lnTo>
                <a:lnTo>
                  <a:pt x="6570" y="6400"/>
                </a:lnTo>
                <a:lnTo>
                  <a:pt x="6473" y="6060"/>
                </a:lnTo>
                <a:lnTo>
                  <a:pt x="6473" y="6011"/>
                </a:lnTo>
                <a:lnTo>
                  <a:pt x="6424" y="5962"/>
                </a:lnTo>
                <a:lnTo>
                  <a:pt x="6230" y="5500"/>
                </a:lnTo>
                <a:lnTo>
                  <a:pt x="6132" y="5257"/>
                </a:lnTo>
                <a:lnTo>
                  <a:pt x="5986" y="5038"/>
                </a:lnTo>
                <a:lnTo>
                  <a:pt x="5889" y="4916"/>
                </a:lnTo>
                <a:lnTo>
                  <a:pt x="5792" y="4770"/>
                </a:lnTo>
                <a:lnTo>
                  <a:pt x="5670" y="4673"/>
                </a:lnTo>
                <a:lnTo>
                  <a:pt x="5548" y="4551"/>
                </a:lnTo>
                <a:lnTo>
                  <a:pt x="5256" y="4381"/>
                </a:lnTo>
                <a:lnTo>
                  <a:pt x="4964" y="4259"/>
                </a:lnTo>
                <a:lnTo>
                  <a:pt x="4648" y="4162"/>
                </a:lnTo>
                <a:lnTo>
                  <a:pt x="4332" y="4113"/>
                </a:lnTo>
                <a:lnTo>
                  <a:pt x="3991" y="4089"/>
                </a:lnTo>
                <a:lnTo>
                  <a:pt x="3650" y="4089"/>
                </a:lnTo>
                <a:lnTo>
                  <a:pt x="3650" y="4064"/>
                </a:lnTo>
                <a:lnTo>
                  <a:pt x="3650" y="3918"/>
                </a:lnTo>
                <a:lnTo>
                  <a:pt x="3821" y="3870"/>
                </a:lnTo>
                <a:lnTo>
                  <a:pt x="3991" y="3797"/>
                </a:lnTo>
                <a:lnTo>
                  <a:pt x="4161" y="3724"/>
                </a:lnTo>
                <a:lnTo>
                  <a:pt x="4332" y="3626"/>
                </a:lnTo>
                <a:lnTo>
                  <a:pt x="4478" y="3505"/>
                </a:lnTo>
                <a:lnTo>
                  <a:pt x="4624" y="3359"/>
                </a:lnTo>
                <a:lnTo>
                  <a:pt x="4770" y="3237"/>
                </a:lnTo>
                <a:lnTo>
                  <a:pt x="4891" y="3067"/>
                </a:lnTo>
                <a:lnTo>
                  <a:pt x="4989" y="2896"/>
                </a:lnTo>
                <a:lnTo>
                  <a:pt x="5086" y="2726"/>
                </a:lnTo>
                <a:lnTo>
                  <a:pt x="5159" y="2556"/>
                </a:lnTo>
                <a:lnTo>
                  <a:pt x="5232" y="2385"/>
                </a:lnTo>
                <a:lnTo>
                  <a:pt x="5281" y="2191"/>
                </a:lnTo>
                <a:lnTo>
                  <a:pt x="5305" y="2020"/>
                </a:lnTo>
                <a:lnTo>
                  <a:pt x="5305" y="1826"/>
                </a:lnTo>
                <a:lnTo>
                  <a:pt x="5281" y="1655"/>
                </a:lnTo>
                <a:lnTo>
                  <a:pt x="5232" y="1436"/>
                </a:lnTo>
                <a:lnTo>
                  <a:pt x="5135" y="1218"/>
                </a:lnTo>
                <a:lnTo>
                  <a:pt x="5037" y="1023"/>
                </a:lnTo>
                <a:lnTo>
                  <a:pt x="4916" y="853"/>
                </a:lnTo>
                <a:lnTo>
                  <a:pt x="4770" y="682"/>
                </a:lnTo>
                <a:lnTo>
                  <a:pt x="4599" y="512"/>
                </a:lnTo>
                <a:lnTo>
                  <a:pt x="4429" y="366"/>
                </a:lnTo>
                <a:lnTo>
                  <a:pt x="4234" y="244"/>
                </a:lnTo>
                <a:lnTo>
                  <a:pt x="4088" y="171"/>
                </a:lnTo>
                <a:lnTo>
                  <a:pt x="3894" y="98"/>
                </a:lnTo>
                <a:lnTo>
                  <a:pt x="3699" y="25"/>
                </a:lnTo>
                <a:lnTo>
                  <a:pt x="3480" y="1"/>
                </a:lnTo>
                <a:close/>
              </a:path>
            </a:pathLst>
          </a:custGeom>
          <a:solidFill>
            <a:srgbClr val="25212A">
              <a:alpha val="7115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09" name="Google Shape;1009;p95"/>
          <p:cNvSpPr/>
          <p:nvPr/>
        </p:nvSpPr>
        <p:spPr>
          <a:xfrm>
            <a:off x="6898049" y="3168318"/>
            <a:ext cx="161514" cy="313513"/>
          </a:xfrm>
          <a:custGeom>
            <a:rect b="b" l="l" r="r" t="t"/>
            <a:pathLst>
              <a:path extrusionOk="0" h="15963" w="6741">
                <a:moveTo>
                  <a:pt x="3431" y="439"/>
                </a:moveTo>
                <a:lnTo>
                  <a:pt x="3577" y="488"/>
                </a:lnTo>
                <a:lnTo>
                  <a:pt x="3748" y="536"/>
                </a:lnTo>
                <a:lnTo>
                  <a:pt x="3699" y="609"/>
                </a:lnTo>
                <a:lnTo>
                  <a:pt x="3699" y="682"/>
                </a:lnTo>
                <a:lnTo>
                  <a:pt x="3723" y="731"/>
                </a:lnTo>
                <a:lnTo>
                  <a:pt x="3748" y="755"/>
                </a:lnTo>
                <a:lnTo>
                  <a:pt x="3845" y="780"/>
                </a:lnTo>
                <a:lnTo>
                  <a:pt x="3918" y="780"/>
                </a:lnTo>
                <a:lnTo>
                  <a:pt x="3991" y="755"/>
                </a:lnTo>
                <a:lnTo>
                  <a:pt x="4088" y="731"/>
                </a:lnTo>
                <a:lnTo>
                  <a:pt x="4161" y="780"/>
                </a:lnTo>
                <a:lnTo>
                  <a:pt x="4088" y="828"/>
                </a:lnTo>
                <a:lnTo>
                  <a:pt x="4040" y="853"/>
                </a:lnTo>
                <a:lnTo>
                  <a:pt x="4015" y="926"/>
                </a:lnTo>
                <a:lnTo>
                  <a:pt x="3991" y="974"/>
                </a:lnTo>
                <a:lnTo>
                  <a:pt x="3967" y="1047"/>
                </a:lnTo>
                <a:lnTo>
                  <a:pt x="3991" y="1072"/>
                </a:lnTo>
                <a:lnTo>
                  <a:pt x="4015" y="1096"/>
                </a:lnTo>
                <a:lnTo>
                  <a:pt x="4137" y="1096"/>
                </a:lnTo>
                <a:lnTo>
                  <a:pt x="4259" y="1072"/>
                </a:lnTo>
                <a:lnTo>
                  <a:pt x="4429" y="999"/>
                </a:lnTo>
                <a:lnTo>
                  <a:pt x="4502" y="1096"/>
                </a:lnTo>
                <a:lnTo>
                  <a:pt x="4332" y="1193"/>
                </a:lnTo>
                <a:lnTo>
                  <a:pt x="4186" y="1291"/>
                </a:lnTo>
                <a:lnTo>
                  <a:pt x="4137" y="1339"/>
                </a:lnTo>
                <a:lnTo>
                  <a:pt x="4113" y="1388"/>
                </a:lnTo>
                <a:lnTo>
                  <a:pt x="4113" y="1412"/>
                </a:lnTo>
                <a:lnTo>
                  <a:pt x="4113" y="1436"/>
                </a:lnTo>
                <a:lnTo>
                  <a:pt x="4210" y="1485"/>
                </a:lnTo>
                <a:lnTo>
                  <a:pt x="4307" y="1485"/>
                </a:lnTo>
                <a:lnTo>
                  <a:pt x="4405" y="1461"/>
                </a:lnTo>
                <a:lnTo>
                  <a:pt x="4551" y="1436"/>
                </a:lnTo>
                <a:lnTo>
                  <a:pt x="4672" y="1364"/>
                </a:lnTo>
                <a:lnTo>
                  <a:pt x="4745" y="1509"/>
                </a:lnTo>
                <a:lnTo>
                  <a:pt x="4429" y="1582"/>
                </a:lnTo>
                <a:lnTo>
                  <a:pt x="4332" y="1631"/>
                </a:lnTo>
                <a:lnTo>
                  <a:pt x="4210" y="1680"/>
                </a:lnTo>
                <a:lnTo>
                  <a:pt x="4113" y="1753"/>
                </a:lnTo>
                <a:lnTo>
                  <a:pt x="4040" y="1826"/>
                </a:lnTo>
                <a:lnTo>
                  <a:pt x="4040" y="1874"/>
                </a:lnTo>
                <a:lnTo>
                  <a:pt x="4064" y="1899"/>
                </a:lnTo>
                <a:lnTo>
                  <a:pt x="4283" y="1899"/>
                </a:lnTo>
                <a:lnTo>
                  <a:pt x="4502" y="1850"/>
                </a:lnTo>
                <a:lnTo>
                  <a:pt x="4818" y="1801"/>
                </a:lnTo>
                <a:lnTo>
                  <a:pt x="4818" y="1947"/>
                </a:lnTo>
                <a:lnTo>
                  <a:pt x="4794" y="2093"/>
                </a:lnTo>
                <a:lnTo>
                  <a:pt x="4794" y="2118"/>
                </a:lnTo>
                <a:lnTo>
                  <a:pt x="4770" y="2118"/>
                </a:lnTo>
                <a:lnTo>
                  <a:pt x="4502" y="2166"/>
                </a:lnTo>
                <a:lnTo>
                  <a:pt x="4234" y="2264"/>
                </a:lnTo>
                <a:lnTo>
                  <a:pt x="4015" y="2312"/>
                </a:lnTo>
                <a:lnTo>
                  <a:pt x="3894" y="2361"/>
                </a:lnTo>
                <a:lnTo>
                  <a:pt x="3796" y="2410"/>
                </a:lnTo>
                <a:lnTo>
                  <a:pt x="3796" y="2434"/>
                </a:lnTo>
                <a:lnTo>
                  <a:pt x="3796" y="2483"/>
                </a:lnTo>
                <a:lnTo>
                  <a:pt x="3821" y="2531"/>
                </a:lnTo>
                <a:lnTo>
                  <a:pt x="3894" y="2580"/>
                </a:lnTo>
                <a:lnTo>
                  <a:pt x="3991" y="2604"/>
                </a:lnTo>
                <a:lnTo>
                  <a:pt x="4210" y="2604"/>
                </a:lnTo>
                <a:lnTo>
                  <a:pt x="4453" y="2580"/>
                </a:lnTo>
                <a:lnTo>
                  <a:pt x="4672" y="2507"/>
                </a:lnTo>
                <a:lnTo>
                  <a:pt x="4672" y="2507"/>
                </a:lnTo>
                <a:lnTo>
                  <a:pt x="4526" y="2750"/>
                </a:lnTo>
                <a:lnTo>
                  <a:pt x="4283" y="2750"/>
                </a:lnTo>
                <a:lnTo>
                  <a:pt x="4064" y="2775"/>
                </a:lnTo>
                <a:lnTo>
                  <a:pt x="3845" y="2823"/>
                </a:lnTo>
                <a:lnTo>
                  <a:pt x="3723" y="2848"/>
                </a:lnTo>
                <a:lnTo>
                  <a:pt x="3626" y="2896"/>
                </a:lnTo>
                <a:lnTo>
                  <a:pt x="3626" y="2921"/>
                </a:lnTo>
                <a:lnTo>
                  <a:pt x="3602" y="2969"/>
                </a:lnTo>
                <a:lnTo>
                  <a:pt x="3626" y="2994"/>
                </a:lnTo>
                <a:lnTo>
                  <a:pt x="3650" y="2994"/>
                </a:lnTo>
                <a:lnTo>
                  <a:pt x="3918" y="3091"/>
                </a:lnTo>
                <a:lnTo>
                  <a:pt x="4064" y="3115"/>
                </a:lnTo>
                <a:lnTo>
                  <a:pt x="4234" y="3115"/>
                </a:lnTo>
                <a:lnTo>
                  <a:pt x="4040" y="3286"/>
                </a:lnTo>
                <a:lnTo>
                  <a:pt x="3869" y="3213"/>
                </a:lnTo>
                <a:lnTo>
                  <a:pt x="3675" y="3188"/>
                </a:lnTo>
                <a:lnTo>
                  <a:pt x="3504" y="3213"/>
                </a:lnTo>
                <a:lnTo>
                  <a:pt x="3407" y="3237"/>
                </a:lnTo>
                <a:lnTo>
                  <a:pt x="3358" y="3286"/>
                </a:lnTo>
                <a:lnTo>
                  <a:pt x="3334" y="3310"/>
                </a:lnTo>
                <a:lnTo>
                  <a:pt x="3334" y="3334"/>
                </a:lnTo>
                <a:lnTo>
                  <a:pt x="3358" y="3407"/>
                </a:lnTo>
                <a:lnTo>
                  <a:pt x="3480" y="3456"/>
                </a:lnTo>
                <a:lnTo>
                  <a:pt x="3602" y="3480"/>
                </a:lnTo>
                <a:lnTo>
                  <a:pt x="3383" y="3480"/>
                </a:lnTo>
                <a:lnTo>
                  <a:pt x="3139" y="3456"/>
                </a:lnTo>
                <a:lnTo>
                  <a:pt x="2920" y="3383"/>
                </a:lnTo>
                <a:lnTo>
                  <a:pt x="2701" y="3261"/>
                </a:lnTo>
                <a:lnTo>
                  <a:pt x="2507" y="3115"/>
                </a:lnTo>
                <a:lnTo>
                  <a:pt x="2337" y="2945"/>
                </a:lnTo>
                <a:lnTo>
                  <a:pt x="2191" y="2750"/>
                </a:lnTo>
                <a:lnTo>
                  <a:pt x="2093" y="2531"/>
                </a:lnTo>
                <a:lnTo>
                  <a:pt x="2020" y="2288"/>
                </a:lnTo>
                <a:lnTo>
                  <a:pt x="1996" y="2069"/>
                </a:lnTo>
                <a:lnTo>
                  <a:pt x="1972" y="1826"/>
                </a:lnTo>
                <a:lnTo>
                  <a:pt x="2020" y="1582"/>
                </a:lnTo>
                <a:lnTo>
                  <a:pt x="2069" y="1364"/>
                </a:lnTo>
                <a:lnTo>
                  <a:pt x="2191" y="1169"/>
                </a:lnTo>
                <a:lnTo>
                  <a:pt x="2312" y="974"/>
                </a:lnTo>
                <a:lnTo>
                  <a:pt x="2483" y="828"/>
                </a:lnTo>
                <a:lnTo>
                  <a:pt x="2653" y="731"/>
                </a:lnTo>
                <a:lnTo>
                  <a:pt x="2799" y="658"/>
                </a:lnTo>
                <a:lnTo>
                  <a:pt x="2896" y="682"/>
                </a:lnTo>
                <a:lnTo>
                  <a:pt x="2969" y="682"/>
                </a:lnTo>
                <a:lnTo>
                  <a:pt x="3042" y="658"/>
                </a:lnTo>
                <a:lnTo>
                  <a:pt x="3115" y="561"/>
                </a:lnTo>
                <a:lnTo>
                  <a:pt x="3261" y="512"/>
                </a:lnTo>
                <a:lnTo>
                  <a:pt x="3431" y="439"/>
                </a:lnTo>
                <a:close/>
                <a:moveTo>
                  <a:pt x="3869" y="4454"/>
                </a:moveTo>
                <a:lnTo>
                  <a:pt x="4137" y="4478"/>
                </a:lnTo>
                <a:lnTo>
                  <a:pt x="4040" y="4575"/>
                </a:lnTo>
                <a:lnTo>
                  <a:pt x="4015" y="4624"/>
                </a:lnTo>
                <a:lnTo>
                  <a:pt x="4015" y="4673"/>
                </a:lnTo>
                <a:lnTo>
                  <a:pt x="4064" y="4721"/>
                </a:lnTo>
                <a:lnTo>
                  <a:pt x="4113" y="4770"/>
                </a:lnTo>
                <a:lnTo>
                  <a:pt x="4186" y="4770"/>
                </a:lnTo>
                <a:lnTo>
                  <a:pt x="4429" y="4697"/>
                </a:lnTo>
                <a:lnTo>
                  <a:pt x="4672" y="4624"/>
                </a:lnTo>
                <a:lnTo>
                  <a:pt x="4745" y="4600"/>
                </a:lnTo>
                <a:lnTo>
                  <a:pt x="4867" y="4648"/>
                </a:lnTo>
                <a:lnTo>
                  <a:pt x="4745" y="4673"/>
                </a:lnTo>
                <a:lnTo>
                  <a:pt x="4648" y="4721"/>
                </a:lnTo>
                <a:lnTo>
                  <a:pt x="4526" y="4770"/>
                </a:lnTo>
                <a:lnTo>
                  <a:pt x="4478" y="4867"/>
                </a:lnTo>
                <a:lnTo>
                  <a:pt x="4453" y="4940"/>
                </a:lnTo>
                <a:lnTo>
                  <a:pt x="4478" y="4965"/>
                </a:lnTo>
                <a:lnTo>
                  <a:pt x="4502" y="4965"/>
                </a:lnTo>
                <a:lnTo>
                  <a:pt x="4624" y="4989"/>
                </a:lnTo>
                <a:lnTo>
                  <a:pt x="4770" y="4965"/>
                </a:lnTo>
                <a:lnTo>
                  <a:pt x="5013" y="4940"/>
                </a:lnTo>
                <a:lnTo>
                  <a:pt x="5183" y="4940"/>
                </a:lnTo>
                <a:lnTo>
                  <a:pt x="5329" y="4916"/>
                </a:lnTo>
                <a:lnTo>
                  <a:pt x="5378" y="4965"/>
                </a:lnTo>
                <a:lnTo>
                  <a:pt x="5232" y="4989"/>
                </a:lnTo>
                <a:lnTo>
                  <a:pt x="5110" y="5038"/>
                </a:lnTo>
                <a:lnTo>
                  <a:pt x="5013" y="5111"/>
                </a:lnTo>
                <a:lnTo>
                  <a:pt x="4964" y="5232"/>
                </a:lnTo>
                <a:lnTo>
                  <a:pt x="4964" y="5281"/>
                </a:lnTo>
                <a:lnTo>
                  <a:pt x="4989" y="5305"/>
                </a:lnTo>
                <a:lnTo>
                  <a:pt x="5086" y="5354"/>
                </a:lnTo>
                <a:lnTo>
                  <a:pt x="5159" y="5354"/>
                </a:lnTo>
                <a:lnTo>
                  <a:pt x="5354" y="5330"/>
                </a:lnTo>
                <a:lnTo>
                  <a:pt x="5694" y="5330"/>
                </a:lnTo>
                <a:lnTo>
                  <a:pt x="5792" y="5476"/>
                </a:lnTo>
                <a:lnTo>
                  <a:pt x="5621" y="5524"/>
                </a:lnTo>
                <a:lnTo>
                  <a:pt x="5475" y="5597"/>
                </a:lnTo>
                <a:lnTo>
                  <a:pt x="5451" y="5622"/>
                </a:lnTo>
                <a:lnTo>
                  <a:pt x="5475" y="5646"/>
                </a:lnTo>
                <a:lnTo>
                  <a:pt x="5548" y="5695"/>
                </a:lnTo>
                <a:lnTo>
                  <a:pt x="5646" y="5719"/>
                </a:lnTo>
                <a:lnTo>
                  <a:pt x="5816" y="5743"/>
                </a:lnTo>
                <a:lnTo>
                  <a:pt x="5938" y="5743"/>
                </a:lnTo>
                <a:lnTo>
                  <a:pt x="6011" y="5914"/>
                </a:lnTo>
                <a:lnTo>
                  <a:pt x="5840" y="5962"/>
                </a:lnTo>
                <a:lnTo>
                  <a:pt x="5767" y="5987"/>
                </a:lnTo>
                <a:lnTo>
                  <a:pt x="5719" y="6035"/>
                </a:lnTo>
                <a:lnTo>
                  <a:pt x="5694" y="6084"/>
                </a:lnTo>
                <a:lnTo>
                  <a:pt x="5719" y="6108"/>
                </a:lnTo>
                <a:lnTo>
                  <a:pt x="5913" y="6157"/>
                </a:lnTo>
                <a:lnTo>
                  <a:pt x="6108" y="6181"/>
                </a:lnTo>
                <a:lnTo>
                  <a:pt x="6157" y="6400"/>
                </a:lnTo>
                <a:lnTo>
                  <a:pt x="6084" y="6400"/>
                </a:lnTo>
                <a:lnTo>
                  <a:pt x="5938" y="6425"/>
                </a:lnTo>
                <a:lnTo>
                  <a:pt x="5889" y="6473"/>
                </a:lnTo>
                <a:lnTo>
                  <a:pt x="5816" y="6522"/>
                </a:lnTo>
                <a:lnTo>
                  <a:pt x="5816" y="6546"/>
                </a:lnTo>
                <a:lnTo>
                  <a:pt x="5816" y="6595"/>
                </a:lnTo>
                <a:lnTo>
                  <a:pt x="5840" y="6644"/>
                </a:lnTo>
                <a:lnTo>
                  <a:pt x="5889" y="6692"/>
                </a:lnTo>
                <a:lnTo>
                  <a:pt x="5962" y="6717"/>
                </a:lnTo>
                <a:lnTo>
                  <a:pt x="6084" y="6717"/>
                </a:lnTo>
                <a:lnTo>
                  <a:pt x="6230" y="6692"/>
                </a:lnTo>
                <a:lnTo>
                  <a:pt x="6278" y="6887"/>
                </a:lnTo>
                <a:lnTo>
                  <a:pt x="6059" y="6887"/>
                </a:lnTo>
                <a:lnTo>
                  <a:pt x="6035" y="6911"/>
                </a:lnTo>
                <a:lnTo>
                  <a:pt x="6011" y="6936"/>
                </a:lnTo>
                <a:lnTo>
                  <a:pt x="6011" y="6984"/>
                </a:lnTo>
                <a:lnTo>
                  <a:pt x="6035" y="7033"/>
                </a:lnTo>
                <a:lnTo>
                  <a:pt x="6084" y="7082"/>
                </a:lnTo>
                <a:lnTo>
                  <a:pt x="6157" y="7106"/>
                </a:lnTo>
                <a:lnTo>
                  <a:pt x="6303" y="7130"/>
                </a:lnTo>
                <a:lnTo>
                  <a:pt x="6327" y="7301"/>
                </a:lnTo>
                <a:lnTo>
                  <a:pt x="6157" y="7301"/>
                </a:lnTo>
                <a:lnTo>
                  <a:pt x="6084" y="7325"/>
                </a:lnTo>
                <a:lnTo>
                  <a:pt x="6035" y="7374"/>
                </a:lnTo>
                <a:lnTo>
                  <a:pt x="6011" y="7447"/>
                </a:lnTo>
                <a:lnTo>
                  <a:pt x="6011" y="7471"/>
                </a:lnTo>
                <a:lnTo>
                  <a:pt x="6035" y="7520"/>
                </a:lnTo>
                <a:lnTo>
                  <a:pt x="6084" y="7544"/>
                </a:lnTo>
                <a:lnTo>
                  <a:pt x="6132" y="7568"/>
                </a:lnTo>
                <a:lnTo>
                  <a:pt x="6254" y="7593"/>
                </a:lnTo>
                <a:lnTo>
                  <a:pt x="6351" y="7617"/>
                </a:lnTo>
                <a:lnTo>
                  <a:pt x="6351" y="7739"/>
                </a:lnTo>
                <a:lnTo>
                  <a:pt x="6157" y="7739"/>
                </a:lnTo>
                <a:lnTo>
                  <a:pt x="6132" y="7763"/>
                </a:lnTo>
                <a:lnTo>
                  <a:pt x="6084" y="7787"/>
                </a:lnTo>
                <a:lnTo>
                  <a:pt x="6059" y="7860"/>
                </a:lnTo>
                <a:lnTo>
                  <a:pt x="6059" y="7885"/>
                </a:lnTo>
                <a:lnTo>
                  <a:pt x="6059" y="7909"/>
                </a:lnTo>
                <a:lnTo>
                  <a:pt x="6132" y="7982"/>
                </a:lnTo>
                <a:lnTo>
                  <a:pt x="6230" y="8006"/>
                </a:lnTo>
                <a:lnTo>
                  <a:pt x="6327" y="8031"/>
                </a:lnTo>
                <a:lnTo>
                  <a:pt x="6327" y="8177"/>
                </a:lnTo>
                <a:lnTo>
                  <a:pt x="6205" y="8201"/>
                </a:lnTo>
                <a:lnTo>
                  <a:pt x="6157" y="8225"/>
                </a:lnTo>
                <a:lnTo>
                  <a:pt x="6108" y="8250"/>
                </a:lnTo>
                <a:lnTo>
                  <a:pt x="6084" y="8298"/>
                </a:lnTo>
                <a:lnTo>
                  <a:pt x="6084" y="8323"/>
                </a:lnTo>
                <a:lnTo>
                  <a:pt x="6084" y="8371"/>
                </a:lnTo>
                <a:lnTo>
                  <a:pt x="6108" y="8420"/>
                </a:lnTo>
                <a:lnTo>
                  <a:pt x="6205" y="8469"/>
                </a:lnTo>
                <a:lnTo>
                  <a:pt x="6303" y="8469"/>
                </a:lnTo>
                <a:lnTo>
                  <a:pt x="6278" y="8590"/>
                </a:lnTo>
                <a:lnTo>
                  <a:pt x="6205" y="8639"/>
                </a:lnTo>
                <a:lnTo>
                  <a:pt x="6181" y="8712"/>
                </a:lnTo>
                <a:lnTo>
                  <a:pt x="6181" y="8809"/>
                </a:lnTo>
                <a:lnTo>
                  <a:pt x="6205" y="8834"/>
                </a:lnTo>
                <a:lnTo>
                  <a:pt x="6254" y="8882"/>
                </a:lnTo>
                <a:lnTo>
                  <a:pt x="6327" y="8907"/>
                </a:lnTo>
                <a:lnTo>
                  <a:pt x="6327" y="8931"/>
                </a:lnTo>
                <a:lnTo>
                  <a:pt x="6327" y="8980"/>
                </a:lnTo>
                <a:lnTo>
                  <a:pt x="6303" y="9028"/>
                </a:lnTo>
                <a:lnTo>
                  <a:pt x="6254" y="9101"/>
                </a:lnTo>
                <a:lnTo>
                  <a:pt x="6157" y="9199"/>
                </a:lnTo>
                <a:lnTo>
                  <a:pt x="6084" y="9223"/>
                </a:lnTo>
                <a:lnTo>
                  <a:pt x="6011" y="9199"/>
                </a:lnTo>
                <a:lnTo>
                  <a:pt x="5962" y="9174"/>
                </a:lnTo>
                <a:lnTo>
                  <a:pt x="5913" y="9126"/>
                </a:lnTo>
                <a:lnTo>
                  <a:pt x="5865" y="9053"/>
                </a:lnTo>
                <a:lnTo>
                  <a:pt x="5865" y="9004"/>
                </a:lnTo>
                <a:lnTo>
                  <a:pt x="5865" y="8858"/>
                </a:lnTo>
                <a:lnTo>
                  <a:pt x="5865" y="8834"/>
                </a:lnTo>
                <a:lnTo>
                  <a:pt x="5913" y="8542"/>
                </a:lnTo>
                <a:lnTo>
                  <a:pt x="5938" y="8201"/>
                </a:lnTo>
                <a:lnTo>
                  <a:pt x="5913" y="7812"/>
                </a:lnTo>
                <a:lnTo>
                  <a:pt x="5865" y="7398"/>
                </a:lnTo>
                <a:lnTo>
                  <a:pt x="5792" y="7009"/>
                </a:lnTo>
                <a:lnTo>
                  <a:pt x="5719" y="6838"/>
                </a:lnTo>
                <a:lnTo>
                  <a:pt x="5646" y="6668"/>
                </a:lnTo>
                <a:lnTo>
                  <a:pt x="5548" y="6522"/>
                </a:lnTo>
                <a:lnTo>
                  <a:pt x="5451" y="6400"/>
                </a:lnTo>
                <a:lnTo>
                  <a:pt x="5329" y="6327"/>
                </a:lnTo>
                <a:lnTo>
                  <a:pt x="5208" y="6254"/>
                </a:lnTo>
                <a:lnTo>
                  <a:pt x="5135" y="6254"/>
                </a:lnTo>
                <a:lnTo>
                  <a:pt x="5086" y="6279"/>
                </a:lnTo>
                <a:lnTo>
                  <a:pt x="5062" y="6327"/>
                </a:lnTo>
                <a:lnTo>
                  <a:pt x="5037" y="6376"/>
                </a:lnTo>
                <a:lnTo>
                  <a:pt x="4818" y="6376"/>
                </a:lnTo>
                <a:lnTo>
                  <a:pt x="4745" y="6400"/>
                </a:lnTo>
                <a:lnTo>
                  <a:pt x="4672" y="6449"/>
                </a:lnTo>
                <a:lnTo>
                  <a:pt x="4648" y="6546"/>
                </a:lnTo>
                <a:lnTo>
                  <a:pt x="4672" y="6571"/>
                </a:lnTo>
                <a:lnTo>
                  <a:pt x="4697" y="6595"/>
                </a:lnTo>
                <a:lnTo>
                  <a:pt x="4770" y="6619"/>
                </a:lnTo>
                <a:lnTo>
                  <a:pt x="4867" y="6619"/>
                </a:lnTo>
                <a:lnTo>
                  <a:pt x="4964" y="6644"/>
                </a:lnTo>
                <a:lnTo>
                  <a:pt x="4916" y="6887"/>
                </a:lnTo>
                <a:lnTo>
                  <a:pt x="4770" y="6911"/>
                </a:lnTo>
                <a:lnTo>
                  <a:pt x="4624" y="6960"/>
                </a:lnTo>
                <a:lnTo>
                  <a:pt x="4478" y="7033"/>
                </a:lnTo>
                <a:lnTo>
                  <a:pt x="4356" y="7130"/>
                </a:lnTo>
                <a:lnTo>
                  <a:pt x="4356" y="7155"/>
                </a:lnTo>
                <a:lnTo>
                  <a:pt x="4356" y="7179"/>
                </a:lnTo>
                <a:lnTo>
                  <a:pt x="4356" y="7203"/>
                </a:lnTo>
                <a:lnTo>
                  <a:pt x="4380" y="7228"/>
                </a:lnTo>
                <a:lnTo>
                  <a:pt x="4648" y="7228"/>
                </a:lnTo>
                <a:lnTo>
                  <a:pt x="4916" y="7203"/>
                </a:lnTo>
                <a:lnTo>
                  <a:pt x="4916" y="7349"/>
                </a:lnTo>
                <a:lnTo>
                  <a:pt x="4770" y="7374"/>
                </a:lnTo>
                <a:lnTo>
                  <a:pt x="4672" y="7398"/>
                </a:lnTo>
                <a:lnTo>
                  <a:pt x="4575" y="7422"/>
                </a:lnTo>
                <a:lnTo>
                  <a:pt x="4478" y="7471"/>
                </a:lnTo>
                <a:lnTo>
                  <a:pt x="4405" y="7544"/>
                </a:lnTo>
                <a:lnTo>
                  <a:pt x="4405" y="7568"/>
                </a:lnTo>
                <a:lnTo>
                  <a:pt x="4405" y="7593"/>
                </a:lnTo>
                <a:lnTo>
                  <a:pt x="4502" y="7641"/>
                </a:lnTo>
                <a:lnTo>
                  <a:pt x="4624" y="7666"/>
                </a:lnTo>
                <a:lnTo>
                  <a:pt x="4770" y="7690"/>
                </a:lnTo>
                <a:lnTo>
                  <a:pt x="4916" y="7690"/>
                </a:lnTo>
                <a:lnTo>
                  <a:pt x="4916" y="7909"/>
                </a:lnTo>
                <a:lnTo>
                  <a:pt x="4697" y="7909"/>
                </a:lnTo>
                <a:lnTo>
                  <a:pt x="4478" y="7958"/>
                </a:lnTo>
                <a:lnTo>
                  <a:pt x="4405" y="7982"/>
                </a:lnTo>
                <a:lnTo>
                  <a:pt x="4332" y="8031"/>
                </a:lnTo>
                <a:lnTo>
                  <a:pt x="4307" y="8079"/>
                </a:lnTo>
                <a:lnTo>
                  <a:pt x="4307" y="8128"/>
                </a:lnTo>
                <a:lnTo>
                  <a:pt x="4332" y="8152"/>
                </a:lnTo>
                <a:lnTo>
                  <a:pt x="4405" y="8201"/>
                </a:lnTo>
                <a:lnTo>
                  <a:pt x="4526" y="8225"/>
                </a:lnTo>
                <a:lnTo>
                  <a:pt x="4794" y="8201"/>
                </a:lnTo>
                <a:lnTo>
                  <a:pt x="4916" y="8201"/>
                </a:lnTo>
                <a:lnTo>
                  <a:pt x="4916" y="8420"/>
                </a:lnTo>
                <a:lnTo>
                  <a:pt x="4770" y="8396"/>
                </a:lnTo>
                <a:lnTo>
                  <a:pt x="4648" y="8420"/>
                </a:lnTo>
                <a:lnTo>
                  <a:pt x="4478" y="8469"/>
                </a:lnTo>
                <a:lnTo>
                  <a:pt x="4405" y="8493"/>
                </a:lnTo>
                <a:lnTo>
                  <a:pt x="4332" y="8542"/>
                </a:lnTo>
                <a:lnTo>
                  <a:pt x="4307" y="8566"/>
                </a:lnTo>
                <a:lnTo>
                  <a:pt x="4307" y="8590"/>
                </a:lnTo>
                <a:lnTo>
                  <a:pt x="4356" y="8639"/>
                </a:lnTo>
                <a:lnTo>
                  <a:pt x="4429" y="8688"/>
                </a:lnTo>
                <a:lnTo>
                  <a:pt x="4502" y="8712"/>
                </a:lnTo>
                <a:lnTo>
                  <a:pt x="4672" y="8736"/>
                </a:lnTo>
                <a:lnTo>
                  <a:pt x="4794" y="8736"/>
                </a:lnTo>
                <a:lnTo>
                  <a:pt x="4916" y="8712"/>
                </a:lnTo>
                <a:lnTo>
                  <a:pt x="4916" y="8980"/>
                </a:lnTo>
                <a:lnTo>
                  <a:pt x="4770" y="9004"/>
                </a:lnTo>
                <a:lnTo>
                  <a:pt x="4624" y="9028"/>
                </a:lnTo>
                <a:lnTo>
                  <a:pt x="4356" y="9126"/>
                </a:lnTo>
                <a:lnTo>
                  <a:pt x="4332" y="9150"/>
                </a:lnTo>
                <a:lnTo>
                  <a:pt x="4356" y="9174"/>
                </a:lnTo>
                <a:lnTo>
                  <a:pt x="4478" y="9223"/>
                </a:lnTo>
                <a:lnTo>
                  <a:pt x="4599" y="9247"/>
                </a:lnTo>
                <a:lnTo>
                  <a:pt x="4843" y="9247"/>
                </a:lnTo>
                <a:lnTo>
                  <a:pt x="4940" y="9223"/>
                </a:lnTo>
                <a:lnTo>
                  <a:pt x="4940" y="9466"/>
                </a:lnTo>
                <a:lnTo>
                  <a:pt x="4770" y="9490"/>
                </a:lnTo>
                <a:lnTo>
                  <a:pt x="4575" y="9515"/>
                </a:lnTo>
                <a:lnTo>
                  <a:pt x="4380" y="9563"/>
                </a:lnTo>
                <a:lnTo>
                  <a:pt x="4356" y="9588"/>
                </a:lnTo>
                <a:lnTo>
                  <a:pt x="4332" y="9661"/>
                </a:lnTo>
                <a:lnTo>
                  <a:pt x="4332" y="9709"/>
                </a:lnTo>
                <a:lnTo>
                  <a:pt x="4356" y="9758"/>
                </a:lnTo>
                <a:lnTo>
                  <a:pt x="4453" y="9807"/>
                </a:lnTo>
                <a:lnTo>
                  <a:pt x="4526" y="9831"/>
                </a:lnTo>
                <a:lnTo>
                  <a:pt x="4721" y="9855"/>
                </a:lnTo>
                <a:lnTo>
                  <a:pt x="4964" y="9855"/>
                </a:lnTo>
                <a:lnTo>
                  <a:pt x="4964" y="10026"/>
                </a:lnTo>
                <a:lnTo>
                  <a:pt x="4818" y="10026"/>
                </a:lnTo>
                <a:lnTo>
                  <a:pt x="4672" y="10050"/>
                </a:lnTo>
                <a:lnTo>
                  <a:pt x="4551" y="10099"/>
                </a:lnTo>
                <a:lnTo>
                  <a:pt x="4405" y="10172"/>
                </a:lnTo>
                <a:lnTo>
                  <a:pt x="4405" y="10196"/>
                </a:lnTo>
                <a:lnTo>
                  <a:pt x="4405" y="10220"/>
                </a:lnTo>
                <a:lnTo>
                  <a:pt x="4551" y="10269"/>
                </a:lnTo>
                <a:lnTo>
                  <a:pt x="4697" y="10318"/>
                </a:lnTo>
                <a:lnTo>
                  <a:pt x="4916" y="10318"/>
                </a:lnTo>
                <a:lnTo>
                  <a:pt x="4989" y="10269"/>
                </a:lnTo>
                <a:lnTo>
                  <a:pt x="4989" y="10561"/>
                </a:lnTo>
                <a:lnTo>
                  <a:pt x="4867" y="10561"/>
                </a:lnTo>
                <a:lnTo>
                  <a:pt x="4721" y="10610"/>
                </a:lnTo>
                <a:lnTo>
                  <a:pt x="4551" y="10658"/>
                </a:lnTo>
                <a:lnTo>
                  <a:pt x="4478" y="10707"/>
                </a:lnTo>
                <a:lnTo>
                  <a:pt x="4429" y="10780"/>
                </a:lnTo>
                <a:lnTo>
                  <a:pt x="4429" y="10804"/>
                </a:lnTo>
                <a:lnTo>
                  <a:pt x="4478" y="10853"/>
                </a:lnTo>
                <a:lnTo>
                  <a:pt x="4551" y="10902"/>
                </a:lnTo>
                <a:lnTo>
                  <a:pt x="4721" y="10902"/>
                </a:lnTo>
                <a:lnTo>
                  <a:pt x="4867" y="10877"/>
                </a:lnTo>
                <a:lnTo>
                  <a:pt x="5013" y="10829"/>
                </a:lnTo>
                <a:lnTo>
                  <a:pt x="5013" y="10853"/>
                </a:lnTo>
                <a:lnTo>
                  <a:pt x="5013" y="10950"/>
                </a:lnTo>
                <a:lnTo>
                  <a:pt x="4843" y="10999"/>
                </a:lnTo>
                <a:lnTo>
                  <a:pt x="4672" y="11048"/>
                </a:lnTo>
                <a:lnTo>
                  <a:pt x="4599" y="11072"/>
                </a:lnTo>
                <a:lnTo>
                  <a:pt x="4502" y="11121"/>
                </a:lnTo>
                <a:lnTo>
                  <a:pt x="4502" y="11169"/>
                </a:lnTo>
                <a:lnTo>
                  <a:pt x="4502" y="11218"/>
                </a:lnTo>
                <a:lnTo>
                  <a:pt x="4575" y="11291"/>
                </a:lnTo>
                <a:lnTo>
                  <a:pt x="4648" y="11340"/>
                </a:lnTo>
                <a:lnTo>
                  <a:pt x="4843" y="11340"/>
                </a:lnTo>
                <a:lnTo>
                  <a:pt x="5037" y="11315"/>
                </a:lnTo>
                <a:lnTo>
                  <a:pt x="5037" y="11461"/>
                </a:lnTo>
                <a:lnTo>
                  <a:pt x="4916" y="11486"/>
                </a:lnTo>
                <a:lnTo>
                  <a:pt x="4794" y="11510"/>
                </a:lnTo>
                <a:lnTo>
                  <a:pt x="4551" y="11607"/>
                </a:lnTo>
                <a:lnTo>
                  <a:pt x="4502" y="11632"/>
                </a:lnTo>
                <a:lnTo>
                  <a:pt x="4478" y="11656"/>
                </a:lnTo>
                <a:lnTo>
                  <a:pt x="4502" y="11753"/>
                </a:lnTo>
                <a:lnTo>
                  <a:pt x="4526" y="11802"/>
                </a:lnTo>
                <a:lnTo>
                  <a:pt x="4599" y="11851"/>
                </a:lnTo>
                <a:lnTo>
                  <a:pt x="4721" y="11851"/>
                </a:lnTo>
                <a:lnTo>
                  <a:pt x="4843" y="11826"/>
                </a:lnTo>
                <a:lnTo>
                  <a:pt x="4964" y="11802"/>
                </a:lnTo>
                <a:lnTo>
                  <a:pt x="5062" y="11753"/>
                </a:lnTo>
                <a:lnTo>
                  <a:pt x="5062" y="11948"/>
                </a:lnTo>
                <a:lnTo>
                  <a:pt x="4843" y="11997"/>
                </a:lnTo>
                <a:lnTo>
                  <a:pt x="4672" y="12070"/>
                </a:lnTo>
                <a:lnTo>
                  <a:pt x="4551" y="12191"/>
                </a:lnTo>
                <a:lnTo>
                  <a:pt x="4551" y="12216"/>
                </a:lnTo>
                <a:lnTo>
                  <a:pt x="4575" y="12240"/>
                </a:lnTo>
                <a:lnTo>
                  <a:pt x="4624" y="12264"/>
                </a:lnTo>
                <a:lnTo>
                  <a:pt x="4697" y="12289"/>
                </a:lnTo>
                <a:lnTo>
                  <a:pt x="5086" y="12289"/>
                </a:lnTo>
                <a:lnTo>
                  <a:pt x="5110" y="12483"/>
                </a:lnTo>
                <a:lnTo>
                  <a:pt x="4916" y="12532"/>
                </a:lnTo>
                <a:lnTo>
                  <a:pt x="4745" y="12629"/>
                </a:lnTo>
                <a:lnTo>
                  <a:pt x="4624" y="12727"/>
                </a:lnTo>
                <a:lnTo>
                  <a:pt x="4599" y="12800"/>
                </a:lnTo>
                <a:lnTo>
                  <a:pt x="4599" y="12848"/>
                </a:lnTo>
                <a:lnTo>
                  <a:pt x="4624" y="12873"/>
                </a:lnTo>
                <a:lnTo>
                  <a:pt x="4697" y="12897"/>
                </a:lnTo>
                <a:lnTo>
                  <a:pt x="4770" y="12897"/>
                </a:lnTo>
                <a:lnTo>
                  <a:pt x="4916" y="12873"/>
                </a:lnTo>
                <a:lnTo>
                  <a:pt x="5135" y="12824"/>
                </a:lnTo>
                <a:lnTo>
                  <a:pt x="5135" y="13067"/>
                </a:lnTo>
                <a:lnTo>
                  <a:pt x="4964" y="13140"/>
                </a:lnTo>
                <a:lnTo>
                  <a:pt x="4818" y="13165"/>
                </a:lnTo>
                <a:lnTo>
                  <a:pt x="4697" y="13238"/>
                </a:lnTo>
                <a:lnTo>
                  <a:pt x="4648" y="13286"/>
                </a:lnTo>
                <a:lnTo>
                  <a:pt x="4648" y="13311"/>
                </a:lnTo>
                <a:lnTo>
                  <a:pt x="4672" y="13335"/>
                </a:lnTo>
                <a:lnTo>
                  <a:pt x="4770" y="13384"/>
                </a:lnTo>
                <a:lnTo>
                  <a:pt x="4891" y="13408"/>
                </a:lnTo>
                <a:lnTo>
                  <a:pt x="5037" y="13384"/>
                </a:lnTo>
                <a:lnTo>
                  <a:pt x="5159" y="13359"/>
                </a:lnTo>
                <a:lnTo>
                  <a:pt x="5183" y="13530"/>
                </a:lnTo>
                <a:lnTo>
                  <a:pt x="5062" y="13578"/>
                </a:lnTo>
                <a:lnTo>
                  <a:pt x="4940" y="13627"/>
                </a:lnTo>
                <a:lnTo>
                  <a:pt x="4867" y="13676"/>
                </a:lnTo>
                <a:lnTo>
                  <a:pt x="4818" y="13700"/>
                </a:lnTo>
                <a:lnTo>
                  <a:pt x="4794" y="13749"/>
                </a:lnTo>
                <a:lnTo>
                  <a:pt x="4818" y="13797"/>
                </a:lnTo>
                <a:lnTo>
                  <a:pt x="4891" y="13846"/>
                </a:lnTo>
                <a:lnTo>
                  <a:pt x="4989" y="13870"/>
                </a:lnTo>
                <a:lnTo>
                  <a:pt x="5110" y="13846"/>
                </a:lnTo>
                <a:lnTo>
                  <a:pt x="5208" y="13822"/>
                </a:lnTo>
                <a:lnTo>
                  <a:pt x="5232" y="13919"/>
                </a:lnTo>
                <a:lnTo>
                  <a:pt x="5208" y="13919"/>
                </a:lnTo>
                <a:lnTo>
                  <a:pt x="4940" y="13992"/>
                </a:lnTo>
                <a:lnTo>
                  <a:pt x="4891" y="14016"/>
                </a:lnTo>
                <a:lnTo>
                  <a:pt x="4818" y="14065"/>
                </a:lnTo>
                <a:lnTo>
                  <a:pt x="4745" y="14138"/>
                </a:lnTo>
                <a:lnTo>
                  <a:pt x="4721" y="14187"/>
                </a:lnTo>
                <a:lnTo>
                  <a:pt x="4745" y="14211"/>
                </a:lnTo>
                <a:lnTo>
                  <a:pt x="4843" y="14260"/>
                </a:lnTo>
                <a:lnTo>
                  <a:pt x="4916" y="14284"/>
                </a:lnTo>
                <a:lnTo>
                  <a:pt x="5135" y="14284"/>
                </a:lnTo>
                <a:lnTo>
                  <a:pt x="5256" y="14235"/>
                </a:lnTo>
                <a:lnTo>
                  <a:pt x="5281" y="14406"/>
                </a:lnTo>
                <a:lnTo>
                  <a:pt x="5037" y="14430"/>
                </a:lnTo>
                <a:lnTo>
                  <a:pt x="4964" y="14454"/>
                </a:lnTo>
                <a:lnTo>
                  <a:pt x="4891" y="14527"/>
                </a:lnTo>
                <a:lnTo>
                  <a:pt x="4843" y="14576"/>
                </a:lnTo>
                <a:lnTo>
                  <a:pt x="4843" y="14625"/>
                </a:lnTo>
                <a:lnTo>
                  <a:pt x="4867" y="14649"/>
                </a:lnTo>
                <a:lnTo>
                  <a:pt x="4916" y="14698"/>
                </a:lnTo>
                <a:lnTo>
                  <a:pt x="4964" y="14722"/>
                </a:lnTo>
                <a:lnTo>
                  <a:pt x="5110" y="14722"/>
                </a:lnTo>
                <a:lnTo>
                  <a:pt x="5329" y="14698"/>
                </a:lnTo>
                <a:lnTo>
                  <a:pt x="5354" y="14868"/>
                </a:lnTo>
                <a:lnTo>
                  <a:pt x="5208" y="14892"/>
                </a:lnTo>
                <a:lnTo>
                  <a:pt x="5062" y="14965"/>
                </a:lnTo>
                <a:lnTo>
                  <a:pt x="5037" y="14990"/>
                </a:lnTo>
                <a:lnTo>
                  <a:pt x="5037" y="15014"/>
                </a:lnTo>
                <a:lnTo>
                  <a:pt x="5062" y="15038"/>
                </a:lnTo>
                <a:lnTo>
                  <a:pt x="5232" y="15087"/>
                </a:lnTo>
                <a:lnTo>
                  <a:pt x="5427" y="15111"/>
                </a:lnTo>
                <a:lnTo>
                  <a:pt x="5475" y="15136"/>
                </a:lnTo>
                <a:lnTo>
                  <a:pt x="5548" y="15160"/>
                </a:lnTo>
                <a:lnTo>
                  <a:pt x="5646" y="15160"/>
                </a:lnTo>
                <a:lnTo>
                  <a:pt x="5694" y="15209"/>
                </a:lnTo>
                <a:lnTo>
                  <a:pt x="5743" y="15282"/>
                </a:lnTo>
                <a:lnTo>
                  <a:pt x="5767" y="15355"/>
                </a:lnTo>
                <a:lnTo>
                  <a:pt x="5792" y="15428"/>
                </a:lnTo>
                <a:lnTo>
                  <a:pt x="5767" y="15501"/>
                </a:lnTo>
                <a:lnTo>
                  <a:pt x="5694" y="15574"/>
                </a:lnTo>
                <a:lnTo>
                  <a:pt x="5621" y="15598"/>
                </a:lnTo>
                <a:lnTo>
                  <a:pt x="5524" y="15622"/>
                </a:lnTo>
                <a:lnTo>
                  <a:pt x="5427" y="15622"/>
                </a:lnTo>
                <a:lnTo>
                  <a:pt x="5208" y="15574"/>
                </a:lnTo>
                <a:lnTo>
                  <a:pt x="4794" y="15452"/>
                </a:lnTo>
                <a:lnTo>
                  <a:pt x="4599" y="15403"/>
                </a:lnTo>
                <a:lnTo>
                  <a:pt x="4599" y="15330"/>
                </a:lnTo>
                <a:lnTo>
                  <a:pt x="4502" y="14990"/>
                </a:lnTo>
                <a:lnTo>
                  <a:pt x="4380" y="14673"/>
                </a:lnTo>
                <a:lnTo>
                  <a:pt x="4283" y="14333"/>
                </a:lnTo>
                <a:lnTo>
                  <a:pt x="4186" y="13992"/>
                </a:lnTo>
                <a:lnTo>
                  <a:pt x="4113" y="13651"/>
                </a:lnTo>
                <a:lnTo>
                  <a:pt x="4064" y="13335"/>
                </a:lnTo>
                <a:lnTo>
                  <a:pt x="4015" y="12678"/>
                </a:lnTo>
                <a:lnTo>
                  <a:pt x="3967" y="12191"/>
                </a:lnTo>
                <a:lnTo>
                  <a:pt x="3942" y="11948"/>
                </a:lnTo>
                <a:lnTo>
                  <a:pt x="3894" y="11705"/>
                </a:lnTo>
                <a:lnTo>
                  <a:pt x="3821" y="11486"/>
                </a:lnTo>
                <a:lnTo>
                  <a:pt x="3748" y="11267"/>
                </a:lnTo>
                <a:lnTo>
                  <a:pt x="3626" y="11048"/>
                </a:lnTo>
                <a:lnTo>
                  <a:pt x="3480" y="10877"/>
                </a:lnTo>
                <a:lnTo>
                  <a:pt x="3431" y="10853"/>
                </a:lnTo>
                <a:lnTo>
                  <a:pt x="3383" y="10829"/>
                </a:lnTo>
                <a:lnTo>
                  <a:pt x="3285" y="10853"/>
                </a:lnTo>
                <a:lnTo>
                  <a:pt x="3212" y="10877"/>
                </a:lnTo>
                <a:lnTo>
                  <a:pt x="3139" y="10950"/>
                </a:lnTo>
                <a:lnTo>
                  <a:pt x="3066" y="11023"/>
                </a:lnTo>
                <a:lnTo>
                  <a:pt x="2823" y="11023"/>
                </a:lnTo>
                <a:lnTo>
                  <a:pt x="2774" y="11048"/>
                </a:lnTo>
                <a:lnTo>
                  <a:pt x="2726" y="11072"/>
                </a:lnTo>
                <a:lnTo>
                  <a:pt x="2701" y="11096"/>
                </a:lnTo>
                <a:lnTo>
                  <a:pt x="2701" y="11121"/>
                </a:lnTo>
                <a:lnTo>
                  <a:pt x="2701" y="11169"/>
                </a:lnTo>
                <a:lnTo>
                  <a:pt x="2726" y="11194"/>
                </a:lnTo>
                <a:lnTo>
                  <a:pt x="2823" y="11242"/>
                </a:lnTo>
                <a:lnTo>
                  <a:pt x="2969" y="11242"/>
                </a:lnTo>
                <a:lnTo>
                  <a:pt x="2945" y="11364"/>
                </a:lnTo>
                <a:lnTo>
                  <a:pt x="2847" y="11340"/>
                </a:lnTo>
                <a:lnTo>
                  <a:pt x="2750" y="11364"/>
                </a:lnTo>
                <a:lnTo>
                  <a:pt x="2677" y="11364"/>
                </a:lnTo>
                <a:lnTo>
                  <a:pt x="2604" y="11388"/>
                </a:lnTo>
                <a:lnTo>
                  <a:pt x="2556" y="11437"/>
                </a:lnTo>
                <a:lnTo>
                  <a:pt x="2531" y="11461"/>
                </a:lnTo>
                <a:lnTo>
                  <a:pt x="2556" y="11510"/>
                </a:lnTo>
                <a:lnTo>
                  <a:pt x="2580" y="11583"/>
                </a:lnTo>
                <a:lnTo>
                  <a:pt x="2628" y="11607"/>
                </a:lnTo>
                <a:lnTo>
                  <a:pt x="2750" y="11656"/>
                </a:lnTo>
                <a:lnTo>
                  <a:pt x="2920" y="11680"/>
                </a:lnTo>
                <a:lnTo>
                  <a:pt x="2896" y="11851"/>
                </a:lnTo>
                <a:lnTo>
                  <a:pt x="2628" y="11875"/>
                </a:lnTo>
                <a:lnTo>
                  <a:pt x="2458" y="11899"/>
                </a:lnTo>
                <a:lnTo>
                  <a:pt x="2361" y="11924"/>
                </a:lnTo>
                <a:lnTo>
                  <a:pt x="2288" y="11948"/>
                </a:lnTo>
                <a:lnTo>
                  <a:pt x="2288" y="11972"/>
                </a:lnTo>
                <a:lnTo>
                  <a:pt x="2288" y="11997"/>
                </a:lnTo>
                <a:lnTo>
                  <a:pt x="2337" y="12045"/>
                </a:lnTo>
                <a:lnTo>
                  <a:pt x="2410" y="12094"/>
                </a:lnTo>
                <a:lnTo>
                  <a:pt x="2507" y="12118"/>
                </a:lnTo>
                <a:lnTo>
                  <a:pt x="2604" y="12143"/>
                </a:lnTo>
                <a:lnTo>
                  <a:pt x="2896" y="12143"/>
                </a:lnTo>
                <a:lnTo>
                  <a:pt x="2896" y="12216"/>
                </a:lnTo>
                <a:lnTo>
                  <a:pt x="2628" y="12289"/>
                </a:lnTo>
                <a:lnTo>
                  <a:pt x="2507" y="12313"/>
                </a:lnTo>
                <a:lnTo>
                  <a:pt x="2385" y="12362"/>
                </a:lnTo>
                <a:lnTo>
                  <a:pt x="2361" y="12386"/>
                </a:lnTo>
                <a:lnTo>
                  <a:pt x="2337" y="12410"/>
                </a:lnTo>
                <a:lnTo>
                  <a:pt x="2361" y="12483"/>
                </a:lnTo>
                <a:lnTo>
                  <a:pt x="2410" y="12532"/>
                </a:lnTo>
                <a:lnTo>
                  <a:pt x="2483" y="12556"/>
                </a:lnTo>
                <a:lnTo>
                  <a:pt x="2604" y="12581"/>
                </a:lnTo>
                <a:lnTo>
                  <a:pt x="2726" y="12556"/>
                </a:lnTo>
                <a:lnTo>
                  <a:pt x="2872" y="12556"/>
                </a:lnTo>
                <a:lnTo>
                  <a:pt x="2823" y="12824"/>
                </a:lnTo>
                <a:lnTo>
                  <a:pt x="2677" y="12775"/>
                </a:lnTo>
                <a:lnTo>
                  <a:pt x="2337" y="12775"/>
                </a:lnTo>
                <a:lnTo>
                  <a:pt x="2264" y="12824"/>
                </a:lnTo>
                <a:lnTo>
                  <a:pt x="2239" y="12848"/>
                </a:lnTo>
                <a:lnTo>
                  <a:pt x="2239" y="12897"/>
                </a:lnTo>
                <a:lnTo>
                  <a:pt x="2239" y="12970"/>
                </a:lnTo>
                <a:lnTo>
                  <a:pt x="2312" y="13019"/>
                </a:lnTo>
                <a:lnTo>
                  <a:pt x="2385" y="13043"/>
                </a:lnTo>
                <a:lnTo>
                  <a:pt x="2458" y="13067"/>
                </a:lnTo>
                <a:lnTo>
                  <a:pt x="2628" y="13092"/>
                </a:lnTo>
                <a:lnTo>
                  <a:pt x="2799" y="13092"/>
                </a:lnTo>
                <a:lnTo>
                  <a:pt x="2774" y="13262"/>
                </a:lnTo>
                <a:lnTo>
                  <a:pt x="2458" y="13262"/>
                </a:lnTo>
                <a:lnTo>
                  <a:pt x="2361" y="13286"/>
                </a:lnTo>
                <a:lnTo>
                  <a:pt x="2264" y="13335"/>
                </a:lnTo>
                <a:lnTo>
                  <a:pt x="2239" y="13359"/>
                </a:lnTo>
                <a:lnTo>
                  <a:pt x="2239" y="13408"/>
                </a:lnTo>
                <a:lnTo>
                  <a:pt x="2312" y="13481"/>
                </a:lnTo>
                <a:lnTo>
                  <a:pt x="2410" y="13505"/>
                </a:lnTo>
                <a:lnTo>
                  <a:pt x="2483" y="13530"/>
                </a:lnTo>
                <a:lnTo>
                  <a:pt x="2726" y="13530"/>
                </a:lnTo>
                <a:lnTo>
                  <a:pt x="2701" y="13724"/>
                </a:lnTo>
                <a:lnTo>
                  <a:pt x="2483" y="13749"/>
                </a:lnTo>
                <a:lnTo>
                  <a:pt x="2312" y="13749"/>
                </a:lnTo>
                <a:lnTo>
                  <a:pt x="2264" y="13773"/>
                </a:lnTo>
                <a:lnTo>
                  <a:pt x="2191" y="13822"/>
                </a:lnTo>
                <a:lnTo>
                  <a:pt x="2166" y="13870"/>
                </a:lnTo>
                <a:lnTo>
                  <a:pt x="2166" y="13943"/>
                </a:lnTo>
                <a:lnTo>
                  <a:pt x="2215" y="13992"/>
                </a:lnTo>
                <a:lnTo>
                  <a:pt x="2239" y="14041"/>
                </a:lnTo>
                <a:lnTo>
                  <a:pt x="2361" y="14089"/>
                </a:lnTo>
                <a:lnTo>
                  <a:pt x="2628" y="14089"/>
                </a:lnTo>
                <a:lnTo>
                  <a:pt x="2604" y="14260"/>
                </a:lnTo>
                <a:lnTo>
                  <a:pt x="2385" y="14260"/>
                </a:lnTo>
                <a:lnTo>
                  <a:pt x="2264" y="14284"/>
                </a:lnTo>
                <a:lnTo>
                  <a:pt x="2166" y="14333"/>
                </a:lnTo>
                <a:lnTo>
                  <a:pt x="2118" y="14357"/>
                </a:lnTo>
                <a:lnTo>
                  <a:pt x="2118" y="14406"/>
                </a:lnTo>
                <a:lnTo>
                  <a:pt x="2142" y="14454"/>
                </a:lnTo>
                <a:lnTo>
                  <a:pt x="2191" y="14479"/>
                </a:lnTo>
                <a:lnTo>
                  <a:pt x="2312" y="14527"/>
                </a:lnTo>
                <a:lnTo>
                  <a:pt x="2458" y="14527"/>
                </a:lnTo>
                <a:lnTo>
                  <a:pt x="2580" y="14503"/>
                </a:lnTo>
                <a:lnTo>
                  <a:pt x="2531" y="14868"/>
                </a:lnTo>
                <a:lnTo>
                  <a:pt x="2531" y="14844"/>
                </a:lnTo>
                <a:lnTo>
                  <a:pt x="2434" y="14819"/>
                </a:lnTo>
                <a:lnTo>
                  <a:pt x="2312" y="14795"/>
                </a:lnTo>
                <a:lnTo>
                  <a:pt x="2191" y="14795"/>
                </a:lnTo>
                <a:lnTo>
                  <a:pt x="2093" y="14844"/>
                </a:lnTo>
                <a:lnTo>
                  <a:pt x="2069" y="14868"/>
                </a:lnTo>
                <a:lnTo>
                  <a:pt x="2069" y="14892"/>
                </a:lnTo>
                <a:lnTo>
                  <a:pt x="2069" y="14917"/>
                </a:lnTo>
                <a:lnTo>
                  <a:pt x="2093" y="14941"/>
                </a:lnTo>
                <a:lnTo>
                  <a:pt x="2166" y="14990"/>
                </a:lnTo>
                <a:lnTo>
                  <a:pt x="2264" y="14990"/>
                </a:lnTo>
                <a:lnTo>
                  <a:pt x="2458" y="15014"/>
                </a:lnTo>
                <a:lnTo>
                  <a:pt x="2507" y="15014"/>
                </a:lnTo>
                <a:lnTo>
                  <a:pt x="2531" y="14990"/>
                </a:lnTo>
                <a:lnTo>
                  <a:pt x="2531" y="15136"/>
                </a:lnTo>
                <a:lnTo>
                  <a:pt x="2045" y="15452"/>
                </a:lnTo>
                <a:lnTo>
                  <a:pt x="1801" y="15549"/>
                </a:lnTo>
                <a:lnTo>
                  <a:pt x="1680" y="15598"/>
                </a:lnTo>
                <a:lnTo>
                  <a:pt x="1534" y="15622"/>
                </a:lnTo>
                <a:lnTo>
                  <a:pt x="1436" y="15622"/>
                </a:lnTo>
                <a:lnTo>
                  <a:pt x="1339" y="15598"/>
                </a:lnTo>
                <a:lnTo>
                  <a:pt x="1266" y="15549"/>
                </a:lnTo>
                <a:lnTo>
                  <a:pt x="1242" y="15501"/>
                </a:lnTo>
                <a:lnTo>
                  <a:pt x="1242" y="15452"/>
                </a:lnTo>
                <a:lnTo>
                  <a:pt x="1266" y="15355"/>
                </a:lnTo>
                <a:lnTo>
                  <a:pt x="1315" y="15282"/>
                </a:lnTo>
                <a:lnTo>
                  <a:pt x="1485" y="15136"/>
                </a:lnTo>
                <a:lnTo>
                  <a:pt x="1534" y="15111"/>
                </a:lnTo>
                <a:lnTo>
                  <a:pt x="1582" y="15063"/>
                </a:lnTo>
                <a:lnTo>
                  <a:pt x="1607" y="15014"/>
                </a:lnTo>
                <a:lnTo>
                  <a:pt x="1631" y="14941"/>
                </a:lnTo>
                <a:lnTo>
                  <a:pt x="1655" y="14308"/>
                </a:lnTo>
                <a:lnTo>
                  <a:pt x="1680" y="13676"/>
                </a:lnTo>
                <a:lnTo>
                  <a:pt x="1704" y="12410"/>
                </a:lnTo>
                <a:lnTo>
                  <a:pt x="1728" y="11121"/>
                </a:lnTo>
                <a:lnTo>
                  <a:pt x="1753" y="10488"/>
                </a:lnTo>
                <a:lnTo>
                  <a:pt x="1801" y="9855"/>
                </a:lnTo>
                <a:lnTo>
                  <a:pt x="1826" y="9223"/>
                </a:lnTo>
                <a:lnTo>
                  <a:pt x="1826" y="8590"/>
                </a:lnTo>
                <a:lnTo>
                  <a:pt x="1850" y="7958"/>
                </a:lnTo>
                <a:lnTo>
                  <a:pt x="1923" y="7349"/>
                </a:lnTo>
                <a:lnTo>
                  <a:pt x="1996" y="6911"/>
                </a:lnTo>
                <a:lnTo>
                  <a:pt x="1996" y="6692"/>
                </a:lnTo>
                <a:lnTo>
                  <a:pt x="1972" y="6571"/>
                </a:lnTo>
                <a:lnTo>
                  <a:pt x="1923" y="6498"/>
                </a:lnTo>
                <a:lnTo>
                  <a:pt x="1947" y="6425"/>
                </a:lnTo>
                <a:lnTo>
                  <a:pt x="1947" y="6352"/>
                </a:lnTo>
                <a:lnTo>
                  <a:pt x="1923" y="6303"/>
                </a:lnTo>
                <a:lnTo>
                  <a:pt x="1874" y="6254"/>
                </a:lnTo>
                <a:lnTo>
                  <a:pt x="1801" y="6230"/>
                </a:lnTo>
                <a:lnTo>
                  <a:pt x="1704" y="6254"/>
                </a:lnTo>
                <a:lnTo>
                  <a:pt x="1558" y="6230"/>
                </a:lnTo>
                <a:lnTo>
                  <a:pt x="1485" y="6230"/>
                </a:lnTo>
                <a:lnTo>
                  <a:pt x="1436" y="6254"/>
                </a:lnTo>
                <a:lnTo>
                  <a:pt x="1388" y="6303"/>
                </a:lnTo>
                <a:lnTo>
                  <a:pt x="1412" y="6352"/>
                </a:lnTo>
                <a:lnTo>
                  <a:pt x="1412" y="6376"/>
                </a:lnTo>
                <a:lnTo>
                  <a:pt x="1509" y="6425"/>
                </a:lnTo>
                <a:lnTo>
                  <a:pt x="1485" y="6449"/>
                </a:lnTo>
                <a:lnTo>
                  <a:pt x="1388" y="6449"/>
                </a:lnTo>
                <a:lnTo>
                  <a:pt x="1193" y="6473"/>
                </a:lnTo>
                <a:lnTo>
                  <a:pt x="1096" y="6522"/>
                </a:lnTo>
                <a:lnTo>
                  <a:pt x="1071" y="6522"/>
                </a:lnTo>
                <a:lnTo>
                  <a:pt x="1096" y="6546"/>
                </a:lnTo>
                <a:lnTo>
                  <a:pt x="1144" y="6619"/>
                </a:lnTo>
                <a:lnTo>
                  <a:pt x="1193" y="6644"/>
                </a:lnTo>
                <a:lnTo>
                  <a:pt x="1266" y="6668"/>
                </a:lnTo>
                <a:lnTo>
                  <a:pt x="1339" y="6692"/>
                </a:lnTo>
                <a:lnTo>
                  <a:pt x="1315" y="6741"/>
                </a:lnTo>
                <a:lnTo>
                  <a:pt x="1193" y="6765"/>
                </a:lnTo>
                <a:lnTo>
                  <a:pt x="1096" y="6790"/>
                </a:lnTo>
                <a:lnTo>
                  <a:pt x="998" y="6863"/>
                </a:lnTo>
                <a:lnTo>
                  <a:pt x="998" y="6887"/>
                </a:lnTo>
                <a:lnTo>
                  <a:pt x="1096" y="6936"/>
                </a:lnTo>
                <a:lnTo>
                  <a:pt x="1193" y="6960"/>
                </a:lnTo>
                <a:lnTo>
                  <a:pt x="1217" y="6960"/>
                </a:lnTo>
                <a:lnTo>
                  <a:pt x="1193" y="7106"/>
                </a:lnTo>
                <a:lnTo>
                  <a:pt x="1047" y="7082"/>
                </a:lnTo>
                <a:lnTo>
                  <a:pt x="950" y="7106"/>
                </a:lnTo>
                <a:lnTo>
                  <a:pt x="877" y="7130"/>
                </a:lnTo>
                <a:lnTo>
                  <a:pt x="804" y="7203"/>
                </a:lnTo>
                <a:lnTo>
                  <a:pt x="804" y="7252"/>
                </a:lnTo>
                <a:lnTo>
                  <a:pt x="828" y="7301"/>
                </a:lnTo>
                <a:lnTo>
                  <a:pt x="852" y="7325"/>
                </a:lnTo>
                <a:lnTo>
                  <a:pt x="901" y="7349"/>
                </a:lnTo>
                <a:lnTo>
                  <a:pt x="1023" y="7374"/>
                </a:lnTo>
                <a:lnTo>
                  <a:pt x="1096" y="7398"/>
                </a:lnTo>
                <a:lnTo>
                  <a:pt x="1047" y="7568"/>
                </a:lnTo>
                <a:lnTo>
                  <a:pt x="950" y="7568"/>
                </a:lnTo>
                <a:lnTo>
                  <a:pt x="852" y="7593"/>
                </a:lnTo>
                <a:lnTo>
                  <a:pt x="731" y="7617"/>
                </a:lnTo>
                <a:lnTo>
                  <a:pt x="706" y="7641"/>
                </a:lnTo>
                <a:lnTo>
                  <a:pt x="682" y="7690"/>
                </a:lnTo>
                <a:lnTo>
                  <a:pt x="706" y="7739"/>
                </a:lnTo>
                <a:lnTo>
                  <a:pt x="731" y="7763"/>
                </a:lnTo>
                <a:lnTo>
                  <a:pt x="755" y="7812"/>
                </a:lnTo>
                <a:lnTo>
                  <a:pt x="828" y="7836"/>
                </a:lnTo>
                <a:lnTo>
                  <a:pt x="925" y="7860"/>
                </a:lnTo>
                <a:lnTo>
                  <a:pt x="974" y="7860"/>
                </a:lnTo>
                <a:lnTo>
                  <a:pt x="950" y="7958"/>
                </a:lnTo>
                <a:lnTo>
                  <a:pt x="804" y="7982"/>
                </a:lnTo>
                <a:lnTo>
                  <a:pt x="731" y="8006"/>
                </a:lnTo>
                <a:lnTo>
                  <a:pt x="658" y="8031"/>
                </a:lnTo>
                <a:lnTo>
                  <a:pt x="658" y="8055"/>
                </a:lnTo>
                <a:lnTo>
                  <a:pt x="658" y="8079"/>
                </a:lnTo>
                <a:lnTo>
                  <a:pt x="731" y="8104"/>
                </a:lnTo>
                <a:lnTo>
                  <a:pt x="804" y="8128"/>
                </a:lnTo>
                <a:lnTo>
                  <a:pt x="950" y="8128"/>
                </a:lnTo>
                <a:lnTo>
                  <a:pt x="950" y="8274"/>
                </a:lnTo>
                <a:lnTo>
                  <a:pt x="828" y="8298"/>
                </a:lnTo>
                <a:lnTo>
                  <a:pt x="779" y="8323"/>
                </a:lnTo>
                <a:lnTo>
                  <a:pt x="731" y="8347"/>
                </a:lnTo>
                <a:lnTo>
                  <a:pt x="706" y="8396"/>
                </a:lnTo>
                <a:lnTo>
                  <a:pt x="706" y="8420"/>
                </a:lnTo>
                <a:lnTo>
                  <a:pt x="731" y="8469"/>
                </a:lnTo>
                <a:lnTo>
                  <a:pt x="755" y="8493"/>
                </a:lnTo>
                <a:lnTo>
                  <a:pt x="828" y="8517"/>
                </a:lnTo>
                <a:lnTo>
                  <a:pt x="901" y="8517"/>
                </a:lnTo>
                <a:lnTo>
                  <a:pt x="974" y="8712"/>
                </a:lnTo>
                <a:lnTo>
                  <a:pt x="974" y="8834"/>
                </a:lnTo>
                <a:lnTo>
                  <a:pt x="974" y="8931"/>
                </a:lnTo>
                <a:lnTo>
                  <a:pt x="950" y="9028"/>
                </a:lnTo>
                <a:lnTo>
                  <a:pt x="901" y="9101"/>
                </a:lnTo>
                <a:lnTo>
                  <a:pt x="828" y="9174"/>
                </a:lnTo>
                <a:lnTo>
                  <a:pt x="731" y="9223"/>
                </a:lnTo>
                <a:lnTo>
                  <a:pt x="633" y="9223"/>
                </a:lnTo>
                <a:lnTo>
                  <a:pt x="512" y="9199"/>
                </a:lnTo>
                <a:lnTo>
                  <a:pt x="414" y="9150"/>
                </a:lnTo>
                <a:lnTo>
                  <a:pt x="341" y="9101"/>
                </a:lnTo>
                <a:lnTo>
                  <a:pt x="268" y="9028"/>
                </a:lnTo>
                <a:lnTo>
                  <a:pt x="268" y="8980"/>
                </a:lnTo>
                <a:lnTo>
                  <a:pt x="268" y="8931"/>
                </a:lnTo>
                <a:lnTo>
                  <a:pt x="293" y="8882"/>
                </a:lnTo>
                <a:lnTo>
                  <a:pt x="366" y="8858"/>
                </a:lnTo>
                <a:lnTo>
                  <a:pt x="390" y="8834"/>
                </a:lnTo>
                <a:lnTo>
                  <a:pt x="414" y="8809"/>
                </a:lnTo>
                <a:lnTo>
                  <a:pt x="487" y="8517"/>
                </a:lnTo>
                <a:lnTo>
                  <a:pt x="512" y="8225"/>
                </a:lnTo>
                <a:lnTo>
                  <a:pt x="560" y="7641"/>
                </a:lnTo>
                <a:lnTo>
                  <a:pt x="560" y="7057"/>
                </a:lnTo>
                <a:lnTo>
                  <a:pt x="609" y="6741"/>
                </a:lnTo>
                <a:lnTo>
                  <a:pt x="633" y="6473"/>
                </a:lnTo>
                <a:lnTo>
                  <a:pt x="731" y="6108"/>
                </a:lnTo>
                <a:lnTo>
                  <a:pt x="877" y="5792"/>
                </a:lnTo>
                <a:lnTo>
                  <a:pt x="1047" y="5524"/>
                </a:lnTo>
                <a:lnTo>
                  <a:pt x="1242" y="5281"/>
                </a:lnTo>
                <a:lnTo>
                  <a:pt x="1485" y="5062"/>
                </a:lnTo>
                <a:lnTo>
                  <a:pt x="1753" y="4892"/>
                </a:lnTo>
                <a:lnTo>
                  <a:pt x="2069" y="4746"/>
                </a:lnTo>
                <a:lnTo>
                  <a:pt x="2410" y="4624"/>
                </a:lnTo>
                <a:lnTo>
                  <a:pt x="2872" y="4527"/>
                </a:lnTo>
                <a:lnTo>
                  <a:pt x="3358" y="4478"/>
                </a:lnTo>
                <a:lnTo>
                  <a:pt x="3407" y="4502"/>
                </a:lnTo>
                <a:lnTo>
                  <a:pt x="3480" y="4502"/>
                </a:lnTo>
                <a:lnTo>
                  <a:pt x="3529" y="4478"/>
                </a:lnTo>
                <a:lnTo>
                  <a:pt x="3577" y="4454"/>
                </a:lnTo>
                <a:close/>
                <a:moveTo>
                  <a:pt x="3261" y="1"/>
                </a:moveTo>
                <a:lnTo>
                  <a:pt x="3066" y="25"/>
                </a:lnTo>
                <a:lnTo>
                  <a:pt x="2896" y="123"/>
                </a:lnTo>
                <a:lnTo>
                  <a:pt x="2823" y="171"/>
                </a:lnTo>
                <a:lnTo>
                  <a:pt x="2750" y="244"/>
                </a:lnTo>
                <a:lnTo>
                  <a:pt x="2531" y="317"/>
                </a:lnTo>
                <a:lnTo>
                  <a:pt x="2337" y="463"/>
                </a:lnTo>
                <a:lnTo>
                  <a:pt x="2142" y="609"/>
                </a:lnTo>
                <a:lnTo>
                  <a:pt x="1972" y="804"/>
                </a:lnTo>
                <a:lnTo>
                  <a:pt x="1826" y="1023"/>
                </a:lnTo>
                <a:lnTo>
                  <a:pt x="1704" y="1242"/>
                </a:lnTo>
                <a:lnTo>
                  <a:pt x="1631" y="1461"/>
                </a:lnTo>
                <a:lnTo>
                  <a:pt x="1582" y="1680"/>
                </a:lnTo>
                <a:lnTo>
                  <a:pt x="1558" y="1874"/>
                </a:lnTo>
                <a:lnTo>
                  <a:pt x="1582" y="2069"/>
                </a:lnTo>
                <a:lnTo>
                  <a:pt x="1582" y="2239"/>
                </a:lnTo>
                <a:lnTo>
                  <a:pt x="1631" y="2410"/>
                </a:lnTo>
                <a:lnTo>
                  <a:pt x="1680" y="2580"/>
                </a:lnTo>
                <a:lnTo>
                  <a:pt x="1728" y="2750"/>
                </a:lnTo>
                <a:lnTo>
                  <a:pt x="1826" y="2921"/>
                </a:lnTo>
                <a:lnTo>
                  <a:pt x="1899" y="3067"/>
                </a:lnTo>
                <a:lnTo>
                  <a:pt x="2020" y="3213"/>
                </a:lnTo>
                <a:lnTo>
                  <a:pt x="2142" y="3334"/>
                </a:lnTo>
                <a:lnTo>
                  <a:pt x="2264" y="3456"/>
                </a:lnTo>
                <a:lnTo>
                  <a:pt x="2410" y="3578"/>
                </a:lnTo>
                <a:lnTo>
                  <a:pt x="2556" y="3675"/>
                </a:lnTo>
                <a:lnTo>
                  <a:pt x="2701" y="3748"/>
                </a:lnTo>
                <a:lnTo>
                  <a:pt x="2872" y="3821"/>
                </a:lnTo>
                <a:lnTo>
                  <a:pt x="3066" y="3894"/>
                </a:lnTo>
                <a:lnTo>
                  <a:pt x="3310" y="3918"/>
                </a:lnTo>
                <a:lnTo>
                  <a:pt x="3261" y="4016"/>
                </a:lnTo>
                <a:lnTo>
                  <a:pt x="3237" y="4113"/>
                </a:lnTo>
                <a:lnTo>
                  <a:pt x="2750" y="4162"/>
                </a:lnTo>
                <a:lnTo>
                  <a:pt x="2361" y="4235"/>
                </a:lnTo>
                <a:lnTo>
                  <a:pt x="1996" y="4356"/>
                </a:lnTo>
                <a:lnTo>
                  <a:pt x="1655" y="4502"/>
                </a:lnTo>
                <a:lnTo>
                  <a:pt x="1339" y="4697"/>
                </a:lnTo>
                <a:lnTo>
                  <a:pt x="1071" y="4916"/>
                </a:lnTo>
                <a:lnTo>
                  <a:pt x="828" y="5184"/>
                </a:lnTo>
                <a:lnTo>
                  <a:pt x="609" y="5500"/>
                </a:lnTo>
                <a:lnTo>
                  <a:pt x="439" y="5865"/>
                </a:lnTo>
                <a:lnTo>
                  <a:pt x="341" y="6206"/>
                </a:lnTo>
                <a:lnTo>
                  <a:pt x="268" y="6571"/>
                </a:lnTo>
                <a:lnTo>
                  <a:pt x="220" y="6936"/>
                </a:lnTo>
                <a:lnTo>
                  <a:pt x="195" y="7301"/>
                </a:lnTo>
                <a:lnTo>
                  <a:pt x="171" y="7982"/>
                </a:lnTo>
                <a:lnTo>
                  <a:pt x="171" y="8347"/>
                </a:lnTo>
                <a:lnTo>
                  <a:pt x="195" y="8688"/>
                </a:lnTo>
                <a:lnTo>
                  <a:pt x="147" y="8712"/>
                </a:lnTo>
                <a:lnTo>
                  <a:pt x="98" y="8761"/>
                </a:lnTo>
                <a:lnTo>
                  <a:pt x="49" y="8809"/>
                </a:lnTo>
                <a:lnTo>
                  <a:pt x="25" y="8882"/>
                </a:lnTo>
                <a:lnTo>
                  <a:pt x="1" y="9004"/>
                </a:lnTo>
                <a:lnTo>
                  <a:pt x="49" y="9150"/>
                </a:lnTo>
                <a:lnTo>
                  <a:pt x="98" y="9223"/>
                </a:lnTo>
                <a:lnTo>
                  <a:pt x="147" y="9296"/>
                </a:lnTo>
                <a:lnTo>
                  <a:pt x="293" y="9418"/>
                </a:lnTo>
                <a:lnTo>
                  <a:pt x="463" y="9490"/>
                </a:lnTo>
                <a:lnTo>
                  <a:pt x="633" y="9515"/>
                </a:lnTo>
                <a:lnTo>
                  <a:pt x="828" y="9515"/>
                </a:lnTo>
                <a:lnTo>
                  <a:pt x="901" y="9466"/>
                </a:lnTo>
                <a:lnTo>
                  <a:pt x="974" y="9442"/>
                </a:lnTo>
                <a:lnTo>
                  <a:pt x="1120" y="9320"/>
                </a:lnTo>
                <a:lnTo>
                  <a:pt x="1193" y="9174"/>
                </a:lnTo>
                <a:lnTo>
                  <a:pt x="1266" y="9004"/>
                </a:lnTo>
                <a:lnTo>
                  <a:pt x="1290" y="8834"/>
                </a:lnTo>
                <a:lnTo>
                  <a:pt x="1266" y="8663"/>
                </a:lnTo>
                <a:lnTo>
                  <a:pt x="1217" y="8493"/>
                </a:lnTo>
                <a:lnTo>
                  <a:pt x="1266" y="8396"/>
                </a:lnTo>
                <a:lnTo>
                  <a:pt x="1290" y="8274"/>
                </a:lnTo>
                <a:lnTo>
                  <a:pt x="1315" y="8031"/>
                </a:lnTo>
                <a:lnTo>
                  <a:pt x="1412" y="7593"/>
                </a:lnTo>
                <a:lnTo>
                  <a:pt x="1534" y="7179"/>
                </a:lnTo>
                <a:lnTo>
                  <a:pt x="1631" y="6887"/>
                </a:lnTo>
                <a:lnTo>
                  <a:pt x="1582" y="7130"/>
                </a:lnTo>
                <a:lnTo>
                  <a:pt x="1534" y="7471"/>
                </a:lnTo>
                <a:lnTo>
                  <a:pt x="1509" y="7812"/>
                </a:lnTo>
                <a:lnTo>
                  <a:pt x="1436" y="9028"/>
                </a:lnTo>
                <a:lnTo>
                  <a:pt x="1363" y="10220"/>
                </a:lnTo>
                <a:lnTo>
                  <a:pt x="1315" y="11413"/>
                </a:lnTo>
                <a:lnTo>
                  <a:pt x="1290" y="12581"/>
                </a:lnTo>
                <a:lnTo>
                  <a:pt x="1266" y="13773"/>
                </a:lnTo>
                <a:lnTo>
                  <a:pt x="1217" y="14941"/>
                </a:lnTo>
                <a:lnTo>
                  <a:pt x="1217" y="14965"/>
                </a:lnTo>
                <a:lnTo>
                  <a:pt x="1120" y="15038"/>
                </a:lnTo>
                <a:lnTo>
                  <a:pt x="1023" y="15136"/>
                </a:lnTo>
                <a:lnTo>
                  <a:pt x="974" y="15233"/>
                </a:lnTo>
                <a:lnTo>
                  <a:pt x="925" y="15379"/>
                </a:lnTo>
                <a:lnTo>
                  <a:pt x="925" y="15501"/>
                </a:lnTo>
                <a:lnTo>
                  <a:pt x="925" y="15622"/>
                </a:lnTo>
                <a:lnTo>
                  <a:pt x="998" y="15720"/>
                </a:lnTo>
                <a:lnTo>
                  <a:pt x="1071" y="15841"/>
                </a:lnTo>
                <a:lnTo>
                  <a:pt x="1169" y="15890"/>
                </a:lnTo>
                <a:lnTo>
                  <a:pt x="1266" y="15939"/>
                </a:lnTo>
                <a:lnTo>
                  <a:pt x="1363" y="15963"/>
                </a:lnTo>
                <a:lnTo>
                  <a:pt x="1704" y="15963"/>
                </a:lnTo>
                <a:lnTo>
                  <a:pt x="1923" y="15890"/>
                </a:lnTo>
                <a:lnTo>
                  <a:pt x="2142" y="15793"/>
                </a:lnTo>
                <a:lnTo>
                  <a:pt x="2337" y="15671"/>
                </a:lnTo>
                <a:lnTo>
                  <a:pt x="2701" y="15452"/>
                </a:lnTo>
                <a:lnTo>
                  <a:pt x="2774" y="15428"/>
                </a:lnTo>
                <a:lnTo>
                  <a:pt x="2847" y="15403"/>
                </a:lnTo>
                <a:lnTo>
                  <a:pt x="2920" y="15330"/>
                </a:lnTo>
                <a:lnTo>
                  <a:pt x="2945" y="15233"/>
                </a:lnTo>
                <a:lnTo>
                  <a:pt x="3091" y="13870"/>
                </a:lnTo>
                <a:lnTo>
                  <a:pt x="3237" y="12508"/>
                </a:lnTo>
                <a:lnTo>
                  <a:pt x="3310" y="11802"/>
                </a:lnTo>
                <a:lnTo>
                  <a:pt x="3334" y="11461"/>
                </a:lnTo>
                <a:lnTo>
                  <a:pt x="3431" y="11096"/>
                </a:lnTo>
                <a:lnTo>
                  <a:pt x="3480" y="11194"/>
                </a:lnTo>
                <a:lnTo>
                  <a:pt x="3529" y="11315"/>
                </a:lnTo>
                <a:lnTo>
                  <a:pt x="3577" y="11559"/>
                </a:lnTo>
                <a:lnTo>
                  <a:pt x="3650" y="11997"/>
                </a:lnTo>
                <a:lnTo>
                  <a:pt x="3699" y="12508"/>
                </a:lnTo>
                <a:lnTo>
                  <a:pt x="3723" y="13043"/>
                </a:lnTo>
                <a:lnTo>
                  <a:pt x="3748" y="13359"/>
                </a:lnTo>
                <a:lnTo>
                  <a:pt x="3821" y="13651"/>
                </a:lnTo>
                <a:lnTo>
                  <a:pt x="3942" y="14260"/>
                </a:lnTo>
                <a:lnTo>
                  <a:pt x="4113" y="14844"/>
                </a:lnTo>
                <a:lnTo>
                  <a:pt x="4259" y="15428"/>
                </a:lnTo>
                <a:lnTo>
                  <a:pt x="4283" y="15501"/>
                </a:lnTo>
                <a:lnTo>
                  <a:pt x="4332" y="15525"/>
                </a:lnTo>
                <a:lnTo>
                  <a:pt x="4380" y="15598"/>
                </a:lnTo>
                <a:lnTo>
                  <a:pt x="4478" y="15671"/>
                </a:lnTo>
                <a:lnTo>
                  <a:pt x="4697" y="15793"/>
                </a:lnTo>
                <a:lnTo>
                  <a:pt x="4940" y="15866"/>
                </a:lnTo>
                <a:lnTo>
                  <a:pt x="5110" y="15914"/>
                </a:lnTo>
                <a:lnTo>
                  <a:pt x="5354" y="15963"/>
                </a:lnTo>
                <a:lnTo>
                  <a:pt x="5694" y="15963"/>
                </a:lnTo>
                <a:lnTo>
                  <a:pt x="5816" y="15914"/>
                </a:lnTo>
                <a:lnTo>
                  <a:pt x="5938" y="15866"/>
                </a:lnTo>
                <a:lnTo>
                  <a:pt x="6011" y="15793"/>
                </a:lnTo>
                <a:lnTo>
                  <a:pt x="6108" y="15671"/>
                </a:lnTo>
                <a:lnTo>
                  <a:pt x="6157" y="15525"/>
                </a:lnTo>
                <a:lnTo>
                  <a:pt x="6157" y="15379"/>
                </a:lnTo>
                <a:lnTo>
                  <a:pt x="6108" y="15209"/>
                </a:lnTo>
                <a:lnTo>
                  <a:pt x="6035" y="15087"/>
                </a:lnTo>
                <a:lnTo>
                  <a:pt x="5962" y="14965"/>
                </a:lnTo>
                <a:lnTo>
                  <a:pt x="5840" y="14868"/>
                </a:lnTo>
                <a:lnTo>
                  <a:pt x="5694" y="14819"/>
                </a:lnTo>
                <a:lnTo>
                  <a:pt x="5621" y="14333"/>
                </a:lnTo>
                <a:lnTo>
                  <a:pt x="5548" y="13822"/>
                </a:lnTo>
                <a:lnTo>
                  <a:pt x="5475" y="12824"/>
                </a:lnTo>
                <a:lnTo>
                  <a:pt x="5402" y="10853"/>
                </a:lnTo>
                <a:lnTo>
                  <a:pt x="5281" y="8542"/>
                </a:lnTo>
                <a:lnTo>
                  <a:pt x="5256" y="7836"/>
                </a:lnTo>
                <a:lnTo>
                  <a:pt x="5232" y="7106"/>
                </a:lnTo>
                <a:lnTo>
                  <a:pt x="5256" y="7033"/>
                </a:lnTo>
                <a:lnTo>
                  <a:pt x="5256" y="6984"/>
                </a:lnTo>
                <a:lnTo>
                  <a:pt x="5232" y="6936"/>
                </a:lnTo>
                <a:lnTo>
                  <a:pt x="5208" y="6887"/>
                </a:lnTo>
                <a:lnTo>
                  <a:pt x="5183" y="6619"/>
                </a:lnTo>
                <a:lnTo>
                  <a:pt x="5305" y="6863"/>
                </a:lnTo>
                <a:lnTo>
                  <a:pt x="5402" y="7130"/>
                </a:lnTo>
                <a:lnTo>
                  <a:pt x="5475" y="7398"/>
                </a:lnTo>
                <a:lnTo>
                  <a:pt x="5500" y="7666"/>
                </a:lnTo>
                <a:lnTo>
                  <a:pt x="5524" y="7958"/>
                </a:lnTo>
                <a:lnTo>
                  <a:pt x="5548" y="8250"/>
                </a:lnTo>
                <a:lnTo>
                  <a:pt x="5524" y="8785"/>
                </a:lnTo>
                <a:lnTo>
                  <a:pt x="5524" y="8834"/>
                </a:lnTo>
                <a:lnTo>
                  <a:pt x="5548" y="8907"/>
                </a:lnTo>
                <a:lnTo>
                  <a:pt x="5524" y="9004"/>
                </a:lnTo>
                <a:lnTo>
                  <a:pt x="5548" y="9126"/>
                </a:lnTo>
                <a:lnTo>
                  <a:pt x="5573" y="9247"/>
                </a:lnTo>
                <a:lnTo>
                  <a:pt x="5621" y="9345"/>
                </a:lnTo>
                <a:lnTo>
                  <a:pt x="5694" y="9418"/>
                </a:lnTo>
                <a:lnTo>
                  <a:pt x="5767" y="9466"/>
                </a:lnTo>
                <a:lnTo>
                  <a:pt x="5840" y="9515"/>
                </a:lnTo>
                <a:lnTo>
                  <a:pt x="5938" y="9539"/>
                </a:lnTo>
                <a:lnTo>
                  <a:pt x="6011" y="9563"/>
                </a:lnTo>
                <a:lnTo>
                  <a:pt x="6205" y="9563"/>
                </a:lnTo>
                <a:lnTo>
                  <a:pt x="6303" y="9515"/>
                </a:lnTo>
                <a:lnTo>
                  <a:pt x="6424" y="9442"/>
                </a:lnTo>
                <a:lnTo>
                  <a:pt x="6546" y="9320"/>
                </a:lnTo>
                <a:lnTo>
                  <a:pt x="6619" y="9199"/>
                </a:lnTo>
                <a:lnTo>
                  <a:pt x="6668" y="9053"/>
                </a:lnTo>
                <a:lnTo>
                  <a:pt x="6668" y="8907"/>
                </a:lnTo>
                <a:lnTo>
                  <a:pt x="6643" y="8785"/>
                </a:lnTo>
                <a:lnTo>
                  <a:pt x="6643" y="8736"/>
                </a:lnTo>
                <a:lnTo>
                  <a:pt x="6692" y="8420"/>
                </a:lnTo>
                <a:lnTo>
                  <a:pt x="6716" y="8079"/>
                </a:lnTo>
                <a:lnTo>
                  <a:pt x="6741" y="7739"/>
                </a:lnTo>
                <a:lnTo>
                  <a:pt x="6716" y="7398"/>
                </a:lnTo>
                <a:lnTo>
                  <a:pt x="6692" y="7057"/>
                </a:lnTo>
                <a:lnTo>
                  <a:pt x="6643" y="6717"/>
                </a:lnTo>
                <a:lnTo>
                  <a:pt x="6570" y="6400"/>
                </a:lnTo>
                <a:lnTo>
                  <a:pt x="6473" y="6060"/>
                </a:lnTo>
                <a:lnTo>
                  <a:pt x="6473" y="6011"/>
                </a:lnTo>
                <a:lnTo>
                  <a:pt x="6424" y="5962"/>
                </a:lnTo>
                <a:lnTo>
                  <a:pt x="6230" y="5500"/>
                </a:lnTo>
                <a:lnTo>
                  <a:pt x="6132" y="5257"/>
                </a:lnTo>
                <a:lnTo>
                  <a:pt x="5986" y="5038"/>
                </a:lnTo>
                <a:lnTo>
                  <a:pt x="5889" y="4916"/>
                </a:lnTo>
                <a:lnTo>
                  <a:pt x="5792" y="4770"/>
                </a:lnTo>
                <a:lnTo>
                  <a:pt x="5670" y="4673"/>
                </a:lnTo>
                <a:lnTo>
                  <a:pt x="5548" y="4551"/>
                </a:lnTo>
                <a:lnTo>
                  <a:pt x="5256" y="4381"/>
                </a:lnTo>
                <a:lnTo>
                  <a:pt x="4964" y="4259"/>
                </a:lnTo>
                <a:lnTo>
                  <a:pt x="4648" y="4162"/>
                </a:lnTo>
                <a:lnTo>
                  <a:pt x="4332" y="4113"/>
                </a:lnTo>
                <a:lnTo>
                  <a:pt x="3991" y="4089"/>
                </a:lnTo>
                <a:lnTo>
                  <a:pt x="3650" y="4089"/>
                </a:lnTo>
                <a:lnTo>
                  <a:pt x="3650" y="4064"/>
                </a:lnTo>
                <a:lnTo>
                  <a:pt x="3650" y="3918"/>
                </a:lnTo>
                <a:lnTo>
                  <a:pt x="3821" y="3870"/>
                </a:lnTo>
                <a:lnTo>
                  <a:pt x="3991" y="3797"/>
                </a:lnTo>
                <a:lnTo>
                  <a:pt x="4161" y="3724"/>
                </a:lnTo>
                <a:lnTo>
                  <a:pt x="4332" y="3626"/>
                </a:lnTo>
                <a:lnTo>
                  <a:pt x="4478" y="3505"/>
                </a:lnTo>
                <a:lnTo>
                  <a:pt x="4624" y="3359"/>
                </a:lnTo>
                <a:lnTo>
                  <a:pt x="4770" y="3237"/>
                </a:lnTo>
                <a:lnTo>
                  <a:pt x="4891" y="3067"/>
                </a:lnTo>
                <a:lnTo>
                  <a:pt x="4989" y="2896"/>
                </a:lnTo>
                <a:lnTo>
                  <a:pt x="5086" y="2726"/>
                </a:lnTo>
                <a:lnTo>
                  <a:pt x="5159" y="2556"/>
                </a:lnTo>
                <a:lnTo>
                  <a:pt x="5232" y="2385"/>
                </a:lnTo>
                <a:lnTo>
                  <a:pt x="5281" y="2191"/>
                </a:lnTo>
                <a:lnTo>
                  <a:pt x="5305" y="2020"/>
                </a:lnTo>
                <a:lnTo>
                  <a:pt x="5305" y="1826"/>
                </a:lnTo>
                <a:lnTo>
                  <a:pt x="5281" y="1655"/>
                </a:lnTo>
                <a:lnTo>
                  <a:pt x="5232" y="1436"/>
                </a:lnTo>
                <a:lnTo>
                  <a:pt x="5135" y="1218"/>
                </a:lnTo>
                <a:lnTo>
                  <a:pt x="5037" y="1023"/>
                </a:lnTo>
                <a:lnTo>
                  <a:pt x="4916" y="853"/>
                </a:lnTo>
                <a:lnTo>
                  <a:pt x="4770" y="682"/>
                </a:lnTo>
                <a:lnTo>
                  <a:pt x="4599" y="512"/>
                </a:lnTo>
                <a:lnTo>
                  <a:pt x="4429" y="366"/>
                </a:lnTo>
                <a:lnTo>
                  <a:pt x="4234" y="244"/>
                </a:lnTo>
                <a:lnTo>
                  <a:pt x="4088" y="171"/>
                </a:lnTo>
                <a:lnTo>
                  <a:pt x="3894" y="98"/>
                </a:lnTo>
                <a:lnTo>
                  <a:pt x="3699" y="25"/>
                </a:lnTo>
                <a:lnTo>
                  <a:pt x="3480" y="1"/>
                </a:lnTo>
                <a:close/>
              </a:path>
            </a:pathLst>
          </a:custGeom>
          <a:solidFill>
            <a:srgbClr val="25212A">
              <a:alpha val="7115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10" name="Google Shape;1010;p95"/>
          <p:cNvSpPr/>
          <p:nvPr/>
        </p:nvSpPr>
        <p:spPr>
          <a:xfrm>
            <a:off x="1328741" y="3642092"/>
            <a:ext cx="434487" cy="502039"/>
          </a:xfrm>
          <a:custGeom>
            <a:rect b="b" l="l" r="r" t="t"/>
            <a:pathLst>
              <a:path extrusionOk="0" h="18810" w="16279">
                <a:moveTo>
                  <a:pt x="8297" y="536"/>
                </a:moveTo>
                <a:lnTo>
                  <a:pt x="8078" y="658"/>
                </a:lnTo>
                <a:lnTo>
                  <a:pt x="7859" y="780"/>
                </a:lnTo>
                <a:lnTo>
                  <a:pt x="7567" y="974"/>
                </a:lnTo>
                <a:lnTo>
                  <a:pt x="7665" y="804"/>
                </a:lnTo>
                <a:lnTo>
                  <a:pt x="7786" y="682"/>
                </a:lnTo>
                <a:lnTo>
                  <a:pt x="7884" y="609"/>
                </a:lnTo>
                <a:lnTo>
                  <a:pt x="7981" y="585"/>
                </a:lnTo>
                <a:lnTo>
                  <a:pt x="8078" y="561"/>
                </a:lnTo>
                <a:lnTo>
                  <a:pt x="8200" y="536"/>
                </a:lnTo>
                <a:close/>
                <a:moveTo>
                  <a:pt x="8687" y="731"/>
                </a:moveTo>
                <a:lnTo>
                  <a:pt x="8760" y="828"/>
                </a:lnTo>
                <a:lnTo>
                  <a:pt x="8808" y="950"/>
                </a:lnTo>
                <a:lnTo>
                  <a:pt x="8760" y="974"/>
                </a:lnTo>
                <a:lnTo>
                  <a:pt x="8541" y="1072"/>
                </a:lnTo>
                <a:lnTo>
                  <a:pt x="8346" y="1169"/>
                </a:lnTo>
                <a:lnTo>
                  <a:pt x="7957" y="1412"/>
                </a:lnTo>
                <a:lnTo>
                  <a:pt x="7689" y="1583"/>
                </a:lnTo>
                <a:lnTo>
                  <a:pt x="7543" y="1680"/>
                </a:lnTo>
                <a:lnTo>
                  <a:pt x="7397" y="1777"/>
                </a:lnTo>
                <a:lnTo>
                  <a:pt x="7421" y="1534"/>
                </a:lnTo>
                <a:lnTo>
                  <a:pt x="7446" y="1315"/>
                </a:lnTo>
                <a:lnTo>
                  <a:pt x="8054" y="999"/>
                </a:lnTo>
                <a:lnTo>
                  <a:pt x="8370" y="853"/>
                </a:lnTo>
                <a:lnTo>
                  <a:pt x="8687" y="731"/>
                </a:lnTo>
                <a:close/>
                <a:moveTo>
                  <a:pt x="8881" y="1364"/>
                </a:moveTo>
                <a:lnTo>
                  <a:pt x="8881" y="1583"/>
                </a:lnTo>
                <a:lnTo>
                  <a:pt x="8687" y="1656"/>
                </a:lnTo>
                <a:lnTo>
                  <a:pt x="8492" y="1753"/>
                </a:lnTo>
                <a:lnTo>
                  <a:pt x="8249" y="1875"/>
                </a:lnTo>
                <a:lnTo>
                  <a:pt x="8005" y="2021"/>
                </a:lnTo>
                <a:lnTo>
                  <a:pt x="7957" y="2069"/>
                </a:lnTo>
                <a:lnTo>
                  <a:pt x="7932" y="2142"/>
                </a:lnTo>
                <a:lnTo>
                  <a:pt x="7786" y="2142"/>
                </a:lnTo>
                <a:lnTo>
                  <a:pt x="7373" y="2118"/>
                </a:lnTo>
                <a:lnTo>
                  <a:pt x="7373" y="2069"/>
                </a:lnTo>
                <a:lnTo>
                  <a:pt x="7470" y="2069"/>
                </a:lnTo>
                <a:lnTo>
                  <a:pt x="7567" y="2045"/>
                </a:lnTo>
                <a:lnTo>
                  <a:pt x="7738" y="1972"/>
                </a:lnTo>
                <a:lnTo>
                  <a:pt x="8054" y="1777"/>
                </a:lnTo>
                <a:lnTo>
                  <a:pt x="8881" y="1364"/>
                </a:lnTo>
                <a:close/>
                <a:moveTo>
                  <a:pt x="8857" y="2021"/>
                </a:moveTo>
                <a:lnTo>
                  <a:pt x="8857" y="2191"/>
                </a:lnTo>
                <a:lnTo>
                  <a:pt x="8541" y="2167"/>
                </a:lnTo>
                <a:lnTo>
                  <a:pt x="8857" y="2021"/>
                </a:lnTo>
                <a:close/>
                <a:moveTo>
                  <a:pt x="5937" y="2556"/>
                </a:moveTo>
                <a:lnTo>
                  <a:pt x="6765" y="2580"/>
                </a:lnTo>
                <a:lnTo>
                  <a:pt x="7592" y="2629"/>
                </a:lnTo>
                <a:lnTo>
                  <a:pt x="9173" y="2677"/>
                </a:lnTo>
                <a:lnTo>
                  <a:pt x="9976" y="2702"/>
                </a:lnTo>
                <a:lnTo>
                  <a:pt x="10755" y="2726"/>
                </a:lnTo>
                <a:lnTo>
                  <a:pt x="11582" y="2702"/>
                </a:lnTo>
                <a:lnTo>
                  <a:pt x="12385" y="2677"/>
                </a:lnTo>
                <a:lnTo>
                  <a:pt x="13213" y="2629"/>
                </a:lnTo>
                <a:lnTo>
                  <a:pt x="14016" y="2605"/>
                </a:lnTo>
                <a:lnTo>
                  <a:pt x="14064" y="2605"/>
                </a:lnTo>
                <a:lnTo>
                  <a:pt x="14235" y="2750"/>
                </a:lnTo>
                <a:lnTo>
                  <a:pt x="14405" y="2872"/>
                </a:lnTo>
                <a:lnTo>
                  <a:pt x="15038" y="3432"/>
                </a:lnTo>
                <a:lnTo>
                  <a:pt x="15329" y="3724"/>
                </a:lnTo>
                <a:lnTo>
                  <a:pt x="15597" y="4040"/>
                </a:lnTo>
                <a:lnTo>
                  <a:pt x="15694" y="4235"/>
                </a:lnTo>
                <a:lnTo>
                  <a:pt x="15792" y="4405"/>
                </a:lnTo>
                <a:lnTo>
                  <a:pt x="15694" y="4551"/>
                </a:lnTo>
                <a:lnTo>
                  <a:pt x="15573" y="4673"/>
                </a:lnTo>
                <a:lnTo>
                  <a:pt x="15402" y="4843"/>
                </a:lnTo>
                <a:lnTo>
                  <a:pt x="15232" y="4989"/>
                </a:lnTo>
                <a:lnTo>
                  <a:pt x="14843" y="5281"/>
                </a:lnTo>
                <a:lnTo>
                  <a:pt x="14454" y="5549"/>
                </a:lnTo>
                <a:lnTo>
                  <a:pt x="14235" y="5719"/>
                </a:lnTo>
                <a:lnTo>
                  <a:pt x="14064" y="5889"/>
                </a:lnTo>
                <a:lnTo>
                  <a:pt x="13286" y="5865"/>
                </a:lnTo>
                <a:lnTo>
                  <a:pt x="12507" y="5841"/>
                </a:lnTo>
                <a:lnTo>
                  <a:pt x="10974" y="5841"/>
                </a:lnTo>
                <a:lnTo>
                  <a:pt x="7859" y="5889"/>
                </a:lnTo>
                <a:lnTo>
                  <a:pt x="4623" y="5938"/>
                </a:lnTo>
                <a:lnTo>
                  <a:pt x="2385" y="5938"/>
                </a:lnTo>
                <a:lnTo>
                  <a:pt x="2117" y="5962"/>
                </a:lnTo>
                <a:lnTo>
                  <a:pt x="1874" y="6011"/>
                </a:lnTo>
                <a:lnTo>
                  <a:pt x="1849" y="5889"/>
                </a:lnTo>
                <a:lnTo>
                  <a:pt x="1849" y="5768"/>
                </a:lnTo>
                <a:lnTo>
                  <a:pt x="1801" y="5524"/>
                </a:lnTo>
                <a:lnTo>
                  <a:pt x="1655" y="4332"/>
                </a:lnTo>
                <a:lnTo>
                  <a:pt x="1606" y="3724"/>
                </a:lnTo>
                <a:lnTo>
                  <a:pt x="1557" y="3091"/>
                </a:lnTo>
                <a:lnTo>
                  <a:pt x="1557" y="2848"/>
                </a:lnTo>
                <a:lnTo>
                  <a:pt x="1533" y="2580"/>
                </a:lnTo>
                <a:lnTo>
                  <a:pt x="1874" y="2629"/>
                </a:lnTo>
                <a:lnTo>
                  <a:pt x="2214" y="2653"/>
                </a:lnTo>
                <a:lnTo>
                  <a:pt x="2920" y="2653"/>
                </a:lnTo>
                <a:lnTo>
                  <a:pt x="3626" y="2629"/>
                </a:lnTo>
                <a:lnTo>
                  <a:pt x="4283" y="2580"/>
                </a:lnTo>
                <a:lnTo>
                  <a:pt x="5110" y="2556"/>
                </a:lnTo>
                <a:close/>
                <a:moveTo>
                  <a:pt x="8468" y="6352"/>
                </a:moveTo>
                <a:lnTo>
                  <a:pt x="8200" y="6449"/>
                </a:lnTo>
                <a:lnTo>
                  <a:pt x="7835" y="6644"/>
                </a:lnTo>
                <a:lnTo>
                  <a:pt x="7665" y="6765"/>
                </a:lnTo>
                <a:lnTo>
                  <a:pt x="7494" y="6887"/>
                </a:lnTo>
                <a:lnTo>
                  <a:pt x="7470" y="6619"/>
                </a:lnTo>
                <a:lnTo>
                  <a:pt x="7421" y="6352"/>
                </a:lnTo>
                <a:close/>
                <a:moveTo>
                  <a:pt x="8735" y="6644"/>
                </a:moveTo>
                <a:lnTo>
                  <a:pt x="8735" y="6692"/>
                </a:lnTo>
                <a:lnTo>
                  <a:pt x="8735" y="6960"/>
                </a:lnTo>
                <a:lnTo>
                  <a:pt x="8103" y="6936"/>
                </a:lnTo>
                <a:lnTo>
                  <a:pt x="8030" y="6936"/>
                </a:lnTo>
                <a:lnTo>
                  <a:pt x="8200" y="6863"/>
                </a:lnTo>
                <a:lnTo>
                  <a:pt x="8735" y="6644"/>
                </a:lnTo>
                <a:close/>
                <a:moveTo>
                  <a:pt x="3942" y="7301"/>
                </a:moveTo>
                <a:lnTo>
                  <a:pt x="4331" y="7325"/>
                </a:lnTo>
                <a:lnTo>
                  <a:pt x="5061" y="7374"/>
                </a:lnTo>
                <a:lnTo>
                  <a:pt x="5864" y="7422"/>
                </a:lnTo>
                <a:lnTo>
                  <a:pt x="6667" y="7447"/>
                </a:lnTo>
                <a:lnTo>
                  <a:pt x="8297" y="7471"/>
                </a:lnTo>
                <a:lnTo>
                  <a:pt x="8833" y="7495"/>
                </a:lnTo>
                <a:lnTo>
                  <a:pt x="8930" y="7520"/>
                </a:lnTo>
                <a:lnTo>
                  <a:pt x="9052" y="7495"/>
                </a:lnTo>
                <a:lnTo>
                  <a:pt x="11607" y="7593"/>
                </a:lnTo>
                <a:lnTo>
                  <a:pt x="12361" y="7617"/>
                </a:lnTo>
                <a:lnTo>
                  <a:pt x="13115" y="7593"/>
                </a:lnTo>
                <a:lnTo>
                  <a:pt x="13870" y="7568"/>
                </a:lnTo>
                <a:lnTo>
                  <a:pt x="14624" y="7568"/>
                </a:lnTo>
                <a:lnTo>
                  <a:pt x="14600" y="7739"/>
                </a:lnTo>
                <a:lnTo>
                  <a:pt x="14575" y="7933"/>
                </a:lnTo>
                <a:lnTo>
                  <a:pt x="14575" y="8298"/>
                </a:lnTo>
                <a:lnTo>
                  <a:pt x="14624" y="8980"/>
                </a:lnTo>
                <a:lnTo>
                  <a:pt x="14697" y="9539"/>
                </a:lnTo>
                <a:lnTo>
                  <a:pt x="14746" y="10123"/>
                </a:lnTo>
                <a:lnTo>
                  <a:pt x="14770" y="10391"/>
                </a:lnTo>
                <a:lnTo>
                  <a:pt x="14794" y="10659"/>
                </a:lnTo>
                <a:lnTo>
                  <a:pt x="13310" y="10707"/>
                </a:lnTo>
                <a:lnTo>
                  <a:pt x="11826" y="10780"/>
                </a:lnTo>
                <a:lnTo>
                  <a:pt x="10341" y="10829"/>
                </a:lnTo>
                <a:lnTo>
                  <a:pt x="9587" y="10853"/>
                </a:lnTo>
                <a:lnTo>
                  <a:pt x="8833" y="10829"/>
                </a:lnTo>
                <a:lnTo>
                  <a:pt x="7178" y="10780"/>
                </a:lnTo>
                <a:lnTo>
                  <a:pt x="6327" y="10780"/>
                </a:lnTo>
                <a:lnTo>
                  <a:pt x="5499" y="10804"/>
                </a:lnTo>
                <a:lnTo>
                  <a:pt x="4088" y="10853"/>
                </a:lnTo>
                <a:lnTo>
                  <a:pt x="3358" y="10902"/>
                </a:lnTo>
                <a:lnTo>
                  <a:pt x="3017" y="10926"/>
                </a:lnTo>
                <a:lnTo>
                  <a:pt x="2677" y="10999"/>
                </a:lnTo>
                <a:lnTo>
                  <a:pt x="2677" y="10926"/>
                </a:lnTo>
                <a:lnTo>
                  <a:pt x="2652" y="10853"/>
                </a:lnTo>
                <a:lnTo>
                  <a:pt x="2604" y="10804"/>
                </a:lnTo>
                <a:lnTo>
                  <a:pt x="2531" y="10756"/>
                </a:lnTo>
                <a:lnTo>
                  <a:pt x="2239" y="10586"/>
                </a:lnTo>
                <a:lnTo>
                  <a:pt x="1947" y="10391"/>
                </a:lnTo>
                <a:lnTo>
                  <a:pt x="1411" y="10002"/>
                </a:lnTo>
                <a:lnTo>
                  <a:pt x="1168" y="9807"/>
                </a:lnTo>
                <a:lnTo>
                  <a:pt x="925" y="9612"/>
                </a:lnTo>
                <a:lnTo>
                  <a:pt x="681" y="9393"/>
                </a:lnTo>
                <a:lnTo>
                  <a:pt x="438" y="9199"/>
                </a:lnTo>
                <a:lnTo>
                  <a:pt x="633" y="9028"/>
                </a:lnTo>
                <a:lnTo>
                  <a:pt x="1338" y="8396"/>
                </a:lnTo>
                <a:lnTo>
                  <a:pt x="1703" y="8104"/>
                </a:lnTo>
                <a:lnTo>
                  <a:pt x="2068" y="7812"/>
                </a:lnTo>
                <a:lnTo>
                  <a:pt x="2336" y="7641"/>
                </a:lnTo>
                <a:lnTo>
                  <a:pt x="2458" y="7568"/>
                </a:lnTo>
                <a:lnTo>
                  <a:pt x="2579" y="7447"/>
                </a:lnTo>
                <a:lnTo>
                  <a:pt x="2604" y="7374"/>
                </a:lnTo>
                <a:lnTo>
                  <a:pt x="2847" y="7374"/>
                </a:lnTo>
                <a:lnTo>
                  <a:pt x="3115" y="7349"/>
                </a:lnTo>
                <a:lnTo>
                  <a:pt x="3577" y="7301"/>
                </a:lnTo>
                <a:close/>
                <a:moveTo>
                  <a:pt x="7446" y="11242"/>
                </a:moveTo>
                <a:lnTo>
                  <a:pt x="8541" y="11291"/>
                </a:lnTo>
                <a:lnTo>
                  <a:pt x="8395" y="11364"/>
                </a:lnTo>
                <a:lnTo>
                  <a:pt x="8249" y="11461"/>
                </a:lnTo>
                <a:lnTo>
                  <a:pt x="7981" y="11632"/>
                </a:lnTo>
                <a:lnTo>
                  <a:pt x="7567" y="11851"/>
                </a:lnTo>
                <a:lnTo>
                  <a:pt x="7519" y="11534"/>
                </a:lnTo>
                <a:lnTo>
                  <a:pt x="7494" y="11388"/>
                </a:lnTo>
                <a:lnTo>
                  <a:pt x="7446" y="11242"/>
                </a:lnTo>
                <a:close/>
                <a:moveTo>
                  <a:pt x="8784" y="11632"/>
                </a:moveTo>
                <a:lnTo>
                  <a:pt x="8735" y="12094"/>
                </a:lnTo>
                <a:lnTo>
                  <a:pt x="8541" y="12167"/>
                </a:lnTo>
                <a:lnTo>
                  <a:pt x="8370" y="12264"/>
                </a:lnTo>
                <a:lnTo>
                  <a:pt x="8005" y="12459"/>
                </a:lnTo>
                <a:lnTo>
                  <a:pt x="7762" y="12581"/>
                </a:lnTo>
                <a:lnTo>
                  <a:pt x="7640" y="12678"/>
                </a:lnTo>
                <a:lnTo>
                  <a:pt x="7543" y="12751"/>
                </a:lnTo>
                <a:lnTo>
                  <a:pt x="7543" y="12678"/>
                </a:lnTo>
                <a:lnTo>
                  <a:pt x="7567" y="12216"/>
                </a:lnTo>
                <a:lnTo>
                  <a:pt x="7713" y="12167"/>
                </a:lnTo>
                <a:lnTo>
                  <a:pt x="7859" y="12118"/>
                </a:lnTo>
                <a:lnTo>
                  <a:pt x="8103" y="11997"/>
                </a:lnTo>
                <a:lnTo>
                  <a:pt x="8443" y="11826"/>
                </a:lnTo>
                <a:lnTo>
                  <a:pt x="8614" y="11729"/>
                </a:lnTo>
                <a:lnTo>
                  <a:pt x="8784" y="11632"/>
                </a:lnTo>
                <a:close/>
                <a:moveTo>
                  <a:pt x="8735" y="12581"/>
                </a:moveTo>
                <a:lnTo>
                  <a:pt x="8735" y="13189"/>
                </a:lnTo>
                <a:lnTo>
                  <a:pt x="8662" y="13165"/>
                </a:lnTo>
                <a:lnTo>
                  <a:pt x="8565" y="13165"/>
                </a:lnTo>
                <a:lnTo>
                  <a:pt x="8468" y="13189"/>
                </a:lnTo>
                <a:lnTo>
                  <a:pt x="8249" y="13262"/>
                </a:lnTo>
                <a:lnTo>
                  <a:pt x="8054" y="13384"/>
                </a:lnTo>
                <a:lnTo>
                  <a:pt x="7859" y="13481"/>
                </a:lnTo>
                <a:lnTo>
                  <a:pt x="7665" y="13627"/>
                </a:lnTo>
                <a:lnTo>
                  <a:pt x="7446" y="13797"/>
                </a:lnTo>
                <a:lnTo>
                  <a:pt x="7494" y="13140"/>
                </a:lnTo>
                <a:lnTo>
                  <a:pt x="7665" y="13116"/>
                </a:lnTo>
                <a:lnTo>
                  <a:pt x="7835" y="13043"/>
                </a:lnTo>
                <a:lnTo>
                  <a:pt x="8151" y="12873"/>
                </a:lnTo>
                <a:lnTo>
                  <a:pt x="8735" y="12581"/>
                </a:lnTo>
                <a:close/>
                <a:moveTo>
                  <a:pt x="8735" y="13578"/>
                </a:moveTo>
                <a:lnTo>
                  <a:pt x="8735" y="14138"/>
                </a:lnTo>
                <a:lnTo>
                  <a:pt x="8541" y="14211"/>
                </a:lnTo>
                <a:lnTo>
                  <a:pt x="8346" y="14284"/>
                </a:lnTo>
                <a:lnTo>
                  <a:pt x="7981" y="14454"/>
                </a:lnTo>
                <a:lnTo>
                  <a:pt x="7689" y="14576"/>
                </a:lnTo>
                <a:lnTo>
                  <a:pt x="7543" y="14673"/>
                </a:lnTo>
                <a:lnTo>
                  <a:pt x="7421" y="14746"/>
                </a:lnTo>
                <a:lnTo>
                  <a:pt x="7421" y="14454"/>
                </a:lnTo>
                <a:lnTo>
                  <a:pt x="7421" y="14138"/>
                </a:lnTo>
                <a:lnTo>
                  <a:pt x="7567" y="14089"/>
                </a:lnTo>
                <a:lnTo>
                  <a:pt x="7738" y="14016"/>
                </a:lnTo>
                <a:lnTo>
                  <a:pt x="8005" y="13870"/>
                </a:lnTo>
                <a:lnTo>
                  <a:pt x="8176" y="13773"/>
                </a:lnTo>
                <a:lnTo>
                  <a:pt x="8370" y="13724"/>
                </a:lnTo>
                <a:lnTo>
                  <a:pt x="8735" y="13578"/>
                </a:lnTo>
                <a:close/>
                <a:moveTo>
                  <a:pt x="8735" y="14625"/>
                </a:moveTo>
                <a:lnTo>
                  <a:pt x="8735" y="15014"/>
                </a:lnTo>
                <a:lnTo>
                  <a:pt x="8687" y="15038"/>
                </a:lnTo>
                <a:lnTo>
                  <a:pt x="7908" y="15501"/>
                </a:lnTo>
                <a:lnTo>
                  <a:pt x="7689" y="15598"/>
                </a:lnTo>
                <a:lnTo>
                  <a:pt x="7446" y="15720"/>
                </a:lnTo>
                <a:lnTo>
                  <a:pt x="7421" y="15087"/>
                </a:lnTo>
                <a:lnTo>
                  <a:pt x="7592" y="15063"/>
                </a:lnTo>
                <a:lnTo>
                  <a:pt x="7738" y="15014"/>
                </a:lnTo>
                <a:lnTo>
                  <a:pt x="8054" y="14892"/>
                </a:lnTo>
                <a:lnTo>
                  <a:pt x="8735" y="14625"/>
                </a:lnTo>
                <a:close/>
                <a:moveTo>
                  <a:pt x="8711" y="15452"/>
                </a:moveTo>
                <a:lnTo>
                  <a:pt x="8711" y="16231"/>
                </a:lnTo>
                <a:lnTo>
                  <a:pt x="8419" y="16328"/>
                </a:lnTo>
                <a:lnTo>
                  <a:pt x="8151" y="16425"/>
                </a:lnTo>
                <a:lnTo>
                  <a:pt x="7811" y="16523"/>
                </a:lnTo>
                <a:lnTo>
                  <a:pt x="7494" y="16620"/>
                </a:lnTo>
                <a:lnTo>
                  <a:pt x="7470" y="16012"/>
                </a:lnTo>
                <a:lnTo>
                  <a:pt x="7567" y="16012"/>
                </a:lnTo>
                <a:lnTo>
                  <a:pt x="7689" y="15963"/>
                </a:lnTo>
                <a:lnTo>
                  <a:pt x="7908" y="15890"/>
                </a:lnTo>
                <a:lnTo>
                  <a:pt x="8322" y="15671"/>
                </a:lnTo>
                <a:lnTo>
                  <a:pt x="8711" y="15452"/>
                </a:lnTo>
                <a:close/>
                <a:moveTo>
                  <a:pt x="8687" y="16717"/>
                </a:moveTo>
                <a:lnTo>
                  <a:pt x="8687" y="17082"/>
                </a:lnTo>
                <a:lnTo>
                  <a:pt x="8687" y="17107"/>
                </a:lnTo>
                <a:lnTo>
                  <a:pt x="8346" y="17228"/>
                </a:lnTo>
                <a:lnTo>
                  <a:pt x="8005" y="17399"/>
                </a:lnTo>
                <a:lnTo>
                  <a:pt x="7543" y="17593"/>
                </a:lnTo>
                <a:lnTo>
                  <a:pt x="7519" y="17009"/>
                </a:lnTo>
                <a:lnTo>
                  <a:pt x="7689" y="17009"/>
                </a:lnTo>
                <a:lnTo>
                  <a:pt x="7859" y="16961"/>
                </a:lnTo>
                <a:lnTo>
                  <a:pt x="8176" y="16888"/>
                </a:lnTo>
                <a:lnTo>
                  <a:pt x="8687" y="16717"/>
                </a:lnTo>
                <a:close/>
                <a:moveTo>
                  <a:pt x="8687" y="17545"/>
                </a:moveTo>
                <a:lnTo>
                  <a:pt x="8687" y="18250"/>
                </a:lnTo>
                <a:lnTo>
                  <a:pt x="8370" y="18275"/>
                </a:lnTo>
                <a:lnTo>
                  <a:pt x="8054" y="18299"/>
                </a:lnTo>
                <a:lnTo>
                  <a:pt x="7835" y="18323"/>
                </a:lnTo>
                <a:lnTo>
                  <a:pt x="7592" y="18348"/>
                </a:lnTo>
                <a:lnTo>
                  <a:pt x="7543" y="18372"/>
                </a:lnTo>
                <a:lnTo>
                  <a:pt x="7543" y="18031"/>
                </a:lnTo>
                <a:lnTo>
                  <a:pt x="7689" y="17983"/>
                </a:lnTo>
                <a:lnTo>
                  <a:pt x="7811" y="17934"/>
                </a:lnTo>
                <a:lnTo>
                  <a:pt x="8078" y="17812"/>
                </a:lnTo>
                <a:lnTo>
                  <a:pt x="8687" y="17545"/>
                </a:lnTo>
                <a:close/>
                <a:moveTo>
                  <a:pt x="8078" y="1"/>
                </a:moveTo>
                <a:lnTo>
                  <a:pt x="7884" y="25"/>
                </a:lnTo>
                <a:lnTo>
                  <a:pt x="7713" y="74"/>
                </a:lnTo>
                <a:lnTo>
                  <a:pt x="7567" y="171"/>
                </a:lnTo>
                <a:lnTo>
                  <a:pt x="7446" y="269"/>
                </a:lnTo>
                <a:lnTo>
                  <a:pt x="7324" y="390"/>
                </a:lnTo>
                <a:lnTo>
                  <a:pt x="7227" y="536"/>
                </a:lnTo>
                <a:lnTo>
                  <a:pt x="7154" y="682"/>
                </a:lnTo>
                <a:lnTo>
                  <a:pt x="7081" y="853"/>
                </a:lnTo>
                <a:lnTo>
                  <a:pt x="7032" y="1023"/>
                </a:lnTo>
                <a:lnTo>
                  <a:pt x="6959" y="1388"/>
                </a:lnTo>
                <a:lnTo>
                  <a:pt x="6935" y="1753"/>
                </a:lnTo>
                <a:lnTo>
                  <a:pt x="6959" y="2118"/>
                </a:lnTo>
                <a:lnTo>
                  <a:pt x="6959" y="2118"/>
                </a:lnTo>
                <a:lnTo>
                  <a:pt x="5816" y="2094"/>
                </a:lnTo>
                <a:lnTo>
                  <a:pt x="4672" y="2094"/>
                </a:lnTo>
                <a:lnTo>
                  <a:pt x="2993" y="2167"/>
                </a:lnTo>
                <a:lnTo>
                  <a:pt x="1801" y="2167"/>
                </a:lnTo>
                <a:lnTo>
                  <a:pt x="1387" y="2191"/>
                </a:lnTo>
                <a:lnTo>
                  <a:pt x="1338" y="2191"/>
                </a:lnTo>
                <a:lnTo>
                  <a:pt x="1290" y="2215"/>
                </a:lnTo>
                <a:lnTo>
                  <a:pt x="1290" y="2240"/>
                </a:lnTo>
                <a:lnTo>
                  <a:pt x="1217" y="2288"/>
                </a:lnTo>
                <a:lnTo>
                  <a:pt x="1192" y="2361"/>
                </a:lnTo>
                <a:lnTo>
                  <a:pt x="1119" y="2556"/>
                </a:lnTo>
                <a:lnTo>
                  <a:pt x="1071" y="2775"/>
                </a:lnTo>
                <a:lnTo>
                  <a:pt x="1046" y="3018"/>
                </a:lnTo>
                <a:lnTo>
                  <a:pt x="1046" y="3261"/>
                </a:lnTo>
                <a:lnTo>
                  <a:pt x="1071" y="3748"/>
                </a:lnTo>
                <a:lnTo>
                  <a:pt x="1119" y="4162"/>
                </a:lnTo>
                <a:lnTo>
                  <a:pt x="1168" y="4770"/>
                </a:lnTo>
                <a:lnTo>
                  <a:pt x="1241" y="5378"/>
                </a:lnTo>
                <a:lnTo>
                  <a:pt x="1265" y="5622"/>
                </a:lnTo>
                <a:lnTo>
                  <a:pt x="1290" y="5889"/>
                </a:lnTo>
                <a:lnTo>
                  <a:pt x="1314" y="6011"/>
                </a:lnTo>
                <a:lnTo>
                  <a:pt x="1338" y="6133"/>
                </a:lnTo>
                <a:lnTo>
                  <a:pt x="1411" y="6230"/>
                </a:lnTo>
                <a:lnTo>
                  <a:pt x="1484" y="6303"/>
                </a:lnTo>
                <a:lnTo>
                  <a:pt x="1557" y="6352"/>
                </a:lnTo>
                <a:lnTo>
                  <a:pt x="1630" y="6352"/>
                </a:lnTo>
                <a:lnTo>
                  <a:pt x="1703" y="6327"/>
                </a:lnTo>
                <a:lnTo>
                  <a:pt x="1776" y="6279"/>
                </a:lnTo>
                <a:lnTo>
                  <a:pt x="1801" y="6254"/>
                </a:lnTo>
                <a:lnTo>
                  <a:pt x="2020" y="6303"/>
                </a:lnTo>
                <a:lnTo>
                  <a:pt x="2239" y="6327"/>
                </a:lnTo>
                <a:lnTo>
                  <a:pt x="2701" y="6352"/>
                </a:lnTo>
                <a:lnTo>
                  <a:pt x="4429" y="6376"/>
                </a:lnTo>
                <a:lnTo>
                  <a:pt x="6959" y="6352"/>
                </a:lnTo>
                <a:lnTo>
                  <a:pt x="6984" y="6595"/>
                </a:lnTo>
                <a:lnTo>
                  <a:pt x="7008" y="6911"/>
                </a:lnTo>
                <a:lnTo>
                  <a:pt x="5962" y="6887"/>
                </a:lnTo>
                <a:lnTo>
                  <a:pt x="4891" y="6838"/>
                </a:lnTo>
                <a:lnTo>
                  <a:pt x="4161" y="6814"/>
                </a:lnTo>
                <a:lnTo>
                  <a:pt x="3163" y="6814"/>
                </a:lnTo>
                <a:lnTo>
                  <a:pt x="2896" y="6863"/>
                </a:lnTo>
                <a:lnTo>
                  <a:pt x="2628" y="6936"/>
                </a:lnTo>
                <a:lnTo>
                  <a:pt x="2506" y="6984"/>
                </a:lnTo>
                <a:lnTo>
                  <a:pt x="2409" y="7057"/>
                </a:lnTo>
                <a:lnTo>
                  <a:pt x="2360" y="7033"/>
                </a:lnTo>
                <a:lnTo>
                  <a:pt x="2263" y="7033"/>
                </a:lnTo>
                <a:lnTo>
                  <a:pt x="2190" y="7057"/>
                </a:lnTo>
                <a:lnTo>
                  <a:pt x="1995" y="7130"/>
                </a:lnTo>
                <a:lnTo>
                  <a:pt x="1825" y="7228"/>
                </a:lnTo>
                <a:lnTo>
                  <a:pt x="1630" y="7374"/>
                </a:lnTo>
                <a:lnTo>
                  <a:pt x="1290" y="7666"/>
                </a:lnTo>
                <a:lnTo>
                  <a:pt x="1022" y="7933"/>
                </a:lnTo>
                <a:lnTo>
                  <a:pt x="681" y="8250"/>
                </a:lnTo>
                <a:lnTo>
                  <a:pt x="365" y="8590"/>
                </a:lnTo>
                <a:lnTo>
                  <a:pt x="243" y="8712"/>
                </a:lnTo>
                <a:lnTo>
                  <a:pt x="122" y="8858"/>
                </a:lnTo>
                <a:lnTo>
                  <a:pt x="24" y="9004"/>
                </a:lnTo>
                <a:lnTo>
                  <a:pt x="0" y="9077"/>
                </a:lnTo>
                <a:lnTo>
                  <a:pt x="0" y="9174"/>
                </a:lnTo>
                <a:lnTo>
                  <a:pt x="0" y="9199"/>
                </a:lnTo>
                <a:lnTo>
                  <a:pt x="0" y="9247"/>
                </a:lnTo>
                <a:lnTo>
                  <a:pt x="0" y="9320"/>
                </a:lnTo>
                <a:lnTo>
                  <a:pt x="73" y="9466"/>
                </a:lnTo>
                <a:lnTo>
                  <a:pt x="170" y="9612"/>
                </a:lnTo>
                <a:lnTo>
                  <a:pt x="292" y="9758"/>
                </a:lnTo>
                <a:lnTo>
                  <a:pt x="414" y="9904"/>
                </a:lnTo>
                <a:lnTo>
                  <a:pt x="681" y="10148"/>
                </a:lnTo>
                <a:lnTo>
                  <a:pt x="949" y="10367"/>
                </a:lnTo>
                <a:lnTo>
                  <a:pt x="1265" y="10610"/>
                </a:lnTo>
                <a:lnTo>
                  <a:pt x="1582" y="10829"/>
                </a:lnTo>
                <a:lnTo>
                  <a:pt x="1922" y="11048"/>
                </a:lnTo>
                <a:lnTo>
                  <a:pt x="2239" y="11242"/>
                </a:lnTo>
                <a:lnTo>
                  <a:pt x="2312" y="11267"/>
                </a:lnTo>
                <a:lnTo>
                  <a:pt x="2385" y="11267"/>
                </a:lnTo>
                <a:lnTo>
                  <a:pt x="2750" y="11340"/>
                </a:lnTo>
                <a:lnTo>
                  <a:pt x="3139" y="11388"/>
                </a:lnTo>
                <a:lnTo>
                  <a:pt x="3528" y="11388"/>
                </a:lnTo>
                <a:lnTo>
                  <a:pt x="3918" y="11364"/>
                </a:lnTo>
                <a:lnTo>
                  <a:pt x="4721" y="11315"/>
                </a:lnTo>
                <a:lnTo>
                  <a:pt x="5499" y="11267"/>
                </a:lnTo>
                <a:lnTo>
                  <a:pt x="6278" y="11242"/>
                </a:lnTo>
                <a:lnTo>
                  <a:pt x="7081" y="11242"/>
                </a:lnTo>
                <a:lnTo>
                  <a:pt x="7081" y="11607"/>
                </a:lnTo>
                <a:lnTo>
                  <a:pt x="7081" y="11972"/>
                </a:lnTo>
                <a:lnTo>
                  <a:pt x="7081" y="12313"/>
                </a:lnTo>
                <a:lnTo>
                  <a:pt x="7057" y="12678"/>
                </a:lnTo>
                <a:lnTo>
                  <a:pt x="6984" y="13578"/>
                </a:lnTo>
                <a:lnTo>
                  <a:pt x="6935" y="14016"/>
                </a:lnTo>
                <a:lnTo>
                  <a:pt x="6911" y="14454"/>
                </a:lnTo>
                <a:lnTo>
                  <a:pt x="6911" y="15476"/>
                </a:lnTo>
                <a:lnTo>
                  <a:pt x="6959" y="16498"/>
                </a:lnTo>
                <a:lnTo>
                  <a:pt x="7057" y="18542"/>
                </a:lnTo>
                <a:lnTo>
                  <a:pt x="7057" y="18615"/>
                </a:lnTo>
                <a:lnTo>
                  <a:pt x="7081" y="18688"/>
                </a:lnTo>
                <a:lnTo>
                  <a:pt x="7130" y="18737"/>
                </a:lnTo>
                <a:lnTo>
                  <a:pt x="7203" y="18761"/>
                </a:lnTo>
                <a:lnTo>
                  <a:pt x="7251" y="18786"/>
                </a:lnTo>
                <a:lnTo>
                  <a:pt x="7324" y="18786"/>
                </a:lnTo>
                <a:lnTo>
                  <a:pt x="7373" y="18761"/>
                </a:lnTo>
                <a:lnTo>
                  <a:pt x="7446" y="18737"/>
                </a:lnTo>
                <a:lnTo>
                  <a:pt x="7519" y="18786"/>
                </a:lnTo>
                <a:lnTo>
                  <a:pt x="7640" y="18810"/>
                </a:lnTo>
                <a:lnTo>
                  <a:pt x="8662" y="18810"/>
                </a:lnTo>
                <a:lnTo>
                  <a:pt x="8954" y="18786"/>
                </a:lnTo>
                <a:lnTo>
                  <a:pt x="9003" y="18786"/>
                </a:lnTo>
                <a:lnTo>
                  <a:pt x="9076" y="18761"/>
                </a:lnTo>
                <a:lnTo>
                  <a:pt x="9149" y="18664"/>
                </a:lnTo>
                <a:lnTo>
                  <a:pt x="9198" y="18542"/>
                </a:lnTo>
                <a:lnTo>
                  <a:pt x="9198" y="18421"/>
                </a:lnTo>
                <a:lnTo>
                  <a:pt x="9198" y="18323"/>
                </a:lnTo>
                <a:lnTo>
                  <a:pt x="9222" y="16547"/>
                </a:lnTo>
                <a:lnTo>
                  <a:pt x="9246" y="14771"/>
                </a:lnTo>
                <a:lnTo>
                  <a:pt x="9271" y="12946"/>
                </a:lnTo>
                <a:lnTo>
                  <a:pt x="9295" y="12118"/>
                </a:lnTo>
                <a:lnTo>
                  <a:pt x="9271" y="11729"/>
                </a:lnTo>
                <a:lnTo>
                  <a:pt x="9246" y="11315"/>
                </a:lnTo>
                <a:lnTo>
                  <a:pt x="10682" y="11315"/>
                </a:lnTo>
                <a:lnTo>
                  <a:pt x="12142" y="11267"/>
                </a:lnTo>
                <a:lnTo>
                  <a:pt x="13578" y="11194"/>
                </a:lnTo>
                <a:lnTo>
                  <a:pt x="14283" y="11169"/>
                </a:lnTo>
                <a:lnTo>
                  <a:pt x="15013" y="11169"/>
                </a:lnTo>
                <a:lnTo>
                  <a:pt x="15135" y="11145"/>
                </a:lnTo>
                <a:lnTo>
                  <a:pt x="15208" y="11072"/>
                </a:lnTo>
                <a:lnTo>
                  <a:pt x="15257" y="10999"/>
                </a:lnTo>
                <a:lnTo>
                  <a:pt x="15257" y="10902"/>
                </a:lnTo>
                <a:lnTo>
                  <a:pt x="15305" y="10731"/>
                </a:lnTo>
                <a:lnTo>
                  <a:pt x="15305" y="10586"/>
                </a:lnTo>
                <a:lnTo>
                  <a:pt x="15281" y="10245"/>
                </a:lnTo>
                <a:lnTo>
                  <a:pt x="15135" y="9126"/>
                </a:lnTo>
                <a:lnTo>
                  <a:pt x="15086" y="8615"/>
                </a:lnTo>
                <a:lnTo>
                  <a:pt x="15086" y="8104"/>
                </a:lnTo>
                <a:lnTo>
                  <a:pt x="15086" y="7933"/>
                </a:lnTo>
                <a:lnTo>
                  <a:pt x="15111" y="7739"/>
                </a:lnTo>
                <a:lnTo>
                  <a:pt x="15135" y="7568"/>
                </a:lnTo>
                <a:lnTo>
                  <a:pt x="15135" y="7374"/>
                </a:lnTo>
                <a:lnTo>
                  <a:pt x="15135" y="7276"/>
                </a:lnTo>
                <a:lnTo>
                  <a:pt x="15111" y="7179"/>
                </a:lnTo>
                <a:lnTo>
                  <a:pt x="15086" y="7130"/>
                </a:lnTo>
                <a:lnTo>
                  <a:pt x="15038" y="7106"/>
                </a:lnTo>
                <a:lnTo>
                  <a:pt x="14965" y="7057"/>
                </a:lnTo>
                <a:lnTo>
                  <a:pt x="14892" y="7033"/>
                </a:lnTo>
                <a:lnTo>
                  <a:pt x="14064" y="7033"/>
                </a:lnTo>
                <a:lnTo>
                  <a:pt x="13237" y="7057"/>
                </a:lnTo>
                <a:lnTo>
                  <a:pt x="12434" y="7082"/>
                </a:lnTo>
                <a:lnTo>
                  <a:pt x="11607" y="7082"/>
                </a:lnTo>
                <a:lnTo>
                  <a:pt x="9246" y="6984"/>
                </a:lnTo>
                <a:lnTo>
                  <a:pt x="9246" y="6765"/>
                </a:lnTo>
                <a:lnTo>
                  <a:pt x="9246" y="6571"/>
                </a:lnTo>
                <a:lnTo>
                  <a:pt x="9198" y="6352"/>
                </a:lnTo>
                <a:lnTo>
                  <a:pt x="9222" y="6327"/>
                </a:lnTo>
                <a:lnTo>
                  <a:pt x="10925" y="6303"/>
                </a:lnTo>
                <a:lnTo>
                  <a:pt x="12556" y="6303"/>
                </a:lnTo>
                <a:lnTo>
                  <a:pt x="14186" y="6376"/>
                </a:lnTo>
                <a:lnTo>
                  <a:pt x="14259" y="6376"/>
                </a:lnTo>
                <a:lnTo>
                  <a:pt x="14308" y="6352"/>
                </a:lnTo>
                <a:lnTo>
                  <a:pt x="14381" y="6279"/>
                </a:lnTo>
                <a:lnTo>
                  <a:pt x="14405" y="6206"/>
                </a:lnTo>
                <a:lnTo>
                  <a:pt x="14405" y="6108"/>
                </a:lnTo>
                <a:lnTo>
                  <a:pt x="14575" y="5962"/>
                </a:lnTo>
                <a:lnTo>
                  <a:pt x="14940" y="5670"/>
                </a:lnTo>
                <a:lnTo>
                  <a:pt x="15329" y="5427"/>
                </a:lnTo>
                <a:lnTo>
                  <a:pt x="15597" y="5232"/>
                </a:lnTo>
                <a:lnTo>
                  <a:pt x="15913" y="4965"/>
                </a:lnTo>
                <a:lnTo>
                  <a:pt x="16059" y="4819"/>
                </a:lnTo>
                <a:lnTo>
                  <a:pt x="16181" y="4673"/>
                </a:lnTo>
                <a:lnTo>
                  <a:pt x="16254" y="4502"/>
                </a:lnTo>
                <a:lnTo>
                  <a:pt x="16254" y="4429"/>
                </a:lnTo>
                <a:lnTo>
                  <a:pt x="16254" y="4356"/>
                </a:lnTo>
                <a:lnTo>
                  <a:pt x="16278" y="4283"/>
                </a:lnTo>
                <a:lnTo>
                  <a:pt x="16278" y="4210"/>
                </a:lnTo>
                <a:lnTo>
                  <a:pt x="16230" y="4064"/>
                </a:lnTo>
                <a:lnTo>
                  <a:pt x="16132" y="3894"/>
                </a:lnTo>
                <a:lnTo>
                  <a:pt x="16011" y="3724"/>
                </a:lnTo>
                <a:lnTo>
                  <a:pt x="15743" y="3432"/>
                </a:lnTo>
                <a:lnTo>
                  <a:pt x="15524" y="3213"/>
                </a:lnTo>
                <a:lnTo>
                  <a:pt x="15135" y="2848"/>
                </a:lnTo>
                <a:lnTo>
                  <a:pt x="14746" y="2532"/>
                </a:lnTo>
                <a:lnTo>
                  <a:pt x="14478" y="2288"/>
                </a:lnTo>
                <a:lnTo>
                  <a:pt x="14308" y="2215"/>
                </a:lnTo>
                <a:lnTo>
                  <a:pt x="14235" y="2167"/>
                </a:lnTo>
                <a:lnTo>
                  <a:pt x="14162" y="2167"/>
                </a:lnTo>
                <a:lnTo>
                  <a:pt x="14089" y="2118"/>
                </a:lnTo>
                <a:lnTo>
                  <a:pt x="14016" y="2118"/>
                </a:lnTo>
                <a:lnTo>
                  <a:pt x="13237" y="2142"/>
                </a:lnTo>
                <a:lnTo>
                  <a:pt x="12483" y="2167"/>
                </a:lnTo>
                <a:lnTo>
                  <a:pt x="11704" y="2215"/>
                </a:lnTo>
                <a:lnTo>
                  <a:pt x="10950" y="2240"/>
                </a:lnTo>
                <a:lnTo>
                  <a:pt x="10171" y="2240"/>
                </a:lnTo>
                <a:lnTo>
                  <a:pt x="9392" y="2215"/>
                </a:lnTo>
                <a:lnTo>
                  <a:pt x="9441" y="2069"/>
                </a:lnTo>
                <a:lnTo>
                  <a:pt x="9465" y="1899"/>
                </a:lnTo>
                <a:lnTo>
                  <a:pt x="9465" y="1558"/>
                </a:lnTo>
                <a:lnTo>
                  <a:pt x="9417" y="1218"/>
                </a:lnTo>
                <a:lnTo>
                  <a:pt x="9368" y="950"/>
                </a:lnTo>
                <a:lnTo>
                  <a:pt x="9295" y="755"/>
                </a:lnTo>
                <a:lnTo>
                  <a:pt x="9222" y="561"/>
                </a:lnTo>
                <a:lnTo>
                  <a:pt x="9125" y="415"/>
                </a:lnTo>
                <a:lnTo>
                  <a:pt x="8979" y="293"/>
                </a:lnTo>
                <a:lnTo>
                  <a:pt x="8833" y="196"/>
                </a:lnTo>
                <a:lnTo>
                  <a:pt x="8662" y="98"/>
                </a:lnTo>
                <a:lnTo>
                  <a:pt x="8492" y="50"/>
                </a:lnTo>
                <a:lnTo>
                  <a:pt x="8297" y="1"/>
                </a:lnTo>
                <a:close/>
              </a:path>
            </a:pathLst>
          </a:custGeom>
          <a:solidFill>
            <a:srgbClr val="25212A">
              <a:alpha val="7115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11" name="Google Shape;1011;p95"/>
          <p:cNvSpPr/>
          <p:nvPr/>
        </p:nvSpPr>
        <p:spPr>
          <a:xfrm>
            <a:off x="6621096" y="4893076"/>
            <a:ext cx="227986" cy="562438"/>
          </a:xfrm>
          <a:custGeom>
            <a:rect b="b" l="l" r="r" t="t"/>
            <a:pathLst>
              <a:path extrusionOk="0" h="21073" w="8542">
                <a:moveTo>
                  <a:pt x="4478" y="487"/>
                </a:moveTo>
                <a:lnTo>
                  <a:pt x="4673" y="536"/>
                </a:lnTo>
                <a:lnTo>
                  <a:pt x="4600" y="584"/>
                </a:lnTo>
                <a:lnTo>
                  <a:pt x="4527" y="657"/>
                </a:lnTo>
                <a:lnTo>
                  <a:pt x="4527" y="730"/>
                </a:lnTo>
                <a:lnTo>
                  <a:pt x="4527" y="755"/>
                </a:lnTo>
                <a:lnTo>
                  <a:pt x="4697" y="755"/>
                </a:lnTo>
                <a:lnTo>
                  <a:pt x="4819" y="730"/>
                </a:lnTo>
                <a:lnTo>
                  <a:pt x="4892" y="682"/>
                </a:lnTo>
                <a:lnTo>
                  <a:pt x="4965" y="633"/>
                </a:lnTo>
                <a:lnTo>
                  <a:pt x="5038" y="682"/>
                </a:lnTo>
                <a:lnTo>
                  <a:pt x="4965" y="730"/>
                </a:lnTo>
                <a:lnTo>
                  <a:pt x="4916" y="779"/>
                </a:lnTo>
                <a:lnTo>
                  <a:pt x="4819" y="925"/>
                </a:lnTo>
                <a:lnTo>
                  <a:pt x="4819" y="949"/>
                </a:lnTo>
                <a:lnTo>
                  <a:pt x="4843" y="974"/>
                </a:lnTo>
                <a:lnTo>
                  <a:pt x="4867" y="998"/>
                </a:lnTo>
                <a:lnTo>
                  <a:pt x="4892" y="974"/>
                </a:lnTo>
                <a:lnTo>
                  <a:pt x="5038" y="876"/>
                </a:lnTo>
                <a:lnTo>
                  <a:pt x="5111" y="828"/>
                </a:lnTo>
                <a:lnTo>
                  <a:pt x="5208" y="803"/>
                </a:lnTo>
                <a:lnTo>
                  <a:pt x="5330" y="901"/>
                </a:lnTo>
                <a:lnTo>
                  <a:pt x="5451" y="1022"/>
                </a:lnTo>
                <a:lnTo>
                  <a:pt x="5281" y="1120"/>
                </a:lnTo>
                <a:lnTo>
                  <a:pt x="5208" y="1193"/>
                </a:lnTo>
                <a:lnTo>
                  <a:pt x="5111" y="1266"/>
                </a:lnTo>
                <a:lnTo>
                  <a:pt x="4965" y="1436"/>
                </a:lnTo>
                <a:lnTo>
                  <a:pt x="4965" y="1460"/>
                </a:lnTo>
                <a:lnTo>
                  <a:pt x="4965" y="1485"/>
                </a:lnTo>
                <a:lnTo>
                  <a:pt x="5013" y="1485"/>
                </a:lnTo>
                <a:lnTo>
                  <a:pt x="5111" y="1436"/>
                </a:lnTo>
                <a:lnTo>
                  <a:pt x="5208" y="1387"/>
                </a:lnTo>
                <a:lnTo>
                  <a:pt x="5403" y="1314"/>
                </a:lnTo>
                <a:lnTo>
                  <a:pt x="5573" y="1217"/>
                </a:lnTo>
                <a:lnTo>
                  <a:pt x="5695" y="1412"/>
                </a:lnTo>
                <a:lnTo>
                  <a:pt x="5768" y="1631"/>
                </a:lnTo>
                <a:lnTo>
                  <a:pt x="5719" y="1631"/>
                </a:lnTo>
                <a:lnTo>
                  <a:pt x="5597" y="1679"/>
                </a:lnTo>
                <a:lnTo>
                  <a:pt x="5451" y="1728"/>
                </a:lnTo>
                <a:lnTo>
                  <a:pt x="5184" y="1874"/>
                </a:lnTo>
                <a:lnTo>
                  <a:pt x="4989" y="1996"/>
                </a:lnTo>
                <a:lnTo>
                  <a:pt x="4892" y="2069"/>
                </a:lnTo>
                <a:lnTo>
                  <a:pt x="4819" y="2166"/>
                </a:lnTo>
                <a:lnTo>
                  <a:pt x="4819" y="2190"/>
                </a:lnTo>
                <a:lnTo>
                  <a:pt x="4843" y="2215"/>
                </a:lnTo>
                <a:lnTo>
                  <a:pt x="4940" y="2239"/>
                </a:lnTo>
                <a:lnTo>
                  <a:pt x="5038" y="2239"/>
                </a:lnTo>
                <a:lnTo>
                  <a:pt x="5232" y="2166"/>
                </a:lnTo>
                <a:lnTo>
                  <a:pt x="5524" y="2069"/>
                </a:lnTo>
                <a:lnTo>
                  <a:pt x="5816" y="1947"/>
                </a:lnTo>
                <a:lnTo>
                  <a:pt x="5841" y="1947"/>
                </a:lnTo>
                <a:lnTo>
                  <a:pt x="5841" y="1971"/>
                </a:lnTo>
                <a:lnTo>
                  <a:pt x="5841" y="2142"/>
                </a:lnTo>
                <a:lnTo>
                  <a:pt x="5816" y="2312"/>
                </a:lnTo>
                <a:lnTo>
                  <a:pt x="5743" y="2312"/>
                </a:lnTo>
                <a:lnTo>
                  <a:pt x="5622" y="2361"/>
                </a:lnTo>
                <a:lnTo>
                  <a:pt x="5476" y="2385"/>
                </a:lnTo>
                <a:lnTo>
                  <a:pt x="5208" y="2434"/>
                </a:lnTo>
                <a:lnTo>
                  <a:pt x="4916" y="2507"/>
                </a:lnTo>
                <a:lnTo>
                  <a:pt x="4794" y="2555"/>
                </a:lnTo>
                <a:lnTo>
                  <a:pt x="4648" y="2604"/>
                </a:lnTo>
                <a:lnTo>
                  <a:pt x="4648" y="2653"/>
                </a:lnTo>
                <a:lnTo>
                  <a:pt x="4673" y="2653"/>
                </a:lnTo>
                <a:lnTo>
                  <a:pt x="5208" y="2701"/>
                </a:lnTo>
                <a:lnTo>
                  <a:pt x="5476" y="2701"/>
                </a:lnTo>
                <a:lnTo>
                  <a:pt x="5719" y="2653"/>
                </a:lnTo>
                <a:lnTo>
                  <a:pt x="5646" y="2847"/>
                </a:lnTo>
                <a:lnTo>
                  <a:pt x="5524" y="3042"/>
                </a:lnTo>
                <a:lnTo>
                  <a:pt x="4697" y="3042"/>
                </a:lnTo>
                <a:lnTo>
                  <a:pt x="4624" y="3018"/>
                </a:lnTo>
                <a:lnTo>
                  <a:pt x="4575" y="2993"/>
                </a:lnTo>
                <a:lnTo>
                  <a:pt x="4551" y="2993"/>
                </a:lnTo>
                <a:lnTo>
                  <a:pt x="4551" y="3018"/>
                </a:lnTo>
                <a:lnTo>
                  <a:pt x="4600" y="3091"/>
                </a:lnTo>
                <a:lnTo>
                  <a:pt x="4673" y="3164"/>
                </a:lnTo>
                <a:lnTo>
                  <a:pt x="4746" y="3212"/>
                </a:lnTo>
                <a:lnTo>
                  <a:pt x="4843" y="3261"/>
                </a:lnTo>
                <a:lnTo>
                  <a:pt x="5086" y="3310"/>
                </a:lnTo>
                <a:lnTo>
                  <a:pt x="5330" y="3310"/>
                </a:lnTo>
                <a:lnTo>
                  <a:pt x="5159" y="3456"/>
                </a:lnTo>
                <a:lnTo>
                  <a:pt x="4989" y="3577"/>
                </a:lnTo>
                <a:lnTo>
                  <a:pt x="4892" y="3529"/>
                </a:lnTo>
                <a:lnTo>
                  <a:pt x="4746" y="3504"/>
                </a:lnTo>
                <a:lnTo>
                  <a:pt x="4259" y="3504"/>
                </a:lnTo>
                <a:lnTo>
                  <a:pt x="4235" y="3529"/>
                </a:lnTo>
                <a:lnTo>
                  <a:pt x="4210" y="3577"/>
                </a:lnTo>
                <a:lnTo>
                  <a:pt x="4210" y="3626"/>
                </a:lnTo>
                <a:lnTo>
                  <a:pt x="4235" y="3699"/>
                </a:lnTo>
                <a:lnTo>
                  <a:pt x="4283" y="3748"/>
                </a:lnTo>
                <a:lnTo>
                  <a:pt x="4429" y="3796"/>
                </a:lnTo>
                <a:lnTo>
                  <a:pt x="4283" y="3821"/>
                </a:lnTo>
                <a:lnTo>
                  <a:pt x="3967" y="3821"/>
                </a:lnTo>
                <a:lnTo>
                  <a:pt x="3821" y="3772"/>
                </a:lnTo>
                <a:lnTo>
                  <a:pt x="3675" y="3723"/>
                </a:lnTo>
                <a:lnTo>
                  <a:pt x="3529" y="3650"/>
                </a:lnTo>
                <a:lnTo>
                  <a:pt x="3407" y="3577"/>
                </a:lnTo>
                <a:lnTo>
                  <a:pt x="3310" y="3456"/>
                </a:lnTo>
                <a:lnTo>
                  <a:pt x="3213" y="3358"/>
                </a:lnTo>
                <a:lnTo>
                  <a:pt x="3115" y="3237"/>
                </a:lnTo>
                <a:lnTo>
                  <a:pt x="2969" y="2945"/>
                </a:lnTo>
                <a:lnTo>
                  <a:pt x="2848" y="2653"/>
                </a:lnTo>
                <a:lnTo>
                  <a:pt x="2775" y="2361"/>
                </a:lnTo>
                <a:lnTo>
                  <a:pt x="2750" y="2069"/>
                </a:lnTo>
                <a:lnTo>
                  <a:pt x="2750" y="1898"/>
                </a:lnTo>
                <a:lnTo>
                  <a:pt x="2775" y="1728"/>
                </a:lnTo>
                <a:lnTo>
                  <a:pt x="2823" y="1558"/>
                </a:lnTo>
                <a:lnTo>
                  <a:pt x="2896" y="1412"/>
                </a:lnTo>
                <a:lnTo>
                  <a:pt x="3067" y="1120"/>
                </a:lnTo>
                <a:lnTo>
                  <a:pt x="3261" y="852"/>
                </a:lnTo>
                <a:lnTo>
                  <a:pt x="3359" y="755"/>
                </a:lnTo>
                <a:lnTo>
                  <a:pt x="3480" y="682"/>
                </a:lnTo>
                <a:lnTo>
                  <a:pt x="3699" y="560"/>
                </a:lnTo>
                <a:lnTo>
                  <a:pt x="3772" y="584"/>
                </a:lnTo>
                <a:lnTo>
                  <a:pt x="3845" y="560"/>
                </a:lnTo>
                <a:lnTo>
                  <a:pt x="4064" y="511"/>
                </a:lnTo>
                <a:lnTo>
                  <a:pt x="4259" y="487"/>
                </a:lnTo>
                <a:close/>
                <a:moveTo>
                  <a:pt x="4600" y="4818"/>
                </a:moveTo>
                <a:lnTo>
                  <a:pt x="4940" y="4842"/>
                </a:lnTo>
                <a:lnTo>
                  <a:pt x="4746" y="4915"/>
                </a:lnTo>
                <a:lnTo>
                  <a:pt x="4600" y="5037"/>
                </a:lnTo>
                <a:lnTo>
                  <a:pt x="4600" y="5061"/>
                </a:lnTo>
                <a:lnTo>
                  <a:pt x="4600" y="5086"/>
                </a:lnTo>
                <a:lnTo>
                  <a:pt x="4624" y="5110"/>
                </a:lnTo>
                <a:lnTo>
                  <a:pt x="4648" y="5134"/>
                </a:lnTo>
                <a:lnTo>
                  <a:pt x="4770" y="5110"/>
                </a:lnTo>
                <a:lnTo>
                  <a:pt x="4867" y="5086"/>
                </a:lnTo>
                <a:lnTo>
                  <a:pt x="5086" y="5013"/>
                </a:lnTo>
                <a:lnTo>
                  <a:pt x="5305" y="4964"/>
                </a:lnTo>
                <a:lnTo>
                  <a:pt x="5403" y="4940"/>
                </a:lnTo>
                <a:lnTo>
                  <a:pt x="5500" y="4915"/>
                </a:lnTo>
                <a:lnTo>
                  <a:pt x="5573" y="4940"/>
                </a:lnTo>
                <a:lnTo>
                  <a:pt x="5719" y="4964"/>
                </a:lnTo>
                <a:lnTo>
                  <a:pt x="5695" y="4988"/>
                </a:lnTo>
                <a:lnTo>
                  <a:pt x="5427" y="5086"/>
                </a:lnTo>
                <a:lnTo>
                  <a:pt x="5281" y="5159"/>
                </a:lnTo>
                <a:lnTo>
                  <a:pt x="5232" y="5207"/>
                </a:lnTo>
                <a:lnTo>
                  <a:pt x="5184" y="5256"/>
                </a:lnTo>
                <a:lnTo>
                  <a:pt x="5208" y="5280"/>
                </a:lnTo>
                <a:lnTo>
                  <a:pt x="5281" y="5329"/>
                </a:lnTo>
                <a:lnTo>
                  <a:pt x="5403" y="5353"/>
                </a:lnTo>
                <a:lnTo>
                  <a:pt x="5524" y="5353"/>
                </a:lnTo>
                <a:lnTo>
                  <a:pt x="5622" y="5329"/>
                </a:lnTo>
                <a:lnTo>
                  <a:pt x="5938" y="5256"/>
                </a:lnTo>
                <a:lnTo>
                  <a:pt x="6254" y="5183"/>
                </a:lnTo>
                <a:lnTo>
                  <a:pt x="6425" y="5305"/>
                </a:lnTo>
                <a:lnTo>
                  <a:pt x="6254" y="5329"/>
                </a:lnTo>
                <a:lnTo>
                  <a:pt x="6035" y="5378"/>
                </a:lnTo>
                <a:lnTo>
                  <a:pt x="5841" y="5451"/>
                </a:lnTo>
                <a:lnTo>
                  <a:pt x="5743" y="5475"/>
                </a:lnTo>
                <a:lnTo>
                  <a:pt x="5670" y="5548"/>
                </a:lnTo>
                <a:lnTo>
                  <a:pt x="5573" y="5597"/>
                </a:lnTo>
                <a:lnTo>
                  <a:pt x="5500" y="5645"/>
                </a:lnTo>
                <a:lnTo>
                  <a:pt x="5476" y="5670"/>
                </a:lnTo>
                <a:lnTo>
                  <a:pt x="5500" y="5694"/>
                </a:lnTo>
                <a:lnTo>
                  <a:pt x="5573" y="5694"/>
                </a:lnTo>
                <a:lnTo>
                  <a:pt x="5622" y="5718"/>
                </a:lnTo>
                <a:lnTo>
                  <a:pt x="5670" y="5718"/>
                </a:lnTo>
                <a:lnTo>
                  <a:pt x="5743" y="5743"/>
                </a:lnTo>
                <a:lnTo>
                  <a:pt x="5889" y="5718"/>
                </a:lnTo>
                <a:lnTo>
                  <a:pt x="6035" y="5694"/>
                </a:lnTo>
                <a:lnTo>
                  <a:pt x="6230" y="5645"/>
                </a:lnTo>
                <a:lnTo>
                  <a:pt x="6400" y="5621"/>
                </a:lnTo>
                <a:lnTo>
                  <a:pt x="6571" y="5621"/>
                </a:lnTo>
                <a:lnTo>
                  <a:pt x="6668" y="5645"/>
                </a:lnTo>
                <a:lnTo>
                  <a:pt x="6741" y="5670"/>
                </a:lnTo>
                <a:lnTo>
                  <a:pt x="6668" y="5694"/>
                </a:lnTo>
                <a:lnTo>
                  <a:pt x="6498" y="5718"/>
                </a:lnTo>
                <a:lnTo>
                  <a:pt x="6352" y="5767"/>
                </a:lnTo>
                <a:lnTo>
                  <a:pt x="6206" y="5840"/>
                </a:lnTo>
                <a:lnTo>
                  <a:pt x="6133" y="5913"/>
                </a:lnTo>
                <a:lnTo>
                  <a:pt x="6108" y="5962"/>
                </a:lnTo>
                <a:lnTo>
                  <a:pt x="6084" y="6010"/>
                </a:lnTo>
                <a:lnTo>
                  <a:pt x="6108" y="6059"/>
                </a:lnTo>
                <a:lnTo>
                  <a:pt x="6133" y="6083"/>
                </a:lnTo>
                <a:lnTo>
                  <a:pt x="6181" y="6108"/>
                </a:lnTo>
                <a:lnTo>
                  <a:pt x="6279" y="6108"/>
                </a:lnTo>
                <a:lnTo>
                  <a:pt x="6400" y="6083"/>
                </a:lnTo>
                <a:lnTo>
                  <a:pt x="6619" y="6010"/>
                </a:lnTo>
                <a:lnTo>
                  <a:pt x="7130" y="6010"/>
                </a:lnTo>
                <a:lnTo>
                  <a:pt x="7203" y="6108"/>
                </a:lnTo>
                <a:lnTo>
                  <a:pt x="7276" y="6229"/>
                </a:lnTo>
                <a:lnTo>
                  <a:pt x="7106" y="6278"/>
                </a:lnTo>
                <a:lnTo>
                  <a:pt x="6936" y="6351"/>
                </a:lnTo>
                <a:lnTo>
                  <a:pt x="6790" y="6473"/>
                </a:lnTo>
                <a:lnTo>
                  <a:pt x="6668" y="6594"/>
                </a:lnTo>
                <a:lnTo>
                  <a:pt x="6668" y="6619"/>
                </a:lnTo>
                <a:lnTo>
                  <a:pt x="6887" y="6619"/>
                </a:lnTo>
                <a:lnTo>
                  <a:pt x="7082" y="6594"/>
                </a:lnTo>
                <a:lnTo>
                  <a:pt x="7471" y="6570"/>
                </a:lnTo>
                <a:lnTo>
                  <a:pt x="7544" y="6765"/>
                </a:lnTo>
                <a:lnTo>
                  <a:pt x="7130" y="6862"/>
                </a:lnTo>
                <a:lnTo>
                  <a:pt x="6984" y="6935"/>
                </a:lnTo>
                <a:lnTo>
                  <a:pt x="6936" y="6959"/>
                </a:lnTo>
                <a:lnTo>
                  <a:pt x="6911" y="6984"/>
                </a:lnTo>
                <a:lnTo>
                  <a:pt x="6960" y="7057"/>
                </a:lnTo>
                <a:lnTo>
                  <a:pt x="7033" y="7081"/>
                </a:lnTo>
                <a:lnTo>
                  <a:pt x="7106" y="7105"/>
                </a:lnTo>
                <a:lnTo>
                  <a:pt x="7203" y="7105"/>
                </a:lnTo>
                <a:lnTo>
                  <a:pt x="7422" y="7081"/>
                </a:lnTo>
                <a:lnTo>
                  <a:pt x="7641" y="7032"/>
                </a:lnTo>
                <a:lnTo>
                  <a:pt x="7714" y="7227"/>
                </a:lnTo>
                <a:lnTo>
                  <a:pt x="7544" y="7276"/>
                </a:lnTo>
                <a:lnTo>
                  <a:pt x="7349" y="7349"/>
                </a:lnTo>
                <a:lnTo>
                  <a:pt x="7203" y="7422"/>
                </a:lnTo>
                <a:lnTo>
                  <a:pt x="7155" y="7470"/>
                </a:lnTo>
                <a:lnTo>
                  <a:pt x="7106" y="7543"/>
                </a:lnTo>
                <a:lnTo>
                  <a:pt x="7106" y="7568"/>
                </a:lnTo>
                <a:lnTo>
                  <a:pt x="7106" y="7592"/>
                </a:lnTo>
                <a:lnTo>
                  <a:pt x="7130" y="7616"/>
                </a:lnTo>
                <a:lnTo>
                  <a:pt x="7155" y="7616"/>
                </a:lnTo>
                <a:lnTo>
                  <a:pt x="7228" y="7568"/>
                </a:lnTo>
                <a:lnTo>
                  <a:pt x="7325" y="7543"/>
                </a:lnTo>
                <a:lnTo>
                  <a:pt x="7495" y="7519"/>
                </a:lnTo>
                <a:lnTo>
                  <a:pt x="7763" y="7470"/>
                </a:lnTo>
                <a:lnTo>
                  <a:pt x="7836" y="7762"/>
                </a:lnTo>
                <a:lnTo>
                  <a:pt x="7812" y="7787"/>
                </a:lnTo>
                <a:lnTo>
                  <a:pt x="7568" y="7811"/>
                </a:lnTo>
                <a:lnTo>
                  <a:pt x="7349" y="7884"/>
                </a:lnTo>
                <a:lnTo>
                  <a:pt x="7301" y="7933"/>
                </a:lnTo>
                <a:lnTo>
                  <a:pt x="7301" y="7981"/>
                </a:lnTo>
                <a:lnTo>
                  <a:pt x="7301" y="8030"/>
                </a:lnTo>
                <a:lnTo>
                  <a:pt x="7349" y="8054"/>
                </a:lnTo>
                <a:lnTo>
                  <a:pt x="7447" y="8079"/>
                </a:lnTo>
                <a:lnTo>
                  <a:pt x="7568" y="8079"/>
                </a:lnTo>
                <a:lnTo>
                  <a:pt x="7763" y="8054"/>
                </a:lnTo>
                <a:lnTo>
                  <a:pt x="7885" y="8030"/>
                </a:lnTo>
                <a:lnTo>
                  <a:pt x="7933" y="8273"/>
                </a:lnTo>
                <a:lnTo>
                  <a:pt x="7690" y="8346"/>
                </a:lnTo>
                <a:lnTo>
                  <a:pt x="7593" y="8395"/>
                </a:lnTo>
                <a:lnTo>
                  <a:pt x="7495" y="8468"/>
                </a:lnTo>
                <a:lnTo>
                  <a:pt x="7495" y="8492"/>
                </a:lnTo>
                <a:lnTo>
                  <a:pt x="7739" y="8541"/>
                </a:lnTo>
                <a:lnTo>
                  <a:pt x="7958" y="8541"/>
                </a:lnTo>
                <a:lnTo>
                  <a:pt x="7982" y="8809"/>
                </a:lnTo>
                <a:lnTo>
                  <a:pt x="7860" y="8833"/>
                </a:lnTo>
                <a:lnTo>
                  <a:pt x="7739" y="8857"/>
                </a:lnTo>
                <a:lnTo>
                  <a:pt x="7641" y="8930"/>
                </a:lnTo>
                <a:lnTo>
                  <a:pt x="7568" y="9003"/>
                </a:lnTo>
                <a:lnTo>
                  <a:pt x="7544" y="9052"/>
                </a:lnTo>
                <a:lnTo>
                  <a:pt x="7568" y="9101"/>
                </a:lnTo>
                <a:lnTo>
                  <a:pt x="7690" y="9125"/>
                </a:lnTo>
                <a:lnTo>
                  <a:pt x="7787" y="9125"/>
                </a:lnTo>
                <a:lnTo>
                  <a:pt x="8006" y="9101"/>
                </a:lnTo>
                <a:lnTo>
                  <a:pt x="8006" y="9320"/>
                </a:lnTo>
                <a:lnTo>
                  <a:pt x="7933" y="9344"/>
                </a:lnTo>
                <a:lnTo>
                  <a:pt x="7860" y="9368"/>
                </a:lnTo>
                <a:lnTo>
                  <a:pt x="7787" y="9417"/>
                </a:lnTo>
                <a:lnTo>
                  <a:pt x="7666" y="9490"/>
                </a:lnTo>
                <a:lnTo>
                  <a:pt x="7641" y="9539"/>
                </a:lnTo>
                <a:lnTo>
                  <a:pt x="7666" y="9563"/>
                </a:lnTo>
                <a:lnTo>
                  <a:pt x="7787" y="9587"/>
                </a:lnTo>
                <a:lnTo>
                  <a:pt x="7933" y="9612"/>
                </a:lnTo>
                <a:lnTo>
                  <a:pt x="8031" y="9612"/>
                </a:lnTo>
                <a:lnTo>
                  <a:pt x="8031" y="9855"/>
                </a:lnTo>
                <a:lnTo>
                  <a:pt x="7909" y="9879"/>
                </a:lnTo>
                <a:lnTo>
                  <a:pt x="7787" y="9928"/>
                </a:lnTo>
                <a:lnTo>
                  <a:pt x="7690" y="10001"/>
                </a:lnTo>
                <a:lnTo>
                  <a:pt x="7666" y="10025"/>
                </a:lnTo>
                <a:lnTo>
                  <a:pt x="7666" y="10050"/>
                </a:lnTo>
                <a:lnTo>
                  <a:pt x="7714" y="10098"/>
                </a:lnTo>
                <a:lnTo>
                  <a:pt x="8031" y="10098"/>
                </a:lnTo>
                <a:lnTo>
                  <a:pt x="8006" y="10415"/>
                </a:lnTo>
                <a:lnTo>
                  <a:pt x="7885" y="10439"/>
                </a:lnTo>
                <a:lnTo>
                  <a:pt x="7739" y="10488"/>
                </a:lnTo>
                <a:lnTo>
                  <a:pt x="7714" y="10512"/>
                </a:lnTo>
                <a:lnTo>
                  <a:pt x="7714" y="10536"/>
                </a:lnTo>
                <a:lnTo>
                  <a:pt x="7739" y="10585"/>
                </a:lnTo>
                <a:lnTo>
                  <a:pt x="7763" y="10609"/>
                </a:lnTo>
                <a:lnTo>
                  <a:pt x="7885" y="10634"/>
                </a:lnTo>
                <a:lnTo>
                  <a:pt x="7982" y="10634"/>
                </a:lnTo>
                <a:lnTo>
                  <a:pt x="7958" y="10901"/>
                </a:lnTo>
                <a:lnTo>
                  <a:pt x="7909" y="10926"/>
                </a:lnTo>
                <a:lnTo>
                  <a:pt x="7860" y="10926"/>
                </a:lnTo>
                <a:lnTo>
                  <a:pt x="7812" y="10950"/>
                </a:lnTo>
                <a:lnTo>
                  <a:pt x="7787" y="10950"/>
                </a:lnTo>
                <a:lnTo>
                  <a:pt x="7787" y="10999"/>
                </a:lnTo>
                <a:lnTo>
                  <a:pt x="7860" y="11047"/>
                </a:lnTo>
                <a:lnTo>
                  <a:pt x="7933" y="11072"/>
                </a:lnTo>
                <a:lnTo>
                  <a:pt x="7958" y="11145"/>
                </a:lnTo>
                <a:lnTo>
                  <a:pt x="7982" y="11193"/>
                </a:lnTo>
                <a:lnTo>
                  <a:pt x="8079" y="11266"/>
                </a:lnTo>
                <a:lnTo>
                  <a:pt x="8055" y="11437"/>
                </a:lnTo>
                <a:lnTo>
                  <a:pt x="8006" y="11583"/>
                </a:lnTo>
                <a:lnTo>
                  <a:pt x="7933" y="11729"/>
                </a:lnTo>
                <a:lnTo>
                  <a:pt x="7812" y="11826"/>
                </a:lnTo>
                <a:lnTo>
                  <a:pt x="7690" y="11899"/>
                </a:lnTo>
                <a:lnTo>
                  <a:pt x="7520" y="11899"/>
                </a:lnTo>
                <a:lnTo>
                  <a:pt x="7447" y="11850"/>
                </a:lnTo>
                <a:lnTo>
                  <a:pt x="7398" y="11802"/>
                </a:lnTo>
                <a:lnTo>
                  <a:pt x="7325" y="11729"/>
                </a:lnTo>
                <a:lnTo>
                  <a:pt x="7301" y="11656"/>
                </a:lnTo>
                <a:lnTo>
                  <a:pt x="7276" y="11583"/>
                </a:lnTo>
                <a:lnTo>
                  <a:pt x="7276" y="11388"/>
                </a:lnTo>
                <a:lnTo>
                  <a:pt x="7301" y="11242"/>
                </a:lnTo>
                <a:lnTo>
                  <a:pt x="7398" y="11096"/>
                </a:lnTo>
                <a:lnTo>
                  <a:pt x="7422" y="11023"/>
                </a:lnTo>
                <a:lnTo>
                  <a:pt x="7447" y="10974"/>
                </a:lnTo>
                <a:lnTo>
                  <a:pt x="7447" y="10828"/>
                </a:lnTo>
                <a:lnTo>
                  <a:pt x="7374" y="10561"/>
                </a:lnTo>
                <a:lnTo>
                  <a:pt x="7301" y="10074"/>
                </a:lnTo>
                <a:lnTo>
                  <a:pt x="7252" y="9612"/>
                </a:lnTo>
                <a:lnTo>
                  <a:pt x="7179" y="9125"/>
                </a:lnTo>
                <a:lnTo>
                  <a:pt x="7106" y="8906"/>
                </a:lnTo>
                <a:lnTo>
                  <a:pt x="7033" y="8663"/>
                </a:lnTo>
                <a:lnTo>
                  <a:pt x="6765" y="7957"/>
                </a:lnTo>
                <a:lnTo>
                  <a:pt x="6449" y="7276"/>
                </a:lnTo>
                <a:lnTo>
                  <a:pt x="6400" y="7203"/>
                </a:lnTo>
                <a:lnTo>
                  <a:pt x="6352" y="7105"/>
                </a:lnTo>
                <a:lnTo>
                  <a:pt x="6327" y="7057"/>
                </a:lnTo>
                <a:lnTo>
                  <a:pt x="6206" y="7057"/>
                </a:lnTo>
                <a:lnTo>
                  <a:pt x="6157" y="7081"/>
                </a:lnTo>
                <a:lnTo>
                  <a:pt x="6133" y="7105"/>
                </a:lnTo>
                <a:lnTo>
                  <a:pt x="6133" y="7154"/>
                </a:lnTo>
                <a:lnTo>
                  <a:pt x="6133" y="7227"/>
                </a:lnTo>
                <a:lnTo>
                  <a:pt x="5987" y="7227"/>
                </a:lnTo>
                <a:lnTo>
                  <a:pt x="5816" y="7251"/>
                </a:lnTo>
                <a:lnTo>
                  <a:pt x="5743" y="7276"/>
                </a:lnTo>
                <a:lnTo>
                  <a:pt x="5670" y="7300"/>
                </a:lnTo>
                <a:lnTo>
                  <a:pt x="5646" y="7349"/>
                </a:lnTo>
                <a:lnTo>
                  <a:pt x="5646" y="7397"/>
                </a:lnTo>
                <a:lnTo>
                  <a:pt x="5670" y="7422"/>
                </a:lnTo>
                <a:lnTo>
                  <a:pt x="5695" y="7470"/>
                </a:lnTo>
                <a:lnTo>
                  <a:pt x="5743" y="7495"/>
                </a:lnTo>
                <a:lnTo>
                  <a:pt x="5816" y="7519"/>
                </a:lnTo>
                <a:lnTo>
                  <a:pt x="6133" y="7519"/>
                </a:lnTo>
                <a:lnTo>
                  <a:pt x="6133" y="7714"/>
                </a:lnTo>
                <a:lnTo>
                  <a:pt x="6084" y="7714"/>
                </a:lnTo>
                <a:lnTo>
                  <a:pt x="5768" y="7738"/>
                </a:lnTo>
                <a:lnTo>
                  <a:pt x="5597" y="7787"/>
                </a:lnTo>
                <a:lnTo>
                  <a:pt x="5451" y="7860"/>
                </a:lnTo>
                <a:lnTo>
                  <a:pt x="5427" y="7884"/>
                </a:lnTo>
                <a:lnTo>
                  <a:pt x="5451" y="7933"/>
                </a:lnTo>
                <a:lnTo>
                  <a:pt x="5573" y="7981"/>
                </a:lnTo>
                <a:lnTo>
                  <a:pt x="5719" y="8006"/>
                </a:lnTo>
                <a:lnTo>
                  <a:pt x="6157" y="8006"/>
                </a:lnTo>
                <a:lnTo>
                  <a:pt x="6157" y="8298"/>
                </a:lnTo>
                <a:lnTo>
                  <a:pt x="5962" y="8298"/>
                </a:lnTo>
                <a:lnTo>
                  <a:pt x="5792" y="8322"/>
                </a:lnTo>
                <a:lnTo>
                  <a:pt x="5646" y="8322"/>
                </a:lnTo>
                <a:lnTo>
                  <a:pt x="5500" y="8371"/>
                </a:lnTo>
                <a:lnTo>
                  <a:pt x="5354" y="8444"/>
                </a:lnTo>
                <a:lnTo>
                  <a:pt x="5232" y="8541"/>
                </a:lnTo>
                <a:lnTo>
                  <a:pt x="5232" y="8565"/>
                </a:lnTo>
                <a:lnTo>
                  <a:pt x="5232" y="8590"/>
                </a:lnTo>
                <a:lnTo>
                  <a:pt x="5378" y="8638"/>
                </a:lnTo>
                <a:lnTo>
                  <a:pt x="5524" y="8663"/>
                </a:lnTo>
                <a:lnTo>
                  <a:pt x="5987" y="8663"/>
                </a:lnTo>
                <a:lnTo>
                  <a:pt x="6157" y="8638"/>
                </a:lnTo>
                <a:lnTo>
                  <a:pt x="6157" y="8784"/>
                </a:lnTo>
                <a:lnTo>
                  <a:pt x="6084" y="8760"/>
                </a:lnTo>
                <a:lnTo>
                  <a:pt x="5987" y="8784"/>
                </a:lnTo>
                <a:lnTo>
                  <a:pt x="5816" y="8809"/>
                </a:lnTo>
                <a:lnTo>
                  <a:pt x="5549" y="8833"/>
                </a:lnTo>
                <a:lnTo>
                  <a:pt x="5403" y="8857"/>
                </a:lnTo>
                <a:lnTo>
                  <a:pt x="5281" y="8906"/>
                </a:lnTo>
                <a:lnTo>
                  <a:pt x="5257" y="8930"/>
                </a:lnTo>
                <a:lnTo>
                  <a:pt x="5281" y="8955"/>
                </a:lnTo>
                <a:lnTo>
                  <a:pt x="5403" y="9028"/>
                </a:lnTo>
                <a:lnTo>
                  <a:pt x="5549" y="9052"/>
                </a:lnTo>
                <a:lnTo>
                  <a:pt x="5670" y="9076"/>
                </a:lnTo>
                <a:lnTo>
                  <a:pt x="5816" y="9101"/>
                </a:lnTo>
                <a:lnTo>
                  <a:pt x="5987" y="9101"/>
                </a:lnTo>
                <a:lnTo>
                  <a:pt x="6084" y="9076"/>
                </a:lnTo>
                <a:lnTo>
                  <a:pt x="6181" y="9076"/>
                </a:lnTo>
                <a:lnTo>
                  <a:pt x="6181" y="9320"/>
                </a:lnTo>
                <a:lnTo>
                  <a:pt x="5962" y="9295"/>
                </a:lnTo>
                <a:lnTo>
                  <a:pt x="5743" y="9320"/>
                </a:lnTo>
                <a:lnTo>
                  <a:pt x="5500" y="9344"/>
                </a:lnTo>
                <a:lnTo>
                  <a:pt x="5378" y="9393"/>
                </a:lnTo>
                <a:lnTo>
                  <a:pt x="5281" y="9441"/>
                </a:lnTo>
                <a:lnTo>
                  <a:pt x="5257" y="9466"/>
                </a:lnTo>
                <a:lnTo>
                  <a:pt x="5257" y="9514"/>
                </a:lnTo>
                <a:lnTo>
                  <a:pt x="5305" y="9563"/>
                </a:lnTo>
                <a:lnTo>
                  <a:pt x="5378" y="9587"/>
                </a:lnTo>
                <a:lnTo>
                  <a:pt x="5476" y="9612"/>
                </a:lnTo>
                <a:lnTo>
                  <a:pt x="5914" y="9612"/>
                </a:lnTo>
                <a:lnTo>
                  <a:pt x="6181" y="9636"/>
                </a:lnTo>
                <a:lnTo>
                  <a:pt x="6157" y="9855"/>
                </a:lnTo>
                <a:lnTo>
                  <a:pt x="6060" y="9855"/>
                </a:lnTo>
                <a:lnTo>
                  <a:pt x="5670" y="9928"/>
                </a:lnTo>
                <a:lnTo>
                  <a:pt x="5500" y="9952"/>
                </a:lnTo>
                <a:lnTo>
                  <a:pt x="5427" y="10001"/>
                </a:lnTo>
                <a:lnTo>
                  <a:pt x="5403" y="10001"/>
                </a:lnTo>
                <a:lnTo>
                  <a:pt x="5378" y="10025"/>
                </a:lnTo>
                <a:lnTo>
                  <a:pt x="5378" y="10098"/>
                </a:lnTo>
                <a:lnTo>
                  <a:pt x="5403" y="10147"/>
                </a:lnTo>
                <a:lnTo>
                  <a:pt x="5451" y="10171"/>
                </a:lnTo>
                <a:lnTo>
                  <a:pt x="5500" y="10196"/>
                </a:lnTo>
                <a:lnTo>
                  <a:pt x="5622" y="10220"/>
                </a:lnTo>
                <a:lnTo>
                  <a:pt x="5743" y="10220"/>
                </a:lnTo>
                <a:lnTo>
                  <a:pt x="5938" y="10196"/>
                </a:lnTo>
                <a:lnTo>
                  <a:pt x="6133" y="10171"/>
                </a:lnTo>
                <a:lnTo>
                  <a:pt x="6157" y="10147"/>
                </a:lnTo>
                <a:lnTo>
                  <a:pt x="6157" y="10366"/>
                </a:lnTo>
                <a:lnTo>
                  <a:pt x="6011" y="10390"/>
                </a:lnTo>
                <a:lnTo>
                  <a:pt x="5889" y="10415"/>
                </a:lnTo>
                <a:lnTo>
                  <a:pt x="5573" y="10512"/>
                </a:lnTo>
                <a:lnTo>
                  <a:pt x="5403" y="10585"/>
                </a:lnTo>
                <a:lnTo>
                  <a:pt x="5354" y="10634"/>
                </a:lnTo>
                <a:lnTo>
                  <a:pt x="5354" y="10658"/>
                </a:lnTo>
                <a:lnTo>
                  <a:pt x="5403" y="10707"/>
                </a:lnTo>
                <a:lnTo>
                  <a:pt x="5451" y="10731"/>
                </a:lnTo>
                <a:lnTo>
                  <a:pt x="5573" y="10755"/>
                </a:lnTo>
                <a:lnTo>
                  <a:pt x="5841" y="10731"/>
                </a:lnTo>
                <a:lnTo>
                  <a:pt x="6157" y="10682"/>
                </a:lnTo>
                <a:lnTo>
                  <a:pt x="6157" y="10999"/>
                </a:lnTo>
                <a:lnTo>
                  <a:pt x="6133" y="10999"/>
                </a:lnTo>
                <a:lnTo>
                  <a:pt x="5938" y="11023"/>
                </a:lnTo>
                <a:lnTo>
                  <a:pt x="5743" y="11047"/>
                </a:lnTo>
                <a:lnTo>
                  <a:pt x="5549" y="11120"/>
                </a:lnTo>
                <a:lnTo>
                  <a:pt x="5378" y="11193"/>
                </a:lnTo>
                <a:lnTo>
                  <a:pt x="5354" y="11218"/>
                </a:lnTo>
                <a:lnTo>
                  <a:pt x="5354" y="11242"/>
                </a:lnTo>
                <a:lnTo>
                  <a:pt x="5354" y="11266"/>
                </a:lnTo>
                <a:lnTo>
                  <a:pt x="5378" y="11291"/>
                </a:lnTo>
                <a:lnTo>
                  <a:pt x="5573" y="11315"/>
                </a:lnTo>
                <a:lnTo>
                  <a:pt x="5768" y="11315"/>
                </a:lnTo>
                <a:lnTo>
                  <a:pt x="6133" y="11291"/>
                </a:lnTo>
                <a:lnTo>
                  <a:pt x="6157" y="11266"/>
                </a:lnTo>
                <a:lnTo>
                  <a:pt x="6157" y="11558"/>
                </a:lnTo>
                <a:lnTo>
                  <a:pt x="6011" y="11558"/>
                </a:lnTo>
                <a:lnTo>
                  <a:pt x="5841" y="11607"/>
                </a:lnTo>
                <a:lnTo>
                  <a:pt x="5573" y="11656"/>
                </a:lnTo>
                <a:lnTo>
                  <a:pt x="5330" y="11753"/>
                </a:lnTo>
                <a:lnTo>
                  <a:pt x="5305" y="11777"/>
                </a:lnTo>
                <a:lnTo>
                  <a:pt x="5305" y="11826"/>
                </a:lnTo>
                <a:lnTo>
                  <a:pt x="5330" y="11850"/>
                </a:lnTo>
                <a:lnTo>
                  <a:pt x="5378" y="11850"/>
                </a:lnTo>
                <a:lnTo>
                  <a:pt x="5622" y="11875"/>
                </a:lnTo>
                <a:lnTo>
                  <a:pt x="5865" y="11850"/>
                </a:lnTo>
                <a:lnTo>
                  <a:pt x="6011" y="11850"/>
                </a:lnTo>
                <a:lnTo>
                  <a:pt x="6084" y="11826"/>
                </a:lnTo>
                <a:lnTo>
                  <a:pt x="6157" y="11802"/>
                </a:lnTo>
                <a:lnTo>
                  <a:pt x="6157" y="12020"/>
                </a:lnTo>
                <a:lnTo>
                  <a:pt x="5962" y="12020"/>
                </a:lnTo>
                <a:lnTo>
                  <a:pt x="5743" y="12045"/>
                </a:lnTo>
                <a:lnTo>
                  <a:pt x="5549" y="12118"/>
                </a:lnTo>
                <a:lnTo>
                  <a:pt x="5476" y="12142"/>
                </a:lnTo>
                <a:lnTo>
                  <a:pt x="5378" y="12191"/>
                </a:lnTo>
                <a:lnTo>
                  <a:pt x="5378" y="12239"/>
                </a:lnTo>
                <a:lnTo>
                  <a:pt x="5378" y="12264"/>
                </a:lnTo>
                <a:lnTo>
                  <a:pt x="5476" y="12312"/>
                </a:lnTo>
                <a:lnTo>
                  <a:pt x="5549" y="12337"/>
                </a:lnTo>
                <a:lnTo>
                  <a:pt x="5743" y="12385"/>
                </a:lnTo>
                <a:lnTo>
                  <a:pt x="5962" y="12361"/>
                </a:lnTo>
                <a:lnTo>
                  <a:pt x="6157" y="12361"/>
                </a:lnTo>
                <a:lnTo>
                  <a:pt x="6157" y="12458"/>
                </a:lnTo>
                <a:lnTo>
                  <a:pt x="6157" y="12483"/>
                </a:lnTo>
                <a:lnTo>
                  <a:pt x="6011" y="12531"/>
                </a:lnTo>
                <a:lnTo>
                  <a:pt x="5889" y="12580"/>
                </a:lnTo>
                <a:lnTo>
                  <a:pt x="5622" y="12653"/>
                </a:lnTo>
                <a:lnTo>
                  <a:pt x="5500" y="12702"/>
                </a:lnTo>
                <a:lnTo>
                  <a:pt x="5403" y="12750"/>
                </a:lnTo>
                <a:lnTo>
                  <a:pt x="5378" y="12799"/>
                </a:lnTo>
                <a:lnTo>
                  <a:pt x="5378" y="12823"/>
                </a:lnTo>
                <a:lnTo>
                  <a:pt x="5403" y="12848"/>
                </a:lnTo>
                <a:lnTo>
                  <a:pt x="5500" y="12872"/>
                </a:lnTo>
                <a:lnTo>
                  <a:pt x="5622" y="12896"/>
                </a:lnTo>
                <a:lnTo>
                  <a:pt x="5743" y="12921"/>
                </a:lnTo>
                <a:lnTo>
                  <a:pt x="5865" y="12896"/>
                </a:lnTo>
                <a:lnTo>
                  <a:pt x="6011" y="12872"/>
                </a:lnTo>
                <a:lnTo>
                  <a:pt x="6181" y="12848"/>
                </a:lnTo>
                <a:lnTo>
                  <a:pt x="6181" y="13042"/>
                </a:lnTo>
                <a:lnTo>
                  <a:pt x="6108" y="13018"/>
                </a:lnTo>
                <a:lnTo>
                  <a:pt x="5962" y="13042"/>
                </a:lnTo>
                <a:lnTo>
                  <a:pt x="5841" y="13091"/>
                </a:lnTo>
                <a:lnTo>
                  <a:pt x="5719" y="13164"/>
                </a:lnTo>
                <a:lnTo>
                  <a:pt x="5573" y="13237"/>
                </a:lnTo>
                <a:lnTo>
                  <a:pt x="5549" y="13261"/>
                </a:lnTo>
                <a:lnTo>
                  <a:pt x="5573" y="13286"/>
                </a:lnTo>
                <a:lnTo>
                  <a:pt x="5597" y="13334"/>
                </a:lnTo>
                <a:lnTo>
                  <a:pt x="5622" y="13334"/>
                </a:lnTo>
                <a:lnTo>
                  <a:pt x="5743" y="13310"/>
                </a:lnTo>
                <a:lnTo>
                  <a:pt x="6157" y="13310"/>
                </a:lnTo>
                <a:lnTo>
                  <a:pt x="6206" y="13286"/>
                </a:lnTo>
                <a:lnTo>
                  <a:pt x="6206" y="13529"/>
                </a:lnTo>
                <a:lnTo>
                  <a:pt x="6035" y="13553"/>
                </a:lnTo>
                <a:lnTo>
                  <a:pt x="5865" y="13553"/>
                </a:lnTo>
                <a:lnTo>
                  <a:pt x="5719" y="13602"/>
                </a:lnTo>
                <a:lnTo>
                  <a:pt x="5573" y="13675"/>
                </a:lnTo>
                <a:lnTo>
                  <a:pt x="5524" y="13724"/>
                </a:lnTo>
                <a:lnTo>
                  <a:pt x="5476" y="13797"/>
                </a:lnTo>
                <a:lnTo>
                  <a:pt x="5476" y="13870"/>
                </a:lnTo>
                <a:lnTo>
                  <a:pt x="5476" y="13894"/>
                </a:lnTo>
                <a:lnTo>
                  <a:pt x="5500" y="13918"/>
                </a:lnTo>
                <a:lnTo>
                  <a:pt x="5646" y="13967"/>
                </a:lnTo>
                <a:lnTo>
                  <a:pt x="5792" y="13967"/>
                </a:lnTo>
                <a:lnTo>
                  <a:pt x="6108" y="13943"/>
                </a:lnTo>
                <a:lnTo>
                  <a:pt x="6254" y="13943"/>
                </a:lnTo>
                <a:lnTo>
                  <a:pt x="6279" y="14235"/>
                </a:lnTo>
                <a:lnTo>
                  <a:pt x="6011" y="14308"/>
                </a:lnTo>
                <a:lnTo>
                  <a:pt x="5841" y="14332"/>
                </a:lnTo>
                <a:lnTo>
                  <a:pt x="5670" y="14381"/>
                </a:lnTo>
                <a:lnTo>
                  <a:pt x="5622" y="14429"/>
                </a:lnTo>
                <a:lnTo>
                  <a:pt x="5597" y="14478"/>
                </a:lnTo>
                <a:lnTo>
                  <a:pt x="5622" y="14551"/>
                </a:lnTo>
                <a:lnTo>
                  <a:pt x="5670" y="14600"/>
                </a:lnTo>
                <a:lnTo>
                  <a:pt x="5719" y="14624"/>
                </a:lnTo>
                <a:lnTo>
                  <a:pt x="5792" y="14648"/>
                </a:lnTo>
                <a:lnTo>
                  <a:pt x="5962" y="14673"/>
                </a:lnTo>
                <a:lnTo>
                  <a:pt x="6133" y="14648"/>
                </a:lnTo>
                <a:lnTo>
                  <a:pt x="6303" y="14600"/>
                </a:lnTo>
                <a:lnTo>
                  <a:pt x="6303" y="14770"/>
                </a:lnTo>
                <a:lnTo>
                  <a:pt x="6133" y="14794"/>
                </a:lnTo>
                <a:lnTo>
                  <a:pt x="5962" y="14867"/>
                </a:lnTo>
                <a:lnTo>
                  <a:pt x="5841" y="14916"/>
                </a:lnTo>
                <a:lnTo>
                  <a:pt x="5719" y="14965"/>
                </a:lnTo>
                <a:lnTo>
                  <a:pt x="5646" y="15062"/>
                </a:lnTo>
                <a:lnTo>
                  <a:pt x="5597" y="15111"/>
                </a:lnTo>
                <a:lnTo>
                  <a:pt x="5573" y="15159"/>
                </a:lnTo>
                <a:lnTo>
                  <a:pt x="5573" y="15184"/>
                </a:lnTo>
                <a:lnTo>
                  <a:pt x="5597" y="15208"/>
                </a:lnTo>
                <a:lnTo>
                  <a:pt x="5670" y="15257"/>
                </a:lnTo>
                <a:lnTo>
                  <a:pt x="5768" y="15281"/>
                </a:lnTo>
                <a:lnTo>
                  <a:pt x="5962" y="15257"/>
                </a:lnTo>
                <a:lnTo>
                  <a:pt x="6352" y="15184"/>
                </a:lnTo>
                <a:lnTo>
                  <a:pt x="6376" y="15451"/>
                </a:lnTo>
                <a:lnTo>
                  <a:pt x="6133" y="15476"/>
                </a:lnTo>
                <a:lnTo>
                  <a:pt x="5865" y="15524"/>
                </a:lnTo>
                <a:lnTo>
                  <a:pt x="5743" y="15573"/>
                </a:lnTo>
                <a:lnTo>
                  <a:pt x="5646" y="15646"/>
                </a:lnTo>
                <a:lnTo>
                  <a:pt x="5622" y="15646"/>
                </a:lnTo>
                <a:lnTo>
                  <a:pt x="5622" y="15670"/>
                </a:lnTo>
                <a:lnTo>
                  <a:pt x="5695" y="15768"/>
                </a:lnTo>
                <a:lnTo>
                  <a:pt x="5792" y="15816"/>
                </a:lnTo>
                <a:lnTo>
                  <a:pt x="5889" y="15841"/>
                </a:lnTo>
                <a:lnTo>
                  <a:pt x="5987" y="15841"/>
                </a:lnTo>
                <a:lnTo>
                  <a:pt x="6206" y="15865"/>
                </a:lnTo>
                <a:lnTo>
                  <a:pt x="6400" y="15865"/>
                </a:lnTo>
                <a:lnTo>
                  <a:pt x="6400" y="15962"/>
                </a:lnTo>
                <a:lnTo>
                  <a:pt x="6133" y="16035"/>
                </a:lnTo>
                <a:lnTo>
                  <a:pt x="5938" y="16084"/>
                </a:lnTo>
                <a:lnTo>
                  <a:pt x="5792" y="16181"/>
                </a:lnTo>
                <a:lnTo>
                  <a:pt x="5768" y="16230"/>
                </a:lnTo>
                <a:lnTo>
                  <a:pt x="5768" y="16254"/>
                </a:lnTo>
                <a:lnTo>
                  <a:pt x="5816" y="16327"/>
                </a:lnTo>
                <a:lnTo>
                  <a:pt x="5889" y="16376"/>
                </a:lnTo>
                <a:lnTo>
                  <a:pt x="5987" y="16400"/>
                </a:lnTo>
                <a:lnTo>
                  <a:pt x="6181" y="16400"/>
                </a:lnTo>
                <a:lnTo>
                  <a:pt x="6425" y="16352"/>
                </a:lnTo>
                <a:lnTo>
                  <a:pt x="6449" y="16644"/>
                </a:lnTo>
                <a:lnTo>
                  <a:pt x="6230" y="16668"/>
                </a:lnTo>
                <a:lnTo>
                  <a:pt x="6035" y="16717"/>
                </a:lnTo>
                <a:lnTo>
                  <a:pt x="5962" y="16765"/>
                </a:lnTo>
                <a:lnTo>
                  <a:pt x="5865" y="16790"/>
                </a:lnTo>
                <a:lnTo>
                  <a:pt x="5841" y="16838"/>
                </a:lnTo>
                <a:lnTo>
                  <a:pt x="5841" y="16887"/>
                </a:lnTo>
                <a:lnTo>
                  <a:pt x="5841" y="16911"/>
                </a:lnTo>
                <a:lnTo>
                  <a:pt x="5889" y="16936"/>
                </a:lnTo>
                <a:lnTo>
                  <a:pt x="6084" y="16960"/>
                </a:lnTo>
                <a:lnTo>
                  <a:pt x="6279" y="16984"/>
                </a:lnTo>
                <a:lnTo>
                  <a:pt x="6449" y="16984"/>
                </a:lnTo>
                <a:lnTo>
                  <a:pt x="6449" y="17276"/>
                </a:lnTo>
                <a:lnTo>
                  <a:pt x="6206" y="17325"/>
                </a:lnTo>
                <a:lnTo>
                  <a:pt x="6011" y="17349"/>
                </a:lnTo>
                <a:lnTo>
                  <a:pt x="5938" y="17398"/>
                </a:lnTo>
                <a:lnTo>
                  <a:pt x="5865" y="17447"/>
                </a:lnTo>
                <a:lnTo>
                  <a:pt x="5841" y="17471"/>
                </a:lnTo>
                <a:lnTo>
                  <a:pt x="5841" y="17520"/>
                </a:lnTo>
                <a:lnTo>
                  <a:pt x="5841" y="17544"/>
                </a:lnTo>
                <a:lnTo>
                  <a:pt x="5865" y="17568"/>
                </a:lnTo>
                <a:lnTo>
                  <a:pt x="5987" y="17641"/>
                </a:lnTo>
                <a:lnTo>
                  <a:pt x="6133" y="17690"/>
                </a:lnTo>
                <a:lnTo>
                  <a:pt x="6303" y="17690"/>
                </a:lnTo>
                <a:lnTo>
                  <a:pt x="6449" y="17666"/>
                </a:lnTo>
                <a:lnTo>
                  <a:pt x="6449" y="17958"/>
                </a:lnTo>
                <a:lnTo>
                  <a:pt x="6303" y="17982"/>
                </a:lnTo>
                <a:lnTo>
                  <a:pt x="6181" y="18031"/>
                </a:lnTo>
                <a:lnTo>
                  <a:pt x="6011" y="18055"/>
                </a:lnTo>
                <a:lnTo>
                  <a:pt x="5914" y="18104"/>
                </a:lnTo>
                <a:lnTo>
                  <a:pt x="5841" y="18152"/>
                </a:lnTo>
                <a:lnTo>
                  <a:pt x="5816" y="18177"/>
                </a:lnTo>
                <a:lnTo>
                  <a:pt x="5816" y="18225"/>
                </a:lnTo>
                <a:lnTo>
                  <a:pt x="5841" y="18250"/>
                </a:lnTo>
                <a:lnTo>
                  <a:pt x="5865" y="18274"/>
                </a:lnTo>
                <a:lnTo>
                  <a:pt x="5987" y="18323"/>
                </a:lnTo>
                <a:lnTo>
                  <a:pt x="6157" y="18371"/>
                </a:lnTo>
                <a:lnTo>
                  <a:pt x="6303" y="18371"/>
                </a:lnTo>
                <a:lnTo>
                  <a:pt x="6449" y="18347"/>
                </a:lnTo>
                <a:lnTo>
                  <a:pt x="6473" y="18444"/>
                </a:lnTo>
                <a:lnTo>
                  <a:pt x="6303" y="18469"/>
                </a:lnTo>
                <a:lnTo>
                  <a:pt x="6157" y="18542"/>
                </a:lnTo>
                <a:lnTo>
                  <a:pt x="6035" y="18615"/>
                </a:lnTo>
                <a:lnTo>
                  <a:pt x="5914" y="18688"/>
                </a:lnTo>
                <a:lnTo>
                  <a:pt x="5889" y="18736"/>
                </a:lnTo>
                <a:lnTo>
                  <a:pt x="5889" y="18761"/>
                </a:lnTo>
                <a:lnTo>
                  <a:pt x="5914" y="18785"/>
                </a:lnTo>
                <a:lnTo>
                  <a:pt x="5962" y="18809"/>
                </a:lnTo>
                <a:lnTo>
                  <a:pt x="6108" y="18809"/>
                </a:lnTo>
                <a:lnTo>
                  <a:pt x="6279" y="18785"/>
                </a:lnTo>
                <a:lnTo>
                  <a:pt x="6498" y="18761"/>
                </a:lnTo>
                <a:lnTo>
                  <a:pt x="6522" y="18980"/>
                </a:lnTo>
                <a:lnTo>
                  <a:pt x="6376" y="19028"/>
                </a:lnTo>
                <a:lnTo>
                  <a:pt x="6254" y="19101"/>
                </a:lnTo>
                <a:lnTo>
                  <a:pt x="5987" y="19223"/>
                </a:lnTo>
                <a:lnTo>
                  <a:pt x="5962" y="19272"/>
                </a:lnTo>
                <a:lnTo>
                  <a:pt x="5962" y="19320"/>
                </a:lnTo>
                <a:lnTo>
                  <a:pt x="5987" y="19369"/>
                </a:lnTo>
                <a:lnTo>
                  <a:pt x="6011" y="19393"/>
                </a:lnTo>
                <a:lnTo>
                  <a:pt x="6425" y="19393"/>
                </a:lnTo>
                <a:lnTo>
                  <a:pt x="6595" y="19345"/>
                </a:lnTo>
                <a:lnTo>
                  <a:pt x="6619" y="19393"/>
                </a:lnTo>
                <a:lnTo>
                  <a:pt x="6571" y="19442"/>
                </a:lnTo>
                <a:lnTo>
                  <a:pt x="6522" y="19515"/>
                </a:lnTo>
                <a:lnTo>
                  <a:pt x="6254" y="19637"/>
                </a:lnTo>
                <a:lnTo>
                  <a:pt x="6230" y="19661"/>
                </a:lnTo>
                <a:lnTo>
                  <a:pt x="6206" y="19734"/>
                </a:lnTo>
                <a:lnTo>
                  <a:pt x="6230" y="19758"/>
                </a:lnTo>
                <a:lnTo>
                  <a:pt x="6279" y="19783"/>
                </a:lnTo>
                <a:lnTo>
                  <a:pt x="6595" y="19758"/>
                </a:lnTo>
                <a:lnTo>
                  <a:pt x="6668" y="19783"/>
                </a:lnTo>
                <a:lnTo>
                  <a:pt x="6887" y="19856"/>
                </a:lnTo>
                <a:lnTo>
                  <a:pt x="7106" y="19904"/>
                </a:lnTo>
                <a:lnTo>
                  <a:pt x="7203" y="19953"/>
                </a:lnTo>
                <a:lnTo>
                  <a:pt x="7252" y="20001"/>
                </a:lnTo>
                <a:lnTo>
                  <a:pt x="7276" y="20050"/>
                </a:lnTo>
                <a:lnTo>
                  <a:pt x="7276" y="20123"/>
                </a:lnTo>
                <a:lnTo>
                  <a:pt x="7252" y="20172"/>
                </a:lnTo>
                <a:lnTo>
                  <a:pt x="7203" y="20245"/>
                </a:lnTo>
                <a:lnTo>
                  <a:pt x="7057" y="20342"/>
                </a:lnTo>
                <a:lnTo>
                  <a:pt x="6936" y="20391"/>
                </a:lnTo>
                <a:lnTo>
                  <a:pt x="6814" y="20439"/>
                </a:lnTo>
                <a:lnTo>
                  <a:pt x="6692" y="20464"/>
                </a:lnTo>
                <a:lnTo>
                  <a:pt x="6571" y="20464"/>
                </a:lnTo>
                <a:lnTo>
                  <a:pt x="6303" y="20439"/>
                </a:lnTo>
                <a:lnTo>
                  <a:pt x="5889" y="20439"/>
                </a:lnTo>
                <a:lnTo>
                  <a:pt x="5768" y="20391"/>
                </a:lnTo>
                <a:lnTo>
                  <a:pt x="5670" y="20318"/>
                </a:lnTo>
                <a:lnTo>
                  <a:pt x="5597" y="20220"/>
                </a:lnTo>
                <a:lnTo>
                  <a:pt x="5524" y="20099"/>
                </a:lnTo>
                <a:lnTo>
                  <a:pt x="5476" y="19929"/>
                </a:lnTo>
                <a:lnTo>
                  <a:pt x="5403" y="19612"/>
                </a:lnTo>
                <a:lnTo>
                  <a:pt x="5354" y="19247"/>
                </a:lnTo>
                <a:lnTo>
                  <a:pt x="5330" y="18882"/>
                </a:lnTo>
                <a:lnTo>
                  <a:pt x="5305" y="18371"/>
                </a:lnTo>
                <a:lnTo>
                  <a:pt x="5184" y="16960"/>
                </a:lnTo>
                <a:lnTo>
                  <a:pt x="5111" y="16254"/>
                </a:lnTo>
                <a:lnTo>
                  <a:pt x="5038" y="15549"/>
                </a:lnTo>
                <a:lnTo>
                  <a:pt x="4965" y="15086"/>
                </a:lnTo>
                <a:lnTo>
                  <a:pt x="4867" y="14600"/>
                </a:lnTo>
                <a:lnTo>
                  <a:pt x="4624" y="13675"/>
                </a:lnTo>
                <a:lnTo>
                  <a:pt x="4527" y="13310"/>
                </a:lnTo>
                <a:lnTo>
                  <a:pt x="4454" y="13018"/>
                </a:lnTo>
                <a:lnTo>
                  <a:pt x="4405" y="12896"/>
                </a:lnTo>
                <a:lnTo>
                  <a:pt x="4356" y="12823"/>
                </a:lnTo>
                <a:lnTo>
                  <a:pt x="4356" y="12799"/>
                </a:lnTo>
                <a:lnTo>
                  <a:pt x="4332" y="12750"/>
                </a:lnTo>
                <a:lnTo>
                  <a:pt x="4283" y="12702"/>
                </a:lnTo>
                <a:lnTo>
                  <a:pt x="4235" y="12677"/>
                </a:lnTo>
                <a:lnTo>
                  <a:pt x="4186" y="12653"/>
                </a:lnTo>
                <a:lnTo>
                  <a:pt x="4113" y="12677"/>
                </a:lnTo>
                <a:lnTo>
                  <a:pt x="4040" y="12750"/>
                </a:lnTo>
                <a:lnTo>
                  <a:pt x="3991" y="12848"/>
                </a:lnTo>
                <a:lnTo>
                  <a:pt x="3918" y="13091"/>
                </a:lnTo>
                <a:lnTo>
                  <a:pt x="3870" y="13286"/>
                </a:lnTo>
                <a:lnTo>
                  <a:pt x="3772" y="13237"/>
                </a:lnTo>
                <a:lnTo>
                  <a:pt x="3675" y="13213"/>
                </a:lnTo>
                <a:lnTo>
                  <a:pt x="3626" y="13237"/>
                </a:lnTo>
                <a:lnTo>
                  <a:pt x="3602" y="13310"/>
                </a:lnTo>
                <a:lnTo>
                  <a:pt x="3626" y="13383"/>
                </a:lnTo>
                <a:lnTo>
                  <a:pt x="3675" y="13456"/>
                </a:lnTo>
                <a:lnTo>
                  <a:pt x="3748" y="13529"/>
                </a:lnTo>
                <a:lnTo>
                  <a:pt x="3821" y="13578"/>
                </a:lnTo>
                <a:lnTo>
                  <a:pt x="3797" y="13772"/>
                </a:lnTo>
                <a:lnTo>
                  <a:pt x="3651" y="13772"/>
                </a:lnTo>
                <a:lnTo>
                  <a:pt x="3505" y="13821"/>
                </a:lnTo>
                <a:lnTo>
                  <a:pt x="3480" y="13845"/>
                </a:lnTo>
                <a:lnTo>
                  <a:pt x="3505" y="13870"/>
                </a:lnTo>
                <a:lnTo>
                  <a:pt x="3651" y="13943"/>
                </a:lnTo>
                <a:lnTo>
                  <a:pt x="3772" y="14016"/>
                </a:lnTo>
                <a:lnTo>
                  <a:pt x="3724" y="14405"/>
                </a:lnTo>
                <a:lnTo>
                  <a:pt x="3505" y="14381"/>
                </a:lnTo>
                <a:lnTo>
                  <a:pt x="3407" y="14381"/>
                </a:lnTo>
                <a:lnTo>
                  <a:pt x="3310" y="14405"/>
                </a:lnTo>
                <a:lnTo>
                  <a:pt x="3286" y="14454"/>
                </a:lnTo>
                <a:lnTo>
                  <a:pt x="3286" y="14478"/>
                </a:lnTo>
                <a:lnTo>
                  <a:pt x="3286" y="14502"/>
                </a:lnTo>
                <a:lnTo>
                  <a:pt x="3383" y="14551"/>
                </a:lnTo>
                <a:lnTo>
                  <a:pt x="3480" y="14624"/>
                </a:lnTo>
                <a:lnTo>
                  <a:pt x="3675" y="14721"/>
                </a:lnTo>
                <a:lnTo>
                  <a:pt x="3675" y="14892"/>
                </a:lnTo>
                <a:lnTo>
                  <a:pt x="3480" y="14892"/>
                </a:lnTo>
                <a:lnTo>
                  <a:pt x="3286" y="14916"/>
                </a:lnTo>
                <a:lnTo>
                  <a:pt x="3213" y="14940"/>
                </a:lnTo>
                <a:lnTo>
                  <a:pt x="3140" y="14965"/>
                </a:lnTo>
                <a:lnTo>
                  <a:pt x="3115" y="15013"/>
                </a:lnTo>
                <a:lnTo>
                  <a:pt x="3115" y="15038"/>
                </a:lnTo>
                <a:lnTo>
                  <a:pt x="3140" y="15086"/>
                </a:lnTo>
                <a:lnTo>
                  <a:pt x="3188" y="15135"/>
                </a:lnTo>
                <a:lnTo>
                  <a:pt x="3310" y="15208"/>
                </a:lnTo>
                <a:lnTo>
                  <a:pt x="3456" y="15232"/>
                </a:lnTo>
                <a:lnTo>
                  <a:pt x="3626" y="15257"/>
                </a:lnTo>
                <a:lnTo>
                  <a:pt x="3578" y="15573"/>
                </a:lnTo>
                <a:lnTo>
                  <a:pt x="3334" y="15549"/>
                </a:lnTo>
                <a:lnTo>
                  <a:pt x="3018" y="15549"/>
                </a:lnTo>
                <a:lnTo>
                  <a:pt x="2921" y="15573"/>
                </a:lnTo>
                <a:lnTo>
                  <a:pt x="2896" y="15597"/>
                </a:lnTo>
                <a:lnTo>
                  <a:pt x="2896" y="15622"/>
                </a:lnTo>
                <a:lnTo>
                  <a:pt x="2945" y="15695"/>
                </a:lnTo>
                <a:lnTo>
                  <a:pt x="3018" y="15743"/>
                </a:lnTo>
                <a:lnTo>
                  <a:pt x="3164" y="15816"/>
                </a:lnTo>
                <a:lnTo>
                  <a:pt x="3359" y="15889"/>
                </a:lnTo>
                <a:lnTo>
                  <a:pt x="3553" y="15914"/>
                </a:lnTo>
                <a:lnTo>
                  <a:pt x="3529" y="16011"/>
                </a:lnTo>
                <a:lnTo>
                  <a:pt x="3261" y="16035"/>
                </a:lnTo>
                <a:lnTo>
                  <a:pt x="3115" y="16060"/>
                </a:lnTo>
                <a:lnTo>
                  <a:pt x="2994" y="16108"/>
                </a:lnTo>
                <a:lnTo>
                  <a:pt x="2969" y="16133"/>
                </a:lnTo>
                <a:lnTo>
                  <a:pt x="2969" y="16181"/>
                </a:lnTo>
                <a:lnTo>
                  <a:pt x="2969" y="16206"/>
                </a:lnTo>
                <a:lnTo>
                  <a:pt x="2994" y="16230"/>
                </a:lnTo>
                <a:lnTo>
                  <a:pt x="3115" y="16279"/>
                </a:lnTo>
                <a:lnTo>
                  <a:pt x="3237" y="16303"/>
                </a:lnTo>
                <a:lnTo>
                  <a:pt x="3480" y="16327"/>
                </a:lnTo>
                <a:lnTo>
                  <a:pt x="3432" y="16790"/>
                </a:lnTo>
                <a:lnTo>
                  <a:pt x="3261" y="16790"/>
                </a:lnTo>
                <a:lnTo>
                  <a:pt x="3115" y="16814"/>
                </a:lnTo>
                <a:lnTo>
                  <a:pt x="2872" y="16838"/>
                </a:lnTo>
                <a:lnTo>
                  <a:pt x="2775" y="16887"/>
                </a:lnTo>
                <a:lnTo>
                  <a:pt x="2677" y="16960"/>
                </a:lnTo>
                <a:lnTo>
                  <a:pt x="2653" y="17033"/>
                </a:lnTo>
                <a:lnTo>
                  <a:pt x="2677" y="17082"/>
                </a:lnTo>
                <a:lnTo>
                  <a:pt x="2702" y="17106"/>
                </a:lnTo>
                <a:lnTo>
                  <a:pt x="2799" y="17155"/>
                </a:lnTo>
                <a:lnTo>
                  <a:pt x="2896" y="17155"/>
                </a:lnTo>
                <a:lnTo>
                  <a:pt x="3091" y="17179"/>
                </a:lnTo>
                <a:lnTo>
                  <a:pt x="3383" y="17203"/>
                </a:lnTo>
                <a:lnTo>
                  <a:pt x="3359" y="17398"/>
                </a:lnTo>
                <a:lnTo>
                  <a:pt x="3188" y="17398"/>
                </a:lnTo>
                <a:lnTo>
                  <a:pt x="3042" y="17422"/>
                </a:lnTo>
                <a:lnTo>
                  <a:pt x="2750" y="17520"/>
                </a:lnTo>
                <a:lnTo>
                  <a:pt x="2702" y="17544"/>
                </a:lnTo>
                <a:lnTo>
                  <a:pt x="2677" y="17593"/>
                </a:lnTo>
                <a:lnTo>
                  <a:pt x="2702" y="17641"/>
                </a:lnTo>
                <a:lnTo>
                  <a:pt x="2750" y="17666"/>
                </a:lnTo>
                <a:lnTo>
                  <a:pt x="2896" y="17714"/>
                </a:lnTo>
                <a:lnTo>
                  <a:pt x="3018" y="17739"/>
                </a:lnTo>
                <a:lnTo>
                  <a:pt x="3310" y="17739"/>
                </a:lnTo>
                <a:lnTo>
                  <a:pt x="3310" y="17763"/>
                </a:lnTo>
                <a:lnTo>
                  <a:pt x="3286" y="17933"/>
                </a:lnTo>
                <a:lnTo>
                  <a:pt x="3018" y="17958"/>
                </a:lnTo>
                <a:lnTo>
                  <a:pt x="2799" y="17982"/>
                </a:lnTo>
                <a:lnTo>
                  <a:pt x="2702" y="18031"/>
                </a:lnTo>
                <a:lnTo>
                  <a:pt x="2629" y="18079"/>
                </a:lnTo>
                <a:lnTo>
                  <a:pt x="2604" y="18128"/>
                </a:lnTo>
                <a:lnTo>
                  <a:pt x="2604" y="18177"/>
                </a:lnTo>
                <a:lnTo>
                  <a:pt x="2653" y="18250"/>
                </a:lnTo>
                <a:lnTo>
                  <a:pt x="2702" y="18274"/>
                </a:lnTo>
                <a:lnTo>
                  <a:pt x="2775" y="18298"/>
                </a:lnTo>
                <a:lnTo>
                  <a:pt x="2848" y="18323"/>
                </a:lnTo>
                <a:lnTo>
                  <a:pt x="3018" y="18323"/>
                </a:lnTo>
                <a:lnTo>
                  <a:pt x="3164" y="18298"/>
                </a:lnTo>
                <a:lnTo>
                  <a:pt x="3237" y="18323"/>
                </a:lnTo>
                <a:lnTo>
                  <a:pt x="3213" y="18517"/>
                </a:lnTo>
                <a:lnTo>
                  <a:pt x="2848" y="18566"/>
                </a:lnTo>
                <a:lnTo>
                  <a:pt x="2677" y="18615"/>
                </a:lnTo>
                <a:lnTo>
                  <a:pt x="2604" y="18663"/>
                </a:lnTo>
                <a:lnTo>
                  <a:pt x="2531" y="18712"/>
                </a:lnTo>
                <a:lnTo>
                  <a:pt x="2507" y="18761"/>
                </a:lnTo>
                <a:lnTo>
                  <a:pt x="2507" y="18785"/>
                </a:lnTo>
                <a:lnTo>
                  <a:pt x="2531" y="18809"/>
                </a:lnTo>
                <a:lnTo>
                  <a:pt x="2556" y="18834"/>
                </a:lnTo>
                <a:lnTo>
                  <a:pt x="2702" y="18882"/>
                </a:lnTo>
                <a:lnTo>
                  <a:pt x="3164" y="18882"/>
                </a:lnTo>
                <a:lnTo>
                  <a:pt x="3115" y="19223"/>
                </a:lnTo>
                <a:lnTo>
                  <a:pt x="2799" y="19199"/>
                </a:lnTo>
                <a:lnTo>
                  <a:pt x="2677" y="19199"/>
                </a:lnTo>
                <a:lnTo>
                  <a:pt x="2580" y="19223"/>
                </a:lnTo>
                <a:lnTo>
                  <a:pt x="2483" y="19247"/>
                </a:lnTo>
                <a:lnTo>
                  <a:pt x="2410" y="19320"/>
                </a:lnTo>
                <a:lnTo>
                  <a:pt x="2410" y="19369"/>
                </a:lnTo>
                <a:lnTo>
                  <a:pt x="2410" y="19393"/>
                </a:lnTo>
                <a:lnTo>
                  <a:pt x="2483" y="19466"/>
                </a:lnTo>
                <a:lnTo>
                  <a:pt x="2580" y="19515"/>
                </a:lnTo>
                <a:lnTo>
                  <a:pt x="2702" y="19564"/>
                </a:lnTo>
                <a:lnTo>
                  <a:pt x="2799" y="19564"/>
                </a:lnTo>
                <a:lnTo>
                  <a:pt x="3042" y="19612"/>
                </a:lnTo>
                <a:lnTo>
                  <a:pt x="3018" y="19807"/>
                </a:lnTo>
                <a:lnTo>
                  <a:pt x="2896" y="19807"/>
                </a:lnTo>
                <a:lnTo>
                  <a:pt x="2556" y="19856"/>
                </a:lnTo>
                <a:lnTo>
                  <a:pt x="2483" y="19880"/>
                </a:lnTo>
                <a:lnTo>
                  <a:pt x="2434" y="19904"/>
                </a:lnTo>
                <a:lnTo>
                  <a:pt x="2337" y="20001"/>
                </a:lnTo>
                <a:lnTo>
                  <a:pt x="2312" y="20026"/>
                </a:lnTo>
                <a:lnTo>
                  <a:pt x="2337" y="20074"/>
                </a:lnTo>
                <a:lnTo>
                  <a:pt x="2434" y="20123"/>
                </a:lnTo>
                <a:lnTo>
                  <a:pt x="2531" y="20147"/>
                </a:lnTo>
                <a:lnTo>
                  <a:pt x="2726" y="20172"/>
                </a:lnTo>
                <a:lnTo>
                  <a:pt x="2507" y="20269"/>
                </a:lnTo>
                <a:lnTo>
                  <a:pt x="2288" y="20366"/>
                </a:lnTo>
                <a:lnTo>
                  <a:pt x="1801" y="20512"/>
                </a:lnTo>
                <a:lnTo>
                  <a:pt x="1655" y="20537"/>
                </a:lnTo>
                <a:lnTo>
                  <a:pt x="1485" y="20561"/>
                </a:lnTo>
                <a:lnTo>
                  <a:pt x="1315" y="20537"/>
                </a:lnTo>
                <a:lnTo>
                  <a:pt x="1145" y="20488"/>
                </a:lnTo>
                <a:lnTo>
                  <a:pt x="1120" y="20464"/>
                </a:lnTo>
                <a:lnTo>
                  <a:pt x="1096" y="20415"/>
                </a:lnTo>
                <a:lnTo>
                  <a:pt x="1096" y="20391"/>
                </a:lnTo>
                <a:lnTo>
                  <a:pt x="1096" y="20342"/>
                </a:lnTo>
                <a:lnTo>
                  <a:pt x="1145" y="20245"/>
                </a:lnTo>
                <a:lnTo>
                  <a:pt x="1242" y="20123"/>
                </a:lnTo>
                <a:lnTo>
                  <a:pt x="1485" y="19929"/>
                </a:lnTo>
                <a:lnTo>
                  <a:pt x="1631" y="19831"/>
                </a:lnTo>
                <a:lnTo>
                  <a:pt x="1680" y="19807"/>
                </a:lnTo>
                <a:lnTo>
                  <a:pt x="1704" y="19758"/>
                </a:lnTo>
                <a:lnTo>
                  <a:pt x="1704" y="19710"/>
                </a:lnTo>
                <a:lnTo>
                  <a:pt x="1704" y="19661"/>
                </a:lnTo>
                <a:lnTo>
                  <a:pt x="1728" y="19588"/>
                </a:lnTo>
                <a:lnTo>
                  <a:pt x="1826" y="18785"/>
                </a:lnTo>
                <a:lnTo>
                  <a:pt x="1923" y="18006"/>
                </a:lnTo>
                <a:lnTo>
                  <a:pt x="2045" y="16425"/>
                </a:lnTo>
                <a:lnTo>
                  <a:pt x="2142" y="14843"/>
                </a:lnTo>
                <a:lnTo>
                  <a:pt x="2264" y="13237"/>
                </a:lnTo>
                <a:lnTo>
                  <a:pt x="2410" y="11631"/>
                </a:lnTo>
                <a:lnTo>
                  <a:pt x="2531" y="10025"/>
                </a:lnTo>
                <a:lnTo>
                  <a:pt x="2556" y="9368"/>
                </a:lnTo>
                <a:lnTo>
                  <a:pt x="2580" y="8663"/>
                </a:lnTo>
                <a:lnTo>
                  <a:pt x="2580" y="8322"/>
                </a:lnTo>
                <a:lnTo>
                  <a:pt x="2580" y="7981"/>
                </a:lnTo>
                <a:lnTo>
                  <a:pt x="2531" y="7641"/>
                </a:lnTo>
                <a:lnTo>
                  <a:pt x="2483" y="7324"/>
                </a:lnTo>
                <a:lnTo>
                  <a:pt x="2483" y="7251"/>
                </a:lnTo>
                <a:lnTo>
                  <a:pt x="2458" y="7178"/>
                </a:lnTo>
                <a:lnTo>
                  <a:pt x="2434" y="7130"/>
                </a:lnTo>
                <a:lnTo>
                  <a:pt x="2410" y="7105"/>
                </a:lnTo>
                <a:lnTo>
                  <a:pt x="2337" y="7057"/>
                </a:lnTo>
                <a:lnTo>
                  <a:pt x="2239" y="7057"/>
                </a:lnTo>
                <a:lnTo>
                  <a:pt x="2166" y="7105"/>
                </a:lnTo>
                <a:lnTo>
                  <a:pt x="2020" y="7130"/>
                </a:lnTo>
                <a:lnTo>
                  <a:pt x="1899" y="7154"/>
                </a:lnTo>
                <a:lnTo>
                  <a:pt x="1826" y="7227"/>
                </a:lnTo>
                <a:lnTo>
                  <a:pt x="1801" y="7300"/>
                </a:lnTo>
                <a:lnTo>
                  <a:pt x="1801" y="7349"/>
                </a:lnTo>
                <a:lnTo>
                  <a:pt x="1801" y="7397"/>
                </a:lnTo>
                <a:lnTo>
                  <a:pt x="1874" y="7446"/>
                </a:lnTo>
                <a:lnTo>
                  <a:pt x="1923" y="7470"/>
                </a:lnTo>
                <a:lnTo>
                  <a:pt x="1899" y="7519"/>
                </a:lnTo>
                <a:lnTo>
                  <a:pt x="1704" y="7519"/>
                </a:lnTo>
                <a:lnTo>
                  <a:pt x="1631" y="7543"/>
                </a:lnTo>
                <a:lnTo>
                  <a:pt x="1558" y="7592"/>
                </a:lnTo>
                <a:lnTo>
                  <a:pt x="1534" y="7665"/>
                </a:lnTo>
                <a:lnTo>
                  <a:pt x="1534" y="7714"/>
                </a:lnTo>
                <a:lnTo>
                  <a:pt x="1558" y="7738"/>
                </a:lnTo>
                <a:lnTo>
                  <a:pt x="1631" y="7811"/>
                </a:lnTo>
                <a:lnTo>
                  <a:pt x="1753" y="7860"/>
                </a:lnTo>
                <a:lnTo>
                  <a:pt x="1728" y="7957"/>
                </a:lnTo>
                <a:lnTo>
                  <a:pt x="1582" y="7957"/>
                </a:lnTo>
                <a:lnTo>
                  <a:pt x="1461" y="8006"/>
                </a:lnTo>
                <a:lnTo>
                  <a:pt x="1412" y="8054"/>
                </a:lnTo>
                <a:lnTo>
                  <a:pt x="1388" y="8127"/>
                </a:lnTo>
                <a:lnTo>
                  <a:pt x="1412" y="8200"/>
                </a:lnTo>
                <a:lnTo>
                  <a:pt x="1461" y="8249"/>
                </a:lnTo>
                <a:lnTo>
                  <a:pt x="1534" y="8273"/>
                </a:lnTo>
                <a:lnTo>
                  <a:pt x="1631" y="8298"/>
                </a:lnTo>
                <a:lnTo>
                  <a:pt x="1582" y="8468"/>
                </a:lnTo>
                <a:lnTo>
                  <a:pt x="1437" y="8468"/>
                </a:lnTo>
                <a:lnTo>
                  <a:pt x="1364" y="8517"/>
                </a:lnTo>
                <a:lnTo>
                  <a:pt x="1291" y="8541"/>
                </a:lnTo>
                <a:lnTo>
                  <a:pt x="1291" y="8590"/>
                </a:lnTo>
                <a:lnTo>
                  <a:pt x="1291" y="8638"/>
                </a:lnTo>
                <a:lnTo>
                  <a:pt x="1339" y="8687"/>
                </a:lnTo>
                <a:lnTo>
                  <a:pt x="1388" y="8736"/>
                </a:lnTo>
                <a:lnTo>
                  <a:pt x="1509" y="8760"/>
                </a:lnTo>
                <a:lnTo>
                  <a:pt x="1485" y="8833"/>
                </a:lnTo>
                <a:lnTo>
                  <a:pt x="1461" y="8930"/>
                </a:lnTo>
                <a:lnTo>
                  <a:pt x="1315" y="8955"/>
                </a:lnTo>
                <a:lnTo>
                  <a:pt x="1242" y="8979"/>
                </a:lnTo>
                <a:lnTo>
                  <a:pt x="1193" y="9028"/>
                </a:lnTo>
                <a:lnTo>
                  <a:pt x="1169" y="9076"/>
                </a:lnTo>
                <a:lnTo>
                  <a:pt x="1169" y="9149"/>
                </a:lnTo>
                <a:lnTo>
                  <a:pt x="1218" y="9198"/>
                </a:lnTo>
                <a:lnTo>
                  <a:pt x="1242" y="9222"/>
                </a:lnTo>
                <a:lnTo>
                  <a:pt x="1364" y="9271"/>
                </a:lnTo>
                <a:lnTo>
                  <a:pt x="1364" y="9295"/>
                </a:lnTo>
                <a:lnTo>
                  <a:pt x="1315" y="9320"/>
                </a:lnTo>
                <a:lnTo>
                  <a:pt x="1169" y="9344"/>
                </a:lnTo>
                <a:lnTo>
                  <a:pt x="1096" y="9393"/>
                </a:lnTo>
                <a:lnTo>
                  <a:pt x="1047" y="9441"/>
                </a:lnTo>
                <a:lnTo>
                  <a:pt x="1023" y="9539"/>
                </a:lnTo>
                <a:lnTo>
                  <a:pt x="1047" y="9563"/>
                </a:lnTo>
                <a:lnTo>
                  <a:pt x="1072" y="9612"/>
                </a:lnTo>
                <a:lnTo>
                  <a:pt x="1120" y="9636"/>
                </a:lnTo>
                <a:lnTo>
                  <a:pt x="1169" y="9660"/>
                </a:lnTo>
                <a:lnTo>
                  <a:pt x="1291" y="9660"/>
                </a:lnTo>
                <a:lnTo>
                  <a:pt x="1266" y="9733"/>
                </a:lnTo>
                <a:lnTo>
                  <a:pt x="1145" y="9733"/>
                </a:lnTo>
                <a:lnTo>
                  <a:pt x="1072" y="9758"/>
                </a:lnTo>
                <a:lnTo>
                  <a:pt x="1023" y="9806"/>
                </a:lnTo>
                <a:lnTo>
                  <a:pt x="999" y="9879"/>
                </a:lnTo>
                <a:lnTo>
                  <a:pt x="1023" y="9952"/>
                </a:lnTo>
                <a:lnTo>
                  <a:pt x="1120" y="10001"/>
                </a:lnTo>
                <a:lnTo>
                  <a:pt x="1218" y="10025"/>
                </a:lnTo>
                <a:lnTo>
                  <a:pt x="1169" y="10269"/>
                </a:lnTo>
                <a:lnTo>
                  <a:pt x="1096" y="10244"/>
                </a:lnTo>
                <a:lnTo>
                  <a:pt x="1023" y="10269"/>
                </a:lnTo>
                <a:lnTo>
                  <a:pt x="974" y="10293"/>
                </a:lnTo>
                <a:lnTo>
                  <a:pt x="926" y="10342"/>
                </a:lnTo>
                <a:lnTo>
                  <a:pt x="926" y="10390"/>
                </a:lnTo>
                <a:lnTo>
                  <a:pt x="926" y="10439"/>
                </a:lnTo>
                <a:lnTo>
                  <a:pt x="950" y="10488"/>
                </a:lnTo>
                <a:lnTo>
                  <a:pt x="999" y="10536"/>
                </a:lnTo>
                <a:lnTo>
                  <a:pt x="1096" y="10609"/>
                </a:lnTo>
                <a:lnTo>
                  <a:pt x="1072" y="10634"/>
                </a:lnTo>
                <a:lnTo>
                  <a:pt x="1047" y="10682"/>
                </a:lnTo>
                <a:lnTo>
                  <a:pt x="1047" y="10755"/>
                </a:lnTo>
                <a:lnTo>
                  <a:pt x="1047" y="10804"/>
                </a:lnTo>
                <a:lnTo>
                  <a:pt x="1145" y="11096"/>
                </a:lnTo>
                <a:lnTo>
                  <a:pt x="1169" y="11291"/>
                </a:lnTo>
                <a:lnTo>
                  <a:pt x="1193" y="11461"/>
                </a:lnTo>
                <a:lnTo>
                  <a:pt x="1193" y="11631"/>
                </a:lnTo>
                <a:lnTo>
                  <a:pt x="1120" y="11777"/>
                </a:lnTo>
                <a:lnTo>
                  <a:pt x="1096" y="11826"/>
                </a:lnTo>
                <a:lnTo>
                  <a:pt x="1023" y="11875"/>
                </a:lnTo>
                <a:lnTo>
                  <a:pt x="950" y="11923"/>
                </a:lnTo>
                <a:lnTo>
                  <a:pt x="780" y="11923"/>
                </a:lnTo>
                <a:lnTo>
                  <a:pt x="707" y="11875"/>
                </a:lnTo>
                <a:lnTo>
                  <a:pt x="658" y="11826"/>
                </a:lnTo>
                <a:lnTo>
                  <a:pt x="609" y="11753"/>
                </a:lnTo>
                <a:lnTo>
                  <a:pt x="512" y="11607"/>
                </a:lnTo>
                <a:lnTo>
                  <a:pt x="463" y="11437"/>
                </a:lnTo>
                <a:lnTo>
                  <a:pt x="463" y="11315"/>
                </a:lnTo>
                <a:lnTo>
                  <a:pt x="463" y="11193"/>
                </a:lnTo>
                <a:lnTo>
                  <a:pt x="512" y="10974"/>
                </a:lnTo>
                <a:lnTo>
                  <a:pt x="585" y="10974"/>
                </a:lnTo>
                <a:lnTo>
                  <a:pt x="634" y="10950"/>
                </a:lnTo>
                <a:lnTo>
                  <a:pt x="658" y="10901"/>
                </a:lnTo>
                <a:lnTo>
                  <a:pt x="658" y="10853"/>
                </a:lnTo>
                <a:lnTo>
                  <a:pt x="609" y="10658"/>
                </a:lnTo>
                <a:lnTo>
                  <a:pt x="585" y="10463"/>
                </a:lnTo>
                <a:lnTo>
                  <a:pt x="561" y="10074"/>
                </a:lnTo>
                <a:lnTo>
                  <a:pt x="585" y="9660"/>
                </a:lnTo>
                <a:lnTo>
                  <a:pt x="634" y="9271"/>
                </a:lnTo>
                <a:lnTo>
                  <a:pt x="731" y="8882"/>
                </a:lnTo>
                <a:lnTo>
                  <a:pt x="828" y="8492"/>
                </a:lnTo>
                <a:lnTo>
                  <a:pt x="1072" y="7714"/>
                </a:lnTo>
                <a:lnTo>
                  <a:pt x="1218" y="7227"/>
                </a:lnTo>
                <a:lnTo>
                  <a:pt x="1412" y="6740"/>
                </a:lnTo>
                <a:lnTo>
                  <a:pt x="1631" y="6302"/>
                </a:lnTo>
                <a:lnTo>
                  <a:pt x="1753" y="6108"/>
                </a:lnTo>
                <a:lnTo>
                  <a:pt x="1899" y="5913"/>
                </a:lnTo>
                <a:lnTo>
                  <a:pt x="2045" y="5743"/>
                </a:lnTo>
                <a:lnTo>
                  <a:pt x="2215" y="5572"/>
                </a:lnTo>
                <a:lnTo>
                  <a:pt x="2385" y="5402"/>
                </a:lnTo>
                <a:lnTo>
                  <a:pt x="2580" y="5280"/>
                </a:lnTo>
                <a:lnTo>
                  <a:pt x="2799" y="5159"/>
                </a:lnTo>
                <a:lnTo>
                  <a:pt x="3042" y="5061"/>
                </a:lnTo>
                <a:lnTo>
                  <a:pt x="3286" y="4964"/>
                </a:lnTo>
                <a:lnTo>
                  <a:pt x="3553" y="4891"/>
                </a:lnTo>
                <a:lnTo>
                  <a:pt x="3845" y="4842"/>
                </a:lnTo>
                <a:lnTo>
                  <a:pt x="4113" y="4818"/>
                </a:lnTo>
                <a:lnTo>
                  <a:pt x="4162" y="4842"/>
                </a:lnTo>
                <a:lnTo>
                  <a:pt x="4259" y="4818"/>
                </a:lnTo>
                <a:close/>
                <a:moveTo>
                  <a:pt x="4259" y="0"/>
                </a:moveTo>
                <a:lnTo>
                  <a:pt x="4016" y="25"/>
                </a:lnTo>
                <a:lnTo>
                  <a:pt x="3797" y="98"/>
                </a:lnTo>
                <a:lnTo>
                  <a:pt x="3675" y="98"/>
                </a:lnTo>
                <a:lnTo>
                  <a:pt x="3578" y="146"/>
                </a:lnTo>
                <a:lnTo>
                  <a:pt x="3334" y="244"/>
                </a:lnTo>
                <a:lnTo>
                  <a:pt x="3140" y="390"/>
                </a:lnTo>
                <a:lnTo>
                  <a:pt x="2945" y="536"/>
                </a:lnTo>
                <a:lnTo>
                  <a:pt x="2799" y="682"/>
                </a:lnTo>
                <a:lnTo>
                  <a:pt x="2677" y="852"/>
                </a:lnTo>
                <a:lnTo>
                  <a:pt x="2556" y="1047"/>
                </a:lnTo>
                <a:lnTo>
                  <a:pt x="2458" y="1241"/>
                </a:lnTo>
                <a:lnTo>
                  <a:pt x="2385" y="1436"/>
                </a:lnTo>
                <a:lnTo>
                  <a:pt x="2337" y="1655"/>
                </a:lnTo>
                <a:lnTo>
                  <a:pt x="2288" y="1850"/>
                </a:lnTo>
                <a:lnTo>
                  <a:pt x="2264" y="2069"/>
                </a:lnTo>
                <a:lnTo>
                  <a:pt x="2264" y="2263"/>
                </a:lnTo>
                <a:lnTo>
                  <a:pt x="2288" y="2434"/>
                </a:lnTo>
                <a:lnTo>
                  <a:pt x="2312" y="2628"/>
                </a:lnTo>
                <a:lnTo>
                  <a:pt x="2361" y="2823"/>
                </a:lnTo>
                <a:lnTo>
                  <a:pt x="2434" y="2993"/>
                </a:lnTo>
                <a:lnTo>
                  <a:pt x="2507" y="3164"/>
                </a:lnTo>
                <a:lnTo>
                  <a:pt x="2604" y="3310"/>
                </a:lnTo>
                <a:lnTo>
                  <a:pt x="2702" y="3480"/>
                </a:lnTo>
                <a:lnTo>
                  <a:pt x="2823" y="3626"/>
                </a:lnTo>
                <a:lnTo>
                  <a:pt x="2945" y="3748"/>
                </a:lnTo>
                <a:lnTo>
                  <a:pt x="3067" y="3869"/>
                </a:lnTo>
                <a:lnTo>
                  <a:pt x="3213" y="3991"/>
                </a:lnTo>
                <a:lnTo>
                  <a:pt x="3383" y="4088"/>
                </a:lnTo>
                <a:lnTo>
                  <a:pt x="3553" y="4161"/>
                </a:lnTo>
                <a:lnTo>
                  <a:pt x="3724" y="4210"/>
                </a:lnTo>
                <a:lnTo>
                  <a:pt x="3894" y="4258"/>
                </a:lnTo>
                <a:lnTo>
                  <a:pt x="3894" y="4404"/>
                </a:lnTo>
                <a:lnTo>
                  <a:pt x="3553" y="4429"/>
                </a:lnTo>
                <a:lnTo>
                  <a:pt x="3261" y="4502"/>
                </a:lnTo>
                <a:lnTo>
                  <a:pt x="2969" y="4575"/>
                </a:lnTo>
                <a:lnTo>
                  <a:pt x="2702" y="4696"/>
                </a:lnTo>
                <a:lnTo>
                  <a:pt x="2458" y="4818"/>
                </a:lnTo>
                <a:lnTo>
                  <a:pt x="2239" y="4964"/>
                </a:lnTo>
                <a:lnTo>
                  <a:pt x="2020" y="5110"/>
                </a:lnTo>
                <a:lnTo>
                  <a:pt x="1826" y="5305"/>
                </a:lnTo>
                <a:lnTo>
                  <a:pt x="1655" y="5499"/>
                </a:lnTo>
                <a:lnTo>
                  <a:pt x="1485" y="5694"/>
                </a:lnTo>
                <a:lnTo>
                  <a:pt x="1339" y="5937"/>
                </a:lnTo>
                <a:lnTo>
                  <a:pt x="1193" y="6156"/>
                </a:lnTo>
                <a:lnTo>
                  <a:pt x="1072" y="6400"/>
                </a:lnTo>
                <a:lnTo>
                  <a:pt x="853" y="6935"/>
                </a:lnTo>
                <a:lnTo>
                  <a:pt x="658" y="7470"/>
                </a:lnTo>
                <a:lnTo>
                  <a:pt x="366" y="8492"/>
                </a:lnTo>
                <a:lnTo>
                  <a:pt x="244" y="9003"/>
                </a:lnTo>
                <a:lnTo>
                  <a:pt x="147" y="9514"/>
                </a:lnTo>
                <a:lnTo>
                  <a:pt x="123" y="9782"/>
                </a:lnTo>
                <a:lnTo>
                  <a:pt x="123" y="10098"/>
                </a:lnTo>
                <a:lnTo>
                  <a:pt x="147" y="10415"/>
                </a:lnTo>
                <a:lnTo>
                  <a:pt x="171" y="10561"/>
                </a:lnTo>
                <a:lnTo>
                  <a:pt x="220" y="10682"/>
                </a:lnTo>
                <a:lnTo>
                  <a:pt x="147" y="10755"/>
                </a:lnTo>
                <a:lnTo>
                  <a:pt x="74" y="10853"/>
                </a:lnTo>
                <a:lnTo>
                  <a:pt x="25" y="10974"/>
                </a:lnTo>
                <a:lnTo>
                  <a:pt x="1" y="11096"/>
                </a:lnTo>
                <a:lnTo>
                  <a:pt x="1" y="11339"/>
                </a:lnTo>
                <a:lnTo>
                  <a:pt x="25" y="11558"/>
                </a:lnTo>
                <a:lnTo>
                  <a:pt x="74" y="11704"/>
                </a:lnTo>
                <a:lnTo>
                  <a:pt x="123" y="11826"/>
                </a:lnTo>
                <a:lnTo>
                  <a:pt x="196" y="11972"/>
                </a:lnTo>
                <a:lnTo>
                  <a:pt x="269" y="12093"/>
                </a:lnTo>
                <a:lnTo>
                  <a:pt x="366" y="12191"/>
                </a:lnTo>
                <a:lnTo>
                  <a:pt x="488" y="12264"/>
                </a:lnTo>
                <a:lnTo>
                  <a:pt x="609" y="12337"/>
                </a:lnTo>
                <a:lnTo>
                  <a:pt x="755" y="12361"/>
                </a:lnTo>
                <a:lnTo>
                  <a:pt x="926" y="12385"/>
                </a:lnTo>
                <a:lnTo>
                  <a:pt x="1072" y="12361"/>
                </a:lnTo>
                <a:lnTo>
                  <a:pt x="1193" y="12312"/>
                </a:lnTo>
                <a:lnTo>
                  <a:pt x="1291" y="12264"/>
                </a:lnTo>
                <a:lnTo>
                  <a:pt x="1388" y="12166"/>
                </a:lnTo>
                <a:lnTo>
                  <a:pt x="1461" y="12069"/>
                </a:lnTo>
                <a:lnTo>
                  <a:pt x="1509" y="11947"/>
                </a:lnTo>
                <a:lnTo>
                  <a:pt x="1534" y="11802"/>
                </a:lnTo>
                <a:lnTo>
                  <a:pt x="1582" y="11510"/>
                </a:lnTo>
                <a:lnTo>
                  <a:pt x="1582" y="11218"/>
                </a:lnTo>
                <a:lnTo>
                  <a:pt x="1534" y="10950"/>
                </a:lnTo>
                <a:lnTo>
                  <a:pt x="1461" y="10707"/>
                </a:lnTo>
                <a:lnTo>
                  <a:pt x="1437" y="10658"/>
                </a:lnTo>
                <a:lnTo>
                  <a:pt x="1485" y="10536"/>
                </a:lnTo>
                <a:lnTo>
                  <a:pt x="1509" y="10488"/>
                </a:lnTo>
                <a:lnTo>
                  <a:pt x="1534" y="10269"/>
                </a:lnTo>
                <a:lnTo>
                  <a:pt x="1582" y="10025"/>
                </a:lnTo>
                <a:lnTo>
                  <a:pt x="1704" y="9539"/>
                </a:lnTo>
                <a:lnTo>
                  <a:pt x="1850" y="9028"/>
                </a:lnTo>
                <a:lnTo>
                  <a:pt x="2142" y="8103"/>
                </a:lnTo>
                <a:lnTo>
                  <a:pt x="2118" y="9344"/>
                </a:lnTo>
                <a:lnTo>
                  <a:pt x="2045" y="10585"/>
                </a:lnTo>
                <a:lnTo>
                  <a:pt x="1947" y="11826"/>
                </a:lnTo>
                <a:lnTo>
                  <a:pt x="1826" y="13067"/>
                </a:lnTo>
                <a:lnTo>
                  <a:pt x="1680" y="14648"/>
                </a:lnTo>
                <a:lnTo>
                  <a:pt x="1558" y="16254"/>
                </a:lnTo>
                <a:lnTo>
                  <a:pt x="1412" y="17860"/>
                </a:lnTo>
                <a:lnTo>
                  <a:pt x="1339" y="18663"/>
                </a:lnTo>
                <a:lnTo>
                  <a:pt x="1218" y="19442"/>
                </a:lnTo>
                <a:lnTo>
                  <a:pt x="1242" y="19564"/>
                </a:lnTo>
                <a:lnTo>
                  <a:pt x="1120" y="19612"/>
                </a:lnTo>
                <a:lnTo>
                  <a:pt x="1023" y="19661"/>
                </a:lnTo>
                <a:lnTo>
                  <a:pt x="950" y="19734"/>
                </a:lnTo>
                <a:lnTo>
                  <a:pt x="853" y="19831"/>
                </a:lnTo>
                <a:lnTo>
                  <a:pt x="731" y="20026"/>
                </a:lnTo>
                <a:lnTo>
                  <a:pt x="634" y="20245"/>
                </a:lnTo>
                <a:lnTo>
                  <a:pt x="634" y="20342"/>
                </a:lnTo>
                <a:lnTo>
                  <a:pt x="609" y="20464"/>
                </a:lnTo>
                <a:lnTo>
                  <a:pt x="634" y="20561"/>
                </a:lnTo>
                <a:lnTo>
                  <a:pt x="658" y="20683"/>
                </a:lnTo>
                <a:lnTo>
                  <a:pt x="731" y="20780"/>
                </a:lnTo>
                <a:lnTo>
                  <a:pt x="804" y="20853"/>
                </a:lnTo>
                <a:lnTo>
                  <a:pt x="901" y="20926"/>
                </a:lnTo>
                <a:lnTo>
                  <a:pt x="1023" y="20999"/>
                </a:lnTo>
                <a:lnTo>
                  <a:pt x="1145" y="21023"/>
                </a:lnTo>
                <a:lnTo>
                  <a:pt x="1266" y="21048"/>
                </a:lnTo>
                <a:lnTo>
                  <a:pt x="1558" y="21072"/>
                </a:lnTo>
                <a:lnTo>
                  <a:pt x="1874" y="21048"/>
                </a:lnTo>
                <a:lnTo>
                  <a:pt x="2191" y="20975"/>
                </a:lnTo>
                <a:lnTo>
                  <a:pt x="2483" y="20877"/>
                </a:lnTo>
                <a:lnTo>
                  <a:pt x="2775" y="20731"/>
                </a:lnTo>
                <a:lnTo>
                  <a:pt x="3042" y="20610"/>
                </a:lnTo>
                <a:lnTo>
                  <a:pt x="3261" y="20439"/>
                </a:lnTo>
                <a:lnTo>
                  <a:pt x="3334" y="20366"/>
                </a:lnTo>
                <a:lnTo>
                  <a:pt x="3359" y="20293"/>
                </a:lnTo>
                <a:lnTo>
                  <a:pt x="3383" y="20269"/>
                </a:lnTo>
                <a:lnTo>
                  <a:pt x="3456" y="20172"/>
                </a:lnTo>
                <a:lnTo>
                  <a:pt x="3480" y="20050"/>
                </a:lnTo>
                <a:lnTo>
                  <a:pt x="3529" y="19807"/>
                </a:lnTo>
                <a:lnTo>
                  <a:pt x="3699" y="18542"/>
                </a:lnTo>
                <a:lnTo>
                  <a:pt x="3870" y="16984"/>
                </a:lnTo>
                <a:lnTo>
                  <a:pt x="4040" y="15427"/>
                </a:lnTo>
                <a:lnTo>
                  <a:pt x="4064" y="15184"/>
                </a:lnTo>
                <a:lnTo>
                  <a:pt x="4089" y="15111"/>
                </a:lnTo>
                <a:lnTo>
                  <a:pt x="4089" y="15062"/>
                </a:lnTo>
                <a:lnTo>
                  <a:pt x="4186" y="14089"/>
                </a:lnTo>
                <a:lnTo>
                  <a:pt x="4186" y="14040"/>
                </a:lnTo>
                <a:lnTo>
                  <a:pt x="4186" y="13991"/>
                </a:lnTo>
                <a:lnTo>
                  <a:pt x="4186" y="13967"/>
                </a:lnTo>
                <a:lnTo>
                  <a:pt x="4210" y="13870"/>
                </a:lnTo>
                <a:lnTo>
                  <a:pt x="4308" y="14186"/>
                </a:lnTo>
                <a:lnTo>
                  <a:pt x="4454" y="14892"/>
                </a:lnTo>
                <a:lnTo>
                  <a:pt x="4575" y="15597"/>
                </a:lnTo>
                <a:lnTo>
                  <a:pt x="4673" y="16327"/>
                </a:lnTo>
                <a:lnTo>
                  <a:pt x="4721" y="17057"/>
                </a:lnTo>
                <a:lnTo>
                  <a:pt x="4843" y="18493"/>
                </a:lnTo>
                <a:lnTo>
                  <a:pt x="4916" y="19223"/>
                </a:lnTo>
                <a:lnTo>
                  <a:pt x="5013" y="19953"/>
                </a:lnTo>
                <a:lnTo>
                  <a:pt x="5038" y="20147"/>
                </a:lnTo>
                <a:lnTo>
                  <a:pt x="5111" y="20342"/>
                </a:lnTo>
                <a:lnTo>
                  <a:pt x="5208" y="20537"/>
                </a:lnTo>
                <a:lnTo>
                  <a:pt x="5354" y="20683"/>
                </a:lnTo>
                <a:lnTo>
                  <a:pt x="5500" y="20780"/>
                </a:lnTo>
                <a:lnTo>
                  <a:pt x="5670" y="20853"/>
                </a:lnTo>
                <a:lnTo>
                  <a:pt x="5865" y="20877"/>
                </a:lnTo>
                <a:lnTo>
                  <a:pt x="6084" y="20853"/>
                </a:lnTo>
                <a:lnTo>
                  <a:pt x="6303" y="20877"/>
                </a:lnTo>
                <a:lnTo>
                  <a:pt x="6522" y="20902"/>
                </a:lnTo>
                <a:lnTo>
                  <a:pt x="6741" y="20877"/>
                </a:lnTo>
                <a:lnTo>
                  <a:pt x="6936" y="20853"/>
                </a:lnTo>
                <a:lnTo>
                  <a:pt x="7155" y="20780"/>
                </a:lnTo>
                <a:lnTo>
                  <a:pt x="7325" y="20683"/>
                </a:lnTo>
                <a:lnTo>
                  <a:pt x="7495" y="20561"/>
                </a:lnTo>
                <a:lnTo>
                  <a:pt x="7666" y="20391"/>
                </a:lnTo>
                <a:lnTo>
                  <a:pt x="7714" y="20293"/>
                </a:lnTo>
                <a:lnTo>
                  <a:pt x="7739" y="20220"/>
                </a:lnTo>
                <a:lnTo>
                  <a:pt x="7739" y="20123"/>
                </a:lnTo>
                <a:lnTo>
                  <a:pt x="7739" y="20026"/>
                </a:lnTo>
                <a:lnTo>
                  <a:pt x="7739" y="19929"/>
                </a:lnTo>
                <a:lnTo>
                  <a:pt x="7690" y="19831"/>
                </a:lnTo>
                <a:lnTo>
                  <a:pt x="7666" y="19758"/>
                </a:lnTo>
                <a:lnTo>
                  <a:pt x="7593" y="19685"/>
                </a:lnTo>
                <a:lnTo>
                  <a:pt x="7495" y="19612"/>
                </a:lnTo>
                <a:lnTo>
                  <a:pt x="7374" y="19539"/>
                </a:lnTo>
                <a:lnTo>
                  <a:pt x="7130" y="19442"/>
                </a:lnTo>
                <a:lnTo>
                  <a:pt x="7130" y="19418"/>
                </a:lnTo>
                <a:lnTo>
                  <a:pt x="7057" y="19126"/>
                </a:lnTo>
                <a:lnTo>
                  <a:pt x="7009" y="18809"/>
                </a:lnTo>
                <a:lnTo>
                  <a:pt x="6984" y="18152"/>
                </a:lnTo>
                <a:lnTo>
                  <a:pt x="6936" y="16546"/>
                </a:lnTo>
                <a:lnTo>
                  <a:pt x="6863" y="15476"/>
                </a:lnTo>
                <a:lnTo>
                  <a:pt x="6765" y="14405"/>
                </a:lnTo>
                <a:lnTo>
                  <a:pt x="6668" y="13334"/>
                </a:lnTo>
                <a:lnTo>
                  <a:pt x="6595" y="12288"/>
                </a:lnTo>
                <a:lnTo>
                  <a:pt x="6571" y="10804"/>
                </a:lnTo>
                <a:lnTo>
                  <a:pt x="6546" y="9344"/>
                </a:lnTo>
                <a:lnTo>
                  <a:pt x="6546" y="8395"/>
                </a:lnTo>
                <a:lnTo>
                  <a:pt x="6644" y="8663"/>
                </a:lnTo>
                <a:lnTo>
                  <a:pt x="6765" y="8930"/>
                </a:lnTo>
                <a:lnTo>
                  <a:pt x="6814" y="9174"/>
                </a:lnTo>
                <a:lnTo>
                  <a:pt x="6887" y="9417"/>
                </a:lnTo>
                <a:lnTo>
                  <a:pt x="6936" y="9904"/>
                </a:lnTo>
                <a:lnTo>
                  <a:pt x="6984" y="10415"/>
                </a:lnTo>
                <a:lnTo>
                  <a:pt x="7057" y="10901"/>
                </a:lnTo>
                <a:lnTo>
                  <a:pt x="6960" y="11120"/>
                </a:lnTo>
                <a:lnTo>
                  <a:pt x="6911" y="11339"/>
                </a:lnTo>
                <a:lnTo>
                  <a:pt x="6887" y="11583"/>
                </a:lnTo>
                <a:lnTo>
                  <a:pt x="6936" y="11802"/>
                </a:lnTo>
                <a:lnTo>
                  <a:pt x="6960" y="11923"/>
                </a:lnTo>
                <a:lnTo>
                  <a:pt x="7009" y="12020"/>
                </a:lnTo>
                <a:lnTo>
                  <a:pt x="7057" y="12093"/>
                </a:lnTo>
                <a:lnTo>
                  <a:pt x="7130" y="12166"/>
                </a:lnTo>
                <a:lnTo>
                  <a:pt x="7228" y="12239"/>
                </a:lnTo>
                <a:lnTo>
                  <a:pt x="7325" y="12288"/>
                </a:lnTo>
                <a:lnTo>
                  <a:pt x="7447" y="12312"/>
                </a:lnTo>
                <a:lnTo>
                  <a:pt x="7714" y="12312"/>
                </a:lnTo>
                <a:lnTo>
                  <a:pt x="7860" y="12264"/>
                </a:lnTo>
                <a:lnTo>
                  <a:pt x="7982" y="12215"/>
                </a:lnTo>
                <a:lnTo>
                  <a:pt x="8104" y="12142"/>
                </a:lnTo>
                <a:lnTo>
                  <a:pt x="8201" y="12045"/>
                </a:lnTo>
                <a:lnTo>
                  <a:pt x="8298" y="11947"/>
                </a:lnTo>
                <a:lnTo>
                  <a:pt x="8371" y="11826"/>
                </a:lnTo>
                <a:lnTo>
                  <a:pt x="8444" y="11704"/>
                </a:lnTo>
                <a:lnTo>
                  <a:pt x="8517" y="11510"/>
                </a:lnTo>
                <a:lnTo>
                  <a:pt x="8542" y="11291"/>
                </a:lnTo>
                <a:lnTo>
                  <a:pt x="8517" y="11193"/>
                </a:lnTo>
                <a:lnTo>
                  <a:pt x="8493" y="11096"/>
                </a:lnTo>
                <a:lnTo>
                  <a:pt x="8469" y="10999"/>
                </a:lnTo>
                <a:lnTo>
                  <a:pt x="8396" y="10926"/>
                </a:lnTo>
                <a:lnTo>
                  <a:pt x="8469" y="10269"/>
                </a:lnTo>
                <a:lnTo>
                  <a:pt x="8493" y="9587"/>
                </a:lnTo>
                <a:lnTo>
                  <a:pt x="8469" y="8906"/>
                </a:lnTo>
                <a:lnTo>
                  <a:pt x="8396" y="8249"/>
                </a:lnTo>
                <a:lnTo>
                  <a:pt x="8323" y="7908"/>
                </a:lnTo>
                <a:lnTo>
                  <a:pt x="8250" y="7568"/>
                </a:lnTo>
                <a:lnTo>
                  <a:pt x="8177" y="7251"/>
                </a:lnTo>
                <a:lnTo>
                  <a:pt x="8079" y="6935"/>
                </a:lnTo>
                <a:lnTo>
                  <a:pt x="7958" y="6619"/>
                </a:lnTo>
                <a:lnTo>
                  <a:pt x="7812" y="6327"/>
                </a:lnTo>
                <a:lnTo>
                  <a:pt x="7666" y="6035"/>
                </a:lnTo>
                <a:lnTo>
                  <a:pt x="7495" y="5743"/>
                </a:lnTo>
                <a:lnTo>
                  <a:pt x="7349" y="5548"/>
                </a:lnTo>
                <a:lnTo>
                  <a:pt x="7203" y="5378"/>
                </a:lnTo>
                <a:lnTo>
                  <a:pt x="7057" y="5232"/>
                </a:lnTo>
                <a:lnTo>
                  <a:pt x="6887" y="5086"/>
                </a:lnTo>
                <a:lnTo>
                  <a:pt x="6717" y="4940"/>
                </a:lnTo>
                <a:lnTo>
                  <a:pt x="6522" y="4842"/>
                </a:lnTo>
                <a:lnTo>
                  <a:pt x="6327" y="4745"/>
                </a:lnTo>
                <a:lnTo>
                  <a:pt x="6133" y="4648"/>
                </a:lnTo>
                <a:lnTo>
                  <a:pt x="5719" y="4502"/>
                </a:lnTo>
                <a:lnTo>
                  <a:pt x="5305" y="4429"/>
                </a:lnTo>
                <a:lnTo>
                  <a:pt x="4867" y="4380"/>
                </a:lnTo>
                <a:lnTo>
                  <a:pt x="4405" y="4356"/>
                </a:lnTo>
                <a:lnTo>
                  <a:pt x="4405" y="4307"/>
                </a:lnTo>
                <a:lnTo>
                  <a:pt x="4405" y="4283"/>
                </a:lnTo>
                <a:lnTo>
                  <a:pt x="4600" y="4258"/>
                </a:lnTo>
                <a:lnTo>
                  <a:pt x="4794" y="4185"/>
                </a:lnTo>
                <a:lnTo>
                  <a:pt x="4965" y="4112"/>
                </a:lnTo>
                <a:lnTo>
                  <a:pt x="5159" y="4015"/>
                </a:lnTo>
                <a:lnTo>
                  <a:pt x="5305" y="3893"/>
                </a:lnTo>
                <a:lnTo>
                  <a:pt x="5451" y="3772"/>
                </a:lnTo>
                <a:lnTo>
                  <a:pt x="5597" y="3626"/>
                </a:lnTo>
                <a:lnTo>
                  <a:pt x="5719" y="3456"/>
                </a:lnTo>
                <a:lnTo>
                  <a:pt x="5841" y="3310"/>
                </a:lnTo>
                <a:lnTo>
                  <a:pt x="5938" y="3115"/>
                </a:lnTo>
                <a:lnTo>
                  <a:pt x="6035" y="2945"/>
                </a:lnTo>
                <a:lnTo>
                  <a:pt x="6108" y="2750"/>
                </a:lnTo>
                <a:lnTo>
                  <a:pt x="6181" y="2555"/>
                </a:lnTo>
                <a:lnTo>
                  <a:pt x="6230" y="2361"/>
                </a:lnTo>
                <a:lnTo>
                  <a:pt x="6254" y="2166"/>
                </a:lnTo>
                <a:lnTo>
                  <a:pt x="6279" y="1971"/>
                </a:lnTo>
                <a:lnTo>
                  <a:pt x="6254" y="1752"/>
                </a:lnTo>
                <a:lnTo>
                  <a:pt x="6230" y="1533"/>
                </a:lnTo>
                <a:lnTo>
                  <a:pt x="6157" y="1314"/>
                </a:lnTo>
                <a:lnTo>
                  <a:pt x="6060" y="1095"/>
                </a:lnTo>
                <a:lnTo>
                  <a:pt x="5962" y="925"/>
                </a:lnTo>
                <a:lnTo>
                  <a:pt x="5816" y="730"/>
                </a:lnTo>
                <a:lnTo>
                  <a:pt x="5670" y="584"/>
                </a:lnTo>
                <a:lnTo>
                  <a:pt x="5500" y="438"/>
                </a:lnTo>
                <a:lnTo>
                  <a:pt x="5305" y="292"/>
                </a:lnTo>
                <a:lnTo>
                  <a:pt x="5111" y="195"/>
                </a:lnTo>
                <a:lnTo>
                  <a:pt x="4892" y="98"/>
                </a:lnTo>
                <a:lnTo>
                  <a:pt x="4697" y="49"/>
                </a:lnTo>
                <a:lnTo>
                  <a:pt x="4478" y="25"/>
                </a:lnTo>
                <a:lnTo>
                  <a:pt x="4259" y="0"/>
                </a:lnTo>
                <a:close/>
              </a:path>
            </a:pathLst>
          </a:custGeom>
          <a:solidFill>
            <a:srgbClr val="25212A">
              <a:alpha val="7115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12" name="Google Shape;1012;p95"/>
          <p:cNvSpPr/>
          <p:nvPr/>
        </p:nvSpPr>
        <p:spPr>
          <a:xfrm>
            <a:off x="6904002" y="4896335"/>
            <a:ext cx="197453" cy="555926"/>
          </a:xfrm>
          <a:custGeom>
            <a:rect b="b" l="l" r="r" t="t"/>
            <a:pathLst>
              <a:path extrusionOk="0" h="20829" w="7398">
                <a:moveTo>
                  <a:pt x="3991" y="584"/>
                </a:moveTo>
                <a:lnTo>
                  <a:pt x="3942" y="657"/>
                </a:lnTo>
                <a:lnTo>
                  <a:pt x="3893" y="730"/>
                </a:lnTo>
                <a:lnTo>
                  <a:pt x="3893" y="755"/>
                </a:lnTo>
                <a:lnTo>
                  <a:pt x="3918" y="779"/>
                </a:lnTo>
                <a:lnTo>
                  <a:pt x="3991" y="803"/>
                </a:lnTo>
                <a:lnTo>
                  <a:pt x="4064" y="779"/>
                </a:lnTo>
                <a:lnTo>
                  <a:pt x="4185" y="755"/>
                </a:lnTo>
                <a:lnTo>
                  <a:pt x="4283" y="706"/>
                </a:lnTo>
                <a:lnTo>
                  <a:pt x="4380" y="633"/>
                </a:lnTo>
                <a:lnTo>
                  <a:pt x="4453" y="730"/>
                </a:lnTo>
                <a:lnTo>
                  <a:pt x="4356" y="779"/>
                </a:lnTo>
                <a:lnTo>
                  <a:pt x="4210" y="852"/>
                </a:lnTo>
                <a:lnTo>
                  <a:pt x="4088" y="949"/>
                </a:lnTo>
                <a:lnTo>
                  <a:pt x="4088" y="974"/>
                </a:lnTo>
                <a:lnTo>
                  <a:pt x="4112" y="998"/>
                </a:lnTo>
                <a:lnTo>
                  <a:pt x="4283" y="998"/>
                </a:lnTo>
                <a:lnTo>
                  <a:pt x="4453" y="974"/>
                </a:lnTo>
                <a:lnTo>
                  <a:pt x="4623" y="901"/>
                </a:lnTo>
                <a:lnTo>
                  <a:pt x="4721" y="1071"/>
                </a:lnTo>
                <a:lnTo>
                  <a:pt x="4696" y="1071"/>
                </a:lnTo>
                <a:lnTo>
                  <a:pt x="4429" y="1193"/>
                </a:lnTo>
                <a:lnTo>
                  <a:pt x="4185" y="1314"/>
                </a:lnTo>
                <a:lnTo>
                  <a:pt x="4161" y="1339"/>
                </a:lnTo>
                <a:lnTo>
                  <a:pt x="4185" y="1339"/>
                </a:lnTo>
                <a:lnTo>
                  <a:pt x="4307" y="1387"/>
                </a:lnTo>
                <a:lnTo>
                  <a:pt x="4429" y="1387"/>
                </a:lnTo>
                <a:lnTo>
                  <a:pt x="4550" y="1363"/>
                </a:lnTo>
                <a:lnTo>
                  <a:pt x="4696" y="1314"/>
                </a:lnTo>
                <a:lnTo>
                  <a:pt x="4818" y="1266"/>
                </a:lnTo>
                <a:lnTo>
                  <a:pt x="4915" y="1533"/>
                </a:lnTo>
                <a:lnTo>
                  <a:pt x="4794" y="1582"/>
                </a:lnTo>
                <a:lnTo>
                  <a:pt x="4502" y="1679"/>
                </a:lnTo>
                <a:lnTo>
                  <a:pt x="4356" y="1728"/>
                </a:lnTo>
                <a:lnTo>
                  <a:pt x="4234" y="1825"/>
                </a:lnTo>
                <a:lnTo>
                  <a:pt x="4210" y="1850"/>
                </a:lnTo>
                <a:lnTo>
                  <a:pt x="4210" y="1874"/>
                </a:lnTo>
                <a:lnTo>
                  <a:pt x="4210" y="1898"/>
                </a:lnTo>
                <a:lnTo>
                  <a:pt x="4234" y="1898"/>
                </a:lnTo>
                <a:lnTo>
                  <a:pt x="4404" y="1947"/>
                </a:lnTo>
                <a:lnTo>
                  <a:pt x="4550" y="1923"/>
                </a:lnTo>
                <a:lnTo>
                  <a:pt x="4696" y="1898"/>
                </a:lnTo>
                <a:lnTo>
                  <a:pt x="4867" y="1874"/>
                </a:lnTo>
                <a:lnTo>
                  <a:pt x="4964" y="1850"/>
                </a:lnTo>
                <a:lnTo>
                  <a:pt x="4988" y="2069"/>
                </a:lnTo>
                <a:lnTo>
                  <a:pt x="4891" y="2093"/>
                </a:lnTo>
                <a:lnTo>
                  <a:pt x="4696" y="2142"/>
                </a:lnTo>
                <a:lnTo>
                  <a:pt x="4526" y="2190"/>
                </a:lnTo>
                <a:lnTo>
                  <a:pt x="4331" y="2263"/>
                </a:lnTo>
                <a:lnTo>
                  <a:pt x="4137" y="2336"/>
                </a:lnTo>
                <a:lnTo>
                  <a:pt x="4112" y="2361"/>
                </a:lnTo>
                <a:lnTo>
                  <a:pt x="4137" y="2385"/>
                </a:lnTo>
                <a:lnTo>
                  <a:pt x="4283" y="2385"/>
                </a:lnTo>
                <a:lnTo>
                  <a:pt x="4404" y="2409"/>
                </a:lnTo>
                <a:lnTo>
                  <a:pt x="4599" y="2385"/>
                </a:lnTo>
                <a:lnTo>
                  <a:pt x="4769" y="2361"/>
                </a:lnTo>
                <a:lnTo>
                  <a:pt x="4988" y="2336"/>
                </a:lnTo>
                <a:lnTo>
                  <a:pt x="4988" y="2434"/>
                </a:lnTo>
                <a:lnTo>
                  <a:pt x="4940" y="2604"/>
                </a:lnTo>
                <a:lnTo>
                  <a:pt x="4891" y="2750"/>
                </a:lnTo>
                <a:lnTo>
                  <a:pt x="4794" y="2726"/>
                </a:lnTo>
                <a:lnTo>
                  <a:pt x="4696" y="2726"/>
                </a:lnTo>
                <a:lnTo>
                  <a:pt x="4502" y="2750"/>
                </a:lnTo>
                <a:lnTo>
                  <a:pt x="4258" y="2750"/>
                </a:lnTo>
                <a:lnTo>
                  <a:pt x="4137" y="2774"/>
                </a:lnTo>
                <a:lnTo>
                  <a:pt x="4015" y="2847"/>
                </a:lnTo>
                <a:lnTo>
                  <a:pt x="4015" y="2872"/>
                </a:lnTo>
                <a:lnTo>
                  <a:pt x="4112" y="2945"/>
                </a:lnTo>
                <a:lnTo>
                  <a:pt x="4210" y="2993"/>
                </a:lnTo>
                <a:lnTo>
                  <a:pt x="4429" y="2993"/>
                </a:lnTo>
                <a:lnTo>
                  <a:pt x="4599" y="3018"/>
                </a:lnTo>
                <a:lnTo>
                  <a:pt x="4745" y="3018"/>
                </a:lnTo>
                <a:lnTo>
                  <a:pt x="4623" y="3164"/>
                </a:lnTo>
                <a:lnTo>
                  <a:pt x="4502" y="3310"/>
                </a:lnTo>
                <a:lnTo>
                  <a:pt x="4453" y="3285"/>
                </a:lnTo>
                <a:lnTo>
                  <a:pt x="4283" y="3237"/>
                </a:lnTo>
                <a:lnTo>
                  <a:pt x="4112" y="3212"/>
                </a:lnTo>
                <a:lnTo>
                  <a:pt x="3918" y="3212"/>
                </a:lnTo>
                <a:lnTo>
                  <a:pt x="3747" y="3237"/>
                </a:lnTo>
                <a:lnTo>
                  <a:pt x="3723" y="3237"/>
                </a:lnTo>
                <a:lnTo>
                  <a:pt x="3723" y="3261"/>
                </a:lnTo>
                <a:lnTo>
                  <a:pt x="3747" y="3310"/>
                </a:lnTo>
                <a:lnTo>
                  <a:pt x="3966" y="3407"/>
                </a:lnTo>
                <a:lnTo>
                  <a:pt x="4210" y="3480"/>
                </a:lnTo>
                <a:lnTo>
                  <a:pt x="3991" y="3529"/>
                </a:lnTo>
                <a:lnTo>
                  <a:pt x="3796" y="3553"/>
                </a:lnTo>
                <a:lnTo>
                  <a:pt x="3553" y="3553"/>
                </a:lnTo>
                <a:lnTo>
                  <a:pt x="3334" y="3504"/>
                </a:lnTo>
                <a:lnTo>
                  <a:pt x="3090" y="3407"/>
                </a:lnTo>
                <a:lnTo>
                  <a:pt x="2896" y="3285"/>
                </a:lnTo>
                <a:lnTo>
                  <a:pt x="2701" y="3115"/>
                </a:lnTo>
                <a:lnTo>
                  <a:pt x="2555" y="2945"/>
                </a:lnTo>
                <a:lnTo>
                  <a:pt x="2433" y="2726"/>
                </a:lnTo>
                <a:lnTo>
                  <a:pt x="2360" y="2507"/>
                </a:lnTo>
                <a:lnTo>
                  <a:pt x="2312" y="2288"/>
                </a:lnTo>
                <a:lnTo>
                  <a:pt x="2312" y="2020"/>
                </a:lnTo>
                <a:lnTo>
                  <a:pt x="2336" y="1874"/>
                </a:lnTo>
                <a:lnTo>
                  <a:pt x="2360" y="1704"/>
                </a:lnTo>
                <a:lnTo>
                  <a:pt x="2409" y="1558"/>
                </a:lnTo>
                <a:lnTo>
                  <a:pt x="2482" y="1412"/>
                </a:lnTo>
                <a:lnTo>
                  <a:pt x="2677" y="1120"/>
                </a:lnTo>
                <a:lnTo>
                  <a:pt x="2871" y="876"/>
                </a:lnTo>
                <a:lnTo>
                  <a:pt x="3017" y="755"/>
                </a:lnTo>
                <a:lnTo>
                  <a:pt x="3139" y="682"/>
                </a:lnTo>
                <a:lnTo>
                  <a:pt x="3261" y="633"/>
                </a:lnTo>
                <a:lnTo>
                  <a:pt x="3407" y="584"/>
                </a:lnTo>
                <a:close/>
                <a:moveTo>
                  <a:pt x="1898" y="7860"/>
                </a:moveTo>
                <a:lnTo>
                  <a:pt x="2020" y="7933"/>
                </a:lnTo>
                <a:lnTo>
                  <a:pt x="1995" y="8200"/>
                </a:lnTo>
                <a:lnTo>
                  <a:pt x="1995" y="8444"/>
                </a:lnTo>
                <a:lnTo>
                  <a:pt x="1971" y="8979"/>
                </a:lnTo>
                <a:lnTo>
                  <a:pt x="1971" y="9149"/>
                </a:lnTo>
                <a:lnTo>
                  <a:pt x="1922" y="9344"/>
                </a:lnTo>
                <a:lnTo>
                  <a:pt x="1801" y="9685"/>
                </a:lnTo>
                <a:lnTo>
                  <a:pt x="1655" y="10050"/>
                </a:lnTo>
                <a:lnTo>
                  <a:pt x="1509" y="10390"/>
                </a:lnTo>
                <a:lnTo>
                  <a:pt x="1436" y="10658"/>
                </a:lnTo>
                <a:lnTo>
                  <a:pt x="1363" y="10926"/>
                </a:lnTo>
                <a:lnTo>
                  <a:pt x="1314" y="10707"/>
                </a:lnTo>
                <a:lnTo>
                  <a:pt x="1265" y="10536"/>
                </a:lnTo>
                <a:lnTo>
                  <a:pt x="1241" y="10512"/>
                </a:lnTo>
                <a:lnTo>
                  <a:pt x="1290" y="10463"/>
                </a:lnTo>
                <a:lnTo>
                  <a:pt x="1314" y="10390"/>
                </a:lnTo>
                <a:lnTo>
                  <a:pt x="1363" y="9733"/>
                </a:lnTo>
                <a:lnTo>
                  <a:pt x="1460" y="9076"/>
                </a:lnTo>
                <a:lnTo>
                  <a:pt x="1533" y="8760"/>
                </a:lnTo>
                <a:lnTo>
                  <a:pt x="1606" y="8444"/>
                </a:lnTo>
                <a:lnTo>
                  <a:pt x="1728" y="8152"/>
                </a:lnTo>
                <a:lnTo>
                  <a:pt x="1898" y="7860"/>
                </a:lnTo>
                <a:close/>
                <a:moveTo>
                  <a:pt x="5499" y="7860"/>
                </a:moveTo>
                <a:lnTo>
                  <a:pt x="5670" y="8152"/>
                </a:lnTo>
                <a:lnTo>
                  <a:pt x="5791" y="8444"/>
                </a:lnTo>
                <a:lnTo>
                  <a:pt x="5864" y="8760"/>
                </a:lnTo>
                <a:lnTo>
                  <a:pt x="5937" y="9076"/>
                </a:lnTo>
                <a:lnTo>
                  <a:pt x="6010" y="9733"/>
                </a:lnTo>
                <a:lnTo>
                  <a:pt x="6083" y="10390"/>
                </a:lnTo>
                <a:lnTo>
                  <a:pt x="6107" y="10463"/>
                </a:lnTo>
                <a:lnTo>
                  <a:pt x="6156" y="10512"/>
                </a:lnTo>
                <a:lnTo>
                  <a:pt x="6132" y="10536"/>
                </a:lnTo>
                <a:lnTo>
                  <a:pt x="6083" y="10707"/>
                </a:lnTo>
                <a:lnTo>
                  <a:pt x="6034" y="10926"/>
                </a:lnTo>
                <a:lnTo>
                  <a:pt x="5961" y="10658"/>
                </a:lnTo>
                <a:lnTo>
                  <a:pt x="5889" y="10390"/>
                </a:lnTo>
                <a:lnTo>
                  <a:pt x="5743" y="10050"/>
                </a:lnTo>
                <a:lnTo>
                  <a:pt x="5597" y="9685"/>
                </a:lnTo>
                <a:lnTo>
                  <a:pt x="5475" y="9344"/>
                </a:lnTo>
                <a:lnTo>
                  <a:pt x="5426" y="9149"/>
                </a:lnTo>
                <a:lnTo>
                  <a:pt x="5426" y="8979"/>
                </a:lnTo>
                <a:lnTo>
                  <a:pt x="5402" y="8444"/>
                </a:lnTo>
                <a:lnTo>
                  <a:pt x="5402" y="8200"/>
                </a:lnTo>
                <a:lnTo>
                  <a:pt x="5378" y="7933"/>
                </a:lnTo>
                <a:lnTo>
                  <a:pt x="5499" y="7860"/>
                </a:lnTo>
                <a:close/>
                <a:moveTo>
                  <a:pt x="3869" y="4623"/>
                </a:moveTo>
                <a:lnTo>
                  <a:pt x="4161" y="4672"/>
                </a:lnTo>
                <a:lnTo>
                  <a:pt x="4453" y="4721"/>
                </a:lnTo>
                <a:lnTo>
                  <a:pt x="4380" y="4769"/>
                </a:lnTo>
                <a:lnTo>
                  <a:pt x="4283" y="4842"/>
                </a:lnTo>
                <a:lnTo>
                  <a:pt x="4283" y="4867"/>
                </a:lnTo>
                <a:lnTo>
                  <a:pt x="4307" y="4891"/>
                </a:lnTo>
                <a:lnTo>
                  <a:pt x="4696" y="4842"/>
                </a:lnTo>
                <a:lnTo>
                  <a:pt x="4842" y="4842"/>
                </a:lnTo>
                <a:lnTo>
                  <a:pt x="4915" y="4867"/>
                </a:lnTo>
                <a:lnTo>
                  <a:pt x="4818" y="4891"/>
                </a:lnTo>
                <a:lnTo>
                  <a:pt x="4696" y="4940"/>
                </a:lnTo>
                <a:lnTo>
                  <a:pt x="4599" y="4988"/>
                </a:lnTo>
                <a:lnTo>
                  <a:pt x="4550" y="5086"/>
                </a:lnTo>
                <a:lnTo>
                  <a:pt x="4550" y="5110"/>
                </a:lnTo>
                <a:lnTo>
                  <a:pt x="4575" y="5110"/>
                </a:lnTo>
                <a:lnTo>
                  <a:pt x="4818" y="5037"/>
                </a:lnTo>
                <a:lnTo>
                  <a:pt x="4964" y="5013"/>
                </a:lnTo>
                <a:lnTo>
                  <a:pt x="5086" y="4988"/>
                </a:lnTo>
                <a:lnTo>
                  <a:pt x="5159" y="4988"/>
                </a:lnTo>
                <a:lnTo>
                  <a:pt x="5329" y="5110"/>
                </a:lnTo>
                <a:lnTo>
                  <a:pt x="5086" y="5134"/>
                </a:lnTo>
                <a:lnTo>
                  <a:pt x="4964" y="5183"/>
                </a:lnTo>
                <a:lnTo>
                  <a:pt x="4867" y="5232"/>
                </a:lnTo>
                <a:lnTo>
                  <a:pt x="4867" y="5280"/>
                </a:lnTo>
                <a:lnTo>
                  <a:pt x="4867" y="5305"/>
                </a:lnTo>
                <a:lnTo>
                  <a:pt x="4988" y="5353"/>
                </a:lnTo>
                <a:lnTo>
                  <a:pt x="5110" y="5353"/>
                </a:lnTo>
                <a:lnTo>
                  <a:pt x="5378" y="5329"/>
                </a:lnTo>
                <a:lnTo>
                  <a:pt x="5548" y="5305"/>
                </a:lnTo>
                <a:lnTo>
                  <a:pt x="5694" y="5451"/>
                </a:lnTo>
                <a:lnTo>
                  <a:pt x="5572" y="5475"/>
                </a:lnTo>
                <a:lnTo>
                  <a:pt x="5378" y="5524"/>
                </a:lnTo>
                <a:lnTo>
                  <a:pt x="5305" y="5548"/>
                </a:lnTo>
                <a:lnTo>
                  <a:pt x="5232" y="5597"/>
                </a:lnTo>
                <a:lnTo>
                  <a:pt x="5232" y="5621"/>
                </a:lnTo>
                <a:lnTo>
                  <a:pt x="5232" y="5645"/>
                </a:lnTo>
                <a:lnTo>
                  <a:pt x="5402" y="5621"/>
                </a:lnTo>
                <a:lnTo>
                  <a:pt x="5572" y="5621"/>
                </a:lnTo>
                <a:lnTo>
                  <a:pt x="5791" y="5572"/>
                </a:lnTo>
                <a:lnTo>
                  <a:pt x="5889" y="5718"/>
                </a:lnTo>
                <a:lnTo>
                  <a:pt x="5840" y="5718"/>
                </a:lnTo>
                <a:lnTo>
                  <a:pt x="5621" y="5743"/>
                </a:lnTo>
                <a:lnTo>
                  <a:pt x="5499" y="5791"/>
                </a:lnTo>
                <a:lnTo>
                  <a:pt x="5426" y="5840"/>
                </a:lnTo>
                <a:lnTo>
                  <a:pt x="5426" y="5889"/>
                </a:lnTo>
                <a:lnTo>
                  <a:pt x="5524" y="5913"/>
                </a:lnTo>
                <a:lnTo>
                  <a:pt x="5621" y="5913"/>
                </a:lnTo>
                <a:lnTo>
                  <a:pt x="5791" y="5889"/>
                </a:lnTo>
                <a:lnTo>
                  <a:pt x="6010" y="5889"/>
                </a:lnTo>
                <a:lnTo>
                  <a:pt x="6107" y="6083"/>
                </a:lnTo>
                <a:lnTo>
                  <a:pt x="5937" y="6132"/>
                </a:lnTo>
                <a:lnTo>
                  <a:pt x="5840" y="6181"/>
                </a:lnTo>
                <a:lnTo>
                  <a:pt x="5767" y="6229"/>
                </a:lnTo>
                <a:lnTo>
                  <a:pt x="5864" y="6254"/>
                </a:lnTo>
                <a:lnTo>
                  <a:pt x="5986" y="6254"/>
                </a:lnTo>
                <a:lnTo>
                  <a:pt x="6205" y="6229"/>
                </a:lnTo>
                <a:lnTo>
                  <a:pt x="6302" y="6448"/>
                </a:lnTo>
                <a:lnTo>
                  <a:pt x="6253" y="6473"/>
                </a:lnTo>
                <a:lnTo>
                  <a:pt x="6083" y="6521"/>
                </a:lnTo>
                <a:lnTo>
                  <a:pt x="5937" y="6619"/>
                </a:lnTo>
                <a:lnTo>
                  <a:pt x="5937" y="6643"/>
                </a:lnTo>
                <a:lnTo>
                  <a:pt x="6083" y="6643"/>
                </a:lnTo>
                <a:lnTo>
                  <a:pt x="6229" y="6619"/>
                </a:lnTo>
                <a:lnTo>
                  <a:pt x="6351" y="6594"/>
                </a:lnTo>
                <a:lnTo>
                  <a:pt x="6448" y="6813"/>
                </a:lnTo>
                <a:lnTo>
                  <a:pt x="6448" y="6838"/>
                </a:lnTo>
                <a:lnTo>
                  <a:pt x="6375" y="6862"/>
                </a:lnTo>
                <a:lnTo>
                  <a:pt x="6229" y="6935"/>
                </a:lnTo>
                <a:lnTo>
                  <a:pt x="6107" y="7008"/>
                </a:lnTo>
                <a:lnTo>
                  <a:pt x="6107" y="7032"/>
                </a:lnTo>
                <a:lnTo>
                  <a:pt x="6132" y="7057"/>
                </a:lnTo>
                <a:lnTo>
                  <a:pt x="6399" y="7008"/>
                </a:lnTo>
                <a:lnTo>
                  <a:pt x="6497" y="6984"/>
                </a:lnTo>
                <a:lnTo>
                  <a:pt x="6545" y="7130"/>
                </a:lnTo>
                <a:lnTo>
                  <a:pt x="6472" y="7154"/>
                </a:lnTo>
                <a:lnTo>
                  <a:pt x="6302" y="7178"/>
                </a:lnTo>
                <a:lnTo>
                  <a:pt x="6205" y="7203"/>
                </a:lnTo>
                <a:lnTo>
                  <a:pt x="6132" y="7227"/>
                </a:lnTo>
                <a:lnTo>
                  <a:pt x="6107" y="7276"/>
                </a:lnTo>
                <a:lnTo>
                  <a:pt x="6083" y="7300"/>
                </a:lnTo>
                <a:lnTo>
                  <a:pt x="6107" y="7349"/>
                </a:lnTo>
                <a:lnTo>
                  <a:pt x="6132" y="7373"/>
                </a:lnTo>
                <a:lnTo>
                  <a:pt x="6205" y="7422"/>
                </a:lnTo>
                <a:lnTo>
                  <a:pt x="6278" y="7422"/>
                </a:lnTo>
                <a:lnTo>
                  <a:pt x="6424" y="7397"/>
                </a:lnTo>
                <a:lnTo>
                  <a:pt x="6618" y="7397"/>
                </a:lnTo>
                <a:lnTo>
                  <a:pt x="6667" y="7519"/>
                </a:lnTo>
                <a:lnTo>
                  <a:pt x="6424" y="7592"/>
                </a:lnTo>
                <a:lnTo>
                  <a:pt x="6278" y="7641"/>
                </a:lnTo>
                <a:lnTo>
                  <a:pt x="6253" y="7665"/>
                </a:lnTo>
                <a:lnTo>
                  <a:pt x="6278" y="7689"/>
                </a:lnTo>
                <a:lnTo>
                  <a:pt x="6375" y="7714"/>
                </a:lnTo>
                <a:lnTo>
                  <a:pt x="6472" y="7738"/>
                </a:lnTo>
                <a:lnTo>
                  <a:pt x="6667" y="7714"/>
                </a:lnTo>
                <a:lnTo>
                  <a:pt x="6716" y="7714"/>
                </a:lnTo>
                <a:lnTo>
                  <a:pt x="6740" y="7860"/>
                </a:lnTo>
                <a:lnTo>
                  <a:pt x="6667" y="7884"/>
                </a:lnTo>
                <a:lnTo>
                  <a:pt x="6570" y="7933"/>
                </a:lnTo>
                <a:lnTo>
                  <a:pt x="6448" y="7981"/>
                </a:lnTo>
                <a:lnTo>
                  <a:pt x="6424" y="8030"/>
                </a:lnTo>
                <a:lnTo>
                  <a:pt x="6448" y="8030"/>
                </a:lnTo>
                <a:lnTo>
                  <a:pt x="6545" y="8079"/>
                </a:lnTo>
                <a:lnTo>
                  <a:pt x="6691" y="8079"/>
                </a:lnTo>
                <a:lnTo>
                  <a:pt x="6789" y="8054"/>
                </a:lnTo>
                <a:lnTo>
                  <a:pt x="6813" y="8249"/>
                </a:lnTo>
                <a:lnTo>
                  <a:pt x="6740" y="8249"/>
                </a:lnTo>
                <a:lnTo>
                  <a:pt x="6570" y="8298"/>
                </a:lnTo>
                <a:lnTo>
                  <a:pt x="6424" y="8371"/>
                </a:lnTo>
                <a:lnTo>
                  <a:pt x="6399" y="8395"/>
                </a:lnTo>
                <a:lnTo>
                  <a:pt x="6424" y="8419"/>
                </a:lnTo>
                <a:lnTo>
                  <a:pt x="6472" y="8444"/>
                </a:lnTo>
                <a:lnTo>
                  <a:pt x="6545" y="8468"/>
                </a:lnTo>
                <a:lnTo>
                  <a:pt x="6837" y="8468"/>
                </a:lnTo>
                <a:lnTo>
                  <a:pt x="6862" y="8638"/>
                </a:lnTo>
                <a:lnTo>
                  <a:pt x="6764" y="8663"/>
                </a:lnTo>
                <a:lnTo>
                  <a:pt x="6667" y="8711"/>
                </a:lnTo>
                <a:lnTo>
                  <a:pt x="6570" y="8784"/>
                </a:lnTo>
                <a:lnTo>
                  <a:pt x="6570" y="8809"/>
                </a:lnTo>
                <a:lnTo>
                  <a:pt x="6886" y="8809"/>
                </a:lnTo>
                <a:lnTo>
                  <a:pt x="6910" y="9052"/>
                </a:lnTo>
                <a:lnTo>
                  <a:pt x="6764" y="9101"/>
                </a:lnTo>
                <a:lnTo>
                  <a:pt x="6691" y="9125"/>
                </a:lnTo>
                <a:lnTo>
                  <a:pt x="6618" y="9174"/>
                </a:lnTo>
                <a:lnTo>
                  <a:pt x="6618" y="9198"/>
                </a:lnTo>
                <a:lnTo>
                  <a:pt x="6667" y="9222"/>
                </a:lnTo>
                <a:lnTo>
                  <a:pt x="6691" y="9222"/>
                </a:lnTo>
                <a:lnTo>
                  <a:pt x="6789" y="9247"/>
                </a:lnTo>
                <a:lnTo>
                  <a:pt x="6910" y="9222"/>
                </a:lnTo>
                <a:lnTo>
                  <a:pt x="6910" y="9466"/>
                </a:lnTo>
                <a:lnTo>
                  <a:pt x="6570" y="9587"/>
                </a:lnTo>
                <a:lnTo>
                  <a:pt x="6545" y="9612"/>
                </a:lnTo>
                <a:lnTo>
                  <a:pt x="6545" y="9636"/>
                </a:lnTo>
                <a:lnTo>
                  <a:pt x="6594" y="9685"/>
                </a:lnTo>
                <a:lnTo>
                  <a:pt x="6764" y="9709"/>
                </a:lnTo>
                <a:lnTo>
                  <a:pt x="6910" y="9709"/>
                </a:lnTo>
                <a:lnTo>
                  <a:pt x="6910" y="9831"/>
                </a:lnTo>
                <a:lnTo>
                  <a:pt x="6813" y="9855"/>
                </a:lnTo>
                <a:lnTo>
                  <a:pt x="6667" y="9928"/>
                </a:lnTo>
                <a:lnTo>
                  <a:pt x="6643" y="9952"/>
                </a:lnTo>
                <a:lnTo>
                  <a:pt x="6643" y="10001"/>
                </a:lnTo>
                <a:lnTo>
                  <a:pt x="6667" y="10025"/>
                </a:lnTo>
                <a:lnTo>
                  <a:pt x="6716" y="10050"/>
                </a:lnTo>
                <a:lnTo>
                  <a:pt x="6910" y="10074"/>
                </a:lnTo>
                <a:lnTo>
                  <a:pt x="6886" y="10293"/>
                </a:lnTo>
                <a:lnTo>
                  <a:pt x="6789" y="10293"/>
                </a:lnTo>
                <a:lnTo>
                  <a:pt x="6691" y="10317"/>
                </a:lnTo>
                <a:lnTo>
                  <a:pt x="6667" y="10342"/>
                </a:lnTo>
                <a:lnTo>
                  <a:pt x="6667" y="10366"/>
                </a:lnTo>
                <a:lnTo>
                  <a:pt x="6667" y="10390"/>
                </a:lnTo>
                <a:lnTo>
                  <a:pt x="6691" y="10415"/>
                </a:lnTo>
                <a:lnTo>
                  <a:pt x="6789" y="10439"/>
                </a:lnTo>
                <a:lnTo>
                  <a:pt x="6862" y="10439"/>
                </a:lnTo>
                <a:lnTo>
                  <a:pt x="6837" y="10682"/>
                </a:lnTo>
                <a:lnTo>
                  <a:pt x="6813" y="10658"/>
                </a:lnTo>
                <a:lnTo>
                  <a:pt x="6764" y="10658"/>
                </a:lnTo>
                <a:lnTo>
                  <a:pt x="6764" y="10682"/>
                </a:lnTo>
                <a:lnTo>
                  <a:pt x="6740" y="10682"/>
                </a:lnTo>
                <a:lnTo>
                  <a:pt x="6764" y="10755"/>
                </a:lnTo>
                <a:lnTo>
                  <a:pt x="6813" y="10804"/>
                </a:lnTo>
                <a:lnTo>
                  <a:pt x="6813" y="10828"/>
                </a:lnTo>
                <a:lnTo>
                  <a:pt x="6813" y="10926"/>
                </a:lnTo>
                <a:lnTo>
                  <a:pt x="6837" y="10974"/>
                </a:lnTo>
                <a:lnTo>
                  <a:pt x="6862" y="11047"/>
                </a:lnTo>
                <a:lnTo>
                  <a:pt x="6910" y="11096"/>
                </a:lnTo>
                <a:lnTo>
                  <a:pt x="6935" y="11339"/>
                </a:lnTo>
                <a:lnTo>
                  <a:pt x="6935" y="11461"/>
                </a:lnTo>
                <a:lnTo>
                  <a:pt x="6886" y="11583"/>
                </a:lnTo>
                <a:lnTo>
                  <a:pt x="6837" y="11656"/>
                </a:lnTo>
                <a:lnTo>
                  <a:pt x="6740" y="11729"/>
                </a:lnTo>
                <a:lnTo>
                  <a:pt x="6643" y="11801"/>
                </a:lnTo>
                <a:lnTo>
                  <a:pt x="6594" y="11801"/>
                </a:lnTo>
                <a:lnTo>
                  <a:pt x="6570" y="11753"/>
                </a:lnTo>
                <a:lnTo>
                  <a:pt x="6521" y="11656"/>
                </a:lnTo>
                <a:lnTo>
                  <a:pt x="6472" y="11534"/>
                </a:lnTo>
                <a:lnTo>
                  <a:pt x="6424" y="11266"/>
                </a:lnTo>
                <a:lnTo>
                  <a:pt x="6448" y="10999"/>
                </a:lnTo>
                <a:lnTo>
                  <a:pt x="6472" y="10853"/>
                </a:lnTo>
                <a:lnTo>
                  <a:pt x="6521" y="10755"/>
                </a:lnTo>
                <a:lnTo>
                  <a:pt x="6521" y="10658"/>
                </a:lnTo>
                <a:lnTo>
                  <a:pt x="6521" y="10585"/>
                </a:lnTo>
                <a:lnTo>
                  <a:pt x="6472" y="10512"/>
                </a:lnTo>
                <a:lnTo>
                  <a:pt x="6424" y="10463"/>
                </a:lnTo>
                <a:lnTo>
                  <a:pt x="6424" y="10390"/>
                </a:lnTo>
                <a:lnTo>
                  <a:pt x="6448" y="10025"/>
                </a:lnTo>
                <a:lnTo>
                  <a:pt x="6448" y="9660"/>
                </a:lnTo>
                <a:lnTo>
                  <a:pt x="6399" y="9271"/>
                </a:lnTo>
                <a:lnTo>
                  <a:pt x="6326" y="8906"/>
                </a:lnTo>
                <a:lnTo>
                  <a:pt x="6253" y="8541"/>
                </a:lnTo>
                <a:lnTo>
                  <a:pt x="6132" y="8200"/>
                </a:lnTo>
                <a:lnTo>
                  <a:pt x="5961" y="7860"/>
                </a:lnTo>
                <a:lnTo>
                  <a:pt x="5791" y="7568"/>
                </a:lnTo>
                <a:lnTo>
                  <a:pt x="5767" y="7543"/>
                </a:lnTo>
                <a:lnTo>
                  <a:pt x="5864" y="7300"/>
                </a:lnTo>
                <a:lnTo>
                  <a:pt x="5937" y="7081"/>
                </a:lnTo>
                <a:lnTo>
                  <a:pt x="5937" y="6935"/>
                </a:lnTo>
                <a:lnTo>
                  <a:pt x="5937" y="6789"/>
                </a:lnTo>
                <a:lnTo>
                  <a:pt x="5889" y="6619"/>
                </a:lnTo>
                <a:lnTo>
                  <a:pt x="5840" y="6473"/>
                </a:lnTo>
                <a:lnTo>
                  <a:pt x="5767" y="6327"/>
                </a:lnTo>
                <a:lnTo>
                  <a:pt x="5670" y="6229"/>
                </a:lnTo>
                <a:lnTo>
                  <a:pt x="5597" y="6205"/>
                </a:lnTo>
                <a:lnTo>
                  <a:pt x="5524" y="6181"/>
                </a:lnTo>
                <a:lnTo>
                  <a:pt x="5451" y="6181"/>
                </a:lnTo>
                <a:lnTo>
                  <a:pt x="5378" y="6205"/>
                </a:lnTo>
                <a:lnTo>
                  <a:pt x="5305" y="6254"/>
                </a:lnTo>
                <a:lnTo>
                  <a:pt x="5280" y="6327"/>
                </a:lnTo>
                <a:lnTo>
                  <a:pt x="5280" y="6400"/>
                </a:lnTo>
                <a:lnTo>
                  <a:pt x="5305" y="6473"/>
                </a:lnTo>
                <a:lnTo>
                  <a:pt x="5426" y="6570"/>
                </a:lnTo>
                <a:lnTo>
                  <a:pt x="5475" y="6643"/>
                </a:lnTo>
                <a:lnTo>
                  <a:pt x="5524" y="6716"/>
                </a:lnTo>
                <a:lnTo>
                  <a:pt x="5524" y="6886"/>
                </a:lnTo>
                <a:lnTo>
                  <a:pt x="5499" y="7057"/>
                </a:lnTo>
                <a:lnTo>
                  <a:pt x="5451" y="7227"/>
                </a:lnTo>
                <a:lnTo>
                  <a:pt x="5353" y="7373"/>
                </a:lnTo>
                <a:lnTo>
                  <a:pt x="5305" y="7446"/>
                </a:lnTo>
                <a:lnTo>
                  <a:pt x="5256" y="7519"/>
                </a:lnTo>
                <a:lnTo>
                  <a:pt x="5183" y="7543"/>
                </a:lnTo>
                <a:lnTo>
                  <a:pt x="5086" y="7568"/>
                </a:lnTo>
                <a:lnTo>
                  <a:pt x="5013" y="7592"/>
                </a:lnTo>
                <a:lnTo>
                  <a:pt x="4964" y="7616"/>
                </a:lnTo>
                <a:lnTo>
                  <a:pt x="4915" y="7665"/>
                </a:lnTo>
                <a:lnTo>
                  <a:pt x="4891" y="7738"/>
                </a:lnTo>
                <a:lnTo>
                  <a:pt x="4867" y="7811"/>
                </a:lnTo>
                <a:lnTo>
                  <a:pt x="4891" y="7860"/>
                </a:lnTo>
                <a:lnTo>
                  <a:pt x="4915" y="7933"/>
                </a:lnTo>
                <a:lnTo>
                  <a:pt x="4964" y="7981"/>
                </a:lnTo>
                <a:lnTo>
                  <a:pt x="4842" y="7981"/>
                </a:lnTo>
                <a:lnTo>
                  <a:pt x="4648" y="8006"/>
                </a:lnTo>
                <a:lnTo>
                  <a:pt x="4575" y="8054"/>
                </a:lnTo>
                <a:lnTo>
                  <a:pt x="4550" y="8079"/>
                </a:lnTo>
                <a:lnTo>
                  <a:pt x="4550" y="8103"/>
                </a:lnTo>
                <a:lnTo>
                  <a:pt x="4550" y="8152"/>
                </a:lnTo>
                <a:lnTo>
                  <a:pt x="4599" y="8176"/>
                </a:lnTo>
                <a:lnTo>
                  <a:pt x="4696" y="8225"/>
                </a:lnTo>
                <a:lnTo>
                  <a:pt x="5013" y="8225"/>
                </a:lnTo>
                <a:lnTo>
                  <a:pt x="5013" y="8346"/>
                </a:lnTo>
                <a:lnTo>
                  <a:pt x="4842" y="8371"/>
                </a:lnTo>
                <a:lnTo>
                  <a:pt x="4696" y="8395"/>
                </a:lnTo>
                <a:lnTo>
                  <a:pt x="4526" y="8419"/>
                </a:lnTo>
                <a:lnTo>
                  <a:pt x="4477" y="8468"/>
                </a:lnTo>
                <a:lnTo>
                  <a:pt x="4453" y="8517"/>
                </a:lnTo>
                <a:lnTo>
                  <a:pt x="4477" y="8565"/>
                </a:lnTo>
                <a:lnTo>
                  <a:pt x="4526" y="8590"/>
                </a:lnTo>
                <a:lnTo>
                  <a:pt x="4745" y="8638"/>
                </a:lnTo>
                <a:lnTo>
                  <a:pt x="5013" y="8638"/>
                </a:lnTo>
                <a:lnTo>
                  <a:pt x="5013" y="8687"/>
                </a:lnTo>
                <a:lnTo>
                  <a:pt x="4891" y="8711"/>
                </a:lnTo>
                <a:lnTo>
                  <a:pt x="4672" y="8736"/>
                </a:lnTo>
                <a:lnTo>
                  <a:pt x="4575" y="8760"/>
                </a:lnTo>
                <a:lnTo>
                  <a:pt x="4477" y="8809"/>
                </a:lnTo>
                <a:lnTo>
                  <a:pt x="4453" y="8833"/>
                </a:lnTo>
                <a:lnTo>
                  <a:pt x="4477" y="8882"/>
                </a:lnTo>
                <a:lnTo>
                  <a:pt x="4550" y="8906"/>
                </a:lnTo>
                <a:lnTo>
                  <a:pt x="4648" y="8930"/>
                </a:lnTo>
                <a:lnTo>
                  <a:pt x="5013" y="8930"/>
                </a:lnTo>
                <a:lnTo>
                  <a:pt x="5013" y="9028"/>
                </a:lnTo>
                <a:lnTo>
                  <a:pt x="4794" y="9052"/>
                </a:lnTo>
                <a:lnTo>
                  <a:pt x="4623" y="9076"/>
                </a:lnTo>
                <a:lnTo>
                  <a:pt x="4550" y="9125"/>
                </a:lnTo>
                <a:lnTo>
                  <a:pt x="4550" y="9149"/>
                </a:lnTo>
                <a:lnTo>
                  <a:pt x="4550" y="9198"/>
                </a:lnTo>
                <a:lnTo>
                  <a:pt x="4599" y="9247"/>
                </a:lnTo>
                <a:lnTo>
                  <a:pt x="4696" y="9271"/>
                </a:lnTo>
                <a:lnTo>
                  <a:pt x="5037" y="9271"/>
                </a:lnTo>
                <a:lnTo>
                  <a:pt x="5061" y="9344"/>
                </a:lnTo>
                <a:lnTo>
                  <a:pt x="5013" y="9344"/>
                </a:lnTo>
                <a:lnTo>
                  <a:pt x="4794" y="9393"/>
                </a:lnTo>
                <a:lnTo>
                  <a:pt x="4623" y="9490"/>
                </a:lnTo>
                <a:lnTo>
                  <a:pt x="4599" y="9514"/>
                </a:lnTo>
                <a:lnTo>
                  <a:pt x="4623" y="9539"/>
                </a:lnTo>
                <a:lnTo>
                  <a:pt x="4818" y="9563"/>
                </a:lnTo>
                <a:lnTo>
                  <a:pt x="5037" y="9539"/>
                </a:lnTo>
                <a:lnTo>
                  <a:pt x="5110" y="9539"/>
                </a:lnTo>
                <a:lnTo>
                  <a:pt x="5134" y="9587"/>
                </a:lnTo>
                <a:lnTo>
                  <a:pt x="5037" y="9612"/>
                </a:lnTo>
                <a:lnTo>
                  <a:pt x="4940" y="9612"/>
                </a:lnTo>
                <a:lnTo>
                  <a:pt x="4794" y="9660"/>
                </a:lnTo>
                <a:lnTo>
                  <a:pt x="4745" y="9709"/>
                </a:lnTo>
                <a:lnTo>
                  <a:pt x="4696" y="9758"/>
                </a:lnTo>
                <a:lnTo>
                  <a:pt x="4696" y="9806"/>
                </a:lnTo>
                <a:lnTo>
                  <a:pt x="4721" y="9855"/>
                </a:lnTo>
                <a:lnTo>
                  <a:pt x="4794" y="9879"/>
                </a:lnTo>
                <a:lnTo>
                  <a:pt x="4964" y="9879"/>
                </a:lnTo>
                <a:lnTo>
                  <a:pt x="5086" y="9855"/>
                </a:lnTo>
                <a:lnTo>
                  <a:pt x="5207" y="9831"/>
                </a:lnTo>
                <a:lnTo>
                  <a:pt x="5256" y="9904"/>
                </a:lnTo>
                <a:lnTo>
                  <a:pt x="5134" y="9928"/>
                </a:lnTo>
                <a:lnTo>
                  <a:pt x="5013" y="9977"/>
                </a:lnTo>
                <a:lnTo>
                  <a:pt x="4915" y="10074"/>
                </a:lnTo>
                <a:lnTo>
                  <a:pt x="4915" y="10098"/>
                </a:lnTo>
                <a:lnTo>
                  <a:pt x="5037" y="10171"/>
                </a:lnTo>
                <a:lnTo>
                  <a:pt x="5159" y="10171"/>
                </a:lnTo>
                <a:lnTo>
                  <a:pt x="5329" y="10147"/>
                </a:lnTo>
                <a:lnTo>
                  <a:pt x="5402" y="10317"/>
                </a:lnTo>
                <a:lnTo>
                  <a:pt x="5329" y="10342"/>
                </a:lnTo>
                <a:lnTo>
                  <a:pt x="5207" y="10390"/>
                </a:lnTo>
                <a:lnTo>
                  <a:pt x="5086" y="10415"/>
                </a:lnTo>
                <a:lnTo>
                  <a:pt x="5086" y="10439"/>
                </a:lnTo>
                <a:lnTo>
                  <a:pt x="5207" y="10463"/>
                </a:lnTo>
                <a:lnTo>
                  <a:pt x="5305" y="10488"/>
                </a:lnTo>
                <a:lnTo>
                  <a:pt x="5475" y="10488"/>
                </a:lnTo>
                <a:lnTo>
                  <a:pt x="5524" y="10658"/>
                </a:lnTo>
                <a:lnTo>
                  <a:pt x="5378" y="10707"/>
                </a:lnTo>
                <a:lnTo>
                  <a:pt x="5232" y="10755"/>
                </a:lnTo>
                <a:lnTo>
                  <a:pt x="5207" y="10780"/>
                </a:lnTo>
                <a:lnTo>
                  <a:pt x="5232" y="10780"/>
                </a:lnTo>
                <a:lnTo>
                  <a:pt x="5353" y="10804"/>
                </a:lnTo>
                <a:lnTo>
                  <a:pt x="5548" y="10804"/>
                </a:lnTo>
                <a:lnTo>
                  <a:pt x="5572" y="10950"/>
                </a:lnTo>
                <a:lnTo>
                  <a:pt x="5524" y="10974"/>
                </a:lnTo>
                <a:lnTo>
                  <a:pt x="5402" y="10999"/>
                </a:lnTo>
                <a:lnTo>
                  <a:pt x="5280" y="11047"/>
                </a:lnTo>
                <a:lnTo>
                  <a:pt x="5280" y="11072"/>
                </a:lnTo>
                <a:lnTo>
                  <a:pt x="5280" y="11096"/>
                </a:lnTo>
                <a:lnTo>
                  <a:pt x="5451" y="11145"/>
                </a:lnTo>
                <a:lnTo>
                  <a:pt x="5621" y="11169"/>
                </a:lnTo>
                <a:lnTo>
                  <a:pt x="5645" y="11339"/>
                </a:lnTo>
                <a:lnTo>
                  <a:pt x="5548" y="11364"/>
                </a:lnTo>
                <a:lnTo>
                  <a:pt x="5426" y="11412"/>
                </a:lnTo>
                <a:lnTo>
                  <a:pt x="5426" y="11437"/>
                </a:lnTo>
                <a:lnTo>
                  <a:pt x="5451" y="11461"/>
                </a:lnTo>
                <a:lnTo>
                  <a:pt x="5548" y="11485"/>
                </a:lnTo>
                <a:lnTo>
                  <a:pt x="5670" y="11485"/>
                </a:lnTo>
                <a:lnTo>
                  <a:pt x="5694" y="11607"/>
                </a:lnTo>
                <a:lnTo>
                  <a:pt x="5548" y="11631"/>
                </a:lnTo>
                <a:lnTo>
                  <a:pt x="5426" y="11656"/>
                </a:lnTo>
                <a:lnTo>
                  <a:pt x="5378" y="11704"/>
                </a:lnTo>
                <a:lnTo>
                  <a:pt x="5353" y="11777"/>
                </a:lnTo>
                <a:lnTo>
                  <a:pt x="5378" y="11850"/>
                </a:lnTo>
                <a:lnTo>
                  <a:pt x="5402" y="11874"/>
                </a:lnTo>
                <a:lnTo>
                  <a:pt x="5426" y="11874"/>
                </a:lnTo>
                <a:lnTo>
                  <a:pt x="5548" y="11899"/>
                </a:lnTo>
                <a:lnTo>
                  <a:pt x="5718" y="11899"/>
                </a:lnTo>
                <a:lnTo>
                  <a:pt x="5718" y="12045"/>
                </a:lnTo>
                <a:lnTo>
                  <a:pt x="5548" y="12093"/>
                </a:lnTo>
                <a:lnTo>
                  <a:pt x="5402" y="12166"/>
                </a:lnTo>
                <a:lnTo>
                  <a:pt x="5402" y="12191"/>
                </a:lnTo>
                <a:lnTo>
                  <a:pt x="5548" y="12264"/>
                </a:lnTo>
                <a:lnTo>
                  <a:pt x="5645" y="12288"/>
                </a:lnTo>
                <a:lnTo>
                  <a:pt x="5718" y="12288"/>
                </a:lnTo>
                <a:lnTo>
                  <a:pt x="5718" y="12434"/>
                </a:lnTo>
                <a:lnTo>
                  <a:pt x="5597" y="12434"/>
                </a:lnTo>
                <a:lnTo>
                  <a:pt x="5451" y="12458"/>
                </a:lnTo>
                <a:lnTo>
                  <a:pt x="5378" y="12483"/>
                </a:lnTo>
                <a:lnTo>
                  <a:pt x="5305" y="12556"/>
                </a:lnTo>
                <a:lnTo>
                  <a:pt x="5280" y="12604"/>
                </a:lnTo>
                <a:lnTo>
                  <a:pt x="5280" y="12653"/>
                </a:lnTo>
                <a:lnTo>
                  <a:pt x="5305" y="12677"/>
                </a:lnTo>
                <a:lnTo>
                  <a:pt x="5353" y="12726"/>
                </a:lnTo>
                <a:lnTo>
                  <a:pt x="5499" y="12726"/>
                </a:lnTo>
                <a:lnTo>
                  <a:pt x="5645" y="12702"/>
                </a:lnTo>
                <a:lnTo>
                  <a:pt x="5743" y="12702"/>
                </a:lnTo>
                <a:lnTo>
                  <a:pt x="5718" y="13018"/>
                </a:lnTo>
                <a:lnTo>
                  <a:pt x="5621" y="13018"/>
                </a:lnTo>
                <a:lnTo>
                  <a:pt x="5451" y="13067"/>
                </a:lnTo>
                <a:lnTo>
                  <a:pt x="5305" y="13115"/>
                </a:lnTo>
                <a:lnTo>
                  <a:pt x="5280" y="13140"/>
                </a:lnTo>
                <a:lnTo>
                  <a:pt x="5280" y="13164"/>
                </a:lnTo>
                <a:lnTo>
                  <a:pt x="5305" y="13188"/>
                </a:lnTo>
                <a:lnTo>
                  <a:pt x="5670" y="13213"/>
                </a:lnTo>
                <a:lnTo>
                  <a:pt x="5718" y="13213"/>
                </a:lnTo>
                <a:lnTo>
                  <a:pt x="5718" y="13407"/>
                </a:lnTo>
                <a:lnTo>
                  <a:pt x="5597" y="13432"/>
                </a:lnTo>
                <a:lnTo>
                  <a:pt x="5475" y="13432"/>
                </a:lnTo>
                <a:lnTo>
                  <a:pt x="5378" y="13480"/>
                </a:lnTo>
                <a:lnTo>
                  <a:pt x="5305" y="13578"/>
                </a:lnTo>
                <a:lnTo>
                  <a:pt x="5305" y="13602"/>
                </a:lnTo>
                <a:lnTo>
                  <a:pt x="5329" y="13651"/>
                </a:lnTo>
                <a:lnTo>
                  <a:pt x="5451" y="13675"/>
                </a:lnTo>
                <a:lnTo>
                  <a:pt x="5572" y="13699"/>
                </a:lnTo>
                <a:lnTo>
                  <a:pt x="5718" y="13724"/>
                </a:lnTo>
                <a:lnTo>
                  <a:pt x="5718" y="13870"/>
                </a:lnTo>
                <a:lnTo>
                  <a:pt x="5621" y="13894"/>
                </a:lnTo>
                <a:lnTo>
                  <a:pt x="5353" y="13943"/>
                </a:lnTo>
                <a:lnTo>
                  <a:pt x="5305" y="13967"/>
                </a:lnTo>
                <a:lnTo>
                  <a:pt x="5280" y="14016"/>
                </a:lnTo>
                <a:lnTo>
                  <a:pt x="5305" y="14064"/>
                </a:lnTo>
                <a:lnTo>
                  <a:pt x="5329" y="14089"/>
                </a:lnTo>
                <a:lnTo>
                  <a:pt x="5402" y="14137"/>
                </a:lnTo>
                <a:lnTo>
                  <a:pt x="5499" y="14162"/>
                </a:lnTo>
                <a:lnTo>
                  <a:pt x="5718" y="14186"/>
                </a:lnTo>
                <a:lnTo>
                  <a:pt x="5694" y="14381"/>
                </a:lnTo>
                <a:lnTo>
                  <a:pt x="5524" y="14405"/>
                </a:lnTo>
                <a:lnTo>
                  <a:pt x="5378" y="14454"/>
                </a:lnTo>
                <a:lnTo>
                  <a:pt x="5305" y="14502"/>
                </a:lnTo>
                <a:lnTo>
                  <a:pt x="5232" y="14551"/>
                </a:lnTo>
                <a:lnTo>
                  <a:pt x="5232" y="14575"/>
                </a:lnTo>
                <a:lnTo>
                  <a:pt x="5256" y="14624"/>
                </a:lnTo>
                <a:lnTo>
                  <a:pt x="5402" y="14648"/>
                </a:lnTo>
                <a:lnTo>
                  <a:pt x="5694" y="14648"/>
                </a:lnTo>
                <a:lnTo>
                  <a:pt x="5694" y="14819"/>
                </a:lnTo>
                <a:lnTo>
                  <a:pt x="5475" y="14819"/>
                </a:lnTo>
                <a:lnTo>
                  <a:pt x="5402" y="14843"/>
                </a:lnTo>
                <a:lnTo>
                  <a:pt x="5329" y="14867"/>
                </a:lnTo>
                <a:lnTo>
                  <a:pt x="5305" y="14916"/>
                </a:lnTo>
                <a:lnTo>
                  <a:pt x="5280" y="14940"/>
                </a:lnTo>
                <a:lnTo>
                  <a:pt x="5280" y="14989"/>
                </a:lnTo>
                <a:lnTo>
                  <a:pt x="5305" y="15038"/>
                </a:lnTo>
                <a:lnTo>
                  <a:pt x="5378" y="15086"/>
                </a:lnTo>
                <a:lnTo>
                  <a:pt x="5475" y="15111"/>
                </a:lnTo>
                <a:lnTo>
                  <a:pt x="5572" y="15135"/>
                </a:lnTo>
                <a:lnTo>
                  <a:pt x="5670" y="15159"/>
                </a:lnTo>
                <a:lnTo>
                  <a:pt x="5670" y="15354"/>
                </a:lnTo>
                <a:lnTo>
                  <a:pt x="5548" y="15354"/>
                </a:lnTo>
                <a:lnTo>
                  <a:pt x="5451" y="15330"/>
                </a:lnTo>
                <a:lnTo>
                  <a:pt x="5353" y="15378"/>
                </a:lnTo>
                <a:lnTo>
                  <a:pt x="5329" y="15403"/>
                </a:lnTo>
                <a:lnTo>
                  <a:pt x="5305" y="15427"/>
                </a:lnTo>
                <a:lnTo>
                  <a:pt x="5329" y="15500"/>
                </a:lnTo>
                <a:lnTo>
                  <a:pt x="5378" y="15524"/>
                </a:lnTo>
                <a:lnTo>
                  <a:pt x="5426" y="15549"/>
                </a:lnTo>
                <a:lnTo>
                  <a:pt x="5524" y="15573"/>
                </a:lnTo>
                <a:lnTo>
                  <a:pt x="5645" y="15597"/>
                </a:lnTo>
                <a:lnTo>
                  <a:pt x="5645" y="15719"/>
                </a:lnTo>
                <a:lnTo>
                  <a:pt x="5305" y="15768"/>
                </a:lnTo>
                <a:lnTo>
                  <a:pt x="5280" y="15792"/>
                </a:lnTo>
                <a:lnTo>
                  <a:pt x="5280" y="15816"/>
                </a:lnTo>
                <a:lnTo>
                  <a:pt x="5280" y="15841"/>
                </a:lnTo>
                <a:lnTo>
                  <a:pt x="5305" y="15865"/>
                </a:lnTo>
                <a:lnTo>
                  <a:pt x="5621" y="15889"/>
                </a:lnTo>
                <a:lnTo>
                  <a:pt x="5621" y="16108"/>
                </a:lnTo>
                <a:lnTo>
                  <a:pt x="5524" y="16133"/>
                </a:lnTo>
                <a:lnTo>
                  <a:pt x="5378" y="16157"/>
                </a:lnTo>
                <a:lnTo>
                  <a:pt x="5305" y="16181"/>
                </a:lnTo>
                <a:lnTo>
                  <a:pt x="5256" y="16230"/>
                </a:lnTo>
                <a:lnTo>
                  <a:pt x="5232" y="16254"/>
                </a:lnTo>
                <a:lnTo>
                  <a:pt x="5256" y="16279"/>
                </a:lnTo>
                <a:lnTo>
                  <a:pt x="5305" y="16327"/>
                </a:lnTo>
                <a:lnTo>
                  <a:pt x="5353" y="16352"/>
                </a:lnTo>
                <a:lnTo>
                  <a:pt x="5475" y="16376"/>
                </a:lnTo>
                <a:lnTo>
                  <a:pt x="5597" y="16376"/>
                </a:lnTo>
                <a:lnTo>
                  <a:pt x="5572" y="16571"/>
                </a:lnTo>
                <a:lnTo>
                  <a:pt x="5572" y="16668"/>
                </a:lnTo>
                <a:lnTo>
                  <a:pt x="5280" y="16668"/>
                </a:lnTo>
                <a:lnTo>
                  <a:pt x="5207" y="16692"/>
                </a:lnTo>
                <a:lnTo>
                  <a:pt x="5159" y="16741"/>
                </a:lnTo>
                <a:lnTo>
                  <a:pt x="5159" y="16790"/>
                </a:lnTo>
                <a:lnTo>
                  <a:pt x="5207" y="16838"/>
                </a:lnTo>
                <a:lnTo>
                  <a:pt x="5256" y="16863"/>
                </a:lnTo>
                <a:lnTo>
                  <a:pt x="5402" y="16887"/>
                </a:lnTo>
                <a:lnTo>
                  <a:pt x="5548" y="16887"/>
                </a:lnTo>
                <a:lnTo>
                  <a:pt x="5524" y="17082"/>
                </a:lnTo>
                <a:lnTo>
                  <a:pt x="5426" y="17106"/>
                </a:lnTo>
                <a:lnTo>
                  <a:pt x="5280" y="17130"/>
                </a:lnTo>
                <a:lnTo>
                  <a:pt x="5207" y="17155"/>
                </a:lnTo>
                <a:lnTo>
                  <a:pt x="5134" y="17203"/>
                </a:lnTo>
                <a:lnTo>
                  <a:pt x="5134" y="17228"/>
                </a:lnTo>
                <a:lnTo>
                  <a:pt x="5134" y="17252"/>
                </a:lnTo>
                <a:lnTo>
                  <a:pt x="5207" y="17276"/>
                </a:lnTo>
                <a:lnTo>
                  <a:pt x="5280" y="17276"/>
                </a:lnTo>
                <a:lnTo>
                  <a:pt x="5426" y="17301"/>
                </a:lnTo>
                <a:lnTo>
                  <a:pt x="5499" y="17301"/>
                </a:lnTo>
                <a:lnTo>
                  <a:pt x="5475" y="17544"/>
                </a:lnTo>
                <a:lnTo>
                  <a:pt x="5378" y="17544"/>
                </a:lnTo>
                <a:lnTo>
                  <a:pt x="5256" y="17593"/>
                </a:lnTo>
                <a:lnTo>
                  <a:pt x="5183" y="17641"/>
                </a:lnTo>
                <a:lnTo>
                  <a:pt x="5183" y="17666"/>
                </a:lnTo>
                <a:lnTo>
                  <a:pt x="5183" y="17690"/>
                </a:lnTo>
                <a:lnTo>
                  <a:pt x="5207" y="17739"/>
                </a:lnTo>
                <a:lnTo>
                  <a:pt x="5256" y="17763"/>
                </a:lnTo>
                <a:lnTo>
                  <a:pt x="5378" y="17787"/>
                </a:lnTo>
                <a:lnTo>
                  <a:pt x="5451" y="17812"/>
                </a:lnTo>
                <a:lnTo>
                  <a:pt x="5426" y="17982"/>
                </a:lnTo>
                <a:lnTo>
                  <a:pt x="5329" y="17982"/>
                </a:lnTo>
                <a:lnTo>
                  <a:pt x="5086" y="18006"/>
                </a:lnTo>
                <a:lnTo>
                  <a:pt x="5037" y="18031"/>
                </a:lnTo>
                <a:lnTo>
                  <a:pt x="5013" y="18055"/>
                </a:lnTo>
                <a:lnTo>
                  <a:pt x="5013" y="18104"/>
                </a:lnTo>
                <a:lnTo>
                  <a:pt x="5061" y="18152"/>
                </a:lnTo>
                <a:lnTo>
                  <a:pt x="5159" y="18201"/>
                </a:lnTo>
                <a:lnTo>
                  <a:pt x="5280" y="18225"/>
                </a:lnTo>
                <a:lnTo>
                  <a:pt x="5402" y="18225"/>
                </a:lnTo>
                <a:lnTo>
                  <a:pt x="5402" y="18420"/>
                </a:lnTo>
                <a:lnTo>
                  <a:pt x="5353" y="18420"/>
                </a:lnTo>
                <a:lnTo>
                  <a:pt x="5207" y="18444"/>
                </a:lnTo>
                <a:lnTo>
                  <a:pt x="5134" y="18469"/>
                </a:lnTo>
                <a:lnTo>
                  <a:pt x="5086" y="18517"/>
                </a:lnTo>
                <a:lnTo>
                  <a:pt x="5061" y="18566"/>
                </a:lnTo>
                <a:lnTo>
                  <a:pt x="5086" y="18615"/>
                </a:lnTo>
                <a:lnTo>
                  <a:pt x="5134" y="18663"/>
                </a:lnTo>
                <a:lnTo>
                  <a:pt x="5183" y="18688"/>
                </a:lnTo>
                <a:lnTo>
                  <a:pt x="5329" y="18712"/>
                </a:lnTo>
                <a:lnTo>
                  <a:pt x="5378" y="18712"/>
                </a:lnTo>
                <a:lnTo>
                  <a:pt x="5353" y="18907"/>
                </a:lnTo>
                <a:lnTo>
                  <a:pt x="5280" y="18907"/>
                </a:lnTo>
                <a:lnTo>
                  <a:pt x="5183" y="18955"/>
                </a:lnTo>
                <a:lnTo>
                  <a:pt x="5159" y="18980"/>
                </a:lnTo>
                <a:lnTo>
                  <a:pt x="5159" y="19004"/>
                </a:lnTo>
                <a:lnTo>
                  <a:pt x="5159" y="19053"/>
                </a:lnTo>
                <a:lnTo>
                  <a:pt x="5183" y="19077"/>
                </a:lnTo>
                <a:lnTo>
                  <a:pt x="5256" y="19126"/>
                </a:lnTo>
                <a:lnTo>
                  <a:pt x="5353" y="19126"/>
                </a:lnTo>
                <a:lnTo>
                  <a:pt x="5353" y="19539"/>
                </a:lnTo>
                <a:lnTo>
                  <a:pt x="5353" y="19637"/>
                </a:lnTo>
                <a:lnTo>
                  <a:pt x="5402" y="19710"/>
                </a:lnTo>
                <a:lnTo>
                  <a:pt x="5475" y="19758"/>
                </a:lnTo>
                <a:lnTo>
                  <a:pt x="5548" y="19783"/>
                </a:lnTo>
                <a:lnTo>
                  <a:pt x="5572" y="19807"/>
                </a:lnTo>
                <a:lnTo>
                  <a:pt x="5718" y="19953"/>
                </a:lnTo>
                <a:lnTo>
                  <a:pt x="5840" y="20074"/>
                </a:lnTo>
                <a:lnTo>
                  <a:pt x="5986" y="20220"/>
                </a:lnTo>
                <a:lnTo>
                  <a:pt x="6132" y="20366"/>
                </a:lnTo>
                <a:lnTo>
                  <a:pt x="5961" y="20366"/>
                </a:lnTo>
                <a:lnTo>
                  <a:pt x="5816" y="20342"/>
                </a:lnTo>
                <a:lnTo>
                  <a:pt x="5670" y="20318"/>
                </a:lnTo>
                <a:lnTo>
                  <a:pt x="5524" y="20269"/>
                </a:lnTo>
                <a:lnTo>
                  <a:pt x="5378" y="20196"/>
                </a:lnTo>
                <a:lnTo>
                  <a:pt x="5232" y="20099"/>
                </a:lnTo>
                <a:lnTo>
                  <a:pt x="5086" y="20001"/>
                </a:lnTo>
                <a:lnTo>
                  <a:pt x="4940" y="19928"/>
                </a:lnTo>
                <a:lnTo>
                  <a:pt x="4818" y="19539"/>
                </a:lnTo>
                <a:lnTo>
                  <a:pt x="4721" y="19126"/>
                </a:lnTo>
                <a:lnTo>
                  <a:pt x="4672" y="18712"/>
                </a:lnTo>
                <a:lnTo>
                  <a:pt x="4623" y="18274"/>
                </a:lnTo>
                <a:lnTo>
                  <a:pt x="4575" y="17447"/>
                </a:lnTo>
                <a:lnTo>
                  <a:pt x="4526" y="16619"/>
                </a:lnTo>
                <a:lnTo>
                  <a:pt x="4477" y="15670"/>
                </a:lnTo>
                <a:lnTo>
                  <a:pt x="4429" y="14721"/>
                </a:lnTo>
                <a:lnTo>
                  <a:pt x="4404" y="14235"/>
                </a:lnTo>
                <a:lnTo>
                  <a:pt x="4380" y="13894"/>
                </a:lnTo>
                <a:lnTo>
                  <a:pt x="4331" y="13505"/>
                </a:lnTo>
                <a:lnTo>
                  <a:pt x="4258" y="13140"/>
                </a:lnTo>
                <a:lnTo>
                  <a:pt x="4161" y="12775"/>
                </a:lnTo>
                <a:lnTo>
                  <a:pt x="4112" y="12629"/>
                </a:lnTo>
                <a:lnTo>
                  <a:pt x="4039" y="12483"/>
                </a:lnTo>
                <a:lnTo>
                  <a:pt x="3966" y="12361"/>
                </a:lnTo>
                <a:lnTo>
                  <a:pt x="3893" y="12288"/>
                </a:lnTo>
                <a:lnTo>
                  <a:pt x="3820" y="12264"/>
                </a:lnTo>
                <a:lnTo>
                  <a:pt x="3577" y="12264"/>
                </a:lnTo>
                <a:lnTo>
                  <a:pt x="3504" y="12288"/>
                </a:lnTo>
                <a:lnTo>
                  <a:pt x="3407" y="12385"/>
                </a:lnTo>
                <a:lnTo>
                  <a:pt x="3334" y="12507"/>
                </a:lnTo>
                <a:lnTo>
                  <a:pt x="3309" y="12483"/>
                </a:lnTo>
                <a:lnTo>
                  <a:pt x="3188" y="12483"/>
                </a:lnTo>
                <a:lnTo>
                  <a:pt x="3066" y="12531"/>
                </a:lnTo>
                <a:lnTo>
                  <a:pt x="3042" y="12556"/>
                </a:lnTo>
                <a:lnTo>
                  <a:pt x="3042" y="12604"/>
                </a:lnTo>
                <a:lnTo>
                  <a:pt x="3066" y="12653"/>
                </a:lnTo>
                <a:lnTo>
                  <a:pt x="3115" y="12677"/>
                </a:lnTo>
                <a:lnTo>
                  <a:pt x="3236" y="12702"/>
                </a:lnTo>
                <a:lnTo>
                  <a:pt x="3261" y="12702"/>
                </a:lnTo>
                <a:lnTo>
                  <a:pt x="3212" y="12848"/>
                </a:lnTo>
                <a:lnTo>
                  <a:pt x="3042" y="12872"/>
                </a:lnTo>
                <a:lnTo>
                  <a:pt x="2871" y="12921"/>
                </a:lnTo>
                <a:lnTo>
                  <a:pt x="2871" y="12945"/>
                </a:lnTo>
                <a:lnTo>
                  <a:pt x="2871" y="12969"/>
                </a:lnTo>
                <a:lnTo>
                  <a:pt x="3017" y="13018"/>
                </a:lnTo>
                <a:lnTo>
                  <a:pt x="3163" y="13042"/>
                </a:lnTo>
                <a:lnTo>
                  <a:pt x="3139" y="13140"/>
                </a:lnTo>
                <a:lnTo>
                  <a:pt x="2969" y="13140"/>
                </a:lnTo>
                <a:lnTo>
                  <a:pt x="2847" y="13164"/>
                </a:lnTo>
                <a:lnTo>
                  <a:pt x="2725" y="13213"/>
                </a:lnTo>
                <a:lnTo>
                  <a:pt x="2701" y="13237"/>
                </a:lnTo>
                <a:lnTo>
                  <a:pt x="2701" y="13261"/>
                </a:lnTo>
                <a:lnTo>
                  <a:pt x="2701" y="13286"/>
                </a:lnTo>
                <a:lnTo>
                  <a:pt x="2725" y="13310"/>
                </a:lnTo>
                <a:lnTo>
                  <a:pt x="2847" y="13359"/>
                </a:lnTo>
                <a:lnTo>
                  <a:pt x="2969" y="13383"/>
                </a:lnTo>
                <a:lnTo>
                  <a:pt x="3090" y="13383"/>
                </a:lnTo>
                <a:lnTo>
                  <a:pt x="3066" y="13529"/>
                </a:lnTo>
                <a:lnTo>
                  <a:pt x="2847" y="13553"/>
                </a:lnTo>
                <a:lnTo>
                  <a:pt x="2750" y="13602"/>
                </a:lnTo>
                <a:lnTo>
                  <a:pt x="2652" y="13651"/>
                </a:lnTo>
                <a:lnTo>
                  <a:pt x="2628" y="13699"/>
                </a:lnTo>
                <a:lnTo>
                  <a:pt x="2652" y="13724"/>
                </a:lnTo>
                <a:lnTo>
                  <a:pt x="2847" y="13748"/>
                </a:lnTo>
                <a:lnTo>
                  <a:pt x="3042" y="13772"/>
                </a:lnTo>
                <a:lnTo>
                  <a:pt x="3042" y="13870"/>
                </a:lnTo>
                <a:lnTo>
                  <a:pt x="2920" y="13870"/>
                </a:lnTo>
                <a:lnTo>
                  <a:pt x="2774" y="13918"/>
                </a:lnTo>
                <a:lnTo>
                  <a:pt x="2701" y="13943"/>
                </a:lnTo>
                <a:lnTo>
                  <a:pt x="2628" y="13991"/>
                </a:lnTo>
                <a:lnTo>
                  <a:pt x="2628" y="14016"/>
                </a:lnTo>
                <a:lnTo>
                  <a:pt x="2701" y="14064"/>
                </a:lnTo>
                <a:lnTo>
                  <a:pt x="2798" y="14113"/>
                </a:lnTo>
                <a:lnTo>
                  <a:pt x="2896" y="14137"/>
                </a:lnTo>
                <a:lnTo>
                  <a:pt x="3017" y="14137"/>
                </a:lnTo>
                <a:lnTo>
                  <a:pt x="2993" y="14283"/>
                </a:lnTo>
                <a:lnTo>
                  <a:pt x="2871" y="14283"/>
                </a:lnTo>
                <a:lnTo>
                  <a:pt x="2725" y="14308"/>
                </a:lnTo>
                <a:lnTo>
                  <a:pt x="2677" y="14332"/>
                </a:lnTo>
                <a:lnTo>
                  <a:pt x="2604" y="14381"/>
                </a:lnTo>
                <a:lnTo>
                  <a:pt x="2604" y="14405"/>
                </a:lnTo>
                <a:lnTo>
                  <a:pt x="2579" y="14429"/>
                </a:lnTo>
                <a:lnTo>
                  <a:pt x="2604" y="14502"/>
                </a:lnTo>
                <a:lnTo>
                  <a:pt x="2677" y="14551"/>
                </a:lnTo>
                <a:lnTo>
                  <a:pt x="2725" y="14575"/>
                </a:lnTo>
                <a:lnTo>
                  <a:pt x="2871" y="14600"/>
                </a:lnTo>
                <a:lnTo>
                  <a:pt x="2969" y="14600"/>
                </a:lnTo>
                <a:lnTo>
                  <a:pt x="2969" y="14721"/>
                </a:lnTo>
                <a:lnTo>
                  <a:pt x="2969" y="14794"/>
                </a:lnTo>
                <a:lnTo>
                  <a:pt x="2774" y="14819"/>
                </a:lnTo>
                <a:lnTo>
                  <a:pt x="2628" y="14843"/>
                </a:lnTo>
                <a:lnTo>
                  <a:pt x="2555" y="14892"/>
                </a:lnTo>
                <a:lnTo>
                  <a:pt x="2506" y="14940"/>
                </a:lnTo>
                <a:lnTo>
                  <a:pt x="2482" y="14989"/>
                </a:lnTo>
                <a:lnTo>
                  <a:pt x="2506" y="15013"/>
                </a:lnTo>
                <a:lnTo>
                  <a:pt x="2579" y="15038"/>
                </a:lnTo>
                <a:lnTo>
                  <a:pt x="2652" y="15062"/>
                </a:lnTo>
                <a:lnTo>
                  <a:pt x="2823" y="15062"/>
                </a:lnTo>
                <a:lnTo>
                  <a:pt x="2944" y="15038"/>
                </a:lnTo>
                <a:lnTo>
                  <a:pt x="2944" y="15232"/>
                </a:lnTo>
                <a:lnTo>
                  <a:pt x="2871" y="15232"/>
                </a:lnTo>
                <a:lnTo>
                  <a:pt x="2677" y="15257"/>
                </a:lnTo>
                <a:lnTo>
                  <a:pt x="2506" y="15305"/>
                </a:lnTo>
                <a:lnTo>
                  <a:pt x="2506" y="15330"/>
                </a:lnTo>
                <a:lnTo>
                  <a:pt x="2506" y="15354"/>
                </a:lnTo>
                <a:lnTo>
                  <a:pt x="2701" y="15378"/>
                </a:lnTo>
                <a:lnTo>
                  <a:pt x="2920" y="15403"/>
                </a:lnTo>
                <a:lnTo>
                  <a:pt x="2920" y="15622"/>
                </a:lnTo>
                <a:lnTo>
                  <a:pt x="2798" y="15646"/>
                </a:lnTo>
                <a:lnTo>
                  <a:pt x="2652" y="15695"/>
                </a:lnTo>
                <a:lnTo>
                  <a:pt x="2506" y="15768"/>
                </a:lnTo>
                <a:lnTo>
                  <a:pt x="2506" y="15792"/>
                </a:lnTo>
                <a:lnTo>
                  <a:pt x="2506" y="15816"/>
                </a:lnTo>
                <a:lnTo>
                  <a:pt x="2798" y="15841"/>
                </a:lnTo>
                <a:lnTo>
                  <a:pt x="2896" y="15841"/>
                </a:lnTo>
                <a:lnTo>
                  <a:pt x="2896" y="15914"/>
                </a:lnTo>
                <a:lnTo>
                  <a:pt x="2750" y="15938"/>
                </a:lnTo>
                <a:lnTo>
                  <a:pt x="2604" y="15987"/>
                </a:lnTo>
                <a:lnTo>
                  <a:pt x="2482" y="16060"/>
                </a:lnTo>
                <a:lnTo>
                  <a:pt x="2433" y="16108"/>
                </a:lnTo>
                <a:lnTo>
                  <a:pt x="2433" y="16157"/>
                </a:lnTo>
                <a:lnTo>
                  <a:pt x="2433" y="16181"/>
                </a:lnTo>
                <a:lnTo>
                  <a:pt x="2506" y="16230"/>
                </a:lnTo>
                <a:lnTo>
                  <a:pt x="2579" y="16254"/>
                </a:lnTo>
                <a:lnTo>
                  <a:pt x="2725" y="16254"/>
                </a:lnTo>
                <a:lnTo>
                  <a:pt x="2896" y="16230"/>
                </a:lnTo>
                <a:lnTo>
                  <a:pt x="2871" y="16425"/>
                </a:lnTo>
                <a:lnTo>
                  <a:pt x="2628" y="16473"/>
                </a:lnTo>
                <a:lnTo>
                  <a:pt x="2506" y="16498"/>
                </a:lnTo>
                <a:lnTo>
                  <a:pt x="2409" y="16546"/>
                </a:lnTo>
                <a:lnTo>
                  <a:pt x="2409" y="16571"/>
                </a:lnTo>
                <a:lnTo>
                  <a:pt x="2409" y="16595"/>
                </a:lnTo>
                <a:lnTo>
                  <a:pt x="2506" y="16644"/>
                </a:lnTo>
                <a:lnTo>
                  <a:pt x="2628" y="16668"/>
                </a:lnTo>
                <a:lnTo>
                  <a:pt x="2871" y="16692"/>
                </a:lnTo>
                <a:lnTo>
                  <a:pt x="2847" y="16936"/>
                </a:lnTo>
                <a:lnTo>
                  <a:pt x="2701" y="16936"/>
                </a:lnTo>
                <a:lnTo>
                  <a:pt x="2555" y="16960"/>
                </a:lnTo>
                <a:lnTo>
                  <a:pt x="2458" y="16984"/>
                </a:lnTo>
                <a:lnTo>
                  <a:pt x="2409" y="17033"/>
                </a:lnTo>
                <a:lnTo>
                  <a:pt x="2385" y="17057"/>
                </a:lnTo>
                <a:lnTo>
                  <a:pt x="2433" y="17106"/>
                </a:lnTo>
                <a:lnTo>
                  <a:pt x="2482" y="17130"/>
                </a:lnTo>
                <a:lnTo>
                  <a:pt x="2604" y="17155"/>
                </a:lnTo>
                <a:lnTo>
                  <a:pt x="2847" y="17155"/>
                </a:lnTo>
                <a:lnTo>
                  <a:pt x="2823" y="17349"/>
                </a:lnTo>
                <a:lnTo>
                  <a:pt x="2701" y="17398"/>
                </a:lnTo>
                <a:lnTo>
                  <a:pt x="2604" y="17447"/>
                </a:lnTo>
                <a:lnTo>
                  <a:pt x="2506" y="17495"/>
                </a:lnTo>
                <a:lnTo>
                  <a:pt x="2458" y="17568"/>
                </a:lnTo>
                <a:lnTo>
                  <a:pt x="2433" y="17593"/>
                </a:lnTo>
                <a:lnTo>
                  <a:pt x="2458" y="17641"/>
                </a:lnTo>
                <a:lnTo>
                  <a:pt x="2458" y="17666"/>
                </a:lnTo>
                <a:lnTo>
                  <a:pt x="2506" y="17690"/>
                </a:lnTo>
                <a:lnTo>
                  <a:pt x="2652" y="17690"/>
                </a:lnTo>
                <a:lnTo>
                  <a:pt x="2823" y="17641"/>
                </a:lnTo>
                <a:lnTo>
                  <a:pt x="2798" y="17860"/>
                </a:lnTo>
                <a:lnTo>
                  <a:pt x="2628" y="17933"/>
                </a:lnTo>
                <a:lnTo>
                  <a:pt x="2506" y="17958"/>
                </a:lnTo>
                <a:lnTo>
                  <a:pt x="2482" y="17958"/>
                </a:lnTo>
                <a:lnTo>
                  <a:pt x="2458" y="17982"/>
                </a:lnTo>
                <a:lnTo>
                  <a:pt x="2458" y="18006"/>
                </a:lnTo>
                <a:lnTo>
                  <a:pt x="2482" y="18031"/>
                </a:lnTo>
                <a:lnTo>
                  <a:pt x="2628" y="18055"/>
                </a:lnTo>
                <a:lnTo>
                  <a:pt x="2798" y="18055"/>
                </a:lnTo>
                <a:lnTo>
                  <a:pt x="2774" y="18298"/>
                </a:lnTo>
                <a:lnTo>
                  <a:pt x="2725" y="18298"/>
                </a:lnTo>
                <a:lnTo>
                  <a:pt x="2628" y="18323"/>
                </a:lnTo>
                <a:lnTo>
                  <a:pt x="2506" y="18371"/>
                </a:lnTo>
                <a:lnTo>
                  <a:pt x="2482" y="18396"/>
                </a:lnTo>
                <a:lnTo>
                  <a:pt x="2482" y="18420"/>
                </a:lnTo>
                <a:lnTo>
                  <a:pt x="2482" y="18444"/>
                </a:lnTo>
                <a:lnTo>
                  <a:pt x="2506" y="18444"/>
                </a:lnTo>
                <a:lnTo>
                  <a:pt x="2604" y="18493"/>
                </a:lnTo>
                <a:lnTo>
                  <a:pt x="2725" y="18542"/>
                </a:lnTo>
                <a:lnTo>
                  <a:pt x="2750" y="18542"/>
                </a:lnTo>
                <a:lnTo>
                  <a:pt x="2725" y="18688"/>
                </a:lnTo>
                <a:lnTo>
                  <a:pt x="2628" y="18712"/>
                </a:lnTo>
                <a:lnTo>
                  <a:pt x="2506" y="18712"/>
                </a:lnTo>
                <a:lnTo>
                  <a:pt x="2458" y="18736"/>
                </a:lnTo>
                <a:lnTo>
                  <a:pt x="2409" y="18761"/>
                </a:lnTo>
                <a:lnTo>
                  <a:pt x="2385" y="18809"/>
                </a:lnTo>
                <a:lnTo>
                  <a:pt x="2385" y="18858"/>
                </a:lnTo>
                <a:lnTo>
                  <a:pt x="2433" y="18882"/>
                </a:lnTo>
                <a:lnTo>
                  <a:pt x="2482" y="18931"/>
                </a:lnTo>
                <a:lnTo>
                  <a:pt x="2604" y="18955"/>
                </a:lnTo>
                <a:lnTo>
                  <a:pt x="2701" y="18955"/>
                </a:lnTo>
                <a:lnTo>
                  <a:pt x="2677" y="19053"/>
                </a:lnTo>
                <a:lnTo>
                  <a:pt x="2604" y="19077"/>
                </a:lnTo>
                <a:lnTo>
                  <a:pt x="2555" y="19101"/>
                </a:lnTo>
                <a:lnTo>
                  <a:pt x="2433" y="19174"/>
                </a:lnTo>
                <a:lnTo>
                  <a:pt x="2433" y="19199"/>
                </a:lnTo>
                <a:lnTo>
                  <a:pt x="2433" y="19223"/>
                </a:lnTo>
                <a:lnTo>
                  <a:pt x="2531" y="19272"/>
                </a:lnTo>
                <a:lnTo>
                  <a:pt x="2628" y="19320"/>
                </a:lnTo>
                <a:lnTo>
                  <a:pt x="2604" y="19466"/>
                </a:lnTo>
                <a:lnTo>
                  <a:pt x="2458" y="19466"/>
                </a:lnTo>
                <a:lnTo>
                  <a:pt x="2360" y="19515"/>
                </a:lnTo>
                <a:lnTo>
                  <a:pt x="2336" y="19564"/>
                </a:lnTo>
                <a:lnTo>
                  <a:pt x="2360" y="19612"/>
                </a:lnTo>
                <a:lnTo>
                  <a:pt x="2385" y="19661"/>
                </a:lnTo>
                <a:lnTo>
                  <a:pt x="2433" y="19685"/>
                </a:lnTo>
                <a:lnTo>
                  <a:pt x="2531" y="19734"/>
                </a:lnTo>
                <a:lnTo>
                  <a:pt x="2458" y="19928"/>
                </a:lnTo>
                <a:lnTo>
                  <a:pt x="2312" y="20001"/>
                </a:lnTo>
                <a:lnTo>
                  <a:pt x="2166" y="20099"/>
                </a:lnTo>
                <a:lnTo>
                  <a:pt x="2020" y="20196"/>
                </a:lnTo>
                <a:lnTo>
                  <a:pt x="1874" y="20269"/>
                </a:lnTo>
                <a:lnTo>
                  <a:pt x="1728" y="20318"/>
                </a:lnTo>
                <a:lnTo>
                  <a:pt x="1582" y="20342"/>
                </a:lnTo>
                <a:lnTo>
                  <a:pt x="1436" y="20366"/>
                </a:lnTo>
                <a:lnTo>
                  <a:pt x="1265" y="20366"/>
                </a:lnTo>
                <a:lnTo>
                  <a:pt x="1411" y="20220"/>
                </a:lnTo>
                <a:lnTo>
                  <a:pt x="1557" y="20074"/>
                </a:lnTo>
                <a:lnTo>
                  <a:pt x="1679" y="19953"/>
                </a:lnTo>
                <a:lnTo>
                  <a:pt x="1825" y="19807"/>
                </a:lnTo>
                <a:lnTo>
                  <a:pt x="1849" y="19783"/>
                </a:lnTo>
                <a:lnTo>
                  <a:pt x="1922" y="19758"/>
                </a:lnTo>
                <a:lnTo>
                  <a:pt x="1995" y="19710"/>
                </a:lnTo>
                <a:lnTo>
                  <a:pt x="2020" y="19637"/>
                </a:lnTo>
                <a:lnTo>
                  <a:pt x="2044" y="19539"/>
                </a:lnTo>
                <a:lnTo>
                  <a:pt x="2020" y="18785"/>
                </a:lnTo>
                <a:lnTo>
                  <a:pt x="1971" y="18055"/>
                </a:lnTo>
                <a:lnTo>
                  <a:pt x="1825" y="16571"/>
                </a:lnTo>
                <a:lnTo>
                  <a:pt x="1752" y="15792"/>
                </a:lnTo>
                <a:lnTo>
                  <a:pt x="1703" y="15013"/>
                </a:lnTo>
                <a:lnTo>
                  <a:pt x="1679" y="13456"/>
                </a:lnTo>
                <a:lnTo>
                  <a:pt x="1655" y="12702"/>
                </a:lnTo>
                <a:lnTo>
                  <a:pt x="1679" y="11947"/>
                </a:lnTo>
                <a:lnTo>
                  <a:pt x="1703" y="11583"/>
                </a:lnTo>
                <a:lnTo>
                  <a:pt x="1752" y="11218"/>
                </a:lnTo>
                <a:lnTo>
                  <a:pt x="1825" y="10853"/>
                </a:lnTo>
                <a:lnTo>
                  <a:pt x="1922" y="10488"/>
                </a:lnTo>
                <a:lnTo>
                  <a:pt x="2044" y="10171"/>
                </a:lnTo>
                <a:lnTo>
                  <a:pt x="2166" y="9855"/>
                </a:lnTo>
                <a:lnTo>
                  <a:pt x="2287" y="9539"/>
                </a:lnTo>
                <a:lnTo>
                  <a:pt x="2360" y="9198"/>
                </a:lnTo>
                <a:lnTo>
                  <a:pt x="2385" y="8906"/>
                </a:lnTo>
                <a:lnTo>
                  <a:pt x="2385" y="8590"/>
                </a:lnTo>
                <a:lnTo>
                  <a:pt x="2385" y="8006"/>
                </a:lnTo>
                <a:lnTo>
                  <a:pt x="2458" y="7957"/>
                </a:lnTo>
                <a:lnTo>
                  <a:pt x="2482" y="7908"/>
                </a:lnTo>
                <a:lnTo>
                  <a:pt x="2506" y="7835"/>
                </a:lnTo>
                <a:lnTo>
                  <a:pt x="2506" y="7762"/>
                </a:lnTo>
                <a:lnTo>
                  <a:pt x="2506" y="7689"/>
                </a:lnTo>
                <a:lnTo>
                  <a:pt x="2458" y="7641"/>
                </a:lnTo>
                <a:lnTo>
                  <a:pt x="2385" y="7592"/>
                </a:lnTo>
                <a:lnTo>
                  <a:pt x="2312" y="7568"/>
                </a:lnTo>
                <a:lnTo>
                  <a:pt x="2214" y="7543"/>
                </a:lnTo>
                <a:lnTo>
                  <a:pt x="2141" y="7519"/>
                </a:lnTo>
                <a:lnTo>
                  <a:pt x="2093" y="7446"/>
                </a:lnTo>
                <a:lnTo>
                  <a:pt x="2044" y="7373"/>
                </a:lnTo>
                <a:lnTo>
                  <a:pt x="1947" y="7227"/>
                </a:lnTo>
                <a:lnTo>
                  <a:pt x="1898" y="7057"/>
                </a:lnTo>
                <a:lnTo>
                  <a:pt x="1874" y="6886"/>
                </a:lnTo>
                <a:lnTo>
                  <a:pt x="1874" y="6716"/>
                </a:lnTo>
                <a:lnTo>
                  <a:pt x="1898" y="6643"/>
                </a:lnTo>
                <a:lnTo>
                  <a:pt x="1971" y="6570"/>
                </a:lnTo>
                <a:lnTo>
                  <a:pt x="2093" y="6473"/>
                </a:lnTo>
                <a:lnTo>
                  <a:pt x="2117" y="6400"/>
                </a:lnTo>
                <a:lnTo>
                  <a:pt x="2117" y="6327"/>
                </a:lnTo>
                <a:lnTo>
                  <a:pt x="2093" y="6254"/>
                </a:lnTo>
                <a:lnTo>
                  <a:pt x="2020" y="6205"/>
                </a:lnTo>
                <a:lnTo>
                  <a:pt x="1947" y="6181"/>
                </a:lnTo>
                <a:lnTo>
                  <a:pt x="1849" y="6181"/>
                </a:lnTo>
                <a:lnTo>
                  <a:pt x="1801" y="6205"/>
                </a:lnTo>
                <a:lnTo>
                  <a:pt x="1728" y="6229"/>
                </a:lnTo>
                <a:lnTo>
                  <a:pt x="1630" y="6327"/>
                </a:lnTo>
                <a:lnTo>
                  <a:pt x="1557" y="6473"/>
                </a:lnTo>
                <a:lnTo>
                  <a:pt x="1484" y="6619"/>
                </a:lnTo>
                <a:lnTo>
                  <a:pt x="1460" y="6789"/>
                </a:lnTo>
                <a:lnTo>
                  <a:pt x="1460" y="6935"/>
                </a:lnTo>
                <a:lnTo>
                  <a:pt x="1460" y="7081"/>
                </a:lnTo>
                <a:lnTo>
                  <a:pt x="1533" y="7300"/>
                </a:lnTo>
                <a:lnTo>
                  <a:pt x="1630" y="7543"/>
                </a:lnTo>
                <a:lnTo>
                  <a:pt x="1606" y="7568"/>
                </a:lnTo>
                <a:lnTo>
                  <a:pt x="1533" y="7519"/>
                </a:lnTo>
                <a:lnTo>
                  <a:pt x="1411" y="7470"/>
                </a:lnTo>
                <a:lnTo>
                  <a:pt x="1363" y="7446"/>
                </a:lnTo>
                <a:lnTo>
                  <a:pt x="1290" y="7446"/>
                </a:lnTo>
                <a:lnTo>
                  <a:pt x="1265" y="7470"/>
                </a:lnTo>
                <a:lnTo>
                  <a:pt x="1241" y="7495"/>
                </a:lnTo>
                <a:lnTo>
                  <a:pt x="1241" y="7568"/>
                </a:lnTo>
                <a:lnTo>
                  <a:pt x="1290" y="7616"/>
                </a:lnTo>
                <a:lnTo>
                  <a:pt x="1363" y="7689"/>
                </a:lnTo>
                <a:lnTo>
                  <a:pt x="1460" y="7787"/>
                </a:lnTo>
                <a:lnTo>
                  <a:pt x="1436" y="7860"/>
                </a:lnTo>
                <a:lnTo>
                  <a:pt x="1314" y="7811"/>
                </a:lnTo>
                <a:lnTo>
                  <a:pt x="1192" y="7762"/>
                </a:lnTo>
                <a:lnTo>
                  <a:pt x="1071" y="7738"/>
                </a:lnTo>
                <a:lnTo>
                  <a:pt x="1022" y="7762"/>
                </a:lnTo>
                <a:lnTo>
                  <a:pt x="998" y="7811"/>
                </a:lnTo>
                <a:lnTo>
                  <a:pt x="1022" y="7835"/>
                </a:lnTo>
                <a:lnTo>
                  <a:pt x="1071" y="7908"/>
                </a:lnTo>
                <a:lnTo>
                  <a:pt x="1144" y="7981"/>
                </a:lnTo>
                <a:lnTo>
                  <a:pt x="1314" y="8103"/>
                </a:lnTo>
                <a:lnTo>
                  <a:pt x="1265" y="8249"/>
                </a:lnTo>
                <a:lnTo>
                  <a:pt x="1168" y="8225"/>
                </a:lnTo>
                <a:lnTo>
                  <a:pt x="1095" y="8200"/>
                </a:lnTo>
                <a:lnTo>
                  <a:pt x="998" y="8225"/>
                </a:lnTo>
                <a:lnTo>
                  <a:pt x="949" y="8249"/>
                </a:lnTo>
                <a:lnTo>
                  <a:pt x="949" y="8273"/>
                </a:lnTo>
                <a:lnTo>
                  <a:pt x="949" y="8322"/>
                </a:lnTo>
                <a:lnTo>
                  <a:pt x="1022" y="8371"/>
                </a:lnTo>
                <a:lnTo>
                  <a:pt x="1095" y="8419"/>
                </a:lnTo>
                <a:lnTo>
                  <a:pt x="1192" y="8444"/>
                </a:lnTo>
                <a:lnTo>
                  <a:pt x="1168" y="8468"/>
                </a:lnTo>
                <a:lnTo>
                  <a:pt x="973" y="8468"/>
                </a:lnTo>
                <a:lnTo>
                  <a:pt x="900" y="8492"/>
                </a:lnTo>
                <a:lnTo>
                  <a:pt x="852" y="8541"/>
                </a:lnTo>
                <a:lnTo>
                  <a:pt x="827" y="8565"/>
                </a:lnTo>
                <a:lnTo>
                  <a:pt x="803" y="8614"/>
                </a:lnTo>
                <a:lnTo>
                  <a:pt x="827" y="8663"/>
                </a:lnTo>
                <a:lnTo>
                  <a:pt x="852" y="8711"/>
                </a:lnTo>
                <a:lnTo>
                  <a:pt x="949" y="8760"/>
                </a:lnTo>
                <a:lnTo>
                  <a:pt x="1071" y="8784"/>
                </a:lnTo>
                <a:lnTo>
                  <a:pt x="1095" y="8784"/>
                </a:lnTo>
                <a:lnTo>
                  <a:pt x="1046" y="8979"/>
                </a:lnTo>
                <a:lnTo>
                  <a:pt x="803" y="8979"/>
                </a:lnTo>
                <a:lnTo>
                  <a:pt x="779" y="9028"/>
                </a:lnTo>
                <a:lnTo>
                  <a:pt x="779" y="9052"/>
                </a:lnTo>
                <a:lnTo>
                  <a:pt x="779" y="9101"/>
                </a:lnTo>
                <a:lnTo>
                  <a:pt x="827" y="9149"/>
                </a:lnTo>
                <a:lnTo>
                  <a:pt x="876" y="9174"/>
                </a:lnTo>
                <a:lnTo>
                  <a:pt x="973" y="9198"/>
                </a:lnTo>
                <a:lnTo>
                  <a:pt x="998" y="9222"/>
                </a:lnTo>
                <a:lnTo>
                  <a:pt x="998" y="9368"/>
                </a:lnTo>
                <a:lnTo>
                  <a:pt x="852" y="9368"/>
                </a:lnTo>
                <a:lnTo>
                  <a:pt x="803" y="9393"/>
                </a:lnTo>
                <a:lnTo>
                  <a:pt x="754" y="9417"/>
                </a:lnTo>
                <a:lnTo>
                  <a:pt x="730" y="9490"/>
                </a:lnTo>
                <a:lnTo>
                  <a:pt x="730" y="9539"/>
                </a:lnTo>
                <a:lnTo>
                  <a:pt x="730" y="9563"/>
                </a:lnTo>
                <a:lnTo>
                  <a:pt x="779" y="9612"/>
                </a:lnTo>
                <a:lnTo>
                  <a:pt x="827" y="9636"/>
                </a:lnTo>
                <a:lnTo>
                  <a:pt x="949" y="9660"/>
                </a:lnTo>
                <a:lnTo>
                  <a:pt x="949" y="9806"/>
                </a:lnTo>
                <a:lnTo>
                  <a:pt x="876" y="9806"/>
                </a:lnTo>
                <a:lnTo>
                  <a:pt x="803" y="9831"/>
                </a:lnTo>
                <a:lnTo>
                  <a:pt x="730" y="9879"/>
                </a:lnTo>
                <a:lnTo>
                  <a:pt x="681" y="9904"/>
                </a:lnTo>
                <a:lnTo>
                  <a:pt x="681" y="9952"/>
                </a:lnTo>
                <a:lnTo>
                  <a:pt x="681" y="10001"/>
                </a:lnTo>
                <a:lnTo>
                  <a:pt x="730" y="10050"/>
                </a:lnTo>
                <a:lnTo>
                  <a:pt x="827" y="10074"/>
                </a:lnTo>
                <a:lnTo>
                  <a:pt x="949" y="10074"/>
                </a:lnTo>
                <a:lnTo>
                  <a:pt x="949" y="10123"/>
                </a:lnTo>
                <a:lnTo>
                  <a:pt x="852" y="10147"/>
                </a:lnTo>
                <a:lnTo>
                  <a:pt x="803" y="10196"/>
                </a:lnTo>
                <a:lnTo>
                  <a:pt x="754" y="10244"/>
                </a:lnTo>
                <a:lnTo>
                  <a:pt x="754" y="10269"/>
                </a:lnTo>
                <a:lnTo>
                  <a:pt x="779" y="10293"/>
                </a:lnTo>
                <a:lnTo>
                  <a:pt x="876" y="10342"/>
                </a:lnTo>
                <a:lnTo>
                  <a:pt x="949" y="10342"/>
                </a:lnTo>
                <a:lnTo>
                  <a:pt x="973" y="10390"/>
                </a:lnTo>
                <a:lnTo>
                  <a:pt x="973" y="10463"/>
                </a:lnTo>
                <a:lnTo>
                  <a:pt x="925" y="10512"/>
                </a:lnTo>
                <a:lnTo>
                  <a:pt x="876" y="10585"/>
                </a:lnTo>
                <a:lnTo>
                  <a:pt x="852" y="10658"/>
                </a:lnTo>
                <a:lnTo>
                  <a:pt x="876" y="10755"/>
                </a:lnTo>
                <a:lnTo>
                  <a:pt x="925" y="10853"/>
                </a:lnTo>
                <a:lnTo>
                  <a:pt x="949" y="10999"/>
                </a:lnTo>
                <a:lnTo>
                  <a:pt x="973" y="11266"/>
                </a:lnTo>
                <a:lnTo>
                  <a:pt x="925" y="11534"/>
                </a:lnTo>
                <a:lnTo>
                  <a:pt x="876" y="11656"/>
                </a:lnTo>
                <a:lnTo>
                  <a:pt x="827" y="11753"/>
                </a:lnTo>
                <a:lnTo>
                  <a:pt x="803" y="11801"/>
                </a:lnTo>
                <a:lnTo>
                  <a:pt x="754" y="11801"/>
                </a:lnTo>
                <a:lnTo>
                  <a:pt x="657" y="11729"/>
                </a:lnTo>
                <a:lnTo>
                  <a:pt x="560" y="11656"/>
                </a:lnTo>
                <a:lnTo>
                  <a:pt x="511" y="11583"/>
                </a:lnTo>
                <a:lnTo>
                  <a:pt x="462" y="11461"/>
                </a:lnTo>
                <a:lnTo>
                  <a:pt x="462" y="11339"/>
                </a:lnTo>
                <a:lnTo>
                  <a:pt x="487" y="11096"/>
                </a:lnTo>
                <a:lnTo>
                  <a:pt x="535" y="11047"/>
                </a:lnTo>
                <a:lnTo>
                  <a:pt x="560" y="10974"/>
                </a:lnTo>
                <a:lnTo>
                  <a:pt x="584" y="10926"/>
                </a:lnTo>
                <a:lnTo>
                  <a:pt x="584" y="10828"/>
                </a:lnTo>
                <a:lnTo>
                  <a:pt x="511" y="10342"/>
                </a:lnTo>
                <a:lnTo>
                  <a:pt x="462" y="9831"/>
                </a:lnTo>
                <a:lnTo>
                  <a:pt x="462" y="9320"/>
                </a:lnTo>
                <a:lnTo>
                  <a:pt x="511" y="8809"/>
                </a:lnTo>
                <a:lnTo>
                  <a:pt x="584" y="8298"/>
                </a:lnTo>
                <a:lnTo>
                  <a:pt x="681" y="7787"/>
                </a:lnTo>
                <a:lnTo>
                  <a:pt x="803" y="7300"/>
                </a:lnTo>
                <a:lnTo>
                  <a:pt x="949" y="6813"/>
                </a:lnTo>
                <a:lnTo>
                  <a:pt x="1119" y="6400"/>
                </a:lnTo>
                <a:lnTo>
                  <a:pt x="1314" y="6010"/>
                </a:lnTo>
                <a:lnTo>
                  <a:pt x="1557" y="5621"/>
                </a:lnTo>
                <a:lnTo>
                  <a:pt x="1703" y="5451"/>
                </a:lnTo>
                <a:lnTo>
                  <a:pt x="1849" y="5280"/>
                </a:lnTo>
                <a:lnTo>
                  <a:pt x="2044" y="5134"/>
                </a:lnTo>
                <a:lnTo>
                  <a:pt x="2214" y="4988"/>
                </a:lnTo>
                <a:lnTo>
                  <a:pt x="2409" y="4891"/>
                </a:lnTo>
                <a:lnTo>
                  <a:pt x="2628" y="4794"/>
                </a:lnTo>
                <a:lnTo>
                  <a:pt x="2823" y="4745"/>
                </a:lnTo>
                <a:lnTo>
                  <a:pt x="3066" y="4696"/>
                </a:lnTo>
                <a:lnTo>
                  <a:pt x="3528" y="4623"/>
                </a:lnTo>
                <a:close/>
                <a:moveTo>
                  <a:pt x="3893" y="0"/>
                </a:moveTo>
                <a:lnTo>
                  <a:pt x="3699" y="73"/>
                </a:lnTo>
                <a:lnTo>
                  <a:pt x="3382" y="73"/>
                </a:lnTo>
                <a:lnTo>
                  <a:pt x="3212" y="122"/>
                </a:lnTo>
                <a:lnTo>
                  <a:pt x="3066" y="195"/>
                </a:lnTo>
                <a:lnTo>
                  <a:pt x="2896" y="268"/>
                </a:lnTo>
                <a:lnTo>
                  <a:pt x="2774" y="365"/>
                </a:lnTo>
                <a:lnTo>
                  <a:pt x="2628" y="487"/>
                </a:lnTo>
                <a:lnTo>
                  <a:pt x="2506" y="609"/>
                </a:lnTo>
                <a:lnTo>
                  <a:pt x="2287" y="901"/>
                </a:lnTo>
                <a:lnTo>
                  <a:pt x="2093" y="1217"/>
                </a:lnTo>
                <a:lnTo>
                  <a:pt x="1947" y="1533"/>
                </a:lnTo>
                <a:lnTo>
                  <a:pt x="1874" y="1850"/>
                </a:lnTo>
                <a:lnTo>
                  <a:pt x="1849" y="2044"/>
                </a:lnTo>
                <a:lnTo>
                  <a:pt x="1849" y="2215"/>
                </a:lnTo>
                <a:lnTo>
                  <a:pt x="1874" y="2409"/>
                </a:lnTo>
                <a:lnTo>
                  <a:pt x="1898" y="2580"/>
                </a:lnTo>
                <a:lnTo>
                  <a:pt x="1947" y="2750"/>
                </a:lnTo>
                <a:lnTo>
                  <a:pt x="2020" y="2896"/>
                </a:lnTo>
                <a:lnTo>
                  <a:pt x="2093" y="3066"/>
                </a:lnTo>
                <a:lnTo>
                  <a:pt x="2214" y="3212"/>
                </a:lnTo>
                <a:lnTo>
                  <a:pt x="2312" y="3358"/>
                </a:lnTo>
                <a:lnTo>
                  <a:pt x="2433" y="3480"/>
                </a:lnTo>
                <a:lnTo>
                  <a:pt x="2579" y="3577"/>
                </a:lnTo>
                <a:lnTo>
                  <a:pt x="2725" y="3699"/>
                </a:lnTo>
                <a:lnTo>
                  <a:pt x="2871" y="3772"/>
                </a:lnTo>
                <a:lnTo>
                  <a:pt x="3042" y="3845"/>
                </a:lnTo>
                <a:lnTo>
                  <a:pt x="3212" y="3918"/>
                </a:lnTo>
                <a:lnTo>
                  <a:pt x="3407" y="3966"/>
                </a:lnTo>
                <a:lnTo>
                  <a:pt x="3553" y="3966"/>
                </a:lnTo>
                <a:lnTo>
                  <a:pt x="3528" y="4039"/>
                </a:lnTo>
                <a:lnTo>
                  <a:pt x="3504" y="4234"/>
                </a:lnTo>
                <a:lnTo>
                  <a:pt x="3431" y="4234"/>
                </a:lnTo>
                <a:lnTo>
                  <a:pt x="3188" y="4210"/>
                </a:lnTo>
                <a:lnTo>
                  <a:pt x="2944" y="4210"/>
                </a:lnTo>
                <a:lnTo>
                  <a:pt x="2725" y="4258"/>
                </a:lnTo>
                <a:lnTo>
                  <a:pt x="2506" y="4331"/>
                </a:lnTo>
                <a:lnTo>
                  <a:pt x="2287" y="4404"/>
                </a:lnTo>
                <a:lnTo>
                  <a:pt x="2093" y="4526"/>
                </a:lnTo>
                <a:lnTo>
                  <a:pt x="1898" y="4648"/>
                </a:lnTo>
                <a:lnTo>
                  <a:pt x="1728" y="4794"/>
                </a:lnTo>
                <a:lnTo>
                  <a:pt x="1557" y="4964"/>
                </a:lnTo>
                <a:lnTo>
                  <a:pt x="1387" y="5134"/>
                </a:lnTo>
                <a:lnTo>
                  <a:pt x="1095" y="5499"/>
                </a:lnTo>
                <a:lnTo>
                  <a:pt x="852" y="5913"/>
                </a:lnTo>
                <a:lnTo>
                  <a:pt x="633" y="6327"/>
                </a:lnTo>
                <a:lnTo>
                  <a:pt x="438" y="6862"/>
                </a:lnTo>
                <a:lnTo>
                  <a:pt x="268" y="7446"/>
                </a:lnTo>
                <a:lnTo>
                  <a:pt x="122" y="8006"/>
                </a:lnTo>
                <a:lnTo>
                  <a:pt x="49" y="8614"/>
                </a:lnTo>
                <a:lnTo>
                  <a:pt x="0" y="9198"/>
                </a:lnTo>
                <a:lnTo>
                  <a:pt x="0" y="9806"/>
                </a:lnTo>
                <a:lnTo>
                  <a:pt x="49" y="10390"/>
                </a:lnTo>
                <a:lnTo>
                  <a:pt x="122" y="10974"/>
                </a:lnTo>
                <a:lnTo>
                  <a:pt x="146" y="10974"/>
                </a:lnTo>
                <a:lnTo>
                  <a:pt x="97" y="11193"/>
                </a:lnTo>
                <a:lnTo>
                  <a:pt x="73" y="11412"/>
                </a:lnTo>
                <a:lnTo>
                  <a:pt x="97" y="11631"/>
                </a:lnTo>
                <a:lnTo>
                  <a:pt x="170" y="11777"/>
                </a:lnTo>
                <a:lnTo>
                  <a:pt x="219" y="11899"/>
                </a:lnTo>
                <a:lnTo>
                  <a:pt x="316" y="11972"/>
                </a:lnTo>
                <a:lnTo>
                  <a:pt x="414" y="12069"/>
                </a:lnTo>
                <a:lnTo>
                  <a:pt x="511" y="12142"/>
                </a:lnTo>
                <a:lnTo>
                  <a:pt x="633" y="12191"/>
                </a:lnTo>
                <a:lnTo>
                  <a:pt x="754" y="12215"/>
                </a:lnTo>
                <a:lnTo>
                  <a:pt x="876" y="12215"/>
                </a:lnTo>
                <a:lnTo>
                  <a:pt x="998" y="12166"/>
                </a:lnTo>
                <a:lnTo>
                  <a:pt x="1144" y="12069"/>
                </a:lnTo>
                <a:lnTo>
                  <a:pt x="1241" y="11923"/>
                </a:lnTo>
                <a:lnTo>
                  <a:pt x="1217" y="12604"/>
                </a:lnTo>
                <a:lnTo>
                  <a:pt x="1217" y="13261"/>
                </a:lnTo>
                <a:lnTo>
                  <a:pt x="1217" y="14040"/>
                </a:lnTo>
                <a:lnTo>
                  <a:pt x="1241" y="14819"/>
                </a:lnTo>
                <a:lnTo>
                  <a:pt x="1265" y="15597"/>
                </a:lnTo>
                <a:lnTo>
                  <a:pt x="1314" y="16376"/>
                </a:lnTo>
                <a:lnTo>
                  <a:pt x="1460" y="17958"/>
                </a:lnTo>
                <a:lnTo>
                  <a:pt x="1509" y="18736"/>
                </a:lnTo>
                <a:lnTo>
                  <a:pt x="1509" y="19515"/>
                </a:lnTo>
                <a:lnTo>
                  <a:pt x="1265" y="19685"/>
                </a:lnTo>
                <a:lnTo>
                  <a:pt x="1022" y="19904"/>
                </a:lnTo>
                <a:lnTo>
                  <a:pt x="827" y="20147"/>
                </a:lnTo>
                <a:lnTo>
                  <a:pt x="730" y="20269"/>
                </a:lnTo>
                <a:lnTo>
                  <a:pt x="681" y="20415"/>
                </a:lnTo>
                <a:lnTo>
                  <a:pt x="633" y="20512"/>
                </a:lnTo>
                <a:lnTo>
                  <a:pt x="657" y="20634"/>
                </a:lnTo>
                <a:lnTo>
                  <a:pt x="706" y="20707"/>
                </a:lnTo>
                <a:lnTo>
                  <a:pt x="803" y="20756"/>
                </a:lnTo>
                <a:lnTo>
                  <a:pt x="1119" y="20829"/>
                </a:lnTo>
                <a:lnTo>
                  <a:pt x="1411" y="20829"/>
                </a:lnTo>
                <a:lnTo>
                  <a:pt x="1703" y="20804"/>
                </a:lnTo>
                <a:lnTo>
                  <a:pt x="1995" y="20731"/>
                </a:lnTo>
                <a:lnTo>
                  <a:pt x="2214" y="20634"/>
                </a:lnTo>
                <a:lnTo>
                  <a:pt x="2458" y="20512"/>
                </a:lnTo>
                <a:lnTo>
                  <a:pt x="2555" y="20439"/>
                </a:lnTo>
                <a:lnTo>
                  <a:pt x="2652" y="20366"/>
                </a:lnTo>
                <a:lnTo>
                  <a:pt x="2750" y="20269"/>
                </a:lnTo>
                <a:lnTo>
                  <a:pt x="2798" y="20172"/>
                </a:lnTo>
                <a:lnTo>
                  <a:pt x="2847" y="20123"/>
                </a:lnTo>
                <a:lnTo>
                  <a:pt x="2871" y="20074"/>
                </a:lnTo>
                <a:lnTo>
                  <a:pt x="2969" y="19783"/>
                </a:lnTo>
                <a:lnTo>
                  <a:pt x="3042" y="19466"/>
                </a:lnTo>
                <a:lnTo>
                  <a:pt x="3090" y="19150"/>
                </a:lnTo>
                <a:lnTo>
                  <a:pt x="3139" y="18809"/>
                </a:lnTo>
                <a:lnTo>
                  <a:pt x="3188" y="18152"/>
                </a:lnTo>
                <a:lnTo>
                  <a:pt x="3236" y="17520"/>
                </a:lnTo>
                <a:lnTo>
                  <a:pt x="3285" y="16425"/>
                </a:lnTo>
                <a:lnTo>
                  <a:pt x="3334" y="15330"/>
                </a:lnTo>
                <a:lnTo>
                  <a:pt x="3407" y="14502"/>
                </a:lnTo>
                <a:lnTo>
                  <a:pt x="3480" y="13651"/>
                </a:lnTo>
                <a:lnTo>
                  <a:pt x="3528" y="13164"/>
                </a:lnTo>
                <a:lnTo>
                  <a:pt x="3601" y="12872"/>
                </a:lnTo>
                <a:lnTo>
                  <a:pt x="3650" y="12750"/>
                </a:lnTo>
                <a:lnTo>
                  <a:pt x="3699" y="12629"/>
                </a:lnTo>
                <a:lnTo>
                  <a:pt x="3747" y="12750"/>
                </a:lnTo>
                <a:lnTo>
                  <a:pt x="3796" y="12872"/>
                </a:lnTo>
                <a:lnTo>
                  <a:pt x="3845" y="13164"/>
                </a:lnTo>
                <a:lnTo>
                  <a:pt x="3918" y="13651"/>
                </a:lnTo>
                <a:lnTo>
                  <a:pt x="3991" y="14502"/>
                </a:lnTo>
                <a:lnTo>
                  <a:pt x="4064" y="15330"/>
                </a:lnTo>
                <a:lnTo>
                  <a:pt x="4112" y="16425"/>
                </a:lnTo>
                <a:lnTo>
                  <a:pt x="4161" y="17520"/>
                </a:lnTo>
                <a:lnTo>
                  <a:pt x="4210" y="18152"/>
                </a:lnTo>
                <a:lnTo>
                  <a:pt x="4258" y="18809"/>
                </a:lnTo>
                <a:lnTo>
                  <a:pt x="4307" y="19150"/>
                </a:lnTo>
                <a:lnTo>
                  <a:pt x="4356" y="19466"/>
                </a:lnTo>
                <a:lnTo>
                  <a:pt x="4429" y="19783"/>
                </a:lnTo>
                <a:lnTo>
                  <a:pt x="4526" y="20074"/>
                </a:lnTo>
                <a:lnTo>
                  <a:pt x="4550" y="20123"/>
                </a:lnTo>
                <a:lnTo>
                  <a:pt x="4599" y="20172"/>
                </a:lnTo>
                <a:lnTo>
                  <a:pt x="4648" y="20269"/>
                </a:lnTo>
                <a:lnTo>
                  <a:pt x="4745" y="20366"/>
                </a:lnTo>
                <a:lnTo>
                  <a:pt x="4842" y="20439"/>
                </a:lnTo>
                <a:lnTo>
                  <a:pt x="4940" y="20512"/>
                </a:lnTo>
                <a:lnTo>
                  <a:pt x="5183" y="20634"/>
                </a:lnTo>
                <a:lnTo>
                  <a:pt x="5402" y="20731"/>
                </a:lnTo>
                <a:lnTo>
                  <a:pt x="5694" y="20804"/>
                </a:lnTo>
                <a:lnTo>
                  <a:pt x="5986" y="20829"/>
                </a:lnTo>
                <a:lnTo>
                  <a:pt x="6278" y="20829"/>
                </a:lnTo>
                <a:lnTo>
                  <a:pt x="6594" y="20756"/>
                </a:lnTo>
                <a:lnTo>
                  <a:pt x="6691" y="20707"/>
                </a:lnTo>
                <a:lnTo>
                  <a:pt x="6740" y="20634"/>
                </a:lnTo>
                <a:lnTo>
                  <a:pt x="6740" y="20512"/>
                </a:lnTo>
                <a:lnTo>
                  <a:pt x="6716" y="20415"/>
                </a:lnTo>
                <a:lnTo>
                  <a:pt x="6667" y="20269"/>
                </a:lnTo>
                <a:lnTo>
                  <a:pt x="6570" y="20147"/>
                </a:lnTo>
                <a:lnTo>
                  <a:pt x="6375" y="19904"/>
                </a:lnTo>
                <a:lnTo>
                  <a:pt x="6132" y="19685"/>
                </a:lnTo>
                <a:lnTo>
                  <a:pt x="5864" y="19515"/>
                </a:lnTo>
                <a:lnTo>
                  <a:pt x="5889" y="18736"/>
                </a:lnTo>
                <a:lnTo>
                  <a:pt x="5937" y="17958"/>
                </a:lnTo>
                <a:lnTo>
                  <a:pt x="6059" y="16376"/>
                </a:lnTo>
                <a:lnTo>
                  <a:pt x="6132" y="15597"/>
                </a:lnTo>
                <a:lnTo>
                  <a:pt x="6156" y="14819"/>
                </a:lnTo>
                <a:lnTo>
                  <a:pt x="6180" y="14040"/>
                </a:lnTo>
                <a:lnTo>
                  <a:pt x="6180" y="13261"/>
                </a:lnTo>
                <a:lnTo>
                  <a:pt x="6180" y="12604"/>
                </a:lnTo>
                <a:lnTo>
                  <a:pt x="6156" y="11923"/>
                </a:lnTo>
                <a:lnTo>
                  <a:pt x="6253" y="12069"/>
                </a:lnTo>
                <a:lnTo>
                  <a:pt x="6399" y="12166"/>
                </a:lnTo>
                <a:lnTo>
                  <a:pt x="6521" y="12215"/>
                </a:lnTo>
                <a:lnTo>
                  <a:pt x="6643" y="12215"/>
                </a:lnTo>
                <a:lnTo>
                  <a:pt x="6764" y="12191"/>
                </a:lnTo>
                <a:lnTo>
                  <a:pt x="6886" y="12142"/>
                </a:lnTo>
                <a:lnTo>
                  <a:pt x="6983" y="12069"/>
                </a:lnTo>
                <a:lnTo>
                  <a:pt x="7081" y="11972"/>
                </a:lnTo>
                <a:lnTo>
                  <a:pt x="7178" y="11899"/>
                </a:lnTo>
                <a:lnTo>
                  <a:pt x="7227" y="11777"/>
                </a:lnTo>
                <a:lnTo>
                  <a:pt x="7300" y="11631"/>
                </a:lnTo>
                <a:lnTo>
                  <a:pt x="7324" y="11412"/>
                </a:lnTo>
                <a:lnTo>
                  <a:pt x="7300" y="11193"/>
                </a:lnTo>
                <a:lnTo>
                  <a:pt x="7251" y="10974"/>
                </a:lnTo>
                <a:lnTo>
                  <a:pt x="7275" y="10974"/>
                </a:lnTo>
                <a:lnTo>
                  <a:pt x="7348" y="10390"/>
                </a:lnTo>
                <a:lnTo>
                  <a:pt x="7397" y="9806"/>
                </a:lnTo>
                <a:lnTo>
                  <a:pt x="7397" y="9198"/>
                </a:lnTo>
                <a:lnTo>
                  <a:pt x="7348" y="8614"/>
                </a:lnTo>
                <a:lnTo>
                  <a:pt x="7251" y="8006"/>
                </a:lnTo>
                <a:lnTo>
                  <a:pt x="7129" y="7446"/>
                </a:lnTo>
                <a:lnTo>
                  <a:pt x="6959" y="6862"/>
                </a:lnTo>
                <a:lnTo>
                  <a:pt x="6764" y="6327"/>
                </a:lnTo>
                <a:lnTo>
                  <a:pt x="6545" y="5913"/>
                </a:lnTo>
                <a:lnTo>
                  <a:pt x="6302" y="5499"/>
                </a:lnTo>
                <a:lnTo>
                  <a:pt x="6010" y="5134"/>
                </a:lnTo>
                <a:lnTo>
                  <a:pt x="5840" y="4964"/>
                </a:lnTo>
                <a:lnTo>
                  <a:pt x="5670" y="4794"/>
                </a:lnTo>
                <a:lnTo>
                  <a:pt x="5499" y="4648"/>
                </a:lnTo>
                <a:lnTo>
                  <a:pt x="5305" y="4526"/>
                </a:lnTo>
                <a:lnTo>
                  <a:pt x="5110" y="4404"/>
                </a:lnTo>
                <a:lnTo>
                  <a:pt x="4891" y="4331"/>
                </a:lnTo>
                <a:lnTo>
                  <a:pt x="4672" y="4258"/>
                </a:lnTo>
                <a:lnTo>
                  <a:pt x="4453" y="4210"/>
                </a:lnTo>
                <a:lnTo>
                  <a:pt x="4210" y="4210"/>
                </a:lnTo>
                <a:lnTo>
                  <a:pt x="3966" y="4234"/>
                </a:lnTo>
                <a:lnTo>
                  <a:pt x="3966" y="4210"/>
                </a:lnTo>
                <a:lnTo>
                  <a:pt x="3966" y="4185"/>
                </a:lnTo>
                <a:lnTo>
                  <a:pt x="3966" y="4137"/>
                </a:lnTo>
                <a:lnTo>
                  <a:pt x="3942" y="4039"/>
                </a:lnTo>
                <a:lnTo>
                  <a:pt x="3918" y="3966"/>
                </a:lnTo>
                <a:lnTo>
                  <a:pt x="4064" y="3942"/>
                </a:lnTo>
                <a:lnTo>
                  <a:pt x="4210" y="3893"/>
                </a:lnTo>
                <a:lnTo>
                  <a:pt x="4356" y="3845"/>
                </a:lnTo>
                <a:lnTo>
                  <a:pt x="4477" y="3772"/>
                </a:lnTo>
                <a:lnTo>
                  <a:pt x="4721" y="3602"/>
                </a:lnTo>
                <a:lnTo>
                  <a:pt x="4940" y="3383"/>
                </a:lnTo>
                <a:lnTo>
                  <a:pt x="5110" y="3115"/>
                </a:lnTo>
                <a:lnTo>
                  <a:pt x="5232" y="2847"/>
                </a:lnTo>
                <a:lnTo>
                  <a:pt x="5353" y="2531"/>
                </a:lnTo>
                <a:lnTo>
                  <a:pt x="5402" y="2215"/>
                </a:lnTo>
                <a:lnTo>
                  <a:pt x="5426" y="2069"/>
                </a:lnTo>
                <a:lnTo>
                  <a:pt x="5402" y="1898"/>
                </a:lnTo>
                <a:lnTo>
                  <a:pt x="5378" y="1704"/>
                </a:lnTo>
                <a:lnTo>
                  <a:pt x="5329" y="1485"/>
                </a:lnTo>
                <a:lnTo>
                  <a:pt x="5280" y="1290"/>
                </a:lnTo>
                <a:lnTo>
                  <a:pt x="5183" y="1095"/>
                </a:lnTo>
                <a:lnTo>
                  <a:pt x="5086" y="876"/>
                </a:lnTo>
                <a:lnTo>
                  <a:pt x="4988" y="682"/>
                </a:lnTo>
                <a:lnTo>
                  <a:pt x="4867" y="511"/>
                </a:lnTo>
                <a:lnTo>
                  <a:pt x="4721" y="365"/>
                </a:lnTo>
                <a:lnTo>
                  <a:pt x="4575" y="219"/>
                </a:lnTo>
                <a:lnTo>
                  <a:pt x="4429" y="122"/>
                </a:lnTo>
                <a:lnTo>
                  <a:pt x="4258" y="49"/>
                </a:lnTo>
                <a:lnTo>
                  <a:pt x="4088" y="0"/>
                </a:lnTo>
                <a:close/>
              </a:path>
            </a:pathLst>
          </a:custGeom>
          <a:solidFill>
            <a:srgbClr val="25212A">
              <a:alpha val="7115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13" name="Google Shape;1013;p95"/>
          <p:cNvSpPr/>
          <p:nvPr/>
        </p:nvSpPr>
        <p:spPr>
          <a:xfrm>
            <a:off x="7158892" y="4893076"/>
            <a:ext cx="227986" cy="562438"/>
          </a:xfrm>
          <a:custGeom>
            <a:rect b="b" l="l" r="r" t="t"/>
            <a:pathLst>
              <a:path extrusionOk="0" h="21073" w="8542">
                <a:moveTo>
                  <a:pt x="4478" y="487"/>
                </a:moveTo>
                <a:lnTo>
                  <a:pt x="4673" y="536"/>
                </a:lnTo>
                <a:lnTo>
                  <a:pt x="4600" y="584"/>
                </a:lnTo>
                <a:lnTo>
                  <a:pt x="4527" y="657"/>
                </a:lnTo>
                <a:lnTo>
                  <a:pt x="4527" y="730"/>
                </a:lnTo>
                <a:lnTo>
                  <a:pt x="4527" y="755"/>
                </a:lnTo>
                <a:lnTo>
                  <a:pt x="4697" y="755"/>
                </a:lnTo>
                <a:lnTo>
                  <a:pt x="4819" y="730"/>
                </a:lnTo>
                <a:lnTo>
                  <a:pt x="4892" y="682"/>
                </a:lnTo>
                <a:lnTo>
                  <a:pt x="4965" y="633"/>
                </a:lnTo>
                <a:lnTo>
                  <a:pt x="5038" y="682"/>
                </a:lnTo>
                <a:lnTo>
                  <a:pt x="4965" y="730"/>
                </a:lnTo>
                <a:lnTo>
                  <a:pt x="4916" y="779"/>
                </a:lnTo>
                <a:lnTo>
                  <a:pt x="4819" y="925"/>
                </a:lnTo>
                <a:lnTo>
                  <a:pt x="4819" y="949"/>
                </a:lnTo>
                <a:lnTo>
                  <a:pt x="4843" y="974"/>
                </a:lnTo>
                <a:lnTo>
                  <a:pt x="4867" y="998"/>
                </a:lnTo>
                <a:lnTo>
                  <a:pt x="4892" y="974"/>
                </a:lnTo>
                <a:lnTo>
                  <a:pt x="5038" y="876"/>
                </a:lnTo>
                <a:lnTo>
                  <a:pt x="5111" y="828"/>
                </a:lnTo>
                <a:lnTo>
                  <a:pt x="5208" y="803"/>
                </a:lnTo>
                <a:lnTo>
                  <a:pt x="5330" y="901"/>
                </a:lnTo>
                <a:lnTo>
                  <a:pt x="5451" y="1022"/>
                </a:lnTo>
                <a:lnTo>
                  <a:pt x="5281" y="1120"/>
                </a:lnTo>
                <a:lnTo>
                  <a:pt x="5208" y="1193"/>
                </a:lnTo>
                <a:lnTo>
                  <a:pt x="5111" y="1266"/>
                </a:lnTo>
                <a:lnTo>
                  <a:pt x="4965" y="1436"/>
                </a:lnTo>
                <a:lnTo>
                  <a:pt x="4965" y="1460"/>
                </a:lnTo>
                <a:lnTo>
                  <a:pt x="4965" y="1485"/>
                </a:lnTo>
                <a:lnTo>
                  <a:pt x="5013" y="1485"/>
                </a:lnTo>
                <a:lnTo>
                  <a:pt x="5111" y="1436"/>
                </a:lnTo>
                <a:lnTo>
                  <a:pt x="5208" y="1387"/>
                </a:lnTo>
                <a:lnTo>
                  <a:pt x="5403" y="1314"/>
                </a:lnTo>
                <a:lnTo>
                  <a:pt x="5573" y="1217"/>
                </a:lnTo>
                <a:lnTo>
                  <a:pt x="5695" y="1412"/>
                </a:lnTo>
                <a:lnTo>
                  <a:pt x="5768" y="1631"/>
                </a:lnTo>
                <a:lnTo>
                  <a:pt x="5719" y="1631"/>
                </a:lnTo>
                <a:lnTo>
                  <a:pt x="5597" y="1679"/>
                </a:lnTo>
                <a:lnTo>
                  <a:pt x="5451" y="1728"/>
                </a:lnTo>
                <a:lnTo>
                  <a:pt x="5184" y="1874"/>
                </a:lnTo>
                <a:lnTo>
                  <a:pt x="4989" y="1996"/>
                </a:lnTo>
                <a:lnTo>
                  <a:pt x="4892" y="2069"/>
                </a:lnTo>
                <a:lnTo>
                  <a:pt x="4819" y="2166"/>
                </a:lnTo>
                <a:lnTo>
                  <a:pt x="4819" y="2190"/>
                </a:lnTo>
                <a:lnTo>
                  <a:pt x="4843" y="2215"/>
                </a:lnTo>
                <a:lnTo>
                  <a:pt x="4940" y="2239"/>
                </a:lnTo>
                <a:lnTo>
                  <a:pt x="5038" y="2239"/>
                </a:lnTo>
                <a:lnTo>
                  <a:pt x="5232" y="2166"/>
                </a:lnTo>
                <a:lnTo>
                  <a:pt x="5524" y="2069"/>
                </a:lnTo>
                <a:lnTo>
                  <a:pt x="5816" y="1947"/>
                </a:lnTo>
                <a:lnTo>
                  <a:pt x="5841" y="1947"/>
                </a:lnTo>
                <a:lnTo>
                  <a:pt x="5841" y="1971"/>
                </a:lnTo>
                <a:lnTo>
                  <a:pt x="5841" y="2142"/>
                </a:lnTo>
                <a:lnTo>
                  <a:pt x="5816" y="2312"/>
                </a:lnTo>
                <a:lnTo>
                  <a:pt x="5743" y="2312"/>
                </a:lnTo>
                <a:lnTo>
                  <a:pt x="5622" y="2361"/>
                </a:lnTo>
                <a:lnTo>
                  <a:pt x="5476" y="2385"/>
                </a:lnTo>
                <a:lnTo>
                  <a:pt x="5208" y="2434"/>
                </a:lnTo>
                <a:lnTo>
                  <a:pt x="4916" y="2507"/>
                </a:lnTo>
                <a:lnTo>
                  <a:pt x="4794" y="2555"/>
                </a:lnTo>
                <a:lnTo>
                  <a:pt x="4648" y="2604"/>
                </a:lnTo>
                <a:lnTo>
                  <a:pt x="4648" y="2653"/>
                </a:lnTo>
                <a:lnTo>
                  <a:pt x="4673" y="2653"/>
                </a:lnTo>
                <a:lnTo>
                  <a:pt x="5208" y="2701"/>
                </a:lnTo>
                <a:lnTo>
                  <a:pt x="5476" y="2701"/>
                </a:lnTo>
                <a:lnTo>
                  <a:pt x="5719" y="2653"/>
                </a:lnTo>
                <a:lnTo>
                  <a:pt x="5646" y="2847"/>
                </a:lnTo>
                <a:lnTo>
                  <a:pt x="5524" y="3042"/>
                </a:lnTo>
                <a:lnTo>
                  <a:pt x="4697" y="3042"/>
                </a:lnTo>
                <a:lnTo>
                  <a:pt x="4624" y="3018"/>
                </a:lnTo>
                <a:lnTo>
                  <a:pt x="4575" y="2993"/>
                </a:lnTo>
                <a:lnTo>
                  <a:pt x="4551" y="2993"/>
                </a:lnTo>
                <a:lnTo>
                  <a:pt x="4551" y="3018"/>
                </a:lnTo>
                <a:lnTo>
                  <a:pt x="4600" y="3091"/>
                </a:lnTo>
                <a:lnTo>
                  <a:pt x="4673" y="3164"/>
                </a:lnTo>
                <a:lnTo>
                  <a:pt x="4746" y="3212"/>
                </a:lnTo>
                <a:lnTo>
                  <a:pt x="4843" y="3261"/>
                </a:lnTo>
                <a:lnTo>
                  <a:pt x="5086" y="3310"/>
                </a:lnTo>
                <a:lnTo>
                  <a:pt x="5330" y="3310"/>
                </a:lnTo>
                <a:lnTo>
                  <a:pt x="5159" y="3456"/>
                </a:lnTo>
                <a:lnTo>
                  <a:pt x="4989" y="3577"/>
                </a:lnTo>
                <a:lnTo>
                  <a:pt x="4892" y="3529"/>
                </a:lnTo>
                <a:lnTo>
                  <a:pt x="4746" y="3504"/>
                </a:lnTo>
                <a:lnTo>
                  <a:pt x="4259" y="3504"/>
                </a:lnTo>
                <a:lnTo>
                  <a:pt x="4235" y="3529"/>
                </a:lnTo>
                <a:lnTo>
                  <a:pt x="4210" y="3577"/>
                </a:lnTo>
                <a:lnTo>
                  <a:pt x="4210" y="3626"/>
                </a:lnTo>
                <a:lnTo>
                  <a:pt x="4235" y="3699"/>
                </a:lnTo>
                <a:lnTo>
                  <a:pt x="4283" y="3748"/>
                </a:lnTo>
                <a:lnTo>
                  <a:pt x="4429" y="3796"/>
                </a:lnTo>
                <a:lnTo>
                  <a:pt x="4283" y="3821"/>
                </a:lnTo>
                <a:lnTo>
                  <a:pt x="3967" y="3821"/>
                </a:lnTo>
                <a:lnTo>
                  <a:pt x="3821" y="3772"/>
                </a:lnTo>
                <a:lnTo>
                  <a:pt x="3675" y="3723"/>
                </a:lnTo>
                <a:lnTo>
                  <a:pt x="3529" y="3650"/>
                </a:lnTo>
                <a:lnTo>
                  <a:pt x="3407" y="3577"/>
                </a:lnTo>
                <a:lnTo>
                  <a:pt x="3310" y="3456"/>
                </a:lnTo>
                <a:lnTo>
                  <a:pt x="3213" y="3358"/>
                </a:lnTo>
                <a:lnTo>
                  <a:pt x="3115" y="3237"/>
                </a:lnTo>
                <a:lnTo>
                  <a:pt x="2969" y="2945"/>
                </a:lnTo>
                <a:lnTo>
                  <a:pt x="2848" y="2653"/>
                </a:lnTo>
                <a:lnTo>
                  <a:pt x="2775" y="2361"/>
                </a:lnTo>
                <a:lnTo>
                  <a:pt x="2750" y="2069"/>
                </a:lnTo>
                <a:lnTo>
                  <a:pt x="2750" y="1898"/>
                </a:lnTo>
                <a:lnTo>
                  <a:pt x="2775" y="1728"/>
                </a:lnTo>
                <a:lnTo>
                  <a:pt x="2823" y="1558"/>
                </a:lnTo>
                <a:lnTo>
                  <a:pt x="2896" y="1412"/>
                </a:lnTo>
                <a:lnTo>
                  <a:pt x="3067" y="1120"/>
                </a:lnTo>
                <a:lnTo>
                  <a:pt x="3261" y="852"/>
                </a:lnTo>
                <a:lnTo>
                  <a:pt x="3359" y="755"/>
                </a:lnTo>
                <a:lnTo>
                  <a:pt x="3480" y="682"/>
                </a:lnTo>
                <a:lnTo>
                  <a:pt x="3699" y="560"/>
                </a:lnTo>
                <a:lnTo>
                  <a:pt x="3772" y="584"/>
                </a:lnTo>
                <a:lnTo>
                  <a:pt x="3845" y="560"/>
                </a:lnTo>
                <a:lnTo>
                  <a:pt x="4064" y="511"/>
                </a:lnTo>
                <a:lnTo>
                  <a:pt x="4259" y="487"/>
                </a:lnTo>
                <a:close/>
                <a:moveTo>
                  <a:pt x="4600" y="4818"/>
                </a:moveTo>
                <a:lnTo>
                  <a:pt x="4940" y="4842"/>
                </a:lnTo>
                <a:lnTo>
                  <a:pt x="4746" y="4915"/>
                </a:lnTo>
                <a:lnTo>
                  <a:pt x="4600" y="5037"/>
                </a:lnTo>
                <a:lnTo>
                  <a:pt x="4600" y="5061"/>
                </a:lnTo>
                <a:lnTo>
                  <a:pt x="4600" y="5086"/>
                </a:lnTo>
                <a:lnTo>
                  <a:pt x="4624" y="5110"/>
                </a:lnTo>
                <a:lnTo>
                  <a:pt x="4648" y="5134"/>
                </a:lnTo>
                <a:lnTo>
                  <a:pt x="4770" y="5110"/>
                </a:lnTo>
                <a:lnTo>
                  <a:pt x="4867" y="5086"/>
                </a:lnTo>
                <a:lnTo>
                  <a:pt x="5086" y="5013"/>
                </a:lnTo>
                <a:lnTo>
                  <a:pt x="5305" y="4964"/>
                </a:lnTo>
                <a:lnTo>
                  <a:pt x="5403" y="4940"/>
                </a:lnTo>
                <a:lnTo>
                  <a:pt x="5500" y="4915"/>
                </a:lnTo>
                <a:lnTo>
                  <a:pt x="5573" y="4940"/>
                </a:lnTo>
                <a:lnTo>
                  <a:pt x="5719" y="4964"/>
                </a:lnTo>
                <a:lnTo>
                  <a:pt x="5695" y="4988"/>
                </a:lnTo>
                <a:lnTo>
                  <a:pt x="5427" y="5086"/>
                </a:lnTo>
                <a:lnTo>
                  <a:pt x="5281" y="5159"/>
                </a:lnTo>
                <a:lnTo>
                  <a:pt x="5232" y="5207"/>
                </a:lnTo>
                <a:lnTo>
                  <a:pt x="5184" y="5256"/>
                </a:lnTo>
                <a:lnTo>
                  <a:pt x="5208" y="5280"/>
                </a:lnTo>
                <a:lnTo>
                  <a:pt x="5281" y="5329"/>
                </a:lnTo>
                <a:lnTo>
                  <a:pt x="5403" y="5353"/>
                </a:lnTo>
                <a:lnTo>
                  <a:pt x="5524" y="5353"/>
                </a:lnTo>
                <a:lnTo>
                  <a:pt x="5622" y="5329"/>
                </a:lnTo>
                <a:lnTo>
                  <a:pt x="5938" y="5256"/>
                </a:lnTo>
                <a:lnTo>
                  <a:pt x="6254" y="5183"/>
                </a:lnTo>
                <a:lnTo>
                  <a:pt x="6425" y="5305"/>
                </a:lnTo>
                <a:lnTo>
                  <a:pt x="6254" y="5329"/>
                </a:lnTo>
                <a:lnTo>
                  <a:pt x="6035" y="5378"/>
                </a:lnTo>
                <a:lnTo>
                  <a:pt x="5841" y="5451"/>
                </a:lnTo>
                <a:lnTo>
                  <a:pt x="5743" y="5475"/>
                </a:lnTo>
                <a:lnTo>
                  <a:pt x="5670" y="5548"/>
                </a:lnTo>
                <a:lnTo>
                  <a:pt x="5573" y="5597"/>
                </a:lnTo>
                <a:lnTo>
                  <a:pt x="5500" y="5645"/>
                </a:lnTo>
                <a:lnTo>
                  <a:pt x="5476" y="5670"/>
                </a:lnTo>
                <a:lnTo>
                  <a:pt x="5500" y="5694"/>
                </a:lnTo>
                <a:lnTo>
                  <a:pt x="5573" y="5694"/>
                </a:lnTo>
                <a:lnTo>
                  <a:pt x="5622" y="5718"/>
                </a:lnTo>
                <a:lnTo>
                  <a:pt x="5670" y="5718"/>
                </a:lnTo>
                <a:lnTo>
                  <a:pt x="5743" y="5743"/>
                </a:lnTo>
                <a:lnTo>
                  <a:pt x="5889" y="5718"/>
                </a:lnTo>
                <a:lnTo>
                  <a:pt x="6035" y="5694"/>
                </a:lnTo>
                <a:lnTo>
                  <a:pt x="6230" y="5645"/>
                </a:lnTo>
                <a:lnTo>
                  <a:pt x="6400" y="5621"/>
                </a:lnTo>
                <a:lnTo>
                  <a:pt x="6571" y="5621"/>
                </a:lnTo>
                <a:lnTo>
                  <a:pt x="6668" y="5645"/>
                </a:lnTo>
                <a:lnTo>
                  <a:pt x="6741" y="5670"/>
                </a:lnTo>
                <a:lnTo>
                  <a:pt x="6668" y="5694"/>
                </a:lnTo>
                <a:lnTo>
                  <a:pt x="6498" y="5718"/>
                </a:lnTo>
                <a:lnTo>
                  <a:pt x="6352" y="5767"/>
                </a:lnTo>
                <a:lnTo>
                  <a:pt x="6206" y="5840"/>
                </a:lnTo>
                <a:lnTo>
                  <a:pt x="6133" y="5913"/>
                </a:lnTo>
                <a:lnTo>
                  <a:pt x="6108" y="5962"/>
                </a:lnTo>
                <a:lnTo>
                  <a:pt x="6084" y="6010"/>
                </a:lnTo>
                <a:lnTo>
                  <a:pt x="6108" y="6059"/>
                </a:lnTo>
                <a:lnTo>
                  <a:pt x="6133" y="6083"/>
                </a:lnTo>
                <a:lnTo>
                  <a:pt x="6181" y="6108"/>
                </a:lnTo>
                <a:lnTo>
                  <a:pt x="6279" y="6108"/>
                </a:lnTo>
                <a:lnTo>
                  <a:pt x="6400" y="6083"/>
                </a:lnTo>
                <a:lnTo>
                  <a:pt x="6619" y="6010"/>
                </a:lnTo>
                <a:lnTo>
                  <a:pt x="7130" y="6010"/>
                </a:lnTo>
                <a:lnTo>
                  <a:pt x="7203" y="6108"/>
                </a:lnTo>
                <a:lnTo>
                  <a:pt x="7276" y="6229"/>
                </a:lnTo>
                <a:lnTo>
                  <a:pt x="7106" y="6278"/>
                </a:lnTo>
                <a:lnTo>
                  <a:pt x="6936" y="6351"/>
                </a:lnTo>
                <a:lnTo>
                  <a:pt x="6790" y="6473"/>
                </a:lnTo>
                <a:lnTo>
                  <a:pt x="6668" y="6594"/>
                </a:lnTo>
                <a:lnTo>
                  <a:pt x="6668" y="6619"/>
                </a:lnTo>
                <a:lnTo>
                  <a:pt x="6887" y="6619"/>
                </a:lnTo>
                <a:lnTo>
                  <a:pt x="7082" y="6594"/>
                </a:lnTo>
                <a:lnTo>
                  <a:pt x="7471" y="6570"/>
                </a:lnTo>
                <a:lnTo>
                  <a:pt x="7544" y="6765"/>
                </a:lnTo>
                <a:lnTo>
                  <a:pt x="7130" y="6862"/>
                </a:lnTo>
                <a:lnTo>
                  <a:pt x="6984" y="6935"/>
                </a:lnTo>
                <a:lnTo>
                  <a:pt x="6936" y="6959"/>
                </a:lnTo>
                <a:lnTo>
                  <a:pt x="6911" y="6984"/>
                </a:lnTo>
                <a:lnTo>
                  <a:pt x="6960" y="7057"/>
                </a:lnTo>
                <a:lnTo>
                  <a:pt x="7033" y="7081"/>
                </a:lnTo>
                <a:lnTo>
                  <a:pt x="7106" y="7105"/>
                </a:lnTo>
                <a:lnTo>
                  <a:pt x="7203" y="7105"/>
                </a:lnTo>
                <a:lnTo>
                  <a:pt x="7422" y="7081"/>
                </a:lnTo>
                <a:lnTo>
                  <a:pt x="7641" y="7032"/>
                </a:lnTo>
                <a:lnTo>
                  <a:pt x="7714" y="7227"/>
                </a:lnTo>
                <a:lnTo>
                  <a:pt x="7544" y="7276"/>
                </a:lnTo>
                <a:lnTo>
                  <a:pt x="7349" y="7349"/>
                </a:lnTo>
                <a:lnTo>
                  <a:pt x="7203" y="7422"/>
                </a:lnTo>
                <a:lnTo>
                  <a:pt x="7155" y="7470"/>
                </a:lnTo>
                <a:lnTo>
                  <a:pt x="7106" y="7543"/>
                </a:lnTo>
                <a:lnTo>
                  <a:pt x="7106" y="7568"/>
                </a:lnTo>
                <a:lnTo>
                  <a:pt x="7106" y="7592"/>
                </a:lnTo>
                <a:lnTo>
                  <a:pt x="7130" y="7616"/>
                </a:lnTo>
                <a:lnTo>
                  <a:pt x="7155" y="7616"/>
                </a:lnTo>
                <a:lnTo>
                  <a:pt x="7228" y="7568"/>
                </a:lnTo>
                <a:lnTo>
                  <a:pt x="7325" y="7543"/>
                </a:lnTo>
                <a:lnTo>
                  <a:pt x="7495" y="7519"/>
                </a:lnTo>
                <a:lnTo>
                  <a:pt x="7763" y="7470"/>
                </a:lnTo>
                <a:lnTo>
                  <a:pt x="7836" y="7762"/>
                </a:lnTo>
                <a:lnTo>
                  <a:pt x="7812" y="7787"/>
                </a:lnTo>
                <a:lnTo>
                  <a:pt x="7568" y="7811"/>
                </a:lnTo>
                <a:lnTo>
                  <a:pt x="7349" y="7884"/>
                </a:lnTo>
                <a:lnTo>
                  <a:pt x="7301" y="7933"/>
                </a:lnTo>
                <a:lnTo>
                  <a:pt x="7301" y="7981"/>
                </a:lnTo>
                <a:lnTo>
                  <a:pt x="7301" y="8030"/>
                </a:lnTo>
                <a:lnTo>
                  <a:pt x="7349" y="8054"/>
                </a:lnTo>
                <a:lnTo>
                  <a:pt x="7447" y="8079"/>
                </a:lnTo>
                <a:lnTo>
                  <a:pt x="7568" y="8079"/>
                </a:lnTo>
                <a:lnTo>
                  <a:pt x="7763" y="8054"/>
                </a:lnTo>
                <a:lnTo>
                  <a:pt x="7885" y="8030"/>
                </a:lnTo>
                <a:lnTo>
                  <a:pt x="7933" y="8273"/>
                </a:lnTo>
                <a:lnTo>
                  <a:pt x="7690" y="8346"/>
                </a:lnTo>
                <a:lnTo>
                  <a:pt x="7593" y="8395"/>
                </a:lnTo>
                <a:lnTo>
                  <a:pt x="7495" y="8468"/>
                </a:lnTo>
                <a:lnTo>
                  <a:pt x="7495" y="8492"/>
                </a:lnTo>
                <a:lnTo>
                  <a:pt x="7739" y="8541"/>
                </a:lnTo>
                <a:lnTo>
                  <a:pt x="7958" y="8541"/>
                </a:lnTo>
                <a:lnTo>
                  <a:pt x="7982" y="8809"/>
                </a:lnTo>
                <a:lnTo>
                  <a:pt x="7860" y="8833"/>
                </a:lnTo>
                <a:lnTo>
                  <a:pt x="7739" y="8857"/>
                </a:lnTo>
                <a:lnTo>
                  <a:pt x="7641" y="8930"/>
                </a:lnTo>
                <a:lnTo>
                  <a:pt x="7568" y="9003"/>
                </a:lnTo>
                <a:lnTo>
                  <a:pt x="7544" y="9052"/>
                </a:lnTo>
                <a:lnTo>
                  <a:pt x="7568" y="9101"/>
                </a:lnTo>
                <a:lnTo>
                  <a:pt x="7690" y="9125"/>
                </a:lnTo>
                <a:lnTo>
                  <a:pt x="7787" y="9125"/>
                </a:lnTo>
                <a:lnTo>
                  <a:pt x="8006" y="9101"/>
                </a:lnTo>
                <a:lnTo>
                  <a:pt x="8006" y="9320"/>
                </a:lnTo>
                <a:lnTo>
                  <a:pt x="7933" y="9344"/>
                </a:lnTo>
                <a:lnTo>
                  <a:pt x="7860" y="9368"/>
                </a:lnTo>
                <a:lnTo>
                  <a:pt x="7787" y="9417"/>
                </a:lnTo>
                <a:lnTo>
                  <a:pt x="7666" y="9490"/>
                </a:lnTo>
                <a:lnTo>
                  <a:pt x="7641" y="9539"/>
                </a:lnTo>
                <a:lnTo>
                  <a:pt x="7666" y="9563"/>
                </a:lnTo>
                <a:lnTo>
                  <a:pt x="7787" y="9587"/>
                </a:lnTo>
                <a:lnTo>
                  <a:pt x="7933" y="9612"/>
                </a:lnTo>
                <a:lnTo>
                  <a:pt x="8031" y="9612"/>
                </a:lnTo>
                <a:lnTo>
                  <a:pt x="8031" y="9855"/>
                </a:lnTo>
                <a:lnTo>
                  <a:pt x="7909" y="9879"/>
                </a:lnTo>
                <a:lnTo>
                  <a:pt x="7787" y="9928"/>
                </a:lnTo>
                <a:lnTo>
                  <a:pt x="7690" y="10001"/>
                </a:lnTo>
                <a:lnTo>
                  <a:pt x="7666" y="10025"/>
                </a:lnTo>
                <a:lnTo>
                  <a:pt x="7666" y="10050"/>
                </a:lnTo>
                <a:lnTo>
                  <a:pt x="7714" y="10098"/>
                </a:lnTo>
                <a:lnTo>
                  <a:pt x="8031" y="10098"/>
                </a:lnTo>
                <a:lnTo>
                  <a:pt x="8006" y="10415"/>
                </a:lnTo>
                <a:lnTo>
                  <a:pt x="7885" y="10439"/>
                </a:lnTo>
                <a:lnTo>
                  <a:pt x="7739" y="10488"/>
                </a:lnTo>
                <a:lnTo>
                  <a:pt x="7714" y="10512"/>
                </a:lnTo>
                <a:lnTo>
                  <a:pt x="7714" y="10536"/>
                </a:lnTo>
                <a:lnTo>
                  <a:pt x="7739" y="10585"/>
                </a:lnTo>
                <a:lnTo>
                  <a:pt x="7763" y="10609"/>
                </a:lnTo>
                <a:lnTo>
                  <a:pt x="7885" y="10634"/>
                </a:lnTo>
                <a:lnTo>
                  <a:pt x="7982" y="10634"/>
                </a:lnTo>
                <a:lnTo>
                  <a:pt x="7958" y="10901"/>
                </a:lnTo>
                <a:lnTo>
                  <a:pt x="7909" y="10926"/>
                </a:lnTo>
                <a:lnTo>
                  <a:pt x="7860" y="10926"/>
                </a:lnTo>
                <a:lnTo>
                  <a:pt x="7812" y="10950"/>
                </a:lnTo>
                <a:lnTo>
                  <a:pt x="7787" y="10950"/>
                </a:lnTo>
                <a:lnTo>
                  <a:pt x="7787" y="10999"/>
                </a:lnTo>
                <a:lnTo>
                  <a:pt x="7860" y="11047"/>
                </a:lnTo>
                <a:lnTo>
                  <a:pt x="7933" y="11072"/>
                </a:lnTo>
                <a:lnTo>
                  <a:pt x="7958" y="11145"/>
                </a:lnTo>
                <a:lnTo>
                  <a:pt x="7982" y="11193"/>
                </a:lnTo>
                <a:lnTo>
                  <a:pt x="8079" y="11266"/>
                </a:lnTo>
                <a:lnTo>
                  <a:pt x="8055" y="11437"/>
                </a:lnTo>
                <a:lnTo>
                  <a:pt x="8006" y="11583"/>
                </a:lnTo>
                <a:lnTo>
                  <a:pt x="7933" y="11729"/>
                </a:lnTo>
                <a:lnTo>
                  <a:pt x="7812" y="11826"/>
                </a:lnTo>
                <a:lnTo>
                  <a:pt x="7690" y="11899"/>
                </a:lnTo>
                <a:lnTo>
                  <a:pt x="7520" y="11899"/>
                </a:lnTo>
                <a:lnTo>
                  <a:pt x="7447" y="11850"/>
                </a:lnTo>
                <a:lnTo>
                  <a:pt x="7398" y="11802"/>
                </a:lnTo>
                <a:lnTo>
                  <a:pt x="7325" y="11729"/>
                </a:lnTo>
                <a:lnTo>
                  <a:pt x="7301" y="11656"/>
                </a:lnTo>
                <a:lnTo>
                  <a:pt x="7276" y="11583"/>
                </a:lnTo>
                <a:lnTo>
                  <a:pt x="7276" y="11388"/>
                </a:lnTo>
                <a:lnTo>
                  <a:pt x="7301" y="11242"/>
                </a:lnTo>
                <a:lnTo>
                  <a:pt x="7398" y="11096"/>
                </a:lnTo>
                <a:lnTo>
                  <a:pt x="7422" y="11023"/>
                </a:lnTo>
                <a:lnTo>
                  <a:pt x="7447" y="10974"/>
                </a:lnTo>
                <a:lnTo>
                  <a:pt x="7447" y="10828"/>
                </a:lnTo>
                <a:lnTo>
                  <a:pt x="7374" y="10561"/>
                </a:lnTo>
                <a:lnTo>
                  <a:pt x="7301" y="10074"/>
                </a:lnTo>
                <a:lnTo>
                  <a:pt x="7252" y="9612"/>
                </a:lnTo>
                <a:lnTo>
                  <a:pt x="7179" y="9125"/>
                </a:lnTo>
                <a:lnTo>
                  <a:pt x="7106" y="8906"/>
                </a:lnTo>
                <a:lnTo>
                  <a:pt x="7033" y="8663"/>
                </a:lnTo>
                <a:lnTo>
                  <a:pt x="6765" y="7957"/>
                </a:lnTo>
                <a:lnTo>
                  <a:pt x="6449" y="7276"/>
                </a:lnTo>
                <a:lnTo>
                  <a:pt x="6400" y="7203"/>
                </a:lnTo>
                <a:lnTo>
                  <a:pt x="6352" y="7105"/>
                </a:lnTo>
                <a:lnTo>
                  <a:pt x="6327" y="7057"/>
                </a:lnTo>
                <a:lnTo>
                  <a:pt x="6206" y="7057"/>
                </a:lnTo>
                <a:lnTo>
                  <a:pt x="6157" y="7081"/>
                </a:lnTo>
                <a:lnTo>
                  <a:pt x="6133" y="7105"/>
                </a:lnTo>
                <a:lnTo>
                  <a:pt x="6133" y="7154"/>
                </a:lnTo>
                <a:lnTo>
                  <a:pt x="6133" y="7227"/>
                </a:lnTo>
                <a:lnTo>
                  <a:pt x="5987" y="7227"/>
                </a:lnTo>
                <a:lnTo>
                  <a:pt x="5816" y="7251"/>
                </a:lnTo>
                <a:lnTo>
                  <a:pt x="5743" y="7276"/>
                </a:lnTo>
                <a:lnTo>
                  <a:pt x="5670" y="7300"/>
                </a:lnTo>
                <a:lnTo>
                  <a:pt x="5646" y="7349"/>
                </a:lnTo>
                <a:lnTo>
                  <a:pt x="5646" y="7397"/>
                </a:lnTo>
                <a:lnTo>
                  <a:pt x="5670" y="7422"/>
                </a:lnTo>
                <a:lnTo>
                  <a:pt x="5695" y="7470"/>
                </a:lnTo>
                <a:lnTo>
                  <a:pt x="5743" y="7495"/>
                </a:lnTo>
                <a:lnTo>
                  <a:pt x="5816" y="7519"/>
                </a:lnTo>
                <a:lnTo>
                  <a:pt x="6133" y="7519"/>
                </a:lnTo>
                <a:lnTo>
                  <a:pt x="6133" y="7714"/>
                </a:lnTo>
                <a:lnTo>
                  <a:pt x="6084" y="7714"/>
                </a:lnTo>
                <a:lnTo>
                  <a:pt x="5768" y="7738"/>
                </a:lnTo>
                <a:lnTo>
                  <a:pt x="5597" y="7787"/>
                </a:lnTo>
                <a:lnTo>
                  <a:pt x="5451" y="7860"/>
                </a:lnTo>
                <a:lnTo>
                  <a:pt x="5427" y="7884"/>
                </a:lnTo>
                <a:lnTo>
                  <a:pt x="5451" y="7933"/>
                </a:lnTo>
                <a:lnTo>
                  <a:pt x="5573" y="7981"/>
                </a:lnTo>
                <a:lnTo>
                  <a:pt x="5719" y="8006"/>
                </a:lnTo>
                <a:lnTo>
                  <a:pt x="6157" y="8006"/>
                </a:lnTo>
                <a:lnTo>
                  <a:pt x="6157" y="8298"/>
                </a:lnTo>
                <a:lnTo>
                  <a:pt x="5962" y="8298"/>
                </a:lnTo>
                <a:lnTo>
                  <a:pt x="5792" y="8322"/>
                </a:lnTo>
                <a:lnTo>
                  <a:pt x="5646" y="8322"/>
                </a:lnTo>
                <a:lnTo>
                  <a:pt x="5500" y="8371"/>
                </a:lnTo>
                <a:lnTo>
                  <a:pt x="5354" y="8444"/>
                </a:lnTo>
                <a:lnTo>
                  <a:pt x="5232" y="8541"/>
                </a:lnTo>
                <a:lnTo>
                  <a:pt x="5232" y="8565"/>
                </a:lnTo>
                <a:lnTo>
                  <a:pt x="5232" y="8590"/>
                </a:lnTo>
                <a:lnTo>
                  <a:pt x="5378" y="8638"/>
                </a:lnTo>
                <a:lnTo>
                  <a:pt x="5524" y="8663"/>
                </a:lnTo>
                <a:lnTo>
                  <a:pt x="5987" y="8663"/>
                </a:lnTo>
                <a:lnTo>
                  <a:pt x="6157" y="8638"/>
                </a:lnTo>
                <a:lnTo>
                  <a:pt x="6157" y="8784"/>
                </a:lnTo>
                <a:lnTo>
                  <a:pt x="6084" y="8760"/>
                </a:lnTo>
                <a:lnTo>
                  <a:pt x="5987" y="8784"/>
                </a:lnTo>
                <a:lnTo>
                  <a:pt x="5816" y="8809"/>
                </a:lnTo>
                <a:lnTo>
                  <a:pt x="5549" y="8833"/>
                </a:lnTo>
                <a:lnTo>
                  <a:pt x="5403" y="8857"/>
                </a:lnTo>
                <a:lnTo>
                  <a:pt x="5281" y="8906"/>
                </a:lnTo>
                <a:lnTo>
                  <a:pt x="5257" y="8930"/>
                </a:lnTo>
                <a:lnTo>
                  <a:pt x="5281" y="8955"/>
                </a:lnTo>
                <a:lnTo>
                  <a:pt x="5403" y="9028"/>
                </a:lnTo>
                <a:lnTo>
                  <a:pt x="5549" y="9052"/>
                </a:lnTo>
                <a:lnTo>
                  <a:pt x="5670" y="9076"/>
                </a:lnTo>
                <a:lnTo>
                  <a:pt x="5816" y="9101"/>
                </a:lnTo>
                <a:lnTo>
                  <a:pt x="5987" y="9101"/>
                </a:lnTo>
                <a:lnTo>
                  <a:pt x="6084" y="9076"/>
                </a:lnTo>
                <a:lnTo>
                  <a:pt x="6181" y="9076"/>
                </a:lnTo>
                <a:lnTo>
                  <a:pt x="6181" y="9320"/>
                </a:lnTo>
                <a:lnTo>
                  <a:pt x="5962" y="9295"/>
                </a:lnTo>
                <a:lnTo>
                  <a:pt x="5743" y="9320"/>
                </a:lnTo>
                <a:lnTo>
                  <a:pt x="5500" y="9344"/>
                </a:lnTo>
                <a:lnTo>
                  <a:pt x="5378" y="9393"/>
                </a:lnTo>
                <a:lnTo>
                  <a:pt x="5281" y="9441"/>
                </a:lnTo>
                <a:lnTo>
                  <a:pt x="5257" y="9466"/>
                </a:lnTo>
                <a:lnTo>
                  <a:pt x="5257" y="9514"/>
                </a:lnTo>
                <a:lnTo>
                  <a:pt x="5305" y="9563"/>
                </a:lnTo>
                <a:lnTo>
                  <a:pt x="5378" y="9587"/>
                </a:lnTo>
                <a:lnTo>
                  <a:pt x="5476" y="9612"/>
                </a:lnTo>
                <a:lnTo>
                  <a:pt x="5914" y="9612"/>
                </a:lnTo>
                <a:lnTo>
                  <a:pt x="6181" y="9636"/>
                </a:lnTo>
                <a:lnTo>
                  <a:pt x="6157" y="9855"/>
                </a:lnTo>
                <a:lnTo>
                  <a:pt x="6060" y="9855"/>
                </a:lnTo>
                <a:lnTo>
                  <a:pt x="5670" y="9928"/>
                </a:lnTo>
                <a:lnTo>
                  <a:pt x="5500" y="9952"/>
                </a:lnTo>
                <a:lnTo>
                  <a:pt x="5427" y="10001"/>
                </a:lnTo>
                <a:lnTo>
                  <a:pt x="5403" y="10001"/>
                </a:lnTo>
                <a:lnTo>
                  <a:pt x="5378" y="10025"/>
                </a:lnTo>
                <a:lnTo>
                  <a:pt x="5378" y="10098"/>
                </a:lnTo>
                <a:lnTo>
                  <a:pt x="5403" y="10147"/>
                </a:lnTo>
                <a:lnTo>
                  <a:pt x="5451" y="10171"/>
                </a:lnTo>
                <a:lnTo>
                  <a:pt x="5500" y="10196"/>
                </a:lnTo>
                <a:lnTo>
                  <a:pt x="5622" y="10220"/>
                </a:lnTo>
                <a:lnTo>
                  <a:pt x="5743" y="10220"/>
                </a:lnTo>
                <a:lnTo>
                  <a:pt x="5938" y="10196"/>
                </a:lnTo>
                <a:lnTo>
                  <a:pt x="6133" y="10171"/>
                </a:lnTo>
                <a:lnTo>
                  <a:pt x="6157" y="10147"/>
                </a:lnTo>
                <a:lnTo>
                  <a:pt x="6157" y="10366"/>
                </a:lnTo>
                <a:lnTo>
                  <a:pt x="6011" y="10390"/>
                </a:lnTo>
                <a:lnTo>
                  <a:pt x="5889" y="10415"/>
                </a:lnTo>
                <a:lnTo>
                  <a:pt x="5573" y="10512"/>
                </a:lnTo>
                <a:lnTo>
                  <a:pt x="5403" y="10585"/>
                </a:lnTo>
                <a:lnTo>
                  <a:pt x="5354" y="10634"/>
                </a:lnTo>
                <a:lnTo>
                  <a:pt x="5354" y="10658"/>
                </a:lnTo>
                <a:lnTo>
                  <a:pt x="5403" y="10707"/>
                </a:lnTo>
                <a:lnTo>
                  <a:pt x="5451" y="10731"/>
                </a:lnTo>
                <a:lnTo>
                  <a:pt x="5573" y="10755"/>
                </a:lnTo>
                <a:lnTo>
                  <a:pt x="5841" y="10731"/>
                </a:lnTo>
                <a:lnTo>
                  <a:pt x="6157" y="10682"/>
                </a:lnTo>
                <a:lnTo>
                  <a:pt x="6157" y="10999"/>
                </a:lnTo>
                <a:lnTo>
                  <a:pt x="6133" y="10999"/>
                </a:lnTo>
                <a:lnTo>
                  <a:pt x="5938" y="11023"/>
                </a:lnTo>
                <a:lnTo>
                  <a:pt x="5743" y="11047"/>
                </a:lnTo>
                <a:lnTo>
                  <a:pt x="5549" y="11120"/>
                </a:lnTo>
                <a:lnTo>
                  <a:pt x="5378" y="11193"/>
                </a:lnTo>
                <a:lnTo>
                  <a:pt x="5354" y="11218"/>
                </a:lnTo>
                <a:lnTo>
                  <a:pt x="5354" y="11242"/>
                </a:lnTo>
                <a:lnTo>
                  <a:pt x="5354" y="11266"/>
                </a:lnTo>
                <a:lnTo>
                  <a:pt x="5378" y="11291"/>
                </a:lnTo>
                <a:lnTo>
                  <a:pt x="5573" y="11315"/>
                </a:lnTo>
                <a:lnTo>
                  <a:pt x="5768" y="11315"/>
                </a:lnTo>
                <a:lnTo>
                  <a:pt x="6133" y="11291"/>
                </a:lnTo>
                <a:lnTo>
                  <a:pt x="6157" y="11266"/>
                </a:lnTo>
                <a:lnTo>
                  <a:pt x="6157" y="11558"/>
                </a:lnTo>
                <a:lnTo>
                  <a:pt x="6011" y="11558"/>
                </a:lnTo>
                <a:lnTo>
                  <a:pt x="5841" y="11607"/>
                </a:lnTo>
                <a:lnTo>
                  <a:pt x="5573" y="11656"/>
                </a:lnTo>
                <a:lnTo>
                  <a:pt x="5330" y="11753"/>
                </a:lnTo>
                <a:lnTo>
                  <a:pt x="5305" y="11777"/>
                </a:lnTo>
                <a:lnTo>
                  <a:pt x="5305" y="11826"/>
                </a:lnTo>
                <a:lnTo>
                  <a:pt x="5330" y="11850"/>
                </a:lnTo>
                <a:lnTo>
                  <a:pt x="5378" y="11850"/>
                </a:lnTo>
                <a:lnTo>
                  <a:pt x="5622" y="11875"/>
                </a:lnTo>
                <a:lnTo>
                  <a:pt x="5865" y="11850"/>
                </a:lnTo>
                <a:lnTo>
                  <a:pt x="6011" y="11850"/>
                </a:lnTo>
                <a:lnTo>
                  <a:pt x="6084" y="11826"/>
                </a:lnTo>
                <a:lnTo>
                  <a:pt x="6157" y="11802"/>
                </a:lnTo>
                <a:lnTo>
                  <a:pt x="6157" y="12020"/>
                </a:lnTo>
                <a:lnTo>
                  <a:pt x="5962" y="12020"/>
                </a:lnTo>
                <a:lnTo>
                  <a:pt x="5743" y="12045"/>
                </a:lnTo>
                <a:lnTo>
                  <a:pt x="5549" y="12118"/>
                </a:lnTo>
                <a:lnTo>
                  <a:pt x="5476" y="12142"/>
                </a:lnTo>
                <a:lnTo>
                  <a:pt x="5378" y="12191"/>
                </a:lnTo>
                <a:lnTo>
                  <a:pt x="5378" y="12239"/>
                </a:lnTo>
                <a:lnTo>
                  <a:pt x="5378" y="12264"/>
                </a:lnTo>
                <a:lnTo>
                  <a:pt x="5476" y="12312"/>
                </a:lnTo>
                <a:lnTo>
                  <a:pt x="5549" y="12337"/>
                </a:lnTo>
                <a:lnTo>
                  <a:pt x="5743" y="12385"/>
                </a:lnTo>
                <a:lnTo>
                  <a:pt x="5962" y="12361"/>
                </a:lnTo>
                <a:lnTo>
                  <a:pt x="6157" y="12361"/>
                </a:lnTo>
                <a:lnTo>
                  <a:pt x="6157" y="12458"/>
                </a:lnTo>
                <a:lnTo>
                  <a:pt x="6157" y="12483"/>
                </a:lnTo>
                <a:lnTo>
                  <a:pt x="6011" y="12531"/>
                </a:lnTo>
                <a:lnTo>
                  <a:pt x="5889" y="12580"/>
                </a:lnTo>
                <a:lnTo>
                  <a:pt x="5622" y="12653"/>
                </a:lnTo>
                <a:lnTo>
                  <a:pt x="5500" y="12702"/>
                </a:lnTo>
                <a:lnTo>
                  <a:pt x="5403" y="12750"/>
                </a:lnTo>
                <a:lnTo>
                  <a:pt x="5378" y="12799"/>
                </a:lnTo>
                <a:lnTo>
                  <a:pt x="5378" y="12823"/>
                </a:lnTo>
                <a:lnTo>
                  <a:pt x="5403" y="12848"/>
                </a:lnTo>
                <a:lnTo>
                  <a:pt x="5500" y="12872"/>
                </a:lnTo>
                <a:lnTo>
                  <a:pt x="5622" y="12896"/>
                </a:lnTo>
                <a:lnTo>
                  <a:pt x="5743" y="12921"/>
                </a:lnTo>
                <a:lnTo>
                  <a:pt x="5865" y="12896"/>
                </a:lnTo>
                <a:lnTo>
                  <a:pt x="6011" y="12872"/>
                </a:lnTo>
                <a:lnTo>
                  <a:pt x="6181" y="12848"/>
                </a:lnTo>
                <a:lnTo>
                  <a:pt x="6181" y="13042"/>
                </a:lnTo>
                <a:lnTo>
                  <a:pt x="6108" y="13018"/>
                </a:lnTo>
                <a:lnTo>
                  <a:pt x="5962" y="13042"/>
                </a:lnTo>
                <a:lnTo>
                  <a:pt x="5841" y="13091"/>
                </a:lnTo>
                <a:lnTo>
                  <a:pt x="5719" y="13164"/>
                </a:lnTo>
                <a:lnTo>
                  <a:pt x="5573" y="13237"/>
                </a:lnTo>
                <a:lnTo>
                  <a:pt x="5549" y="13261"/>
                </a:lnTo>
                <a:lnTo>
                  <a:pt x="5573" y="13286"/>
                </a:lnTo>
                <a:lnTo>
                  <a:pt x="5597" y="13334"/>
                </a:lnTo>
                <a:lnTo>
                  <a:pt x="5622" y="13334"/>
                </a:lnTo>
                <a:lnTo>
                  <a:pt x="5743" y="13310"/>
                </a:lnTo>
                <a:lnTo>
                  <a:pt x="6157" y="13310"/>
                </a:lnTo>
                <a:lnTo>
                  <a:pt x="6206" y="13286"/>
                </a:lnTo>
                <a:lnTo>
                  <a:pt x="6206" y="13529"/>
                </a:lnTo>
                <a:lnTo>
                  <a:pt x="6035" y="13553"/>
                </a:lnTo>
                <a:lnTo>
                  <a:pt x="5865" y="13553"/>
                </a:lnTo>
                <a:lnTo>
                  <a:pt x="5719" y="13602"/>
                </a:lnTo>
                <a:lnTo>
                  <a:pt x="5573" y="13675"/>
                </a:lnTo>
                <a:lnTo>
                  <a:pt x="5524" y="13724"/>
                </a:lnTo>
                <a:lnTo>
                  <a:pt x="5476" y="13797"/>
                </a:lnTo>
                <a:lnTo>
                  <a:pt x="5476" y="13870"/>
                </a:lnTo>
                <a:lnTo>
                  <a:pt x="5476" y="13894"/>
                </a:lnTo>
                <a:lnTo>
                  <a:pt x="5500" y="13918"/>
                </a:lnTo>
                <a:lnTo>
                  <a:pt x="5646" y="13967"/>
                </a:lnTo>
                <a:lnTo>
                  <a:pt x="5792" y="13967"/>
                </a:lnTo>
                <a:lnTo>
                  <a:pt x="6108" y="13943"/>
                </a:lnTo>
                <a:lnTo>
                  <a:pt x="6254" y="13943"/>
                </a:lnTo>
                <a:lnTo>
                  <a:pt x="6279" y="14235"/>
                </a:lnTo>
                <a:lnTo>
                  <a:pt x="6011" y="14308"/>
                </a:lnTo>
                <a:lnTo>
                  <a:pt x="5841" y="14332"/>
                </a:lnTo>
                <a:lnTo>
                  <a:pt x="5670" y="14381"/>
                </a:lnTo>
                <a:lnTo>
                  <a:pt x="5622" y="14429"/>
                </a:lnTo>
                <a:lnTo>
                  <a:pt x="5597" y="14478"/>
                </a:lnTo>
                <a:lnTo>
                  <a:pt x="5622" y="14551"/>
                </a:lnTo>
                <a:lnTo>
                  <a:pt x="5670" y="14600"/>
                </a:lnTo>
                <a:lnTo>
                  <a:pt x="5719" y="14624"/>
                </a:lnTo>
                <a:lnTo>
                  <a:pt x="5792" y="14648"/>
                </a:lnTo>
                <a:lnTo>
                  <a:pt x="5962" y="14673"/>
                </a:lnTo>
                <a:lnTo>
                  <a:pt x="6133" y="14648"/>
                </a:lnTo>
                <a:lnTo>
                  <a:pt x="6303" y="14600"/>
                </a:lnTo>
                <a:lnTo>
                  <a:pt x="6303" y="14770"/>
                </a:lnTo>
                <a:lnTo>
                  <a:pt x="6133" y="14794"/>
                </a:lnTo>
                <a:lnTo>
                  <a:pt x="5962" y="14867"/>
                </a:lnTo>
                <a:lnTo>
                  <a:pt x="5841" y="14916"/>
                </a:lnTo>
                <a:lnTo>
                  <a:pt x="5719" y="14965"/>
                </a:lnTo>
                <a:lnTo>
                  <a:pt x="5646" y="15062"/>
                </a:lnTo>
                <a:lnTo>
                  <a:pt x="5597" y="15111"/>
                </a:lnTo>
                <a:lnTo>
                  <a:pt x="5573" y="15159"/>
                </a:lnTo>
                <a:lnTo>
                  <a:pt x="5573" y="15184"/>
                </a:lnTo>
                <a:lnTo>
                  <a:pt x="5597" y="15208"/>
                </a:lnTo>
                <a:lnTo>
                  <a:pt x="5670" y="15257"/>
                </a:lnTo>
                <a:lnTo>
                  <a:pt x="5768" y="15281"/>
                </a:lnTo>
                <a:lnTo>
                  <a:pt x="5962" y="15257"/>
                </a:lnTo>
                <a:lnTo>
                  <a:pt x="6352" y="15184"/>
                </a:lnTo>
                <a:lnTo>
                  <a:pt x="6376" y="15451"/>
                </a:lnTo>
                <a:lnTo>
                  <a:pt x="6133" y="15476"/>
                </a:lnTo>
                <a:lnTo>
                  <a:pt x="5865" y="15524"/>
                </a:lnTo>
                <a:lnTo>
                  <a:pt x="5743" y="15573"/>
                </a:lnTo>
                <a:lnTo>
                  <a:pt x="5646" y="15646"/>
                </a:lnTo>
                <a:lnTo>
                  <a:pt x="5622" y="15646"/>
                </a:lnTo>
                <a:lnTo>
                  <a:pt x="5622" y="15670"/>
                </a:lnTo>
                <a:lnTo>
                  <a:pt x="5695" y="15768"/>
                </a:lnTo>
                <a:lnTo>
                  <a:pt x="5792" y="15816"/>
                </a:lnTo>
                <a:lnTo>
                  <a:pt x="5889" y="15841"/>
                </a:lnTo>
                <a:lnTo>
                  <a:pt x="5987" y="15841"/>
                </a:lnTo>
                <a:lnTo>
                  <a:pt x="6206" y="15865"/>
                </a:lnTo>
                <a:lnTo>
                  <a:pt x="6400" y="15865"/>
                </a:lnTo>
                <a:lnTo>
                  <a:pt x="6400" y="15962"/>
                </a:lnTo>
                <a:lnTo>
                  <a:pt x="6133" y="16035"/>
                </a:lnTo>
                <a:lnTo>
                  <a:pt x="5938" y="16084"/>
                </a:lnTo>
                <a:lnTo>
                  <a:pt x="5792" y="16181"/>
                </a:lnTo>
                <a:lnTo>
                  <a:pt x="5768" y="16230"/>
                </a:lnTo>
                <a:lnTo>
                  <a:pt x="5768" y="16254"/>
                </a:lnTo>
                <a:lnTo>
                  <a:pt x="5816" y="16327"/>
                </a:lnTo>
                <a:lnTo>
                  <a:pt x="5889" y="16376"/>
                </a:lnTo>
                <a:lnTo>
                  <a:pt x="5987" y="16400"/>
                </a:lnTo>
                <a:lnTo>
                  <a:pt x="6181" y="16400"/>
                </a:lnTo>
                <a:lnTo>
                  <a:pt x="6425" y="16352"/>
                </a:lnTo>
                <a:lnTo>
                  <a:pt x="6449" y="16644"/>
                </a:lnTo>
                <a:lnTo>
                  <a:pt x="6230" y="16668"/>
                </a:lnTo>
                <a:lnTo>
                  <a:pt x="6035" y="16717"/>
                </a:lnTo>
                <a:lnTo>
                  <a:pt x="5962" y="16765"/>
                </a:lnTo>
                <a:lnTo>
                  <a:pt x="5865" y="16790"/>
                </a:lnTo>
                <a:lnTo>
                  <a:pt x="5841" y="16838"/>
                </a:lnTo>
                <a:lnTo>
                  <a:pt x="5841" y="16887"/>
                </a:lnTo>
                <a:lnTo>
                  <a:pt x="5841" y="16911"/>
                </a:lnTo>
                <a:lnTo>
                  <a:pt x="5889" y="16936"/>
                </a:lnTo>
                <a:lnTo>
                  <a:pt x="6084" y="16960"/>
                </a:lnTo>
                <a:lnTo>
                  <a:pt x="6279" y="16984"/>
                </a:lnTo>
                <a:lnTo>
                  <a:pt x="6449" y="16984"/>
                </a:lnTo>
                <a:lnTo>
                  <a:pt x="6449" y="17276"/>
                </a:lnTo>
                <a:lnTo>
                  <a:pt x="6206" y="17325"/>
                </a:lnTo>
                <a:lnTo>
                  <a:pt x="6011" y="17349"/>
                </a:lnTo>
                <a:lnTo>
                  <a:pt x="5938" y="17398"/>
                </a:lnTo>
                <a:lnTo>
                  <a:pt x="5865" y="17447"/>
                </a:lnTo>
                <a:lnTo>
                  <a:pt x="5841" y="17471"/>
                </a:lnTo>
                <a:lnTo>
                  <a:pt x="5841" y="17520"/>
                </a:lnTo>
                <a:lnTo>
                  <a:pt x="5841" y="17544"/>
                </a:lnTo>
                <a:lnTo>
                  <a:pt x="5865" y="17568"/>
                </a:lnTo>
                <a:lnTo>
                  <a:pt x="5987" y="17641"/>
                </a:lnTo>
                <a:lnTo>
                  <a:pt x="6133" y="17690"/>
                </a:lnTo>
                <a:lnTo>
                  <a:pt x="6303" y="17690"/>
                </a:lnTo>
                <a:lnTo>
                  <a:pt x="6449" y="17666"/>
                </a:lnTo>
                <a:lnTo>
                  <a:pt x="6449" y="17958"/>
                </a:lnTo>
                <a:lnTo>
                  <a:pt x="6303" y="17982"/>
                </a:lnTo>
                <a:lnTo>
                  <a:pt x="6181" y="18031"/>
                </a:lnTo>
                <a:lnTo>
                  <a:pt x="6011" y="18055"/>
                </a:lnTo>
                <a:lnTo>
                  <a:pt x="5914" y="18104"/>
                </a:lnTo>
                <a:lnTo>
                  <a:pt x="5841" y="18152"/>
                </a:lnTo>
                <a:lnTo>
                  <a:pt x="5816" y="18177"/>
                </a:lnTo>
                <a:lnTo>
                  <a:pt x="5816" y="18225"/>
                </a:lnTo>
                <a:lnTo>
                  <a:pt x="5841" y="18250"/>
                </a:lnTo>
                <a:lnTo>
                  <a:pt x="5865" y="18274"/>
                </a:lnTo>
                <a:lnTo>
                  <a:pt x="5987" y="18323"/>
                </a:lnTo>
                <a:lnTo>
                  <a:pt x="6157" y="18371"/>
                </a:lnTo>
                <a:lnTo>
                  <a:pt x="6303" y="18371"/>
                </a:lnTo>
                <a:lnTo>
                  <a:pt x="6449" y="18347"/>
                </a:lnTo>
                <a:lnTo>
                  <a:pt x="6473" y="18444"/>
                </a:lnTo>
                <a:lnTo>
                  <a:pt x="6303" y="18469"/>
                </a:lnTo>
                <a:lnTo>
                  <a:pt x="6157" y="18542"/>
                </a:lnTo>
                <a:lnTo>
                  <a:pt x="6035" y="18615"/>
                </a:lnTo>
                <a:lnTo>
                  <a:pt x="5914" y="18688"/>
                </a:lnTo>
                <a:lnTo>
                  <a:pt x="5889" y="18736"/>
                </a:lnTo>
                <a:lnTo>
                  <a:pt x="5889" y="18761"/>
                </a:lnTo>
                <a:lnTo>
                  <a:pt x="5914" y="18785"/>
                </a:lnTo>
                <a:lnTo>
                  <a:pt x="5962" y="18809"/>
                </a:lnTo>
                <a:lnTo>
                  <a:pt x="6108" y="18809"/>
                </a:lnTo>
                <a:lnTo>
                  <a:pt x="6279" y="18785"/>
                </a:lnTo>
                <a:lnTo>
                  <a:pt x="6498" y="18761"/>
                </a:lnTo>
                <a:lnTo>
                  <a:pt x="6522" y="18980"/>
                </a:lnTo>
                <a:lnTo>
                  <a:pt x="6376" y="19028"/>
                </a:lnTo>
                <a:lnTo>
                  <a:pt x="6254" y="19101"/>
                </a:lnTo>
                <a:lnTo>
                  <a:pt x="5987" y="19223"/>
                </a:lnTo>
                <a:lnTo>
                  <a:pt x="5962" y="19272"/>
                </a:lnTo>
                <a:lnTo>
                  <a:pt x="5962" y="19320"/>
                </a:lnTo>
                <a:lnTo>
                  <a:pt x="5987" y="19369"/>
                </a:lnTo>
                <a:lnTo>
                  <a:pt x="6011" y="19393"/>
                </a:lnTo>
                <a:lnTo>
                  <a:pt x="6425" y="19393"/>
                </a:lnTo>
                <a:lnTo>
                  <a:pt x="6595" y="19345"/>
                </a:lnTo>
                <a:lnTo>
                  <a:pt x="6619" y="19393"/>
                </a:lnTo>
                <a:lnTo>
                  <a:pt x="6571" y="19442"/>
                </a:lnTo>
                <a:lnTo>
                  <a:pt x="6522" y="19515"/>
                </a:lnTo>
                <a:lnTo>
                  <a:pt x="6254" y="19637"/>
                </a:lnTo>
                <a:lnTo>
                  <a:pt x="6230" y="19661"/>
                </a:lnTo>
                <a:lnTo>
                  <a:pt x="6206" y="19734"/>
                </a:lnTo>
                <a:lnTo>
                  <a:pt x="6230" y="19758"/>
                </a:lnTo>
                <a:lnTo>
                  <a:pt x="6279" y="19783"/>
                </a:lnTo>
                <a:lnTo>
                  <a:pt x="6595" y="19758"/>
                </a:lnTo>
                <a:lnTo>
                  <a:pt x="6668" y="19783"/>
                </a:lnTo>
                <a:lnTo>
                  <a:pt x="6887" y="19856"/>
                </a:lnTo>
                <a:lnTo>
                  <a:pt x="7106" y="19904"/>
                </a:lnTo>
                <a:lnTo>
                  <a:pt x="7203" y="19953"/>
                </a:lnTo>
                <a:lnTo>
                  <a:pt x="7252" y="20001"/>
                </a:lnTo>
                <a:lnTo>
                  <a:pt x="7276" y="20050"/>
                </a:lnTo>
                <a:lnTo>
                  <a:pt x="7276" y="20123"/>
                </a:lnTo>
                <a:lnTo>
                  <a:pt x="7252" y="20172"/>
                </a:lnTo>
                <a:lnTo>
                  <a:pt x="7203" y="20245"/>
                </a:lnTo>
                <a:lnTo>
                  <a:pt x="7057" y="20342"/>
                </a:lnTo>
                <a:lnTo>
                  <a:pt x="6936" y="20391"/>
                </a:lnTo>
                <a:lnTo>
                  <a:pt x="6814" y="20439"/>
                </a:lnTo>
                <a:lnTo>
                  <a:pt x="6692" y="20464"/>
                </a:lnTo>
                <a:lnTo>
                  <a:pt x="6571" y="20464"/>
                </a:lnTo>
                <a:lnTo>
                  <a:pt x="6303" y="20439"/>
                </a:lnTo>
                <a:lnTo>
                  <a:pt x="5889" y="20439"/>
                </a:lnTo>
                <a:lnTo>
                  <a:pt x="5768" y="20391"/>
                </a:lnTo>
                <a:lnTo>
                  <a:pt x="5670" y="20318"/>
                </a:lnTo>
                <a:lnTo>
                  <a:pt x="5597" y="20220"/>
                </a:lnTo>
                <a:lnTo>
                  <a:pt x="5524" y="20099"/>
                </a:lnTo>
                <a:lnTo>
                  <a:pt x="5476" y="19929"/>
                </a:lnTo>
                <a:lnTo>
                  <a:pt x="5403" y="19612"/>
                </a:lnTo>
                <a:lnTo>
                  <a:pt x="5354" y="19247"/>
                </a:lnTo>
                <a:lnTo>
                  <a:pt x="5330" y="18882"/>
                </a:lnTo>
                <a:lnTo>
                  <a:pt x="5305" y="18371"/>
                </a:lnTo>
                <a:lnTo>
                  <a:pt x="5184" y="16960"/>
                </a:lnTo>
                <a:lnTo>
                  <a:pt x="5111" y="16254"/>
                </a:lnTo>
                <a:lnTo>
                  <a:pt x="5038" y="15549"/>
                </a:lnTo>
                <a:lnTo>
                  <a:pt x="4965" y="15086"/>
                </a:lnTo>
                <a:lnTo>
                  <a:pt x="4867" y="14600"/>
                </a:lnTo>
                <a:lnTo>
                  <a:pt x="4624" y="13675"/>
                </a:lnTo>
                <a:lnTo>
                  <a:pt x="4527" y="13310"/>
                </a:lnTo>
                <a:lnTo>
                  <a:pt x="4454" y="13018"/>
                </a:lnTo>
                <a:lnTo>
                  <a:pt x="4405" y="12896"/>
                </a:lnTo>
                <a:lnTo>
                  <a:pt x="4356" y="12823"/>
                </a:lnTo>
                <a:lnTo>
                  <a:pt x="4356" y="12799"/>
                </a:lnTo>
                <a:lnTo>
                  <a:pt x="4332" y="12750"/>
                </a:lnTo>
                <a:lnTo>
                  <a:pt x="4283" y="12702"/>
                </a:lnTo>
                <a:lnTo>
                  <a:pt x="4235" y="12677"/>
                </a:lnTo>
                <a:lnTo>
                  <a:pt x="4186" y="12653"/>
                </a:lnTo>
                <a:lnTo>
                  <a:pt x="4113" y="12677"/>
                </a:lnTo>
                <a:lnTo>
                  <a:pt x="4040" y="12750"/>
                </a:lnTo>
                <a:lnTo>
                  <a:pt x="3991" y="12848"/>
                </a:lnTo>
                <a:lnTo>
                  <a:pt x="3918" y="13091"/>
                </a:lnTo>
                <a:lnTo>
                  <a:pt x="3870" y="13286"/>
                </a:lnTo>
                <a:lnTo>
                  <a:pt x="3772" y="13237"/>
                </a:lnTo>
                <a:lnTo>
                  <a:pt x="3675" y="13213"/>
                </a:lnTo>
                <a:lnTo>
                  <a:pt x="3626" y="13237"/>
                </a:lnTo>
                <a:lnTo>
                  <a:pt x="3602" y="13310"/>
                </a:lnTo>
                <a:lnTo>
                  <a:pt x="3626" y="13383"/>
                </a:lnTo>
                <a:lnTo>
                  <a:pt x="3675" y="13456"/>
                </a:lnTo>
                <a:lnTo>
                  <a:pt x="3748" y="13529"/>
                </a:lnTo>
                <a:lnTo>
                  <a:pt x="3821" y="13578"/>
                </a:lnTo>
                <a:lnTo>
                  <a:pt x="3797" y="13772"/>
                </a:lnTo>
                <a:lnTo>
                  <a:pt x="3651" y="13772"/>
                </a:lnTo>
                <a:lnTo>
                  <a:pt x="3505" y="13821"/>
                </a:lnTo>
                <a:lnTo>
                  <a:pt x="3480" y="13845"/>
                </a:lnTo>
                <a:lnTo>
                  <a:pt x="3505" y="13870"/>
                </a:lnTo>
                <a:lnTo>
                  <a:pt x="3651" y="13943"/>
                </a:lnTo>
                <a:lnTo>
                  <a:pt x="3772" y="14016"/>
                </a:lnTo>
                <a:lnTo>
                  <a:pt x="3724" y="14405"/>
                </a:lnTo>
                <a:lnTo>
                  <a:pt x="3505" y="14381"/>
                </a:lnTo>
                <a:lnTo>
                  <a:pt x="3407" y="14381"/>
                </a:lnTo>
                <a:lnTo>
                  <a:pt x="3310" y="14405"/>
                </a:lnTo>
                <a:lnTo>
                  <a:pt x="3286" y="14454"/>
                </a:lnTo>
                <a:lnTo>
                  <a:pt x="3286" y="14478"/>
                </a:lnTo>
                <a:lnTo>
                  <a:pt x="3286" y="14502"/>
                </a:lnTo>
                <a:lnTo>
                  <a:pt x="3383" y="14551"/>
                </a:lnTo>
                <a:lnTo>
                  <a:pt x="3480" y="14624"/>
                </a:lnTo>
                <a:lnTo>
                  <a:pt x="3675" y="14721"/>
                </a:lnTo>
                <a:lnTo>
                  <a:pt x="3675" y="14892"/>
                </a:lnTo>
                <a:lnTo>
                  <a:pt x="3480" y="14892"/>
                </a:lnTo>
                <a:lnTo>
                  <a:pt x="3286" y="14916"/>
                </a:lnTo>
                <a:lnTo>
                  <a:pt x="3213" y="14940"/>
                </a:lnTo>
                <a:lnTo>
                  <a:pt x="3140" y="14965"/>
                </a:lnTo>
                <a:lnTo>
                  <a:pt x="3115" y="15013"/>
                </a:lnTo>
                <a:lnTo>
                  <a:pt x="3115" y="15038"/>
                </a:lnTo>
                <a:lnTo>
                  <a:pt x="3140" y="15086"/>
                </a:lnTo>
                <a:lnTo>
                  <a:pt x="3188" y="15135"/>
                </a:lnTo>
                <a:lnTo>
                  <a:pt x="3310" y="15208"/>
                </a:lnTo>
                <a:lnTo>
                  <a:pt x="3456" y="15232"/>
                </a:lnTo>
                <a:lnTo>
                  <a:pt x="3626" y="15257"/>
                </a:lnTo>
                <a:lnTo>
                  <a:pt x="3578" y="15573"/>
                </a:lnTo>
                <a:lnTo>
                  <a:pt x="3334" y="15549"/>
                </a:lnTo>
                <a:lnTo>
                  <a:pt x="3018" y="15549"/>
                </a:lnTo>
                <a:lnTo>
                  <a:pt x="2921" y="15573"/>
                </a:lnTo>
                <a:lnTo>
                  <a:pt x="2896" y="15597"/>
                </a:lnTo>
                <a:lnTo>
                  <a:pt x="2896" y="15622"/>
                </a:lnTo>
                <a:lnTo>
                  <a:pt x="2945" y="15695"/>
                </a:lnTo>
                <a:lnTo>
                  <a:pt x="3018" y="15743"/>
                </a:lnTo>
                <a:lnTo>
                  <a:pt x="3164" y="15816"/>
                </a:lnTo>
                <a:lnTo>
                  <a:pt x="3359" y="15889"/>
                </a:lnTo>
                <a:lnTo>
                  <a:pt x="3553" y="15914"/>
                </a:lnTo>
                <a:lnTo>
                  <a:pt x="3529" y="16011"/>
                </a:lnTo>
                <a:lnTo>
                  <a:pt x="3261" y="16035"/>
                </a:lnTo>
                <a:lnTo>
                  <a:pt x="3115" y="16060"/>
                </a:lnTo>
                <a:lnTo>
                  <a:pt x="2994" y="16108"/>
                </a:lnTo>
                <a:lnTo>
                  <a:pt x="2969" y="16133"/>
                </a:lnTo>
                <a:lnTo>
                  <a:pt x="2969" y="16181"/>
                </a:lnTo>
                <a:lnTo>
                  <a:pt x="2969" y="16206"/>
                </a:lnTo>
                <a:lnTo>
                  <a:pt x="2994" y="16230"/>
                </a:lnTo>
                <a:lnTo>
                  <a:pt x="3115" y="16279"/>
                </a:lnTo>
                <a:lnTo>
                  <a:pt x="3237" y="16303"/>
                </a:lnTo>
                <a:lnTo>
                  <a:pt x="3480" y="16327"/>
                </a:lnTo>
                <a:lnTo>
                  <a:pt x="3432" y="16790"/>
                </a:lnTo>
                <a:lnTo>
                  <a:pt x="3261" y="16790"/>
                </a:lnTo>
                <a:lnTo>
                  <a:pt x="3115" y="16814"/>
                </a:lnTo>
                <a:lnTo>
                  <a:pt x="2872" y="16838"/>
                </a:lnTo>
                <a:lnTo>
                  <a:pt x="2775" y="16887"/>
                </a:lnTo>
                <a:lnTo>
                  <a:pt x="2677" y="16960"/>
                </a:lnTo>
                <a:lnTo>
                  <a:pt x="2653" y="17033"/>
                </a:lnTo>
                <a:lnTo>
                  <a:pt x="2677" y="17082"/>
                </a:lnTo>
                <a:lnTo>
                  <a:pt x="2702" y="17106"/>
                </a:lnTo>
                <a:lnTo>
                  <a:pt x="2799" y="17155"/>
                </a:lnTo>
                <a:lnTo>
                  <a:pt x="2896" y="17155"/>
                </a:lnTo>
                <a:lnTo>
                  <a:pt x="3091" y="17179"/>
                </a:lnTo>
                <a:lnTo>
                  <a:pt x="3383" y="17203"/>
                </a:lnTo>
                <a:lnTo>
                  <a:pt x="3359" y="17398"/>
                </a:lnTo>
                <a:lnTo>
                  <a:pt x="3188" y="17398"/>
                </a:lnTo>
                <a:lnTo>
                  <a:pt x="3042" y="17422"/>
                </a:lnTo>
                <a:lnTo>
                  <a:pt x="2750" y="17520"/>
                </a:lnTo>
                <a:lnTo>
                  <a:pt x="2702" y="17544"/>
                </a:lnTo>
                <a:lnTo>
                  <a:pt x="2677" y="17593"/>
                </a:lnTo>
                <a:lnTo>
                  <a:pt x="2702" y="17641"/>
                </a:lnTo>
                <a:lnTo>
                  <a:pt x="2750" y="17666"/>
                </a:lnTo>
                <a:lnTo>
                  <a:pt x="2896" y="17714"/>
                </a:lnTo>
                <a:lnTo>
                  <a:pt x="3018" y="17739"/>
                </a:lnTo>
                <a:lnTo>
                  <a:pt x="3310" y="17739"/>
                </a:lnTo>
                <a:lnTo>
                  <a:pt x="3310" y="17763"/>
                </a:lnTo>
                <a:lnTo>
                  <a:pt x="3286" y="17933"/>
                </a:lnTo>
                <a:lnTo>
                  <a:pt x="3018" y="17958"/>
                </a:lnTo>
                <a:lnTo>
                  <a:pt x="2799" y="17982"/>
                </a:lnTo>
                <a:lnTo>
                  <a:pt x="2702" y="18031"/>
                </a:lnTo>
                <a:lnTo>
                  <a:pt x="2629" y="18079"/>
                </a:lnTo>
                <a:lnTo>
                  <a:pt x="2604" y="18128"/>
                </a:lnTo>
                <a:lnTo>
                  <a:pt x="2604" y="18177"/>
                </a:lnTo>
                <a:lnTo>
                  <a:pt x="2653" y="18250"/>
                </a:lnTo>
                <a:lnTo>
                  <a:pt x="2702" y="18274"/>
                </a:lnTo>
                <a:lnTo>
                  <a:pt x="2775" y="18298"/>
                </a:lnTo>
                <a:lnTo>
                  <a:pt x="2848" y="18323"/>
                </a:lnTo>
                <a:lnTo>
                  <a:pt x="3018" y="18323"/>
                </a:lnTo>
                <a:lnTo>
                  <a:pt x="3164" y="18298"/>
                </a:lnTo>
                <a:lnTo>
                  <a:pt x="3237" y="18323"/>
                </a:lnTo>
                <a:lnTo>
                  <a:pt x="3213" y="18517"/>
                </a:lnTo>
                <a:lnTo>
                  <a:pt x="2848" y="18566"/>
                </a:lnTo>
                <a:lnTo>
                  <a:pt x="2677" y="18615"/>
                </a:lnTo>
                <a:lnTo>
                  <a:pt x="2604" y="18663"/>
                </a:lnTo>
                <a:lnTo>
                  <a:pt x="2531" y="18712"/>
                </a:lnTo>
                <a:lnTo>
                  <a:pt x="2507" y="18761"/>
                </a:lnTo>
                <a:lnTo>
                  <a:pt x="2507" y="18785"/>
                </a:lnTo>
                <a:lnTo>
                  <a:pt x="2531" y="18809"/>
                </a:lnTo>
                <a:lnTo>
                  <a:pt x="2556" y="18834"/>
                </a:lnTo>
                <a:lnTo>
                  <a:pt x="2702" y="18882"/>
                </a:lnTo>
                <a:lnTo>
                  <a:pt x="3164" y="18882"/>
                </a:lnTo>
                <a:lnTo>
                  <a:pt x="3115" y="19223"/>
                </a:lnTo>
                <a:lnTo>
                  <a:pt x="2799" y="19199"/>
                </a:lnTo>
                <a:lnTo>
                  <a:pt x="2677" y="19199"/>
                </a:lnTo>
                <a:lnTo>
                  <a:pt x="2580" y="19223"/>
                </a:lnTo>
                <a:lnTo>
                  <a:pt x="2483" y="19247"/>
                </a:lnTo>
                <a:lnTo>
                  <a:pt x="2410" y="19320"/>
                </a:lnTo>
                <a:lnTo>
                  <a:pt x="2410" y="19369"/>
                </a:lnTo>
                <a:lnTo>
                  <a:pt x="2410" y="19393"/>
                </a:lnTo>
                <a:lnTo>
                  <a:pt x="2483" y="19466"/>
                </a:lnTo>
                <a:lnTo>
                  <a:pt x="2580" y="19515"/>
                </a:lnTo>
                <a:lnTo>
                  <a:pt x="2702" y="19564"/>
                </a:lnTo>
                <a:lnTo>
                  <a:pt x="2799" y="19564"/>
                </a:lnTo>
                <a:lnTo>
                  <a:pt x="3042" y="19612"/>
                </a:lnTo>
                <a:lnTo>
                  <a:pt x="3018" y="19807"/>
                </a:lnTo>
                <a:lnTo>
                  <a:pt x="2896" y="19807"/>
                </a:lnTo>
                <a:lnTo>
                  <a:pt x="2556" y="19856"/>
                </a:lnTo>
                <a:lnTo>
                  <a:pt x="2483" y="19880"/>
                </a:lnTo>
                <a:lnTo>
                  <a:pt x="2434" y="19904"/>
                </a:lnTo>
                <a:lnTo>
                  <a:pt x="2337" y="20001"/>
                </a:lnTo>
                <a:lnTo>
                  <a:pt x="2312" y="20026"/>
                </a:lnTo>
                <a:lnTo>
                  <a:pt x="2337" y="20074"/>
                </a:lnTo>
                <a:lnTo>
                  <a:pt x="2434" y="20123"/>
                </a:lnTo>
                <a:lnTo>
                  <a:pt x="2531" y="20147"/>
                </a:lnTo>
                <a:lnTo>
                  <a:pt x="2726" y="20172"/>
                </a:lnTo>
                <a:lnTo>
                  <a:pt x="2507" y="20269"/>
                </a:lnTo>
                <a:lnTo>
                  <a:pt x="2288" y="20366"/>
                </a:lnTo>
                <a:lnTo>
                  <a:pt x="1801" y="20512"/>
                </a:lnTo>
                <a:lnTo>
                  <a:pt x="1655" y="20537"/>
                </a:lnTo>
                <a:lnTo>
                  <a:pt x="1485" y="20561"/>
                </a:lnTo>
                <a:lnTo>
                  <a:pt x="1315" y="20537"/>
                </a:lnTo>
                <a:lnTo>
                  <a:pt x="1145" y="20488"/>
                </a:lnTo>
                <a:lnTo>
                  <a:pt x="1120" y="20464"/>
                </a:lnTo>
                <a:lnTo>
                  <a:pt x="1096" y="20415"/>
                </a:lnTo>
                <a:lnTo>
                  <a:pt x="1096" y="20391"/>
                </a:lnTo>
                <a:lnTo>
                  <a:pt x="1096" y="20342"/>
                </a:lnTo>
                <a:lnTo>
                  <a:pt x="1145" y="20245"/>
                </a:lnTo>
                <a:lnTo>
                  <a:pt x="1242" y="20123"/>
                </a:lnTo>
                <a:lnTo>
                  <a:pt x="1485" y="19929"/>
                </a:lnTo>
                <a:lnTo>
                  <a:pt x="1631" y="19831"/>
                </a:lnTo>
                <a:lnTo>
                  <a:pt x="1680" y="19807"/>
                </a:lnTo>
                <a:lnTo>
                  <a:pt x="1704" y="19758"/>
                </a:lnTo>
                <a:lnTo>
                  <a:pt x="1704" y="19710"/>
                </a:lnTo>
                <a:lnTo>
                  <a:pt x="1704" y="19661"/>
                </a:lnTo>
                <a:lnTo>
                  <a:pt x="1728" y="19588"/>
                </a:lnTo>
                <a:lnTo>
                  <a:pt x="1826" y="18785"/>
                </a:lnTo>
                <a:lnTo>
                  <a:pt x="1923" y="18006"/>
                </a:lnTo>
                <a:lnTo>
                  <a:pt x="2045" y="16425"/>
                </a:lnTo>
                <a:lnTo>
                  <a:pt x="2142" y="14843"/>
                </a:lnTo>
                <a:lnTo>
                  <a:pt x="2264" y="13237"/>
                </a:lnTo>
                <a:lnTo>
                  <a:pt x="2410" y="11631"/>
                </a:lnTo>
                <a:lnTo>
                  <a:pt x="2531" y="10025"/>
                </a:lnTo>
                <a:lnTo>
                  <a:pt x="2556" y="9368"/>
                </a:lnTo>
                <a:lnTo>
                  <a:pt x="2580" y="8663"/>
                </a:lnTo>
                <a:lnTo>
                  <a:pt x="2580" y="8322"/>
                </a:lnTo>
                <a:lnTo>
                  <a:pt x="2580" y="7981"/>
                </a:lnTo>
                <a:lnTo>
                  <a:pt x="2531" y="7641"/>
                </a:lnTo>
                <a:lnTo>
                  <a:pt x="2483" y="7324"/>
                </a:lnTo>
                <a:lnTo>
                  <a:pt x="2483" y="7251"/>
                </a:lnTo>
                <a:lnTo>
                  <a:pt x="2458" y="7178"/>
                </a:lnTo>
                <a:lnTo>
                  <a:pt x="2434" y="7130"/>
                </a:lnTo>
                <a:lnTo>
                  <a:pt x="2410" y="7105"/>
                </a:lnTo>
                <a:lnTo>
                  <a:pt x="2337" y="7057"/>
                </a:lnTo>
                <a:lnTo>
                  <a:pt x="2239" y="7057"/>
                </a:lnTo>
                <a:lnTo>
                  <a:pt x="2166" y="7105"/>
                </a:lnTo>
                <a:lnTo>
                  <a:pt x="2020" y="7130"/>
                </a:lnTo>
                <a:lnTo>
                  <a:pt x="1899" y="7154"/>
                </a:lnTo>
                <a:lnTo>
                  <a:pt x="1826" y="7227"/>
                </a:lnTo>
                <a:lnTo>
                  <a:pt x="1801" y="7300"/>
                </a:lnTo>
                <a:lnTo>
                  <a:pt x="1801" y="7349"/>
                </a:lnTo>
                <a:lnTo>
                  <a:pt x="1801" y="7397"/>
                </a:lnTo>
                <a:lnTo>
                  <a:pt x="1874" y="7446"/>
                </a:lnTo>
                <a:lnTo>
                  <a:pt x="1923" y="7470"/>
                </a:lnTo>
                <a:lnTo>
                  <a:pt x="1899" y="7519"/>
                </a:lnTo>
                <a:lnTo>
                  <a:pt x="1704" y="7519"/>
                </a:lnTo>
                <a:lnTo>
                  <a:pt x="1631" y="7543"/>
                </a:lnTo>
                <a:lnTo>
                  <a:pt x="1558" y="7592"/>
                </a:lnTo>
                <a:lnTo>
                  <a:pt x="1534" y="7665"/>
                </a:lnTo>
                <a:lnTo>
                  <a:pt x="1534" y="7714"/>
                </a:lnTo>
                <a:lnTo>
                  <a:pt x="1558" y="7738"/>
                </a:lnTo>
                <a:lnTo>
                  <a:pt x="1631" y="7811"/>
                </a:lnTo>
                <a:lnTo>
                  <a:pt x="1753" y="7860"/>
                </a:lnTo>
                <a:lnTo>
                  <a:pt x="1728" y="7957"/>
                </a:lnTo>
                <a:lnTo>
                  <a:pt x="1582" y="7957"/>
                </a:lnTo>
                <a:lnTo>
                  <a:pt x="1461" y="8006"/>
                </a:lnTo>
                <a:lnTo>
                  <a:pt x="1412" y="8054"/>
                </a:lnTo>
                <a:lnTo>
                  <a:pt x="1388" y="8127"/>
                </a:lnTo>
                <a:lnTo>
                  <a:pt x="1412" y="8200"/>
                </a:lnTo>
                <a:lnTo>
                  <a:pt x="1461" y="8249"/>
                </a:lnTo>
                <a:lnTo>
                  <a:pt x="1534" y="8273"/>
                </a:lnTo>
                <a:lnTo>
                  <a:pt x="1631" y="8298"/>
                </a:lnTo>
                <a:lnTo>
                  <a:pt x="1582" y="8468"/>
                </a:lnTo>
                <a:lnTo>
                  <a:pt x="1437" y="8468"/>
                </a:lnTo>
                <a:lnTo>
                  <a:pt x="1364" y="8517"/>
                </a:lnTo>
                <a:lnTo>
                  <a:pt x="1291" y="8541"/>
                </a:lnTo>
                <a:lnTo>
                  <a:pt x="1291" y="8590"/>
                </a:lnTo>
                <a:lnTo>
                  <a:pt x="1291" y="8638"/>
                </a:lnTo>
                <a:lnTo>
                  <a:pt x="1339" y="8687"/>
                </a:lnTo>
                <a:lnTo>
                  <a:pt x="1388" y="8736"/>
                </a:lnTo>
                <a:lnTo>
                  <a:pt x="1509" y="8760"/>
                </a:lnTo>
                <a:lnTo>
                  <a:pt x="1485" y="8833"/>
                </a:lnTo>
                <a:lnTo>
                  <a:pt x="1461" y="8930"/>
                </a:lnTo>
                <a:lnTo>
                  <a:pt x="1315" y="8955"/>
                </a:lnTo>
                <a:lnTo>
                  <a:pt x="1242" y="8979"/>
                </a:lnTo>
                <a:lnTo>
                  <a:pt x="1193" y="9028"/>
                </a:lnTo>
                <a:lnTo>
                  <a:pt x="1169" y="9076"/>
                </a:lnTo>
                <a:lnTo>
                  <a:pt x="1169" y="9149"/>
                </a:lnTo>
                <a:lnTo>
                  <a:pt x="1218" y="9198"/>
                </a:lnTo>
                <a:lnTo>
                  <a:pt x="1242" y="9222"/>
                </a:lnTo>
                <a:lnTo>
                  <a:pt x="1364" y="9271"/>
                </a:lnTo>
                <a:lnTo>
                  <a:pt x="1364" y="9295"/>
                </a:lnTo>
                <a:lnTo>
                  <a:pt x="1315" y="9320"/>
                </a:lnTo>
                <a:lnTo>
                  <a:pt x="1169" y="9344"/>
                </a:lnTo>
                <a:lnTo>
                  <a:pt x="1096" y="9393"/>
                </a:lnTo>
                <a:lnTo>
                  <a:pt x="1047" y="9441"/>
                </a:lnTo>
                <a:lnTo>
                  <a:pt x="1023" y="9539"/>
                </a:lnTo>
                <a:lnTo>
                  <a:pt x="1047" y="9563"/>
                </a:lnTo>
                <a:lnTo>
                  <a:pt x="1072" y="9612"/>
                </a:lnTo>
                <a:lnTo>
                  <a:pt x="1120" y="9636"/>
                </a:lnTo>
                <a:lnTo>
                  <a:pt x="1169" y="9660"/>
                </a:lnTo>
                <a:lnTo>
                  <a:pt x="1291" y="9660"/>
                </a:lnTo>
                <a:lnTo>
                  <a:pt x="1266" y="9733"/>
                </a:lnTo>
                <a:lnTo>
                  <a:pt x="1145" y="9733"/>
                </a:lnTo>
                <a:lnTo>
                  <a:pt x="1072" y="9758"/>
                </a:lnTo>
                <a:lnTo>
                  <a:pt x="1023" y="9806"/>
                </a:lnTo>
                <a:lnTo>
                  <a:pt x="999" y="9879"/>
                </a:lnTo>
                <a:lnTo>
                  <a:pt x="1023" y="9952"/>
                </a:lnTo>
                <a:lnTo>
                  <a:pt x="1120" y="10001"/>
                </a:lnTo>
                <a:lnTo>
                  <a:pt x="1218" y="10025"/>
                </a:lnTo>
                <a:lnTo>
                  <a:pt x="1169" y="10269"/>
                </a:lnTo>
                <a:lnTo>
                  <a:pt x="1096" y="10244"/>
                </a:lnTo>
                <a:lnTo>
                  <a:pt x="1023" y="10269"/>
                </a:lnTo>
                <a:lnTo>
                  <a:pt x="974" y="10293"/>
                </a:lnTo>
                <a:lnTo>
                  <a:pt x="926" y="10342"/>
                </a:lnTo>
                <a:lnTo>
                  <a:pt x="926" y="10390"/>
                </a:lnTo>
                <a:lnTo>
                  <a:pt x="926" y="10439"/>
                </a:lnTo>
                <a:lnTo>
                  <a:pt x="950" y="10488"/>
                </a:lnTo>
                <a:lnTo>
                  <a:pt x="999" y="10536"/>
                </a:lnTo>
                <a:lnTo>
                  <a:pt x="1096" y="10609"/>
                </a:lnTo>
                <a:lnTo>
                  <a:pt x="1072" y="10634"/>
                </a:lnTo>
                <a:lnTo>
                  <a:pt x="1047" y="10682"/>
                </a:lnTo>
                <a:lnTo>
                  <a:pt x="1047" y="10755"/>
                </a:lnTo>
                <a:lnTo>
                  <a:pt x="1047" y="10804"/>
                </a:lnTo>
                <a:lnTo>
                  <a:pt x="1145" y="11096"/>
                </a:lnTo>
                <a:lnTo>
                  <a:pt x="1169" y="11291"/>
                </a:lnTo>
                <a:lnTo>
                  <a:pt x="1193" y="11461"/>
                </a:lnTo>
                <a:lnTo>
                  <a:pt x="1193" y="11631"/>
                </a:lnTo>
                <a:lnTo>
                  <a:pt x="1120" y="11777"/>
                </a:lnTo>
                <a:lnTo>
                  <a:pt x="1096" y="11826"/>
                </a:lnTo>
                <a:lnTo>
                  <a:pt x="1023" y="11875"/>
                </a:lnTo>
                <a:lnTo>
                  <a:pt x="950" y="11923"/>
                </a:lnTo>
                <a:lnTo>
                  <a:pt x="780" y="11923"/>
                </a:lnTo>
                <a:lnTo>
                  <a:pt x="707" y="11875"/>
                </a:lnTo>
                <a:lnTo>
                  <a:pt x="658" y="11826"/>
                </a:lnTo>
                <a:lnTo>
                  <a:pt x="609" y="11753"/>
                </a:lnTo>
                <a:lnTo>
                  <a:pt x="512" y="11607"/>
                </a:lnTo>
                <a:lnTo>
                  <a:pt x="463" y="11437"/>
                </a:lnTo>
                <a:lnTo>
                  <a:pt x="463" y="11315"/>
                </a:lnTo>
                <a:lnTo>
                  <a:pt x="463" y="11193"/>
                </a:lnTo>
                <a:lnTo>
                  <a:pt x="512" y="10974"/>
                </a:lnTo>
                <a:lnTo>
                  <a:pt x="585" y="10974"/>
                </a:lnTo>
                <a:lnTo>
                  <a:pt x="634" y="10950"/>
                </a:lnTo>
                <a:lnTo>
                  <a:pt x="658" y="10901"/>
                </a:lnTo>
                <a:lnTo>
                  <a:pt x="658" y="10853"/>
                </a:lnTo>
                <a:lnTo>
                  <a:pt x="609" y="10658"/>
                </a:lnTo>
                <a:lnTo>
                  <a:pt x="585" y="10463"/>
                </a:lnTo>
                <a:lnTo>
                  <a:pt x="561" y="10074"/>
                </a:lnTo>
                <a:lnTo>
                  <a:pt x="585" y="9660"/>
                </a:lnTo>
                <a:lnTo>
                  <a:pt x="634" y="9271"/>
                </a:lnTo>
                <a:lnTo>
                  <a:pt x="731" y="8882"/>
                </a:lnTo>
                <a:lnTo>
                  <a:pt x="828" y="8492"/>
                </a:lnTo>
                <a:lnTo>
                  <a:pt x="1072" y="7714"/>
                </a:lnTo>
                <a:lnTo>
                  <a:pt x="1218" y="7227"/>
                </a:lnTo>
                <a:lnTo>
                  <a:pt x="1412" y="6740"/>
                </a:lnTo>
                <a:lnTo>
                  <a:pt x="1631" y="6302"/>
                </a:lnTo>
                <a:lnTo>
                  <a:pt x="1753" y="6108"/>
                </a:lnTo>
                <a:lnTo>
                  <a:pt x="1899" y="5913"/>
                </a:lnTo>
                <a:lnTo>
                  <a:pt x="2045" y="5743"/>
                </a:lnTo>
                <a:lnTo>
                  <a:pt x="2215" y="5572"/>
                </a:lnTo>
                <a:lnTo>
                  <a:pt x="2385" y="5402"/>
                </a:lnTo>
                <a:lnTo>
                  <a:pt x="2580" y="5280"/>
                </a:lnTo>
                <a:lnTo>
                  <a:pt x="2799" y="5159"/>
                </a:lnTo>
                <a:lnTo>
                  <a:pt x="3042" y="5061"/>
                </a:lnTo>
                <a:lnTo>
                  <a:pt x="3286" y="4964"/>
                </a:lnTo>
                <a:lnTo>
                  <a:pt x="3553" y="4891"/>
                </a:lnTo>
                <a:lnTo>
                  <a:pt x="3845" y="4842"/>
                </a:lnTo>
                <a:lnTo>
                  <a:pt x="4113" y="4818"/>
                </a:lnTo>
                <a:lnTo>
                  <a:pt x="4162" y="4842"/>
                </a:lnTo>
                <a:lnTo>
                  <a:pt x="4259" y="4818"/>
                </a:lnTo>
                <a:close/>
                <a:moveTo>
                  <a:pt x="4259" y="0"/>
                </a:moveTo>
                <a:lnTo>
                  <a:pt x="4016" y="25"/>
                </a:lnTo>
                <a:lnTo>
                  <a:pt x="3797" y="98"/>
                </a:lnTo>
                <a:lnTo>
                  <a:pt x="3675" y="98"/>
                </a:lnTo>
                <a:lnTo>
                  <a:pt x="3578" y="146"/>
                </a:lnTo>
                <a:lnTo>
                  <a:pt x="3334" y="244"/>
                </a:lnTo>
                <a:lnTo>
                  <a:pt x="3140" y="390"/>
                </a:lnTo>
                <a:lnTo>
                  <a:pt x="2945" y="536"/>
                </a:lnTo>
                <a:lnTo>
                  <a:pt x="2799" y="682"/>
                </a:lnTo>
                <a:lnTo>
                  <a:pt x="2677" y="852"/>
                </a:lnTo>
                <a:lnTo>
                  <a:pt x="2556" y="1047"/>
                </a:lnTo>
                <a:lnTo>
                  <a:pt x="2458" y="1241"/>
                </a:lnTo>
                <a:lnTo>
                  <a:pt x="2385" y="1436"/>
                </a:lnTo>
                <a:lnTo>
                  <a:pt x="2337" y="1655"/>
                </a:lnTo>
                <a:lnTo>
                  <a:pt x="2288" y="1850"/>
                </a:lnTo>
                <a:lnTo>
                  <a:pt x="2264" y="2069"/>
                </a:lnTo>
                <a:lnTo>
                  <a:pt x="2264" y="2263"/>
                </a:lnTo>
                <a:lnTo>
                  <a:pt x="2288" y="2434"/>
                </a:lnTo>
                <a:lnTo>
                  <a:pt x="2312" y="2628"/>
                </a:lnTo>
                <a:lnTo>
                  <a:pt x="2361" y="2823"/>
                </a:lnTo>
                <a:lnTo>
                  <a:pt x="2434" y="2993"/>
                </a:lnTo>
                <a:lnTo>
                  <a:pt x="2507" y="3164"/>
                </a:lnTo>
                <a:lnTo>
                  <a:pt x="2604" y="3310"/>
                </a:lnTo>
                <a:lnTo>
                  <a:pt x="2702" y="3480"/>
                </a:lnTo>
                <a:lnTo>
                  <a:pt x="2823" y="3626"/>
                </a:lnTo>
                <a:lnTo>
                  <a:pt x="2945" y="3748"/>
                </a:lnTo>
                <a:lnTo>
                  <a:pt x="3067" y="3869"/>
                </a:lnTo>
                <a:lnTo>
                  <a:pt x="3213" y="3991"/>
                </a:lnTo>
                <a:lnTo>
                  <a:pt x="3383" y="4088"/>
                </a:lnTo>
                <a:lnTo>
                  <a:pt x="3553" y="4161"/>
                </a:lnTo>
                <a:lnTo>
                  <a:pt x="3724" y="4210"/>
                </a:lnTo>
                <a:lnTo>
                  <a:pt x="3894" y="4258"/>
                </a:lnTo>
                <a:lnTo>
                  <a:pt x="3894" y="4404"/>
                </a:lnTo>
                <a:lnTo>
                  <a:pt x="3553" y="4429"/>
                </a:lnTo>
                <a:lnTo>
                  <a:pt x="3261" y="4502"/>
                </a:lnTo>
                <a:lnTo>
                  <a:pt x="2969" y="4575"/>
                </a:lnTo>
                <a:lnTo>
                  <a:pt x="2702" y="4696"/>
                </a:lnTo>
                <a:lnTo>
                  <a:pt x="2458" y="4818"/>
                </a:lnTo>
                <a:lnTo>
                  <a:pt x="2239" y="4964"/>
                </a:lnTo>
                <a:lnTo>
                  <a:pt x="2020" y="5110"/>
                </a:lnTo>
                <a:lnTo>
                  <a:pt x="1826" y="5305"/>
                </a:lnTo>
                <a:lnTo>
                  <a:pt x="1655" y="5499"/>
                </a:lnTo>
                <a:lnTo>
                  <a:pt x="1485" y="5694"/>
                </a:lnTo>
                <a:lnTo>
                  <a:pt x="1339" y="5937"/>
                </a:lnTo>
                <a:lnTo>
                  <a:pt x="1193" y="6156"/>
                </a:lnTo>
                <a:lnTo>
                  <a:pt x="1072" y="6400"/>
                </a:lnTo>
                <a:lnTo>
                  <a:pt x="853" y="6935"/>
                </a:lnTo>
                <a:lnTo>
                  <a:pt x="658" y="7470"/>
                </a:lnTo>
                <a:lnTo>
                  <a:pt x="366" y="8492"/>
                </a:lnTo>
                <a:lnTo>
                  <a:pt x="244" y="9003"/>
                </a:lnTo>
                <a:lnTo>
                  <a:pt x="147" y="9514"/>
                </a:lnTo>
                <a:lnTo>
                  <a:pt x="123" y="9782"/>
                </a:lnTo>
                <a:lnTo>
                  <a:pt x="123" y="10098"/>
                </a:lnTo>
                <a:lnTo>
                  <a:pt x="147" y="10415"/>
                </a:lnTo>
                <a:lnTo>
                  <a:pt x="171" y="10561"/>
                </a:lnTo>
                <a:lnTo>
                  <a:pt x="220" y="10682"/>
                </a:lnTo>
                <a:lnTo>
                  <a:pt x="147" y="10755"/>
                </a:lnTo>
                <a:lnTo>
                  <a:pt x="74" y="10853"/>
                </a:lnTo>
                <a:lnTo>
                  <a:pt x="25" y="10974"/>
                </a:lnTo>
                <a:lnTo>
                  <a:pt x="1" y="11096"/>
                </a:lnTo>
                <a:lnTo>
                  <a:pt x="1" y="11339"/>
                </a:lnTo>
                <a:lnTo>
                  <a:pt x="25" y="11558"/>
                </a:lnTo>
                <a:lnTo>
                  <a:pt x="74" y="11704"/>
                </a:lnTo>
                <a:lnTo>
                  <a:pt x="123" y="11826"/>
                </a:lnTo>
                <a:lnTo>
                  <a:pt x="196" y="11972"/>
                </a:lnTo>
                <a:lnTo>
                  <a:pt x="269" y="12093"/>
                </a:lnTo>
                <a:lnTo>
                  <a:pt x="366" y="12191"/>
                </a:lnTo>
                <a:lnTo>
                  <a:pt x="488" y="12264"/>
                </a:lnTo>
                <a:lnTo>
                  <a:pt x="609" y="12337"/>
                </a:lnTo>
                <a:lnTo>
                  <a:pt x="755" y="12361"/>
                </a:lnTo>
                <a:lnTo>
                  <a:pt x="926" y="12385"/>
                </a:lnTo>
                <a:lnTo>
                  <a:pt x="1072" y="12361"/>
                </a:lnTo>
                <a:lnTo>
                  <a:pt x="1193" y="12312"/>
                </a:lnTo>
                <a:lnTo>
                  <a:pt x="1291" y="12264"/>
                </a:lnTo>
                <a:lnTo>
                  <a:pt x="1388" y="12166"/>
                </a:lnTo>
                <a:lnTo>
                  <a:pt x="1461" y="12069"/>
                </a:lnTo>
                <a:lnTo>
                  <a:pt x="1509" y="11947"/>
                </a:lnTo>
                <a:lnTo>
                  <a:pt x="1534" y="11802"/>
                </a:lnTo>
                <a:lnTo>
                  <a:pt x="1582" y="11510"/>
                </a:lnTo>
                <a:lnTo>
                  <a:pt x="1582" y="11218"/>
                </a:lnTo>
                <a:lnTo>
                  <a:pt x="1534" y="10950"/>
                </a:lnTo>
                <a:lnTo>
                  <a:pt x="1461" y="10707"/>
                </a:lnTo>
                <a:lnTo>
                  <a:pt x="1437" y="10658"/>
                </a:lnTo>
                <a:lnTo>
                  <a:pt x="1485" y="10536"/>
                </a:lnTo>
                <a:lnTo>
                  <a:pt x="1509" y="10488"/>
                </a:lnTo>
                <a:lnTo>
                  <a:pt x="1534" y="10269"/>
                </a:lnTo>
                <a:lnTo>
                  <a:pt x="1582" y="10025"/>
                </a:lnTo>
                <a:lnTo>
                  <a:pt x="1704" y="9539"/>
                </a:lnTo>
                <a:lnTo>
                  <a:pt x="1850" y="9028"/>
                </a:lnTo>
                <a:lnTo>
                  <a:pt x="2142" y="8103"/>
                </a:lnTo>
                <a:lnTo>
                  <a:pt x="2118" y="9344"/>
                </a:lnTo>
                <a:lnTo>
                  <a:pt x="2045" y="10585"/>
                </a:lnTo>
                <a:lnTo>
                  <a:pt x="1947" y="11826"/>
                </a:lnTo>
                <a:lnTo>
                  <a:pt x="1826" y="13067"/>
                </a:lnTo>
                <a:lnTo>
                  <a:pt x="1680" y="14648"/>
                </a:lnTo>
                <a:lnTo>
                  <a:pt x="1558" y="16254"/>
                </a:lnTo>
                <a:lnTo>
                  <a:pt x="1412" y="17860"/>
                </a:lnTo>
                <a:lnTo>
                  <a:pt x="1339" y="18663"/>
                </a:lnTo>
                <a:lnTo>
                  <a:pt x="1218" y="19442"/>
                </a:lnTo>
                <a:lnTo>
                  <a:pt x="1242" y="19564"/>
                </a:lnTo>
                <a:lnTo>
                  <a:pt x="1120" y="19612"/>
                </a:lnTo>
                <a:lnTo>
                  <a:pt x="1023" y="19661"/>
                </a:lnTo>
                <a:lnTo>
                  <a:pt x="950" y="19734"/>
                </a:lnTo>
                <a:lnTo>
                  <a:pt x="853" y="19831"/>
                </a:lnTo>
                <a:lnTo>
                  <a:pt x="731" y="20026"/>
                </a:lnTo>
                <a:lnTo>
                  <a:pt x="634" y="20245"/>
                </a:lnTo>
                <a:lnTo>
                  <a:pt x="634" y="20342"/>
                </a:lnTo>
                <a:lnTo>
                  <a:pt x="609" y="20464"/>
                </a:lnTo>
                <a:lnTo>
                  <a:pt x="634" y="20561"/>
                </a:lnTo>
                <a:lnTo>
                  <a:pt x="658" y="20683"/>
                </a:lnTo>
                <a:lnTo>
                  <a:pt x="731" y="20780"/>
                </a:lnTo>
                <a:lnTo>
                  <a:pt x="804" y="20853"/>
                </a:lnTo>
                <a:lnTo>
                  <a:pt x="901" y="20926"/>
                </a:lnTo>
                <a:lnTo>
                  <a:pt x="1023" y="20999"/>
                </a:lnTo>
                <a:lnTo>
                  <a:pt x="1145" y="21023"/>
                </a:lnTo>
                <a:lnTo>
                  <a:pt x="1266" y="21048"/>
                </a:lnTo>
                <a:lnTo>
                  <a:pt x="1558" y="21072"/>
                </a:lnTo>
                <a:lnTo>
                  <a:pt x="1874" y="21048"/>
                </a:lnTo>
                <a:lnTo>
                  <a:pt x="2191" y="20975"/>
                </a:lnTo>
                <a:lnTo>
                  <a:pt x="2483" y="20877"/>
                </a:lnTo>
                <a:lnTo>
                  <a:pt x="2775" y="20731"/>
                </a:lnTo>
                <a:lnTo>
                  <a:pt x="3042" y="20610"/>
                </a:lnTo>
                <a:lnTo>
                  <a:pt x="3261" y="20439"/>
                </a:lnTo>
                <a:lnTo>
                  <a:pt x="3334" y="20366"/>
                </a:lnTo>
                <a:lnTo>
                  <a:pt x="3359" y="20293"/>
                </a:lnTo>
                <a:lnTo>
                  <a:pt x="3383" y="20269"/>
                </a:lnTo>
                <a:lnTo>
                  <a:pt x="3456" y="20172"/>
                </a:lnTo>
                <a:lnTo>
                  <a:pt x="3480" y="20050"/>
                </a:lnTo>
                <a:lnTo>
                  <a:pt x="3529" y="19807"/>
                </a:lnTo>
                <a:lnTo>
                  <a:pt x="3699" y="18542"/>
                </a:lnTo>
                <a:lnTo>
                  <a:pt x="3870" y="16984"/>
                </a:lnTo>
                <a:lnTo>
                  <a:pt x="4040" y="15427"/>
                </a:lnTo>
                <a:lnTo>
                  <a:pt x="4064" y="15184"/>
                </a:lnTo>
                <a:lnTo>
                  <a:pt x="4089" y="15111"/>
                </a:lnTo>
                <a:lnTo>
                  <a:pt x="4089" y="15062"/>
                </a:lnTo>
                <a:lnTo>
                  <a:pt x="4186" y="14089"/>
                </a:lnTo>
                <a:lnTo>
                  <a:pt x="4186" y="14040"/>
                </a:lnTo>
                <a:lnTo>
                  <a:pt x="4186" y="13991"/>
                </a:lnTo>
                <a:lnTo>
                  <a:pt x="4186" y="13967"/>
                </a:lnTo>
                <a:lnTo>
                  <a:pt x="4210" y="13870"/>
                </a:lnTo>
                <a:lnTo>
                  <a:pt x="4308" y="14186"/>
                </a:lnTo>
                <a:lnTo>
                  <a:pt x="4454" y="14892"/>
                </a:lnTo>
                <a:lnTo>
                  <a:pt x="4575" y="15597"/>
                </a:lnTo>
                <a:lnTo>
                  <a:pt x="4673" y="16327"/>
                </a:lnTo>
                <a:lnTo>
                  <a:pt x="4721" y="17057"/>
                </a:lnTo>
                <a:lnTo>
                  <a:pt x="4843" y="18493"/>
                </a:lnTo>
                <a:lnTo>
                  <a:pt x="4916" y="19223"/>
                </a:lnTo>
                <a:lnTo>
                  <a:pt x="5013" y="19953"/>
                </a:lnTo>
                <a:lnTo>
                  <a:pt x="5038" y="20147"/>
                </a:lnTo>
                <a:lnTo>
                  <a:pt x="5111" y="20342"/>
                </a:lnTo>
                <a:lnTo>
                  <a:pt x="5208" y="20537"/>
                </a:lnTo>
                <a:lnTo>
                  <a:pt x="5354" y="20683"/>
                </a:lnTo>
                <a:lnTo>
                  <a:pt x="5500" y="20780"/>
                </a:lnTo>
                <a:lnTo>
                  <a:pt x="5670" y="20853"/>
                </a:lnTo>
                <a:lnTo>
                  <a:pt x="5865" y="20877"/>
                </a:lnTo>
                <a:lnTo>
                  <a:pt x="6084" y="20853"/>
                </a:lnTo>
                <a:lnTo>
                  <a:pt x="6303" y="20877"/>
                </a:lnTo>
                <a:lnTo>
                  <a:pt x="6522" y="20902"/>
                </a:lnTo>
                <a:lnTo>
                  <a:pt x="6741" y="20877"/>
                </a:lnTo>
                <a:lnTo>
                  <a:pt x="6936" y="20853"/>
                </a:lnTo>
                <a:lnTo>
                  <a:pt x="7155" y="20780"/>
                </a:lnTo>
                <a:lnTo>
                  <a:pt x="7325" y="20683"/>
                </a:lnTo>
                <a:lnTo>
                  <a:pt x="7495" y="20561"/>
                </a:lnTo>
                <a:lnTo>
                  <a:pt x="7666" y="20391"/>
                </a:lnTo>
                <a:lnTo>
                  <a:pt x="7714" y="20293"/>
                </a:lnTo>
                <a:lnTo>
                  <a:pt x="7739" y="20220"/>
                </a:lnTo>
                <a:lnTo>
                  <a:pt x="7739" y="20123"/>
                </a:lnTo>
                <a:lnTo>
                  <a:pt x="7739" y="20026"/>
                </a:lnTo>
                <a:lnTo>
                  <a:pt x="7739" y="19929"/>
                </a:lnTo>
                <a:lnTo>
                  <a:pt x="7690" y="19831"/>
                </a:lnTo>
                <a:lnTo>
                  <a:pt x="7666" y="19758"/>
                </a:lnTo>
                <a:lnTo>
                  <a:pt x="7593" y="19685"/>
                </a:lnTo>
                <a:lnTo>
                  <a:pt x="7495" y="19612"/>
                </a:lnTo>
                <a:lnTo>
                  <a:pt x="7374" y="19539"/>
                </a:lnTo>
                <a:lnTo>
                  <a:pt x="7130" y="19442"/>
                </a:lnTo>
                <a:lnTo>
                  <a:pt x="7130" y="19418"/>
                </a:lnTo>
                <a:lnTo>
                  <a:pt x="7057" y="19126"/>
                </a:lnTo>
                <a:lnTo>
                  <a:pt x="7009" y="18809"/>
                </a:lnTo>
                <a:lnTo>
                  <a:pt x="6984" y="18152"/>
                </a:lnTo>
                <a:lnTo>
                  <a:pt x="6936" y="16546"/>
                </a:lnTo>
                <a:lnTo>
                  <a:pt x="6863" y="15476"/>
                </a:lnTo>
                <a:lnTo>
                  <a:pt x="6765" y="14405"/>
                </a:lnTo>
                <a:lnTo>
                  <a:pt x="6668" y="13334"/>
                </a:lnTo>
                <a:lnTo>
                  <a:pt x="6595" y="12288"/>
                </a:lnTo>
                <a:lnTo>
                  <a:pt x="6571" y="10804"/>
                </a:lnTo>
                <a:lnTo>
                  <a:pt x="6546" y="9344"/>
                </a:lnTo>
                <a:lnTo>
                  <a:pt x="6546" y="8395"/>
                </a:lnTo>
                <a:lnTo>
                  <a:pt x="6644" y="8663"/>
                </a:lnTo>
                <a:lnTo>
                  <a:pt x="6765" y="8930"/>
                </a:lnTo>
                <a:lnTo>
                  <a:pt x="6814" y="9174"/>
                </a:lnTo>
                <a:lnTo>
                  <a:pt x="6887" y="9417"/>
                </a:lnTo>
                <a:lnTo>
                  <a:pt x="6936" y="9904"/>
                </a:lnTo>
                <a:lnTo>
                  <a:pt x="6984" y="10415"/>
                </a:lnTo>
                <a:lnTo>
                  <a:pt x="7057" y="10901"/>
                </a:lnTo>
                <a:lnTo>
                  <a:pt x="6960" y="11120"/>
                </a:lnTo>
                <a:lnTo>
                  <a:pt x="6911" y="11339"/>
                </a:lnTo>
                <a:lnTo>
                  <a:pt x="6887" y="11583"/>
                </a:lnTo>
                <a:lnTo>
                  <a:pt x="6936" y="11802"/>
                </a:lnTo>
                <a:lnTo>
                  <a:pt x="6960" y="11923"/>
                </a:lnTo>
                <a:lnTo>
                  <a:pt x="7009" y="12020"/>
                </a:lnTo>
                <a:lnTo>
                  <a:pt x="7057" y="12093"/>
                </a:lnTo>
                <a:lnTo>
                  <a:pt x="7130" y="12166"/>
                </a:lnTo>
                <a:lnTo>
                  <a:pt x="7228" y="12239"/>
                </a:lnTo>
                <a:lnTo>
                  <a:pt x="7325" y="12288"/>
                </a:lnTo>
                <a:lnTo>
                  <a:pt x="7447" y="12312"/>
                </a:lnTo>
                <a:lnTo>
                  <a:pt x="7714" y="12312"/>
                </a:lnTo>
                <a:lnTo>
                  <a:pt x="7860" y="12264"/>
                </a:lnTo>
                <a:lnTo>
                  <a:pt x="7982" y="12215"/>
                </a:lnTo>
                <a:lnTo>
                  <a:pt x="8104" y="12142"/>
                </a:lnTo>
                <a:lnTo>
                  <a:pt x="8201" y="12045"/>
                </a:lnTo>
                <a:lnTo>
                  <a:pt x="8298" y="11947"/>
                </a:lnTo>
                <a:lnTo>
                  <a:pt x="8371" y="11826"/>
                </a:lnTo>
                <a:lnTo>
                  <a:pt x="8444" y="11704"/>
                </a:lnTo>
                <a:lnTo>
                  <a:pt x="8517" y="11510"/>
                </a:lnTo>
                <a:lnTo>
                  <a:pt x="8542" y="11291"/>
                </a:lnTo>
                <a:lnTo>
                  <a:pt x="8517" y="11193"/>
                </a:lnTo>
                <a:lnTo>
                  <a:pt x="8493" y="11096"/>
                </a:lnTo>
                <a:lnTo>
                  <a:pt x="8469" y="10999"/>
                </a:lnTo>
                <a:lnTo>
                  <a:pt x="8396" y="10926"/>
                </a:lnTo>
                <a:lnTo>
                  <a:pt x="8469" y="10269"/>
                </a:lnTo>
                <a:lnTo>
                  <a:pt x="8493" y="9587"/>
                </a:lnTo>
                <a:lnTo>
                  <a:pt x="8469" y="8906"/>
                </a:lnTo>
                <a:lnTo>
                  <a:pt x="8396" y="8249"/>
                </a:lnTo>
                <a:lnTo>
                  <a:pt x="8323" y="7908"/>
                </a:lnTo>
                <a:lnTo>
                  <a:pt x="8250" y="7568"/>
                </a:lnTo>
                <a:lnTo>
                  <a:pt x="8177" y="7251"/>
                </a:lnTo>
                <a:lnTo>
                  <a:pt x="8079" y="6935"/>
                </a:lnTo>
                <a:lnTo>
                  <a:pt x="7958" y="6619"/>
                </a:lnTo>
                <a:lnTo>
                  <a:pt x="7812" y="6327"/>
                </a:lnTo>
                <a:lnTo>
                  <a:pt x="7666" y="6035"/>
                </a:lnTo>
                <a:lnTo>
                  <a:pt x="7495" y="5743"/>
                </a:lnTo>
                <a:lnTo>
                  <a:pt x="7349" y="5548"/>
                </a:lnTo>
                <a:lnTo>
                  <a:pt x="7203" y="5378"/>
                </a:lnTo>
                <a:lnTo>
                  <a:pt x="7057" y="5232"/>
                </a:lnTo>
                <a:lnTo>
                  <a:pt x="6887" y="5086"/>
                </a:lnTo>
                <a:lnTo>
                  <a:pt x="6717" y="4940"/>
                </a:lnTo>
                <a:lnTo>
                  <a:pt x="6522" y="4842"/>
                </a:lnTo>
                <a:lnTo>
                  <a:pt x="6327" y="4745"/>
                </a:lnTo>
                <a:lnTo>
                  <a:pt x="6133" y="4648"/>
                </a:lnTo>
                <a:lnTo>
                  <a:pt x="5719" y="4502"/>
                </a:lnTo>
                <a:lnTo>
                  <a:pt x="5305" y="4429"/>
                </a:lnTo>
                <a:lnTo>
                  <a:pt x="4867" y="4380"/>
                </a:lnTo>
                <a:lnTo>
                  <a:pt x="4405" y="4356"/>
                </a:lnTo>
                <a:lnTo>
                  <a:pt x="4405" y="4307"/>
                </a:lnTo>
                <a:lnTo>
                  <a:pt x="4405" y="4283"/>
                </a:lnTo>
                <a:lnTo>
                  <a:pt x="4600" y="4258"/>
                </a:lnTo>
                <a:lnTo>
                  <a:pt x="4794" y="4185"/>
                </a:lnTo>
                <a:lnTo>
                  <a:pt x="4965" y="4112"/>
                </a:lnTo>
                <a:lnTo>
                  <a:pt x="5159" y="4015"/>
                </a:lnTo>
                <a:lnTo>
                  <a:pt x="5305" y="3893"/>
                </a:lnTo>
                <a:lnTo>
                  <a:pt x="5451" y="3772"/>
                </a:lnTo>
                <a:lnTo>
                  <a:pt x="5597" y="3626"/>
                </a:lnTo>
                <a:lnTo>
                  <a:pt x="5719" y="3456"/>
                </a:lnTo>
                <a:lnTo>
                  <a:pt x="5841" y="3310"/>
                </a:lnTo>
                <a:lnTo>
                  <a:pt x="5938" y="3115"/>
                </a:lnTo>
                <a:lnTo>
                  <a:pt x="6035" y="2945"/>
                </a:lnTo>
                <a:lnTo>
                  <a:pt x="6108" y="2750"/>
                </a:lnTo>
                <a:lnTo>
                  <a:pt x="6181" y="2555"/>
                </a:lnTo>
                <a:lnTo>
                  <a:pt x="6230" y="2361"/>
                </a:lnTo>
                <a:lnTo>
                  <a:pt x="6254" y="2166"/>
                </a:lnTo>
                <a:lnTo>
                  <a:pt x="6279" y="1971"/>
                </a:lnTo>
                <a:lnTo>
                  <a:pt x="6254" y="1752"/>
                </a:lnTo>
                <a:lnTo>
                  <a:pt x="6230" y="1533"/>
                </a:lnTo>
                <a:lnTo>
                  <a:pt x="6157" y="1314"/>
                </a:lnTo>
                <a:lnTo>
                  <a:pt x="6060" y="1095"/>
                </a:lnTo>
                <a:lnTo>
                  <a:pt x="5962" y="925"/>
                </a:lnTo>
                <a:lnTo>
                  <a:pt x="5816" y="730"/>
                </a:lnTo>
                <a:lnTo>
                  <a:pt x="5670" y="584"/>
                </a:lnTo>
                <a:lnTo>
                  <a:pt x="5500" y="438"/>
                </a:lnTo>
                <a:lnTo>
                  <a:pt x="5305" y="292"/>
                </a:lnTo>
                <a:lnTo>
                  <a:pt x="5111" y="195"/>
                </a:lnTo>
                <a:lnTo>
                  <a:pt x="4892" y="98"/>
                </a:lnTo>
                <a:lnTo>
                  <a:pt x="4697" y="49"/>
                </a:lnTo>
                <a:lnTo>
                  <a:pt x="4478" y="25"/>
                </a:lnTo>
                <a:lnTo>
                  <a:pt x="4259" y="0"/>
                </a:lnTo>
                <a:close/>
              </a:path>
            </a:pathLst>
          </a:custGeom>
          <a:solidFill>
            <a:srgbClr val="25212A">
              <a:alpha val="7115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14" name="Google Shape;1014;p95"/>
          <p:cNvSpPr/>
          <p:nvPr/>
        </p:nvSpPr>
        <p:spPr>
          <a:xfrm>
            <a:off x="7441797" y="4896335"/>
            <a:ext cx="197453" cy="555926"/>
          </a:xfrm>
          <a:custGeom>
            <a:rect b="b" l="l" r="r" t="t"/>
            <a:pathLst>
              <a:path extrusionOk="0" h="20829" w="7398">
                <a:moveTo>
                  <a:pt x="3991" y="584"/>
                </a:moveTo>
                <a:lnTo>
                  <a:pt x="3942" y="657"/>
                </a:lnTo>
                <a:lnTo>
                  <a:pt x="3893" y="730"/>
                </a:lnTo>
                <a:lnTo>
                  <a:pt x="3893" y="755"/>
                </a:lnTo>
                <a:lnTo>
                  <a:pt x="3918" y="779"/>
                </a:lnTo>
                <a:lnTo>
                  <a:pt x="3991" y="803"/>
                </a:lnTo>
                <a:lnTo>
                  <a:pt x="4064" y="779"/>
                </a:lnTo>
                <a:lnTo>
                  <a:pt x="4185" y="755"/>
                </a:lnTo>
                <a:lnTo>
                  <a:pt x="4283" y="706"/>
                </a:lnTo>
                <a:lnTo>
                  <a:pt x="4380" y="633"/>
                </a:lnTo>
                <a:lnTo>
                  <a:pt x="4453" y="730"/>
                </a:lnTo>
                <a:lnTo>
                  <a:pt x="4356" y="779"/>
                </a:lnTo>
                <a:lnTo>
                  <a:pt x="4210" y="852"/>
                </a:lnTo>
                <a:lnTo>
                  <a:pt x="4088" y="949"/>
                </a:lnTo>
                <a:lnTo>
                  <a:pt x="4088" y="974"/>
                </a:lnTo>
                <a:lnTo>
                  <a:pt x="4112" y="998"/>
                </a:lnTo>
                <a:lnTo>
                  <a:pt x="4283" y="998"/>
                </a:lnTo>
                <a:lnTo>
                  <a:pt x="4453" y="974"/>
                </a:lnTo>
                <a:lnTo>
                  <a:pt x="4623" y="901"/>
                </a:lnTo>
                <a:lnTo>
                  <a:pt x="4721" y="1071"/>
                </a:lnTo>
                <a:lnTo>
                  <a:pt x="4696" y="1071"/>
                </a:lnTo>
                <a:lnTo>
                  <a:pt x="4429" y="1193"/>
                </a:lnTo>
                <a:lnTo>
                  <a:pt x="4185" y="1314"/>
                </a:lnTo>
                <a:lnTo>
                  <a:pt x="4161" y="1339"/>
                </a:lnTo>
                <a:lnTo>
                  <a:pt x="4185" y="1339"/>
                </a:lnTo>
                <a:lnTo>
                  <a:pt x="4307" y="1387"/>
                </a:lnTo>
                <a:lnTo>
                  <a:pt x="4429" y="1387"/>
                </a:lnTo>
                <a:lnTo>
                  <a:pt x="4550" y="1363"/>
                </a:lnTo>
                <a:lnTo>
                  <a:pt x="4696" y="1314"/>
                </a:lnTo>
                <a:lnTo>
                  <a:pt x="4818" y="1266"/>
                </a:lnTo>
                <a:lnTo>
                  <a:pt x="4915" y="1533"/>
                </a:lnTo>
                <a:lnTo>
                  <a:pt x="4794" y="1582"/>
                </a:lnTo>
                <a:lnTo>
                  <a:pt x="4502" y="1679"/>
                </a:lnTo>
                <a:lnTo>
                  <a:pt x="4356" y="1728"/>
                </a:lnTo>
                <a:lnTo>
                  <a:pt x="4234" y="1825"/>
                </a:lnTo>
                <a:lnTo>
                  <a:pt x="4210" y="1850"/>
                </a:lnTo>
                <a:lnTo>
                  <a:pt x="4210" y="1874"/>
                </a:lnTo>
                <a:lnTo>
                  <a:pt x="4210" y="1898"/>
                </a:lnTo>
                <a:lnTo>
                  <a:pt x="4234" y="1898"/>
                </a:lnTo>
                <a:lnTo>
                  <a:pt x="4404" y="1947"/>
                </a:lnTo>
                <a:lnTo>
                  <a:pt x="4550" y="1923"/>
                </a:lnTo>
                <a:lnTo>
                  <a:pt x="4696" y="1898"/>
                </a:lnTo>
                <a:lnTo>
                  <a:pt x="4867" y="1874"/>
                </a:lnTo>
                <a:lnTo>
                  <a:pt x="4964" y="1850"/>
                </a:lnTo>
                <a:lnTo>
                  <a:pt x="4988" y="2069"/>
                </a:lnTo>
                <a:lnTo>
                  <a:pt x="4891" y="2093"/>
                </a:lnTo>
                <a:lnTo>
                  <a:pt x="4696" y="2142"/>
                </a:lnTo>
                <a:lnTo>
                  <a:pt x="4526" y="2190"/>
                </a:lnTo>
                <a:lnTo>
                  <a:pt x="4331" y="2263"/>
                </a:lnTo>
                <a:lnTo>
                  <a:pt x="4137" y="2336"/>
                </a:lnTo>
                <a:lnTo>
                  <a:pt x="4112" y="2361"/>
                </a:lnTo>
                <a:lnTo>
                  <a:pt x="4137" y="2385"/>
                </a:lnTo>
                <a:lnTo>
                  <a:pt x="4283" y="2385"/>
                </a:lnTo>
                <a:lnTo>
                  <a:pt x="4404" y="2409"/>
                </a:lnTo>
                <a:lnTo>
                  <a:pt x="4599" y="2385"/>
                </a:lnTo>
                <a:lnTo>
                  <a:pt x="4769" y="2361"/>
                </a:lnTo>
                <a:lnTo>
                  <a:pt x="4988" y="2336"/>
                </a:lnTo>
                <a:lnTo>
                  <a:pt x="4988" y="2434"/>
                </a:lnTo>
                <a:lnTo>
                  <a:pt x="4940" y="2604"/>
                </a:lnTo>
                <a:lnTo>
                  <a:pt x="4891" y="2750"/>
                </a:lnTo>
                <a:lnTo>
                  <a:pt x="4794" y="2726"/>
                </a:lnTo>
                <a:lnTo>
                  <a:pt x="4696" y="2726"/>
                </a:lnTo>
                <a:lnTo>
                  <a:pt x="4502" y="2750"/>
                </a:lnTo>
                <a:lnTo>
                  <a:pt x="4258" y="2750"/>
                </a:lnTo>
                <a:lnTo>
                  <a:pt x="4137" y="2774"/>
                </a:lnTo>
                <a:lnTo>
                  <a:pt x="4015" y="2847"/>
                </a:lnTo>
                <a:lnTo>
                  <a:pt x="4015" y="2872"/>
                </a:lnTo>
                <a:lnTo>
                  <a:pt x="4112" y="2945"/>
                </a:lnTo>
                <a:lnTo>
                  <a:pt x="4210" y="2993"/>
                </a:lnTo>
                <a:lnTo>
                  <a:pt x="4429" y="2993"/>
                </a:lnTo>
                <a:lnTo>
                  <a:pt x="4599" y="3018"/>
                </a:lnTo>
                <a:lnTo>
                  <a:pt x="4745" y="3018"/>
                </a:lnTo>
                <a:lnTo>
                  <a:pt x="4623" y="3164"/>
                </a:lnTo>
                <a:lnTo>
                  <a:pt x="4502" y="3310"/>
                </a:lnTo>
                <a:lnTo>
                  <a:pt x="4453" y="3285"/>
                </a:lnTo>
                <a:lnTo>
                  <a:pt x="4283" y="3237"/>
                </a:lnTo>
                <a:lnTo>
                  <a:pt x="4112" y="3212"/>
                </a:lnTo>
                <a:lnTo>
                  <a:pt x="3918" y="3212"/>
                </a:lnTo>
                <a:lnTo>
                  <a:pt x="3747" y="3237"/>
                </a:lnTo>
                <a:lnTo>
                  <a:pt x="3723" y="3237"/>
                </a:lnTo>
                <a:lnTo>
                  <a:pt x="3723" y="3261"/>
                </a:lnTo>
                <a:lnTo>
                  <a:pt x="3747" y="3310"/>
                </a:lnTo>
                <a:lnTo>
                  <a:pt x="3966" y="3407"/>
                </a:lnTo>
                <a:lnTo>
                  <a:pt x="4210" y="3480"/>
                </a:lnTo>
                <a:lnTo>
                  <a:pt x="3991" y="3529"/>
                </a:lnTo>
                <a:lnTo>
                  <a:pt x="3796" y="3553"/>
                </a:lnTo>
                <a:lnTo>
                  <a:pt x="3553" y="3553"/>
                </a:lnTo>
                <a:lnTo>
                  <a:pt x="3334" y="3504"/>
                </a:lnTo>
                <a:lnTo>
                  <a:pt x="3090" y="3407"/>
                </a:lnTo>
                <a:lnTo>
                  <a:pt x="2896" y="3285"/>
                </a:lnTo>
                <a:lnTo>
                  <a:pt x="2701" y="3115"/>
                </a:lnTo>
                <a:lnTo>
                  <a:pt x="2555" y="2945"/>
                </a:lnTo>
                <a:lnTo>
                  <a:pt x="2433" y="2726"/>
                </a:lnTo>
                <a:lnTo>
                  <a:pt x="2360" y="2507"/>
                </a:lnTo>
                <a:lnTo>
                  <a:pt x="2312" y="2288"/>
                </a:lnTo>
                <a:lnTo>
                  <a:pt x="2312" y="2020"/>
                </a:lnTo>
                <a:lnTo>
                  <a:pt x="2336" y="1874"/>
                </a:lnTo>
                <a:lnTo>
                  <a:pt x="2360" y="1704"/>
                </a:lnTo>
                <a:lnTo>
                  <a:pt x="2409" y="1558"/>
                </a:lnTo>
                <a:lnTo>
                  <a:pt x="2482" y="1412"/>
                </a:lnTo>
                <a:lnTo>
                  <a:pt x="2677" y="1120"/>
                </a:lnTo>
                <a:lnTo>
                  <a:pt x="2871" y="876"/>
                </a:lnTo>
                <a:lnTo>
                  <a:pt x="3017" y="755"/>
                </a:lnTo>
                <a:lnTo>
                  <a:pt x="3139" y="682"/>
                </a:lnTo>
                <a:lnTo>
                  <a:pt x="3261" y="633"/>
                </a:lnTo>
                <a:lnTo>
                  <a:pt x="3407" y="584"/>
                </a:lnTo>
                <a:close/>
                <a:moveTo>
                  <a:pt x="1898" y="7860"/>
                </a:moveTo>
                <a:lnTo>
                  <a:pt x="2020" y="7933"/>
                </a:lnTo>
                <a:lnTo>
                  <a:pt x="1995" y="8200"/>
                </a:lnTo>
                <a:lnTo>
                  <a:pt x="1995" y="8444"/>
                </a:lnTo>
                <a:lnTo>
                  <a:pt x="1971" y="8979"/>
                </a:lnTo>
                <a:lnTo>
                  <a:pt x="1971" y="9149"/>
                </a:lnTo>
                <a:lnTo>
                  <a:pt x="1922" y="9344"/>
                </a:lnTo>
                <a:lnTo>
                  <a:pt x="1801" y="9685"/>
                </a:lnTo>
                <a:lnTo>
                  <a:pt x="1655" y="10050"/>
                </a:lnTo>
                <a:lnTo>
                  <a:pt x="1509" y="10390"/>
                </a:lnTo>
                <a:lnTo>
                  <a:pt x="1436" y="10658"/>
                </a:lnTo>
                <a:lnTo>
                  <a:pt x="1363" y="10926"/>
                </a:lnTo>
                <a:lnTo>
                  <a:pt x="1314" y="10707"/>
                </a:lnTo>
                <a:lnTo>
                  <a:pt x="1265" y="10536"/>
                </a:lnTo>
                <a:lnTo>
                  <a:pt x="1241" y="10512"/>
                </a:lnTo>
                <a:lnTo>
                  <a:pt x="1290" y="10463"/>
                </a:lnTo>
                <a:lnTo>
                  <a:pt x="1314" y="10390"/>
                </a:lnTo>
                <a:lnTo>
                  <a:pt x="1363" y="9733"/>
                </a:lnTo>
                <a:lnTo>
                  <a:pt x="1460" y="9076"/>
                </a:lnTo>
                <a:lnTo>
                  <a:pt x="1533" y="8760"/>
                </a:lnTo>
                <a:lnTo>
                  <a:pt x="1606" y="8444"/>
                </a:lnTo>
                <a:lnTo>
                  <a:pt x="1728" y="8152"/>
                </a:lnTo>
                <a:lnTo>
                  <a:pt x="1898" y="7860"/>
                </a:lnTo>
                <a:close/>
                <a:moveTo>
                  <a:pt x="5499" y="7860"/>
                </a:moveTo>
                <a:lnTo>
                  <a:pt x="5670" y="8152"/>
                </a:lnTo>
                <a:lnTo>
                  <a:pt x="5791" y="8444"/>
                </a:lnTo>
                <a:lnTo>
                  <a:pt x="5864" y="8760"/>
                </a:lnTo>
                <a:lnTo>
                  <a:pt x="5937" y="9076"/>
                </a:lnTo>
                <a:lnTo>
                  <a:pt x="6010" y="9733"/>
                </a:lnTo>
                <a:lnTo>
                  <a:pt x="6083" y="10390"/>
                </a:lnTo>
                <a:lnTo>
                  <a:pt x="6107" y="10463"/>
                </a:lnTo>
                <a:lnTo>
                  <a:pt x="6156" y="10512"/>
                </a:lnTo>
                <a:lnTo>
                  <a:pt x="6132" y="10536"/>
                </a:lnTo>
                <a:lnTo>
                  <a:pt x="6083" y="10707"/>
                </a:lnTo>
                <a:lnTo>
                  <a:pt x="6034" y="10926"/>
                </a:lnTo>
                <a:lnTo>
                  <a:pt x="5961" y="10658"/>
                </a:lnTo>
                <a:lnTo>
                  <a:pt x="5889" y="10390"/>
                </a:lnTo>
                <a:lnTo>
                  <a:pt x="5743" y="10050"/>
                </a:lnTo>
                <a:lnTo>
                  <a:pt x="5597" y="9685"/>
                </a:lnTo>
                <a:lnTo>
                  <a:pt x="5475" y="9344"/>
                </a:lnTo>
                <a:lnTo>
                  <a:pt x="5426" y="9149"/>
                </a:lnTo>
                <a:lnTo>
                  <a:pt x="5426" y="8979"/>
                </a:lnTo>
                <a:lnTo>
                  <a:pt x="5402" y="8444"/>
                </a:lnTo>
                <a:lnTo>
                  <a:pt x="5402" y="8200"/>
                </a:lnTo>
                <a:lnTo>
                  <a:pt x="5378" y="7933"/>
                </a:lnTo>
                <a:lnTo>
                  <a:pt x="5499" y="7860"/>
                </a:lnTo>
                <a:close/>
                <a:moveTo>
                  <a:pt x="3869" y="4623"/>
                </a:moveTo>
                <a:lnTo>
                  <a:pt x="4161" y="4672"/>
                </a:lnTo>
                <a:lnTo>
                  <a:pt x="4453" y="4721"/>
                </a:lnTo>
                <a:lnTo>
                  <a:pt x="4380" y="4769"/>
                </a:lnTo>
                <a:lnTo>
                  <a:pt x="4283" y="4842"/>
                </a:lnTo>
                <a:lnTo>
                  <a:pt x="4283" y="4867"/>
                </a:lnTo>
                <a:lnTo>
                  <a:pt x="4307" y="4891"/>
                </a:lnTo>
                <a:lnTo>
                  <a:pt x="4696" y="4842"/>
                </a:lnTo>
                <a:lnTo>
                  <a:pt x="4842" y="4842"/>
                </a:lnTo>
                <a:lnTo>
                  <a:pt x="4915" y="4867"/>
                </a:lnTo>
                <a:lnTo>
                  <a:pt x="4818" y="4891"/>
                </a:lnTo>
                <a:lnTo>
                  <a:pt x="4696" y="4940"/>
                </a:lnTo>
                <a:lnTo>
                  <a:pt x="4599" y="4988"/>
                </a:lnTo>
                <a:lnTo>
                  <a:pt x="4550" y="5086"/>
                </a:lnTo>
                <a:lnTo>
                  <a:pt x="4550" y="5110"/>
                </a:lnTo>
                <a:lnTo>
                  <a:pt x="4575" y="5110"/>
                </a:lnTo>
                <a:lnTo>
                  <a:pt x="4818" y="5037"/>
                </a:lnTo>
                <a:lnTo>
                  <a:pt x="4964" y="5013"/>
                </a:lnTo>
                <a:lnTo>
                  <a:pt x="5086" y="4988"/>
                </a:lnTo>
                <a:lnTo>
                  <a:pt x="5159" y="4988"/>
                </a:lnTo>
                <a:lnTo>
                  <a:pt x="5329" y="5110"/>
                </a:lnTo>
                <a:lnTo>
                  <a:pt x="5086" y="5134"/>
                </a:lnTo>
                <a:lnTo>
                  <a:pt x="4964" y="5183"/>
                </a:lnTo>
                <a:lnTo>
                  <a:pt x="4867" y="5232"/>
                </a:lnTo>
                <a:lnTo>
                  <a:pt x="4867" y="5280"/>
                </a:lnTo>
                <a:lnTo>
                  <a:pt x="4867" y="5305"/>
                </a:lnTo>
                <a:lnTo>
                  <a:pt x="4988" y="5353"/>
                </a:lnTo>
                <a:lnTo>
                  <a:pt x="5110" y="5353"/>
                </a:lnTo>
                <a:lnTo>
                  <a:pt x="5378" y="5329"/>
                </a:lnTo>
                <a:lnTo>
                  <a:pt x="5548" y="5305"/>
                </a:lnTo>
                <a:lnTo>
                  <a:pt x="5694" y="5451"/>
                </a:lnTo>
                <a:lnTo>
                  <a:pt x="5572" y="5475"/>
                </a:lnTo>
                <a:lnTo>
                  <a:pt x="5378" y="5524"/>
                </a:lnTo>
                <a:lnTo>
                  <a:pt x="5305" y="5548"/>
                </a:lnTo>
                <a:lnTo>
                  <a:pt x="5232" y="5597"/>
                </a:lnTo>
                <a:lnTo>
                  <a:pt x="5232" y="5621"/>
                </a:lnTo>
                <a:lnTo>
                  <a:pt x="5232" y="5645"/>
                </a:lnTo>
                <a:lnTo>
                  <a:pt x="5402" y="5621"/>
                </a:lnTo>
                <a:lnTo>
                  <a:pt x="5572" y="5621"/>
                </a:lnTo>
                <a:lnTo>
                  <a:pt x="5791" y="5572"/>
                </a:lnTo>
                <a:lnTo>
                  <a:pt x="5889" y="5718"/>
                </a:lnTo>
                <a:lnTo>
                  <a:pt x="5840" y="5718"/>
                </a:lnTo>
                <a:lnTo>
                  <a:pt x="5621" y="5743"/>
                </a:lnTo>
                <a:lnTo>
                  <a:pt x="5499" y="5791"/>
                </a:lnTo>
                <a:lnTo>
                  <a:pt x="5426" y="5840"/>
                </a:lnTo>
                <a:lnTo>
                  <a:pt x="5426" y="5889"/>
                </a:lnTo>
                <a:lnTo>
                  <a:pt x="5524" y="5913"/>
                </a:lnTo>
                <a:lnTo>
                  <a:pt x="5621" y="5913"/>
                </a:lnTo>
                <a:lnTo>
                  <a:pt x="5791" y="5889"/>
                </a:lnTo>
                <a:lnTo>
                  <a:pt x="6010" y="5889"/>
                </a:lnTo>
                <a:lnTo>
                  <a:pt x="6107" y="6083"/>
                </a:lnTo>
                <a:lnTo>
                  <a:pt x="5937" y="6132"/>
                </a:lnTo>
                <a:lnTo>
                  <a:pt x="5840" y="6181"/>
                </a:lnTo>
                <a:lnTo>
                  <a:pt x="5767" y="6229"/>
                </a:lnTo>
                <a:lnTo>
                  <a:pt x="5864" y="6254"/>
                </a:lnTo>
                <a:lnTo>
                  <a:pt x="5986" y="6254"/>
                </a:lnTo>
                <a:lnTo>
                  <a:pt x="6205" y="6229"/>
                </a:lnTo>
                <a:lnTo>
                  <a:pt x="6302" y="6448"/>
                </a:lnTo>
                <a:lnTo>
                  <a:pt x="6253" y="6473"/>
                </a:lnTo>
                <a:lnTo>
                  <a:pt x="6083" y="6521"/>
                </a:lnTo>
                <a:lnTo>
                  <a:pt x="5937" y="6619"/>
                </a:lnTo>
                <a:lnTo>
                  <a:pt x="5937" y="6643"/>
                </a:lnTo>
                <a:lnTo>
                  <a:pt x="6083" y="6643"/>
                </a:lnTo>
                <a:lnTo>
                  <a:pt x="6229" y="6619"/>
                </a:lnTo>
                <a:lnTo>
                  <a:pt x="6351" y="6594"/>
                </a:lnTo>
                <a:lnTo>
                  <a:pt x="6448" y="6813"/>
                </a:lnTo>
                <a:lnTo>
                  <a:pt x="6448" y="6838"/>
                </a:lnTo>
                <a:lnTo>
                  <a:pt x="6375" y="6862"/>
                </a:lnTo>
                <a:lnTo>
                  <a:pt x="6229" y="6935"/>
                </a:lnTo>
                <a:lnTo>
                  <a:pt x="6107" y="7008"/>
                </a:lnTo>
                <a:lnTo>
                  <a:pt x="6107" y="7032"/>
                </a:lnTo>
                <a:lnTo>
                  <a:pt x="6132" y="7057"/>
                </a:lnTo>
                <a:lnTo>
                  <a:pt x="6399" y="7008"/>
                </a:lnTo>
                <a:lnTo>
                  <a:pt x="6497" y="6984"/>
                </a:lnTo>
                <a:lnTo>
                  <a:pt x="6545" y="7130"/>
                </a:lnTo>
                <a:lnTo>
                  <a:pt x="6472" y="7154"/>
                </a:lnTo>
                <a:lnTo>
                  <a:pt x="6302" y="7178"/>
                </a:lnTo>
                <a:lnTo>
                  <a:pt x="6205" y="7203"/>
                </a:lnTo>
                <a:lnTo>
                  <a:pt x="6132" y="7227"/>
                </a:lnTo>
                <a:lnTo>
                  <a:pt x="6107" y="7276"/>
                </a:lnTo>
                <a:lnTo>
                  <a:pt x="6083" y="7300"/>
                </a:lnTo>
                <a:lnTo>
                  <a:pt x="6107" y="7349"/>
                </a:lnTo>
                <a:lnTo>
                  <a:pt x="6132" y="7373"/>
                </a:lnTo>
                <a:lnTo>
                  <a:pt x="6205" y="7422"/>
                </a:lnTo>
                <a:lnTo>
                  <a:pt x="6278" y="7422"/>
                </a:lnTo>
                <a:lnTo>
                  <a:pt x="6424" y="7397"/>
                </a:lnTo>
                <a:lnTo>
                  <a:pt x="6618" y="7397"/>
                </a:lnTo>
                <a:lnTo>
                  <a:pt x="6667" y="7519"/>
                </a:lnTo>
                <a:lnTo>
                  <a:pt x="6424" y="7592"/>
                </a:lnTo>
                <a:lnTo>
                  <a:pt x="6278" y="7641"/>
                </a:lnTo>
                <a:lnTo>
                  <a:pt x="6253" y="7665"/>
                </a:lnTo>
                <a:lnTo>
                  <a:pt x="6278" y="7689"/>
                </a:lnTo>
                <a:lnTo>
                  <a:pt x="6375" y="7714"/>
                </a:lnTo>
                <a:lnTo>
                  <a:pt x="6472" y="7738"/>
                </a:lnTo>
                <a:lnTo>
                  <a:pt x="6667" y="7714"/>
                </a:lnTo>
                <a:lnTo>
                  <a:pt x="6716" y="7714"/>
                </a:lnTo>
                <a:lnTo>
                  <a:pt x="6740" y="7860"/>
                </a:lnTo>
                <a:lnTo>
                  <a:pt x="6667" y="7884"/>
                </a:lnTo>
                <a:lnTo>
                  <a:pt x="6570" y="7933"/>
                </a:lnTo>
                <a:lnTo>
                  <a:pt x="6448" y="7981"/>
                </a:lnTo>
                <a:lnTo>
                  <a:pt x="6424" y="8030"/>
                </a:lnTo>
                <a:lnTo>
                  <a:pt x="6448" y="8030"/>
                </a:lnTo>
                <a:lnTo>
                  <a:pt x="6545" y="8079"/>
                </a:lnTo>
                <a:lnTo>
                  <a:pt x="6691" y="8079"/>
                </a:lnTo>
                <a:lnTo>
                  <a:pt x="6789" y="8054"/>
                </a:lnTo>
                <a:lnTo>
                  <a:pt x="6813" y="8249"/>
                </a:lnTo>
                <a:lnTo>
                  <a:pt x="6740" y="8249"/>
                </a:lnTo>
                <a:lnTo>
                  <a:pt x="6570" y="8298"/>
                </a:lnTo>
                <a:lnTo>
                  <a:pt x="6424" y="8371"/>
                </a:lnTo>
                <a:lnTo>
                  <a:pt x="6399" y="8395"/>
                </a:lnTo>
                <a:lnTo>
                  <a:pt x="6424" y="8419"/>
                </a:lnTo>
                <a:lnTo>
                  <a:pt x="6472" y="8444"/>
                </a:lnTo>
                <a:lnTo>
                  <a:pt x="6545" y="8468"/>
                </a:lnTo>
                <a:lnTo>
                  <a:pt x="6837" y="8468"/>
                </a:lnTo>
                <a:lnTo>
                  <a:pt x="6862" y="8638"/>
                </a:lnTo>
                <a:lnTo>
                  <a:pt x="6764" y="8663"/>
                </a:lnTo>
                <a:lnTo>
                  <a:pt x="6667" y="8711"/>
                </a:lnTo>
                <a:lnTo>
                  <a:pt x="6570" y="8784"/>
                </a:lnTo>
                <a:lnTo>
                  <a:pt x="6570" y="8809"/>
                </a:lnTo>
                <a:lnTo>
                  <a:pt x="6886" y="8809"/>
                </a:lnTo>
                <a:lnTo>
                  <a:pt x="6910" y="9052"/>
                </a:lnTo>
                <a:lnTo>
                  <a:pt x="6764" y="9101"/>
                </a:lnTo>
                <a:lnTo>
                  <a:pt x="6691" y="9125"/>
                </a:lnTo>
                <a:lnTo>
                  <a:pt x="6618" y="9174"/>
                </a:lnTo>
                <a:lnTo>
                  <a:pt x="6618" y="9198"/>
                </a:lnTo>
                <a:lnTo>
                  <a:pt x="6667" y="9222"/>
                </a:lnTo>
                <a:lnTo>
                  <a:pt x="6691" y="9222"/>
                </a:lnTo>
                <a:lnTo>
                  <a:pt x="6789" y="9247"/>
                </a:lnTo>
                <a:lnTo>
                  <a:pt x="6910" y="9222"/>
                </a:lnTo>
                <a:lnTo>
                  <a:pt x="6910" y="9466"/>
                </a:lnTo>
                <a:lnTo>
                  <a:pt x="6570" y="9587"/>
                </a:lnTo>
                <a:lnTo>
                  <a:pt x="6545" y="9612"/>
                </a:lnTo>
                <a:lnTo>
                  <a:pt x="6545" y="9636"/>
                </a:lnTo>
                <a:lnTo>
                  <a:pt x="6594" y="9685"/>
                </a:lnTo>
                <a:lnTo>
                  <a:pt x="6764" y="9709"/>
                </a:lnTo>
                <a:lnTo>
                  <a:pt x="6910" y="9709"/>
                </a:lnTo>
                <a:lnTo>
                  <a:pt x="6910" y="9831"/>
                </a:lnTo>
                <a:lnTo>
                  <a:pt x="6813" y="9855"/>
                </a:lnTo>
                <a:lnTo>
                  <a:pt x="6667" y="9928"/>
                </a:lnTo>
                <a:lnTo>
                  <a:pt x="6643" y="9952"/>
                </a:lnTo>
                <a:lnTo>
                  <a:pt x="6643" y="10001"/>
                </a:lnTo>
                <a:lnTo>
                  <a:pt x="6667" y="10025"/>
                </a:lnTo>
                <a:lnTo>
                  <a:pt x="6716" y="10050"/>
                </a:lnTo>
                <a:lnTo>
                  <a:pt x="6910" y="10074"/>
                </a:lnTo>
                <a:lnTo>
                  <a:pt x="6886" y="10293"/>
                </a:lnTo>
                <a:lnTo>
                  <a:pt x="6789" y="10293"/>
                </a:lnTo>
                <a:lnTo>
                  <a:pt x="6691" y="10317"/>
                </a:lnTo>
                <a:lnTo>
                  <a:pt x="6667" y="10342"/>
                </a:lnTo>
                <a:lnTo>
                  <a:pt x="6667" y="10366"/>
                </a:lnTo>
                <a:lnTo>
                  <a:pt x="6667" y="10390"/>
                </a:lnTo>
                <a:lnTo>
                  <a:pt x="6691" y="10415"/>
                </a:lnTo>
                <a:lnTo>
                  <a:pt x="6789" y="10439"/>
                </a:lnTo>
                <a:lnTo>
                  <a:pt x="6862" y="10439"/>
                </a:lnTo>
                <a:lnTo>
                  <a:pt x="6837" y="10682"/>
                </a:lnTo>
                <a:lnTo>
                  <a:pt x="6813" y="10658"/>
                </a:lnTo>
                <a:lnTo>
                  <a:pt x="6764" y="10658"/>
                </a:lnTo>
                <a:lnTo>
                  <a:pt x="6764" y="10682"/>
                </a:lnTo>
                <a:lnTo>
                  <a:pt x="6740" y="10682"/>
                </a:lnTo>
                <a:lnTo>
                  <a:pt x="6764" y="10755"/>
                </a:lnTo>
                <a:lnTo>
                  <a:pt x="6813" y="10804"/>
                </a:lnTo>
                <a:lnTo>
                  <a:pt x="6813" y="10828"/>
                </a:lnTo>
                <a:lnTo>
                  <a:pt x="6813" y="10926"/>
                </a:lnTo>
                <a:lnTo>
                  <a:pt x="6837" y="10974"/>
                </a:lnTo>
                <a:lnTo>
                  <a:pt x="6862" y="11047"/>
                </a:lnTo>
                <a:lnTo>
                  <a:pt x="6910" y="11096"/>
                </a:lnTo>
                <a:lnTo>
                  <a:pt x="6935" y="11339"/>
                </a:lnTo>
                <a:lnTo>
                  <a:pt x="6935" y="11461"/>
                </a:lnTo>
                <a:lnTo>
                  <a:pt x="6886" y="11583"/>
                </a:lnTo>
                <a:lnTo>
                  <a:pt x="6837" y="11656"/>
                </a:lnTo>
                <a:lnTo>
                  <a:pt x="6740" y="11729"/>
                </a:lnTo>
                <a:lnTo>
                  <a:pt x="6643" y="11801"/>
                </a:lnTo>
                <a:lnTo>
                  <a:pt x="6594" y="11801"/>
                </a:lnTo>
                <a:lnTo>
                  <a:pt x="6570" y="11753"/>
                </a:lnTo>
                <a:lnTo>
                  <a:pt x="6521" y="11656"/>
                </a:lnTo>
                <a:lnTo>
                  <a:pt x="6472" y="11534"/>
                </a:lnTo>
                <a:lnTo>
                  <a:pt x="6424" y="11266"/>
                </a:lnTo>
                <a:lnTo>
                  <a:pt x="6448" y="10999"/>
                </a:lnTo>
                <a:lnTo>
                  <a:pt x="6472" y="10853"/>
                </a:lnTo>
                <a:lnTo>
                  <a:pt x="6521" y="10755"/>
                </a:lnTo>
                <a:lnTo>
                  <a:pt x="6521" y="10658"/>
                </a:lnTo>
                <a:lnTo>
                  <a:pt x="6521" y="10585"/>
                </a:lnTo>
                <a:lnTo>
                  <a:pt x="6472" y="10512"/>
                </a:lnTo>
                <a:lnTo>
                  <a:pt x="6424" y="10463"/>
                </a:lnTo>
                <a:lnTo>
                  <a:pt x="6424" y="10390"/>
                </a:lnTo>
                <a:lnTo>
                  <a:pt x="6448" y="10025"/>
                </a:lnTo>
                <a:lnTo>
                  <a:pt x="6448" y="9660"/>
                </a:lnTo>
                <a:lnTo>
                  <a:pt x="6399" y="9271"/>
                </a:lnTo>
                <a:lnTo>
                  <a:pt x="6326" y="8906"/>
                </a:lnTo>
                <a:lnTo>
                  <a:pt x="6253" y="8541"/>
                </a:lnTo>
                <a:lnTo>
                  <a:pt x="6132" y="8200"/>
                </a:lnTo>
                <a:lnTo>
                  <a:pt x="5961" y="7860"/>
                </a:lnTo>
                <a:lnTo>
                  <a:pt x="5791" y="7568"/>
                </a:lnTo>
                <a:lnTo>
                  <a:pt x="5767" y="7543"/>
                </a:lnTo>
                <a:lnTo>
                  <a:pt x="5864" y="7300"/>
                </a:lnTo>
                <a:lnTo>
                  <a:pt x="5937" y="7081"/>
                </a:lnTo>
                <a:lnTo>
                  <a:pt x="5937" y="6935"/>
                </a:lnTo>
                <a:lnTo>
                  <a:pt x="5937" y="6789"/>
                </a:lnTo>
                <a:lnTo>
                  <a:pt x="5889" y="6619"/>
                </a:lnTo>
                <a:lnTo>
                  <a:pt x="5840" y="6473"/>
                </a:lnTo>
                <a:lnTo>
                  <a:pt x="5767" y="6327"/>
                </a:lnTo>
                <a:lnTo>
                  <a:pt x="5670" y="6229"/>
                </a:lnTo>
                <a:lnTo>
                  <a:pt x="5597" y="6205"/>
                </a:lnTo>
                <a:lnTo>
                  <a:pt x="5524" y="6181"/>
                </a:lnTo>
                <a:lnTo>
                  <a:pt x="5451" y="6181"/>
                </a:lnTo>
                <a:lnTo>
                  <a:pt x="5378" y="6205"/>
                </a:lnTo>
                <a:lnTo>
                  <a:pt x="5305" y="6254"/>
                </a:lnTo>
                <a:lnTo>
                  <a:pt x="5280" y="6327"/>
                </a:lnTo>
                <a:lnTo>
                  <a:pt x="5280" y="6400"/>
                </a:lnTo>
                <a:lnTo>
                  <a:pt x="5305" y="6473"/>
                </a:lnTo>
                <a:lnTo>
                  <a:pt x="5426" y="6570"/>
                </a:lnTo>
                <a:lnTo>
                  <a:pt x="5475" y="6643"/>
                </a:lnTo>
                <a:lnTo>
                  <a:pt x="5524" y="6716"/>
                </a:lnTo>
                <a:lnTo>
                  <a:pt x="5524" y="6886"/>
                </a:lnTo>
                <a:lnTo>
                  <a:pt x="5499" y="7057"/>
                </a:lnTo>
                <a:lnTo>
                  <a:pt x="5451" y="7227"/>
                </a:lnTo>
                <a:lnTo>
                  <a:pt x="5353" y="7373"/>
                </a:lnTo>
                <a:lnTo>
                  <a:pt x="5305" y="7446"/>
                </a:lnTo>
                <a:lnTo>
                  <a:pt x="5256" y="7519"/>
                </a:lnTo>
                <a:lnTo>
                  <a:pt x="5183" y="7543"/>
                </a:lnTo>
                <a:lnTo>
                  <a:pt x="5086" y="7568"/>
                </a:lnTo>
                <a:lnTo>
                  <a:pt x="5013" y="7592"/>
                </a:lnTo>
                <a:lnTo>
                  <a:pt x="4964" y="7616"/>
                </a:lnTo>
                <a:lnTo>
                  <a:pt x="4915" y="7665"/>
                </a:lnTo>
                <a:lnTo>
                  <a:pt x="4891" y="7738"/>
                </a:lnTo>
                <a:lnTo>
                  <a:pt x="4867" y="7811"/>
                </a:lnTo>
                <a:lnTo>
                  <a:pt x="4891" y="7860"/>
                </a:lnTo>
                <a:lnTo>
                  <a:pt x="4915" y="7933"/>
                </a:lnTo>
                <a:lnTo>
                  <a:pt x="4964" y="7981"/>
                </a:lnTo>
                <a:lnTo>
                  <a:pt x="4842" y="7981"/>
                </a:lnTo>
                <a:lnTo>
                  <a:pt x="4648" y="8006"/>
                </a:lnTo>
                <a:lnTo>
                  <a:pt x="4575" y="8054"/>
                </a:lnTo>
                <a:lnTo>
                  <a:pt x="4550" y="8079"/>
                </a:lnTo>
                <a:lnTo>
                  <a:pt x="4550" y="8103"/>
                </a:lnTo>
                <a:lnTo>
                  <a:pt x="4550" y="8152"/>
                </a:lnTo>
                <a:lnTo>
                  <a:pt x="4599" y="8176"/>
                </a:lnTo>
                <a:lnTo>
                  <a:pt x="4696" y="8225"/>
                </a:lnTo>
                <a:lnTo>
                  <a:pt x="5013" y="8225"/>
                </a:lnTo>
                <a:lnTo>
                  <a:pt x="5013" y="8346"/>
                </a:lnTo>
                <a:lnTo>
                  <a:pt x="4842" y="8371"/>
                </a:lnTo>
                <a:lnTo>
                  <a:pt x="4696" y="8395"/>
                </a:lnTo>
                <a:lnTo>
                  <a:pt x="4526" y="8419"/>
                </a:lnTo>
                <a:lnTo>
                  <a:pt x="4477" y="8468"/>
                </a:lnTo>
                <a:lnTo>
                  <a:pt x="4453" y="8517"/>
                </a:lnTo>
                <a:lnTo>
                  <a:pt x="4477" y="8565"/>
                </a:lnTo>
                <a:lnTo>
                  <a:pt x="4526" y="8590"/>
                </a:lnTo>
                <a:lnTo>
                  <a:pt x="4745" y="8638"/>
                </a:lnTo>
                <a:lnTo>
                  <a:pt x="5013" y="8638"/>
                </a:lnTo>
                <a:lnTo>
                  <a:pt x="5013" y="8687"/>
                </a:lnTo>
                <a:lnTo>
                  <a:pt x="4891" y="8711"/>
                </a:lnTo>
                <a:lnTo>
                  <a:pt x="4672" y="8736"/>
                </a:lnTo>
                <a:lnTo>
                  <a:pt x="4575" y="8760"/>
                </a:lnTo>
                <a:lnTo>
                  <a:pt x="4477" y="8809"/>
                </a:lnTo>
                <a:lnTo>
                  <a:pt x="4453" y="8833"/>
                </a:lnTo>
                <a:lnTo>
                  <a:pt x="4477" y="8882"/>
                </a:lnTo>
                <a:lnTo>
                  <a:pt x="4550" y="8906"/>
                </a:lnTo>
                <a:lnTo>
                  <a:pt x="4648" y="8930"/>
                </a:lnTo>
                <a:lnTo>
                  <a:pt x="5013" y="8930"/>
                </a:lnTo>
                <a:lnTo>
                  <a:pt x="5013" y="9028"/>
                </a:lnTo>
                <a:lnTo>
                  <a:pt x="4794" y="9052"/>
                </a:lnTo>
                <a:lnTo>
                  <a:pt x="4623" y="9076"/>
                </a:lnTo>
                <a:lnTo>
                  <a:pt x="4550" y="9125"/>
                </a:lnTo>
                <a:lnTo>
                  <a:pt x="4550" y="9149"/>
                </a:lnTo>
                <a:lnTo>
                  <a:pt x="4550" y="9198"/>
                </a:lnTo>
                <a:lnTo>
                  <a:pt x="4599" y="9247"/>
                </a:lnTo>
                <a:lnTo>
                  <a:pt x="4696" y="9271"/>
                </a:lnTo>
                <a:lnTo>
                  <a:pt x="5037" y="9271"/>
                </a:lnTo>
                <a:lnTo>
                  <a:pt x="5061" y="9344"/>
                </a:lnTo>
                <a:lnTo>
                  <a:pt x="5013" y="9344"/>
                </a:lnTo>
                <a:lnTo>
                  <a:pt x="4794" y="9393"/>
                </a:lnTo>
                <a:lnTo>
                  <a:pt x="4623" y="9490"/>
                </a:lnTo>
                <a:lnTo>
                  <a:pt x="4599" y="9514"/>
                </a:lnTo>
                <a:lnTo>
                  <a:pt x="4623" y="9539"/>
                </a:lnTo>
                <a:lnTo>
                  <a:pt x="4818" y="9563"/>
                </a:lnTo>
                <a:lnTo>
                  <a:pt x="5037" y="9539"/>
                </a:lnTo>
                <a:lnTo>
                  <a:pt x="5110" y="9539"/>
                </a:lnTo>
                <a:lnTo>
                  <a:pt x="5134" y="9587"/>
                </a:lnTo>
                <a:lnTo>
                  <a:pt x="5037" y="9612"/>
                </a:lnTo>
                <a:lnTo>
                  <a:pt x="4940" y="9612"/>
                </a:lnTo>
                <a:lnTo>
                  <a:pt x="4794" y="9660"/>
                </a:lnTo>
                <a:lnTo>
                  <a:pt x="4745" y="9709"/>
                </a:lnTo>
                <a:lnTo>
                  <a:pt x="4696" y="9758"/>
                </a:lnTo>
                <a:lnTo>
                  <a:pt x="4696" y="9806"/>
                </a:lnTo>
                <a:lnTo>
                  <a:pt x="4721" y="9855"/>
                </a:lnTo>
                <a:lnTo>
                  <a:pt x="4794" y="9879"/>
                </a:lnTo>
                <a:lnTo>
                  <a:pt x="4964" y="9879"/>
                </a:lnTo>
                <a:lnTo>
                  <a:pt x="5086" y="9855"/>
                </a:lnTo>
                <a:lnTo>
                  <a:pt x="5207" y="9831"/>
                </a:lnTo>
                <a:lnTo>
                  <a:pt x="5256" y="9904"/>
                </a:lnTo>
                <a:lnTo>
                  <a:pt x="5134" y="9928"/>
                </a:lnTo>
                <a:lnTo>
                  <a:pt x="5013" y="9977"/>
                </a:lnTo>
                <a:lnTo>
                  <a:pt x="4915" y="10074"/>
                </a:lnTo>
                <a:lnTo>
                  <a:pt x="4915" y="10098"/>
                </a:lnTo>
                <a:lnTo>
                  <a:pt x="5037" y="10171"/>
                </a:lnTo>
                <a:lnTo>
                  <a:pt x="5159" y="10171"/>
                </a:lnTo>
                <a:lnTo>
                  <a:pt x="5329" y="10147"/>
                </a:lnTo>
                <a:lnTo>
                  <a:pt x="5402" y="10317"/>
                </a:lnTo>
                <a:lnTo>
                  <a:pt x="5329" y="10342"/>
                </a:lnTo>
                <a:lnTo>
                  <a:pt x="5207" y="10390"/>
                </a:lnTo>
                <a:lnTo>
                  <a:pt x="5086" y="10415"/>
                </a:lnTo>
                <a:lnTo>
                  <a:pt x="5086" y="10439"/>
                </a:lnTo>
                <a:lnTo>
                  <a:pt x="5207" y="10463"/>
                </a:lnTo>
                <a:lnTo>
                  <a:pt x="5305" y="10488"/>
                </a:lnTo>
                <a:lnTo>
                  <a:pt x="5475" y="10488"/>
                </a:lnTo>
                <a:lnTo>
                  <a:pt x="5524" y="10658"/>
                </a:lnTo>
                <a:lnTo>
                  <a:pt x="5378" y="10707"/>
                </a:lnTo>
                <a:lnTo>
                  <a:pt x="5232" y="10755"/>
                </a:lnTo>
                <a:lnTo>
                  <a:pt x="5207" y="10780"/>
                </a:lnTo>
                <a:lnTo>
                  <a:pt x="5232" y="10780"/>
                </a:lnTo>
                <a:lnTo>
                  <a:pt x="5353" y="10804"/>
                </a:lnTo>
                <a:lnTo>
                  <a:pt x="5548" y="10804"/>
                </a:lnTo>
                <a:lnTo>
                  <a:pt x="5572" y="10950"/>
                </a:lnTo>
                <a:lnTo>
                  <a:pt x="5524" y="10974"/>
                </a:lnTo>
                <a:lnTo>
                  <a:pt x="5402" y="10999"/>
                </a:lnTo>
                <a:lnTo>
                  <a:pt x="5280" y="11047"/>
                </a:lnTo>
                <a:lnTo>
                  <a:pt x="5280" y="11072"/>
                </a:lnTo>
                <a:lnTo>
                  <a:pt x="5280" y="11096"/>
                </a:lnTo>
                <a:lnTo>
                  <a:pt x="5451" y="11145"/>
                </a:lnTo>
                <a:lnTo>
                  <a:pt x="5621" y="11169"/>
                </a:lnTo>
                <a:lnTo>
                  <a:pt x="5645" y="11339"/>
                </a:lnTo>
                <a:lnTo>
                  <a:pt x="5548" y="11364"/>
                </a:lnTo>
                <a:lnTo>
                  <a:pt x="5426" y="11412"/>
                </a:lnTo>
                <a:lnTo>
                  <a:pt x="5426" y="11437"/>
                </a:lnTo>
                <a:lnTo>
                  <a:pt x="5451" y="11461"/>
                </a:lnTo>
                <a:lnTo>
                  <a:pt x="5548" y="11485"/>
                </a:lnTo>
                <a:lnTo>
                  <a:pt x="5670" y="11485"/>
                </a:lnTo>
                <a:lnTo>
                  <a:pt x="5694" y="11607"/>
                </a:lnTo>
                <a:lnTo>
                  <a:pt x="5548" y="11631"/>
                </a:lnTo>
                <a:lnTo>
                  <a:pt x="5426" y="11656"/>
                </a:lnTo>
                <a:lnTo>
                  <a:pt x="5378" y="11704"/>
                </a:lnTo>
                <a:lnTo>
                  <a:pt x="5353" y="11777"/>
                </a:lnTo>
                <a:lnTo>
                  <a:pt x="5378" y="11850"/>
                </a:lnTo>
                <a:lnTo>
                  <a:pt x="5402" y="11874"/>
                </a:lnTo>
                <a:lnTo>
                  <a:pt x="5426" y="11874"/>
                </a:lnTo>
                <a:lnTo>
                  <a:pt x="5548" y="11899"/>
                </a:lnTo>
                <a:lnTo>
                  <a:pt x="5718" y="11899"/>
                </a:lnTo>
                <a:lnTo>
                  <a:pt x="5718" y="12045"/>
                </a:lnTo>
                <a:lnTo>
                  <a:pt x="5548" y="12093"/>
                </a:lnTo>
                <a:lnTo>
                  <a:pt x="5402" y="12166"/>
                </a:lnTo>
                <a:lnTo>
                  <a:pt x="5402" y="12191"/>
                </a:lnTo>
                <a:lnTo>
                  <a:pt x="5548" y="12264"/>
                </a:lnTo>
                <a:lnTo>
                  <a:pt x="5645" y="12288"/>
                </a:lnTo>
                <a:lnTo>
                  <a:pt x="5718" y="12288"/>
                </a:lnTo>
                <a:lnTo>
                  <a:pt x="5718" y="12434"/>
                </a:lnTo>
                <a:lnTo>
                  <a:pt x="5597" y="12434"/>
                </a:lnTo>
                <a:lnTo>
                  <a:pt x="5451" y="12458"/>
                </a:lnTo>
                <a:lnTo>
                  <a:pt x="5378" y="12483"/>
                </a:lnTo>
                <a:lnTo>
                  <a:pt x="5305" y="12556"/>
                </a:lnTo>
                <a:lnTo>
                  <a:pt x="5280" y="12604"/>
                </a:lnTo>
                <a:lnTo>
                  <a:pt x="5280" y="12653"/>
                </a:lnTo>
                <a:lnTo>
                  <a:pt x="5305" y="12677"/>
                </a:lnTo>
                <a:lnTo>
                  <a:pt x="5353" y="12726"/>
                </a:lnTo>
                <a:lnTo>
                  <a:pt x="5499" y="12726"/>
                </a:lnTo>
                <a:lnTo>
                  <a:pt x="5645" y="12702"/>
                </a:lnTo>
                <a:lnTo>
                  <a:pt x="5743" y="12702"/>
                </a:lnTo>
                <a:lnTo>
                  <a:pt x="5718" y="13018"/>
                </a:lnTo>
                <a:lnTo>
                  <a:pt x="5621" y="13018"/>
                </a:lnTo>
                <a:lnTo>
                  <a:pt x="5451" y="13067"/>
                </a:lnTo>
                <a:lnTo>
                  <a:pt x="5305" y="13115"/>
                </a:lnTo>
                <a:lnTo>
                  <a:pt x="5280" y="13140"/>
                </a:lnTo>
                <a:lnTo>
                  <a:pt x="5280" y="13164"/>
                </a:lnTo>
                <a:lnTo>
                  <a:pt x="5305" y="13188"/>
                </a:lnTo>
                <a:lnTo>
                  <a:pt x="5670" y="13213"/>
                </a:lnTo>
                <a:lnTo>
                  <a:pt x="5718" y="13213"/>
                </a:lnTo>
                <a:lnTo>
                  <a:pt x="5718" y="13407"/>
                </a:lnTo>
                <a:lnTo>
                  <a:pt x="5597" y="13432"/>
                </a:lnTo>
                <a:lnTo>
                  <a:pt x="5475" y="13432"/>
                </a:lnTo>
                <a:lnTo>
                  <a:pt x="5378" y="13480"/>
                </a:lnTo>
                <a:lnTo>
                  <a:pt x="5305" y="13578"/>
                </a:lnTo>
                <a:lnTo>
                  <a:pt x="5305" y="13602"/>
                </a:lnTo>
                <a:lnTo>
                  <a:pt x="5329" y="13651"/>
                </a:lnTo>
                <a:lnTo>
                  <a:pt x="5451" y="13675"/>
                </a:lnTo>
                <a:lnTo>
                  <a:pt x="5572" y="13699"/>
                </a:lnTo>
                <a:lnTo>
                  <a:pt x="5718" y="13724"/>
                </a:lnTo>
                <a:lnTo>
                  <a:pt x="5718" y="13870"/>
                </a:lnTo>
                <a:lnTo>
                  <a:pt x="5621" y="13894"/>
                </a:lnTo>
                <a:lnTo>
                  <a:pt x="5353" y="13943"/>
                </a:lnTo>
                <a:lnTo>
                  <a:pt x="5305" y="13967"/>
                </a:lnTo>
                <a:lnTo>
                  <a:pt x="5280" y="14016"/>
                </a:lnTo>
                <a:lnTo>
                  <a:pt x="5305" y="14064"/>
                </a:lnTo>
                <a:lnTo>
                  <a:pt x="5329" y="14089"/>
                </a:lnTo>
                <a:lnTo>
                  <a:pt x="5402" y="14137"/>
                </a:lnTo>
                <a:lnTo>
                  <a:pt x="5499" y="14162"/>
                </a:lnTo>
                <a:lnTo>
                  <a:pt x="5718" y="14186"/>
                </a:lnTo>
                <a:lnTo>
                  <a:pt x="5694" y="14381"/>
                </a:lnTo>
                <a:lnTo>
                  <a:pt x="5524" y="14405"/>
                </a:lnTo>
                <a:lnTo>
                  <a:pt x="5378" y="14454"/>
                </a:lnTo>
                <a:lnTo>
                  <a:pt x="5305" y="14502"/>
                </a:lnTo>
                <a:lnTo>
                  <a:pt x="5232" y="14551"/>
                </a:lnTo>
                <a:lnTo>
                  <a:pt x="5232" y="14575"/>
                </a:lnTo>
                <a:lnTo>
                  <a:pt x="5256" y="14624"/>
                </a:lnTo>
                <a:lnTo>
                  <a:pt x="5402" y="14648"/>
                </a:lnTo>
                <a:lnTo>
                  <a:pt x="5694" y="14648"/>
                </a:lnTo>
                <a:lnTo>
                  <a:pt x="5694" y="14819"/>
                </a:lnTo>
                <a:lnTo>
                  <a:pt x="5475" y="14819"/>
                </a:lnTo>
                <a:lnTo>
                  <a:pt x="5402" y="14843"/>
                </a:lnTo>
                <a:lnTo>
                  <a:pt x="5329" y="14867"/>
                </a:lnTo>
                <a:lnTo>
                  <a:pt x="5305" y="14916"/>
                </a:lnTo>
                <a:lnTo>
                  <a:pt x="5280" y="14940"/>
                </a:lnTo>
                <a:lnTo>
                  <a:pt x="5280" y="14989"/>
                </a:lnTo>
                <a:lnTo>
                  <a:pt x="5305" y="15038"/>
                </a:lnTo>
                <a:lnTo>
                  <a:pt x="5378" y="15086"/>
                </a:lnTo>
                <a:lnTo>
                  <a:pt x="5475" y="15111"/>
                </a:lnTo>
                <a:lnTo>
                  <a:pt x="5572" y="15135"/>
                </a:lnTo>
                <a:lnTo>
                  <a:pt x="5670" y="15159"/>
                </a:lnTo>
                <a:lnTo>
                  <a:pt x="5670" y="15354"/>
                </a:lnTo>
                <a:lnTo>
                  <a:pt x="5548" y="15354"/>
                </a:lnTo>
                <a:lnTo>
                  <a:pt x="5451" y="15330"/>
                </a:lnTo>
                <a:lnTo>
                  <a:pt x="5353" y="15378"/>
                </a:lnTo>
                <a:lnTo>
                  <a:pt x="5329" y="15403"/>
                </a:lnTo>
                <a:lnTo>
                  <a:pt x="5305" y="15427"/>
                </a:lnTo>
                <a:lnTo>
                  <a:pt x="5329" y="15500"/>
                </a:lnTo>
                <a:lnTo>
                  <a:pt x="5378" y="15524"/>
                </a:lnTo>
                <a:lnTo>
                  <a:pt x="5426" y="15549"/>
                </a:lnTo>
                <a:lnTo>
                  <a:pt x="5524" y="15573"/>
                </a:lnTo>
                <a:lnTo>
                  <a:pt x="5645" y="15597"/>
                </a:lnTo>
                <a:lnTo>
                  <a:pt x="5645" y="15719"/>
                </a:lnTo>
                <a:lnTo>
                  <a:pt x="5305" y="15768"/>
                </a:lnTo>
                <a:lnTo>
                  <a:pt x="5280" y="15792"/>
                </a:lnTo>
                <a:lnTo>
                  <a:pt x="5280" y="15816"/>
                </a:lnTo>
                <a:lnTo>
                  <a:pt x="5280" y="15841"/>
                </a:lnTo>
                <a:lnTo>
                  <a:pt x="5305" y="15865"/>
                </a:lnTo>
                <a:lnTo>
                  <a:pt x="5621" y="15889"/>
                </a:lnTo>
                <a:lnTo>
                  <a:pt x="5621" y="16108"/>
                </a:lnTo>
                <a:lnTo>
                  <a:pt x="5524" y="16133"/>
                </a:lnTo>
                <a:lnTo>
                  <a:pt x="5378" y="16157"/>
                </a:lnTo>
                <a:lnTo>
                  <a:pt x="5305" y="16181"/>
                </a:lnTo>
                <a:lnTo>
                  <a:pt x="5256" y="16230"/>
                </a:lnTo>
                <a:lnTo>
                  <a:pt x="5232" y="16254"/>
                </a:lnTo>
                <a:lnTo>
                  <a:pt x="5256" y="16279"/>
                </a:lnTo>
                <a:lnTo>
                  <a:pt x="5305" y="16327"/>
                </a:lnTo>
                <a:lnTo>
                  <a:pt x="5353" y="16352"/>
                </a:lnTo>
                <a:lnTo>
                  <a:pt x="5475" y="16376"/>
                </a:lnTo>
                <a:lnTo>
                  <a:pt x="5597" y="16376"/>
                </a:lnTo>
                <a:lnTo>
                  <a:pt x="5572" y="16571"/>
                </a:lnTo>
                <a:lnTo>
                  <a:pt x="5572" y="16668"/>
                </a:lnTo>
                <a:lnTo>
                  <a:pt x="5280" y="16668"/>
                </a:lnTo>
                <a:lnTo>
                  <a:pt x="5207" y="16692"/>
                </a:lnTo>
                <a:lnTo>
                  <a:pt x="5159" y="16741"/>
                </a:lnTo>
                <a:lnTo>
                  <a:pt x="5159" y="16790"/>
                </a:lnTo>
                <a:lnTo>
                  <a:pt x="5207" y="16838"/>
                </a:lnTo>
                <a:lnTo>
                  <a:pt x="5256" y="16863"/>
                </a:lnTo>
                <a:lnTo>
                  <a:pt x="5402" y="16887"/>
                </a:lnTo>
                <a:lnTo>
                  <a:pt x="5548" y="16887"/>
                </a:lnTo>
                <a:lnTo>
                  <a:pt x="5524" y="17082"/>
                </a:lnTo>
                <a:lnTo>
                  <a:pt x="5426" y="17106"/>
                </a:lnTo>
                <a:lnTo>
                  <a:pt x="5280" y="17130"/>
                </a:lnTo>
                <a:lnTo>
                  <a:pt x="5207" y="17155"/>
                </a:lnTo>
                <a:lnTo>
                  <a:pt x="5134" y="17203"/>
                </a:lnTo>
                <a:lnTo>
                  <a:pt x="5134" y="17228"/>
                </a:lnTo>
                <a:lnTo>
                  <a:pt x="5134" y="17252"/>
                </a:lnTo>
                <a:lnTo>
                  <a:pt x="5207" y="17276"/>
                </a:lnTo>
                <a:lnTo>
                  <a:pt x="5280" y="17276"/>
                </a:lnTo>
                <a:lnTo>
                  <a:pt x="5426" y="17301"/>
                </a:lnTo>
                <a:lnTo>
                  <a:pt x="5499" y="17301"/>
                </a:lnTo>
                <a:lnTo>
                  <a:pt x="5475" y="17544"/>
                </a:lnTo>
                <a:lnTo>
                  <a:pt x="5378" y="17544"/>
                </a:lnTo>
                <a:lnTo>
                  <a:pt x="5256" y="17593"/>
                </a:lnTo>
                <a:lnTo>
                  <a:pt x="5183" y="17641"/>
                </a:lnTo>
                <a:lnTo>
                  <a:pt x="5183" y="17666"/>
                </a:lnTo>
                <a:lnTo>
                  <a:pt x="5183" y="17690"/>
                </a:lnTo>
                <a:lnTo>
                  <a:pt x="5207" y="17739"/>
                </a:lnTo>
                <a:lnTo>
                  <a:pt x="5256" y="17763"/>
                </a:lnTo>
                <a:lnTo>
                  <a:pt x="5378" y="17787"/>
                </a:lnTo>
                <a:lnTo>
                  <a:pt x="5451" y="17812"/>
                </a:lnTo>
                <a:lnTo>
                  <a:pt x="5426" y="17982"/>
                </a:lnTo>
                <a:lnTo>
                  <a:pt x="5329" y="17982"/>
                </a:lnTo>
                <a:lnTo>
                  <a:pt x="5086" y="18006"/>
                </a:lnTo>
                <a:lnTo>
                  <a:pt x="5037" y="18031"/>
                </a:lnTo>
                <a:lnTo>
                  <a:pt x="5013" y="18055"/>
                </a:lnTo>
                <a:lnTo>
                  <a:pt x="5013" y="18104"/>
                </a:lnTo>
                <a:lnTo>
                  <a:pt x="5061" y="18152"/>
                </a:lnTo>
                <a:lnTo>
                  <a:pt x="5159" y="18201"/>
                </a:lnTo>
                <a:lnTo>
                  <a:pt x="5280" y="18225"/>
                </a:lnTo>
                <a:lnTo>
                  <a:pt x="5402" y="18225"/>
                </a:lnTo>
                <a:lnTo>
                  <a:pt x="5402" y="18420"/>
                </a:lnTo>
                <a:lnTo>
                  <a:pt x="5353" y="18420"/>
                </a:lnTo>
                <a:lnTo>
                  <a:pt x="5207" y="18444"/>
                </a:lnTo>
                <a:lnTo>
                  <a:pt x="5134" y="18469"/>
                </a:lnTo>
                <a:lnTo>
                  <a:pt x="5086" y="18517"/>
                </a:lnTo>
                <a:lnTo>
                  <a:pt x="5061" y="18566"/>
                </a:lnTo>
                <a:lnTo>
                  <a:pt x="5086" y="18615"/>
                </a:lnTo>
                <a:lnTo>
                  <a:pt x="5134" y="18663"/>
                </a:lnTo>
                <a:lnTo>
                  <a:pt x="5183" y="18688"/>
                </a:lnTo>
                <a:lnTo>
                  <a:pt x="5329" y="18712"/>
                </a:lnTo>
                <a:lnTo>
                  <a:pt x="5378" y="18712"/>
                </a:lnTo>
                <a:lnTo>
                  <a:pt x="5353" y="18907"/>
                </a:lnTo>
                <a:lnTo>
                  <a:pt x="5280" y="18907"/>
                </a:lnTo>
                <a:lnTo>
                  <a:pt x="5183" y="18955"/>
                </a:lnTo>
                <a:lnTo>
                  <a:pt x="5159" y="18980"/>
                </a:lnTo>
                <a:lnTo>
                  <a:pt x="5159" y="19004"/>
                </a:lnTo>
                <a:lnTo>
                  <a:pt x="5159" y="19053"/>
                </a:lnTo>
                <a:lnTo>
                  <a:pt x="5183" y="19077"/>
                </a:lnTo>
                <a:lnTo>
                  <a:pt x="5256" y="19126"/>
                </a:lnTo>
                <a:lnTo>
                  <a:pt x="5353" y="19126"/>
                </a:lnTo>
                <a:lnTo>
                  <a:pt x="5353" y="19539"/>
                </a:lnTo>
                <a:lnTo>
                  <a:pt x="5353" y="19637"/>
                </a:lnTo>
                <a:lnTo>
                  <a:pt x="5402" y="19710"/>
                </a:lnTo>
                <a:lnTo>
                  <a:pt x="5475" y="19758"/>
                </a:lnTo>
                <a:lnTo>
                  <a:pt x="5548" y="19783"/>
                </a:lnTo>
                <a:lnTo>
                  <a:pt x="5572" y="19807"/>
                </a:lnTo>
                <a:lnTo>
                  <a:pt x="5718" y="19953"/>
                </a:lnTo>
                <a:lnTo>
                  <a:pt x="5840" y="20074"/>
                </a:lnTo>
                <a:lnTo>
                  <a:pt x="5986" y="20220"/>
                </a:lnTo>
                <a:lnTo>
                  <a:pt x="6132" y="20366"/>
                </a:lnTo>
                <a:lnTo>
                  <a:pt x="5961" y="20366"/>
                </a:lnTo>
                <a:lnTo>
                  <a:pt x="5816" y="20342"/>
                </a:lnTo>
                <a:lnTo>
                  <a:pt x="5670" y="20318"/>
                </a:lnTo>
                <a:lnTo>
                  <a:pt x="5524" y="20269"/>
                </a:lnTo>
                <a:lnTo>
                  <a:pt x="5378" y="20196"/>
                </a:lnTo>
                <a:lnTo>
                  <a:pt x="5232" y="20099"/>
                </a:lnTo>
                <a:lnTo>
                  <a:pt x="5086" y="20001"/>
                </a:lnTo>
                <a:lnTo>
                  <a:pt x="4940" y="19928"/>
                </a:lnTo>
                <a:lnTo>
                  <a:pt x="4818" y="19539"/>
                </a:lnTo>
                <a:lnTo>
                  <a:pt x="4721" y="19126"/>
                </a:lnTo>
                <a:lnTo>
                  <a:pt x="4672" y="18712"/>
                </a:lnTo>
                <a:lnTo>
                  <a:pt x="4623" y="18274"/>
                </a:lnTo>
                <a:lnTo>
                  <a:pt x="4575" y="17447"/>
                </a:lnTo>
                <a:lnTo>
                  <a:pt x="4526" y="16619"/>
                </a:lnTo>
                <a:lnTo>
                  <a:pt x="4477" y="15670"/>
                </a:lnTo>
                <a:lnTo>
                  <a:pt x="4429" y="14721"/>
                </a:lnTo>
                <a:lnTo>
                  <a:pt x="4404" y="14235"/>
                </a:lnTo>
                <a:lnTo>
                  <a:pt x="4380" y="13894"/>
                </a:lnTo>
                <a:lnTo>
                  <a:pt x="4331" y="13505"/>
                </a:lnTo>
                <a:lnTo>
                  <a:pt x="4258" y="13140"/>
                </a:lnTo>
                <a:lnTo>
                  <a:pt x="4161" y="12775"/>
                </a:lnTo>
                <a:lnTo>
                  <a:pt x="4112" y="12629"/>
                </a:lnTo>
                <a:lnTo>
                  <a:pt x="4039" y="12483"/>
                </a:lnTo>
                <a:lnTo>
                  <a:pt x="3966" y="12361"/>
                </a:lnTo>
                <a:lnTo>
                  <a:pt x="3893" y="12288"/>
                </a:lnTo>
                <a:lnTo>
                  <a:pt x="3820" y="12264"/>
                </a:lnTo>
                <a:lnTo>
                  <a:pt x="3577" y="12264"/>
                </a:lnTo>
                <a:lnTo>
                  <a:pt x="3504" y="12288"/>
                </a:lnTo>
                <a:lnTo>
                  <a:pt x="3407" y="12385"/>
                </a:lnTo>
                <a:lnTo>
                  <a:pt x="3334" y="12507"/>
                </a:lnTo>
                <a:lnTo>
                  <a:pt x="3309" y="12483"/>
                </a:lnTo>
                <a:lnTo>
                  <a:pt x="3188" y="12483"/>
                </a:lnTo>
                <a:lnTo>
                  <a:pt x="3066" y="12531"/>
                </a:lnTo>
                <a:lnTo>
                  <a:pt x="3042" y="12556"/>
                </a:lnTo>
                <a:lnTo>
                  <a:pt x="3042" y="12604"/>
                </a:lnTo>
                <a:lnTo>
                  <a:pt x="3066" y="12653"/>
                </a:lnTo>
                <a:lnTo>
                  <a:pt x="3115" y="12677"/>
                </a:lnTo>
                <a:lnTo>
                  <a:pt x="3236" y="12702"/>
                </a:lnTo>
                <a:lnTo>
                  <a:pt x="3261" y="12702"/>
                </a:lnTo>
                <a:lnTo>
                  <a:pt x="3212" y="12848"/>
                </a:lnTo>
                <a:lnTo>
                  <a:pt x="3042" y="12872"/>
                </a:lnTo>
                <a:lnTo>
                  <a:pt x="2871" y="12921"/>
                </a:lnTo>
                <a:lnTo>
                  <a:pt x="2871" y="12945"/>
                </a:lnTo>
                <a:lnTo>
                  <a:pt x="2871" y="12969"/>
                </a:lnTo>
                <a:lnTo>
                  <a:pt x="3017" y="13018"/>
                </a:lnTo>
                <a:lnTo>
                  <a:pt x="3163" y="13042"/>
                </a:lnTo>
                <a:lnTo>
                  <a:pt x="3139" y="13140"/>
                </a:lnTo>
                <a:lnTo>
                  <a:pt x="2969" y="13140"/>
                </a:lnTo>
                <a:lnTo>
                  <a:pt x="2847" y="13164"/>
                </a:lnTo>
                <a:lnTo>
                  <a:pt x="2725" y="13213"/>
                </a:lnTo>
                <a:lnTo>
                  <a:pt x="2701" y="13237"/>
                </a:lnTo>
                <a:lnTo>
                  <a:pt x="2701" y="13261"/>
                </a:lnTo>
                <a:lnTo>
                  <a:pt x="2701" y="13286"/>
                </a:lnTo>
                <a:lnTo>
                  <a:pt x="2725" y="13310"/>
                </a:lnTo>
                <a:lnTo>
                  <a:pt x="2847" y="13359"/>
                </a:lnTo>
                <a:lnTo>
                  <a:pt x="2969" y="13383"/>
                </a:lnTo>
                <a:lnTo>
                  <a:pt x="3090" y="13383"/>
                </a:lnTo>
                <a:lnTo>
                  <a:pt x="3066" y="13529"/>
                </a:lnTo>
                <a:lnTo>
                  <a:pt x="2847" y="13553"/>
                </a:lnTo>
                <a:lnTo>
                  <a:pt x="2750" y="13602"/>
                </a:lnTo>
                <a:lnTo>
                  <a:pt x="2652" y="13651"/>
                </a:lnTo>
                <a:lnTo>
                  <a:pt x="2628" y="13699"/>
                </a:lnTo>
                <a:lnTo>
                  <a:pt x="2652" y="13724"/>
                </a:lnTo>
                <a:lnTo>
                  <a:pt x="2847" y="13748"/>
                </a:lnTo>
                <a:lnTo>
                  <a:pt x="3042" y="13772"/>
                </a:lnTo>
                <a:lnTo>
                  <a:pt x="3042" y="13870"/>
                </a:lnTo>
                <a:lnTo>
                  <a:pt x="2920" y="13870"/>
                </a:lnTo>
                <a:lnTo>
                  <a:pt x="2774" y="13918"/>
                </a:lnTo>
                <a:lnTo>
                  <a:pt x="2701" y="13943"/>
                </a:lnTo>
                <a:lnTo>
                  <a:pt x="2628" y="13991"/>
                </a:lnTo>
                <a:lnTo>
                  <a:pt x="2628" y="14016"/>
                </a:lnTo>
                <a:lnTo>
                  <a:pt x="2701" y="14064"/>
                </a:lnTo>
                <a:lnTo>
                  <a:pt x="2798" y="14113"/>
                </a:lnTo>
                <a:lnTo>
                  <a:pt x="2896" y="14137"/>
                </a:lnTo>
                <a:lnTo>
                  <a:pt x="3017" y="14137"/>
                </a:lnTo>
                <a:lnTo>
                  <a:pt x="2993" y="14283"/>
                </a:lnTo>
                <a:lnTo>
                  <a:pt x="2871" y="14283"/>
                </a:lnTo>
                <a:lnTo>
                  <a:pt x="2725" y="14308"/>
                </a:lnTo>
                <a:lnTo>
                  <a:pt x="2677" y="14332"/>
                </a:lnTo>
                <a:lnTo>
                  <a:pt x="2604" y="14381"/>
                </a:lnTo>
                <a:lnTo>
                  <a:pt x="2604" y="14405"/>
                </a:lnTo>
                <a:lnTo>
                  <a:pt x="2579" y="14429"/>
                </a:lnTo>
                <a:lnTo>
                  <a:pt x="2604" y="14502"/>
                </a:lnTo>
                <a:lnTo>
                  <a:pt x="2677" y="14551"/>
                </a:lnTo>
                <a:lnTo>
                  <a:pt x="2725" y="14575"/>
                </a:lnTo>
                <a:lnTo>
                  <a:pt x="2871" y="14600"/>
                </a:lnTo>
                <a:lnTo>
                  <a:pt x="2969" y="14600"/>
                </a:lnTo>
                <a:lnTo>
                  <a:pt x="2969" y="14721"/>
                </a:lnTo>
                <a:lnTo>
                  <a:pt x="2969" y="14794"/>
                </a:lnTo>
                <a:lnTo>
                  <a:pt x="2774" y="14819"/>
                </a:lnTo>
                <a:lnTo>
                  <a:pt x="2628" y="14843"/>
                </a:lnTo>
                <a:lnTo>
                  <a:pt x="2555" y="14892"/>
                </a:lnTo>
                <a:lnTo>
                  <a:pt x="2506" y="14940"/>
                </a:lnTo>
                <a:lnTo>
                  <a:pt x="2482" y="14989"/>
                </a:lnTo>
                <a:lnTo>
                  <a:pt x="2506" y="15013"/>
                </a:lnTo>
                <a:lnTo>
                  <a:pt x="2579" y="15038"/>
                </a:lnTo>
                <a:lnTo>
                  <a:pt x="2652" y="15062"/>
                </a:lnTo>
                <a:lnTo>
                  <a:pt x="2823" y="15062"/>
                </a:lnTo>
                <a:lnTo>
                  <a:pt x="2944" y="15038"/>
                </a:lnTo>
                <a:lnTo>
                  <a:pt x="2944" y="15232"/>
                </a:lnTo>
                <a:lnTo>
                  <a:pt x="2871" y="15232"/>
                </a:lnTo>
                <a:lnTo>
                  <a:pt x="2677" y="15257"/>
                </a:lnTo>
                <a:lnTo>
                  <a:pt x="2506" y="15305"/>
                </a:lnTo>
                <a:lnTo>
                  <a:pt x="2506" y="15330"/>
                </a:lnTo>
                <a:lnTo>
                  <a:pt x="2506" y="15354"/>
                </a:lnTo>
                <a:lnTo>
                  <a:pt x="2701" y="15378"/>
                </a:lnTo>
                <a:lnTo>
                  <a:pt x="2920" y="15403"/>
                </a:lnTo>
                <a:lnTo>
                  <a:pt x="2920" y="15622"/>
                </a:lnTo>
                <a:lnTo>
                  <a:pt x="2798" y="15646"/>
                </a:lnTo>
                <a:lnTo>
                  <a:pt x="2652" y="15695"/>
                </a:lnTo>
                <a:lnTo>
                  <a:pt x="2506" y="15768"/>
                </a:lnTo>
                <a:lnTo>
                  <a:pt x="2506" y="15792"/>
                </a:lnTo>
                <a:lnTo>
                  <a:pt x="2506" y="15816"/>
                </a:lnTo>
                <a:lnTo>
                  <a:pt x="2798" y="15841"/>
                </a:lnTo>
                <a:lnTo>
                  <a:pt x="2896" y="15841"/>
                </a:lnTo>
                <a:lnTo>
                  <a:pt x="2896" y="15914"/>
                </a:lnTo>
                <a:lnTo>
                  <a:pt x="2750" y="15938"/>
                </a:lnTo>
                <a:lnTo>
                  <a:pt x="2604" y="15987"/>
                </a:lnTo>
                <a:lnTo>
                  <a:pt x="2482" y="16060"/>
                </a:lnTo>
                <a:lnTo>
                  <a:pt x="2433" y="16108"/>
                </a:lnTo>
                <a:lnTo>
                  <a:pt x="2433" y="16157"/>
                </a:lnTo>
                <a:lnTo>
                  <a:pt x="2433" y="16181"/>
                </a:lnTo>
                <a:lnTo>
                  <a:pt x="2506" y="16230"/>
                </a:lnTo>
                <a:lnTo>
                  <a:pt x="2579" y="16254"/>
                </a:lnTo>
                <a:lnTo>
                  <a:pt x="2725" y="16254"/>
                </a:lnTo>
                <a:lnTo>
                  <a:pt x="2896" y="16230"/>
                </a:lnTo>
                <a:lnTo>
                  <a:pt x="2871" y="16425"/>
                </a:lnTo>
                <a:lnTo>
                  <a:pt x="2628" y="16473"/>
                </a:lnTo>
                <a:lnTo>
                  <a:pt x="2506" y="16498"/>
                </a:lnTo>
                <a:lnTo>
                  <a:pt x="2409" y="16546"/>
                </a:lnTo>
                <a:lnTo>
                  <a:pt x="2409" y="16571"/>
                </a:lnTo>
                <a:lnTo>
                  <a:pt x="2409" y="16595"/>
                </a:lnTo>
                <a:lnTo>
                  <a:pt x="2506" y="16644"/>
                </a:lnTo>
                <a:lnTo>
                  <a:pt x="2628" y="16668"/>
                </a:lnTo>
                <a:lnTo>
                  <a:pt x="2871" y="16692"/>
                </a:lnTo>
                <a:lnTo>
                  <a:pt x="2847" y="16936"/>
                </a:lnTo>
                <a:lnTo>
                  <a:pt x="2701" y="16936"/>
                </a:lnTo>
                <a:lnTo>
                  <a:pt x="2555" y="16960"/>
                </a:lnTo>
                <a:lnTo>
                  <a:pt x="2458" y="16984"/>
                </a:lnTo>
                <a:lnTo>
                  <a:pt x="2409" y="17033"/>
                </a:lnTo>
                <a:lnTo>
                  <a:pt x="2385" y="17057"/>
                </a:lnTo>
                <a:lnTo>
                  <a:pt x="2433" y="17106"/>
                </a:lnTo>
                <a:lnTo>
                  <a:pt x="2482" y="17130"/>
                </a:lnTo>
                <a:lnTo>
                  <a:pt x="2604" y="17155"/>
                </a:lnTo>
                <a:lnTo>
                  <a:pt x="2847" y="17155"/>
                </a:lnTo>
                <a:lnTo>
                  <a:pt x="2823" y="17349"/>
                </a:lnTo>
                <a:lnTo>
                  <a:pt x="2701" y="17398"/>
                </a:lnTo>
                <a:lnTo>
                  <a:pt x="2604" y="17447"/>
                </a:lnTo>
                <a:lnTo>
                  <a:pt x="2506" y="17495"/>
                </a:lnTo>
                <a:lnTo>
                  <a:pt x="2458" y="17568"/>
                </a:lnTo>
                <a:lnTo>
                  <a:pt x="2433" y="17593"/>
                </a:lnTo>
                <a:lnTo>
                  <a:pt x="2458" y="17641"/>
                </a:lnTo>
                <a:lnTo>
                  <a:pt x="2458" y="17666"/>
                </a:lnTo>
                <a:lnTo>
                  <a:pt x="2506" y="17690"/>
                </a:lnTo>
                <a:lnTo>
                  <a:pt x="2652" y="17690"/>
                </a:lnTo>
                <a:lnTo>
                  <a:pt x="2823" y="17641"/>
                </a:lnTo>
                <a:lnTo>
                  <a:pt x="2798" y="17860"/>
                </a:lnTo>
                <a:lnTo>
                  <a:pt x="2628" y="17933"/>
                </a:lnTo>
                <a:lnTo>
                  <a:pt x="2506" y="17958"/>
                </a:lnTo>
                <a:lnTo>
                  <a:pt x="2482" y="17958"/>
                </a:lnTo>
                <a:lnTo>
                  <a:pt x="2458" y="17982"/>
                </a:lnTo>
                <a:lnTo>
                  <a:pt x="2458" y="18006"/>
                </a:lnTo>
                <a:lnTo>
                  <a:pt x="2482" y="18031"/>
                </a:lnTo>
                <a:lnTo>
                  <a:pt x="2628" y="18055"/>
                </a:lnTo>
                <a:lnTo>
                  <a:pt x="2798" y="18055"/>
                </a:lnTo>
                <a:lnTo>
                  <a:pt x="2774" y="18298"/>
                </a:lnTo>
                <a:lnTo>
                  <a:pt x="2725" y="18298"/>
                </a:lnTo>
                <a:lnTo>
                  <a:pt x="2628" y="18323"/>
                </a:lnTo>
                <a:lnTo>
                  <a:pt x="2506" y="18371"/>
                </a:lnTo>
                <a:lnTo>
                  <a:pt x="2482" y="18396"/>
                </a:lnTo>
                <a:lnTo>
                  <a:pt x="2482" y="18420"/>
                </a:lnTo>
                <a:lnTo>
                  <a:pt x="2482" y="18444"/>
                </a:lnTo>
                <a:lnTo>
                  <a:pt x="2506" y="18444"/>
                </a:lnTo>
                <a:lnTo>
                  <a:pt x="2604" y="18493"/>
                </a:lnTo>
                <a:lnTo>
                  <a:pt x="2725" y="18542"/>
                </a:lnTo>
                <a:lnTo>
                  <a:pt x="2750" y="18542"/>
                </a:lnTo>
                <a:lnTo>
                  <a:pt x="2725" y="18688"/>
                </a:lnTo>
                <a:lnTo>
                  <a:pt x="2628" y="18712"/>
                </a:lnTo>
                <a:lnTo>
                  <a:pt x="2506" y="18712"/>
                </a:lnTo>
                <a:lnTo>
                  <a:pt x="2458" y="18736"/>
                </a:lnTo>
                <a:lnTo>
                  <a:pt x="2409" y="18761"/>
                </a:lnTo>
                <a:lnTo>
                  <a:pt x="2385" y="18809"/>
                </a:lnTo>
                <a:lnTo>
                  <a:pt x="2385" y="18858"/>
                </a:lnTo>
                <a:lnTo>
                  <a:pt x="2433" y="18882"/>
                </a:lnTo>
                <a:lnTo>
                  <a:pt x="2482" y="18931"/>
                </a:lnTo>
                <a:lnTo>
                  <a:pt x="2604" y="18955"/>
                </a:lnTo>
                <a:lnTo>
                  <a:pt x="2701" y="18955"/>
                </a:lnTo>
                <a:lnTo>
                  <a:pt x="2677" y="19053"/>
                </a:lnTo>
                <a:lnTo>
                  <a:pt x="2604" y="19077"/>
                </a:lnTo>
                <a:lnTo>
                  <a:pt x="2555" y="19101"/>
                </a:lnTo>
                <a:lnTo>
                  <a:pt x="2433" y="19174"/>
                </a:lnTo>
                <a:lnTo>
                  <a:pt x="2433" y="19199"/>
                </a:lnTo>
                <a:lnTo>
                  <a:pt x="2433" y="19223"/>
                </a:lnTo>
                <a:lnTo>
                  <a:pt x="2531" y="19272"/>
                </a:lnTo>
                <a:lnTo>
                  <a:pt x="2628" y="19320"/>
                </a:lnTo>
                <a:lnTo>
                  <a:pt x="2604" y="19466"/>
                </a:lnTo>
                <a:lnTo>
                  <a:pt x="2458" y="19466"/>
                </a:lnTo>
                <a:lnTo>
                  <a:pt x="2360" y="19515"/>
                </a:lnTo>
                <a:lnTo>
                  <a:pt x="2336" y="19564"/>
                </a:lnTo>
                <a:lnTo>
                  <a:pt x="2360" y="19612"/>
                </a:lnTo>
                <a:lnTo>
                  <a:pt x="2385" y="19661"/>
                </a:lnTo>
                <a:lnTo>
                  <a:pt x="2433" y="19685"/>
                </a:lnTo>
                <a:lnTo>
                  <a:pt x="2531" y="19734"/>
                </a:lnTo>
                <a:lnTo>
                  <a:pt x="2458" y="19928"/>
                </a:lnTo>
                <a:lnTo>
                  <a:pt x="2312" y="20001"/>
                </a:lnTo>
                <a:lnTo>
                  <a:pt x="2166" y="20099"/>
                </a:lnTo>
                <a:lnTo>
                  <a:pt x="2020" y="20196"/>
                </a:lnTo>
                <a:lnTo>
                  <a:pt x="1874" y="20269"/>
                </a:lnTo>
                <a:lnTo>
                  <a:pt x="1728" y="20318"/>
                </a:lnTo>
                <a:lnTo>
                  <a:pt x="1582" y="20342"/>
                </a:lnTo>
                <a:lnTo>
                  <a:pt x="1436" y="20366"/>
                </a:lnTo>
                <a:lnTo>
                  <a:pt x="1265" y="20366"/>
                </a:lnTo>
                <a:lnTo>
                  <a:pt x="1411" y="20220"/>
                </a:lnTo>
                <a:lnTo>
                  <a:pt x="1557" y="20074"/>
                </a:lnTo>
                <a:lnTo>
                  <a:pt x="1679" y="19953"/>
                </a:lnTo>
                <a:lnTo>
                  <a:pt x="1825" y="19807"/>
                </a:lnTo>
                <a:lnTo>
                  <a:pt x="1849" y="19783"/>
                </a:lnTo>
                <a:lnTo>
                  <a:pt x="1922" y="19758"/>
                </a:lnTo>
                <a:lnTo>
                  <a:pt x="1995" y="19710"/>
                </a:lnTo>
                <a:lnTo>
                  <a:pt x="2020" y="19637"/>
                </a:lnTo>
                <a:lnTo>
                  <a:pt x="2044" y="19539"/>
                </a:lnTo>
                <a:lnTo>
                  <a:pt x="2020" y="18785"/>
                </a:lnTo>
                <a:lnTo>
                  <a:pt x="1971" y="18055"/>
                </a:lnTo>
                <a:lnTo>
                  <a:pt x="1825" y="16571"/>
                </a:lnTo>
                <a:lnTo>
                  <a:pt x="1752" y="15792"/>
                </a:lnTo>
                <a:lnTo>
                  <a:pt x="1703" y="15013"/>
                </a:lnTo>
                <a:lnTo>
                  <a:pt x="1679" y="13456"/>
                </a:lnTo>
                <a:lnTo>
                  <a:pt x="1655" y="12702"/>
                </a:lnTo>
                <a:lnTo>
                  <a:pt x="1679" y="11947"/>
                </a:lnTo>
                <a:lnTo>
                  <a:pt x="1703" y="11583"/>
                </a:lnTo>
                <a:lnTo>
                  <a:pt x="1752" y="11218"/>
                </a:lnTo>
                <a:lnTo>
                  <a:pt x="1825" y="10853"/>
                </a:lnTo>
                <a:lnTo>
                  <a:pt x="1922" y="10488"/>
                </a:lnTo>
                <a:lnTo>
                  <a:pt x="2044" y="10171"/>
                </a:lnTo>
                <a:lnTo>
                  <a:pt x="2166" y="9855"/>
                </a:lnTo>
                <a:lnTo>
                  <a:pt x="2287" y="9539"/>
                </a:lnTo>
                <a:lnTo>
                  <a:pt x="2360" y="9198"/>
                </a:lnTo>
                <a:lnTo>
                  <a:pt x="2385" y="8906"/>
                </a:lnTo>
                <a:lnTo>
                  <a:pt x="2385" y="8590"/>
                </a:lnTo>
                <a:lnTo>
                  <a:pt x="2385" y="8006"/>
                </a:lnTo>
                <a:lnTo>
                  <a:pt x="2458" y="7957"/>
                </a:lnTo>
                <a:lnTo>
                  <a:pt x="2482" y="7908"/>
                </a:lnTo>
                <a:lnTo>
                  <a:pt x="2506" y="7835"/>
                </a:lnTo>
                <a:lnTo>
                  <a:pt x="2506" y="7762"/>
                </a:lnTo>
                <a:lnTo>
                  <a:pt x="2506" y="7689"/>
                </a:lnTo>
                <a:lnTo>
                  <a:pt x="2458" y="7641"/>
                </a:lnTo>
                <a:lnTo>
                  <a:pt x="2385" y="7592"/>
                </a:lnTo>
                <a:lnTo>
                  <a:pt x="2312" y="7568"/>
                </a:lnTo>
                <a:lnTo>
                  <a:pt x="2214" y="7543"/>
                </a:lnTo>
                <a:lnTo>
                  <a:pt x="2141" y="7519"/>
                </a:lnTo>
                <a:lnTo>
                  <a:pt x="2093" y="7446"/>
                </a:lnTo>
                <a:lnTo>
                  <a:pt x="2044" y="7373"/>
                </a:lnTo>
                <a:lnTo>
                  <a:pt x="1947" y="7227"/>
                </a:lnTo>
                <a:lnTo>
                  <a:pt x="1898" y="7057"/>
                </a:lnTo>
                <a:lnTo>
                  <a:pt x="1874" y="6886"/>
                </a:lnTo>
                <a:lnTo>
                  <a:pt x="1874" y="6716"/>
                </a:lnTo>
                <a:lnTo>
                  <a:pt x="1898" y="6643"/>
                </a:lnTo>
                <a:lnTo>
                  <a:pt x="1971" y="6570"/>
                </a:lnTo>
                <a:lnTo>
                  <a:pt x="2093" y="6473"/>
                </a:lnTo>
                <a:lnTo>
                  <a:pt x="2117" y="6400"/>
                </a:lnTo>
                <a:lnTo>
                  <a:pt x="2117" y="6327"/>
                </a:lnTo>
                <a:lnTo>
                  <a:pt x="2093" y="6254"/>
                </a:lnTo>
                <a:lnTo>
                  <a:pt x="2020" y="6205"/>
                </a:lnTo>
                <a:lnTo>
                  <a:pt x="1947" y="6181"/>
                </a:lnTo>
                <a:lnTo>
                  <a:pt x="1849" y="6181"/>
                </a:lnTo>
                <a:lnTo>
                  <a:pt x="1801" y="6205"/>
                </a:lnTo>
                <a:lnTo>
                  <a:pt x="1728" y="6229"/>
                </a:lnTo>
                <a:lnTo>
                  <a:pt x="1630" y="6327"/>
                </a:lnTo>
                <a:lnTo>
                  <a:pt x="1557" y="6473"/>
                </a:lnTo>
                <a:lnTo>
                  <a:pt x="1484" y="6619"/>
                </a:lnTo>
                <a:lnTo>
                  <a:pt x="1460" y="6789"/>
                </a:lnTo>
                <a:lnTo>
                  <a:pt x="1460" y="6935"/>
                </a:lnTo>
                <a:lnTo>
                  <a:pt x="1460" y="7081"/>
                </a:lnTo>
                <a:lnTo>
                  <a:pt x="1533" y="7300"/>
                </a:lnTo>
                <a:lnTo>
                  <a:pt x="1630" y="7543"/>
                </a:lnTo>
                <a:lnTo>
                  <a:pt x="1606" y="7568"/>
                </a:lnTo>
                <a:lnTo>
                  <a:pt x="1533" y="7519"/>
                </a:lnTo>
                <a:lnTo>
                  <a:pt x="1411" y="7470"/>
                </a:lnTo>
                <a:lnTo>
                  <a:pt x="1363" y="7446"/>
                </a:lnTo>
                <a:lnTo>
                  <a:pt x="1290" y="7446"/>
                </a:lnTo>
                <a:lnTo>
                  <a:pt x="1265" y="7470"/>
                </a:lnTo>
                <a:lnTo>
                  <a:pt x="1241" y="7495"/>
                </a:lnTo>
                <a:lnTo>
                  <a:pt x="1241" y="7568"/>
                </a:lnTo>
                <a:lnTo>
                  <a:pt x="1290" y="7616"/>
                </a:lnTo>
                <a:lnTo>
                  <a:pt x="1363" y="7689"/>
                </a:lnTo>
                <a:lnTo>
                  <a:pt x="1460" y="7787"/>
                </a:lnTo>
                <a:lnTo>
                  <a:pt x="1436" y="7860"/>
                </a:lnTo>
                <a:lnTo>
                  <a:pt x="1314" y="7811"/>
                </a:lnTo>
                <a:lnTo>
                  <a:pt x="1192" y="7762"/>
                </a:lnTo>
                <a:lnTo>
                  <a:pt x="1071" y="7738"/>
                </a:lnTo>
                <a:lnTo>
                  <a:pt x="1022" y="7762"/>
                </a:lnTo>
                <a:lnTo>
                  <a:pt x="998" y="7811"/>
                </a:lnTo>
                <a:lnTo>
                  <a:pt x="1022" y="7835"/>
                </a:lnTo>
                <a:lnTo>
                  <a:pt x="1071" y="7908"/>
                </a:lnTo>
                <a:lnTo>
                  <a:pt x="1144" y="7981"/>
                </a:lnTo>
                <a:lnTo>
                  <a:pt x="1314" y="8103"/>
                </a:lnTo>
                <a:lnTo>
                  <a:pt x="1265" y="8249"/>
                </a:lnTo>
                <a:lnTo>
                  <a:pt x="1168" y="8225"/>
                </a:lnTo>
                <a:lnTo>
                  <a:pt x="1095" y="8200"/>
                </a:lnTo>
                <a:lnTo>
                  <a:pt x="998" y="8225"/>
                </a:lnTo>
                <a:lnTo>
                  <a:pt x="949" y="8249"/>
                </a:lnTo>
                <a:lnTo>
                  <a:pt x="949" y="8273"/>
                </a:lnTo>
                <a:lnTo>
                  <a:pt x="949" y="8322"/>
                </a:lnTo>
                <a:lnTo>
                  <a:pt x="1022" y="8371"/>
                </a:lnTo>
                <a:lnTo>
                  <a:pt x="1095" y="8419"/>
                </a:lnTo>
                <a:lnTo>
                  <a:pt x="1192" y="8444"/>
                </a:lnTo>
                <a:lnTo>
                  <a:pt x="1168" y="8468"/>
                </a:lnTo>
                <a:lnTo>
                  <a:pt x="973" y="8468"/>
                </a:lnTo>
                <a:lnTo>
                  <a:pt x="900" y="8492"/>
                </a:lnTo>
                <a:lnTo>
                  <a:pt x="852" y="8541"/>
                </a:lnTo>
                <a:lnTo>
                  <a:pt x="827" y="8565"/>
                </a:lnTo>
                <a:lnTo>
                  <a:pt x="803" y="8614"/>
                </a:lnTo>
                <a:lnTo>
                  <a:pt x="827" y="8663"/>
                </a:lnTo>
                <a:lnTo>
                  <a:pt x="852" y="8711"/>
                </a:lnTo>
                <a:lnTo>
                  <a:pt x="949" y="8760"/>
                </a:lnTo>
                <a:lnTo>
                  <a:pt x="1071" y="8784"/>
                </a:lnTo>
                <a:lnTo>
                  <a:pt x="1095" y="8784"/>
                </a:lnTo>
                <a:lnTo>
                  <a:pt x="1046" y="8979"/>
                </a:lnTo>
                <a:lnTo>
                  <a:pt x="803" y="8979"/>
                </a:lnTo>
                <a:lnTo>
                  <a:pt x="779" y="9028"/>
                </a:lnTo>
                <a:lnTo>
                  <a:pt x="779" y="9052"/>
                </a:lnTo>
                <a:lnTo>
                  <a:pt x="779" y="9101"/>
                </a:lnTo>
                <a:lnTo>
                  <a:pt x="827" y="9149"/>
                </a:lnTo>
                <a:lnTo>
                  <a:pt x="876" y="9174"/>
                </a:lnTo>
                <a:lnTo>
                  <a:pt x="973" y="9198"/>
                </a:lnTo>
                <a:lnTo>
                  <a:pt x="998" y="9222"/>
                </a:lnTo>
                <a:lnTo>
                  <a:pt x="998" y="9368"/>
                </a:lnTo>
                <a:lnTo>
                  <a:pt x="852" y="9368"/>
                </a:lnTo>
                <a:lnTo>
                  <a:pt x="803" y="9393"/>
                </a:lnTo>
                <a:lnTo>
                  <a:pt x="754" y="9417"/>
                </a:lnTo>
                <a:lnTo>
                  <a:pt x="730" y="9490"/>
                </a:lnTo>
                <a:lnTo>
                  <a:pt x="730" y="9539"/>
                </a:lnTo>
                <a:lnTo>
                  <a:pt x="730" y="9563"/>
                </a:lnTo>
                <a:lnTo>
                  <a:pt x="779" y="9612"/>
                </a:lnTo>
                <a:lnTo>
                  <a:pt x="827" y="9636"/>
                </a:lnTo>
                <a:lnTo>
                  <a:pt x="949" y="9660"/>
                </a:lnTo>
                <a:lnTo>
                  <a:pt x="949" y="9806"/>
                </a:lnTo>
                <a:lnTo>
                  <a:pt x="876" y="9806"/>
                </a:lnTo>
                <a:lnTo>
                  <a:pt x="803" y="9831"/>
                </a:lnTo>
                <a:lnTo>
                  <a:pt x="730" y="9879"/>
                </a:lnTo>
                <a:lnTo>
                  <a:pt x="681" y="9904"/>
                </a:lnTo>
                <a:lnTo>
                  <a:pt x="681" y="9952"/>
                </a:lnTo>
                <a:lnTo>
                  <a:pt x="681" y="10001"/>
                </a:lnTo>
                <a:lnTo>
                  <a:pt x="730" y="10050"/>
                </a:lnTo>
                <a:lnTo>
                  <a:pt x="827" y="10074"/>
                </a:lnTo>
                <a:lnTo>
                  <a:pt x="949" y="10074"/>
                </a:lnTo>
                <a:lnTo>
                  <a:pt x="949" y="10123"/>
                </a:lnTo>
                <a:lnTo>
                  <a:pt x="852" y="10147"/>
                </a:lnTo>
                <a:lnTo>
                  <a:pt x="803" y="10196"/>
                </a:lnTo>
                <a:lnTo>
                  <a:pt x="754" y="10244"/>
                </a:lnTo>
                <a:lnTo>
                  <a:pt x="754" y="10269"/>
                </a:lnTo>
                <a:lnTo>
                  <a:pt x="779" y="10293"/>
                </a:lnTo>
                <a:lnTo>
                  <a:pt x="876" y="10342"/>
                </a:lnTo>
                <a:lnTo>
                  <a:pt x="949" y="10342"/>
                </a:lnTo>
                <a:lnTo>
                  <a:pt x="973" y="10390"/>
                </a:lnTo>
                <a:lnTo>
                  <a:pt x="973" y="10463"/>
                </a:lnTo>
                <a:lnTo>
                  <a:pt x="925" y="10512"/>
                </a:lnTo>
                <a:lnTo>
                  <a:pt x="876" y="10585"/>
                </a:lnTo>
                <a:lnTo>
                  <a:pt x="852" y="10658"/>
                </a:lnTo>
                <a:lnTo>
                  <a:pt x="876" y="10755"/>
                </a:lnTo>
                <a:lnTo>
                  <a:pt x="925" y="10853"/>
                </a:lnTo>
                <a:lnTo>
                  <a:pt x="949" y="10999"/>
                </a:lnTo>
                <a:lnTo>
                  <a:pt x="973" y="11266"/>
                </a:lnTo>
                <a:lnTo>
                  <a:pt x="925" y="11534"/>
                </a:lnTo>
                <a:lnTo>
                  <a:pt x="876" y="11656"/>
                </a:lnTo>
                <a:lnTo>
                  <a:pt x="827" y="11753"/>
                </a:lnTo>
                <a:lnTo>
                  <a:pt x="803" y="11801"/>
                </a:lnTo>
                <a:lnTo>
                  <a:pt x="754" y="11801"/>
                </a:lnTo>
                <a:lnTo>
                  <a:pt x="657" y="11729"/>
                </a:lnTo>
                <a:lnTo>
                  <a:pt x="560" y="11656"/>
                </a:lnTo>
                <a:lnTo>
                  <a:pt x="511" y="11583"/>
                </a:lnTo>
                <a:lnTo>
                  <a:pt x="462" y="11461"/>
                </a:lnTo>
                <a:lnTo>
                  <a:pt x="462" y="11339"/>
                </a:lnTo>
                <a:lnTo>
                  <a:pt x="487" y="11096"/>
                </a:lnTo>
                <a:lnTo>
                  <a:pt x="535" y="11047"/>
                </a:lnTo>
                <a:lnTo>
                  <a:pt x="560" y="10974"/>
                </a:lnTo>
                <a:lnTo>
                  <a:pt x="584" y="10926"/>
                </a:lnTo>
                <a:lnTo>
                  <a:pt x="584" y="10828"/>
                </a:lnTo>
                <a:lnTo>
                  <a:pt x="511" y="10342"/>
                </a:lnTo>
                <a:lnTo>
                  <a:pt x="462" y="9831"/>
                </a:lnTo>
                <a:lnTo>
                  <a:pt x="462" y="9320"/>
                </a:lnTo>
                <a:lnTo>
                  <a:pt x="511" y="8809"/>
                </a:lnTo>
                <a:lnTo>
                  <a:pt x="584" y="8298"/>
                </a:lnTo>
                <a:lnTo>
                  <a:pt x="681" y="7787"/>
                </a:lnTo>
                <a:lnTo>
                  <a:pt x="803" y="7300"/>
                </a:lnTo>
                <a:lnTo>
                  <a:pt x="949" y="6813"/>
                </a:lnTo>
                <a:lnTo>
                  <a:pt x="1119" y="6400"/>
                </a:lnTo>
                <a:lnTo>
                  <a:pt x="1314" y="6010"/>
                </a:lnTo>
                <a:lnTo>
                  <a:pt x="1557" y="5621"/>
                </a:lnTo>
                <a:lnTo>
                  <a:pt x="1703" y="5451"/>
                </a:lnTo>
                <a:lnTo>
                  <a:pt x="1849" y="5280"/>
                </a:lnTo>
                <a:lnTo>
                  <a:pt x="2044" y="5134"/>
                </a:lnTo>
                <a:lnTo>
                  <a:pt x="2214" y="4988"/>
                </a:lnTo>
                <a:lnTo>
                  <a:pt x="2409" y="4891"/>
                </a:lnTo>
                <a:lnTo>
                  <a:pt x="2628" y="4794"/>
                </a:lnTo>
                <a:lnTo>
                  <a:pt x="2823" y="4745"/>
                </a:lnTo>
                <a:lnTo>
                  <a:pt x="3066" y="4696"/>
                </a:lnTo>
                <a:lnTo>
                  <a:pt x="3528" y="4623"/>
                </a:lnTo>
                <a:close/>
                <a:moveTo>
                  <a:pt x="3893" y="0"/>
                </a:moveTo>
                <a:lnTo>
                  <a:pt x="3699" y="73"/>
                </a:lnTo>
                <a:lnTo>
                  <a:pt x="3382" y="73"/>
                </a:lnTo>
                <a:lnTo>
                  <a:pt x="3212" y="122"/>
                </a:lnTo>
                <a:lnTo>
                  <a:pt x="3066" y="195"/>
                </a:lnTo>
                <a:lnTo>
                  <a:pt x="2896" y="268"/>
                </a:lnTo>
                <a:lnTo>
                  <a:pt x="2774" y="365"/>
                </a:lnTo>
                <a:lnTo>
                  <a:pt x="2628" y="487"/>
                </a:lnTo>
                <a:lnTo>
                  <a:pt x="2506" y="609"/>
                </a:lnTo>
                <a:lnTo>
                  <a:pt x="2287" y="901"/>
                </a:lnTo>
                <a:lnTo>
                  <a:pt x="2093" y="1217"/>
                </a:lnTo>
                <a:lnTo>
                  <a:pt x="1947" y="1533"/>
                </a:lnTo>
                <a:lnTo>
                  <a:pt x="1874" y="1850"/>
                </a:lnTo>
                <a:lnTo>
                  <a:pt x="1849" y="2044"/>
                </a:lnTo>
                <a:lnTo>
                  <a:pt x="1849" y="2215"/>
                </a:lnTo>
                <a:lnTo>
                  <a:pt x="1874" y="2409"/>
                </a:lnTo>
                <a:lnTo>
                  <a:pt x="1898" y="2580"/>
                </a:lnTo>
                <a:lnTo>
                  <a:pt x="1947" y="2750"/>
                </a:lnTo>
                <a:lnTo>
                  <a:pt x="2020" y="2896"/>
                </a:lnTo>
                <a:lnTo>
                  <a:pt x="2093" y="3066"/>
                </a:lnTo>
                <a:lnTo>
                  <a:pt x="2214" y="3212"/>
                </a:lnTo>
                <a:lnTo>
                  <a:pt x="2312" y="3358"/>
                </a:lnTo>
                <a:lnTo>
                  <a:pt x="2433" y="3480"/>
                </a:lnTo>
                <a:lnTo>
                  <a:pt x="2579" y="3577"/>
                </a:lnTo>
                <a:lnTo>
                  <a:pt x="2725" y="3699"/>
                </a:lnTo>
                <a:lnTo>
                  <a:pt x="2871" y="3772"/>
                </a:lnTo>
                <a:lnTo>
                  <a:pt x="3042" y="3845"/>
                </a:lnTo>
                <a:lnTo>
                  <a:pt x="3212" y="3918"/>
                </a:lnTo>
                <a:lnTo>
                  <a:pt x="3407" y="3966"/>
                </a:lnTo>
                <a:lnTo>
                  <a:pt x="3553" y="3966"/>
                </a:lnTo>
                <a:lnTo>
                  <a:pt x="3528" y="4039"/>
                </a:lnTo>
                <a:lnTo>
                  <a:pt x="3504" y="4234"/>
                </a:lnTo>
                <a:lnTo>
                  <a:pt x="3431" y="4234"/>
                </a:lnTo>
                <a:lnTo>
                  <a:pt x="3188" y="4210"/>
                </a:lnTo>
                <a:lnTo>
                  <a:pt x="2944" y="4210"/>
                </a:lnTo>
                <a:lnTo>
                  <a:pt x="2725" y="4258"/>
                </a:lnTo>
                <a:lnTo>
                  <a:pt x="2506" y="4331"/>
                </a:lnTo>
                <a:lnTo>
                  <a:pt x="2287" y="4404"/>
                </a:lnTo>
                <a:lnTo>
                  <a:pt x="2093" y="4526"/>
                </a:lnTo>
                <a:lnTo>
                  <a:pt x="1898" y="4648"/>
                </a:lnTo>
                <a:lnTo>
                  <a:pt x="1728" y="4794"/>
                </a:lnTo>
                <a:lnTo>
                  <a:pt x="1557" y="4964"/>
                </a:lnTo>
                <a:lnTo>
                  <a:pt x="1387" y="5134"/>
                </a:lnTo>
                <a:lnTo>
                  <a:pt x="1095" y="5499"/>
                </a:lnTo>
                <a:lnTo>
                  <a:pt x="852" y="5913"/>
                </a:lnTo>
                <a:lnTo>
                  <a:pt x="633" y="6327"/>
                </a:lnTo>
                <a:lnTo>
                  <a:pt x="438" y="6862"/>
                </a:lnTo>
                <a:lnTo>
                  <a:pt x="268" y="7446"/>
                </a:lnTo>
                <a:lnTo>
                  <a:pt x="122" y="8006"/>
                </a:lnTo>
                <a:lnTo>
                  <a:pt x="49" y="8614"/>
                </a:lnTo>
                <a:lnTo>
                  <a:pt x="0" y="9198"/>
                </a:lnTo>
                <a:lnTo>
                  <a:pt x="0" y="9806"/>
                </a:lnTo>
                <a:lnTo>
                  <a:pt x="49" y="10390"/>
                </a:lnTo>
                <a:lnTo>
                  <a:pt x="122" y="10974"/>
                </a:lnTo>
                <a:lnTo>
                  <a:pt x="146" y="10974"/>
                </a:lnTo>
                <a:lnTo>
                  <a:pt x="97" y="11193"/>
                </a:lnTo>
                <a:lnTo>
                  <a:pt x="73" y="11412"/>
                </a:lnTo>
                <a:lnTo>
                  <a:pt x="97" y="11631"/>
                </a:lnTo>
                <a:lnTo>
                  <a:pt x="170" y="11777"/>
                </a:lnTo>
                <a:lnTo>
                  <a:pt x="219" y="11899"/>
                </a:lnTo>
                <a:lnTo>
                  <a:pt x="316" y="11972"/>
                </a:lnTo>
                <a:lnTo>
                  <a:pt x="414" y="12069"/>
                </a:lnTo>
                <a:lnTo>
                  <a:pt x="511" y="12142"/>
                </a:lnTo>
                <a:lnTo>
                  <a:pt x="633" y="12191"/>
                </a:lnTo>
                <a:lnTo>
                  <a:pt x="754" y="12215"/>
                </a:lnTo>
                <a:lnTo>
                  <a:pt x="876" y="12215"/>
                </a:lnTo>
                <a:lnTo>
                  <a:pt x="998" y="12166"/>
                </a:lnTo>
                <a:lnTo>
                  <a:pt x="1144" y="12069"/>
                </a:lnTo>
                <a:lnTo>
                  <a:pt x="1241" y="11923"/>
                </a:lnTo>
                <a:lnTo>
                  <a:pt x="1217" y="12604"/>
                </a:lnTo>
                <a:lnTo>
                  <a:pt x="1217" y="13261"/>
                </a:lnTo>
                <a:lnTo>
                  <a:pt x="1217" y="14040"/>
                </a:lnTo>
                <a:lnTo>
                  <a:pt x="1241" y="14819"/>
                </a:lnTo>
                <a:lnTo>
                  <a:pt x="1265" y="15597"/>
                </a:lnTo>
                <a:lnTo>
                  <a:pt x="1314" y="16376"/>
                </a:lnTo>
                <a:lnTo>
                  <a:pt x="1460" y="17958"/>
                </a:lnTo>
                <a:lnTo>
                  <a:pt x="1509" y="18736"/>
                </a:lnTo>
                <a:lnTo>
                  <a:pt x="1509" y="19515"/>
                </a:lnTo>
                <a:lnTo>
                  <a:pt x="1265" y="19685"/>
                </a:lnTo>
                <a:lnTo>
                  <a:pt x="1022" y="19904"/>
                </a:lnTo>
                <a:lnTo>
                  <a:pt x="827" y="20147"/>
                </a:lnTo>
                <a:lnTo>
                  <a:pt x="730" y="20269"/>
                </a:lnTo>
                <a:lnTo>
                  <a:pt x="681" y="20415"/>
                </a:lnTo>
                <a:lnTo>
                  <a:pt x="633" y="20512"/>
                </a:lnTo>
                <a:lnTo>
                  <a:pt x="657" y="20634"/>
                </a:lnTo>
                <a:lnTo>
                  <a:pt x="706" y="20707"/>
                </a:lnTo>
                <a:lnTo>
                  <a:pt x="803" y="20756"/>
                </a:lnTo>
                <a:lnTo>
                  <a:pt x="1119" y="20829"/>
                </a:lnTo>
                <a:lnTo>
                  <a:pt x="1411" y="20829"/>
                </a:lnTo>
                <a:lnTo>
                  <a:pt x="1703" y="20804"/>
                </a:lnTo>
                <a:lnTo>
                  <a:pt x="1995" y="20731"/>
                </a:lnTo>
                <a:lnTo>
                  <a:pt x="2214" y="20634"/>
                </a:lnTo>
                <a:lnTo>
                  <a:pt x="2458" y="20512"/>
                </a:lnTo>
                <a:lnTo>
                  <a:pt x="2555" y="20439"/>
                </a:lnTo>
                <a:lnTo>
                  <a:pt x="2652" y="20366"/>
                </a:lnTo>
                <a:lnTo>
                  <a:pt x="2750" y="20269"/>
                </a:lnTo>
                <a:lnTo>
                  <a:pt x="2798" y="20172"/>
                </a:lnTo>
                <a:lnTo>
                  <a:pt x="2847" y="20123"/>
                </a:lnTo>
                <a:lnTo>
                  <a:pt x="2871" y="20074"/>
                </a:lnTo>
                <a:lnTo>
                  <a:pt x="2969" y="19783"/>
                </a:lnTo>
                <a:lnTo>
                  <a:pt x="3042" y="19466"/>
                </a:lnTo>
                <a:lnTo>
                  <a:pt x="3090" y="19150"/>
                </a:lnTo>
                <a:lnTo>
                  <a:pt x="3139" y="18809"/>
                </a:lnTo>
                <a:lnTo>
                  <a:pt x="3188" y="18152"/>
                </a:lnTo>
                <a:lnTo>
                  <a:pt x="3236" y="17520"/>
                </a:lnTo>
                <a:lnTo>
                  <a:pt x="3285" y="16425"/>
                </a:lnTo>
                <a:lnTo>
                  <a:pt x="3334" y="15330"/>
                </a:lnTo>
                <a:lnTo>
                  <a:pt x="3407" y="14502"/>
                </a:lnTo>
                <a:lnTo>
                  <a:pt x="3480" y="13651"/>
                </a:lnTo>
                <a:lnTo>
                  <a:pt x="3528" y="13164"/>
                </a:lnTo>
                <a:lnTo>
                  <a:pt x="3601" y="12872"/>
                </a:lnTo>
                <a:lnTo>
                  <a:pt x="3650" y="12750"/>
                </a:lnTo>
                <a:lnTo>
                  <a:pt x="3699" y="12629"/>
                </a:lnTo>
                <a:lnTo>
                  <a:pt x="3747" y="12750"/>
                </a:lnTo>
                <a:lnTo>
                  <a:pt x="3796" y="12872"/>
                </a:lnTo>
                <a:lnTo>
                  <a:pt x="3845" y="13164"/>
                </a:lnTo>
                <a:lnTo>
                  <a:pt x="3918" y="13651"/>
                </a:lnTo>
                <a:lnTo>
                  <a:pt x="3991" y="14502"/>
                </a:lnTo>
                <a:lnTo>
                  <a:pt x="4064" y="15330"/>
                </a:lnTo>
                <a:lnTo>
                  <a:pt x="4112" y="16425"/>
                </a:lnTo>
                <a:lnTo>
                  <a:pt x="4161" y="17520"/>
                </a:lnTo>
                <a:lnTo>
                  <a:pt x="4210" y="18152"/>
                </a:lnTo>
                <a:lnTo>
                  <a:pt x="4258" y="18809"/>
                </a:lnTo>
                <a:lnTo>
                  <a:pt x="4307" y="19150"/>
                </a:lnTo>
                <a:lnTo>
                  <a:pt x="4356" y="19466"/>
                </a:lnTo>
                <a:lnTo>
                  <a:pt x="4429" y="19783"/>
                </a:lnTo>
                <a:lnTo>
                  <a:pt x="4526" y="20074"/>
                </a:lnTo>
                <a:lnTo>
                  <a:pt x="4550" y="20123"/>
                </a:lnTo>
                <a:lnTo>
                  <a:pt x="4599" y="20172"/>
                </a:lnTo>
                <a:lnTo>
                  <a:pt x="4648" y="20269"/>
                </a:lnTo>
                <a:lnTo>
                  <a:pt x="4745" y="20366"/>
                </a:lnTo>
                <a:lnTo>
                  <a:pt x="4842" y="20439"/>
                </a:lnTo>
                <a:lnTo>
                  <a:pt x="4940" y="20512"/>
                </a:lnTo>
                <a:lnTo>
                  <a:pt x="5183" y="20634"/>
                </a:lnTo>
                <a:lnTo>
                  <a:pt x="5402" y="20731"/>
                </a:lnTo>
                <a:lnTo>
                  <a:pt x="5694" y="20804"/>
                </a:lnTo>
                <a:lnTo>
                  <a:pt x="5986" y="20829"/>
                </a:lnTo>
                <a:lnTo>
                  <a:pt x="6278" y="20829"/>
                </a:lnTo>
                <a:lnTo>
                  <a:pt x="6594" y="20756"/>
                </a:lnTo>
                <a:lnTo>
                  <a:pt x="6691" y="20707"/>
                </a:lnTo>
                <a:lnTo>
                  <a:pt x="6740" y="20634"/>
                </a:lnTo>
                <a:lnTo>
                  <a:pt x="6740" y="20512"/>
                </a:lnTo>
                <a:lnTo>
                  <a:pt x="6716" y="20415"/>
                </a:lnTo>
                <a:lnTo>
                  <a:pt x="6667" y="20269"/>
                </a:lnTo>
                <a:lnTo>
                  <a:pt x="6570" y="20147"/>
                </a:lnTo>
                <a:lnTo>
                  <a:pt x="6375" y="19904"/>
                </a:lnTo>
                <a:lnTo>
                  <a:pt x="6132" y="19685"/>
                </a:lnTo>
                <a:lnTo>
                  <a:pt x="5864" y="19515"/>
                </a:lnTo>
                <a:lnTo>
                  <a:pt x="5889" y="18736"/>
                </a:lnTo>
                <a:lnTo>
                  <a:pt x="5937" y="17958"/>
                </a:lnTo>
                <a:lnTo>
                  <a:pt x="6059" y="16376"/>
                </a:lnTo>
                <a:lnTo>
                  <a:pt x="6132" y="15597"/>
                </a:lnTo>
                <a:lnTo>
                  <a:pt x="6156" y="14819"/>
                </a:lnTo>
                <a:lnTo>
                  <a:pt x="6180" y="14040"/>
                </a:lnTo>
                <a:lnTo>
                  <a:pt x="6180" y="13261"/>
                </a:lnTo>
                <a:lnTo>
                  <a:pt x="6180" y="12604"/>
                </a:lnTo>
                <a:lnTo>
                  <a:pt x="6156" y="11923"/>
                </a:lnTo>
                <a:lnTo>
                  <a:pt x="6253" y="12069"/>
                </a:lnTo>
                <a:lnTo>
                  <a:pt x="6399" y="12166"/>
                </a:lnTo>
                <a:lnTo>
                  <a:pt x="6521" y="12215"/>
                </a:lnTo>
                <a:lnTo>
                  <a:pt x="6643" y="12215"/>
                </a:lnTo>
                <a:lnTo>
                  <a:pt x="6764" y="12191"/>
                </a:lnTo>
                <a:lnTo>
                  <a:pt x="6886" y="12142"/>
                </a:lnTo>
                <a:lnTo>
                  <a:pt x="6983" y="12069"/>
                </a:lnTo>
                <a:lnTo>
                  <a:pt x="7081" y="11972"/>
                </a:lnTo>
                <a:lnTo>
                  <a:pt x="7178" y="11899"/>
                </a:lnTo>
                <a:lnTo>
                  <a:pt x="7227" y="11777"/>
                </a:lnTo>
                <a:lnTo>
                  <a:pt x="7300" y="11631"/>
                </a:lnTo>
                <a:lnTo>
                  <a:pt x="7324" y="11412"/>
                </a:lnTo>
                <a:lnTo>
                  <a:pt x="7300" y="11193"/>
                </a:lnTo>
                <a:lnTo>
                  <a:pt x="7251" y="10974"/>
                </a:lnTo>
                <a:lnTo>
                  <a:pt x="7275" y="10974"/>
                </a:lnTo>
                <a:lnTo>
                  <a:pt x="7348" y="10390"/>
                </a:lnTo>
                <a:lnTo>
                  <a:pt x="7397" y="9806"/>
                </a:lnTo>
                <a:lnTo>
                  <a:pt x="7397" y="9198"/>
                </a:lnTo>
                <a:lnTo>
                  <a:pt x="7348" y="8614"/>
                </a:lnTo>
                <a:lnTo>
                  <a:pt x="7251" y="8006"/>
                </a:lnTo>
                <a:lnTo>
                  <a:pt x="7129" y="7446"/>
                </a:lnTo>
                <a:lnTo>
                  <a:pt x="6959" y="6862"/>
                </a:lnTo>
                <a:lnTo>
                  <a:pt x="6764" y="6327"/>
                </a:lnTo>
                <a:lnTo>
                  <a:pt x="6545" y="5913"/>
                </a:lnTo>
                <a:lnTo>
                  <a:pt x="6302" y="5499"/>
                </a:lnTo>
                <a:lnTo>
                  <a:pt x="6010" y="5134"/>
                </a:lnTo>
                <a:lnTo>
                  <a:pt x="5840" y="4964"/>
                </a:lnTo>
                <a:lnTo>
                  <a:pt x="5670" y="4794"/>
                </a:lnTo>
                <a:lnTo>
                  <a:pt x="5499" y="4648"/>
                </a:lnTo>
                <a:lnTo>
                  <a:pt x="5305" y="4526"/>
                </a:lnTo>
                <a:lnTo>
                  <a:pt x="5110" y="4404"/>
                </a:lnTo>
                <a:lnTo>
                  <a:pt x="4891" y="4331"/>
                </a:lnTo>
                <a:lnTo>
                  <a:pt x="4672" y="4258"/>
                </a:lnTo>
                <a:lnTo>
                  <a:pt x="4453" y="4210"/>
                </a:lnTo>
                <a:lnTo>
                  <a:pt x="4210" y="4210"/>
                </a:lnTo>
                <a:lnTo>
                  <a:pt x="3966" y="4234"/>
                </a:lnTo>
                <a:lnTo>
                  <a:pt x="3966" y="4210"/>
                </a:lnTo>
                <a:lnTo>
                  <a:pt x="3966" y="4185"/>
                </a:lnTo>
                <a:lnTo>
                  <a:pt x="3966" y="4137"/>
                </a:lnTo>
                <a:lnTo>
                  <a:pt x="3942" y="4039"/>
                </a:lnTo>
                <a:lnTo>
                  <a:pt x="3918" y="3966"/>
                </a:lnTo>
                <a:lnTo>
                  <a:pt x="4064" y="3942"/>
                </a:lnTo>
                <a:lnTo>
                  <a:pt x="4210" y="3893"/>
                </a:lnTo>
                <a:lnTo>
                  <a:pt x="4356" y="3845"/>
                </a:lnTo>
                <a:lnTo>
                  <a:pt x="4477" y="3772"/>
                </a:lnTo>
                <a:lnTo>
                  <a:pt x="4721" y="3602"/>
                </a:lnTo>
                <a:lnTo>
                  <a:pt x="4940" y="3383"/>
                </a:lnTo>
                <a:lnTo>
                  <a:pt x="5110" y="3115"/>
                </a:lnTo>
                <a:lnTo>
                  <a:pt x="5232" y="2847"/>
                </a:lnTo>
                <a:lnTo>
                  <a:pt x="5353" y="2531"/>
                </a:lnTo>
                <a:lnTo>
                  <a:pt x="5402" y="2215"/>
                </a:lnTo>
                <a:lnTo>
                  <a:pt x="5426" y="2069"/>
                </a:lnTo>
                <a:lnTo>
                  <a:pt x="5402" y="1898"/>
                </a:lnTo>
                <a:lnTo>
                  <a:pt x="5378" y="1704"/>
                </a:lnTo>
                <a:lnTo>
                  <a:pt x="5329" y="1485"/>
                </a:lnTo>
                <a:lnTo>
                  <a:pt x="5280" y="1290"/>
                </a:lnTo>
                <a:lnTo>
                  <a:pt x="5183" y="1095"/>
                </a:lnTo>
                <a:lnTo>
                  <a:pt x="5086" y="876"/>
                </a:lnTo>
                <a:lnTo>
                  <a:pt x="4988" y="682"/>
                </a:lnTo>
                <a:lnTo>
                  <a:pt x="4867" y="511"/>
                </a:lnTo>
                <a:lnTo>
                  <a:pt x="4721" y="365"/>
                </a:lnTo>
                <a:lnTo>
                  <a:pt x="4575" y="219"/>
                </a:lnTo>
                <a:lnTo>
                  <a:pt x="4429" y="122"/>
                </a:lnTo>
                <a:lnTo>
                  <a:pt x="4258" y="49"/>
                </a:lnTo>
                <a:lnTo>
                  <a:pt x="4088" y="0"/>
                </a:lnTo>
                <a:close/>
              </a:path>
            </a:pathLst>
          </a:custGeom>
          <a:solidFill>
            <a:srgbClr val="25212A">
              <a:alpha val="7115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15" name="Google Shape;1015;p95"/>
          <p:cNvSpPr/>
          <p:nvPr/>
        </p:nvSpPr>
        <p:spPr>
          <a:xfrm>
            <a:off x="6738845" y="5010825"/>
            <a:ext cx="227986" cy="562438"/>
          </a:xfrm>
          <a:custGeom>
            <a:rect b="b" l="l" r="r" t="t"/>
            <a:pathLst>
              <a:path extrusionOk="0" h="21073" w="8542">
                <a:moveTo>
                  <a:pt x="4478" y="487"/>
                </a:moveTo>
                <a:lnTo>
                  <a:pt x="4673" y="536"/>
                </a:lnTo>
                <a:lnTo>
                  <a:pt x="4600" y="584"/>
                </a:lnTo>
                <a:lnTo>
                  <a:pt x="4527" y="657"/>
                </a:lnTo>
                <a:lnTo>
                  <a:pt x="4527" y="730"/>
                </a:lnTo>
                <a:lnTo>
                  <a:pt x="4527" y="755"/>
                </a:lnTo>
                <a:lnTo>
                  <a:pt x="4697" y="755"/>
                </a:lnTo>
                <a:lnTo>
                  <a:pt x="4819" y="730"/>
                </a:lnTo>
                <a:lnTo>
                  <a:pt x="4892" y="682"/>
                </a:lnTo>
                <a:lnTo>
                  <a:pt x="4965" y="633"/>
                </a:lnTo>
                <a:lnTo>
                  <a:pt x="5038" y="682"/>
                </a:lnTo>
                <a:lnTo>
                  <a:pt x="4965" y="730"/>
                </a:lnTo>
                <a:lnTo>
                  <a:pt x="4916" y="779"/>
                </a:lnTo>
                <a:lnTo>
                  <a:pt x="4819" y="925"/>
                </a:lnTo>
                <a:lnTo>
                  <a:pt x="4819" y="949"/>
                </a:lnTo>
                <a:lnTo>
                  <a:pt x="4843" y="974"/>
                </a:lnTo>
                <a:lnTo>
                  <a:pt x="4867" y="998"/>
                </a:lnTo>
                <a:lnTo>
                  <a:pt x="4892" y="974"/>
                </a:lnTo>
                <a:lnTo>
                  <a:pt x="5038" y="876"/>
                </a:lnTo>
                <a:lnTo>
                  <a:pt x="5111" y="828"/>
                </a:lnTo>
                <a:lnTo>
                  <a:pt x="5208" y="803"/>
                </a:lnTo>
                <a:lnTo>
                  <a:pt x="5330" y="901"/>
                </a:lnTo>
                <a:lnTo>
                  <a:pt x="5451" y="1022"/>
                </a:lnTo>
                <a:lnTo>
                  <a:pt x="5281" y="1120"/>
                </a:lnTo>
                <a:lnTo>
                  <a:pt x="5208" y="1193"/>
                </a:lnTo>
                <a:lnTo>
                  <a:pt x="5111" y="1266"/>
                </a:lnTo>
                <a:lnTo>
                  <a:pt x="4965" y="1436"/>
                </a:lnTo>
                <a:lnTo>
                  <a:pt x="4965" y="1460"/>
                </a:lnTo>
                <a:lnTo>
                  <a:pt x="4965" y="1485"/>
                </a:lnTo>
                <a:lnTo>
                  <a:pt x="5013" y="1485"/>
                </a:lnTo>
                <a:lnTo>
                  <a:pt x="5111" y="1436"/>
                </a:lnTo>
                <a:lnTo>
                  <a:pt x="5208" y="1387"/>
                </a:lnTo>
                <a:lnTo>
                  <a:pt x="5403" y="1314"/>
                </a:lnTo>
                <a:lnTo>
                  <a:pt x="5573" y="1217"/>
                </a:lnTo>
                <a:lnTo>
                  <a:pt x="5695" y="1412"/>
                </a:lnTo>
                <a:lnTo>
                  <a:pt x="5768" y="1631"/>
                </a:lnTo>
                <a:lnTo>
                  <a:pt x="5719" y="1631"/>
                </a:lnTo>
                <a:lnTo>
                  <a:pt x="5597" y="1679"/>
                </a:lnTo>
                <a:lnTo>
                  <a:pt x="5451" y="1728"/>
                </a:lnTo>
                <a:lnTo>
                  <a:pt x="5184" y="1874"/>
                </a:lnTo>
                <a:lnTo>
                  <a:pt x="4989" y="1996"/>
                </a:lnTo>
                <a:lnTo>
                  <a:pt x="4892" y="2069"/>
                </a:lnTo>
                <a:lnTo>
                  <a:pt x="4819" y="2166"/>
                </a:lnTo>
                <a:lnTo>
                  <a:pt x="4819" y="2190"/>
                </a:lnTo>
                <a:lnTo>
                  <a:pt x="4843" y="2215"/>
                </a:lnTo>
                <a:lnTo>
                  <a:pt x="4940" y="2239"/>
                </a:lnTo>
                <a:lnTo>
                  <a:pt x="5038" y="2239"/>
                </a:lnTo>
                <a:lnTo>
                  <a:pt x="5232" y="2166"/>
                </a:lnTo>
                <a:lnTo>
                  <a:pt x="5524" y="2069"/>
                </a:lnTo>
                <a:lnTo>
                  <a:pt x="5816" y="1947"/>
                </a:lnTo>
                <a:lnTo>
                  <a:pt x="5841" y="1947"/>
                </a:lnTo>
                <a:lnTo>
                  <a:pt x="5841" y="1971"/>
                </a:lnTo>
                <a:lnTo>
                  <a:pt x="5841" y="2142"/>
                </a:lnTo>
                <a:lnTo>
                  <a:pt x="5816" y="2312"/>
                </a:lnTo>
                <a:lnTo>
                  <a:pt x="5743" y="2312"/>
                </a:lnTo>
                <a:lnTo>
                  <a:pt x="5622" y="2361"/>
                </a:lnTo>
                <a:lnTo>
                  <a:pt x="5476" y="2385"/>
                </a:lnTo>
                <a:lnTo>
                  <a:pt x="5208" y="2434"/>
                </a:lnTo>
                <a:lnTo>
                  <a:pt x="4916" y="2507"/>
                </a:lnTo>
                <a:lnTo>
                  <a:pt x="4794" y="2555"/>
                </a:lnTo>
                <a:lnTo>
                  <a:pt x="4648" y="2604"/>
                </a:lnTo>
                <a:lnTo>
                  <a:pt x="4648" y="2653"/>
                </a:lnTo>
                <a:lnTo>
                  <a:pt x="4673" y="2653"/>
                </a:lnTo>
                <a:lnTo>
                  <a:pt x="5208" y="2701"/>
                </a:lnTo>
                <a:lnTo>
                  <a:pt x="5476" y="2701"/>
                </a:lnTo>
                <a:lnTo>
                  <a:pt x="5719" y="2653"/>
                </a:lnTo>
                <a:lnTo>
                  <a:pt x="5646" y="2847"/>
                </a:lnTo>
                <a:lnTo>
                  <a:pt x="5524" y="3042"/>
                </a:lnTo>
                <a:lnTo>
                  <a:pt x="4697" y="3042"/>
                </a:lnTo>
                <a:lnTo>
                  <a:pt x="4624" y="3018"/>
                </a:lnTo>
                <a:lnTo>
                  <a:pt x="4575" y="2993"/>
                </a:lnTo>
                <a:lnTo>
                  <a:pt x="4551" y="2993"/>
                </a:lnTo>
                <a:lnTo>
                  <a:pt x="4551" y="3018"/>
                </a:lnTo>
                <a:lnTo>
                  <a:pt x="4600" y="3091"/>
                </a:lnTo>
                <a:lnTo>
                  <a:pt x="4673" y="3164"/>
                </a:lnTo>
                <a:lnTo>
                  <a:pt x="4746" y="3212"/>
                </a:lnTo>
                <a:lnTo>
                  <a:pt x="4843" y="3261"/>
                </a:lnTo>
                <a:lnTo>
                  <a:pt x="5086" y="3310"/>
                </a:lnTo>
                <a:lnTo>
                  <a:pt x="5330" y="3310"/>
                </a:lnTo>
                <a:lnTo>
                  <a:pt x="5159" y="3456"/>
                </a:lnTo>
                <a:lnTo>
                  <a:pt x="4989" y="3577"/>
                </a:lnTo>
                <a:lnTo>
                  <a:pt x="4892" y="3529"/>
                </a:lnTo>
                <a:lnTo>
                  <a:pt x="4746" y="3504"/>
                </a:lnTo>
                <a:lnTo>
                  <a:pt x="4259" y="3504"/>
                </a:lnTo>
                <a:lnTo>
                  <a:pt x="4235" y="3529"/>
                </a:lnTo>
                <a:lnTo>
                  <a:pt x="4210" y="3577"/>
                </a:lnTo>
                <a:lnTo>
                  <a:pt x="4210" y="3626"/>
                </a:lnTo>
                <a:lnTo>
                  <a:pt x="4235" y="3699"/>
                </a:lnTo>
                <a:lnTo>
                  <a:pt x="4283" y="3748"/>
                </a:lnTo>
                <a:lnTo>
                  <a:pt x="4429" y="3796"/>
                </a:lnTo>
                <a:lnTo>
                  <a:pt x="4283" y="3821"/>
                </a:lnTo>
                <a:lnTo>
                  <a:pt x="3967" y="3821"/>
                </a:lnTo>
                <a:lnTo>
                  <a:pt x="3821" y="3772"/>
                </a:lnTo>
                <a:lnTo>
                  <a:pt x="3675" y="3723"/>
                </a:lnTo>
                <a:lnTo>
                  <a:pt x="3529" y="3650"/>
                </a:lnTo>
                <a:lnTo>
                  <a:pt x="3407" y="3577"/>
                </a:lnTo>
                <a:lnTo>
                  <a:pt x="3310" y="3456"/>
                </a:lnTo>
                <a:lnTo>
                  <a:pt x="3213" y="3358"/>
                </a:lnTo>
                <a:lnTo>
                  <a:pt x="3115" y="3237"/>
                </a:lnTo>
                <a:lnTo>
                  <a:pt x="2969" y="2945"/>
                </a:lnTo>
                <a:lnTo>
                  <a:pt x="2848" y="2653"/>
                </a:lnTo>
                <a:lnTo>
                  <a:pt x="2775" y="2361"/>
                </a:lnTo>
                <a:lnTo>
                  <a:pt x="2750" y="2069"/>
                </a:lnTo>
                <a:lnTo>
                  <a:pt x="2750" y="1898"/>
                </a:lnTo>
                <a:lnTo>
                  <a:pt x="2775" y="1728"/>
                </a:lnTo>
                <a:lnTo>
                  <a:pt x="2823" y="1558"/>
                </a:lnTo>
                <a:lnTo>
                  <a:pt x="2896" y="1412"/>
                </a:lnTo>
                <a:lnTo>
                  <a:pt x="3067" y="1120"/>
                </a:lnTo>
                <a:lnTo>
                  <a:pt x="3261" y="852"/>
                </a:lnTo>
                <a:lnTo>
                  <a:pt x="3359" y="755"/>
                </a:lnTo>
                <a:lnTo>
                  <a:pt x="3480" y="682"/>
                </a:lnTo>
                <a:lnTo>
                  <a:pt x="3699" y="560"/>
                </a:lnTo>
                <a:lnTo>
                  <a:pt x="3772" y="584"/>
                </a:lnTo>
                <a:lnTo>
                  <a:pt x="3845" y="560"/>
                </a:lnTo>
                <a:lnTo>
                  <a:pt x="4064" y="511"/>
                </a:lnTo>
                <a:lnTo>
                  <a:pt x="4259" y="487"/>
                </a:lnTo>
                <a:close/>
                <a:moveTo>
                  <a:pt x="4600" y="4818"/>
                </a:moveTo>
                <a:lnTo>
                  <a:pt x="4940" y="4842"/>
                </a:lnTo>
                <a:lnTo>
                  <a:pt x="4746" y="4915"/>
                </a:lnTo>
                <a:lnTo>
                  <a:pt x="4600" y="5037"/>
                </a:lnTo>
                <a:lnTo>
                  <a:pt x="4600" y="5061"/>
                </a:lnTo>
                <a:lnTo>
                  <a:pt x="4600" y="5086"/>
                </a:lnTo>
                <a:lnTo>
                  <a:pt x="4624" y="5110"/>
                </a:lnTo>
                <a:lnTo>
                  <a:pt x="4648" y="5134"/>
                </a:lnTo>
                <a:lnTo>
                  <a:pt x="4770" y="5110"/>
                </a:lnTo>
                <a:lnTo>
                  <a:pt x="4867" y="5086"/>
                </a:lnTo>
                <a:lnTo>
                  <a:pt x="5086" y="5013"/>
                </a:lnTo>
                <a:lnTo>
                  <a:pt x="5305" y="4964"/>
                </a:lnTo>
                <a:lnTo>
                  <a:pt x="5403" y="4940"/>
                </a:lnTo>
                <a:lnTo>
                  <a:pt x="5500" y="4915"/>
                </a:lnTo>
                <a:lnTo>
                  <a:pt x="5573" y="4940"/>
                </a:lnTo>
                <a:lnTo>
                  <a:pt x="5719" y="4964"/>
                </a:lnTo>
                <a:lnTo>
                  <a:pt x="5695" y="4988"/>
                </a:lnTo>
                <a:lnTo>
                  <a:pt x="5427" y="5086"/>
                </a:lnTo>
                <a:lnTo>
                  <a:pt x="5281" y="5159"/>
                </a:lnTo>
                <a:lnTo>
                  <a:pt x="5232" y="5207"/>
                </a:lnTo>
                <a:lnTo>
                  <a:pt x="5184" y="5256"/>
                </a:lnTo>
                <a:lnTo>
                  <a:pt x="5208" y="5280"/>
                </a:lnTo>
                <a:lnTo>
                  <a:pt x="5281" y="5329"/>
                </a:lnTo>
                <a:lnTo>
                  <a:pt x="5403" y="5353"/>
                </a:lnTo>
                <a:lnTo>
                  <a:pt x="5524" y="5353"/>
                </a:lnTo>
                <a:lnTo>
                  <a:pt x="5622" y="5329"/>
                </a:lnTo>
                <a:lnTo>
                  <a:pt x="5938" y="5256"/>
                </a:lnTo>
                <a:lnTo>
                  <a:pt x="6254" y="5183"/>
                </a:lnTo>
                <a:lnTo>
                  <a:pt x="6425" y="5305"/>
                </a:lnTo>
                <a:lnTo>
                  <a:pt x="6254" y="5329"/>
                </a:lnTo>
                <a:lnTo>
                  <a:pt x="6035" y="5378"/>
                </a:lnTo>
                <a:lnTo>
                  <a:pt x="5841" y="5451"/>
                </a:lnTo>
                <a:lnTo>
                  <a:pt x="5743" y="5475"/>
                </a:lnTo>
                <a:lnTo>
                  <a:pt x="5670" y="5548"/>
                </a:lnTo>
                <a:lnTo>
                  <a:pt x="5573" y="5597"/>
                </a:lnTo>
                <a:lnTo>
                  <a:pt x="5500" y="5645"/>
                </a:lnTo>
                <a:lnTo>
                  <a:pt x="5476" y="5670"/>
                </a:lnTo>
                <a:lnTo>
                  <a:pt x="5500" y="5694"/>
                </a:lnTo>
                <a:lnTo>
                  <a:pt x="5573" y="5694"/>
                </a:lnTo>
                <a:lnTo>
                  <a:pt x="5622" y="5718"/>
                </a:lnTo>
                <a:lnTo>
                  <a:pt x="5670" y="5718"/>
                </a:lnTo>
                <a:lnTo>
                  <a:pt x="5743" y="5743"/>
                </a:lnTo>
                <a:lnTo>
                  <a:pt x="5889" y="5718"/>
                </a:lnTo>
                <a:lnTo>
                  <a:pt x="6035" y="5694"/>
                </a:lnTo>
                <a:lnTo>
                  <a:pt x="6230" y="5645"/>
                </a:lnTo>
                <a:lnTo>
                  <a:pt x="6400" y="5621"/>
                </a:lnTo>
                <a:lnTo>
                  <a:pt x="6571" y="5621"/>
                </a:lnTo>
                <a:lnTo>
                  <a:pt x="6668" y="5645"/>
                </a:lnTo>
                <a:lnTo>
                  <a:pt x="6741" y="5670"/>
                </a:lnTo>
                <a:lnTo>
                  <a:pt x="6668" y="5694"/>
                </a:lnTo>
                <a:lnTo>
                  <a:pt x="6498" y="5718"/>
                </a:lnTo>
                <a:lnTo>
                  <a:pt x="6352" y="5767"/>
                </a:lnTo>
                <a:lnTo>
                  <a:pt x="6206" y="5840"/>
                </a:lnTo>
                <a:lnTo>
                  <a:pt x="6133" y="5913"/>
                </a:lnTo>
                <a:lnTo>
                  <a:pt x="6108" y="5962"/>
                </a:lnTo>
                <a:lnTo>
                  <a:pt x="6084" y="6010"/>
                </a:lnTo>
                <a:lnTo>
                  <a:pt x="6108" y="6059"/>
                </a:lnTo>
                <a:lnTo>
                  <a:pt x="6133" y="6083"/>
                </a:lnTo>
                <a:lnTo>
                  <a:pt x="6181" y="6108"/>
                </a:lnTo>
                <a:lnTo>
                  <a:pt x="6279" y="6108"/>
                </a:lnTo>
                <a:lnTo>
                  <a:pt x="6400" y="6083"/>
                </a:lnTo>
                <a:lnTo>
                  <a:pt x="6619" y="6010"/>
                </a:lnTo>
                <a:lnTo>
                  <a:pt x="7130" y="6010"/>
                </a:lnTo>
                <a:lnTo>
                  <a:pt x="7203" y="6108"/>
                </a:lnTo>
                <a:lnTo>
                  <a:pt x="7276" y="6229"/>
                </a:lnTo>
                <a:lnTo>
                  <a:pt x="7106" y="6278"/>
                </a:lnTo>
                <a:lnTo>
                  <a:pt x="6936" y="6351"/>
                </a:lnTo>
                <a:lnTo>
                  <a:pt x="6790" y="6473"/>
                </a:lnTo>
                <a:lnTo>
                  <a:pt x="6668" y="6594"/>
                </a:lnTo>
                <a:lnTo>
                  <a:pt x="6668" y="6619"/>
                </a:lnTo>
                <a:lnTo>
                  <a:pt x="6887" y="6619"/>
                </a:lnTo>
                <a:lnTo>
                  <a:pt x="7082" y="6594"/>
                </a:lnTo>
                <a:lnTo>
                  <a:pt x="7471" y="6570"/>
                </a:lnTo>
                <a:lnTo>
                  <a:pt x="7544" y="6765"/>
                </a:lnTo>
                <a:lnTo>
                  <a:pt x="7130" y="6862"/>
                </a:lnTo>
                <a:lnTo>
                  <a:pt x="6984" y="6935"/>
                </a:lnTo>
                <a:lnTo>
                  <a:pt x="6936" y="6959"/>
                </a:lnTo>
                <a:lnTo>
                  <a:pt x="6911" y="6984"/>
                </a:lnTo>
                <a:lnTo>
                  <a:pt x="6960" y="7057"/>
                </a:lnTo>
                <a:lnTo>
                  <a:pt x="7033" y="7081"/>
                </a:lnTo>
                <a:lnTo>
                  <a:pt x="7106" y="7105"/>
                </a:lnTo>
                <a:lnTo>
                  <a:pt x="7203" y="7105"/>
                </a:lnTo>
                <a:lnTo>
                  <a:pt x="7422" y="7081"/>
                </a:lnTo>
                <a:lnTo>
                  <a:pt x="7641" y="7032"/>
                </a:lnTo>
                <a:lnTo>
                  <a:pt x="7714" y="7227"/>
                </a:lnTo>
                <a:lnTo>
                  <a:pt x="7544" y="7276"/>
                </a:lnTo>
                <a:lnTo>
                  <a:pt x="7349" y="7349"/>
                </a:lnTo>
                <a:lnTo>
                  <a:pt x="7203" y="7422"/>
                </a:lnTo>
                <a:lnTo>
                  <a:pt x="7155" y="7470"/>
                </a:lnTo>
                <a:lnTo>
                  <a:pt x="7106" y="7543"/>
                </a:lnTo>
                <a:lnTo>
                  <a:pt x="7106" y="7568"/>
                </a:lnTo>
                <a:lnTo>
                  <a:pt x="7106" y="7592"/>
                </a:lnTo>
                <a:lnTo>
                  <a:pt x="7130" y="7616"/>
                </a:lnTo>
                <a:lnTo>
                  <a:pt x="7155" y="7616"/>
                </a:lnTo>
                <a:lnTo>
                  <a:pt x="7228" y="7568"/>
                </a:lnTo>
                <a:lnTo>
                  <a:pt x="7325" y="7543"/>
                </a:lnTo>
                <a:lnTo>
                  <a:pt x="7495" y="7519"/>
                </a:lnTo>
                <a:lnTo>
                  <a:pt x="7763" y="7470"/>
                </a:lnTo>
                <a:lnTo>
                  <a:pt x="7836" y="7762"/>
                </a:lnTo>
                <a:lnTo>
                  <a:pt x="7812" y="7787"/>
                </a:lnTo>
                <a:lnTo>
                  <a:pt x="7568" y="7811"/>
                </a:lnTo>
                <a:lnTo>
                  <a:pt x="7349" y="7884"/>
                </a:lnTo>
                <a:lnTo>
                  <a:pt x="7301" y="7933"/>
                </a:lnTo>
                <a:lnTo>
                  <a:pt x="7301" y="7981"/>
                </a:lnTo>
                <a:lnTo>
                  <a:pt x="7301" y="8030"/>
                </a:lnTo>
                <a:lnTo>
                  <a:pt x="7349" y="8054"/>
                </a:lnTo>
                <a:lnTo>
                  <a:pt x="7447" y="8079"/>
                </a:lnTo>
                <a:lnTo>
                  <a:pt x="7568" y="8079"/>
                </a:lnTo>
                <a:lnTo>
                  <a:pt x="7763" y="8054"/>
                </a:lnTo>
                <a:lnTo>
                  <a:pt x="7885" y="8030"/>
                </a:lnTo>
                <a:lnTo>
                  <a:pt x="7933" y="8273"/>
                </a:lnTo>
                <a:lnTo>
                  <a:pt x="7690" y="8346"/>
                </a:lnTo>
                <a:lnTo>
                  <a:pt x="7593" y="8395"/>
                </a:lnTo>
                <a:lnTo>
                  <a:pt x="7495" y="8468"/>
                </a:lnTo>
                <a:lnTo>
                  <a:pt x="7495" y="8492"/>
                </a:lnTo>
                <a:lnTo>
                  <a:pt x="7739" y="8541"/>
                </a:lnTo>
                <a:lnTo>
                  <a:pt x="7958" y="8541"/>
                </a:lnTo>
                <a:lnTo>
                  <a:pt x="7982" y="8809"/>
                </a:lnTo>
                <a:lnTo>
                  <a:pt x="7860" y="8833"/>
                </a:lnTo>
                <a:lnTo>
                  <a:pt x="7739" y="8857"/>
                </a:lnTo>
                <a:lnTo>
                  <a:pt x="7641" y="8930"/>
                </a:lnTo>
                <a:lnTo>
                  <a:pt x="7568" y="9003"/>
                </a:lnTo>
                <a:lnTo>
                  <a:pt x="7544" y="9052"/>
                </a:lnTo>
                <a:lnTo>
                  <a:pt x="7568" y="9101"/>
                </a:lnTo>
                <a:lnTo>
                  <a:pt x="7690" y="9125"/>
                </a:lnTo>
                <a:lnTo>
                  <a:pt x="7787" y="9125"/>
                </a:lnTo>
                <a:lnTo>
                  <a:pt x="8006" y="9101"/>
                </a:lnTo>
                <a:lnTo>
                  <a:pt x="8006" y="9320"/>
                </a:lnTo>
                <a:lnTo>
                  <a:pt x="7933" y="9344"/>
                </a:lnTo>
                <a:lnTo>
                  <a:pt x="7860" y="9368"/>
                </a:lnTo>
                <a:lnTo>
                  <a:pt x="7787" y="9417"/>
                </a:lnTo>
                <a:lnTo>
                  <a:pt x="7666" y="9490"/>
                </a:lnTo>
                <a:lnTo>
                  <a:pt x="7641" y="9539"/>
                </a:lnTo>
                <a:lnTo>
                  <a:pt x="7666" y="9563"/>
                </a:lnTo>
                <a:lnTo>
                  <a:pt x="7787" y="9587"/>
                </a:lnTo>
                <a:lnTo>
                  <a:pt x="7933" y="9612"/>
                </a:lnTo>
                <a:lnTo>
                  <a:pt x="8031" y="9612"/>
                </a:lnTo>
                <a:lnTo>
                  <a:pt x="8031" y="9855"/>
                </a:lnTo>
                <a:lnTo>
                  <a:pt x="7909" y="9879"/>
                </a:lnTo>
                <a:lnTo>
                  <a:pt x="7787" y="9928"/>
                </a:lnTo>
                <a:lnTo>
                  <a:pt x="7690" y="10001"/>
                </a:lnTo>
                <a:lnTo>
                  <a:pt x="7666" y="10025"/>
                </a:lnTo>
                <a:lnTo>
                  <a:pt x="7666" y="10050"/>
                </a:lnTo>
                <a:lnTo>
                  <a:pt x="7714" y="10098"/>
                </a:lnTo>
                <a:lnTo>
                  <a:pt x="8031" y="10098"/>
                </a:lnTo>
                <a:lnTo>
                  <a:pt x="8006" y="10415"/>
                </a:lnTo>
                <a:lnTo>
                  <a:pt x="7885" y="10439"/>
                </a:lnTo>
                <a:lnTo>
                  <a:pt x="7739" y="10488"/>
                </a:lnTo>
                <a:lnTo>
                  <a:pt x="7714" y="10512"/>
                </a:lnTo>
                <a:lnTo>
                  <a:pt x="7714" y="10536"/>
                </a:lnTo>
                <a:lnTo>
                  <a:pt x="7739" y="10585"/>
                </a:lnTo>
                <a:lnTo>
                  <a:pt x="7763" y="10609"/>
                </a:lnTo>
                <a:lnTo>
                  <a:pt x="7885" y="10634"/>
                </a:lnTo>
                <a:lnTo>
                  <a:pt x="7982" y="10634"/>
                </a:lnTo>
                <a:lnTo>
                  <a:pt x="7958" y="10901"/>
                </a:lnTo>
                <a:lnTo>
                  <a:pt x="7909" y="10926"/>
                </a:lnTo>
                <a:lnTo>
                  <a:pt x="7860" y="10926"/>
                </a:lnTo>
                <a:lnTo>
                  <a:pt x="7812" y="10950"/>
                </a:lnTo>
                <a:lnTo>
                  <a:pt x="7787" y="10950"/>
                </a:lnTo>
                <a:lnTo>
                  <a:pt x="7787" y="10999"/>
                </a:lnTo>
                <a:lnTo>
                  <a:pt x="7860" y="11047"/>
                </a:lnTo>
                <a:lnTo>
                  <a:pt x="7933" y="11072"/>
                </a:lnTo>
                <a:lnTo>
                  <a:pt x="7958" y="11145"/>
                </a:lnTo>
                <a:lnTo>
                  <a:pt x="7982" y="11193"/>
                </a:lnTo>
                <a:lnTo>
                  <a:pt x="8079" y="11266"/>
                </a:lnTo>
                <a:lnTo>
                  <a:pt x="8055" y="11437"/>
                </a:lnTo>
                <a:lnTo>
                  <a:pt x="8006" y="11583"/>
                </a:lnTo>
                <a:lnTo>
                  <a:pt x="7933" y="11729"/>
                </a:lnTo>
                <a:lnTo>
                  <a:pt x="7812" y="11826"/>
                </a:lnTo>
                <a:lnTo>
                  <a:pt x="7690" y="11899"/>
                </a:lnTo>
                <a:lnTo>
                  <a:pt x="7520" y="11899"/>
                </a:lnTo>
                <a:lnTo>
                  <a:pt x="7447" y="11850"/>
                </a:lnTo>
                <a:lnTo>
                  <a:pt x="7398" y="11802"/>
                </a:lnTo>
                <a:lnTo>
                  <a:pt x="7325" y="11729"/>
                </a:lnTo>
                <a:lnTo>
                  <a:pt x="7301" y="11656"/>
                </a:lnTo>
                <a:lnTo>
                  <a:pt x="7276" y="11583"/>
                </a:lnTo>
                <a:lnTo>
                  <a:pt x="7276" y="11388"/>
                </a:lnTo>
                <a:lnTo>
                  <a:pt x="7301" y="11242"/>
                </a:lnTo>
                <a:lnTo>
                  <a:pt x="7398" y="11096"/>
                </a:lnTo>
                <a:lnTo>
                  <a:pt x="7422" y="11023"/>
                </a:lnTo>
                <a:lnTo>
                  <a:pt x="7447" y="10974"/>
                </a:lnTo>
                <a:lnTo>
                  <a:pt x="7447" y="10828"/>
                </a:lnTo>
                <a:lnTo>
                  <a:pt x="7374" y="10561"/>
                </a:lnTo>
                <a:lnTo>
                  <a:pt x="7301" y="10074"/>
                </a:lnTo>
                <a:lnTo>
                  <a:pt x="7252" y="9612"/>
                </a:lnTo>
                <a:lnTo>
                  <a:pt x="7179" y="9125"/>
                </a:lnTo>
                <a:lnTo>
                  <a:pt x="7106" y="8906"/>
                </a:lnTo>
                <a:lnTo>
                  <a:pt x="7033" y="8663"/>
                </a:lnTo>
                <a:lnTo>
                  <a:pt x="6765" y="7957"/>
                </a:lnTo>
                <a:lnTo>
                  <a:pt x="6449" y="7276"/>
                </a:lnTo>
                <a:lnTo>
                  <a:pt x="6400" y="7203"/>
                </a:lnTo>
                <a:lnTo>
                  <a:pt x="6352" y="7105"/>
                </a:lnTo>
                <a:lnTo>
                  <a:pt x="6327" y="7057"/>
                </a:lnTo>
                <a:lnTo>
                  <a:pt x="6206" y="7057"/>
                </a:lnTo>
                <a:lnTo>
                  <a:pt x="6157" y="7081"/>
                </a:lnTo>
                <a:lnTo>
                  <a:pt x="6133" y="7105"/>
                </a:lnTo>
                <a:lnTo>
                  <a:pt x="6133" y="7154"/>
                </a:lnTo>
                <a:lnTo>
                  <a:pt x="6133" y="7227"/>
                </a:lnTo>
                <a:lnTo>
                  <a:pt x="5987" y="7227"/>
                </a:lnTo>
                <a:lnTo>
                  <a:pt x="5816" y="7251"/>
                </a:lnTo>
                <a:lnTo>
                  <a:pt x="5743" y="7276"/>
                </a:lnTo>
                <a:lnTo>
                  <a:pt x="5670" y="7300"/>
                </a:lnTo>
                <a:lnTo>
                  <a:pt x="5646" y="7349"/>
                </a:lnTo>
                <a:lnTo>
                  <a:pt x="5646" y="7397"/>
                </a:lnTo>
                <a:lnTo>
                  <a:pt x="5670" y="7422"/>
                </a:lnTo>
                <a:lnTo>
                  <a:pt x="5695" y="7470"/>
                </a:lnTo>
                <a:lnTo>
                  <a:pt x="5743" y="7495"/>
                </a:lnTo>
                <a:lnTo>
                  <a:pt x="5816" y="7519"/>
                </a:lnTo>
                <a:lnTo>
                  <a:pt x="6133" y="7519"/>
                </a:lnTo>
                <a:lnTo>
                  <a:pt x="6133" y="7714"/>
                </a:lnTo>
                <a:lnTo>
                  <a:pt x="6084" y="7714"/>
                </a:lnTo>
                <a:lnTo>
                  <a:pt x="5768" y="7738"/>
                </a:lnTo>
                <a:lnTo>
                  <a:pt x="5597" y="7787"/>
                </a:lnTo>
                <a:lnTo>
                  <a:pt x="5451" y="7860"/>
                </a:lnTo>
                <a:lnTo>
                  <a:pt x="5427" y="7884"/>
                </a:lnTo>
                <a:lnTo>
                  <a:pt x="5451" y="7933"/>
                </a:lnTo>
                <a:lnTo>
                  <a:pt x="5573" y="7981"/>
                </a:lnTo>
                <a:lnTo>
                  <a:pt x="5719" y="8006"/>
                </a:lnTo>
                <a:lnTo>
                  <a:pt x="6157" y="8006"/>
                </a:lnTo>
                <a:lnTo>
                  <a:pt x="6157" y="8298"/>
                </a:lnTo>
                <a:lnTo>
                  <a:pt x="5962" y="8298"/>
                </a:lnTo>
                <a:lnTo>
                  <a:pt x="5792" y="8322"/>
                </a:lnTo>
                <a:lnTo>
                  <a:pt x="5646" y="8322"/>
                </a:lnTo>
                <a:lnTo>
                  <a:pt x="5500" y="8371"/>
                </a:lnTo>
                <a:lnTo>
                  <a:pt x="5354" y="8444"/>
                </a:lnTo>
                <a:lnTo>
                  <a:pt x="5232" y="8541"/>
                </a:lnTo>
                <a:lnTo>
                  <a:pt x="5232" y="8565"/>
                </a:lnTo>
                <a:lnTo>
                  <a:pt x="5232" y="8590"/>
                </a:lnTo>
                <a:lnTo>
                  <a:pt x="5378" y="8638"/>
                </a:lnTo>
                <a:lnTo>
                  <a:pt x="5524" y="8663"/>
                </a:lnTo>
                <a:lnTo>
                  <a:pt x="5987" y="8663"/>
                </a:lnTo>
                <a:lnTo>
                  <a:pt x="6157" y="8638"/>
                </a:lnTo>
                <a:lnTo>
                  <a:pt x="6157" y="8784"/>
                </a:lnTo>
                <a:lnTo>
                  <a:pt x="6084" y="8760"/>
                </a:lnTo>
                <a:lnTo>
                  <a:pt x="5987" y="8784"/>
                </a:lnTo>
                <a:lnTo>
                  <a:pt x="5816" y="8809"/>
                </a:lnTo>
                <a:lnTo>
                  <a:pt x="5549" y="8833"/>
                </a:lnTo>
                <a:lnTo>
                  <a:pt x="5403" y="8857"/>
                </a:lnTo>
                <a:lnTo>
                  <a:pt x="5281" y="8906"/>
                </a:lnTo>
                <a:lnTo>
                  <a:pt x="5257" y="8930"/>
                </a:lnTo>
                <a:lnTo>
                  <a:pt x="5281" y="8955"/>
                </a:lnTo>
                <a:lnTo>
                  <a:pt x="5403" y="9028"/>
                </a:lnTo>
                <a:lnTo>
                  <a:pt x="5549" y="9052"/>
                </a:lnTo>
                <a:lnTo>
                  <a:pt x="5670" y="9076"/>
                </a:lnTo>
                <a:lnTo>
                  <a:pt x="5816" y="9101"/>
                </a:lnTo>
                <a:lnTo>
                  <a:pt x="5987" y="9101"/>
                </a:lnTo>
                <a:lnTo>
                  <a:pt x="6084" y="9076"/>
                </a:lnTo>
                <a:lnTo>
                  <a:pt x="6181" y="9076"/>
                </a:lnTo>
                <a:lnTo>
                  <a:pt x="6181" y="9320"/>
                </a:lnTo>
                <a:lnTo>
                  <a:pt x="5962" y="9295"/>
                </a:lnTo>
                <a:lnTo>
                  <a:pt x="5743" y="9320"/>
                </a:lnTo>
                <a:lnTo>
                  <a:pt x="5500" y="9344"/>
                </a:lnTo>
                <a:lnTo>
                  <a:pt x="5378" y="9393"/>
                </a:lnTo>
                <a:lnTo>
                  <a:pt x="5281" y="9441"/>
                </a:lnTo>
                <a:lnTo>
                  <a:pt x="5257" y="9466"/>
                </a:lnTo>
                <a:lnTo>
                  <a:pt x="5257" y="9514"/>
                </a:lnTo>
                <a:lnTo>
                  <a:pt x="5305" y="9563"/>
                </a:lnTo>
                <a:lnTo>
                  <a:pt x="5378" y="9587"/>
                </a:lnTo>
                <a:lnTo>
                  <a:pt x="5476" y="9612"/>
                </a:lnTo>
                <a:lnTo>
                  <a:pt x="5914" y="9612"/>
                </a:lnTo>
                <a:lnTo>
                  <a:pt x="6181" y="9636"/>
                </a:lnTo>
                <a:lnTo>
                  <a:pt x="6157" y="9855"/>
                </a:lnTo>
                <a:lnTo>
                  <a:pt x="6060" y="9855"/>
                </a:lnTo>
                <a:lnTo>
                  <a:pt x="5670" y="9928"/>
                </a:lnTo>
                <a:lnTo>
                  <a:pt x="5500" y="9952"/>
                </a:lnTo>
                <a:lnTo>
                  <a:pt x="5427" y="10001"/>
                </a:lnTo>
                <a:lnTo>
                  <a:pt x="5403" y="10001"/>
                </a:lnTo>
                <a:lnTo>
                  <a:pt x="5378" y="10025"/>
                </a:lnTo>
                <a:lnTo>
                  <a:pt x="5378" y="10098"/>
                </a:lnTo>
                <a:lnTo>
                  <a:pt x="5403" y="10147"/>
                </a:lnTo>
                <a:lnTo>
                  <a:pt x="5451" y="10171"/>
                </a:lnTo>
                <a:lnTo>
                  <a:pt x="5500" y="10196"/>
                </a:lnTo>
                <a:lnTo>
                  <a:pt x="5622" y="10220"/>
                </a:lnTo>
                <a:lnTo>
                  <a:pt x="5743" y="10220"/>
                </a:lnTo>
                <a:lnTo>
                  <a:pt x="5938" y="10196"/>
                </a:lnTo>
                <a:lnTo>
                  <a:pt x="6133" y="10171"/>
                </a:lnTo>
                <a:lnTo>
                  <a:pt x="6157" y="10147"/>
                </a:lnTo>
                <a:lnTo>
                  <a:pt x="6157" y="10366"/>
                </a:lnTo>
                <a:lnTo>
                  <a:pt x="6011" y="10390"/>
                </a:lnTo>
                <a:lnTo>
                  <a:pt x="5889" y="10415"/>
                </a:lnTo>
                <a:lnTo>
                  <a:pt x="5573" y="10512"/>
                </a:lnTo>
                <a:lnTo>
                  <a:pt x="5403" y="10585"/>
                </a:lnTo>
                <a:lnTo>
                  <a:pt x="5354" y="10634"/>
                </a:lnTo>
                <a:lnTo>
                  <a:pt x="5354" y="10658"/>
                </a:lnTo>
                <a:lnTo>
                  <a:pt x="5403" y="10707"/>
                </a:lnTo>
                <a:lnTo>
                  <a:pt x="5451" y="10731"/>
                </a:lnTo>
                <a:lnTo>
                  <a:pt x="5573" y="10755"/>
                </a:lnTo>
                <a:lnTo>
                  <a:pt x="5841" y="10731"/>
                </a:lnTo>
                <a:lnTo>
                  <a:pt x="6157" y="10682"/>
                </a:lnTo>
                <a:lnTo>
                  <a:pt x="6157" y="10999"/>
                </a:lnTo>
                <a:lnTo>
                  <a:pt x="6133" y="10999"/>
                </a:lnTo>
                <a:lnTo>
                  <a:pt x="5938" y="11023"/>
                </a:lnTo>
                <a:lnTo>
                  <a:pt x="5743" y="11047"/>
                </a:lnTo>
                <a:lnTo>
                  <a:pt x="5549" y="11120"/>
                </a:lnTo>
                <a:lnTo>
                  <a:pt x="5378" y="11193"/>
                </a:lnTo>
                <a:lnTo>
                  <a:pt x="5354" y="11218"/>
                </a:lnTo>
                <a:lnTo>
                  <a:pt x="5354" y="11242"/>
                </a:lnTo>
                <a:lnTo>
                  <a:pt x="5354" y="11266"/>
                </a:lnTo>
                <a:lnTo>
                  <a:pt x="5378" y="11291"/>
                </a:lnTo>
                <a:lnTo>
                  <a:pt x="5573" y="11315"/>
                </a:lnTo>
                <a:lnTo>
                  <a:pt x="5768" y="11315"/>
                </a:lnTo>
                <a:lnTo>
                  <a:pt x="6133" y="11291"/>
                </a:lnTo>
                <a:lnTo>
                  <a:pt x="6157" y="11266"/>
                </a:lnTo>
                <a:lnTo>
                  <a:pt x="6157" y="11558"/>
                </a:lnTo>
                <a:lnTo>
                  <a:pt x="6011" y="11558"/>
                </a:lnTo>
                <a:lnTo>
                  <a:pt x="5841" y="11607"/>
                </a:lnTo>
                <a:lnTo>
                  <a:pt x="5573" y="11656"/>
                </a:lnTo>
                <a:lnTo>
                  <a:pt x="5330" y="11753"/>
                </a:lnTo>
                <a:lnTo>
                  <a:pt x="5305" y="11777"/>
                </a:lnTo>
                <a:lnTo>
                  <a:pt x="5305" y="11826"/>
                </a:lnTo>
                <a:lnTo>
                  <a:pt x="5330" y="11850"/>
                </a:lnTo>
                <a:lnTo>
                  <a:pt x="5378" y="11850"/>
                </a:lnTo>
                <a:lnTo>
                  <a:pt x="5622" y="11875"/>
                </a:lnTo>
                <a:lnTo>
                  <a:pt x="5865" y="11850"/>
                </a:lnTo>
                <a:lnTo>
                  <a:pt x="6011" y="11850"/>
                </a:lnTo>
                <a:lnTo>
                  <a:pt x="6084" y="11826"/>
                </a:lnTo>
                <a:lnTo>
                  <a:pt x="6157" y="11802"/>
                </a:lnTo>
                <a:lnTo>
                  <a:pt x="6157" y="12020"/>
                </a:lnTo>
                <a:lnTo>
                  <a:pt x="5962" y="12020"/>
                </a:lnTo>
                <a:lnTo>
                  <a:pt x="5743" y="12045"/>
                </a:lnTo>
                <a:lnTo>
                  <a:pt x="5549" y="12118"/>
                </a:lnTo>
                <a:lnTo>
                  <a:pt x="5476" y="12142"/>
                </a:lnTo>
                <a:lnTo>
                  <a:pt x="5378" y="12191"/>
                </a:lnTo>
                <a:lnTo>
                  <a:pt x="5378" y="12239"/>
                </a:lnTo>
                <a:lnTo>
                  <a:pt x="5378" y="12264"/>
                </a:lnTo>
                <a:lnTo>
                  <a:pt x="5476" y="12312"/>
                </a:lnTo>
                <a:lnTo>
                  <a:pt x="5549" y="12337"/>
                </a:lnTo>
                <a:lnTo>
                  <a:pt x="5743" y="12385"/>
                </a:lnTo>
                <a:lnTo>
                  <a:pt x="5962" y="12361"/>
                </a:lnTo>
                <a:lnTo>
                  <a:pt x="6157" y="12361"/>
                </a:lnTo>
                <a:lnTo>
                  <a:pt x="6157" y="12458"/>
                </a:lnTo>
                <a:lnTo>
                  <a:pt x="6157" y="12483"/>
                </a:lnTo>
                <a:lnTo>
                  <a:pt x="6011" y="12531"/>
                </a:lnTo>
                <a:lnTo>
                  <a:pt x="5889" y="12580"/>
                </a:lnTo>
                <a:lnTo>
                  <a:pt x="5622" y="12653"/>
                </a:lnTo>
                <a:lnTo>
                  <a:pt x="5500" y="12702"/>
                </a:lnTo>
                <a:lnTo>
                  <a:pt x="5403" y="12750"/>
                </a:lnTo>
                <a:lnTo>
                  <a:pt x="5378" y="12799"/>
                </a:lnTo>
                <a:lnTo>
                  <a:pt x="5378" y="12823"/>
                </a:lnTo>
                <a:lnTo>
                  <a:pt x="5403" y="12848"/>
                </a:lnTo>
                <a:lnTo>
                  <a:pt x="5500" y="12872"/>
                </a:lnTo>
                <a:lnTo>
                  <a:pt x="5622" y="12896"/>
                </a:lnTo>
                <a:lnTo>
                  <a:pt x="5743" y="12921"/>
                </a:lnTo>
                <a:lnTo>
                  <a:pt x="5865" y="12896"/>
                </a:lnTo>
                <a:lnTo>
                  <a:pt x="6011" y="12872"/>
                </a:lnTo>
                <a:lnTo>
                  <a:pt x="6181" y="12848"/>
                </a:lnTo>
                <a:lnTo>
                  <a:pt x="6181" y="13042"/>
                </a:lnTo>
                <a:lnTo>
                  <a:pt x="6108" y="13018"/>
                </a:lnTo>
                <a:lnTo>
                  <a:pt x="5962" y="13042"/>
                </a:lnTo>
                <a:lnTo>
                  <a:pt x="5841" y="13091"/>
                </a:lnTo>
                <a:lnTo>
                  <a:pt x="5719" y="13164"/>
                </a:lnTo>
                <a:lnTo>
                  <a:pt x="5573" y="13237"/>
                </a:lnTo>
                <a:lnTo>
                  <a:pt x="5549" y="13261"/>
                </a:lnTo>
                <a:lnTo>
                  <a:pt x="5573" y="13286"/>
                </a:lnTo>
                <a:lnTo>
                  <a:pt x="5597" y="13334"/>
                </a:lnTo>
                <a:lnTo>
                  <a:pt x="5622" y="13334"/>
                </a:lnTo>
                <a:lnTo>
                  <a:pt x="5743" y="13310"/>
                </a:lnTo>
                <a:lnTo>
                  <a:pt x="6157" y="13310"/>
                </a:lnTo>
                <a:lnTo>
                  <a:pt x="6206" y="13286"/>
                </a:lnTo>
                <a:lnTo>
                  <a:pt x="6206" y="13529"/>
                </a:lnTo>
                <a:lnTo>
                  <a:pt x="6035" y="13553"/>
                </a:lnTo>
                <a:lnTo>
                  <a:pt x="5865" y="13553"/>
                </a:lnTo>
                <a:lnTo>
                  <a:pt x="5719" y="13602"/>
                </a:lnTo>
                <a:lnTo>
                  <a:pt x="5573" y="13675"/>
                </a:lnTo>
                <a:lnTo>
                  <a:pt x="5524" y="13724"/>
                </a:lnTo>
                <a:lnTo>
                  <a:pt x="5476" y="13797"/>
                </a:lnTo>
                <a:lnTo>
                  <a:pt x="5476" y="13870"/>
                </a:lnTo>
                <a:lnTo>
                  <a:pt x="5476" y="13894"/>
                </a:lnTo>
                <a:lnTo>
                  <a:pt x="5500" y="13918"/>
                </a:lnTo>
                <a:lnTo>
                  <a:pt x="5646" y="13967"/>
                </a:lnTo>
                <a:lnTo>
                  <a:pt x="5792" y="13967"/>
                </a:lnTo>
                <a:lnTo>
                  <a:pt x="6108" y="13943"/>
                </a:lnTo>
                <a:lnTo>
                  <a:pt x="6254" y="13943"/>
                </a:lnTo>
                <a:lnTo>
                  <a:pt x="6279" y="14235"/>
                </a:lnTo>
                <a:lnTo>
                  <a:pt x="6011" y="14308"/>
                </a:lnTo>
                <a:lnTo>
                  <a:pt x="5841" y="14332"/>
                </a:lnTo>
                <a:lnTo>
                  <a:pt x="5670" y="14381"/>
                </a:lnTo>
                <a:lnTo>
                  <a:pt x="5622" y="14429"/>
                </a:lnTo>
                <a:lnTo>
                  <a:pt x="5597" y="14478"/>
                </a:lnTo>
                <a:lnTo>
                  <a:pt x="5622" y="14551"/>
                </a:lnTo>
                <a:lnTo>
                  <a:pt x="5670" y="14600"/>
                </a:lnTo>
                <a:lnTo>
                  <a:pt x="5719" y="14624"/>
                </a:lnTo>
                <a:lnTo>
                  <a:pt x="5792" y="14648"/>
                </a:lnTo>
                <a:lnTo>
                  <a:pt x="5962" y="14673"/>
                </a:lnTo>
                <a:lnTo>
                  <a:pt x="6133" y="14648"/>
                </a:lnTo>
                <a:lnTo>
                  <a:pt x="6303" y="14600"/>
                </a:lnTo>
                <a:lnTo>
                  <a:pt x="6303" y="14770"/>
                </a:lnTo>
                <a:lnTo>
                  <a:pt x="6133" y="14794"/>
                </a:lnTo>
                <a:lnTo>
                  <a:pt x="5962" y="14867"/>
                </a:lnTo>
                <a:lnTo>
                  <a:pt x="5841" y="14916"/>
                </a:lnTo>
                <a:lnTo>
                  <a:pt x="5719" y="14965"/>
                </a:lnTo>
                <a:lnTo>
                  <a:pt x="5646" y="15062"/>
                </a:lnTo>
                <a:lnTo>
                  <a:pt x="5597" y="15111"/>
                </a:lnTo>
                <a:lnTo>
                  <a:pt x="5573" y="15159"/>
                </a:lnTo>
                <a:lnTo>
                  <a:pt x="5573" y="15184"/>
                </a:lnTo>
                <a:lnTo>
                  <a:pt x="5597" y="15208"/>
                </a:lnTo>
                <a:lnTo>
                  <a:pt x="5670" y="15257"/>
                </a:lnTo>
                <a:lnTo>
                  <a:pt x="5768" y="15281"/>
                </a:lnTo>
                <a:lnTo>
                  <a:pt x="5962" y="15257"/>
                </a:lnTo>
                <a:lnTo>
                  <a:pt x="6352" y="15184"/>
                </a:lnTo>
                <a:lnTo>
                  <a:pt x="6376" y="15451"/>
                </a:lnTo>
                <a:lnTo>
                  <a:pt x="6133" y="15476"/>
                </a:lnTo>
                <a:lnTo>
                  <a:pt x="5865" y="15524"/>
                </a:lnTo>
                <a:lnTo>
                  <a:pt x="5743" y="15573"/>
                </a:lnTo>
                <a:lnTo>
                  <a:pt x="5646" y="15646"/>
                </a:lnTo>
                <a:lnTo>
                  <a:pt x="5622" y="15646"/>
                </a:lnTo>
                <a:lnTo>
                  <a:pt x="5622" y="15670"/>
                </a:lnTo>
                <a:lnTo>
                  <a:pt x="5695" y="15768"/>
                </a:lnTo>
                <a:lnTo>
                  <a:pt x="5792" y="15816"/>
                </a:lnTo>
                <a:lnTo>
                  <a:pt x="5889" y="15841"/>
                </a:lnTo>
                <a:lnTo>
                  <a:pt x="5987" y="15841"/>
                </a:lnTo>
                <a:lnTo>
                  <a:pt x="6206" y="15865"/>
                </a:lnTo>
                <a:lnTo>
                  <a:pt x="6400" y="15865"/>
                </a:lnTo>
                <a:lnTo>
                  <a:pt x="6400" y="15962"/>
                </a:lnTo>
                <a:lnTo>
                  <a:pt x="6133" y="16035"/>
                </a:lnTo>
                <a:lnTo>
                  <a:pt x="5938" y="16084"/>
                </a:lnTo>
                <a:lnTo>
                  <a:pt x="5792" y="16181"/>
                </a:lnTo>
                <a:lnTo>
                  <a:pt x="5768" y="16230"/>
                </a:lnTo>
                <a:lnTo>
                  <a:pt x="5768" y="16254"/>
                </a:lnTo>
                <a:lnTo>
                  <a:pt x="5816" y="16327"/>
                </a:lnTo>
                <a:lnTo>
                  <a:pt x="5889" y="16376"/>
                </a:lnTo>
                <a:lnTo>
                  <a:pt x="5987" y="16400"/>
                </a:lnTo>
                <a:lnTo>
                  <a:pt x="6181" y="16400"/>
                </a:lnTo>
                <a:lnTo>
                  <a:pt x="6425" y="16352"/>
                </a:lnTo>
                <a:lnTo>
                  <a:pt x="6449" y="16644"/>
                </a:lnTo>
                <a:lnTo>
                  <a:pt x="6230" y="16668"/>
                </a:lnTo>
                <a:lnTo>
                  <a:pt x="6035" y="16717"/>
                </a:lnTo>
                <a:lnTo>
                  <a:pt x="5962" y="16765"/>
                </a:lnTo>
                <a:lnTo>
                  <a:pt x="5865" y="16790"/>
                </a:lnTo>
                <a:lnTo>
                  <a:pt x="5841" y="16838"/>
                </a:lnTo>
                <a:lnTo>
                  <a:pt x="5841" y="16887"/>
                </a:lnTo>
                <a:lnTo>
                  <a:pt x="5841" y="16911"/>
                </a:lnTo>
                <a:lnTo>
                  <a:pt x="5889" y="16936"/>
                </a:lnTo>
                <a:lnTo>
                  <a:pt x="6084" y="16960"/>
                </a:lnTo>
                <a:lnTo>
                  <a:pt x="6279" y="16984"/>
                </a:lnTo>
                <a:lnTo>
                  <a:pt x="6449" y="16984"/>
                </a:lnTo>
                <a:lnTo>
                  <a:pt x="6449" y="17276"/>
                </a:lnTo>
                <a:lnTo>
                  <a:pt x="6206" y="17325"/>
                </a:lnTo>
                <a:lnTo>
                  <a:pt x="6011" y="17349"/>
                </a:lnTo>
                <a:lnTo>
                  <a:pt x="5938" y="17398"/>
                </a:lnTo>
                <a:lnTo>
                  <a:pt x="5865" y="17447"/>
                </a:lnTo>
                <a:lnTo>
                  <a:pt x="5841" y="17471"/>
                </a:lnTo>
                <a:lnTo>
                  <a:pt x="5841" y="17520"/>
                </a:lnTo>
                <a:lnTo>
                  <a:pt x="5841" y="17544"/>
                </a:lnTo>
                <a:lnTo>
                  <a:pt x="5865" y="17568"/>
                </a:lnTo>
                <a:lnTo>
                  <a:pt x="5987" y="17641"/>
                </a:lnTo>
                <a:lnTo>
                  <a:pt x="6133" y="17690"/>
                </a:lnTo>
                <a:lnTo>
                  <a:pt x="6303" y="17690"/>
                </a:lnTo>
                <a:lnTo>
                  <a:pt x="6449" y="17666"/>
                </a:lnTo>
                <a:lnTo>
                  <a:pt x="6449" y="17958"/>
                </a:lnTo>
                <a:lnTo>
                  <a:pt x="6303" y="17982"/>
                </a:lnTo>
                <a:lnTo>
                  <a:pt x="6181" y="18031"/>
                </a:lnTo>
                <a:lnTo>
                  <a:pt x="6011" y="18055"/>
                </a:lnTo>
                <a:lnTo>
                  <a:pt x="5914" y="18104"/>
                </a:lnTo>
                <a:lnTo>
                  <a:pt x="5841" y="18152"/>
                </a:lnTo>
                <a:lnTo>
                  <a:pt x="5816" y="18177"/>
                </a:lnTo>
                <a:lnTo>
                  <a:pt x="5816" y="18225"/>
                </a:lnTo>
                <a:lnTo>
                  <a:pt x="5841" y="18250"/>
                </a:lnTo>
                <a:lnTo>
                  <a:pt x="5865" y="18274"/>
                </a:lnTo>
                <a:lnTo>
                  <a:pt x="5987" y="18323"/>
                </a:lnTo>
                <a:lnTo>
                  <a:pt x="6157" y="18371"/>
                </a:lnTo>
                <a:lnTo>
                  <a:pt x="6303" y="18371"/>
                </a:lnTo>
                <a:lnTo>
                  <a:pt x="6449" y="18347"/>
                </a:lnTo>
                <a:lnTo>
                  <a:pt x="6473" y="18444"/>
                </a:lnTo>
                <a:lnTo>
                  <a:pt x="6303" y="18469"/>
                </a:lnTo>
                <a:lnTo>
                  <a:pt x="6157" y="18542"/>
                </a:lnTo>
                <a:lnTo>
                  <a:pt x="6035" y="18615"/>
                </a:lnTo>
                <a:lnTo>
                  <a:pt x="5914" y="18688"/>
                </a:lnTo>
                <a:lnTo>
                  <a:pt x="5889" y="18736"/>
                </a:lnTo>
                <a:lnTo>
                  <a:pt x="5889" y="18761"/>
                </a:lnTo>
                <a:lnTo>
                  <a:pt x="5914" y="18785"/>
                </a:lnTo>
                <a:lnTo>
                  <a:pt x="5962" y="18809"/>
                </a:lnTo>
                <a:lnTo>
                  <a:pt x="6108" y="18809"/>
                </a:lnTo>
                <a:lnTo>
                  <a:pt x="6279" y="18785"/>
                </a:lnTo>
                <a:lnTo>
                  <a:pt x="6498" y="18761"/>
                </a:lnTo>
                <a:lnTo>
                  <a:pt x="6522" y="18980"/>
                </a:lnTo>
                <a:lnTo>
                  <a:pt x="6376" y="19028"/>
                </a:lnTo>
                <a:lnTo>
                  <a:pt x="6254" y="19101"/>
                </a:lnTo>
                <a:lnTo>
                  <a:pt x="5987" y="19223"/>
                </a:lnTo>
                <a:lnTo>
                  <a:pt x="5962" y="19272"/>
                </a:lnTo>
                <a:lnTo>
                  <a:pt x="5962" y="19320"/>
                </a:lnTo>
                <a:lnTo>
                  <a:pt x="5987" y="19369"/>
                </a:lnTo>
                <a:lnTo>
                  <a:pt x="6011" y="19393"/>
                </a:lnTo>
                <a:lnTo>
                  <a:pt x="6425" y="19393"/>
                </a:lnTo>
                <a:lnTo>
                  <a:pt x="6595" y="19345"/>
                </a:lnTo>
                <a:lnTo>
                  <a:pt x="6619" y="19393"/>
                </a:lnTo>
                <a:lnTo>
                  <a:pt x="6571" y="19442"/>
                </a:lnTo>
                <a:lnTo>
                  <a:pt x="6522" y="19515"/>
                </a:lnTo>
                <a:lnTo>
                  <a:pt x="6254" y="19637"/>
                </a:lnTo>
                <a:lnTo>
                  <a:pt x="6230" y="19661"/>
                </a:lnTo>
                <a:lnTo>
                  <a:pt x="6206" y="19734"/>
                </a:lnTo>
                <a:lnTo>
                  <a:pt x="6230" y="19758"/>
                </a:lnTo>
                <a:lnTo>
                  <a:pt x="6279" y="19783"/>
                </a:lnTo>
                <a:lnTo>
                  <a:pt x="6595" y="19758"/>
                </a:lnTo>
                <a:lnTo>
                  <a:pt x="6668" y="19783"/>
                </a:lnTo>
                <a:lnTo>
                  <a:pt x="6887" y="19856"/>
                </a:lnTo>
                <a:lnTo>
                  <a:pt x="7106" y="19904"/>
                </a:lnTo>
                <a:lnTo>
                  <a:pt x="7203" y="19953"/>
                </a:lnTo>
                <a:lnTo>
                  <a:pt x="7252" y="20001"/>
                </a:lnTo>
                <a:lnTo>
                  <a:pt x="7276" y="20050"/>
                </a:lnTo>
                <a:lnTo>
                  <a:pt x="7276" y="20123"/>
                </a:lnTo>
                <a:lnTo>
                  <a:pt x="7252" y="20172"/>
                </a:lnTo>
                <a:lnTo>
                  <a:pt x="7203" y="20245"/>
                </a:lnTo>
                <a:lnTo>
                  <a:pt x="7057" y="20342"/>
                </a:lnTo>
                <a:lnTo>
                  <a:pt x="6936" y="20391"/>
                </a:lnTo>
                <a:lnTo>
                  <a:pt x="6814" y="20439"/>
                </a:lnTo>
                <a:lnTo>
                  <a:pt x="6692" y="20464"/>
                </a:lnTo>
                <a:lnTo>
                  <a:pt x="6571" y="20464"/>
                </a:lnTo>
                <a:lnTo>
                  <a:pt x="6303" y="20439"/>
                </a:lnTo>
                <a:lnTo>
                  <a:pt x="5889" y="20439"/>
                </a:lnTo>
                <a:lnTo>
                  <a:pt x="5768" y="20391"/>
                </a:lnTo>
                <a:lnTo>
                  <a:pt x="5670" y="20318"/>
                </a:lnTo>
                <a:lnTo>
                  <a:pt x="5597" y="20220"/>
                </a:lnTo>
                <a:lnTo>
                  <a:pt x="5524" y="20099"/>
                </a:lnTo>
                <a:lnTo>
                  <a:pt x="5476" y="19929"/>
                </a:lnTo>
                <a:lnTo>
                  <a:pt x="5403" y="19612"/>
                </a:lnTo>
                <a:lnTo>
                  <a:pt x="5354" y="19247"/>
                </a:lnTo>
                <a:lnTo>
                  <a:pt x="5330" y="18882"/>
                </a:lnTo>
                <a:lnTo>
                  <a:pt x="5305" y="18371"/>
                </a:lnTo>
                <a:lnTo>
                  <a:pt x="5184" y="16960"/>
                </a:lnTo>
                <a:lnTo>
                  <a:pt x="5111" y="16254"/>
                </a:lnTo>
                <a:lnTo>
                  <a:pt x="5038" y="15549"/>
                </a:lnTo>
                <a:lnTo>
                  <a:pt x="4965" y="15086"/>
                </a:lnTo>
                <a:lnTo>
                  <a:pt x="4867" y="14600"/>
                </a:lnTo>
                <a:lnTo>
                  <a:pt x="4624" y="13675"/>
                </a:lnTo>
                <a:lnTo>
                  <a:pt x="4527" y="13310"/>
                </a:lnTo>
                <a:lnTo>
                  <a:pt x="4454" y="13018"/>
                </a:lnTo>
                <a:lnTo>
                  <a:pt x="4405" y="12896"/>
                </a:lnTo>
                <a:lnTo>
                  <a:pt x="4356" y="12823"/>
                </a:lnTo>
                <a:lnTo>
                  <a:pt x="4356" y="12799"/>
                </a:lnTo>
                <a:lnTo>
                  <a:pt x="4332" y="12750"/>
                </a:lnTo>
                <a:lnTo>
                  <a:pt x="4283" y="12702"/>
                </a:lnTo>
                <a:lnTo>
                  <a:pt x="4235" y="12677"/>
                </a:lnTo>
                <a:lnTo>
                  <a:pt x="4186" y="12653"/>
                </a:lnTo>
                <a:lnTo>
                  <a:pt x="4113" y="12677"/>
                </a:lnTo>
                <a:lnTo>
                  <a:pt x="4040" y="12750"/>
                </a:lnTo>
                <a:lnTo>
                  <a:pt x="3991" y="12848"/>
                </a:lnTo>
                <a:lnTo>
                  <a:pt x="3918" y="13091"/>
                </a:lnTo>
                <a:lnTo>
                  <a:pt x="3870" y="13286"/>
                </a:lnTo>
                <a:lnTo>
                  <a:pt x="3772" y="13237"/>
                </a:lnTo>
                <a:lnTo>
                  <a:pt x="3675" y="13213"/>
                </a:lnTo>
                <a:lnTo>
                  <a:pt x="3626" y="13237"/>
                </a:lnTo>
                <a:lnTo>
                  <a:pt x="3602" y="13310"/>
                </a:lnTo>
                <a:lnTo>
                  <a:pt x="3626" y="13383"/>
                </a:lnTo>
                <a:lnTo>
                  <a:pt x="3675" y="13456"/>
                </a:lnTo>
                <a:lnTo>
                  <a:pt x="3748" y="13529"/>
                </a:lnTo>
                <a:lnTo>
                  <a:pt x="3821" y="13578"/>
                </a:lnTo>
                <a:lnTo>
                  <a:pt x="3797" y="13772"/>
                </a:lnTo>
                <a:lnTo>
                  <a:pt x="3651" y="13772"/>
                </a:lnTo>
                <a:lnTo>
                  <a:pt x="3505" y="13821"/>
                </a:lnTo>
                <a:lnTo>
                  <a:pt x="3480" y="13845"/>
                </a:lnTo>
                <a:lnTo>
                  <a:pt x="3505" y="13870"/>
                </a:lnTo>
                <a:lnTo>
                  <a:pt x="3651" y="13943"/>
                </a:lnTo>
                <a:lnTo>
                  <a:pt x="3772" y="14016"/>
                </a:lnTo>
                <a:lnTo>
                  <a:pt x="3724" y="14405"/>
                </a:lnTo>
                <a:lnTo>
                  <a:pt x="3505" y="14381"/>
                </a:lnTo>
                <a:lnTo>
                  <a:pt x="3407" y="14381"/>
                </a:lnTo>
                <a:lnTo>
                  <a:pt x="3310" y="14405"/>
                </a:lnTo>
                <a:lnTo>
                  <a:pt x="3286" y="14454"/>
                </a:lnTo>
                <a:lnTo>
                  <a:pt x="3286" y="14478"/>
                </a:lnTo>
                <a:lnTo>
                  <a:pt x="3286" y="14502"/>
                </a:lnTo>
                <a:lnTo>
                  <a:pt x="3383" y="14551"/>
                </a:lnTo>
                <a:lnTo>
                  <a:pt x="3480" y="14624"/>
                </a:lnTo>
                <a:lnTo>
                  <a:pt x="3675" y="14721"/>
                </a:lnTo>
                <a:lnTo>
                  <a:pt x="3675" y="14892"/>
                </a:lnTo>
                <a:lnTo>
                  <a:pt x="3480" y="14892"/>
                </a:lnTo>
                <a:lnTo>
                  <a:pt x="3286" y="14916"/>
                </a:lnTo>
                <a:lnTo>
                  <a:pt x="3213" y="14940"/>
                </a:lnTo>
                <a:lnTo>
                  <a:pt x="3140" y="14965"/>
                </a:lnTo>
                <a:lnTo>
                  <a:pt x="3115" y="15013"/>
                </a:lnTo>
                <a:lnTo>
                  <a:pt x="3115" y="15038"/>
                </a:lnTo>
                <a:lnTo>
                  <a:pt x="3140" y="15086"/>
                </a:lnTo>
                <a:lnTo>
                  <a:pt x="3188" y="15135"/>
                </a:lnTo>
                <a:lnTo>
                  <a:pt x="3310" y="15208"/>
                </a:lnTo>
                <a:lnTo>
                  <a:pt x="3456" y="15232"/>
                </a:lnTo>
                <a:lnTo>
                  <a:pt x="3626" y="15257"/>
                </a:lnTo>
                <a:lnTo>
                  <a:pt x="3578" y="15573"/>
                </a:lnTo>
                <a:lnTo>
                  <a:pt x="3334" y="15549"/>
                </a:lnTo>
                <a:lnTo>
                  <a:pt x="3018" y="15549"/>
                </a:lnTo>
                <a:lnTo>
                  <a:pt x="2921" y="15573"/>
                </a:lnTo>
                <a:lnTo>
                  <a:pt x="2896" y="15597"/>
                </a:lnTo>
                <a:lnTo>
                  <a:pt x="2896" y="15622"/>
                </a:lnTo>
                <a:lnTo>
                  <a:pt x="2945" y="15695"/>
                </a:lnTo>
                <a:lnTo>
                  <a:pt x="3018" y="15743"/>
                </a:lnTo>
                <a:lnTo>
                  <a:pt x="3164" y="15816"/>
                </a:lnTo>
                <a:lnTo>
                  <a:pt x="3359" y="15889"/>
                </a:lnTo>
                <a:lnTo>
                  <a:pt x="3553" y="15914"/>
                </a:lnTo>
                <a:lnTo>
                  <a:pt x="3529" y="16011"/>
                </a:lnTo>
                <a:lnTo>
                  <a:pt x="3261" y="16035"/>
                </a:lnTo>
                <a:lnTo>
                  <a:pt x="3115" y="16060"/>
                </a:lnTo>
                <a:lnTo>
                  <a:pt x="2994" y="16108"/>
                </a:lnTo>
                <a:lnTo>
                  <a:pt x="2969" y="16133"/>
                </a:lnTo>
                <a:lnTo>
                  <a:pt x="2969" y="16181"/>
                </a:lnTo>
                <a:lnTo>
                  <a:pt x="2969" y="16206"/>
                </a:lnTo>
                <a:lnTo>
                  <a:pt x="2994" y="16230"/>
                </a:lnTo>
                <a:lnTo>
                  <a:pt x="3115" y="16279"/>
                </a:lnTo>
                <a:lnTo>
                  <a:pt x="3237" y="16303"/>
                </a:lnTo>
                <a:lnTo>
                  <a:pt x="3480" y="16327"/>
                </a:lnTo>
                <a:lnTo>
                  <a:pt x="3432" y="16790"/>
                </a:lnTo>
                <a:lnTo>
                  <a:pt x="3261" y="16790"/>
                </a:lnTo>
                <a:lnTo>
                  <a:pt x="3115" y="16814"/>
                </a:lnTo>
                <a:lnTo>
                  <a:pt x="2872" y="16838"/>
                </a:lnTo>
                <a:lnTo>
                  <a:pt x="2775" y="16887"/>
                </a:lnTo>
                <a:lnTo>
                  <a:pt x="2677" y="16960"/>
                </a:lnTo>
                <a:lnTo>
                  <a:pt x="2653" y="17033"/>
                </a:lnTo>
                <a:lnTo>
                  <a:pt x="2677" y="17082"/>
                </a:lnTo>
                <a:lnTo>
                  <a:pt x="2702" y="17106"/>
                </a:lnTo>
                <a:lnTo>
                  <a:pt x="2799" y="17155"/>
                </a:lnTo>
                <a:lnTo>
                  <a:pt x="2896" y="17155"/>
                </a:lnTo>
                <a:lnTo>
                  <a:pt x="3091" y="17179"/>
                </a:lnTo>
                <a:lnTo>
                  <a:pt x="3383" y="17203"/>
                </a:lnTo>
                <a:lnTo>
                  <a:pt x="3359" y="17398"/>
                </a:lnTo>
                <a:lnTo>
                  <a:pt x="3188" y="17398"/>
                </a:lnTo>
                <a:lnTo>
                  <a:pt x="3042" y="17422"/>
                </a:lnTo>
                <a:lnTo>
                  <a:pt x="2750" y="17520"/>
                </a:lnTo>
                <a:lnTo>
                  <a:pt x="2702" y="17544"/>
                </a:lnTo>
                <a:lnTo>
                  <a:pt x="2677" y="17593"/>
                </a:lnTo>
                <a:lnTo>
                  <a:pt x="2702" y="17641"/>
                </a:lnTo>
                <a:lnTo>
                  <a:pt x="2750" y="17666"/>
                </a:lnTo>
                <a:lnTo>
                  <a:pt x="2896" y="17714"/>
                </a:lnTo>
                <a:lnTo>
                  <a:pt x="3018" y="17739"/>
                </a:lnTo>
                <a:lnTo>
                  <a:pt x="3310" y="17739"/>
                </a:lnTo>
                <a:lnTo>
                  <a:pt x="3310" y="17763"/>
                </a:lnTo>
                <a:lnTo>
                  <a:pt x="3286" y="17933"/>
                </a:lnTo>
                <a:lnTo>
                  <a:pt x="3018" y="17958"/>
                </a:lnTo>
                <a:lnTo>
                  <a:pt x="2799" y="17982"/>
                </a:lnTo>
                <a:lnTo>
                  <a:pt x="2702" y="18031"/>
                </a:lnTo>
                <a:lnTo>
                  <a:pt x="2629" y="18079"/>
                </a:lnTo>
                <a:lnTo>
                  <a:pt x="2604" y="18128"/>
                </a:lnTo>
                <a:lnTo>
                  <a:pt x="2604" y="18177"/>
                </a:lnTo>
                <a:lnTo>
                  <a:pt x="2653" y="18250"/>
                </a:lnTo>
                <a:lnTo>
                  <a:pt x="2702" y="18274"/>
                </a:lnTo>
                <a:lnTo>
                  <a:pt x="2775" y="18298"/>
                </a:lnTo>
                <a:lnTo>
                  <a:pt x="2848" y="18323"/>
                </a:lnTo>
                <a:lnTo>
                  <a:pt x="3018" y="18323"/>
                </a:lnTo>
                <a:lnTo>
                  <a:pt x="3164" y="18298"/>
                </a:lnTo>
                <a:lnTo>
                  <a:pt x="3237" y="18323"/>
                </a:lnTo>
                <a:lnTo>
                  <a:pt x="3213" y="18517"/>
                </a:lnTo>
                <a:lnTo>
                  <a:pt x="2848" y="18566"/>
                </a:lnTo>
                <a:lnTo>
                  <a:pt x="2677" y="18615"/>
                </a:lnTo>
                <a:lnTo>
                  <a:pt x="2604" y="18663"/>
                </a:lnTo>
                <a:lnTo>
                  <a:pt x="2531" y="18712"/>
                </a:lnTo>
                <a:lnTo>
                  <a:pt x="2507" y="18761"/>
                </a:lnTo>
                <a:lnTo>
                  <a:pt x="2507" y="18785"/>
                </a:lnTo>
                <a:lnTo>
                  <a:pt x="2531" y="18809"/>
                </a:lnTo>
                <a:lnTo>
                  <a:pt x="2556" y="18834"/>
                </a:lnTo>
                <a:lnTo>
                  <a:pt x="2702" y="18882"/>
                </a:lnTo>
                <a:lnTo>
                  <a:pt x="3164" y="18882"/>
                </a:lnTo>
                <a:lnTo>
                  <a:pt x="3115" y="19223"/>
                </a:lnTo>
                <a:lnTo>
                  <a:pt x="2799" y="19199"/>
                </a:lnTo>
                <a:lnTo>
                  <a:pt x="2677" y="19199"/>
                </a:lnTo>
                <a:lnTo>
                  <a:pt x="2580" y="19223"/>
                </a:lnTo>
                <a:lnTo>
                  <a:pt x="2483" y="19247"/>
                </a:lnTo>
                <a:lnTo>
                  <a:pt x="2410" y="19320"/>
                </a:lnTo>
                <a:lnTo>
                  <a:pt x="2410" y="19369"/>
                </a:lnTo>
                <a:lnTo>
                  <a:pt x="2410" y="19393"/>
                </a:lnTo>
                <a:lnTo>
                  <a:pt x="2483" y="19466"/>
                </a:lnTo>
                <a:lnTo>
                  <a:pt x="2580" y="19515"/>
                </a:lnTo>
                <a:lnTo>
                  <a:pt x="2702" y="19564"/>
                </a:lnTo>
                <a:lnTo>
                  <a:pt x="2799" y="19564"/>
                </a:lnTo>
                <a:lnTo>
                  <a:pt x="3042" y="19612"/>
                </a:lnTo>
                <a:lnTo>
                  <a:pt x="3018" y="19807"/>
                </a:lnTo>
                <a:lnTo>
                  <a:pt x="2896" y="19807"/>
                </a:lnTo>
                <a:lnTo>
                  <a:pt x="2556" y="19856"/>
                </a:lnTo>
                <a:lnTo>
                  <a:pt x="2483" y="19880"/>
                </a:lnTo>
                <a:lnTo>
                  <a:pt x="2434" y="19904"/>
                </a:lnTo>
                <a:lnTo>
                  <a:pt x="2337" y="20001"/>
                </a:lnTo>
                <a:lnTo>
                  <a:pt x="2312" y="20026"/>
                </a:lnTo>
                <a:lnTo>
                  <a:pt x="2337" y="20074"/>
                </a:lnTo>
                <a:lnTo>
                  <a:pt x="2434" y="20123"/>
                </a:lnTo>
                <a:lnTo>
                  <a:pt x="2531" y="20147"/>
                </a:lnTo>
                <a:lnTo>
                  <a:pt x="2726" y="20172"/>
                </a:lnTo>
                <a:lnTo>
                  <a:pt x="2507" y="20269"/>
                </a:lnTo>
                <a:lnTo>
                  <a:pt x="2288" y="20366"/>
                </a:lnTo>
                <a:lnTo>
                  <a:pt x="1801" y="20512"/>
                </a:lnTo>
                <a:lnTo>
                  <a:pt x="1655" y="20537"/>
                </a:lnTo>
                <a:lnTo>
                  <a:pt x="1485" y="20561"/>
                </a:lnTo>
                <a:lnTo>
                  <a:pt x="1315" y="20537"/>
                </a:lnTo>
                <a:lnTo>
                  <a:pt x="1145" y="20488"/>
                </a:lnTo>
                <a:lnTo>
                  <a:pt x="1120" y="20464"/>
                </a:lnTo>
                <a:lnTo>
                  <a:pt x="1096" y="20415"/>
                </a:lnTo>
                <a:lnTo>
                  <a:pt x="1096" y="20391"/>
                </a:lnTo>
                <a:lnTo>
                  <a:pt x="1096" y="20342"/>
                </a:lnTo>
                <a:lnTo>
                  <a:pt x="1145" y="20245"/>
                </a:lnTo>
                <a:lnTo>
                  <a:pt x="1242" y="20123"/>
                </a:lnTo>
                <a:lnTo>
                  <a:pt x="1485" y="19929"/>
                </a:lnTo>
                <a:lnTo>
                  <a:pt x="1631" y="19831"/>
                </a:lnTo>
                <a:lnTo>
                  <a:pt x="1680" y="19807"/>
                </a:lnTo>
                <a:lnTo>
                  <a:pt x="1704" y="19758"/>
                </a:lnTo>
                <a:lnTo>
                  <a:pt x="1704" y="19710"/>
                </a:lnTo>
                <a:lnTo>
                  <a:pt x="1704" y="19661"/>
                </a:lnTo>
                <a:lnTo>
                  <a:pt x="1728" y="19588"/>
                </a:lnTo>
                <a:lnTo>
                  <a:pt x="1826" y="18785"/>
                </a:lnTo>
                <a:lnTo>
                  <a:pt x="1923" y="18006"/>
                </a:lnTo>
                <a:lnTo>
                  <a:pt x="2045" y="16425"/>
                </a:lnTo>
                <a:lnTo>
                  <a:pt x="2142" y="14843"/>
                </a:lnTo>
                <a:lnTo>
                  <a:pt x="2264" y="13237"/>
                </a:lnTo>
                <a:lnTo>
                  <a:pt x="2410" y="11631"/>
                </a:lnTo>
                <a:lnTo>
                  <a:pt x="2531" y="10025"/>
                </a:lnTo>
                <a:lnTo>
                  <a:pt x="2556" y="9368"/>
                </a:lnTo>
                <a:lnTo>
                  <a:pt x="2580" y="8663"/>
                </a:lnTo>
                <a:lnTo>
                  <a:pt x="2580" y="8322"/>
                </a:lnTo>
                <a:lnTo>
                  <a:pt x="2580" y="7981"/>
                </a:lnTo>
                <a:lnTo>
                  <a:pt x="2531" y="7641"/>
                </a:lnTo>
                <a:lnTo>
                  <a:pt x="2483" y="7324"/>
                </a:lnTo>
                <a:lnTo>
                  <a:pt x="2483" y="7251"/>
                </a:lnTo>
                <a:lnTo>
                  <a:pt x="2458" y="7178"/>
                </a:lnTo>
                <a:lnTo>
                  <a:pt x="2434" y="7130"/>
                </a:lnTo>
                <a:lnTo>
                  <a:pt x="2410" y="7105"/>
                </a:lnTo>
                <a:lnTo>
                  <a:pt x="2337" y="7057"/>
                </a:lnTo>
                <a:lnTo>
                  <a:pt x="2239" y="7057"/>
                </a:lnTo>
                <a:lnTo>
                  <a:pt x="2166" y="7105"/>
                </a:lnTo>
                <a:lnTo>
                  <a:pt x="2020" y="7130"/>
                </a:lnTo>
                <a:lnTo>
                  <a:pt x="1899" y="7154"/>
                </a:lnTo>
                <a:lnTo>
                  <a:pt x="1826" y="7227"/>
                </a:lnTo>
                <a:lnTo>
                  <a:pt x="1801" y="7300"/>
                </a:lnTo>
                <a:lnTo>
                  <a:pt x="1801" y="7349"/>
                </a:lnTo>
                <a:lnTo>
                  <a:pt x="1801" y="7397"/>
                </a:lnTo>
                <a:lnTo>
                  <a:pt x="1874" y="7446"/>
                </a:lnTo>
                <a:lnTo>
                  <a:pt x="1923" y="7470"/>
                </a:lnTo>
                <a:lnTo>
                  <a:pt x="1899" y="7519"/>
                </a:lnTo>
                <a:lnTo>
                  <a:pt x="1704" y="7519"/>
                </a:lnTo>
                <a:lnTo>
                  <a:pt x="1631" y="7543"/>
                </a:lnTo>
                <a:lnTo>
                  <a:pt x="1558" y="7592"/>
                </a:lnTo>
                <a:lnTo>
                  <a:pt x="1534" y="7665"/>
                </a:lnTo>
                <a:lnTo>
                  <a:pt x="1534" y="7714"/>
                </a:lnTo>
                <a:lnTo>
                  <a:pt x="1558" y="7738"/>
                </a:lnTo>
                <a:lnTo>
                  <a:pt x="1631" y="7811"/>
                </a:lnTo>
                <a:lnTo>
                  <a:pt x="1753" y="7860"/>
                </a:lnTo>
                <a:lnTo>
                  <a:pt x="1728" y="7957"/>
                </a:lnTo>
                <a:lnTo>
                  <a:pt x="1582" y="7957"/>
                </a:lnTo>
                <a:lnTo>
                  <a:pt x="1461" y="8006"/>
                </a:lnTo>
                <a:lnTo>
                  <a:pt x="1412" y="8054"/>
                </a:lnTo>
                <a:lnTo>
                  <a:pt x="1388" y="8127"/>
                </a:lnTo>
                <a:lnTo>
                  <a:pt x="1412" y="8200"/>
                </a:lnTo>
                <a:lnTo>
                  <a:pt x="1461" y="8249"/>
                </a:lnTo>
                <a:lnTo>
                  <a:pt x="1534" y="8273"/>
                </a:lnTo>
                <a:lnTo>
                  <a:pt x="1631" y="8298"/>
                </a:lnTo>
                <a:lnTo>
                  <a:pt x="1582" y="8468"/>
                </a:lnTo>
                <a:lnTo>
                  <a:pt x="1437" y="8468"/>
                </a:lnTo>
                <a:lnTo>
                  <a:pt x="1364" y="8517"/>
                </a:lnTo>
                <a:lnTo>
                  <a:pt x="1291" y="8541"/>
                </a:lnTo>
                <a:lnTo>
                  <a:pt x="1291" y="8590"/>
                </a:lnTo>
                <a:lnTo>
                  <a:pt x="1291" y="8638"/>
                </a:lnTo>
                <a:lnTo>
                  <a:pt x="1339" y="8687"/>
                </a:lnTo>
                <a:lnTo>
                  <a:pt x="1388" y="8736"/>
                </a:lnTo>
                <a:lnTo>
                  <a:pt x="1509" y="8760"/>
                </a:lnTo>
                <a:lnTo>
                  <a:pt x="1485" y="8833"/>
                </a:lnTo>
                <a:lnTo>
                  <a:pt x="1461" y="8930"/>
                </a:lnTo>
                <a:lnTo>
                  <a:pt x="1315" y="8955"/>
                </a:lnTo>
                <a:lnTo>
                  <a:pt x="1242" y="8979"/>
                </a:lnTo>
                <a:lnTo>
                  <a:pt x="1193" y="9028"/>
                </a:lnTo>
                <a:lnTo>
                  <a:pt x="1169" y="9076"/>
                </a:lnTo>
                <a:lnTo>
                  <a:pt x="1169" y="9149"/>
                </a:lnTo>
                <a:lnTo>
                  <a:pt x="1218" y="9198"/>
                </a:lnTo>
                <a:lnTo>
                  <a:pt x="1242" y="9222"/>
                </a:lnTo>
                <a:lnTo>
                  <a:pt x="1364" y="9271"/>
                </a:lnTo>
                <a:lnTo>
                  <a:pt x="1364" y="9295"/>
                </a:lnTo>
                <a:lnTo>
                  <a:pt x="1315" y="9320"/>
                </a:lnTo>
                <a:lnTo>
                  <a:pt x="1169" y="9344"/>
                </a:lnTo>
                <a:lnTo>
                  <a:pt x="1096" y="9393"/>
                </a:lnTo>
                <a:lnTo>
                  <a:pt x="1047" y="9441"/>
                </a:lnTo>
                <a:lnTo>
                  <a:pt x="1023" y="9539"/>
                </a:lnTo>
                <a:lnTo>
                  <a:pt x="1047" y="9563"/>
                </a:lnTo>
                <a:lnTo>
                  <a:pt x="1072" y="9612"/>
                </a:lnTo>
                <a:lnTo>
                  <a:pt x="1120" y="9636"/>
                </a:lnTo>
                <a:lnTo>
                  <a:pt x="1169" y="9660"/>
                </a:lnTo>
                <a:lnTo>
                  <a:pt x="1291" y="9660"/>
                </a:lnTo>
                <a:lnTo>
                  <a:pt x="1266" y="9733"/>
                </a:lnTo>
                <a:lnTo>
                  <a:pt x="1145" y="9733"/>
                </a:lnTo>
                <a:lnTo>
                  <a:pt x="1072" y="9758"/>
                </a:lnTo>
                <a:lnTo>
                  <a:pt x="1023" y="9806"/>
                </a:lnTo>
                <a:lnTo>
                  <a:pt x="999" y="9879"/>
                </a:lnTo>
                <a:lnTo>
                  <a:pt x="1023" y="9952"/>
                </a:lnTo>
                <a:lnTo>
                  <a:pt x="1120" y="10001"/>
                </a:lnTo>
                <a:lnTo>
                  <a:pt x="1218" y="10025"/>
                </a:lnTo>
                <a:lnTo>
                  <a:pt x="1169" y="10269"/>
                </a:lnTo>
                <a:lnTo>
                  <a:pt x="1096" y="10244"/>
                </a:lnTo>
                <a:lnTo>
                  <a:pt x="1023" y="10269"/>
                </a:lnTo>
                <a:lnTo>
                  <a:pt x="974" y="10293"/>
                </a:lnTo>
                <a:lnTo>
                  <a:pt x="926" y="10342"/>
                </a:lnTo>
                <a:lnTo>
                  <a:pt x="926" y="10390"/>
                </a:lnTo>
                <a:lnTo>
                  <a:pt x="926" y="10439"/>
                </a:lnTo>
                <a:lnTo>
                  <a:pt x="950" y="10488"/>
                </a:lnTo>
                <a:lnTo>
                  <a:pt x="999" y="10536"/>
                </a:lnTo>
                <a:lnTo>
                  <a:pt x="1096" y="10609"/>
                </a:lnTo>
                <a:lnTo>
                  <a:pt x="1072" y="10634"/>
                </a:lnTo>
                <a:lnTo>
                  <a:pt x="1047" y="10682"/>
                </a:lnTo>
                <a:lnTo>
                  <a:pt x="1047" y="10755"/>
                </a:lnTo>
                <a:lnTo>
                  <a:pt x="1047" y="10804"/>
                </a:lnTo>
                <a:lnTo>
                  <a:pt x="1145" y="11096"/>
                </a:lnTo>
                <a:lnTo>
                  <a:pt x="1169" y="11291"/>
                </a:lnTo>
                <a:lnTo>
                  <a:pt x="1193" y="11461"/>
                </a:lnTo>
                <a:lnTo>
                  <a:pt x="1193" y="11631"/>
                </a:lnTo>
                <a:lnTo>
                  <a:pt x="1120" y="11777"/>
                </a:lnTo>
                <a:lnTo>
                  <a:pt x="1096" y="11826"/>
                </a:lnTo>
                <a:lnTo>
                  <a:pt x="1023" y="11875"/>
                </a:lnTo>
                <a:lnTo>
                  <a:pt x="950" y="11923"/>
                </a:lnTo>
                <a:lnTo>
                  <a:pt x="780" y="11923"/>
                </a:lnTo>
                <a:lnTo>
                  <a:pt x="707" y="11875"/>
                </a:lnTo>
                <a:lnTo>
                  <a:pt x="658" y="11826"/>
                </a:lnTo>
                <a:lnTo>
                  <a:pt x="609" y="11753"/>
                </a:lnTo>
                <a:lnTo>
                  <a:pt x="512" y="11607"/>
                </a:lnTo>
                <a:lnTo>
                  <a:pt x="463" y="11437"/>
                </a:lnTo>
                <a:lnTo>
                  <a:pt x="463" y="11315"/>
                </a:lnTo>
                <a:lnTo>
                  <a:pt x="463" y="11193"/>
                </a:lnTo>
                <a:lnTo>
                  <a:pt x="512" y="10974"/>
                </a:lnTo>
                <a:lnTo>
                  <a:pt x="585" y="10974"/>
                </a:lnTo>
                <a:lnTo>
                  <a:pt x="634" y="10950"/>
                </a:lnTo>
                <a:lnTo>
                  <a:pt x="658" y="10901"/>
                </a:lnTo>
                <a:lnTo>
                  <a:pt x="658" y="10853"/>
                </a:lnTo>
                <a:lnTo>
                  <a:pt x="609" y="10658"/>
                </a:lnTo>
                <a:lnTo>
                  <a:pt x="585" y="10463"/>
                </a:lnTo>
                <a:lnTo>
                  <a:pt x="561" y="10074"/>
                </a:lnTo>
                <a:lnTo>
                  <a:pt x="585" y="9660"/>
                </a:lnTo>
                <a:lnTo>
                  <a:pt x="634" y="9271"/>
                </a:lnTo>
                <a:lnTo>
                  <a:pt x="731" y="8882"/>
                </a:lnTo>
                <a:lnTo>
                  <a:pt x="828" y="8492"/>
                </a:lnTo>
                <a:lnTo>
                  <a:pt x="1072" y="7714"/>
                </a:lnTo>
                <a:lnTo>
                  <a:pt x="1218" y="7227"/>
                </a:lnTo>
                <a:lnTo>
                  <a:pt x="1412" y="6740"/>
                </a:lnTo>
                <a:lnTo>
                  <a:pt x="1631" y="6302"/>
                </a:lnTo>
                <a:lnTo>
                  <a:pt x="1753" y="6108"/>
                </a:lnTo>
                <a:lnTo>
                  <a:pt x="1899" y="5913"/>
                </a:lnTo>
                <a:lnTo>
                  <a:pt x="2045" y="5743"/>
                </a:lnTo>
                <a:lnTo>
                  <a:pt x="2215" y="5572"/>
                </a:lnTo>
                <a:lnTo>
                  <a:pt x="2385" y="5402"/>
                </a:lnTo>
                <a:lnTo>
                  <a:pt x="2580" y="5280"/>
                </a:lnTo>
                <a:lnTo>
                  <a:pt x="2799" y="5159"/>
                </a:lnTo>
                <a:lnTo>
                  <a:pt x="3042" y="5061"/>
                </a:lnTo>
                <a:lnTo>
                  <a:pt x="3286" y="4964"/>
                </a:lnTo>
                <a:lnTo>
                  <a:pt x="3553" y="4891"/>
                </a:lnTo>
                <a:lnTo>
                  <a:pt x="3845" y="4842"/>
                </a:lnTo>
                <a:lnTo>
                  <a:pt x="4113" y="4818"/>
                </a:lnTo>
                <a:lnTo>
                  <a:pt x="4162" y="4842"/>
                </a:lnTo>
                <a:lnTo>
                  <a:pt x="4259" y="4818"/>
                </a:lnTo>
                <a:close/>
                <a:moveTo>
                  <a:pt x="4259" y="0"/>
                </a:moveTo>
                <a:lnTo>
                  <a:pt x="4016" y="25"/>
                </a:lnTo>
                <a:lnTo>
                  <a:pt x="3797" y="98"/>
                </a:lnTo>
                <a:lnTo>
                  <a:pt x="3675" y="98"/>
                </a:lnTo>
                <a:lnTo>
                  <a:pt x="3578" y="146"/>
                </a:lnTo>
                <a:lnTo>
                  <a:pt x="3334" y="244"/>
                </a:lnTo>
                <a:lnTo>
                  <a:pt x="3140" y="390"/>
                </a:lnTo>
                <a:lnTo>
                  <a:pt x="2945" y="536"/>
                </a:lnTo>
                <a:lnTo>
                  <a:pt x="2799" y="682"/>
                </a:lnTo>
                <a:lnTo>
                  <a:pt x="2677" y="852"/>
                </a:lnTo>
                <a:lnTo>
                  <a:pt x="2556" y="1047"/>
                </a:lnTo>
                <a:lnTo>
                  <a:pt x="2458" y="1241"/>
                </a:lnTo>
                <a:lnTo>
                  <a:pt x="2385" y="1436"/>
                </a:lnTo>
                <a:lnTo>
                  <a:pt x="2337" y="1655"/>
                </a:lnTo>
                <a:lnTo>
                  <a:pt x="2288" y="1850"/>
                </a:lnTo>
                <a:lnTo>
                  <a:pt x="2264" y="2069"/>
                </a:lnTo>
                <a:lnTo>
                  <a:pt x="2264" y="2263"/>
                </a:lnTo>
                <a:lnTo>
                  <a:pt x="2288" y="2434"/>
                </a:lnTo>
                <a:lnTo>
                  <a:pt x="2312" y="2628"/>
                </a:lnTo>
                <a:lnTo>
                  <a:pt x="2361" y="2823"/>
                </a:lnTo>
                <a:lnTo>
                  <a:pt x="2434" y="2993"/>
                </a:lnTo>
                <a:lnTo>
                  <a:pt x="2507" y="3164"/>
                </a:lnTo>
                <a:lnTo>
                  <a:pt x="2604" y="3310"/>
                </a:lnTo>
                <a:lnTo>
                  <a:pt x="2702" y="3480"/>
                </a:lnTo>
                <a:lnTo>
                  <a:pt x="2823" y="3626"/>
                </a:lnTo>
                <a:lnTo>
                  <a:pt x="2945" y="3748"/>
                </a:lnTo>
                <a:lnTo>
                  <a:pt x="3067" y="3869"/>
                </a:lnTo>
                <a:lnTo>
                  <a:pt x="3213" y="3991"/>
                </a:lnTo>
                <a:lnTo>
                  <a:pt x="3383" y="4088"/>
                </a:lnTo>
                <a:lnTo>
                  <a:pt x="3553" y="4161"/>
                </a:lnTo>
                <a:lnTo>
                  <a:pt x="3724" y="4210"/>
                </a:lnTo>
                <a:lnTo>
                  <a:pt x="3894" y="4258"/>
                </a:lnTo>
                <a:lnTo>
                  <a:pt x="3894" y="4404"/>
                </a:lnTo>
                <a:lnTo>
                  <a:pt x="3553" y="4429"/>
                </a:lnTo>
                <a:lnTo>
                  <a:pt x="3261" y="4502"/>
                </a:lnTo>
                <a:lnTo>
                  <a:pt x="2969" y="4575"/>
                </a:lnTo>
                <a:lnTo>
                  <a:pt x="2702" y="4696"/>
                </a:lnTo>
                <a:lnTo>
                  <a:pt x="2458" y="4818"/>
                </a:lnTo>
                <a:lnTo>
                  <a:pt x="2239" y="4964"/>
                </a:lnTo>
                <a:lnTo>
                  <a:pt x="2020" y="5110"/>
                </a:lnTo>
                <a:lnTo>
                  <a:pt x="1826" y="5305"/>
                </a:lnTo>
                <a:lnTo>
                  <a:pt x="1655" y="5499"/>
                </a:lnTo>
                <a:lnTo>
                  <a:pt x="1485" y="5694"/>
                </a:lnTo>
                <a:lnTo>
                  <a:pt x="1339" y="5937"/>
                </a:lnTo>
                <a:lnTo>
                  <a:pt x="1193" y="6156"/>
                </a:lnTo>
                <a:lnTo>
                  <a:pt x="1072" y="6400"/>
                </a:lnTo>
                <a:lnTo>
                  <a:pt x="853" y="6935"/>
                </a:lnTo>
                <a:lnTo>
                  <a:pt x="658" y="7470"/>
                </a:lnTo>
                <a:lnTo>
                  <a:pt x="366" y="8492"/>
                </a:lnTo>
                <a:lnTo>
                  <a:pt x="244" y="9003"/>
                </a:lnTo>
                <a:lnTo>
                  <a:pt x="147" y="9514"/>
                </a:lnTo>
                <a:lnTo>
                  <a:pt x="123" y="9782"/>
                </a:lnTo>
                <a:lnTo>
                  <a:pt x="123" y="10098"/>
                </a:lnTo>
                <a:lnTo>
                  <a:pt x="147" y="10415"/>
                </a:lnTo>
                <a:lnTo>
                  <a:pt x="171" y="10561"/>
                </a:lnTo>
                <a:lnTo>
                  <a:pt x="220" y="10682"/>
                </a:lnTo>
                <a:lnTo>
                  <a:pt x="147" y="10755"/>
                </a:lnTo>
                <a:lnTo>
                  <a:pt x="74" y="10853"/>
                </a:lnTo>
                <a:lnTo>
                  <a:pt x="25" y="10974"/>
                </a:lnTo>
                <a:lnTo>
                  <a:pt x="1" y="11096"/>
                </a:lnTo>
                <a:lnTo>
                  <a:pt x="1" y="11339"/>
                </a:lnTo>
                <a:lnTo>
                  <a:pt x="25" y="11558"/>
                </a:lnTo>
                <a:lnTo>
                  <a:pt x="74" y="11704"/>
                </a:lnTo>
                <a:lnTo>
                  <a:pt x="123" y="11826"/>
                </a:lnTo>
                <a:lnTo>
                  <a:pt x="196" y="11972"/>
                </a:lnTo>
                <a:lnTo>
                  <a:pt x="269" y="12093"/>
                </a:lnTo>
                <a:lnTo>
                  <a:pt x="366" y="12191"/>
                </a:lnTo>
                <a:lnTo>
                  <a:pt x="488" y="12264"/>
                </a:lnTo>
                <a:lnTo>
                  <a:pt x="609" y="12337"/>
                </a:lnTo>
                <a:lnTo>
                  <a:pt x="755" y="12361"/>
                </a:lnTo>
                <a:lnTo>
                  <a:pt x="926" y="12385"/>
                </a:lnTo>
                <a:lnTo>
                  <a:pt x="1072" y="12361"/>
                </a:lnTo>
                <a:lnTo>
                  <a:pt x="1193" y="12312"/>
                </a:lnTo>
                <a:lnTo>
                  <a:pt x="1291" y="12264"/>
                </a:lnTo>
                <a:lnTo>
                  <a:pt x="1388" y="12166"/>
                </a:lnTo>
                <a:lnTo>
                  <a:pt x="1461" y="12069"/>
                </a:lnTo>
                <a:lnTo>
                  <a:pt x="1509" y="11947"/>
                </a:lnTo>
                <a:lnTo>
                  <a:pt x="1534" y="11802"/>
                </a:lnTo>
                <a:lnTo>
                  <a:pt x="1582" y="11510"/>
                </a:lnTo>
                <a:lnTo>
                  <a:pt x="1582" y="11218"/>
                </a:lnTo>
                <a:lnTo>
                  <a:pt x="1534" y="10950"/>
                </a:lnTo>
                <a:lnTo>
                  <a:pt x="1461" y="10707"/>
                </a:lnTo>
                <a:lnTo>
                  <a:pt x="1437" y="10658"/>
                </a:lnTo>
                <a:lnTo>
                  <a:pt x="1485" y="10536"/>
                </a:lnTo>
                <a:lnTo>
                  <a:pt x="1509" y="10488"/>
                </a:lnTo>
                <a:lnTo>
                  <a:pt x="1534" y="10269"/>
                </a:lnTo>
                <a:lnTo>
                  <a:pt x="1582" y="10025"/>
                </a:lnTo>
                <a:lnTo>
                  <a:pt x="1704" y="9539"/>
                </a:lnTo>
                <a:lnTo>
                  <a:pt x="1850" y="9028"/>
                </a:lnTo>
                <a:lnTo>
                  <a:pt x="2142" y="8103"/>
                </a:lnTo>
                <a:lnTo>
                  <a:pt x="2118" y="9344"/>
                </a:lnTo>
                <a:lnTo>
                  <a:pt x="2045" y="10585"/>
                </a:lnTo>
                <a:lnTo>
                  <a:pt x="1947" y="11826"/>
                </a:lnTo>
                <a:lnTo>
                  <a:pt x="1826" y="13067"/>
                </a:lnTo>
                <a:lnTo>
                  <a:pt x="1680" y="14648"/>
                </a:lnTo>
                <a:lnTo>
                  <a:pt x="1558" y="16254"/>
                </a:lnTo>
                <a:lnTo>
                  <a:pt x="1412" y="17860"/>
                </a:lnTo>
                <a:lnTo>
                  <a:pt x="1339" y="18663"/>
                </a:lnTo>
                <a:lnTo>
                  <a:pt x="1218" y="19442"/>
                </a:lnTo>
                <a:lnTo>
                  <a:pt x="1242" y="19564"/>
                </a:lnTo>
                <a:lnTo>
                  <a:pt x="1120" y="19612"/>
                </a:lnTo>
                <a:lnTo>
                  <a:pt x="1023" y="19661"/>
                </a:lnTo>
                <a:lnTo>
                  <a:pt x="950" y="19734"/>
                </a:lnTo>
                <a:lnTo>
                  <a:pt x="853" y="19831"/>
                </a:lnTo>
                <a:lnTo>
                  <a:pt x="731" y="20026"/>
                </a:lnTo>
                <a:lnTo>
                  <a:pt x="634" y="20245"/>
                </a:lnTo>
                <a:lnTo>
                  <a:pt x="634" y="20342"/>
                </a:lnTo>
                <a:lnTo>
                  <a:pt x="609" y="20464"/>
                </a:lnTo>
                <a:lnTo>
                  <a:pt x="634" y="20561"/>
                </a:lnTo>
                <a:lnTo>
                  <a:pt x="658" y="20683"/>
                </a:lnTo>
                <a:lnTo>
                  <a:pt x="731" y="20780"/>
                </a:lnTo>
                <a:lnTo>
                  <a:pt x="804" y="20853"/>
                </a:lnTo>
                <a:lnTo>
                  <a:pt x="901" y="20926"/>
                </a:lnTo>
                <a:lnTo>
                  <a:pt x="1023" y="20999"/>
                </a:lnTo>
                <a:lnTo>
                  <a:pt x="1145" y="21023"/>
                </a:lnTo>
                <a:lnTo>
                  <a:pt x="1266" y="21048"/>
                </a:lnTo>
                <a:lnTo>
                  <a:pt x="1558" y="21072"/>
                </a:lnTo>
                <a:lnTo>
                  <a:pt x="1874" y="21048"/>
                </a:lnTo>
                <a:lnTo>
                  <a:pt x="2191" y="20975"/>
                </a:lnTo>
                <a:lnTo>
                  <a:pt x="2483" y="20877"/>
                </a:lnTo>
                <a:lnTo>
                  <a:pt x="2775" y="20731"/>
                </a:lnTo>
                <a:lnTo>
                  <a:pt x="3042" y="20610"/>
                </a:lnTo>
                <a:lnTo>
                  <a:pt x="3261" y="20439"/>
                </a:lnTo>
                <a:lnTo>
                  <a:pt x="3334" y="20366"/>
                </a:lnTo>
                <a:lnTo>
                  <a:pt x="3359" y="20293"/>
                </a:lnTo>
                <a:lnTo>
                  <a:pt x="3383" y="20269"/>
                </a:lnTo>
                <a:lnTo>
                  <a:pt x="3456" y="20172"/>
                </a:lnTo>
                <a:lnTo>
                  <a:pt x="3480" y="20050"/>
                </a:lnTo>
                <a:lnTo>
                  <a:pt x="3529" y="19807"/>
                </a:lnTo>
                <a:lnTo>
                  <a:pt x="3699" y="18542"/>
                </a:lnTo>
                <a:lnTo>
                  <a:pt x="3870" y="16984"/>
                </a:lnTo>
                <a:lnTo>
                  <a:pt x="4040" y="15427"/>
                </a:lnTo>
                <a:lnTo>
                  <a:pt x="4064" y="15184"/>
                </a:lnTo>
                <a:lnTo>
                  <a:pt x="4089" y="15111"/>
                </a:lnTo>
                <a:lnTo>
                  <a:pt x="4089" y="15062"/>
                </a:lnTo>
                <a:lnTo>
                  <a:pt x="4186" y="14089"/>
                </a:lnTo>
                <a:lnTo>
                  <a:pt x="4186" y="14040"/>
                </a:lnTo>
                <a:lnTo>
                  <a:pt x="4186" y="13991"/>
                </a:lnTo>
                <a:lnTo>
                  <a:pt x="4186" y="13967"/>
                </a:lnTo>
                <a:lnTo>
                  <a:pt x="4210" y="13870"/>
                </a:lnTo>
                <a:lnTo>
                  <a:pt x="4308" y="14186"/>
                </a:lnTo>
                <a:lnTo>
                  <a:pt x="4454" y="14892"/>
                </a:lnTo>
                <a:lnTo>
                  <a:pt x="4575" y="15597"/>
                </a:lnTo>
                <a:lnTo>
                  <a:pt x="4673" y="16327"/>
                </a:lnTo>
                <a:lnTo>
                  <a:pt x="4721" y="17057"/>
                </a:lnTo>
                <a:lnTo>
                  <a:pt x="4843" y="18493"/>
                </a:lnTo>
                <a:lnTo>
                  <a:pt x="4916" y="19223"/>
                </a:lnTo>
                <a:lnTo>
                  <a:pt x="5013" y="19953"/>
                </a:lnTo>
                <a:lnTo>
                  <a:pt x="5038" y="20147"/>
                </a:lnTo>
                <a:lnTo>
                  <a:pt x="5111" y="20342"/>
                </a:lnTo>
                <a:lnTo>
                  <a:pt x="5208" y="20537"/>
                </a:lnTo>
                <a:lnTo>
                  <a:pt x="5354" y="20683"/>
                </a:lnTo>
                <a:lnTo>
                  <a:pt x="5500" y="20780"/>
                </a:lnTo>
                <a:lnTo>
                  <a:pt x="5670" y="20853"/>
                </a:lnTo>
                <a:lnTo>
                  <a:pt x="5865" y="20877"/>
                </a:lnTo>
                <a:lnTo>
                  <a:pt x="6084" y="20853"/>
                </a:lnTo>
                <a:lnTo>
                  <a:pt x="6303" y="20877"/>
                </a:lnTo>
                <a:lnTo>
                  <a:pt x="6522" y="20902"/>
                </a:lnTo>
                <a:lnTo>
                  <a:pt x="6741" y="20877"/>
                </a:lnTo>
                <a:lnTo>
                  <a:pt x="6936" y="20853"/>
                </a:lnTo>
                <a:lnTo>
                  <a:pt x="7155" y="20780"/>
                </a:lnTo>
                <a:lnTo>
                  <a:pt x="7325" y="20683"/>
                </a:lnTo>
                <a:lnTo>
                  <a:pt x="7495" y="20561"/>
                </a:lnTo>
                <a:lnTo>
                  <a:pt x="7666" y="20391"/>
                </a:lnTo>
                <a:lnTo>
                  <a:pt x="7714" y="20293"/>
                </a:lnTo>
                <a:lnTo>
                  <a:pt x="7739" y="20220"/>
                </a:lnTo>
                <a:lnTo>
                  <a:pt x="7739" y="20123"/>
                </a:lnTo>
                <a:lnTo>
                  <a:pt x="7739" y="20026"/>
                </a:lnTo>
                <a:lnTo>
                  <a:pt x="7739" y="19929"/>
                </a:lnTo>
                <a:lnTo>
                  <a:pt x="7690" y="19831"/>
                </a:lnTo>
                <a:lnTo>
                  <a:pt x="7666" y="19758"/>
                </a:lnTo>
                <a:lnTo>
                  <a:pt x="7593" y="19685"/>
                </a:lnTo>
                <a:lnTo>
                  <a:pt x="7495" y="19612"/>
                </a:lnTo>
                <a:lnTo>
                  <a:pt x="7374" y="19539"/>
                </a:lnTo>
                <a:lnTo>
                  <a:pt x="7130" y="19442"/>
                </a:lnTo>
                <a:lnTo>
                  <a:pt x="7130" y="19418"/>
                </a:lnTo>
                <a:lnTo>
                  <a:pt x="7057" y="19126"/>
                </a:lnTo>
                <a:lnTo>
                  <a:pt x="7009" y="18809"/>
                </a:lnTo>
                <a:lnTo>
                  <a:pt x="6984" y="18152"/>
                </a:lnTo>
                <a:lnTo>
                  <a:pt x="6936" y="16546"/>
                </a:lnTo>
                <a:lnTo>
                  <a:pt x="6863" y="15476"/>
                </a:lnTo>
                <a:lnTo>
                  <a:pt x="6765" y="14405"/>
                </a:lnTo>
                <a:lnTo>
                  <a:pt x="6668" y="13334"/>
                </a:lnTo>
                <a:lnTo>
                  <a:pt x="6595" y="12288"/>
                </a:lnTo>
                <a:lnTo>
                  <a:pt x="6571" y="10804"/>
                </a:lnTo>
                <a:lnTo>
                  <a:pt x="6546" y="9344"/>
                </a:lnTo>
                <a:lnTo>
                  <a:pt x="6546" y="8395"/>
                </a:lnTo>
                <a:lnTo>
                  <a:pt x="6644" y="8663"/>
                </a:lnTo>
                <a:lnTo>
                  <a:pt x="6765" y="8930"/>
                </a:lnTo>
                <a:lnTo>
                  <a:pt x="6814" y="9174"/>
                </a:lnTo>
                <a:lnTo>
                  <a:pt x="6887" y="9417"/>
                </a:lnTo>
                <a:lnTo>
                  <a:pt x="6936" y="9904"/>
                </a:lnTo>
                <a:lnTo>
                  <a:pt x="6984" y="10415"/>
                </a:lnTo>
                <a:lnTo>
                  <a:pt x="7057" y="10901"/>
                </a:lnTo>
                <a:lnTo>
                  <a:pt x="6960" y="11120"/>
                </a:lnTo>
                <a:lnTo>
                  <a:pt x="6911" y="11339"/>
                </a:lnTo>
                <a:lnTo>
                  <a:pt x="6887" y="11583"/>
                </a:lnTo>
                <a:lnTo>
                  <a:pt x="6936" y="11802"/>
                </a:lnTo>
                <a:lnTo>
                  <a:pt x="6960" y="11923"/>
                </a:lnTo>
                <a:lnTo>
                  <a:pt x="7009" y="12020"/>
                </a:lnTo>
                <a:lnTo>
                  <a:pt x="7057" y="12093"/>
                </a:lnTo>
                <a:lnTo>
                  <a:pt x="7130" y="12166"/>
                </a:lnTo>
                <a:lnTo>
                  <a:pt x="7228" y="12239"/>
                </a:lnTo>
                <a:lnTo>
                  <a:pt x="7325" y="12288"/>
                </a:lnTo>
                <a:lnTo>
                  <a:pt x="7447" y="12312"/>
                </a:lnTo>
                <a:lnTo>
                  <a:pt x="7714" y="12312"/>
                </a:lnTo>
                <a:lnTo>
                  <a:pt x="7860" y="12264"/>
                </a:lnTo>
                <a:lnTo>
                  <a:pt x="7982" y="12215"/>
                </a:lnTo>
                <a:lnTo>
                  <a:pt x="8104" y="12142"/>
                </a:lnTo>
                <a:lnTo>
                  <a:pt x="8201" y="12045"/>
                </a:lnTo>
                <a:lnTo>
                  <a:pt x="8298" y="11947"/>
                </a:lnTo>
                <a:lnTo>
                  <a:pt x="8371" y="11826"/>
                </a:lnTo>
                <a:lnTo>
                  <a:pt x="8444" y="11704"/>
                </a:lnTo>
                <a:lnTo>
                  <a:pt x="8517" y="11510"/>
                </a:lnTo>
                <a:lnTo>
                  <a:pt x="8542" y="11291"/>
                </a:lnTo>
                <a:lnTo>
                  <a:pt x="8517" y="11193"/>
                </a:lnTo>
                <a:lnTo>
                  <a:pt x="8493" y="11096"/>
                </a:lnTo>
                <a:lnTo>
                  <a:pt x="8469" y="10999"/>
                </a:lnTo>
                <a:lnTo>
                  <a:pt x="8396" y="10926"/>
                </a:lnTo>
                <a:lnTo>
                  <a:pt x="8469" y="10269"/>
                </a:lnTo>
                <a:lnTo>
                  <a:pt x="8493" y="9587"/>
                </a:lnTo>
                <a:lnTo>
                  <a:pt x="8469" y="8906"/>
                </a:lnTo>
                <a:lnTo>
                  <a:pt x="8396" y="8249"/>
                </a:lnTo>
                <a:lnTo>
                  <a:pt x="8323" y="7908"/>
                </a:lnTo>
                <a:lnTo>
                  <a:pt x="8250" y="7568"/>
                </a:lnTo>
                <a:lnTo>
                  <a:pt x="8177" y="7251"/>
                </a:lnTo>
                <a:lnTo>
                  <a:pt x="8079" y="6935"/>
                </a:lnTo>
                <a:lnTo>
                  <a:pt x="7958" y="6619"/>
                </a:lnTo>
                <a:lnTo>
                  <a:pt x="7812" y="6327"/>
                </a:lnTo>
                <a:lnTo>
                  <a:pt x="7666" y="6035"/>
                </a:lnTo>
                <a:lnTo>
                  <a:pt x="7495" y="5743"/>
                </a:lnTo>
                <a:lnTo>
                  <a:pt x="7349" y="5548"/>
                </a:lnTo>
                <a:lnTo>
                  <a:pt x="7203" y="5378"/>
                </a:lnTo>
                <a:lnTo>
                  <a:pt x="7057" y="5232"/>
                </a:lnTo>
                <a:lnTo>
                  <a:pt x="6887" y="5086"/>
                </a:lnTo>
                <a:lnTo>
                  <a:pt x="6717" y="4940"/>
                </a:lnTo>
                <a:lnTo>
                  <a:pt x="6522" y="4842"/>
                </a:lnTo>
                <a:lnTo>
                  <a:pt x="6327" y="4745"/>
                </a:lnTo>
                <a:lnTo>
                  <a:pt x="6133" y="4648"/>
                </a:lnTo>
                <a:lnTo>
                  <a:pt x="5719" y="4502"/>
                </a:lnTo>
                <a:lnTo>
                  <a:pt x="5305" y="4429"/>
                </a:lnTo>
                <a:lnTo>
                  <a:pt x="4867" y="4380"/>
                </a:lnTo>
                <a:lnTo>
                  <a:pt x="4405" y="4356"/>
                </a:lnTo>
                <a:lnTo>
                  <a:pt x="4405" y="4307"/>
                </a:lnTo>
                <a:lnTo>
                  <a:pt x="4405" y="4283"/>
                </a:lnTo>
                <a:lnTo>
                  <a:pt x="4600" y="4258"/>
                </a:lnTo>
                <a:lnTo>
                  <a:pt x="4794" y="4185"/>
                </a:lnTo>
                <a:lnTo>
                  <a:pt x="4965" y="4112"/>
                </a:lnTo>
                <a:lnTo>
                  <a:pt x="5159" y="4015"/>
                </a:lnTo>
                <a:lnTo>
                  <a:pt x="5305" y="3893"/>
                </a:lnTo>
                <a:lnTo>
                  <a:pt x="5451" y="3772"/>
                </a:lnTo>
                <a:lnTo>
                  <a:pt x="5597" y="3626"/>
                </a:lnTo>
                <a:lnTo>
                  <a:pt x="5719" y="3456"/>
                </a:lnTo>
                <a:lnTo>
                  <a:pt x="5841" y="3310"/>
                </a:lnTo>
                <a:lnTo>
                  <a:pt x="5938" y="3115"/>
                </a:lnTo>
                <a:lnTo>
                  <a:pt x="6035" y="2945"/>
                </a:lnTo>
                <a:lnTo>
                  <a:pt x="6108" y="2750"/>
                </a:lnTo>
                <a:lnTo>
                  <a:pt x="6181" y="2555"/>
                </a:lnTo>
                <a:lnTo>
                  <a:pt x="6230" y="2361"/>
                </a:lnTo>
                <a:lnTo>
                  <a:pt x="6254" y="2166"/>
                </a:lnTo>
                <a:lnTo>
                  <a:pt x="6279" y="1971"/>
                </a:lnTo>
                <a:lnTo>
                  <a:pt x="6254" y="1752"/>
                </a:lnTo>
                <a:lnTo>
                  <a:pt x="6230" y="1533"/>
                </a:lnTo>
                <a:lnTo>
                  <a:pt x="6157" y="1314"/>
                </a:lnTo>
                <a:lnTo>
                  <a:pt x="6060" y="1095"/>
                </a:lnTo>
                <a:lnTo>
                  <a:pt x="5962" y="925"/>
                </a:lnTo>
                <a:lnTo>
                  <a:pt x="5816" y="730"/>
                </a:lnTo>
                <a:lnTo>
                  <a:pt x="5670" y="584"/>
                </a:lnTo>
                <a:lnTo>
                  <a:pt x="5500" y="438"/>
                </a:lnTo>
                <a:lnTo>
                  <a:pt x="5305" y="292"/>
                </a:lnTo>
                <a:lnTo>
                  <a:pt x="5111" y="195"/>
                </a:lnTo>
                <a:lnTo>
                  <a:pt x="4892" y="98"/>
                </a:lnTo>
                <a:lnTo>
                  <a:pt x="4697" y="49"/>
                </a:lnTo>
                <a:lnTo>
                  <a:pt x="4478" y="25"/>
                </a:lnTo>
                <a:lnTo>
                  <a:pt x="4259" y="0"/>
                </a:lnTo>
                <a:close/>
              </a:path>
            </a:pathLst>
          </a:custGeom>
          <a:solidFill>
            <a:srgbClr val="25212A">
              <a:alpha val="7115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16" name="Google Shape;1016;p95"/>
          <p:cNvSpPr/>
          <p:nvPr/>
        </p:nvSpPr>
        <p:spPr>
          <a:xfrm>
            <a:off x="7021750" y="5014084"/>
            <a:ext cx="197453" cy="555926"/>
          </a:xfrm>
          <a:custGeom>
            <a:rect b="b" l="l" r="r" t="t"/>
            <a:pathLst>
              <a:path extrusionOk="0" h="20829" w="7398">
                <a:moveTo>
                  <a:pt x="3991" y="584"/>
                </a:moveTo>
                <a:lnTo>
                  <a:pt x="3942" y="657"/>
                </a:lnTo>
                <a:lnTo>
                  <a:pt x="3893" y="730"/>
                </a:lnTo>
                <a:lnTo>
                  <a:pt x="3893" y="755"/>
                </a:lnTo>
                <a:lnTo>
                  <a:pt x="3918" y="779"/>
                </a:lnTo>
                <a:lnTo>
                  <a:pt x="3991" y="803"/>
                </a:lnTo>
                <a:lnTo>
                  <a:pt x="4064" y="779"/>
                </a:lnTo>
                <a:lnTo>
                  <a:pt x="4185" y="755"/>
                </a:lnTo>
                <a:lnTo>
                  <a:pt x="4283" y="706"/>
                </a:lnTo>
                <a:lnTo>
                  <a:pt x="4380" y="633"/>
                </a:lnTo>
                <a:lnTo>
                  <a:pt x="4453" y="730"/>
                </a:lnTo>
                <a:lnTo>
                  <a:pt x="4356" y="779"/>
                </a:lnTo>
                <a:lnTo>
                  <a:pt x="4210" y="852"/>
                </a:lnTo>
                <a:lnTo>
                  <a:pt x="4088" y="949"/>
                </a:lnTo>
                <a:lnTo>
                  <a:pt x="4088" y="974"/>
                </a:lnTo>
                <a:lnTo>
                  <a:pt x="4112" y="998"/>
                </a:lnTo>
                <a:lnTo>
                  <a:pt x="4283" y="998"/>
                </a:lnTo>
                <a:lnTo>
                  <a:pt x="4453" y="974"/>
                </a:lnTo>
                <a:lnTo>
                  <a:pt x="4623" y="901"/>
                </a:lnTo>
                <a:lnTo>
                  <a:pt x="4721" y="1071"/>
                </a:lnTo>
                <a:lnTo>
                  <a:pt x="4696" y="1071"/>
                </a:lnTo>
                <a:lnTo>
                  <a:pt x="4429" y="1193"/>
                </a:lnTo>
                <a:lnTo>
                  <a:pt x="4185" y="1314"/>
                </a:lnTo>
                <a:lnTo>
                  <a:pt x="4161" y="1339"/>
                </a:lnTo>
                <a:lnTo>
                  <a:pt x="4185" y="1339"/>
                </a:lnTo>
                <a:lnTo>
                  <a:pt x="4307" y="1387"/>
                </a:lnTo>
                <a:lnTo>
                  <a:pt x="4429" y="1387"/>
                </a:lnTo>
                <a:lnTo>
                  <a:pt x="4550" y="1363"/>
                </a:lnTo>
                <a:lnTo>
                  <a:pt x="4696" y="1314"/>
                </a:lnTo>
                <a:lnTo>
                  <a:pt x="4818" y="1266"/>
                </a:lnTo>
                <a:lnTo>
                  <a:pt x="4915" y="1533"/>
                </a:lnTo>
                <a:lnTo>
                  <a:pt x="4794" y="1582"/>
                </a:lnTo>
                <a:lnTo>
                  <a:pt x="4502" y="1679"/>
                </a:lnTo>
                <a:lnTo>
                  <a:pt x="4356" y="1728"/>
                </a:lnTo>
                <a:lnTo>
                  <a:pt x="4234" y="1825"/>
                </a:lnTo>
                <a:lnTo>
                  <a:pt x="4210" y="1850"/>
                </a:lnTo>
                <a:lnTo>
                  <a:pt x="4210" y="1874"/>
                </a:lnTo>
                <a:lnTo>
                  <a:pt x="4210" y="1898"/>
                </a:lnTo>
                <a:lnTo>
                  <a:pt x="4234" y="1898"/>
                </a:lnTo>
                <a:lnTo>
                  <a:pt x="4404" y="1947"/>
                </a:lnTo>
                <a:lnTo>
                  <a:pt x="4550" y="1923"/>
                </a:lnTo>
                <a:lnTo>
                  <a:pt x="4696" y="1898"/>
                </a:lnTo>
                <a:lnTo>
                  <a:pt x="4867" y="1874"/>
                </a:lnTo>
                <a:lnTo>
                  <a:pt x="4964" y="1850"/>
                </a:lnTo>
                <a:lnTo>
                  <a:pt x="4988" y="2069"/>
                </a:lnTo>
                <a:lnTo>
                  <a:pt x="4891" y="2093"/>
                </a:lnTo>
                <a:lnTo>
                  <a:pt x="4696" y="2142"/>
                </a:lnTo>
                <a:lnTo>
                  <a:pt x="4526" y="2190"/>
                </a:lnTo>
                <a:lnTo>
                  <a:pt x="4331" y="2263"/>
                </a:lnTo>
                <a:lnTo>
                  <a:pt x="4137" y="2336"/>
                </a:lnTo>
                <a:lnTo>
                  <a:pt x="4112" y="2361"/>
                </a:lnTo>
                <a:lnTo>
                  <a:pt x="4137" y="2385"/>
                </a:lnTo>
                <a:lnTo>
                  <a:pt x="4283" y="2385"/>
                </a:lnTo>
                <a:lnTo>
                  <a:pt x="4404" y="2409"/>
                </a:lnTo>
                <a:lnTo>
                  <a:pt x="4599" y="2385"/>
                </a:lnTo>
                <a:lnTo>
                  <a:pt x="4769" y="2361"/>
                </a:lnTo>
                <a:lnTo>
                  <a:pt x="4988" y="2336"/>
                </a:lnTo>
                <a:lnTo>
                  <a:pt x="4988" y="2434"/>
                </a:lnTo>
                <a:lnTo>
                  <a:pt x="4940" y="2604"/>
                </a:lnTo>
                <a:lnTo>
                  <a:pt x="4891" y="2750"/>
                </a:lnTo>
                <a:lnTo>
                  <a:pt x="4794" y="2726"/>
                </a:lnTo>
                <a:lnTo>
                  <a:pt x="4696" y="2726"/>
                </a:lnTo>
                <a:lnTo>
                  <a:pt x="4502" y="2750"/>
                </a:lnTo>
                <a:lnTo>
                  <a:pt x="4258" y="2750"/>
                </a:lnTo>
                <a:lnTo>
                  <a:pt x="4137" y="2774"/>
                </a:lnTo>
                <a:lnTo>
                  <a:pt x="4015" y="2847"/>
                </a:lnTo>
                <a:lnTo>
                  <a:pt x="4015" y="2872"/>
                </a:lnTo>
                <a:lnTo>
                  <a:pt x="4112" y="2945"/>
                </a:lnTo>
                <a:lnTo>
                  <a:pt x="4210" y="2993"/>
                </a:lnTo>
                <a:lnTo>
                  <a:pt x="4429" y="2993"/>
                </a:lnTo>
                <a:lnTo>
                  <a:pt x="4599" y="3018"/>
                </a:lnTo>
                <a:lnTo>
                  <a:pt x="4745" y="3018"/>
                </a:lnTo>
                <a:lnTo>
                  <a:pt x="4623" y="3164"/>
                </a:lnTo>
                <a:lnTo>
                  <a:pt x="4502" y="3310"/>
                </a:lnTo>
                <a:lnTo>
                  <a:pt x="4453" y="3285"/>
                </a:lnTo>
                <a:lnTo>
                  <a:pt x="4283" y="3237"/>
                </a:lnTo>
                <a:lnTo>
                  <a:pt x="4112" y="3212"/>
                </a:lnTo>
                <a:lnTo>
                  <a:pt x="3918" y="3212"/>
                </a:lnTo>
                <a:lnTo>
                  <a:pt x="3747" y="3237"/>
                </a:lnTo>
                <a:lnTo>
                  <a:pt x="3723" y="3237"/>
                </a:lnTo>
                <a:lnTo>
                  <a:pt x="3723" y="3261"/>
                </a:lnTo>
                <a:lnTo>
                  <a:pt x="3747" y="3310"/>
                </a:lnTo>
                <a:lnTo>
                  <a:pt x="3966" y="3407"/>
                </a:lnTo>
                <a:lnTo>
                  <a:pt x="4210" y="3480"/>
                </a:lnTo>
                <a:lnTo>
                  <a:pt x="3991" y="3529"/>
                </a:lnTo>
                <a:lnTo>
                  <a:pt x="3796" y="3553"/>
                </a:lnTo>
                <a:lnTo>
                  <a:pt x="3553" y="3553"/>
                </a:lnTo>
                <a:lnTo>
                  <a:pt x="3334" y="3504"/>
                </a:lnTo>
                <a:lnTo>
                  <a:pt x="3090" y="3407"/>
                </a:lnTo>
                <a:lnTo>
                  <a:pt x="2896" y="3285"/>
                </a:lnTo>
                <a:lnTo>
                  <a:pt x="2701" y="3115"/>
                </a:lnTo>
                <a:lnTo>
                  <a:pt x="2555" y="2945"/>
                </a:lnTo>
                <a:lnTo>
                  <a:pt x="2433" y="2726"/>
                </a:lnTo>
                <a:lnTo>
                  <a:pt x="2360" y="2507"/>
                </a:lnTo>
                <a:lnTo>
                  <a:pt x="2312" y="2288"/>
                </a:lnTo>
                <a:lnTo>
                  <a:pt x="2312" y="2020"/>
                </a:lnTo>
                <a:lnTo>
                  <a:pt x="2336" y="1874"/>
                </a:lnTo>
                <a:lnTo>
                  <a:pt x="2360" y="1704"/>
                </a:lnTo>
                <a:lnTo>
                  <a:pt x="2409" y="1558"/>
                </a:lnTo>
                <a:lnTo>
                  <a:pt x="2482" y="1412"/>
                </a:lnTo>
                <a:lnTo>
                  <a:pt x="2677" y="1120"/>
                </a:lnTo>
                <a:lnTo>
                  <a:pt x="2871" y="876"/>
                </a:lnTo>
                <a:lnTo>
                  <a:pt x="3017" y="755"/>
                </a:lnTo>
                <a:lnTo>
                  <a:pt x="3139" y="682"/>
                </a:lnTo>
                <a:lnTo>
                  <a:pt x="3261" y="633"/>
                </a:lnTo>
                <a:lnTo>
                  <a:pt x="3407" y="584"/>
                </a:lnTo>
                <a:close/>
                <a:moveTo>
                  <a:pt x="1898" y="7860"/>
                </a:moveTo>
                <a:lnTo>
                  <a:pt x="2020" y="7933"/>
                </a:lnTo>
                <a:lnTo>
                  <a:pt x="1995" y="8200"/>
                </a:lnTo>
                <a:lnTo>
                  <a:pt x="1995" y="8444"/>
                </a:lnTo>
                <a:lnTo>
                  <a:pt x="1971" y="8979"/>
                </a:lnTo>
                <a:lnTo>
                  <a:pt x="1971" y="9149"/>
                </a:lnTo>
                <a:lnTo>
                  <a:pt x="1922" y="9344"/>
                </a:lnTo>
                <a:lnTo>
                  <a:pt x="1801" y="9685"/>
                </a:lnTo>
                <a:lnTo>
                  <a:pt x="1655" y="10050"/>
                </a:lnTo>
                <a:lnTo>
                  <a:pt x="1509" y="10390"/>
                </a:lnTo>
                <a:lnTo>
                  <a:pt x="1436" y="10658"/>
                </a:lnTo>
                <a:lnTo>
                  <a:pt x="1363" y="10926"/>
                </a:lnTo>
                <a:lnTo>
                  <a:pt x="1314" y="10707"/>
                </a:lnTo>
                <a:lnTo>
                  <a:pt x="1265" y="10536"/>
                </a:lnTo>
                <a:lnTo>
                  <a:pt x="1241" y="10512"/>
                </a:lnTo>
                <a:lnTo>
                  <a:pt x="1290" y="10463"/>
                </a:lnTo>
                <a:lnTo>
                  <a:pt x="1314" y="10390"/>
                </a:lnTo>
                <a:lnTo>
                  <a:pt x="1363" y="9733"/>
                </a:lnTo>
                <a:lnTo>
                  <a:pt x="1460" y="9076"/>
                </a:lnTo>
                <a:lnTo>
                  <a:pt x="1533" y="8760"/>
                </a:lnTo>
                <a:lnTo>
                  <a:pt x="1606" y="8444"/>
                </a:lnTo>
                <a:lnTo>
                  <a:pt x="1728" y="8152"/>
                </a:lnTo>
                <a:lnTo>
                  <a:pt x="1898" y="7860"/>
                </a:lnTo>
                <a:close/>
                <a:moveTo>
                  <a:pt x="5499" y="7860"/>
                </a:moveTo>
                <a:lnTo>
                  <a:pt x="5670" y="8152"/>
                </a:lnTo>
                <a:lnTo>
                  <a:pt x="5791" y="8444"/>
                </a:lnTo>
                <a:lnTo>
                  <a:pt x="5864" y="8760"/>
                </a:lnTo>
                <a:lnTo>
                  <a:pt x="5937" y="9076"/>
                </a:lnTo>
                <a:lnTo>
                  <a:pt x="6010" y="9733"/>
                </a:lnTo>
                <a:lnTo>
                  <a:pt x="6083" y="10390"/>
                </a:lnTo>
                <a:lnTo>
                  <a:pt x="6107" y="10463"/>
                </a:lnTo>
                <a:lnTo>
                  <a:pt x="6156" y="10512"/>
                </a:lnTo>
                <a:lnTo>
                  <a:pt x="6132" y="10536"/>
                </a:lnTo>
                <a:lnTo>
                  <a:pt x="6083" y="10707"/>
                </a:lnTo>
                <a:lnTo>
                  <a:pt x="6034" y="10926"/>
                </a:lnTo>
                <a:lnTo>
                  <a:pt x="5961" y="10658"/>
                </a:lnTo>
                <a:lnTo>
                  <a:pt x="5889" y="10390"/>
                </a:lnTo>
                <a:lnTo>
                  <a:pt x="5743" y="10050"/>
                </a:lnTo>
                <a:lnTo>
                  <a:pt x="5597" y="9685"/>
                </a:lnTo>
                <a:lnTo>
                  <a:pt x="5475" y="9344"/>
                </a:lnTo>
                <a:lnTo>
                  <a:pt x="5426" y="9149"/>
                </a:lnTo>
                <a:lnTo>
                  <a:pt x="5426" y="8979"/>
                </a:lnTo>
                <a:lnTo>
                  <a:pt x="5402" y="8444"/>
                </a:lnTo>
                <a:lnTo>
                  <a:pt x="5402" y="8200"/>
                </a:lnTo>
                <a:lnTo>
                  <a:pt x="5378" y="7933"/>
                </a:lnTo>
                <a:lnTo>
                  <a:pt x="5499" y="7860"/>
                </a:lnTo>
                <a:close/>
                <a:moveTo>
                  <a:pt x="3869" y="4623"/>
                </a:moveTo>
                <a:lnTo>
                  <a:pt x="4161" y="4672"/>
                </a:lnTo>
                <a:lnTo>
                  <a:pt x="4453" y="4721"/>
                </a:lnTo>
                <a:lnTo>
                  <a:pt x="4380" y="4769"/>
                </a:lnTo>
                <a:lnTo>
                  <a:pt x="4283" y="4842"/>
                </a:lnTo>
                <a:lnTo>
                  <a:pt x="4283" y="4867"/>
                </a:lnTo>
                <a:lnTo>
                  <a:pt x="4307" y="4891"/>
                </a:lnTo>
                <a:lnTo>
                  <a:pt x="4696" y="4842"/>
                </a:lnTo>
                <a:lnTo>
                  <a:pt x="4842" y="4842"/>
                </a:lnTo>
                <a:lnTo>
                  <a:pt x="4915" y="4867"/>
                </a:lnTo>
                <a:lnTo>
                  <a:pt x="4818" y="4891"/>
                </a:lnTo>
                <a:lnTo>
                  <a:pt x="4696" y="4940"/>
                </a:lnTo>
                <a:lnTo>
                  <a:pt x="4599" y="4988"/>
                </a:lnTo>
                <a:lnTo>
                  <a:pt x="4550" y="5086"/>
                </a:lnTo>
                <a:lnTo>
                  <a:pt x="4550" y="5110"/>
                </a:lnTo>
                <a:lnTo>
                  <a:pt x="4575" y="5110"/>
                </a:lnTo>
                <a:lnTo>
                  <a:pt x="4818" y="5037"/>
                </a:lnTo>
                <a:lnTo>
                  <a:pt x="4964" y="5013"/>
                </a:lnTo>
                <a:lnTo>
                  <a:pt x="5086" y="4988"/>
                </a:lnTo>
                <a:lnTo>
                  <a:pt x="5159" y="4988"/>
                </a:lnTo>
                <a:lnTo>
                  <a:pt x="5329" y="5110"/>
                </a:lnTo>
                <a:lnTo>
                  <a:pt x="5086" y="5134"/>
                </a:lnTo>
                <a:lnTo>
                  <a:pt x="4964" y="5183"/>
                </a:lnTo>
                <a:lnTo>
                  <a:pt x="4867" y="5232"/>
                </a:lnTo>
                <a:lnTo>
                  <a:pt x="4867" y="5280"/>
                </a:lnTo>
                <a:lnTo>
                  <a:pt x="4867" y="5305"/>
                </a:lnTo>
                <a:lnTo>
                  <a:pt x="4988" y="5353"/>
                </a:lnTo>
                <a:lnTo>
                  <a:pt x="5110" y="5353"/>
                </a:lnTo>
                <a:lnTo>
                  <a:pt x="5378" y="5329"/>
                </a:lnTo>
                <a:lnTo>
                  <a:pt x="5548" y="5305"/>
                </a:lnTo>
                <a:lnTo>
                  <a:pt x="5694" y="5451"/>
                </a:lnTo>
                <a:lnTo>
                  <a:pt x="5572" y="5475"/>
                </a:lnTo>
                <a:lnTo>
                  <a:pt x="5378" y="5524"/>
                </a:lnTo>
                <a:lnTo>
                  <a:pt x="5305" y="5548"/>
                </a:lnTo>
                <a:lnTo>
                  <a:pt x="5232" y="5597"/>
                </a:lnTo>
                <a:lnTo>
                  <a:pt x="5232" y="5621"/>
                </a:lnTo>
                <a:lnTo>
                  <a:pt x="5232" y="5645"/>
                </a:lnTo>
                <a:lnTo>
                  <a:pt x="5402" y="5621"/>
                </a:lnTo>
                <a:lnTo>
                  <a:pt x="5572" y="5621"/>
                </a:lnTo>
                <a:lnTo>
                  <a:pt x="5791" y="5572"/>
                </a:lnTo>
                <a:lnTo>
                  <a:pt x="5889" y="5718"/>
                </a:lnTo>
                <a:lnTo>
                  <a:pt x="5840" y="5718"/>
                </a:lnTo>
                <a:lnTo>
                  <a:pt x="5621" y="5743"/>
                </a:lnTo>
                <a:lnTo>
                  <a:pt x="5499" y="5791"/>
                </a:lnTo>
                <a:lnTo>
                  <a:pt x="5426" y="5840"/>
                </a:lnTo>
                <a:lnTo>
                  <a:pt x="5426" y="5889"/>
                </a:lnTo>
                <a:lnTo>
                  <a:pt x="5524" y="5913"/>
                </a:lnTo>
                <a:lnTo>
                  <a:pt x="5621" y="5913"/>
                </a:lnTo>
                <a:lnTo>
                  <a:pt x="5791" y="5889"/>
                </a:lnTo>
                <a:lnTo>
                  <a:pt x="6010" y="5889"/>
                </a:lnTo>
                <a:lnTo>
                  <a:pt x="6107" y="6083"/>
                </a:lnTo>
                <a:lnTo>
                  <a:pt x="5937" y="6132"/>
                </a:lnTo>
                <a:lnTo>
                  <a:pt x="5840" y="6181"/>
                </a:lnTo>
                <a:lnTo>
                  <a:pt x="5767" y="6229"/>
                </a:lnTo>
                <a:lnTo>
                  <a:pt x="5864" y="6254"/>
                </a:lnTo>
                <a:lnTo>
                  <a:pt x="5986" y="6254"/>
                </a:lnTo>
                <a:lnTo>
                  <a:pt x="6205" y="6229"/>
                </a:lnTo>
                <a:lnTo>
                  <a:pt x="6302" y="6448"/>
                </a:lnTo>
                <a:lnTo>
                  <a:pt x="6253" y="6473"/>
                </a:lnTo>
                <a:lnTo>
                  <a:pt x="6083" y="6521"/>
                </a:lnTo>
                <a:lnTo>
                  <a:pt x="5937" y="6619"/>
                </a:lnTo>
                <a:lnTo>
                  <a:pt x="5937" y="6643"/>
                </a:lnTo>
                <a:lnTo>
                  <a:pt x="6083" y="6643"/>
                </a:lnTo>
                <a:lnTo>
                  <a:pt x="6229" y="6619"/>
                </a:lnTo>
                <a:lnTo>
                  <a:pt x="6351" y="6594"/>
                </a:lnTo>
                <a:lnTo>
                  <a:pt x="6448" y="6813"/>
                </a:lnTo>
                <a:lnTo>
                  <a:pt x="6448" y="6838"/>
                </a:lnTo>
                <a:lnTo>
                  <a:pt x="6375" y="6862"/>
                </a:lnTo>
                <a:lnTo>
                  <a:pt x="6229" y="6935"/>
                </a:lnTo>
                <a:lnTo>
                  <a:pt x="6107" y="7008"/>
                </a:lnTo>
                <a:lnTo>
                  <a:pt x="6107" y="7032"/>
                </a:lnTo>
                <a:lnTo>
                  <a:pt x="6132" y="7057"/>
                </a:lnTo>
                <a:lnTo>
                  <a:pt x="6399" y="7008"/>
                </a:lnTo>
                <a:lnTo>
                  <a:pt x="6497" y="6984"/>
                </a:lnTo>
                <a:lnTo>
                  <a:pt x="6545" y="7130"/>
                </a:lnTo>
                <a:lnTo>
                  <a:pt x="6472" y="7154"/>
                </a:lnTo>
                <a:lnTo>
                  <a:pt x="6302" y="7178"/>
                </a:lnTo>
                <a:lnTo>
                  <a:pt x="6205" y="7203"/>
                </a:lnTo>
                <a:lnTo>
                  <a:pt x="6132" y="7227"/>
                </a:lnTo>
                <a:lnTo>
                  <a:pt x="6107" y="7276"/>
                </a:lnTo>
                <a:lnTo>
                  <a:pt x="6083" y="7300"/>
                </a:lnTo>
                <a:lnTo>
                  <a:pt x="6107" y="7349"/>
                </a:lnTo>
                <a:lnTo>
                  <a:pt x="6132" y="7373"/>
                </a:lnTo>
                <a:lnTo>
                  <a:pt x="6205" y="7422"/>
                </a:lnTo>
                <a:lnTo>
                  <a:pt x="6278" y="7422"/>
                </a:lnTo>
                <a:lnTo>
                  <a:pt x="6424" y="7397"/>
                </a:lnTo>
                <a:lnTo>
                  <a:pt x="6618" y="7397"/>
                </a:lnTo>
                <a:lnTo>
                  <a:pt x="6667" y="7519"/>
                </a:lnTo>
                <a:lnTo>
                  <a:pt x="6424" y="7592"/>
                </a:lnTo>
                <a:lnTo>
                  <a:pt x="6278" y="7641"/>
                </a:lnTo>
                <a:lnTo>
                  <a:pt x="6253" y="7665"/>
                </a:lnTo>
                <a:lnTo>
                  <a:pt x="6278" y="7689"/>
                </a:lnTo>
                <a:lnTo>
                  <a:pt x="6375" y="7714"/>
                </a:lnTo>
                <a:lnTo>
                  <a:pt x="6472" y="7738"/>
                </a:lnTo>
                <a:lnTo>
                  <a:pt x="6667" y="7714"/>
                </a:lnTo>
                <a:lnTo>
                  <a:pt x="6716" y="7714"/>
                </a:lnTo>
                <a:lnTo>
                  <a:pt x="6740" y="7860"/>
                </a:lnTo>
                <a:lnTo>
                  <a:pt x="6667" y="7884"/>
                </a:lnTo>
                <a:lnTo>
                  <a:pt x="6570" y="7933"/>
                </a:lnTo>
                <a:lnTo>
                  <a:pt x="6448" y="7981"/>
                </a:lnTo>
                <a:lnTo>
                  <a:pt x="6424" y="8030"/>
                </a:lnTo>
                <a:lnTo>
                  <a:pt x="6448" y="8030"/>
                </a:lnTo>
                <a:lnTo>
                  <a:pt x="6545" y="8079"/>
                </a:lnTo>
                <a:lnTo>
                  <a:pt x="6691" y="8079"/>
                </a:lnTo>
                <a:lnTo>
                  <a:pt x="6789" y="8054"/>
                </a:lnTo>
                <a:lnTo>
                  <a:pt x="6813" y="8249"/>
                </a:lnTo>
                <a:lnTo>
                  <a:pt x="6740" y="8249"/>
                </a:lnTo>
                <a:lnTo>
                  <a:pt x="6570" y="8298"/>
                </a:lnTo>
                <a:lnTo>
                  <a:pt x="6424" y="8371"/>
                </a:lnTo>
                <a:lnTo>
                  <a:pt x="6399" y="8395"/>
                </a:lnTo>
                <a:lnTo>
                  <a:pt x="6424" y="8419"/>
                </a:lnTo>
                <a:lnTo>
                  <a:pt x="6472" y="8444"/>
                </a:lnTo>
                <a:lnTo>
                  <a:pt x="6545" y="8468"/>
                </a:lnTo>
                <a:lnTo>
                  <a:pt x="6837" y="8468"/>
                </a:lnTo>
                <a:lnTo>
                  <a:pt x="6862" y="8638"/>
                </a:lnTo>
                <a:lnTo>
                  <a:pt x="6764" y="8663"/>
                </a:lnTo>
                <a:lnTo>
                  <a:pt x="6667" y="8711"/>
                </a:lnTo>
                <a:lnTo>
                  <a:pt x="6570" y="8784"/>
                </a:lnTo>
                <a:lnTo>
                  <a:pt x="6570" y="8809"/>
                </a:lnTo>
                <a:lnTo>
                  <a:pt x="6886" y="8809"/>
                </a:lnTo>
                <a:lnTo>
                  <a:pt x="6910" y="9052"/>
                </a:lnTo>
                <a:lnTo>
                  <a:pt x="6764" y="9101"/>
                </a:lnTo>
                <a:lnTo>
                  <a:pt x="6691" y="9125"/>
                </a:lnTo>
                <a:lnTo>
                  <a:pt x="6618" y="9174"/>
                </a:lnTo>
                <a:lnTo>
                  <a:pt x="6618" y="9198"/>
                </a:lnTo>
                <a:lnTo>
                  <a:pt x="6667" y="9222"/>
                </a:lnTo>
                <a:lnTo>
                  <a:pt x="6691" y="9222"/>
                </a:lnTo>
                <a:lnTo>
                  <a:pt x="6789" y="9247"/>
                </a:lnTo>
                <a:lnTo>
                  <a:pt x="6910" y="9222"/>
                </a:lnTo>
                <a:lnTo>
                  <a:pt x="6910" y="9466"/>
                </a:lnTo>
                <a:lnTo>
                  <a:pt x="6570" y="9587"/>
                </a:lnTo>
                <a:lnTo>
                  <a:pt x="6545" y="9612"/>
                </a:lnTo>
                <a:lnTo>
                  <a:pt x="6545" y="9636"/>
                </a:lnTo>
                <a:lnTo>
                  <a:pt x="6594" y="9685"/>
                </a:lnTo>
                <a:lnTo>
                  <a:pt x="6764" y="9709"/>
                </a:lnTo>
                <a:lnTo>
                  <a:pt x="6910" y="9709"/>
                </a:lnTo>
                <a:lnTo>
                  <a:pt x="6910" y="9831"/>
                </a:lnTo>
                <a:lnTo>
                  <a:pt x="6813" y="9855"/>
                </a:lnTo>
                <a:lnTo>
                  <a:pt x="6667" y="9928"/>
                </a:lnTo>
                <a:lnTo>
                  <a:pt x="6643" y="9952"/>
                </a:lnTo>
                <a:lnTo>
                  <a:pt x="6643" y="10001"/>
                </a:lnTo>
                <a:lnTo>
                  <a:pt x="6667" y="10025"/>
                </a:lnTo>
                <a:lnTo>
                  <a:pt x="6716" y="10050"/>
                </a:lnTo>
                <a:lnTo>
                  <a:pt x="6910" y="10074"/>
                </a:lnTo>
                <a:lnTo>
                  <a:pt x="6886" y="10293"/>
                </a:lnTo>
                <a:lnTo>
                  <a:pt x="6789" y="10293"/>
                </a:lnTo>
                <a:lnTo>
                  <a:pt x="6691" y="10317"/>
                </a:lnTo>
                <a:lnTo>
                  <a:pt x="6667" y="10342"/>
                </a:lnTo>
                <a:lnTo>
                  <a:pt x="6667" y="10366"/>
                </a:lnTo>
                <a:lnTo>
                  <a:pt x="6667" y="10390"/>
                </a:lnTo>
                <a:lnTo>
                  <a:pt x="6691" y="10415"/>
                </a:lnTo>
                <a:lnTo>
                  <a:pt x="6789" y="10439"/>
                </a:lnTo>
                <a:lnTo>
                  <a:pt x="6862" y="10439"/>
                </a:lnTo>
                <a:lnTo>
                  <a:pt x="6837" y="10682"/>
                </a:lnTo>
                <a:lnTo>
                  <a:pt x="6813" y="10658"/>
                </a:lnTo>
                <a:lnTo>
                  <a:pt x="6764" y="10658"/>
                </a:lnTo>
                <a:lnTo>
                  <a:pt x="6764" y="10682"/>
                </a:lnTo>
                <a:lnTo>
                  <a:pt x="6740" y="10682"/>
                </a:lnTo>
                <a:lnTo>
                  <a:pt x="6764" y="10755"/>
                </a:lnTo>
                <a:lnTo>
                  <a:pt x="6813" y="10804"/>
                </a:lnTo>
                <a:lnTo>
                  <a:pt x="6813" y="10828"/>
                </a:lnTo>
                <a:lnTo>
                  <a:pt x="6813" y="10926"/>
                </a:lnTo>
                <a:lnTo>
                  <a:pt x="6837" y="10974"/>
                </a:lnTo>
                <a:lnTo>
                  <a:pt x="6862" y="11047"/>
                </a:lnTo>
                <a:lnTo>
                  <a:pt x="6910" y="11096"/>
                </a:lnTo>
                <a:lnTo>
                  <a:pt x="6935" y="11339"/>
                </a:lnTo>
                <a:lnTo>
                  <a:pt x="6935" y="11461"/>
                </a:lnTo>
                <a:lnTo>
                  <a:pt x="6886" y="11583"/>
                </a:lnTo>
                <a:lnTo>
                  <a:pt x="6837" y="11656"/>
                </a:lnTo>
                <a:lnTo>
                  <a:pt x="6740" y="11729"/>
                </a:lnTo>
                <a:lnTo>
                  <a:pt x="6643" y="11801"/>
                </a:lnTo>
                <a:lnTo>
                  <a:pt x="6594" y="11801"/>
                </a:lnTo>
                <a:lnTo>
                  <a:pt x="6570" y="11753"/>
                </a:lnTo>
                <a:lnTo>
                  <a:pt x="6521" y="11656"/>
                </a:lnTo>
                <a:lnTo>
                  <a:pt x="6472" y="11534"/>
                </a:lnTo>
                <a:lnTo>
                  <a:pt x="6424" y="11266"/>
                </a:lnTo>
                <a:lnTo>
                  <a:pt x="6448" y="10999"/>
                </a:lnTo>
                <a:lnTo>
                  <a:pt x="6472" y="10853"/>
                </a:lnTo>
                <a:lnTo>
                  <a:pt x="6521" y="10755"/>
                </a:lnTo>
                <a:lnTo>
                  <a:pt x="6521" y="10658"/>
                </a:lnTo>
                <a:lnTo>
                  <a:pt x="6521" y="10585"/>
                </a:lnTo>
                <a:lnTo>
                  <a:pt x="6472" y="10512"/>
                </a:lnTo>
                <a:lnTo>
                  <a:pt x="6424" y="10463"/>
                </a:lnTo>
                <a:lnTo>
                  <a:pt x="6424" y="10390"/>
                </a:lnTo>
                <a:lnTo>
                  <a:pt x="6448" y="10025"/>
                </a:lnTo>
                <a:lnTo>
                  <a:pt x="6448" y="9660"/>
                </a:lnTo>
                <a:lnTo>
                  <a:pt x="6399" y="9271"/>
                </a:lnTo>
                <a:lnTo>
                  <a:pt x="6326" y="8906"/>
                </a:lnTo>
                <a:lnTo>
                  <a:pt x="6253" y="8541"/>
                </a:lnTo>
                <a:lnTo>
                  <a:pt x="6132" y="8200"/>
                </a:lnTo>
                <a:lnTo>
                  <a:pt x="5961" y="7860"/>
                </a:lnTo>
                <a:lnTo>
                  <a:pt x="5791" y="7568"/>
                </a:lnTo>
                <a:lnTo>
                  <a:pt x="5767" y="7543"/>
                </a:lnTo>
                <a:lnTo>
                  <a:pt x="5864" y="7300"/>
                </a:lnTo>
                <a:lnTo>
                  <a:pt x="5937" y="7081"/>
                </a:lnTo>
                <a:lnTo>
                  <a:pt x="5937" y="6935"/>
                </a:lnTo>
                <a:lnTo>
                  <a:pt x="5937" y="6789"/>
                </a:lnTo>
                <a:lnTo>
                  <a:pt x="5889" y="6619"/>
                </a:lnTo>
                <a:lnTo>
                  <a:pt x="5840" y="6473"/>
                </a:lnTo>
                <a:lnTo>
                  <a:pt x="5767" y="6327"/>
                </a:lnTo>
                <a:lnTo>
                  <a:pt x="5670" y="6229"/>
                </a:lnTo>
                <a:lnTo>
                  <a:pt x="5597" y="6205"/>
                </a:lnTo>
                <a:lnTo>
                  <a:pt x="5524" y="6181"/>
                </a:lnTo>
                <a:lnTo>
                  <a:pt x="5451" y="6181"/>
                </a:lnTo>
                <a:lnTo>
                  <a:pt x="5378" y="6205"/>
                </a:lnTo>
                <a:lnTo>
                  <a:pt x="5305" y="6254"/>
                </a:lnTo>
                <a:lnTo>
                  <a:pt x="5280" y="6327"/>
                </a:lnTo>
                <a:lnTo>
                  <a:pt x="5280" y="6400"/>
                </a:lnTo>
                <a:lnTo>
                  <a:pt x="5305" y="6473"/>
                </a:lnTo>
                <a:lnTo>
                  <a:pt x="5426" y="6570"/>
                </a:lnTo>
                <a:lnTo>
                  <a:pt x="5475" y="6643"/>
                </a:lnTo>
                <a:lnTo>
                  <a:pt x="5524" y="6716"/>
                </a:lnTo>
                <a:lnTo>
                  <a:pt x="5524" y="6886"/>
                </a:lnTo>
                <a:lnTo>
                  <a:pt x="5499" y="7057"/>
                </a:lnTo>
                <a:lnTo>
                  <a:pt x="5451" y="7227"/>
                </a:lnTo>
                <a:lnTo>
                  <a:pt x="5353" y="7373"/>
                </a:lnTo>
                <a:lnTo>
                  <a:pt x="5305" y="7446"/>
                </a:lnTo>
                <a:lnTo>
                  <a:pt x="5256" y="7519"/>
                </a:lnTo>
                <a:lnTo>
                  <a:pt x="5183" y="7543"/>
                </a:lnTo>
                <a:lnTo>
                  <a:pt x="5086" y="7568"/>
                </a:lnTo>
                <a:lnTo>
                  <a:pt x="5013" y="7592"/>
                </a:lnTo>
                <a:lnTo>
                  <a:pt x="4964" y="7616"/>
                </a:lnTo>
                <a:lnTo>
                  <a:pt x="4915" y="7665"/>
                </a:lnTo>
                <a:lnTo>
                  <a:pt x="4891" y="7738"/>
                </a:lnTo>
                <a:lnTo>
                  <a:pt x="4867" y="7811"/>
                </a:lnTo>
                <a:lnTo>
                  <a:pt x="4891" y="7860"/>
                </a:lnTo>
                <a:lnTo>
                  <a:pt x="4915" y="7933"/>
                </a:lnTo>
                <a:lnTo>
                  <a:pt x="4964" y="7981"/>
                </a:lnTo>
                <a:lnTo>
                  <a:pt x="4842" y="7981"/>
                </a:lnTo>
                <a:lnTo>
                  <a:pt x="4648" y="8006"/>
                </a:lnTo>
                <a:lnTo>
                  <a:pt x="4575" y="8054"/>
                </a:lnTo>
                <a:lnTo>
                  <a:pt x="4550" y="8079"/>
                </a:lnTo>
                <a:lnTo>
                  <a:pt x="4550" y="8103"/>
                </a:lnTo>
                <a:lnTo>
                  <a:pt x="4550" y="8152"/>
                </a:lnTo>
                <a:lnTo>
                  <a:pt x="4599" y="8176"/>
                </a:lnTo>
                <a:lnTo>
                  <a:pt x="4696" y="8225"/>
                </a:lnTo>
                <a:lnTo>
                  <a:pt x="5013" y="8225"/>
                </a:lnTo>
                <a:lnTo>
                  <a:pt x="5013" y="8346"/>
                </a:lnTo>
                <a:lnTo>
                  <a:pt x="4842" y="8371"/>
                </a:lnTo>
                <a:lnTo>
                  <a:pt x="4696" y="8395"/>
                </a:lnTo>
                <a:lnTo>
                  <a:pt x="4526" y="8419"/>
                </a:lnTo>
                <a:lnTo>
                  <a:pt x="4477" y="8468"/>
                </a:lnTo>
                <a:lnTo>
                  <a:pt x="4453" y="8517"/>
                </a:lnTo>
                <a:lnTo>
                  <a:pt x="4477" y="8565"/>
                </a:lnTo>
                <a:lnTo>
                  <a:pt x="4526" y="8590"/>
                </a:lnTo>
                <a:lnTo>
                  <a:pt x="4745" y="8638"/>
                </a:lnTo>
                <a:lnTo>
                  <a:pt x="5013" y="8638"/>
                </a:lnTo>
                <a:lnTo>
                  <a:pt x="5013" y="8687"/>
                </a:lnTo>
                <a:lnTo>
                  <a:pt x="4891" y="8711"/>
                </a:lnTo>
                <a:lnTo>
                  <a:pt x="4672" y="8736"/>
                </a:lnTo>
                <a:lnTo>
                  <a:pt x="4575" y="8760"/>
                </a:lnTo>
                <a:lnTo>
                  <a:pt x="4477" y="8809"/>
                </a:lnTo>
                <a:lnTo>
                  <a:pt x="4453" y="8833"/>
                </a:lnTo>
                <a:lnTo>
                  <a:pt x="4477" y="8882"/>
                </a:lnTo>
                <a:lnTo>
                  <a:pt x="4550" y="8906"/>
                </a:lnTo>
                <a:lnTo>
                  <a:pt x="4648" y="8930"/>
                </a:lnTo>
                <a:lnTo>
                  <a:pt x="5013" y="8930"/>
                </a:lnTo>
                <a:lnTo>
                  <a:pt x="5013" y="9028"/>
                </a:lnTo>
                <a:lnTo>
                  <a:pt x="4794" y="9052"/>
                </a:lnTo>
                <a:lnTo>
                  <a:pt x="4623" y="9076"/>
                </a:lnTo>
                <a:lnTo>
                  <a:pt x="4550" y="9125"/>
                </a:lnTo>
                <a:lnTo>
                  <a:pt x="4550" y="9149"/>
                </a:lnTo>
                <a:lnTo>
                  <a:pt x="4550" y="9198"/>
                </a:lnTo>
                <a:lnTo>
                  <a:pt x="4599" y="9247"/>
                </a:lnTo>
                <a:lnTo>
                  <a:pt x="4696" y="9271"/>
                </a:lnTo>
                <a:lnTo>
                  <a:pt x="5037" y="9271"/>
                </a:lnTo>
                <a:lnTo>
                  <a:pt x="5061" y="9344"/>
                </a:lnTo>
                <a:lnTo>
                  <a:pt x="5013" y="9344"/>
                </a:lnTo>
                <a:lnTo>
                  <a:pt x="4794" y="9393"/>
                </a:lnTo>
                <a:lnTo>
                  <a:pt x="4623" y="9490"/>
                </a:lnTo>
                <a:lnTo>
                  <a:pt x="4599" y="9514"/>
                </a:lnTo>
                <a:lnTo>
                  <a:pt x="4623" y="9539"/>
                </a:lnTo>
                <a:lnTo>
                  <a:pt x="4818" y="9563"/>
                </a:lnTo>
                <a:lnTo>
                  <a:pt x="5037" y="9539"/>
                </a:lnTo>
                <a:lnTo>
                  <a:pt x="5110" y="9539"/>
                </a:lnTo>
                <a:lnTo>
                  <a:pt x="5134" y="9587"/>
                </a:lnTo>
                <a:lnTo>
                  <a:pt x="5037" y="9612"/>
                </a:lnTo>
                <a:lnTo>
                  <a:pt x="4940" y="9612"/>
                </a:lnTo>
                <a:lnTo>
                  <a:pt x="4794" y="9660"/>
                </a:lnTo>
                <a:lnTo>
                  <a:pt x="4745" y="9709"/>
                </a:lnTo>
                <a:lnTo>
                  <a:pt x="4696" y="9758"/>
                </a:lnTo>
                <a:lnTo>
                  <a:pt x="4696" y="9806"/>
                </a:lnTo>
                <a:lnTo>
                  <a:pt x="4721" y="9855"/>
                </a:lnTo>
                <a:lnTo>
                  <a:pt x="4794" y="9879"/>
                </a:lnTo>
                <a:lnTo>
                  <a:pt x="4964" y="9879"/>
                </a:lnTo>
                <a:lnTo>
                  <a:pt x="5086" y="9855"/>
                </a:lnTo>
                <a:lnTo>
                  <a:pt x="5207" y="9831"/>
                </a:lnTo>
                <a:lnTo>
                  <a:pt x="5256" y="9904"/>
                </a:lnTo>
                <a:lnTo>
                  <a:pt x="5134" y="9928"/>
                </a:lnTo>
                <a:lnTo>
                  <a:pt x="5013" y="9977"/>
                </a:lnTo>
                <a:lnTo>
                  <a:pt x="4915" y="10074"/>
                </a:lnTo>
                <a:lnTo>
                  <a:pt x="4915" y="10098"/>
                </a:lnTo>
                <a:lnTo>
                  <a:pt x="5037" y="10171"/>
                </a:lnTo>
                <a:lnTo>
                  <a:pt x="5159" y="10171"/>
                </a:lnTo>
                <a:lnTo>
                  <a:pt x="5329" y="10147"/>
                </a:lnTo>
                <a:lnTo>
                  <a:pt x="5402" y="10317"/>
                </a:lnTo>
                <a:lnTo>
                  <a:pt x="5329" y="10342"/>
                </a:lnTo>
                <a:lnTo>
                  <a:pt x="5207" y="10390"/>
                </a:lnTo>
                <a:lnTo>
                  <a:pt x="5086" y="10415"/>
                </a:lnTo>
                <a:lnTo>
                  <a:pt x="5086" y="10439"/>
                </a:lnTo>
                <a:lnTo>
                  <a:pt x="5207" y="10463"/>
                </a:lnTo>
                <a:lnTo>
                  <a:pt x="5305" y="10488"/>
                </a:lnTo>
                <a:lnTo>
                  <a:pt x="5475" y="10488"/>
                </a:lnTo>
                <a:lnTo>
                  <a:pt x="5524" y="10658"/>
                </a:lnTo>
                <a:lnTo>
                  <a:pt x="5378" y="10707"/>
                </a:lnTo>
                <a:lnTo>
                  <a:pt x="5232" y="10755"/>
                </a:lnTo>
                <a:lnTo>
                  <a:pt x="5207" y="10780"/>
                </a:lnTo>
                <a:lnTo>
                  <a:pt x="5232" y="10780"/>
                </a:lnTo>
                <a:lnTo>
                  <a:pt x="5353" y="10804"/>
                </a:lnTo>
                <a:lnTo>
                  <a:pt x="5548" y="10804"/>
                </a:lnTo>
                <a:lnTo>
                  <a:pt x="5572" y="10950"/>
                </a:lnTo>
                <a:lnTo>
                  <a:pt x="5524" y="10974"/>
                </a:lnTo>
                <a:lnTo>
                  <a:pt x="5402" y="10999"/>
                </a:lnTo>
                <a:lnTo>
                  <a:pt x="5280" y="11047"/>
                </a:lnTo>
                <a:lnTo>
                  <a:pt x="5280" y="11072"/>
                </a:lnTo>
                <a:lnTo>
                  <a:pt x="5280" y="11096"/>
                </a:lnTo>
                <a:lnTo>
                  <a:pt x="5451" y="11145"/>
                </a:lnTo>
                <a:lnTo>
                  <a:pt x="5621" y="11169"/>
                </a:lnTo>
                <a:lnTo>
                  <a:pt x="5645" y="11339"/>
                </a:lnTo>
                <a:lnTo>
                  <a:pt x="5548" y="11364"/>
                </a:lnTo>
                <a:lnTo>
                  <a:pt x="5426" y="11412"/>
                </a:lnTo>
                <a:lnTo>
                  <a:pt x="5426" y="11437"/>
                </a:lnTo>
                <a:lnTo>
                  <a:pt x="5451" y="11461"/>
                </a:lnTo>
                <a:lnTo>
                  <a:pt x="5548" y="11485"/>
                </a:lnTo>
                <a:lnTo>
                  <a:pt x="5670" y="11485"/>
                </a:lnTo>
                <a:lnTo>
                  <a:pt x="5694" y="11607"/>
                </a:lnTo>
                <a:lnTo>
                  <a:pt x="5548" y="11631"/>
                </a:lnTo>
                <a:lnTo>
                  <a:pt x="5426" y="11656"/>
                </a:lnTo>
                <a:lnTo>
                  <a:pt x="5378" y="11704"/>
                </a:lnTo>
                <a:lnTo>
                  <a:pt x="5353" y="11777"/>
                </a:lnTo>
                <a:lnTo>
                  <a:pt x="5378" y="11850"/>
                </a:lnTo>
                <a:lnTo>
                  <a:pt x="5402" y="11874"/>
                </a:lnTo>
                <a:lnTo>
                  <a:pt x="5426" y="11874"/>
                </a:lnTo>
                <a:lnTo>
                  <a:pt x="5548" y="11899"/>
                </a:lnTo>
                <a:lnTo>
                  <a:pt x="5718" y="11899"/>
                </a:lnTo>
                <a:lnTo>
                  <a:pt x="5718" y="12045"/>
                </a:lnTo>
                <a:lnTo>
                  <a:pt x="5548" y="12093"/>
                </a:lnTo>
                <a:lnTo>
                  <a:pt x="5402" y="12166"/>
                </a:lnTo>
                <a:lnTo>
                  <a:pt x="5402" y="12191"/>
                </a:lnTo>
                <a:lnTo>
                  <a:pt x="5548" y="12264"/>
                </a:lnTo>
                <a:lnTo>
                  <a:pt x="5645" y="12288"/>
                </a:lnTo>
                <a:lnTo>
                  <a:pt x="5718" y="12288"/>
                </a:lnTo>
                <a:lnTo>
                  <a:pt x="5718" y="12434"/>
                </a:lnTo>
                <a:lnTo>
                  <a:pt x="5597" y="12434"/>
                </a:lnTo>
                <a:lnTo>
                  <a:pt x="5451" y="12458"/>
                </a:lnTo>
                <a:lnTo>
                  <a:pt x="5378" y="12483"/>
                </a:lnTo>
                <a:lnTo>
                  <a:pt x="5305" y="12556"/>
                </a:lnTo>
                <a:lnTo>
                  <a:pt x="5280" y="12604"/>
                </a:lnTo>
                <a:lnTo>
                  <a:pt x="5280" y="12653"/>
                </a:lnTo>
                <a:lnTo>
                  <a:pt x="5305" y="12677"/>
                </a:lnTo>
                <a:lnTo>
                  <a:pt x="5353" y="12726"/>
                </a:lnTo>
                <a:lnTo>
                  <a:pt x="5499" y="12726"/>
                </a:lnTo>
                <a:lnTo>
                  <a:pt x="5645" y="12702"/>
                </a:lnTo>
                <a:lnTo>
                  <a:pt x="5743" y="12702"/>
                </a:lnTo>
                <a:lnTo>
                  <a:pt x="5718" y="13018"/>
                </a:lnTo>
                <a:lnTo>
                  <a:pt x="5621" y="13018"/>
                </a:lnTo>
                <a:lnTo>
                  <a:pt x="5451" y="13067"/>
                </a:lnTo>
                <a:lnTo>
                  <a:pt x="5305" y="13115"/>
                </a:lnTo>
                <a:lnTo>
                  <a:pt x="5280" y="13140"/>
                </a:lnTo>
                <a:lnTo>
                  <a:pt x="5280" y="13164"/>
                </a:lnTo>
                <a:lnTo>
                  <a:pt x="5305" y="13188"/>
                </a:lnTo>
                <a:lnTo>
                  <a:pt x="5670" y="13213"/>
                </a:lnTo>
                <a:lnTo>
                  <a:pt x="5718" y="13213"/>
                </a:lnTo>
                <a:lnTo>
                  <a:pt x="5718" y="13407"/>
                </a:lnTo>
                <a:lnTo>
                  <a:pt x="5597" y="13432"/>
                </a:lnTo>
                <a:lnTo>
                  <a:pt x="5475" y="13432"/>
                </a:lnTo>
                <a:lnTo>
                  <a:pt x="5378" y="13480"/>
                </a:lnTo>
                <a:lnTo>
                  <a:pt x="5305" y="13578"/>
                </a:lnTo>
                <a:lnTo>
                  <a:pt x="5305" y="13602"/>
                </a:lnTo>
                <a:lnTo>
                  <a:pt x="5329" y="13651"/>
                </a:lnTo>
                <a:lnTo>
                  <a:pt x="5451" y="13675"/>
                </a:lnTo>
                <a:lnTo>
                  <a:pt x="5572" y="13699"/>
                </a:lnTo>
                <a:lnTo>
                  <a:pt x="5718" y="13724"/>
                </a:lnTo>
                <a:lnTo>
                  <a:pt x="5718" y="13870"/>
                </a:lnTo>
                <a:lnTo>
                  <a:pt x="5621" y="13894"/>
                </a:lnTo>
                <a:lnTo>
                  <a:pt x="5353" y="13943"/>
                </a:lnTo>
                <a:lnTo>
                  <a:pt x="5305" y="13967"/>
                </a:lnTo>
                <a:lnTo>
                  <a:pt x="5280" y="14016"/>
                </a:lnTo>
                <a:lnTo>
                  <a:pt x="5305" y="14064"/>
                </a:lnTo>
                <a:lnTo>
                  <a:pt x="5329" y="14089"/>
                </a:lnTo>
                <a:lnTo>
                  <a:pt x="5402" y="14137"/>
                </a:lnTo>
                <a:lnTo>
                  <a:pt x="5499" y="14162"/>
                </a:lnTo>
                <a:lnTo>
                  <a:pt x="5718" y="14186"/>
                </a:lnTo>
                <a:lnTo>
                  <a:pt x="5694" y="14381"/>
                </a:lnTo>
                <a:lnTo>
                  <a:pt x="5524" y="14405"/>
                </a:lnTo>
                <a:lnTo>
                  <a:pt x="5378" y="14454"/>
                </a:lnTo>
                <a:lnTo>
                  <a:pt x="5305" y="14502"/>
                </a:lnTo>
                <a:lnTo>
                  <a:pt x="5232" y="14551"/>
                </a:lnTo>
                <a:lnTo>
                  <a:pt x="5232" y="14575"/>
                </a:lnTo>
                <a:lnTo>
                  <a:pt x="5256" y="14624"/>
                </a:lnTo>
                <a:lnTo>
                  <a:pt x="5402" y="14648"/>
                </a:lnTo>
                <a:lnTo>
                  <a:pt x="5694" y="14648"/>
                </a:lnTo>
                <a:lnTo>
                  <a:pt x="5694" y="14819"/>
                </a:lnTo>
                <a:lnTo>
                  <a:pt x="5475" y="14819"/>
                </a:lnTo>
                <a:lnTo>
                  <a:pt x="5402" y="14843"/>
                </a:lnTo>
                <a:lnTo>
                  <a:pt x="5329" y="14867"/>
                </a:lnTo>
                <a:lnTo>
                  <a:pt x="5305" y="14916"/>
                </a:lnTo>
                <a:lnTo>
                  <a:pt x="5280" y="14940"/>
                </a:lnTo>
                <a:lnTo>
                  <a:pt x="5280" y="14989"/>
                </a:lnTo>
                <a:lnTo>
                  <a:pt x="5305" y="15038"/>
                </a:lnTo>
                <a:lnTo>
                  <a:pt x="5378" y="15086"/>
                </a:lnTo>
                <a:lnTo>
                  <a:pt x="5475" y="15111"/>
                </a:lnTo>
                <a:lnTo>
                  <a:pt x="5572" y="15135"/>
                </a:lnTo>
                <a:lnTo>
                  <a:pt x="5670" y="15159"/>
                </a:lnTo>
                <a:lnTo>
                  <a:pt x="5670" y="15354"/>
                </a:lnTo>
                <a:lnTo>
                  <a:pt x="5548" y="15354"/>
                </a:lnTo>
                <a:lnTo>
                  <a:pt x="5451" y="15330"/>
                </a:lnTo>
                <a:lnTo>
                  <a:pt x="5353" y="15378"/>
                </a:lnTo>
                <a:lnTo>
                  <a:pt x="5329" y="15403"/>
                </a:lnTo>
                <a:lnTo>
                  <a:pt x="5305" y="15427"/>
                </a:lnTo>
                <a:lnTo>
                  <a:pt x="5329" y="15500"/>
                </a:lnTo>
                <a:lnTo>
                  <a:pt x="5378" y="15524"/>
                </a:lnTo>
                <a:lnTo>
                  <a:pt x="5426" y="15549"/>
                </a:lnTo>
                <a:lnTo>
                  <a:pt x="5524" y="15573"/>
                </a:lnTo>
                <a:lnTo>
                  <a:pt x="5645" y="15597"/>
                </a:lnTo>
                <a:lnTo>
                  <a:pt x="5645" y="15719"/>
                </a:lnTo>
                <a:lnTo>
                  <a:pt x="5305" y="15768"/>
                </a:lnTo>
                <a:lnTo>
                  <a:pt x="5280" y="15792"/>
                </a:lnTo>
                <a:lnTo>
                  <a:pt x="5280" y="15816"/>
                </a:lnTo>
                <a:lnTo>
                  <a:pt x="5280" y="15841"/>
                </a:lnTo>
                <a:lnTo>
                  <a:pt x="5305" y="15865"/>
                </a:lnTo>
                <a:lnTo>
                  <a:pt x="5621" y="15889"/>
                </a:lnTo>
                <a:lnTo>
                  <a:pt x="5621" y="16108"/>
                </a:lnTo>
                <a:lnTo>
                  <a:pt x="5524" y="16133"/>
                </a:lnTo>
                <a:lnTo>
                  <a:pt x="5378" y="16157"/>
                </a:lnTo>
                <a:lnTo>
                  <a:pt x="5305" y="16181"/>
                </a:lnTo>
                <a:lnTo>
                  <a:pt x="5256" y="16230"/>
                </a:lnTo>
                <a:lnTo>
                  <a:pt x="5232" y="16254"/>
                </a:lnTo>
                <a:lnTo>
                  <a:pt x="5256" y="16279"/>
                </a:lnTo>
                <a:lnTo>
                  <a:pt x="5305" y="16327"/>
                </a:lnTo>
                <a:lnTo>
                  <a:pt x="5353" y="16352"/>
                </a:lnTo>
                <a:lnTo>
                  <a:pt x="5475" y="16376"/>
                </a:lnTo>
                <a:lnTo>
                  <a:pt x="5597" y="16376"/>
                </a:lnTo>
                <a:lnTo>
                  <a:pt x="5572" y="16571"/>
                </a:lnTo>
                <a:lnTo>
                  <a:pt x="5572" y="16668"/>
                </a:lnTo>
                <a:lnTo>
                  <a:pt x="5280" y="16668"/>
                </a:lnTo>
                <a:lnTo>
                  <a:pt x="5207" y="16692"/>
                </a:lnTo>
                <a:lnTo>
                  <a:pt x="5159" y="16741"/>
                </a:lnTo>
                <a:lnTo>
                  <a:pt x="5159" y="16790"/>
                </a:lnTo>
                <a:lnTo>
                  <a:pt x="5207" y="16838"/>
                </a:lnTo>
                <a:lnTo>
                  <a:pt x="5256" y="16863"/>
                </a:lnTo>
                <a:lnTo>
                  <a:pt x="5402" y="16887"/>
                </a:lnTo>
                <a:lnTo>
                  <a:pt x="5548" y="16887"/>
                </a:lnTo>
                <a:lnTo>
                  <a:pt x="5524" y="17082"/>
                </a:lnTo>
                <a:lnTo>
                  <a:pt x="5426" y="17106"/>
                </a:lnTo>
                <a:lnTo>
                  <a:pt x="5280" y="17130"/>
                </a:lnTo>
                <a:lnTo>
                  <a:pt x="5207" y="17155"/>
                </a:lnTo>
                <a:lnTo>
                  <a:pt x="5134" y="17203"/>
                </a:lnTo>
                <a:lnTo>
                  <a:pt x="5134" y="17228"/>
                </a:lnTo>
                <a:lnTo>
                  <a:pt x="5134" y="17252"/>
                </a:lnTo>
                <a:lnTo>
                  <a:pt x="5207" y="17276"/>
                </a:lnTo>
                <a:lnTo>
                  <a:pt x="5280" y="17276"/>
                </a:lnTo>
                <a:lnTo>
                  <a:pt x="5426" y="17301"/>
                </a:lnTo>
                <a:lnTo>
                  <a:pt x="5499" y="17301"/>
                </a:lnTo>
                <a:lnTo>
                  <a:pt x="5475" y="17544"/>
                </a:lnTo>
                <a:lnTo>
                  <a:pt x="5378" y="17544"/>
                </a:lnTo>
                <a:lnTo>
                  <a:pt x="5256" y="17593"/>
                </a:lnTo>
                <a:lnTo>
                  <a:pt x="5183" y="17641"/>
                </a:lnTo>
                <a:lnTo>
                  <a:pt x="5183" y="17666"/>
                </a:lnTo>
                <a:lnTo>
                  <a:pt x="5183" y="17690"/>
                </a:lnTo>
                <a:lnTo>
                  <a:pt x="5207" y="17739"/>
                </a:lnTo>
                <a:lnTo>
                  <a:pt x="5256" y="17763"/>
                </a:lnTo>
                <a:lnTo>
                  <a:pt x="5378" y="17787"/>
                </a:lnTo>
                <a:lnTo>
                  <a:pt x="5451" y="17812"/>
                </a:lnTo>
                <a:lnTo>
                  <a:pt x="5426" y="17982"/>
                </a:lnTo>
                <a:lnTo>
                  <a:pt x="5329" y="17982"/>
                </a:lnTo>
                <a:lnTo>
                  <a:pt x="5086" y="18006"/>
                </a:lnTo>
                <a:lnTo>
                  <a:pt x="5037" y="18031"/>
                </a:lnTo>
                <a:lnTo>
                  <a:pt x="5013" y="18055"/>
                </a:lnTo>
                <a:lnTo>
                  <a:pt x="5013" y="18104"/>
                </a:lnTo>
                <a:lnTo>
                  <a:pt x="5061" y="18152"/>
                </a:lnTo>
                <a:lnTo>
                  <a:pt x="5159" y="18201"/>
                </a:lnTo>
                <a:lnTo>
                  <a:pt x="5280" y="18225"/>
                </a:lnTo>
                <a:lnTo>
                  <a:pt x="5402" y="18225"/>
                </a:lnTo>
                <a:lnTo>
                  <a:pt x="5402" y="18420"/>
                </a:lnTo>
                <a:lnTo>
                  <a:pt x="5353" y="18420"/>
                </a:lnTo>
                <a:lnTo>
                  <a:pt x="5207" y="18444"/>
                </a:lnTo>
                <a:lnTo>
                  <a:pt x="5134" y="18469"/>
                </a:lnTo>
                <a:lnTo>
                  <a:pt x="5086" y="18517"/>
                </a:lnTo>
                <a:lnTo>
                  <a:pt x="5061" y="18566"/>
                </a:lnTo>
                <a:lnTo>
                  <a:pt x="5086" y="18615"/>
                </a:lnTo>
                <a:lnTo>
                  <a:pt x="5134" y="18663"/>
                </a:lnTo>
                <a:lnTo>
                  <a:pt x="5183" y="18688"/>
                </a:lnTo>
                <a:lnTo>
                  <a:pt x="5329" y="18712"/>
                </a:lnTo>
                <a:lnTo>
                  <a:pt x="5378" y="18712"/>
                </a:lnTo>
                <a:lnTo>
                  <a:pt x="5353" y="18907"/>
                </a:lnTo>
                <a:lnTo>
                  <a:pt x="5280" y="18907"/>
                </a:lnTo>
                <a:lnTo>
                  <a:pt x="5183" y="18955"/>
                </a:lnTo>
                <a:lnTo>
                  <a:pt x="5159" y="18980"/>
                </a:lnTo>
                <a:lnTo>
                  <a:pt x="5159" y="19004"/>
                </a:lnTo>
                <a:lnTo>
                  <a:pt x="5159" y="19053"/>
                </a:lnTo>
                <a:lnTo>
                  <a:pt x="5183" y="19077"/>
                </a:lnTo>
                <a:lnTo>
                  <a:pt x="5256" y="19126"/>
                </a:lnTo>
                <a:lnTo>
                  <a:pt x="5353" y="19126"/>
                </a:lnTo>
                <a:lnTo>
                  <a:pt x="5353" y="19539"/>
                </a:lnTo>
                <a:lnTo>
                  <a:pt x="5353" y="19637"/>
                </a:lnTo>
                <a:lnTo>
                  <a:pt x="5402" y="19710"/>
                </a:lnTo>
                <a:lnTo>
                  <a:pt x="5475" y="19758"/>
                </a:lnTo>
                <a:lnTo>
                  <a:pt x="5548" y="19783"/>
                </a:lnTo>
                <a:lnTo>
                  <a:pt x="5572" y="19807"/>
                </a:lnTo>
                <a:lnTo>
                  <a:pt x="5718" y="19953"/>
                </a:lnTo>
                <a:lnTo>
                  <a:pt x="5840" y="20074"/>
                </a:lnTo>
                <a:lnTo>
                  <a:pt x="5986" y="20220"/>
                </a:lnTo>
                <a:lnTo>
                  <a:pt x="6132" y="20366"/>
                </a:lnTo>
                <a:lnTo>
                  <a:pt x="5961" y="20366"/>
                </a:lnTo>
                <a:lnTo>
                  <a:pt x="5816" y="20342"/>
                </a:lnTo>
                <a:lnTo>
                  <a:pt x="5670" y="20318"/>
                </a:lnTo>
                <a:lnTo>
                  <a:pt x="5524" y="20269"/>
                </a:lnTo>
                <a:lnTo>
                  <a:pt x="5378" y="20196"/>
                </a:lnTo>
                <a:lnTo>
                  <a:pt x="5232" y="20099"/>
                </a:lnTo>
                <a:lnTo>
                  <a:pt x="5086" y="20001"/>
                </a:lnTo>
                <a:lnTo>
                  <a:pt x="4940" y="19928"/>
                </a:lnTo>
                <a:lnTo>
                  <a:pt x="4818" y="19539"/>
                </a:lnTo>
                <a:lnTo>
                  <a:pt x="4721" y="19126"/>
                </a:lnTo>
                <a:lnTo>
                  <a:pt x="4672" y="18712"/>
                </a:lnTo>
                <a:lnTo>
                  <a:pt x="4623" y="18274"/>
                </a:lnTo>
                <a:lnTo>
                  <a:pt x="4575" y="17447"/>
                </a:lnTo>
                <a:lnTo>
                  <a:pt x="4526" y="16619"/>
                </a:lnTo>
                <a:lnTo>
                  <a:pt x="4477" y="15670"/>
                </a:lnTo>
                <a:lnTo>
                  <a:pt x="4429" y="14721"/>
                </a:lnTo>
                <a:lnTo>
                  <a:pt x="4404" y="14235"/>
                </a:lnTo>
                <a:lnTo>
                  <a:pt x="4380" y="13894"/>
                </a:lnTo>
                <a:lnTo>
                  <a:pt x="4331" y="13505"/>
                </a:lnTo>
                <a:lnTo>
                  <a:pt x="4258" y="13140"/>
                </a:lnTo>
                <a:lnTo>
                  <a:pt x="4161" y="12775"/>
                </a:lnTo>
                <a:lnTo>
                  <a:pt x="4112" y="12629"/>
                </a:lnTo>
                <a:lnTo>
                  <a:pt x="4039" y="12483"/>
                </a:lnTo>
                <a:lnTo>
                  <a:pt x="3966" y="12361"/>
                </a:lnTo>
                <a:lnTo>
                  <a:pt x="3893" y="12288"/>
                </a:lnTo>
                <a:lnTo>
                  <a:pt x="3820" y="12264"/>
                </a:lnTo>
                <a:lnTo>
                  <a:pt x="3577" y="12264"/>
                </a:lnTo>
                <a:lnTo>
                  <a:pt x="3504" y="12288"/>
                </a:lnTo>
                <a:lnTo>
                  <a:pt x="3407" y="12385"/>
                </a:lnTo>
                <a:lnTo>
                  <a:pt x="3334" y="12507"/>
                </a:lnTo>
                <a:lnTo>
                  <a:pt x="3309" y="12483"/>
                </a:lnTo>
                <a:lnTo>
                  <a:pt x="3188" y="12483"/>
                </a:lnTo>
                <a:lnTo>
                  <a:pt x="3066" y="12531"/>
                </a:lnTo>
                <a:lnTo>
                  <a:pt x="3042" y="12556"/>
                </a:lnTo>
                <a:lnTo>
                  <a:pt x="3042" y="12604"/>
                </a:lnTo>
                <a:lnTo>
                  <a:pt x="3066" y="12653"/>
                </a:lnTo>
                <a:lnTo>
                  <a:pt x="3115" y="12677"/>
                </a:lnTo>
                <a:lnTo>
                  <a:pt x="3236" y="12702"/>
                </a:lnTo>
                <a:lnTo>
                  <a:pt x="3261" y="12702"/>
                </a:lnTo>
                <a:lnTo>
                  <a:pt x="3212" y="12848"/>
                </a:lnTo>
                <a:lnTo>
                  <a:pt x="3042" y="12872"/>
                </a:lnTo>
                <a:lnTo>
                  <a:pt x="2871" y="12921"/>
                </a:lnTo>
                <a:lnTo>
                  <a:pt x="2871" y="12945"/>
                </a:lnTo>
                <a:lnTo>
                  <a:pt x="2871" y="12969"/>
                </a:lnTo>
                <a:lnTo>
                  <a:pt x="3017" y="13018"/>
                </a:lnTo>
                <a:lnTo>
                  <a:pt x="3163" y="13042"/>
                </a:lnTo>
                <a:lnTo>
                  <a:pt x="3139" y="13140"/>
                </a:lnTo>
                <a:lnTo>
                  <a:pt x="2969" y="13140"/>
                </a:lnTo>
                <a:lnTo>
                  <a:pt x="2847" y="13164"/>
                </a:lnTo>
                <a:lnTo>
                  <a:pt x="2725" y="13213"/>
                </a:lnTo>
                <a:lnTo>
                  <a:pt x="2701" y="13237"/>
                </a:lnTo>
                <a:lnTo>
                  <a:pt x="2701" y="13261"/>
                </a:lnTo>
                <a:lnTo>
                  <a:pt x="2701" y="13286"/>
                </a:lnTo>
                <a:lnTo>
                  <a:pt x="2725" y="13310"/>
                </a:lnTo>
                <a:lnTo>
                  <a:pt x="2847" y="13359"/>
                </a:lnTo>
                <a:lnTo>
                  <a:pt x="2969" y="13383"/>
                </a:lnTo>
                <a:lnTo>
                  <a:pt x="3090" y="13383"/>
                </a:lnTo>
                <a:lnTo>
                  <a:pt x="3066" y="13529"/>
                </a:lnTo>
                <a:lnTo>
                  <a:pt x="2847" y="13553"/>
                </a:lnTo>
                <a:lnTo>
                  <a:pt x="2750" y="13602"/>
                </a:lnTo>
                <a:lnTo>
                  <a:pt x="2652" y="13651"/>
                </a:lnTo>
                <a:lnTo>
                  <a:pt x="2628" y="13699"/>
                </a:lnTo>
                <a:lnTo>
                  <a:pt x="2652" y="13724"/>
                </a:lnTo>
                <a:lnTo>
                  <a:pt x="2847" y="13748"/>
                </a:lnTo>
                <a:lnTo>
                  <a:pt x="3042" y="13772"/>
                </a:lnTo>
                <a:lnTo>
                  <a:pt x="3042" y="13870"/>
                </a:lnTo>
                <a:lnTo>
                  <a:pt x="2920" y="13870"/>
                </a:lnTo>
                <a:lnTo>
                  <a:pt x="2774" y="13918"/>
                </a:lnTo>
                <a:lnTo>
                  <a:pt x="2701" y="13943"/>
                </a:lnTo>
                <a:lnTo>
                  <a:pt x="2628" y="13991"/>
                </a:lnTo>
                <a:lnTo>
                  <a:pt x="2628" y="14016"/>
                </a:lnTo>
                <a:lnTo>
                  <a:pt x="2701" y="14064"/>
                </a:lnTo>
                <a:lnTo>
                  <a:pt x="2798" y="14113"/>
                </a:lnTo>
                <a:lnTo>
                  <a:pt x="2896" y="14137"/>
                </a:lnTo>
                <a:lnTo>
                  <a:pt x="3017" y="14137"/>
                </a:lnTo>
                <a:lnTo>
                  <a:pt x="2993" y="14283"/>
                </a:lnTo>
                <a:lnTo>
                  <a:pt x="2871" y="14283"/>
                </a:lnTo>
                <a:lnTo>
                  <a:pt x="2725" y="14308"/>
                </a:lnTo>
                <a:lnTo>
                  <a:pt x="2677" y="14332"/>
                </a:lnTo>
                <a:lnTo>
                  <a:pt x="2604" y="14381"/>
                </a:lnTo>
                <a:lnTo>
                  <a:pt x="2604" y="14405"/>
                </a:lnTo>
                <a:lnTo>
                  <a:pt x="2579" y="14429"/>
                </a:lnTo>
                <a:lnTo>
                  <a:pt x="2604" y="14502"/>
                </a:lnTo>
                <a:lnTo>
                  <a:pt x="2677" y="14551"/>
                </a:lnTo>
                <a:lnTo>
                  <a:pt x="2725" y="14575"/>
                </a:lnTo>
                <a:lnTo>
                  <a:pt x="2871" y="14600"/>
                </a:lnTo>
                <a:lnTo>
                  <a:pt x="2969" y="14600"/>
                </a:lnTo>
                <a:lnTo>
                  <a:pt x="2969" y="14721"/>
                </a:lnTo>
                <a:lnTo>
                  <a:pt x="2969" y="14794"/>
                </a:lnTo>
                <a:lnTo>
                  <a:pt x="2774" y="14819"/>
                </a:lnTo>
                <a:lnTo>
                  <a:pt x="2628" y="14843"/>
                </a:lnTo>
                <a:lnTo>
                  <a:pt x="2555" y="14892"/>
                </a:lnTo>
                <a:lnTo>
                  <a:pt x="2506" y="14940"/>
                </a:lnTo>
                <a:lnTo>
                  <a:pt x="2482" y="14989"/>
                </a:lnTo>
                <a:lnTo>
                  <a:pt x="2506" y="15013"/>
                </a:lnTo>
                <a:lnTo>
                  <a:pt x="2579" y="15038"/>
                </a:lnTo>
                <a:lnTo>
                  <a:pt x="2652" y="15062"/>
                </a:lnTo>
                <a:lnTo>
                  <a:pt x="2823" y="15062"/>
                </a:lnTo>
                <a:lnTo>
                  <a:pt x="2944" y="15038"/>
                </a:lnTo>
                <a:lnTo>
                  <a:pt x="2944" y="15232"/>
                </a:lnTo>
                <a:lnTo>
                  <a:pt x="2871" y="15232"/>
                </a:lnTo>
                <a:lnTo>
                  <a:pt x="2677" y="15257"/>
                </a:lnTo>
                <a:lnTo>
                  <a:pt x="2506" y="15305"/>
                </a:lnTo>
                <a:lnTo>
                  <a:pt x="2506" y="15330"/>
                </a:lnTo>
                <a:lnTo>
                  <a:pt x="2506" y="15354"/>
                </a:lnTo>
                <a:lnTo>
                  <a:pt x="2701" y="15378"/>
                </a:lnTo>
                <a:lnTo>
                  <a:pt x="2920" y="15403"/>
                </a:lnTo>
                <a:lnTo>
                  <a:pt x="2920" y="15622"/>
                </a:lnTo>
                <a:lnTo>
                  <a:pt x="2798" y="15646"/>
                </a:lnTo>
                <a:lnTo>
                  <a:pt x="2652" y="15695"/>
                </a:lnTo>
                <a:lnTo>
                  <a:pt x="2506" y="15768"/>
                </a:lnTo>
                <a:lnTo>
                  <a:pt x="2506" y="15792"/>
                </a:lnTo>
                <a:lnTo>
                  <a:pt x="2506" y="15816"/>
                </a:lnTo>
                <a:lnTo>
                  <a:pt x="2798" y="15841"/>
                </a:lnTo>
                <a:lnTo>
                  <a:pt x="2896" y="15841"/>
                </a:lnTo>
                <a:lnTo>
                  <a:pt x="2896" y="15914"/>
                </a:lnTo>
                <a:lnTo>
                  <a:pt x="2750" y="15938"/>
                </a:lnTo>
                <a:lnTo>
                  <a:pt x="2604" y="15987"/>
                </a:lnTo>
                <a:lnTo>
                  <a:pt x="2482" y="16060"/>
                </a:lnTo>
                <a:lnTo>
                  <a:pt x="2433" y="16108"/>
                </a:lnTo>
                <a:lnTo>
                  <a:pt x="2433" y="16157"/>
                </a:lnTo>
                <a:lnTo>
                  <a:pt x="2433" y="16181"/>
                </a:lnTo>
                <a:lnTo>
                  <a:pt x="2506" y="16230"/>
                </a:lnTo>
                <a:lnTo>
                  <a:pt x="2579" y="16254"/>
                </a:lnTo>
                <a:lnTo>
                  <a:pt x="2725" y="16254"/>
                </a:lnTo>
                <a:lnTo>
                  <a:pt x="2896" y="16230"/>
                </a:lnTo>
                <a:lnTo>
                  <a:pt x="2871" y="16425"/>
                </a:lnTo>
                <a:lnTo>
                  <a:pt x="2628" y="16473"/>
                </a:lnTo>
                <a:lnTo>
                  <a:pt x="2506" y="16498"/>
                </a:lnTo>
                <a:lnTo>
                  <a:pt x="2409" y="16546"/>
                </a:lnTo>
                <a:lnTo>
                  <a:pt x="2409" y="16571"/>
                </a:lnTo>
                <a:lnTo>
                  <a:pt x="2409" y="16595"/>
                </a:lnTo>
                <a:lnTo>
                  <a:pt x="2506" y="16644"/>
                </a:lnTo>
                <a:lnTo>
                  <a:pt x="2628" y="16668"/>
                </a:lnTo>
                <a:lnTo>
                  <a:pt x="2871" y="16692"/>
                </a:lnTo>
                <a:lnTo>
                  <a:pt x="2847" y="16936"/>
                </a:lnTo>
                <a:lnTo>
                  <a:pt x="2701" y="16936"/>
                </a:lnTo>
                <a:lnTo>
                  <a:pt x="2555" y="16960"/>
                </a:lnTo>
                <a:lnTo>
                  <a:pt x="2458" y="16984"/>
                </a:lnTo>
                <a:lnTo>
                  <a:pt x="2409" y="17033"/>
                </a:lnTo>
                <a:lnTo>
                  <a:pt x="2385" y="17057"/>
                </a:lnTo>
                <a:lnTo>
                  <a:pt x="2433" y="17106"/>
                </a:lnTo>
                <a:lnTo>
                  <a:pt x="2482" y="17130"/>
                </a:lnTo>
                <a:lnTo>
                  <a:pt x="2604" y="17155"/>
                </a:lnTo>
                <a:lnTo>
                  <a:pt x="2847" y="17155"/>
                </a:lnTo>
                <a:lnTo>
                  <a:pt x="2823" y="17349"/>
                </a:lnTo>
                <a:lnTo>
                  <a:pt x="2701" y="17398"/>
                </a:lnTo>
                <a:lnTo>
                  <a:pt x="2604" y="17447"/>
                </a:lnTo>
                <a:lnTo>
                  <a:pt x="2506" y="17495"/>
                </a:lnTo>
                <a:lnTo>
                  <a:pt x="2458" y="17568"/>
                </a:lnTo>
                <a:lnTo>
                  <a:pt x="2433" y="17593"/>
                </a:lnTo>
                <a:lnTo>
                  <a:pt x="2458" y="17641"/>
                </a:lnTo>
                <a:lnTo>
                  <a:pt x="2458" y="17666"/>
                </a:lnTo>
                <a:lnTo>
                  <a:pt x="2506" y="17690"/>
                </a:lnTo>
                <a:lnTo>
                  <a:pt x="2652" y="17690"/>
                </a:lnTo>
                <a:lnTo>
                  <a:pt x="2823" y="17641"/>
                </a:lnTo>
                <a:lnTo>
                  <a:pt x="2798" y="17860"/>
                </a:lnTo>
                <a:lnTo>
                  <a:pt x="2628" y="17933"/>
                </a:lnTo>
                <a:lnTo>
                  <a:pt x="2506" y="17958"/>
                </a:lnTo>
                <a:lnTo>
                  <a:pt x="2482" y="17958"/>
                </a:lnTo>
                <a:lnTo>
                  <a:pt x="2458" y="17982"/>
                </a:lnTo>
                <a:lnTo>
                  <a:pt x="2458" y="18006"/>
                </a:lnTo>
                <a:lnTo>
                  <a:pt x="2482" y="18031"/>
                </a:lnTo>
                <a:lnTo>
                  <a:pt x="2628" y="18055"/>
                </a:lnTo>
                <a:lnTo>
                  <a:pt x="2798" y="18055"/>
                </a:lnTo>
                <a:lnTo>
                  <a:pt x="2774" y="18298"/>
                </a:lnTo>
                <a:lnTo>
                  <a:pt x="2725" y="18298"/>
                </a:lnTo>
                <a:lnTo>
                  <a:pt x="2628" y="18323"/>
                </a:lnTo>
                <a:lnTo>
                  <a:pt x="2506" y="18371"/>
                </a:lnTo>
                <a:lnTo>
                  <a:pt x="2482" y="18396"/>
                </a:lnTo>
                <a:lnTo>
                  <a:pt x="2482" y="18420"/>
                </a:lnTo>
                <a:lnTo>
                  <a:pt x="2482" y="18444"/>
                </a:lnTo>
                <a:lnTo>
                  <a:pt x="2506" y="18444"/>
                </a:lnTo>
                <a:lnTo>
                  <a:pt x="2604" y="18493"/>
                </a:lnTo>
                <a:lnTo>
                  <a:pt x="2725" y="18542"/>
                </a:lnTo>
                <a:lnTo>
                  <a:pt x="2750" y="18542"/>
                </a:lnTo>
                <a:lnTo>
                  <a:pt x="2725" y="18688"/>
                </a:lnTo>
                <a:lnTo>
                  <a:pt x="2628" y="18712"/>
                </a:lnTo>
                <a:lnTo>
                  <a:pt x="2506" y="18712"/>
                </a:lnTo>
                <a:lnTo>
                  <a:pt x="2458" y="18736"/>
                </a:lnTo>
                <a:lnTo>
                  <a:pt x="2409" y="18761"/>
                </a:lnTo>
                <a:lnTo>
                  <a:pt x="2385" y="18809"/>
                </a:lnTo>
                <a:lnTo>
                  <a:pt x="2385" y="18858"/>
                </a:lnTo>
                <a:lnTo>
                  <a:pt x="2433" y="18882"/>
                </a:lnTo>
                <a:lnTo>
                  <a:pt x="2482" y="18931"/>
                </a:lnTo>
                <a:lnTo>
                  <a:pt x="2604" y="18955"/>
                </a:lnTo>
                <a:lnTo>
                  <a:pt x="2701" y="18955"/>
                </a:lnTo>
                <a:lnTo>
                  <a:pt x="2677" y="19053"/>
                </a:lnTo>
                <a:lnTo>
                  <a:pt x="2604" y="19077"/>
                </a:lnTo>
                <a:lnTo>
                  <a:pt x="2555" y="19101"/>
                </a:lnTo>
                <a:lnTo>
                  <a:pt x="2433" y="19174"/>
                </a:lnTo>
                <a:lnTo>
                  <a:pt x="2433" y="19199"/>
                </a:lnTo>
                <a:lnTo>
                  <a:pt x="2433" y="19223"/>
                </a:lnTo>
                <a:lnTo>
                  <a:pt x="2531" y="19272"/>
                </a:lnTo>
                <a:lnTo>
                  <a:pt x="2628" y="19320"/>
                </a:lnTo>
                <a:lnTo>
                  <a:pt x="2604" y="19466"/>
                </a:lnTo>
                <a:lnTo>
                  <a:pt x="2458" y="19466"/>
                </a:lnTo>
                <a:lnTo>
                  <a:pt x="2360" y="19515"/>
                </a:lnTo>
                <a:lnTo>
                  <a:pt x="2336" y="19564"/>
                </a:lnTo>
                <a:lnTo>
                  <a:pt x="2360" y="19612"/>
                </a:lnTo>
                <a:lnTo>
                  <a:pt x="2385" y="19661"/>
                </a:lnTo>
                <a:lnTo>
                  <a:pt x="2433" y="19685"/>
                </a:lnTo>
                <a:lnTo>
                  <a:pt x="2531" y="19734"/>
                </a:lnTo>
                <a:lnTo>
                  <a:pt x="2458" y="19928"/>
                </a:lnTo>
                <a:lnTo>
                  <a:pt x="2312" y="20001"/>
                </a:lnTo>
                <a:lnTo>
                  <a:pt x="2166" y="20099"/>
                </a:lnTo>
                <a:lnTo>
                  <a:pt x="2020" y="20196"/>
                </a:lnTo>
                <a:lnTo>
                  <a:pt x="1874" y="20269"/>
                </a:lnTo>
                <a:lnTo>
                  <a:pt x="1728" y="20318"/>
                </a:lnTo>
                <a:lnTo>
                  <a:pt x="1582" y="20342"/>
                </a:lnTo>
                <a:lnTo>
                  <a:pt x="1436" y="20366"/>
                </a:lnTo>
                <a:lnTo>
                  <a:pt x="1265" y="20366"/>
                </a:lnTo>
                <a:lnTo>
                  <a:pt x="1411" y="20220"/>
                </a:lnTo>
                <a:lnTo>
                  <a:pt x="1557" y="20074"/>
                </a:lnTo>
                <a:lnTo>
                  <a:pt x="1679" y="19953"/>
                </a:lnTo>
                <a:lnTo>
                  <a:pt x="1825" y="19807"/>
                </a:lnTo>
                <a:lnTo>
                  <a:pt x="1849" y="19783"/>
                </a:lnTo>
                <a:lnTo>
                  <a:pt x="1922" y="19758"/>
                </a:lnTo>
                <a:lnTo>
                  <a:pt x="1995" y="19710"/>
                </a:lnTo>
                <a:lnTo>
                  <a:pt x="2020" y="19637"/>
                </a:lnTo>
                <a:lnTo>
                  <a:pt x="2044" y="19539"/>
                </a:lnTo>
                <a:lnTo>
                  <a:pt x="2020" y="18785"/>
                </a:lnTo>
                <a:lnTo>
                  <a:pt x="1971" y="18055"/>
                </a:lnTo>
                <a:lnTo>
                  <a:pt x="1825" y="16571"/>
                </a:lnTo>
                <a:lnTo>
                  <a:pt x="1752" y="15792"/>
                </a:lnTo>
                <a:lnTo>
                  <a:pt x="1703" y="15013"/>
                </a:lnTo>
                <a:lnTo>
                  <a:pt x="1679" y="13456"/>
                </a:lnTo>
                <a:lnTo>
                  <a:pt x="1655" y="12702"/>
                </a:lnTo>
                <a:lnTo>
                  <a:pt x="1679" y="11947"/>
                </a:lnTo>
                <a:lnTo>
                  <a:pt x="1703" y="11583"/>
                </a:lnTo>
                <a:lnTo>
                  <a:pt x="1752" y="11218"/>
                </a:lnTo>
                <a:lnTo>
                  <a:pt x="1825" y="10853"/>
                </a:lnTo>
                <a:lnTo>
                  <a:pt x="1922" y="10488"/>
                </a:lnTo>
                <a:lnTo>
                  <a:pt x="2044" y="10171"/>
                </a:lnTo>
                <a:lnTo>
                  <a:pt x="2166" y="9855"/>
                </a:lnTo>
                <a:lnTo>
                  <a:pt x="2287" y="9539"/>
                </a:lnTo>
                <a:lnTo>
                  <a:pt x="2360" y="9198"/>
                </a:lnTo>
                <a:lnTo>
                  <a:pt x="2385" y="8906"/>
                </a:lnTo>
                <a:lnTo>
                  <a:pt x="2385" y="8590"/>
                </a:lnTo>
                <a:lnTo>
                  <a:pt x="2385" y="8006"/>
                </a:lnTo>
                <a:lnTo>
                  <a:pt x="2458" y="7957"/>
                </a:lnTo>
                <a:lnTo>
                  <a:pt x="2482" y="7908"/>
                </a:lnTo>
                <a:lnTo>
                  <a:pt x="2506" y="7835"/>
                </a:lnTo>
                <a:lnTo>
                  <a:pt x="2506" y="7762"/>
                </a:lnTo>
                <a:lnTo>
                  <a:pt x="2506" y="7689"/>
                </a:lnTo>
                <a:lnTo>
                  <a:pt x="2458" y="7641"/>
                </a:lnTo>
                <a:lnTo>
                  <a:pt x="2385" y="7592"/>
                </a:lnTo>
                <a:lnTo>
                  <a:pt x="2312" y="7568"/>
                </a:lnTo>
                <a:lnTo>
                  <a:pt x="2214" y="7543"/>
                </a:lnTo>
                <a:lnTo>
                  <a:pt x="2141" y="7519"/>
                </a:lnTo>
                <a:lnTo>
                  <a:pt x="2093" y="7446"/>
                </a:lnTo>
                <a:lnTo>
                  <a:pt x="2044" y="7373"/>
                </a:lnTo>
                <a:lnTo>
                  <a:pt x="1947" y="7227"/>
                </a:lnTo>
                <a:lnTo>
                  <a:pt x="1898" y="7057"/>
                </a:lnTo>
                <a:lnTo>
                  <a:pt x="1874" y="6886"/>
                </a:lnTo>
                <a:lnTo>
                  <a:pt x="1874" y="6716"/>
                </a:lnTo>
                <a:lnTo>
                  <a:pt x="1898" y="6643"/>
                </a:lnTo>
                <a:lnTo>
                  <a:pt x="1971" y="6570"/>
                </a:lnTo>
                <a:lnTo>
                  <a:pt x="2093" y="6473"/>
                </a:lnTo>
                <a:lnTo>
                  <a:pt x="2117" y="6400"/>
                </a:lnTo>
                <a:lnTo>
                  <a:pt x="2117" y="6327"/>
                </a:lnTo>
                <a:lnTo>
                  <a:pt x="2093" y="6254"/>
                </a:lnTo>
                <a:lnTo>
                  <a:pt x="2020" y="6205"/>
                </a:lnTo>
                <a:lnTo>
                  <a:pt x="1947" y="6181"/>
                </a:lnTo>
                <a:lnTo>
                  <a:pt x="1849" y="6181"/>
                </a:lnTo>
                <a:lnTo>
                  <a:pt x="1801" y="6205"/>
                </a:lnTo>
                <a:lnTo>
                  <a:pt x="1728" y="6229"/>
                </a:lnTo>
                <a:lnTo>
                  <a:pt x="1630" y="6327"/>
                </a:lnTo>
                <a:lnTo>
                  <a:pt x="1557" y="6473"/>
                </a:lnTo>
                <a:lnTo>
                  <a:pt x="1484" y="6619"/>
                </a:lnTo>
                <a:lnTo>
                  <a:pt x="1460" y="6789"/>
                </a:lnTo>
                <a:lnTo>
                  <a:pt x="1460" y="6935"/>
                </a:lnTo>
                <a:lnTo>
                  <a:pt x="1460" y="7081"/>
                </a:lnTo>
                <a:lnTo>
                  <a:pt x="1533" y="7300"/>
                </a:lnTo>
                <a:lnTo>
                  <a:pt x="1630" y="7543"/>
                </a:lnTo>
                <a:lnTo>
                  <a:pt x="1606" y="7568"/>
                </a:lnTo>
                <a:lnTo>
                  <a:pt x="1533" y="7519"/>
                </a:lnTo>
                <a:lnTo>
                  <a:pt x="1411" y="7470"/>
                </a:lnTo>
                <a:lnTo>
                  <a:pt x="1363" y="7446"/>
                </a:lnTo>
                <a:lnTo>
                  <a:pt x="1290" y="7446"/>
                </a:lnTo>
                <a:lnTo>
                  <a:pt x="1265" y="7470"/>
                </a:lnTo>
                <a:lnTo>
                  <a:pt x="1241" y="7495"/>
                </a:lnTo>
                <a:lnTo>
                  <a:pt x="1241" y="7568"/>
                </a:lnTo>
                <a:lnTo>
                  <a:pt x="1290" y="7616"/>
                </a:lnTo>
                <a:lnTo>
                  <a:pt x="1363" y="7689"/>
                </a:lnTo>
                <a:lnTo>
                  <a:pt x="1460" y="7787"/>
                </a:lnTo>
                <a:lnTo>
                  <a:pt x="1436" y="7860"/>
                </a:lnTo>
                <a:lnTo>
                  <a:pt x="1314" y="7811"/>
                </a:lnTo>
                <a:lnTo>
                  <a:pt x="1192" y="7762"/>
                </a:lnTo>
                <a:lnTo>
                  <a:pt x="1071" y="7738"/>
                </a:lnTo>
                <a:lnTo>
                  <a:pt x="1022" y="7762"/>
                </a:lnTo>
                <a:lnTo>
                  <a:pt x="998" y="7811"/>
                </a:lnTo>
                <a:lnTo>
                  <a:pt x="1022" y="7835"/>
                </a:lnTo>
                <a:lnTo>
                  <a:pt x="1071" y="7908"/>
                </a:lnTo>
                <a:lnTo>
                  <a:pt x="1144" y="7981"/>
                </a:lnTo>
                <a:lnTo>
                  <a:pt x="1314" y="8103"/>
                </a:lnTo>
                <a:lnTo>
                  <a:pt x="1265" y="8249"/>
                </a:lnTo>
                <a:lnTo>
                  <a:pt x="1168" y="8225"/>
                </a:lnTo>
                <a:lnTo>
                  <a:pt x="1095" y="8200"/>
                </a:lnTo>
                <a:lnTo>
                  <a:pt x="998" y="8225"/>
                </a:lnTo>
                <a:lnTo>
                  <a:pt x="949" y="8249"/>
                </a:lnTo>
                <a:lnTo>
                  <a:pt x="949" y="8273"/>
                </a:lnTo>
                <a:lnTo>
                  <a:pt x="949" y="8322"/>
                </a:lnTo>
                <a:lnTo>
                  <a:pt x="1022" y="8371"/>
                </a:lnTo>
                <a:lnTo>
                  <a:pt x="1095" y="8419"/>
                </a:lnTo>
                <a:lnTo>
                  <a:pt x="1192" y="8444"/>
                </a:lnTo>
                <a:lnTo>
                  <a:pt x="1168" y="8468"/>
                </a:lnTo>
                <a:lnTo>
                  <a:pt x="973" y="8468"/>
                </a:lnTo>
                <a:lnTo>
                  <a:pt x="900" y="8492"/>
                </a:lnTo>
                <a:lnTo>
                  <a:pt x="852" y="8541"/>
                </a:lnTo>
                <a:lnTo>
                  <a:pt x="827" y="8565"/>
                </a:lnTo>
                <a:lnTo>
                  <a:pt x="803" y="8614"/>
                </a:lnTo>
                <a:lnTo>
                  <a:pt x="827" y="8663"/>
                </a:lnTo>
                <a:lnTo>
                  <a:pt x="852" y="8711"/>
                </a:lnTo>
                <a:lnTo>
                  <a:pt x="949" y="8760"/>
                </a:lnTo>
                <a:lnTo>
                  <a:pt x="1071" y="8784"/>
                </a:lnTo>
                <a:lnTo>
                  <a:pt x="1095" y="8784"/>
                </a:lnTo>
                <a:lnTo>
                  <a:pt x="1046" y="8979"/>
                </a:lnTo>
                <a:lnTo>
                  <a:pt x="803" y="8979"/>
                </a:lnTo>
                <a:lnTo>
                  <a:pt x="779" y="9028"/>
                </a:lnTo>
                <a:lnTo>
                  <a:pt x="779" y="9052"/>
                </a:lnTo>
                <a:lnTo>
                  <a:pt x="779" y="9101"/>
                </a:lnTo>
                <a:lnTo>
                  <a:pt x="827" y="9149"/>
                </a:lnTo>
                <a:lnTo>
                  <a:pt x="876" y="9174"/>
                </a:lnTo>
                <a:lnTo>
                  <a:pt x="973" y="9198"/>
                </a:lnTo>
                <a:lnTo>
                  <a:pt x="998" y="9222"/>
                </a:lnTo>
                <a:lnTo>
                  <a:pt x="998" y="9368"/>
                </a:lnTo>
                <a:lnTo>
                  <a:pt x="852" y="9368"/>
                </a:lnTo>
                <a:lnTo>
                  <a:pt x="803" y="9393"/>
                </a:lnTo>
                <a:lnTo>
                  <a:pt x="754" y="9417"/>
                </a:lnTo>
                <a:lnTo>
                  <a:pt x="730" y="9490"/>
                </a:lnTo>
                <a:lnTo>
                  <a:pt x="730" y="9539"/>
                </a:lnTo>
                <a:lnTo>
                  <a:pt x="730" y="9563"/>
                </a:lnTo>
                <a:lnTo>
                  <a:pt x="779" y="9612"/>
                </a:lnTo>
                <a:lnTo>
                  <a:pt x="827" y="9636"/>
                </a:lnTo>
                <a:lnTo>
                  <a:pt x="949" y="9660"/>
                </a:lnTo>
                <a:lnTo>
                  <a:pt x="949" y="9806"/>
                </a:lnTo>
                <a:lnTo>
                  <a:pt x="876" y="9806"/>
                </a:lnTo>
                <a:lnTo>
                  <a:pt x="803" y="9831"/>
                </a:lnTo>
                <a:lnTo>
                  <a:pt x="730" y="9879"/>
                </a:lnTo>
                <a:lnTo>
                  <a:pt x="681" y="9904"/>
                </a:lnTo>
                <a:lnTo>
                  <a:pt x="681" y="9952"/>
                </a:lnTo>
                <a:lnTo>
                  <a:pt x="681" y="10001"/>
                </a:lnTo>
                <a:lnTo>
                  <a:pt x="730" y="10050"/>
                </a:lnTo>
                <a:lnTo>
                  <a:pt x="827" y="10074"/>
                </a:lnTo>
                <a:lnTo>
                  <a:pt x="949" y="10074"/>
                </a:lnTo>
                <a:lnTo>
                  <a:pt x="949" y="10123"/>
                </a:lnTo>
                <a:lnTo>
                  <a:pt x="852" y="10147"/>
                </a:lnTo>
                <a:lnTo>
                  <a:pt x="803" y="10196"/>
                </a:lnTo>
                <a:lnTo>
                  <a:pt x="754" y="10244"/>
                </a:lnTo>
                <a:lnTo>
                  <a:pt x="754" y="10269"/>
                </a:lnTo>
                <a:lnTo>
                  <a:pt x="779" y="10293"/>
                </a:lnTo>
                <a:lnTo>
                  <a:pt x="876" y="10342"/>
                </a:lnTo>
                <a:lnTo>
                  <a:pt x="949" y="10342"/>
                </a:lnTo>
                <a:lnTo>
                  <a:pt x="973" y="10390"/>
                </a:lnTo>
                <a:lnTo>
                  <a:pt x="973" y="10463"/>
                </a:lnTo>
                <a:lnTo>
                  <a:pt x="925" y="10512"/>
                </a:lnTo>
                <a:lnTo>
                  <a:pt x="876" y="10585"/>
                </a:lnTo>
                <a:lnTo>
                  <a:pt x="852" y="10658"/>
                </a:lnTo>
                <a:lnTo>
                  <a:pt x="876" y="10755"/>
                </a:lnTo>
                <a:lnTo>
                  <a:pt x="925" y="10853"/>
                </a:lnTo>
                <a:lnTo>
                  <a:pt x="949" y="10999"/>
                </a:lnTo>
                <a:lnTo>
                  <a:pt x="973" y="11266"/>
                </a:lnTo>
                <a:lnTo>
                  <a:pt x="925" y="11534"/>
                </a:lnTo>
                <a:lnTo>
                  <a:pt x="876" y="11656"/>
                </a:lnTo>
                <a:lnTo>
                  <a:pt x="827" y="11753"/>
                </a:lnTo>
                <a:lnTo>
                  <a:pt x="803" y="11801"/>
                </a:lnTo>
                <a:lnTo>
                  <a:pt x="754" y="11801"/>
                </a:lnTo>
                <a:lnTo>
                  <a:pt x="657" y="11729"/>
                </a:lnTo>
                <a:lnTo>
                  <a:pt x="560" y="11656"/>
                </a:lnTo>
                <a:lnTo>
                  <a:pt x="511" y="11583"/>
                </a:lnTo>
                <a:lnTo>
                  <a:pt x="462" y="11461"/>
                </a:lnTo>
                <a:lnTo>
                  <a:pt x="462" y="11339"/>
                </a:lnTo>
                <a:lnTo>
                  <a:pt x="487" y="11096"/>
                </a:lnTo>
                <a:lnTo>
                  <a:pt x="535" y="11047"/>
                </a:lnTo>
                <a:lnTo>
                  <a:pt x="560" y="10974"/>
                </a:lnTo>
                <a:lnTo>
                  <a:pt x="584" y="10926"/>
                </a:lnTo>
                <a:lnTo>
                  <a:pt x="584" y="10828"/>
                </a:lnTo>
                <a:lnTo>
                  <a:pt x="511" y="10342"/>
                </a:lnTo>
                <a:lnTo>
                  <a:pt x="462" y="9831"/>
                </a:lnTo>
                <a:lnTo>
                  <a:pt x="462" y="9320"/>
                </a:lnTo>
                <a:lnTo>
                  <a:pt x="511" y="8809"/>
                </a:lnTo>
                <a:lnTo>
                  <a:pt x="584" y="8298"/>
                </a:lnTo>
                <a:lnTo>
                  <a:pt x="681" y="7787"/>
                </a:lnTo>
                <a:lnTo>
                  <a:pt x="803" y="7300"/>
                </a:lnTo>
                <a:lnTo>
                  <a:pt x="949" y="6813"/>
                </a:lnTo>
                <a:lnTo>
                  <a:pt x="1119" y="6400"/>
                </a:lnTo>
                <a:lnTo>
                  <a:pt x="1314" y="6010"/>
                </a:lnTo>
                <a:lnTo>
                  <a:pt x="1557" y="5621"/>
                </a:lnTo>
                <a:lnTo>
                  <a:pt x="1703" y="5451"/>
                </a:lnTo>
                <a:lnTo>
                  <a:pt x="1849" y="5280"/>
                </a:lnTo>
                <a:lnTo>
                  <a:pt x="2044" y="5134"/>
                </a:lnTo>
                <a:lnTo>
                  <a:pt x="2214" y="4988"/>
                </a:lnTo>
                <a:lnTo>
                  <a:pt x="2409" y="4891"/>
                </a:lnTo>
                <a:lnTo>
                  <a:pt x="2628" y="4794"/>
                </a:lnTo>
                <a:lnTo>
                  <a:pt x="2823" y="4745"/>
                </a:lnTo>
                <a:lnTo>
                  <a:pt x="3066" y="4696"/>
                </a:lnTo>
                <a:lnTo>
                  <a:pt x="3528" y="4623"/>
                </a:lnTo>
                <a:close/>
                <a:moveTo>
                  <a:pt x="3893" y="0"/>
                </a:moveTo>
                <a:lnTo>
                  <a:pt x="3699" y="73"/>
                </a:lnTo>
                <a:lnTo>
                  <a:pt x="3382" y="73"/>
                </a:lnTo>
                <a:lnTo>
                  <a:pt x="3212" y="122"/>
                </a:lnTo>
                <a:lnTo>
                  <a:pt x="3066" y="195"/>
                </a:lnTo>
                <a:lnTo>
                  <a:pt x="2896" y="268"/>
                </a:lnTo>
                <a:lnTo>
                  <a:pt x="2774" y="365"/>
                </a:lnTo>
                <a:lnTo>
                  <a:pt x="2628" y="487"/>
                </a:lnTo>
                <a:lnTo>
                  <a:pt x="2506" y="609"/>
                </a:lnTo>
                <a:lnTo>
                  <a:pt x="2287" y="901"/>
                </a:lnTo>
                <a:lnTo>
                  <a:pt x="2093" y="1217"/>
                </a:lnTo>
                <a:lnTo>
                  <a:pt x="1947" y="1533"/>
                </a:lnTo>
                <a:lnTo>
                  <a:pt x="1874" y="1850"/>
                </a:lnTo>
                <a:lnTo>
                  <a:pt x="1849" y="2044"/>
                </a:lnTo>
                <a:lnTo>
                  <a:pt x="1849" y="2215"/>
                </a:lnTo>
                <a:lnTo>
                  <a:pt x="1874" y="2409"/>
                </a:lnTo>
                <a:lnTo>
                  <a:pt x="1898" y="2580"/>
                </a:lnTo>
                <a:lnTo>
                  <a:pt x="1947" y="2750"/>
                </a:lnTo>
                <a:lnTo>
                  <a:pt x="2020" y="2896"/>
                </a:lnTo>
                <a:lnTo>
                  <a:pt x="2093" y="3066"/>
                </a:lnTo>
                <a:lnTo>
                  <a:pt x="2214" y="3212"/>
                </a:lnTo>
                <a:lnTo>
                  <a:pt x="2312" y="3358"/>
                </a:lnTo>
                <a:lnTo>
                  <a:pt x="2433" y="3480"/>
                </a:lnTo>
                <a:lnTo>
                  <a:pt x="2579" y="3577"/>
                </a:lnTo>
                <a:lnTo>
                  <a:pt x="2725" y="3699"/>
                </a:lnTo>
                <a:lnTo>
                  <a:pt x="2871" y="3772"/>
                </a:lnTo>
                <a:lnTo>
                  <a:pt x="3042" y="3845"/>
                </a:lnTo>
                <a:lnTo>
                  <a:pt x="3212" y="3918"/>
                </a:lnTo>
                <a:lnTo>
                  <a:pt x="3407" y="3966"/>
                </a:lnTo>
                <a:lnTo>
                  <a:pt x="3553" y="3966"/>
                </a:lnTo>
                <a:lnTo>
                  <a:pt x="3528" y="4039"/>
                </a:lnTo>
                <a:lnTo>
                  <a:pt x="3504" y="4234"/>
                </a:lnTo>
                <a:lnTo>
                  <a:pt x="3431" y="4234"/>
                </a:lnTo>
                <a:lnTo>
                  <a:pt x="3188" y="4210"/>
                </a:lnTo>
                <a:lnTo>
                  <a:pt x="2944" y="4210"/>
                </a:lnTo>
                <a:lnTo>
                  <a:pt x="2725" y="4258"/>
                </a:lnTo>
                <a:lnTo>
                  <a:pt x="2506" y="4331"/>
                </a:lnTo>
                <a:lnTo>
                  <a:pt x="2287" y="4404"/>
                </a:lnTo>
                <a:lnTo>
                  <a:pt x="2093" y="4526"/>
                </a:lnTo>
                <a:lnTo>
                  <a:pt x="1898" y="4648"/>
                </a:lnTo>
                <a:lnTo>
                  <a:pt x="1728" y="4794"/>
                </a:lnTo>
                <a:lnTo>
                  <a:pt x="1557" y="4964"/>
                </a:lnTo>
                <a:lnTo>
                  <a:pt x="1387" y="5134"/>
                </a:lnTo>
                <a:lnTo>
                  <a:pt x="1095" y="5499"/>
                </a:lnTo>
                <a:lnTo>
                  <a:pt x="852" y="5913"/>
                </a:lnTo>
                <a:lnTo>
                  <a:pt x="633" y="6327"/>
                </a:lnTo>
                <a:lnTo>
                  <a:pt x="438" y="6862"/>
                </a:lnTo>
                <a:lnTo>
                  <a:pt x="268" y="7446"/>
                </a:lnTo>
                <a:lnTo>
                  <a:pt x="122" y="8006"/>
                </a:lnTo>
                <a:lnTo>
                  <a:pt x="49" y="8614"/>
                </a:lnTo>
                <a:lnTo>
                  <a:pt x="0" y="9198"/>
                </a:lnTo>
                <a:lnTo>
                  <a:pt x="0" y="9806"/>
                </a:lnTo>
                <a:lnTo>
                  <a:pt x="49" y="10390"/>
                </a:lnTo>
                <a:lnTo>
                  <a:pt x="122" y="10974"/>
                </a:lnTo>
                <a:lnTo>
                  <a:pt x="146" y="10974"/>
                </a:lnTo>
                <a:lnTo>
                  <a:pt x="97" y="11193"/>
                </a:lnTo>
                <a:lnTo>
                  <a:pt x="73" y="11412"/>
                </a:lnTo>
                <a:lnTo>
                  <a:pt x="97" y="11631"/>
                </a:lnTo>
                <a:lnTo>
                  <a:pt x="170" y="11777"/>
                </a:lnTo>
                <a:lnTo>
                  <a:pt x="219" y="11899"/>
                </a:lnTo>
                <a:lnTo>
                  <a:pt x="316" y="11972"/>
                </a:lnTo>
                <a:lnTo>
                  <a:pt x="414" y="12069"/>
                </a:lnTo>
                <a:lnTo>
                  <a:pt x="511" y="12142"/>
                </a:lnTo>
                <a:lnTo>
                  <a:pt x="633" y="12191"/>
                </a:lnTo>
                <a:lnTo>
                  <a:pt x="754" y="12215"/>
                </a:lnTo>
                <a:lnTo>
                  <a:pt x="876" y="12215"/>
                </a:lnTo>
                <a:lnTo>
                  <a:pt x="998" y="12166"/>
                </a:lnTo>
                <a:lnTo>
                  <a:pt x="1144" y="12069"/>
                </a:lnTo>
                <a:lnTo>
                  <a:pt x="1241" y="11923"/>
                </a:lnTo>
                <a:lnTo>
                  <a:pt x="1217" y="12604"/>
                </a:lnTo>
                <a:lnTo>
                  <a:pt x="1217" y="13261"/>
                </a:lnTo>
                <a:lnTo>
                  <a:pt x="1217" y="14040"/>
                </a:lnTo>
                <a:lnTo>
                  <a:pt x="1241" y="14819"/>
                </a:lnTo>
                <a:lnTo>
                  <a:pt x="1265" y="15597"/>
                </a:lnTo>
                <a:lnTo>
                  <a:pt x="1314" y="16376"/>
                </a:lnTo>
                <a:lnTo>
                  <a:pt x="1460" y="17958"/>
                </a:lnTo>
                <a:lnTo>
                  <a:pt x="1509" y="18736"/>
                </a:lnTo>
                <a:lnTo>
                  <a:pt x="1509" y="19515"/>
                </a:lnTo>
                <a:lnTo>
                  <a:pt x="1265" y="19685"/>
                </a:lnTo>
                <a:lnTo>
                  <a:pt x="1022" y="19904"/>
                </a:lnTo>
                <a:lnTo>
                  <a:pt x="827" y="20147"/>
                </a:lnTo>
                <a:lnTo>
                  <a:pt x="730" y="20269"/>
                </a:lnTo>
                <a:lnTo>
                  <a:pt x="681" y="20415"/>
                </a:lnTo>
                <a:lnTo>
                  <a:pt x="633" y="20512"/>
                </a:lnTo>
                <a:lnTo>
                  <a:pt x="657" y="20634"/>
                </a:lnTo>
                <a:lnTo>
                  <a:pt x="706" y="20707"/>
                </a:lnTo>
                <a:lnTo>
                  <a:pt x="803" y="20756"/>
                </a:lnTo>
                <a:lnTo>
                  <a:pt x="1119" y="20829"/>
                </a:lnTo>
                <a:lnTo>
                  <a:pt x="1411" y="20829"/>
                </a:lnTo>
                <a:lnTo>
                  <a:pt x="1703" y="20804"/>
                </a:lnTo>
                <a:lnTo>
                  <a:pt x="1995" y="20731"/>
                </a:lnTo>
                <a:lnTo>
                  <a:pt x="2214" y="20634"/>
                </a:lnTo>
                <a:lnTo>
                  <a:pt x="2458" y="20512"/>
                </a:lnTo>
                <a:lnTo>
                  <a:pt x="2555" y="20439"/>
                </a:lnTo>
                <a:lnTo>
                  <a:pt x="2652" y="20366"/>
                </a:lnTo>
                <a:lnTo>
                  <a:pt x="2750" y="20269"/>
                </a:lnTo>
                <a:lnTo>
                  <a:pt x="2798" y="20172"/>
                </a:lnTo>
                <a:lnTo>
                  <a:pt x="2847" y="20123"/>
                </a:lnTo>
                <a:lnTo>
                  <a:pt x="2871" y="20074"/>
                </a:lnTo>
                <a:lnTo>
                  <a:pt x="2969" y="19783"/>
                </a:lnTo>
                <a:lnTo>
                  <a:pt x="3042" y="19466"/>
                </a:lnTo>
                <a:lnTo>
                  <a:pt x="3090" y="19150"/>
                </a:lnTo>
                <a:lnTo>
                  <a:pt x="3139" y="18809"/>
                </a:lnTo>
                <a:lnTo>
                  <a:pt x="3188" y="18152"/>
                </a:lnTo>
                <a:lnTo>
                  <a:pt x="3236" y="17520"/>
                </a:lnTo>
                <a:lnTo>
                  <a:pt x="3285" y="16425"/>
                </a:lnTo>
                <a:lnTo>
                  <a:pt x="3334" y="15330"/>
                </a:lnTo>
                <a:lnTo>
                  <a:pt x="3407" y="14502"/>
                </a:lnTo>
                <a:lnTo>
                  <a:pt x="3480" y="13651"/>
                </a:lnTo>
                <a:lnTo>
                  <a:pt x="3528" y="13164"/>
                </a:lnTo>
                <a:lnTo>
                  <a:pt x="3601" y="12872"/>
                </a:lnTo>
                <a:lnTo>
                  <a:pt x="3650" y="12750"/>
                </a:lnTo>
                <a:lnTo>
                  <a:pt x="3699" y="12629"/>
                </a:lnTo>
                <a:lnTo>
                  <a:pt x="3747" y="12750"/>
                </a:lnTo>
                <a:lnTo>
                  <a:pt x="3796" y="12872"/>
                </a:lnTo>
                <a:lnTo>
                  <a:pt x="3845" y="13164"/>
                </a:lnTo>
                <a:lnTo>
                  <a:pt x="3918" y="13651"/>
                </a:lnTo>
                <a:lnTo>
                  <a:pt x="3991" y="14502"/>
                </a:lnTo>
                <a:lnTo>
                  <a:pt x="4064" y="15330"/>
                </a:lnTo>
                <a:lnTo>
                  <a:pt x="4112" y="16425"/>
                </a:lnTo>
                <a:lnTo>
                  <a:pt x="4161" y="17520"/>
                </a:lnTo>
                <a:lnTo>
                  <a:pt x="4210" y="18152"/>
                </a:lnTo>
                <a:lnTo>
                  <a:pt x="4258" y="18809"/>
                </a:lnTo>
                <a:lnTo>
                  <a:pt x="4307" y="19150"/>
                </a:lnTo>
                <a:lnTo>
                  <a:pt x="4356" y="19466"/>
                </a:lnTo>
                <a:lnTo>
                  <a:pt x="4429" y="19783"/>
                </a:lnTo>
                <a:lnTo>
                  <a:pt x="4526" y="20074"/>
                </a:lnTo>
                <a:lnTo>
                  <a:pt x="4550" y="20123"/>
                </a:lnTo>
                <a:lnTo>
                  <a:pt x="4599" y="20172"/>
                </a:lnTo>
                <a:lnTo>
                  <a:pt x="4648" y="20269"/>
                </a:lnTo>
                <a:lnTo>
                  <a:pt x="4745" y="20366"/>
                </a:lnTo>
                <a:lnTo>
                  <a:pt x="4842" y="20439"/>
                </a:lnTo>
                <a:lnTo>
                  <a:pt x="4940" y="20512"/>
                </a:lnTo>
                <a:lnTo>
                  <a:pt x="5183" y="20634"/>
                </a:lnTo>
                <a:lnTo>
                  <a:pt x="5402" y="20731"/>
                </a:lnTo>
                <a:lnTo>
                  <a:pt x="5694" y="20804"/>
                </a:lnTo>
                <a:lnTo>
                  <a:pt x="5986" y="20829"/>
                </a:lnTo>
                <a:lnTo>
                  <a:pt x="6278" y="20829"/>
                </a:lnTo>
                <a:lnTo>
                  <a:pt x="6594" y="20756"/>
                </a:lnTo>
                <a:lnTo>
                  <a:pt x="6691" y="20707"/>
                </a:lnTo>
                <a:lnTo>
                  <a:pt x="6740" y="20634"/>
                </a:lnTo>
                <a:lnTo>
                  <a:pt x="6740" y="20512"/>
                </a:lnTo>
                <a:lnTo>
                  <a:pt x="6716" y="20415"/>
                </a:lnTo>
                <a:lnTo>
                  <a:pt x="6667" y="20269"/>
                </a:lnTo>
                <a:lnTo>
                  <a:pt x="6570" y="20147"/>
                </a:lnTo>
                <a:lnTo>
                  <a:pt x="6375" y="19904"/>
                </a:lnTo>
                <a:lnTo>
                  <a:pt x="6132" y="19685"/>
                </a:lnTo>
                <a:lnTo>
                  <a:pt x="5864" y="19515"/>
                </a:lnTo>
                <a:lnTo>
                  <a:pt x="5889" y="18736"/>
                </a:lnTo>
                <a:lnTo>
                  <a:pt x="5937" y="17958"/>
                </a:lnTo>
                <a:lnTo>
                  <a:pt x="6059" y="16376"/>
                </a:lnTo>
                <a:lnTo>
                  <a:pt x="6132" y="15597"/>
                </a:lnTo>
                <a:lnTo>
                  <a:pt x="6156" y="14819"/>
                </a:lnTo>
                <a:lnTo>
                  <a:pt x="6180" y="14040"/>
                </a:lnTo>
                <a:lnTo>
                  <a:pt x="6180" y="13261"/>
                </a:lnTo>
                <a:lnTo>
                  <a:pt x="6180" y="12604"/>
                </a:lnTo>
                <a:lnTo>
                  <a:pt x="6156" y="11923"/>
                </a:lnTo>
                <a:lnTo>
                  <a:pt x="6253" y="12069"/>
                </a:lnTo>
                <a:lnTo>
                  <a:pt x="6399" y="12166"/>
                </a:lnTo>
                <a:lnTo>
                  <a:pt x="6521" y="12215"/>
                </a:lnTo>
                <a:lnTo>
                  <a:pt x="6643" y="12215"/>
                </a:lnTo>
                <a:lnTo>
                  <a:pt x="6764" y="12191"/>
                </a:lnTo>
                <a:lnTo>
                  <a:pt x="6886" y="12142"/>
                </a:lnTo>
                <a:lnTo>
                  <a:pt x="6983" y="12069"/>
                </a:lnTo>
                <a:lnTo>
                  <a:pt x="7081" y="11972"/>
                </a:lnTo>
                <a:lnTo>
                  <a:pt x="7178" y="11899"/>
                </a:lnTo>
                <a:lnTo>
                  <a:pt x="7227" y="11777"/>
                </a:lnTo>
                <a:lnTo>
                  <a:pt x="7300" y="11631"/>
                </a:lnTo>
                <a:lnTo>
                  <a:pt x="7324" y="11412"/>
                </a:lnTo>
                <a:lnTo>
                  <a:pt x="7300" y="11193"/>
                </a:lnTo>
                <a:lnTo>
                  <a:pt x="7251" y="10974"/>
                </a:lnTo>
                <a:lnTo>
                  <a:pt x="7275" y="10974"/>
                </a:lnTo>
                <a:lnTo>
                  <a:pt x="7348" y="10390"/>
                </a:lnTo>
                <a:lnTo>
                  <a:pt x="7397" y="9806"/>
                </a:lnTo>
                <a:lnTo>
                  <a:pt x="7397" y="9198"/>
                </a:lnTo>
                <a:lnTo>
                  <a:pt x="7348" y="8614"/>
                </a:lnTo>
                <a:lnTo>
                  <a:pt x="7251" y="8006"/>
                </a:lnTo>
                <a:lnTo>
                  <a:pt x="7129" y="7446"/>
                </a:lnTo>
                <a:lnTo>
                  <a:pt x="6959" y="6862"/>
                </a:lnTo>
                <a:lnTo>
                  <a:pt x="6764" y="6327"/>
                </a:lnTo>
                <a:lnTo>
                  <a:pt x="6545" y="5913"/>
                </a:lnTo>
                <a:lnTo>
                  <a:pt x="6302" y="5499"/>
                </a:lnTo>
                <a:lnTo>
                  <a:pt x="6010" y="5134"/>
                </a:lnTo>
                <a:lnTo>
                  <a:pt x="5840" y="4964"/>
                </a:lnTo>
                <a:lnTo>
                  <a:pt x="5670" y="4794"/>
                </a:lnTo>
                <a:lnTo>
                  <a:pt x="5499" y="4648"/>
                </a:lnTo>
                <a:lnTo>
                  <a:pt x="5305" y="4526"/>
                </a:lnTo>
                <a:lnTo>
                  <a:pt x="5110" y="4404"/>
                </a:lnTo>
                <a:lnTo>
                  <a:pt x="4891" y="4331"/>
                </a:lnTo>
                <a:lnTo>
                  <a:pt x="4672" y="4258"/>
                </a:lnTo>
                <a:lnTo>
                  <a:pt x="4453" y="4210"/>
                </a:lnTo>
                <a:lnTo>
                  <a:pt x="4210" y="4210"/>
                </a:lnTo>
                <a:lnTo>
                  <a:pt x="3966" y="4234"/>
                </a:lnTo>
                <a:lnTo>
                  <a:pt x="3966" y="4210"/>
                </a:lnTo>
                <a:lnTo>
                  <a:pt x="3966" y="4185"/>
                </a:lnTo>
                <a:lnTo>
                  <a:pt x="3966" y="4137"/>
                </a:lnTo>
                <a:lnTo>
                  <a:pt x="3942" y="4039"/>
                </a:lnTo>
                <a:lnTo>
                  <a:pt x="3918" y="3966"/>
                </a:lnTo>
                <a:lnTo>
                  <a:pt x="4064" y="3942"/>
                </a:lnTo>
                <a:lnTo>
                  <a:pt x="4210" y="3893"/>
                </a:lnTo>
                <a:lnTo>
                  <a:pt x="4356" y="3845"/>
                </a:lnTo>
                <a:lnTo>
                  <a:pt x="4477" y="3772"/>
                </a:lnTo>
                <a:lnTo>
                  <a:pt x="4721" y="3602"/>
                </a:lnTo>
                <a:lnTo>
                  <a:pt x="4940" y="3383"/>
                </a:lnTo>
                <a:lnTo>
                  <a:pt x="5110" y="3115"/>
                </a:lnTo>
                <a:lnTo>
                  <a:pt x="5232" y="2847"/>
                </a:lnTo>
                <a:lnTo>
                  <a:pt x="5353" y="2531"/>
                </a:lnTo>
                <a:lnTo>
                  <a:pt x="5402" y="2215"/>
                </a:lnTo>
                <a:lnTo>
                  <a:pt x="5426" y="2069"/>
                </a:lnTo>
                <a:lnTo>
                  <a:pt x="5402" y="1898"/>
                </a:lnTo>
                <a:lnTo>
                  <a:pt x="5378" y="1704"/>
                </a:lnTo>
                <a:lnTo>
                  <a:pt x="5329" y="1485"/>
                </a:lnTo>
                <a:lnTo>
                  <a:pt x="5280" y="1290"/>
                </a:lnTo>
                <a:lnTo>
                  <a:pt x="5183" y="1095"/>
                </a:lnTo>
                <a:lnTo>
                  <a:pt x="5086" y="876"/>
                </a:lnTo>
                <a:lnTo>
                  <a:pt x="4988" y="682"/>
                </a:lnTo>
                <a:lnTo>
                  <a:pt x="4867" y="511"/>
                </a:lnTo>
                <a:lnTo>
                  <a:pt x="4721" y="365"/>
                </a:lnTo>
                <a:lnTo>
                  <a:pt x="4575" y="219"/>
                </a:lnTo>
                <a:lnTo>
                  <a:pt x="4429" y="122"/>
                </a:lnTo>
                <a:lnTo>
                  <a:pt x="4258" y="49"/>
                </a:lnTo>
                <a:lnTo>
                  <a:pt x="4088" y="0"/>
                </a:lnTo>
                <a:close/>
              </a:path>
            </a:pathLst>
          </a:custGeom>
          <a:solidFill>
            <a:srgbClr val="25212A">
              <a:alpha val="7115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17" name="Google Shape;1017;p95"/>
          <p:cNvSpPr/>
          <p:nvPr/>
        </p:nvSpPr>
        <p:spPr>
          <a:xfrm>
            <a:off x="7276641" y="5010825"/>
            <a:ext cx="227986" cy="562438"/>
          </a:xfrm>
          <a:custGeom>
            <a:rect b="b" l="l" r="r" t="t"/>
            <a:pathLst>
              <a:path extrusionOk="0" h="21073" w="8542">
                <a:moveTo>
                  <a:pt x="4478" y="487"/>
                </a:moveTo>
                <a:lnTo>
                  <a:pt x="4673" y="536"/>
                </a:lnTo>
                <a:lnTo>
                  <a:pt x="4600" y="584"/>
                </a:lnTo>
                <a:lnTo>
                  <a:pt x="4527" y="657"/>
                </a:lnTo>
                <a:lnTo>
                  <a:pt x="4527" y="730"/>
                </a:lnTo>
                <a:lnTo>
                  <a:pt x="4527" y="755"/>
                </a:lnTo>
                <a:lnTo>
                  <a:pt x="4697" y="755"/>
                </a:lnTo>
                <a:lnTo>
                  <a:pt x="4819" y="730"/>
                </a:lnTo>
                <a:lnTo>
                  <a:pt x="4892" y="682"/>
                </a:lnTo>
                <a:lnTo>
                  <a:pt x="4965" y="633"/>
                </a:lnTo>
                <a:lnTo>
                  <a:pt x="5038" y="682"/>
                </a:lnTo>
                <a:lnTo>
                  <a:pt x="4965" y="730"/>
                </a:lnTo>
                <a:lnTo>
                  <a:pt x="4916" y="779"/>
                </a:lnTo>
                <a:lnTo>
                  <a:pt x="4819" y="925"/>
                </a:lnTo>
                <a:lnTo>
                  <a:pt x="4819" y="949"/>
                </a:lnTo>
                <a:lnTo>
                  <a:pt x="4843" y="974"/>
                </a:lnTo>
                <a:lnTo>
                  <a:pt x="4867" y="998"/>
                </a:lnTo>
                <a:lnTo>
                  <a:pt x="4892" y="974"/>
                </a:lnTo>
                <a:lnTo>
                  <a:pt x="5038" y="876"/>
                </a:lnTo>
                <a:lnTo>
                  <a:pt x="5111" y="828"/>
                </a:lnTo>
                <a:lnTo>
                  <a:pt x="5208" y="803"/>
                </a:lnTo>
                <a:lnTo>
                  <a:pt x="5330" y="901"/>
                </a:lnTo>
                <a:lnTo>
                  <a:pt x="5451" y="1022"/>
                </a:lnTo>
                <a:lnTo>
                  <a:pt x="5281" y="1120"/>
                </a:lnTo>
                <a:lnTo>
                  <a:pt x="5208" y="1193"/>
                </a:lnTo>
                <a:lnTo>
                  <a:pt x="5111" y="1266"/>
                </a:lnTo>
                <a:lnTo>
                  <a:pt x="4965" y="1436"/>
                </a:lnTo>
                <a:lnTo>
                  <a:pt x="4965" y="1460"/>
                </a:lnTo>
                <a:lnTo>
                  <a:pt x="4965" y="1485"/>
                </a:lnTo>
                <a:lnTo>
                  <a:pt x="5013" y="1485"/>
                </a:lnTo>
                <a:lnTo>
                  <a:pt x="5111" y="1436"/>
                </a:lnTo>
                <a:lnTo>
                  <a:pt x="5208" y="1387"/>
                </a:lnTo>
                <a:lnTo>
                  <a:pt x="5403" y="1314"/>
                </a:lnTo>
                <a:lnTo>
                  <a:pt x="5573" y="1217"/>
                </a:lnTo>
                <a:lnTo>
                  <a:pt x="5695" y="1412"/>
                </a:lnTo>
                <a:lnTo>
                  <a:pt x="5768" y="1631"/>
                </a:lnTo>
                <a:lnTo>
                  <a:pt x="5719" y="1631"/>
                </a:lnTo>
                <a:lnTo>
                  <a:pt x="5597" y="1679"/>
                </a:lnTo>
                <a:lnTo>
                  <a:pt x="5451" y="1728"/>
                </a:lnTo>
                <a:lnTo>
                  <a:pt x="5184" y="1874"/>
                </a:lnTo>
                <a:lnTo>
                  <a:pt x="4989" y="1996"/>
                </a:lnTo>
                <a:lnTo>
                  <a:pt x="4892" y="2069"/>
                </a:lnTo>
                <a:lnTo>
                  <a:pt x="4819" y="2166"/>
                </a:lnTo>
                <a:lnTo>
                  <a:pt x="4819" y="2190"/>
                </a:lnTo>
                <a:lnTo>
                  <a:pt x="4843" y="2215"/>
                </a:lnTo>
                <a:lnTo>
                  <a:pt x="4940" y="2239"/>
                </a:lnTo>
                <a:lnTo>
                  <a:pt x="5038" y="2239"/>
                </a:lnTo>
                <a:lnTo>
                  <a:pt x="5232" y="2166"/>
                </a:lnTo>
                <a:lnTo>
                  <a:pt x="5524" y="2069"/>
                </a:lnTo>
                <a:lnTo>
                  <a:pt x="5816" y="1947"/>
                </a:lnTo>
                <a:lnTo>
                  <a:pt x="5841" y="1947"/>
                </a:lnTo>
                <a:lnTo>
                  <a:pt x="5841" y="1971"/>
                </a:lnTo>
                <a:lnTo>
                  <a:pt x="5841" y="2142"/>
                </a:lnTo>
                <a:lnTo>
                  <a:pt x="5816" y="2312"/>
                </a:lnTo>
                <a:lnTo>
                  <a:pt x="5743" y="2312"/>
                </a:lnTo>
                <a:lnTo>
                  <a:pt x="5622" y="2361"/>
                </a:lnTo>
                <a:lnTo>
                  <a:pt x="5476" y="2385"/>
                </a:lnTo>
                <a:lnTo>
                  <a:pt x="5208" y="2434"/>
                </a:lnTo>
                <a:lnTo>
                  <a:pt x="4916" y="2507"/>
                </a:lnTo>
                <a:lnTo>
                  <a:pt x="4794" y="2555"/>
                </a:lnTo>
                <a:lnTo>
                  <a:pt x="4648" y="2604"/>
                </a:lnTo>
                <a:lnTo>
                  <a:pt x="4648" y="2653"/>
                </a:lnTo>
                <a:lnTo>
                  <a:pt x="4673" y="2653"/>
                </a:lnTo>
                <a:lnTo>
                  <a:pt x="5208" y="2701"/>
                </a:lnTo>
                <a:lnTo>
                  <a:pt x="5476" y="2701"/>
                </a:lnTo>
                <a:lnTo>
                  <a:pt x="5719" y="2653"/>
                </a:lnTo>
                <a:lnTo>
                  <a:pt x="5646" y="2847"/>
                </a:lnTo>
                <a:lnTo>
                  <a:pt x="5524" y="3042"/>
                </a:lnTo>
                <a:lnTo>
                  <a:pt x="4697" y="3042"/>
                </a:lnTo>
                <a:lnTo>
                  <a:pt x="4624" y="3018"/>
                </a:lnTo>
                <a:lnTo>
                  <a:pt x="4575" y="2993"/>
                </a:lnTo>
                <a:lnTo>
                  <a:pt x="4551" y="2993"/>
                </a:lnTo>
                <a:lnTo>
                  <a:pt x="4551" y="3018"/>
                </a:lnTo>
                <a:lnTo>
                  <a:pt x="4600" y="3091"/>
                </a:lnTo>
                <a:lnTo>
                  <a:pt x="4673" y="3164"/>
                </a:lnTo>
                <a:lnTo>
                  <a:pt x="4746" y="3212"/>
                </a:lnTo>
                <a:lnTo>
                  <a:pt x="4843" y="3261"/>
                </a:lnTo>
                <a:lnTo>
                  <a:pt x="5086" y="3310"/>
                </a:lnTo>
                <a:lnTo>
                  <a:pt x="5330" y="3310"/>
                </a:lnTo>
                <a:lnTo>
                  <a:pt x="5159" y="3456"/>
                </a:lnTo>
                <a:lnTo>
                  <a:pt x="4989" y="3577"/>
                </a:lnTo>
                <a:lnTo>
                  <a:pt x="4892" y="3529"/>
                </a:lnTo>
                <a:lnTo>
                  <a:pt x="4746" y="3504"/>
                </a:lnTo>
                <a:lnTo>
                  <a:pt x="4259" y="3504"/>
                </a:lnTo>
                <a:lnTo>
                  <a:pt x="4235" y="3529"/>
                </a:lnTo>
                <a:lnTo>
                  <a:pt x="4210" y="3577"/>
                </a:lnTo>
                <a:lnTo>
                  <a:pt x="4210" y="3626"/>
                </a:lnTo>
                <a:lnTo>
                  <a:pt x="4235" y="3699"/>
                </a:lnTo>
                <a:lnTo>
                  <a:pt x="4283" y="3748"/>
                </a:lnTo>
                <a:lnTo>
                  <a:pt x="4429" y="3796"/>
                </a:lnTo>
                <a:lnTo>
                  <a:pt x="4283" y="3821"/>
                </a:lnTo>
                <a:lnTo>
                  <a:pt x="3967" y="3821"/>
                </a:lnTo>
                <a:lnTo>
                  <a:pt x="3821" y="3772"/>
                </a:lnTo>
                <a:lnTo>
                  <a:pt x="3675" y="3723"/>
                </a:lnTo>
                <a:lnTo>
                  <a:pt x="3529" y="3650"/>
                </a:lnTo>
                <a:lnTo>
                  <a:pt x="3407" y="3577"/>
                </a:lnTo>
                <a:lnTo>
                  <a:pt x="3310" y="3456"/>
                </a:lnTo>
                <a:lnTo>
                  <a:pt x="3213" y="3358"/>
                </a:lnTo>
                <a:lnTo>
                  <a:pt x="3115" y="3237"/>
                </a:lnTo>
                <a:lnTo>
                  <a:pt x="2969" y="2945"/>
                </a:lnTo>
                <a:lnTo>
                  <a:pt x="2848" y="2653"/>
                </a:lnTo>
                <a:lnTo>
                  <a:pt x="2775" y="2361"/>
                </a:lnTo>
                <a:lnTo>
                  <a:pt x="2750" y="2069"/>
                </a:lnTo>
                <a:lnTo>
                  <a:pt x="2750" y="1898"/>
                </a:lnTo>
                <a:lnTo>
                  <a:pt x="2775" y="1728"/>
                </a:lnTo>
                <a:lnTo>
                  <a:pt x="2823" y="1558"/>
                </a:lnTo>
                <a:lnTo>
                  <a:pt x="2896" y="1412"/>
                </a:lnTo>
                <a:lnTo>
                  <a:pt x="3067" y="1120"/>
                </a:lnTo>
                <a:lnTo>
                  <a:pt x="3261" y="852"/>
                </a:lnTo>
                <a:lnTo>
                  <a:pt x="3359" y="755"/>
                </a:lnTo>
                <a:lnTo>
                  <a:pt x="3480" y="682"/>
                </a:lnTo>
                <a:lnTo>
                  <a:pt x="3699" y="560"/>
                </a:lnTo>
                <a:lnTo>
                  <a:pt x="3772" y="584"/>
                </a:lnTo>
                <a:lnTo>
                  <a:pt x="3845" y="560"/>
                </a:lnTo>
                <a:lnTo>
                  <a:pt x="4064" y="511"/>
                </a:lnTo>
                <a:lnTo>
                  <a:pt x="4259" y="487"/>
                </a:lnTo>
                <a:close/>
                <a:moveTo>
                  <a:pt x="4600" y="4818"/>
                </a:moveTo>
                <a:lnTo>
                  <a:pt x="4940" y="4842"/>
                </a:lnTo>
                <a:lnTo>
                  <a:pt x="4746" y="4915"/>
                </a:lnTo>
                <a:lnTo>
                  <a:pt x="4600" y="5037"/>
                </a:lnTo>
                <a:lnTo>
                  <a:pt x="4600" y="5061"/>
                </a:lnTo>
                <a:lnTo>
                  <a:pt x="4600" y="5086"/>
                </a:lnTo>
                <a:lnTo>
                  <a:pt x="4624" y="5110"/>
                </a:lnTo>
                <a:lnTo>
                  <a:pt x="4648" y="5134"/>
                </a:lnTo>
                <a:lnTo>
                  <a:pt x="4770" y="5110"/>
                </a:lnTo>
                <a:lnTo>
                  <a:pt x="4867" y="5086"/>
                </a:lnTo>
                <a:lnTo>
                  <a:pt x="5086" y="5013"/>
                </a:lnTo>
                <a:lnTo>
                  <a:pt x="5305" y="4964"/>
                </a:lnTo>
                <a:lnTo>
                  <a:pt x="5403" y="4940"/>
                </a:lnTo>
                <a:lnTo>
                  <a:pt x="5500" y="4915"/>
                </a:lnTo>
                <a:lnTo>
                  <a:pt x="5573" y="4940"/>
                </a:lnTo>
                <a:lnTo>
                  <a:pt x="5719" y="4964"/>
                </a:lnTo>
                <a:lnTo>
                  <a:pt x="5695" y="4988"/>
                </a:lnTo>
                <a:lnTo>
                  <a:pt x="5427" y="5086"/>
                </a:lnTo>
                <a:lnTo>
                  <a:pt x="5281" y="5159"/>
                </a:lnTo>
                <a:lnTo>
                  <a:pt x="5232" y="5207"/>
                </a:lnTo>
                <a:lnTo>
                  <a:pt x="5184" y="5256"/>
                </a:lnTo>
                <a:lnTo>
                  <a:pt x="5208" y="5280"/>
                </a:lnTo>
                <a:lnTo>
                  <a:pt x="5281" y="5329"/>
                </a:lnTo>
                <a:lnTo>
                  <a:pt x="5403" y="5353"/>
                </a:lnTo>
                <a:lnTo>
                  <a:pt x="5524" y="5353"/>
                </a:lnTo>
                <a:lnTo>
                  <a:pt x="5622" y="5329"/>
                </a:lnTo>
                <a:lnTo>
                  <a:pt x="5938" y="5256"/>
                </a:lnTo>
                <a:lnTo>
                  <a:pt x="6254" y="5183"/>
                </a:lnTo>
                <a:lnTo>
                  <a:pt x="6425" y="5305"/>
                </a:lnTo>
                <a:lnTo>
                  <a:pt x="6254" y="5329"/>
                </a:lnTo>
                <a:lnTo>
                  <a:pt x="6035" y="5378"/>
                </a:lnTo>
                <a:lnTo>
                  <a:pt x="5841" y="5451"/>
                </a:lnTo>
                <a:lnTo>
                  <a:pt x="5743" y="5475"/>
                </a:lnTo>
                <a:lnTo>
                  <a:pt x="5670" y="5548"/>
                </a:lnTo>
                <a:lnTo>
                  <a:pt x="5573" y="5597"/>
                </a:lnTo>
                <a:lnTo>
                  <a:pt x="5500" y="5645"/>
                </a:lnTo>
                <a:lnTo>
                  <a:pt x="5476" y="5670"/>
                </a:lnTo>
                <a:lnTo>
                  <a:pt x="5500" y="5694"/>
                </a:lnTo>
                <a:lnTo>
                  <a:pt x="5573" y="5694"/>
                </a:lnTo>
                <a:lnTo>
                  <a:pt x="5622" y="5718"/>
                </a:lnTo>
                <a:lnTo>
                  <a:pt x="5670" y="5718"/>
                </a:lnTo>
                <a:lnTo>
                  <a:pt x="5743" y="5743"/>
                </a:lnTo>
                <a:lnTo>
                  <a:pt x="5889" y="5718"/>
                </a:lnTo>
                <a:lnTo>
                  <a:pt x="6035" y="5694"/>
                </a:lnTo>
                <a:lnTo>
                  <a:pt x="6230" y="5645"/>
                </a:lnTo>
                <a:lnTo>
                  <a:pt x="6400" y="5621"/>
                </a:lnTo>
                <a:lnTo>
                  <a:pt x="6571" y="5621"/>
                </a:lnTo>
                <a:lnTo>
                  <a:pt x="6668" y="5645"/>
                </a:lnTo>
                <a:lnTo>
                  <a:pt x="6741" y="5670"/>
                </a:lnTo>
                <a:lnTo>
                  <a:pt x="6668" y="5694"/>
                </a:lnTo>
                <a:lnTo>
                  <a:pt x="6498" y="5718"/>
                </a:lnTo>
                <a:lnTo>
                  <a:pt x="6352" y="5767"/>
                </a:lnTo>
                <a:lnTo>
                  <a:pt x="6206" y="5840"/>
                </a:lnTo>
                <a:lnTo>
                  <a:pt x="6133" y="5913"/>
                </a:lnTo>
                <a:lnTo>
                  <a:pt x="6108" y="5962"/>
                </a:lnTo>
                <a:lnTo>
                  <a:pt x="6084" y="6010"/>
                </a:lnTo>
                <a:lnTo>
                  <a:pt x="6108" y="6059"/>
                </a:lnTo>
                <a:lnTo>
                  <a:pt x="6133" y="6083"/>
                </a:lnTo>
                <a:lnTo>
                  <a:pt x="6181" y="6108"/>
                </a:lnTo>
                <a:lnTo>
                  <a:pt x="6279" y="6108"/>
                </a:lnTo>
                <a:lnTo>
                  <a:pt x="6400" y="6083"/>
                </a:lnTo>
                <a:lnTo>
                  <a:pt x="6619" y="6010"/>
                </a:lnTo>
                <a:lnTo>
                  <a:pt x="7130" y="6010"/>
                </a:lnTo>
                <a:lnTo>
                  <a:pt x="7203" y="6108"/>
                </a:lnTo>
                <a:lnTo>
                  <a:pt x="7276" y="6229"/>
                </a:lnTo>
                <a:lnTo>
                  <a:pt x="7106" y="6278"/>
                </a:lnTo>
                <a:lnTo>
                  <a:pt x="6936" y="6351"/>
                </a:lnTo>
                <a:lnTo>
                  <a:pt x="6790" y="6473"/>
                </a:lnTo>
                <a:lnTo>
                  <a:pt x="6668" y="6594"/>
                </a:lnTo>
                <a:lnTo>
                  <a:pt x="6668" y="6619"/>
                </a:lnTo>
                <a:lnTo>
                  <a:pt x="6887" y="6619"/>
                </a:lnTo>
                <a:lnTo>
                  <a:pt x="7082" y="6594"/>
                </a:lnTo>
                <a:lnTo>
                  <a:pt x="7471" y="6570"/>
                </a:lnTo>
                <a:lnTo>
                  <a:pt x="7544" y="6765"/>
                </a:lnTo>
                <a:lnTo>
                  <a:pt x="7130" y="6862"/>
                </a:lnTo>
                <a:lnTo>
                  <a:pt x="6984" y="6935"/>
                </a:lnTo>
                <a:lnTo>
                  <a:pt x="6936" y="6959"/>
                </a:lnTo>
                <a:lnTo>
                  <a:pt x="6911" y="6984"/>
                </a:lnTo>
                <a:lnTo>
                  <a:pt x="6960" y="7057"/>
                </a:lnTo>
                <a:lnTo>
                  <a:pt x="7033" y="7081"/>
                </a:lnTo>
                <a:lnTo>
                  <a:pt x="7106" y="7105"/>
                </a:lnTo>
                <a:lnTo>
                  <a:pt x="7203" y="7105"/>
                </a:lnTo>
                <a:lnTo>
                  <a:pt x="7422" y="7081"/>
                </a:lnTo>
                <a:lnTo>
                  <a:pt x="7641" y="7032"/>
                </a:lnTo>
                <a:lnTo>
                  <a:pt x="7714" y="7227"/>
                </a:lnTo>
                <a:lnTo>
                  <a:pt x="7544" y="7276"/>
                </a:lnTo>
                <a:lnTo>
                  <a:pt x="7349" y="7349"/>
                </a:lnTo>
                <a:lnTo>
                  <a:pt x="7203" y="7422"/>
                </a:lnTo>
                <a:lnTo>
                  <a:pt x="7155" y="7470"/>
                </a:lnTo>
                <a:lnTo>
                  <a:pt x="7106" y="7543"/>
                </a:lnTo>
                <a:lnTo>
                  <a:pt x="7106" y="7568"/>
                </a:lnTo>
                <a:lnTo>
                  <a:pt x="7106" y="7592"/>
                </a:lnTo>
                <a:lnTo>
                  <a:pt x="7130" y="7616"/>
                </a:lnTo>
                <a:lnTo>
                  <a:pt x="7155" y="7616"/>
                </a:lnTo>
                <a:lnTo>
                  <a:pt x="7228" y="7568"/>
                </a:lnTo>
                <a:lnTo>
                  <a:pt x="7325" y="7543"/>
                </a:lnTo>
                <a:lnTo>
                  <a:pt x="7495" y="7519"/>
                </a:lnTo>
                <a:lnTo>
                  <a:pt x="7763" y="7470"/>
                </a:lnTo>
                <a:lnTo>
                  <a:pt x="7836" y="7762"/>
                </a:lnTo>
                <a:lnTo>
                  <a:pt x="7812" y="7787"/>
                </a:lnTo>
                <a:lnTo>
                  <a:pt x="7568" y="7811"/>
                </a:lnTo>
                <a:lnTo>
                  <a:pt x="7349" y="7884"/>
                </a:lnTo>
                <a:lnTo>
                  <a:pt x="7301" y="7933"/>
                </a:lnTo>
                <a:lnTo>
                  <a:pt x="7301" y="7981"/>
                </a:lnTo>
                <a:lnTo>
                  <a:pt x="7301" y="8030"/>
                </a:lnTo>
                <a:lnTo>
                  <a:pt x="7349" y="8054"/>
                </a:lnTo>
                <a:lnTo>
                  <a:pt x="7447" y="8079"/>
                </a:lnTo>
                <a:lnTo>
                  <a:pt x="7568" y="8079"/>
                </a:lnTo>
                <a:lnTo>
                  <a:pt x="7763" y="8054"/>
                </a:lnTo>
                <a:lnTo>
                  <a:pt x="7885" y="8030"/>
                </a:lnTo>
                <a:lnTo>
                  <a:pt x="7933" y="8273"/>
                </a:lnTo>
                <a:lnTo>
                  <a:pt x="7690" y="8346"/>
                </a:lnTo>
                <a:lnTo>
                  <a:pt x="7593" y="8395"/>
                </a:lnTo>
                <a:lnTo>
                  <a:pt x="7495" y="8468"/>
                </a:lnTo>
                <a:lnTo>
                  <a:pt x="7495" y="8492"/>
                </a:lnTo>
                <a:lnTo>
                  <a:pt x="7739" y="8541"/>
                </a:lnTo>
                <a:lnTo>
                  <a:pt x="7958" y="8541"/>
                </a:lnTo>
                <a:lnTo>
                  <a:pt x="7982" y="8809"/>
                </a:lnTo>
                <a:lnTo>
                  <a:pt x="7860" y="8833"/>
                </a:lnTo>
                <a:lnTo>
                  <a:pt x="7739" y="8857"/>
                </a:lnTo>
                <a:lnTo>
                  <a:pt x="7641" y="8930"/>
                </a:lnTo>
                <a:lnTo>
                  <a:pt x="7568" y="9003"/>
                </a:lnTo>
                <a:lnTo>
                  <a:pt x="7544" y="9052"/>
                </a:lnTo>
                <a:lnTo>
                  <a:pt x="7568" y="9101"/>
                </a:lnTo>
                <a:lnTo>
                  <a:pt x="7690" y="9125"/>
                </a:lnTo>
                <a:lnTo>
                  <a:pt x="7787" y="9125"/>
                </a:lnTo>
                <a:lnTo>
                  <a:pt x="8006" y="9101"/>
                </a:lnTo>
                <a:lnTo>
                  <a:pt x="8006" y="9320"/>
                </a:lnTo>
                <a:lnTo>
                  <a:pt x="7933" y="9344"/>
                </a:lnTo>
                <a:lnTo>
                  <a:pt x="7860" y="9368"/>
                </a:lnTo>
                <a:lnTo>
                  <a:pt x="7787" y="9417"/>
                </a:lnTo>
                <a:lnTo>
                  <a:pt x="7666" y="9490"/>
                </a:lnTo>
                <a:lnTo>
                  <a:pt x="7641" y="9539"/>
                </a:lnTo>
                <a:lnTo>
                  <a:pt x="7666" y="9563"/>
                </a:lnTo>
                <a:lnTo>
                  <a:pt x="7787" y="9587"/>
                </a:lnTo>
                <a:lnTo>
                  <a:pt x="7933" y="9612"/>
                </a:lnTo>
                <a:lnTo>
                  <a:pt x="8031" y="9612"/>
                </a:lnTo>
                <a:lnTo>
                  <a:pt x="8031" y="9855"/>
                </a:lnTo>
                <a:lnTo>
                  <a:pt x="7909" y="9879"/>
                </a:lnTo>
                <a:lnTo>
                  <a:pt x="7787" y="9928"/>
                </a:lnTo>
                <a:lnTo>
                  <a:pt x="7690" y="10001"/>
                </a:lnTo>
                <a:lnTo>
                  <a:pt x="7666" y="10025"/>
                </a:lnTo>
                <a:lnTo>
                  <a:pt x="7666" y="10050"/>
                </a:lnTo>
                <a:lnTo>
                  <a:pt x="7714" y="10098"/>
                </a:lnTo>
                <a:lnTo>
                  <a:pt x="8031" y="10098"/>
                </a:lnTo>
                <a:lnTo>
                  <a:pt x="8006" y="10415"/>
                </a:lnTo>
                <a:lnTo>
                  <a:pt x="7885" y="10439"/>
                </a:lnTo>
                <a:lnTo>
                  <a:pt x="7739" y="10488"/>
                </a:lnTo>
                <a:lnTo>
                  <a:pt x="7714" y="10512"/>
                </a:lnTo>
                <a:lnTo>
                  <a:pt x="7714" y="10536"/>
                </a:lnTo>
                <a:lnTo>
                  <a:pt x="7739" y="10585"/>
                </a:lnTo>
                <a:lnTo>
                  <a:pt x="7763" y="10609"/>
                </a:lnTo>
                <a:lnTo>
                  <a:pt x="7885" y="10634"/>
                </a:lnTo>
                <a:lnTo>
                  <a:pt x="7982" y="10634"/>
                </a:lnTo>
                <a:lnTo>
                  <a:pt x="7958" y="10901"/>
                </a:lnTo>
                <a:lnTo>
                  <a:pt x="7909" y="10926"/>
                </a:lnTo>
                <a:lnTo>
                  <a:pt x="7860" y="10926"/>
                </a:lnTo>
                <a:lnTo>
                  <a:pt x="7812" y="10950"/>
                </a:lnTo>
                <a:lnTo>
                  <a:pt x="7787" y="10950"/>
                </a:lnTo>
                <a:lnTo>
                  <a:pt x="7787" y="10999"/>
                </a:lnTo>
                <a:lnTo>
                  <a:pt x="7860" y="11047"/>
                </a:lnTo>
                <a:lnTo>
                  <a:pt x="7933" y="11072"/>
                </a:lnTo>
                <a:lnTo>
                  <a:pt x="7958" y="11145"/>
                </a:lnTo>
                <a:lnTo>
                  <a:pt x="7982" y="11193"/>
                </a:lnTo>
                <a:lnTo>
                  <a:pt x="8079" y="11266"/>
                </a:lnTo>
                <a:lnTo>
                  <a:pt x="8055" y="11437"/>
                </a:lnTo>
                <a:lnTo>
                  <a:pt x="8006" y="11583"/>
                </a:lnTo>
                <a:lnTo>
                  <a:pt x="7933" y="11729"/>
                </a:lnTo>
                <a:lnTo>
                  <a:pt x="7812" y="11826"/>
                </a:lnTo>
                <a:lnTo>
                  <a:pt x="7690" y="11899"/>
                </a:lnTo>
                <a:lnTo>
                  <a:pt x="7520" y="11899"/>
                </a:lnTo>
                <a:lnTo>
                  <a:pt x="7447" y="11850"/>
                </a:lnTo>
                <a:lnTo>
                  <a:pt x="7398" y="11802"/>
                </a:lnTo>
                <a:lnTo>
                  <a:pt x="7325" y="11729"/>
                </a:lnTo>
                <a:lnTo>
                  <a:pt x="7301" y="11656"/>
                </a:lnTo>
                <a:lnTo>
                  <a:pt x="7276" y="11583"/>
                </a:lnTo>
                <a:lnTo>
                  <a:pt x="7276" y="11388"/>
                </a:lnTo>
                <a:lnTo>
                  <a:pt x="7301" y="11242"/>
                </a:lnTo>
                <a:lnTo>
                  <a:pt x="7398" y="11096"/>
                </a:lnTo>
                <a:lnTo>
                  <a:pt x="7422" y="11023"/>
                </a:lnTo>
                <a:lnTo>
                  <a:pt x="7447" y="10974"/>
                </a:lnTo>
                <a:lnTo>
                  <a:pt x="7447" y="10828"/>
                </a:lnTo>
                <a:lnTo>
                  <a:pt x="7374" y="10561"/>
                </a:lnTo>
                <a:lnTo>
                  <a:pt x="7301" y="10074"/>
                </a:lnTo>
                <a:lnTo>
                  <a:pt x="7252" y="9612"/>
                </a:lnTo>
                <a:lnTo>
                  <a:pt x="7179" y="9125"/>
                </a:lnTo>
                <a:lnTo>
                  <a:pt x="7106" y="8906"/>
                </a:lnTo>
                <a:lnTo>
                  <a:pt x="7033" y="8663"/>
                </a:lnTo>
                <a:lnTo>
                  <a:pt x="6765" y="7957"/>
                </a:lnTo>
                <a:lnTo>
                  <a:pt x="6449" y="7276"/>
                </a:lnTo>
                <a:lnTo>
                  <a:pt x="6400" y="7203"/>
                </a:lnTo>
                <a:lnTo>
                  <a:pt x="6352" y="7105"/>
                </a:lnTo>
                <a:lnTo>
                  <a:pt x="6327" y="7057"/>
                </a:lnTo>
                <a:lnTo>
                  <a:pt x="6206" y="7057"/>
                </a:lnTo>
                <a:lnTo>
                  <a:pt x="6157" y="7081"/>
                </a:lnTo>
                <a:lnTo>
                  <a:pt x="6133" y="7105"/>
                </a:lnTo>
                <a:lnTo>
                  <a:pt x="6133" y="7154"/>
                </a:lnTo>
                <a:lnTo>
                  <a:pt x="6133" y="7227"/>
                </a:lnTo>
                <a:lnTo>
                  <a:pt x="5987" y="7227"/>
                </a:lnTo>
                <a:lnTo>
                  <a:pt x="5816" y="7251"/>
                </a:lnTo>
                <a:lnTo>
                  <a:pt x="5743" y="7276"/>
                </a:lnTo>
                <a:lnTo>
                  <a:pt x="5670" y="7300"/>
                </a:lnTo>
                <a:lnTo>
                  <a:pt x="5646" y="7349"/>
                </a:lnTo>
                <a:lnTo>
                  <a:pt x="5646" y="7397"/>
                </a:lnTo>
                <a:lnTo>
                  <a:pt x="5670" y="7422"/>
                </a:lnTo>
                <a:lnTo>
                  <a:pt x="5695" y="7470"/>
                </a:lnTo>
                <a:lnTo>
                  <a:pt x="5743" y="7495"/>
                </a:lnTo>
                <a:lnTo>
                  <a:pt x="5816" y="7519"/>
                </a:lnTo>
                <a:lnTo>
                  <a:pt x="6133" y="7519"/>
                </a:lnTo>
                <a:lnTo>
                  <a:pt x="6133" y="7714"/>
                </a:lnTo>
                <a:lnTo>
                  <a:pt x="6084" y="7714"/>
                </a:lnTo>
                <a:lnTo>
                  <a:pt x="5768" y="7738"/>
                </a:lnTo>
                <a:lnTo>
                  <a:pt x="5597" y="7787"/>
                </a:lnTo>
                <a:lnTo>
                  <a:pt x="5451" y="7860"/>
                </a:lnTo>
                <a:lnTo>
                  <a:pt x="5427" y="7884"/>
                </a:lnTo>
                <a:lnTo>
                  <a:pt x="5451" y="7933"/>
                </a:lnTo>
                <a:lnTo>
                  <a:pt x="5573" y="7981"/>
                </a:lnTo>
                <a:lnTo>
                  <a:pt x="5719" y="8006"/>
                </a:lnTo>
                <a:lnTo>
                  <a:pt x="6157" y="8006"/>
                </a:lnTo>
                <a:lnTo>
                  <a:pt x="6157" y="8298"/>
                </a:lnTo>
                <a:lnTo>
                  <a:pt x="5962" y="8298"/>
                </a:lnTo>
                <a:lnTo>
                  <a:pt x="5792" y="8322"/>
                </a:lnTo>
                <a:lnTo>
                  <a:pt x="5646" y="8322"/>
                </a:lnTo>
                <a:lnTo>
                  <a:pt x="5500" y="8371"/>
                </a:lnTo>
                <a:lnTo>
                  <a:pt x="5354" y="8444"/>
                </a:lnTo>
                <a:lnTo>
                  <a:pt x="5232" y="8541"/>
                </a:lnTo>
                <a:lnTo>
                  <a:pt x="5232" y="8565"/>
                </a:lnTo>
                <a:lnTo>
                  <a:pt x="5232" y="8590"/>
                </a:lnTo>
                <a:lnTo>
                  <a:pt x="5378" y="8638"/>
                </a:lnTo>
                <a:lnTo>
                  <a:pt x="5524" y="8663"/>
                </a:lnTo>
                <a:lnTo>
                  <a:pt x="5987" y="8663"/>
                </a:lnTo>
                <a:lnTo>
                  <a:pt x="6157" y="8638"/>
                </a:lnTo>
                <a:lnTo>
                  <a:pt x="6157" y="8784"/>
                </a:lnTo>
                <a:lnTo>
                  <a:pt x="6084" y="8760"/>
                </a:lnTo>
                <a:lnTo>
                  <a:pt x="5987" y="8784"/>
                </a:lnTo>
                <a:lnTo>
                  <a:pt x="5816" y="8809"/>
                </a:lnTo>
                <a:lnTo>
                  <a:pt x="5549" y="8833"/>
                </a:lnTo>
                <a:lnTo>
                  <a:pt x="5403" y="8857"/>
                </a:lnTo>
                <a:lnTo>
                  <a:pt x="5281" y="8906"/>
                </a:lnTo>
                <a:lnTo>
                  <a:pt x="5257" y="8930"/>
                </a:lnTo>
                <a:lnTo>
                  <a:pt x="5281" y="8955"/>
                </a:lnTo>
                <a:lnTo>
                  <a:pt x="5403" y="9028"/>
                </a:lnTo>
                <a:lnTo>
                  <a:pt x="5549" y="9052"/>
                </a:lnTo>
                <a:lnTo>
                  <a:pt x="5670" y="9076"/>
                </a:lnTo>
                <a:lnTo>
                  <a:pt x="5816" y="9101"/>
                </a:lnTo>
                <a:lnTo>
                  <a:pt x="5987" y="9101"/>
                </a:lnTo>
                <a:lnTo>
                  <a:pt x="6084" y="9076"/>
                </a:lnTo>
                <a:lnTo>
                  <a:pt x="6181" y="9076"/>
                </a:lnTo>
                <a:lnTo>
                  <a:pt x="6181" y="9320"/>
                </a:lnTo>
                <a:lnTo>
                  <a:pt x="5962" y="9295"/>
                </a:lnTo>
                <a:lnTo>
                  <a:pt x="5743" y="9320"/>
                </a:lnTo>
                <a:lnTo>
                  <a:pt x="5500" y="9344"/>
                </a:lnTo>
                <a:lnTo>
                  <a:pt x="5378" y="9393"/>
                </a:lnTo>
                <a:lnTo>
                  <a:pt x="5281" y="9441"/>
                </a:lnTo>
                <a:lnTo>
                  <a:pt x="5257" y="9466"/>
                </a:lnTo>
                <a:lnTo>
                  <a:pt x="5257" y="9514"/>
                </a:lnTo>
                <a:lnTo>
                  <a:pt x="5305" y="9563"/>
                </a:lnTo>
                <a:lnTo>
                  <a:pt x="5378" y="9587"/>
                </a:lnTo>
                <a:lnTo>
                  <a:pt x="5476" y="9612"/>
                </a:lnTo>
                <a:lnTo>
                  <a:pt x="5914" y="9612"/>
                </a:lnTo>
                <a:lnTo>
                  <a:pt x="6181" y="9636"/>
                </a:lnTo>
                <a:lnTo>
                  <a:pt x="6157" y="9855"/>
                </a:lnTo>
                <a:lnTo>
                  <a:pt x="6060" y="9855"/>
                </a:lnTo>
                <a:lnTo>
                  <a:pt x="5670" y="9928"/>
                </a:lnTo>
                <a:lnTo>
                  <a:pt x="5500" y="9952"/>
                </a:lnTo>
                <a:lnTo>
                  <a:pt x="5427" y="10001"/>
                </a:lnTo>
                <a:lnTo>
                  <a:pt x="5403" y="10001"/>
                </a:lnTo>
                <a:lnTo>
                  <a:pt x="5378" y="10025"/>
                </a:lnTo>
                <a:lnTo>
                  <a:pt x="5378" y="10098"/>
                </a:lnTo>
                <a:lnTo>
                  <a:pt x="5403" y="10147"/>
                </a:lnTo>
                <a:lnTo>
                  <a:pt x="5451" y="10171"/>
                </a:lnTo>
                <a:lnTo>
                  <a:pt x="5500" y="10196"/>
                </a:lnTo>
                <a:lnTo>
                  <a:pt x="5622" y="10220"/>
                </a:lnTo>
                <a:lnTo>
                  <a:pt x="5743" y="10220"/>
                </a:lnTo>
                <a:lnTo>
                  <a:pt x="5938" y="10196"/>
                </a:lnTo>
                <a:lnTo>
                  <a:pt x="6133" y="10171"/>
                </a:lnTo>
                <a:lnTo>
                  <a:pt x="6157" y="10147"/>
                </a:lnTo>
                <a:lnTo>
                  <a:pt x="6157" y="10366"/>
                </a:lnTo>
                <a:lnTo>
                  <a:pt x="6011" y="10390"/>
                </a:lnTo>
                <a:lnTo>
                  <a:pt x="5889" y="10415"/>
                </a:lnTo>
                <a:lnTo>
                  <a:pt x="5573" y="10512"/>
                </a:lnTo>
                <a:lnTo>
                  <a:pt x="5403" y="10585"/>
                </a:lnTo>
                <a:lnTo>
                  <a:pt x="5354" y="10634"/>
                </a:lnTo>
                <a:lnTo>
                  <a:pt x="5354" y="10658"/>
                </a:lnTo>
                <a:lnTo>
                  <a:pt x="5403" y="10707"/>
                </a:lnTo>
                <a:lnTo>
                  <a:pt x="5451" y="10731"/>
                </a:lnTo>
                <a:lnTo>
                  <a:pt x="5573" y="10755"/>
                </a:lnTo>
                <a:lnTo>
                  <a:pt x="5841" y="10731"/>
                </a:lnTo>
                <a:lnTo>
                  <a:pt x="6157" y="10682"/>
                </a:lnTo>
                <a:lnTo>
                  <a:pt x="6157" y="10999"/>
                </a:lnTo>
                <a:lnTo>
                  <a:pt x="6133" y="10999"/>
                </a:lnTo>
                <a:lnTo>
                  <a:pt x="5938" y="11023"/>
                </a:lnTo>
                <a:lnTo>
                  <a:pt x="5743" y="11047"/>
                </a:lnTo>
                <a:lnTo>
                  <a:pt x="5549" y="11120"/>
                </a:lnTo>
                <a:lnTo>
                  <a:pt x="5378" y="11193"/>
                </a:lnTo>
                <a:lnTo>
                  <a:pt x="5354" y="11218"/>
                </a:lnTo>
                <a:lnTo>
                  <a:pt x="5354" y="11242"/>
                </a:lnTo>
                <a:lnTo>
                  <a:pt x="5354" y="11266"/>
                </a:lnTo>
                <a:lnTo>
                  <a:pt x="5378" y="11291"/>
                </a:lnTo>
                <a:lnTo>
                  <a:pt x="5573" y="11315"/>
                </a:lnTo>
                <a:lnTo>
                  <a:pt x="5768" y="11315"/>
                </a:lnTo>
                <a:lnTo>
                  <a:pt x="6133" y="11291"/>
                </a:lnTo>
                <a:lnTo>
                  <a:pt x="6157" y="11266"/>
                </a:lnTo>
                <a:lnTo>
                  <a:pt x="6157" y="11558"/>
                </a:lnTo>
                <a:lnTo>
                  <a:pt x="6011" y="11558"/>
                </a:lnTo>
                <a:lnTo>
                  <a:pt x="5841" y="11607"/>
                </a:lnTo>
                <a:lnTo>
                  <a:pt x="5573" y="11656"/>
                </a:lnTo>
                <a:lnTo>
                  <a:pt x="5330" y="11753"/>
                </a:lnTo>
                <a:lnTo>
                  <a:pt x="5305" y="11777"/>
                </a:lnTo>
                <a:lnTo>
                  <a:pt x="5305" y="11826"/>
                </a:lnTo>
                <a:lnTo>
                  <a:pt x="5330" y="11850"/>
                </a:lnTo>
                <a:lnTo>
                  <a:pt x="5378" y="11850"/>
                </a:lnTo>
                <a:lnTo>
                  <a:pt x="5622" y="11875"/>
                </a:lnTo>
                <a:lnTo>
                  <a:pt x="5865" y="11850"/>
                </a:lnTo>
                <a:lnTo>
                  <a:pt x="6011" y="11850"/>
                </a:lnTo>
                <a:lnTo>
                  <a:pt x="6084" y="11826"/>
                </a:lnTo>
                <a:lnTo>
                  <a:pt x="6157" y="11802"/>
                </a:lnTo>
                <a:lnTo>
                  <a:pt x="6157" y="12020"/>
                </a:lnTo>
                <a:lnTo>
                  <a:pt x="5962" y="12020"/>
                </a:lnTo>
                <a:lnTo>
                  <a:pt x="5743" y="12045"/>
                </a:lnTo>
                <a:lnTo>
                  <a:pt x="5549" y="12118"/>
                </a:lnTo>
                <a:lnTo>
                  <a:pt x="5476" y="12142"/>
                </a:lnTo>
                <a:lnTo>
                  <a:pt x="5378" y="12191"/>
                </a:lnTo>
                <a:lnTo>
                  <a:pt x="5378" y="12239"/>
                </a:lnTo>
                <a:lnTo>
                  <a:pt x="5378" y="12264"/>
                </a:lnTo>
                <a:lnTo>
                  <a:pt x="5476" y="12312"/>
                </a:lnTo>
                <a:lnTo>
                  <a:pt x="5549" y="12337"/>
                </a:lnTo>
                <a:lnTo>
                  <a:pt x="5743" y="12385"/>
                </a:lnTo>
                <a:lnTo>
                  <a:pt x="5962" y="12361"/>
                </a:lnTo>
                <a:lnTo>
                  <a:pt x="6157" y="12361"/>
                </a:lnTo>
                <a:lnTo>
                  <a:pt x="6157" y="12458"/>
                </a:lnTo>
                <a:lnTo>
                  <a:pt x="6157" y="12483"/>
                </a:lnTo>
                <a:lnTo>
                  <a:pt x="6011" y="12531"/>
                </a:lnTo>
                <a:lnTo>
                  <a:pt x="5889" y="12580"/>
                </a:lnTo>
                <a:lnTo>
                  <a:pt x="5622" y="12653"/>
                </a:lnTo>
                <a:lnTo>
                  <a:pt x="5500" y="12702"/>
                </a:lnTo>
                <a:lnTo>
                  <a:pt x="5403" y="12750"/>
                </a:lnTo>
                <a:lnTo>
                  <a:pt x="5378" y="12799"/>
                </a:lnTo>
                <a:lnTo>
                  <a:pt x="5378" y="12823"/>
                </a:lnTo>
                <a:lnTo>
                  <a:pt x="5403" y="12848"/>
                </a:lnTo>
                <a:lnTo>
                  <a:pt x="5500" y="12872"/>
                </a:lnTo>
                <a:lnTo>
                  <a:pt x="5622" y="12896"/>
                </a:lnTo>
                <a:lnTo>
                  <a:pt x="5743" y="12921"/>
                </a:lnTo>
                <a:lnTo>
                  <a:pt x="5865" y="12896"/>
                </a:lnTo>
                <a:lnTo>
                  <a:pt x="6011" y="12872"/>
                </a:lnTo>
                <a:lnTo>
                  <a:pt x="6181" y="12848"/>
                </a:lnTo>
                <a:lnTo>
                  <a:pt x="6181" y="13042"/>
                </a:lnTo>
                <a:lnTo>
                  <a:pt x="6108" y="13018"/>
                </a:lnTo>
                <a:lnTo>
                  <a:pt x="5962" y="13042"/>
                </a:lnTo>
                <a:lnTo>
                  <a:pt x="5841" y="13091"/>
                </a:lnTo>
                <a:lnTo>
                  <a:pt x="5719" y="13164"/>
                </a:lnTo>
                <a:lnTo>
                  <a:pt x="5573" y="13237"/>
                </a:lnTo>
                <a:lnTo>
                  <a:pt x="5549" y="13261"/>
                </a:lnTo>
                <a:lnTo>
                  <a:pt x="5573" y="13286"/>
                </a:lnTo>
                <a:lnTo>
                  <a:pt x="5597" y="13334"/>
                </a:lnTo>
                <a:lnTo>
                  <a:pt x="5622" y="13334"/>
                </a:lnTo>
                <a:lnTo>
                  <a:pt x="5743" y="13310"/>
                </a:lnTo>
                <a:lnTo>
                  <a:pt x="6157" y="13310"/>
                </a:lnTo>
                <a:lnTo>
                  <a:pt x="6206" y="13286"/>
                </a:lnTo>
                <a:lnTo>
                  <a:pt x="6206" y="13529"/>
                </a:lnTo>
                <a:lnTo>
                  <a:pt x="6035" y="13553"/>
                </a:lnTo>
                <a:lnTo>
                  <a:pt x="5865" y="13553"/>
                </a:lnTo>
                <a:lnTo>
                  <a:pt x="5719" y="13602"/>
                </a:lnTo>
                <a:lnTo>
                  <a:pt x="5573" y="13675"/>
                </a:lnTo>
                <a:lnTo>
                  <a:pt x="5524" y="13724"/>
                </a:lnTo>
                <a:lnTo>
                  <a:pt x="5476" y="13797"/>
                </a:lnTo>
                <a:lnTo>
                  <a:pt x="5476" y="13870"/>
                </a:lnTo>
                <a:lnTo>
                  <a:pt x="5476" y="13894"/>
                </a:lnTo>
                <a:lnTo>
                  <a:pt x="5500" y="13918"/>
                </a:lnTo>
                <a:lnTo>
                  <a:pt x="5646" y="13967"/>
                </a:lnTo>
                <a:lnTo>
                  <a:pt x="5792" y="13967"/>
                </a:lnTo>
                <a:lnTo>
                  <a:pt x="6108" y="13943"/>
                </a:lnTo>
                <a:lnTo>
                  <a:pt x="6254" y="13943"/>
                </a:lnTo>
                <a:lnTo>
                  <a:pt x="6279" y="14235"/>
                </a:lnTo>
                <a:lnTo>
                  <a:pt x="6011" y="14308"/>
                </a:lnTo>
                <a:lnTo>
                  <a:pt x="5841" y="14332"/>
                </a:lnTo>
                <a:lnTo>
                  <a:pt x="5670" y="14381"/>
                </a:lnTo>
                <a:lnTo>
                  <a:pt x="5622" y="14429"/>
                </a:lnTo>
                <a:lnTo>
                  <a:pt x="5597" y="14478"/>
                </a:lnTo>
                <a:lnTo>
                  <a:pt x="5622" y="14551"/>
                </a:lnTo>
                <a:lnTo>
                  <a:pt x="5670" y="14600"/>
                </a:lnTo>
                <a:lnTo>
                  <a:pt x="5719" y="14624"/>
                </a:lnTo>
                <a:lnTo>
                  <a:pt x="5792" y="14648"/>
                </a:lnTo>
                <a:lnTo>
                  <a:pt x="5962" y="14673"/>
                </a:lnTo>
                <a:lnTo>
                  <a:pt x="6133" y="14648"/>
                </a:lnTo>
                <a:lnTo>
                  <a:pt x="6303" y="14600"/>
                </a:lnTo>
                <a:lnTo>
                  <a:pt x="6303" y="14770"/>
                </a:lnTo>
                <a:lnTo>
                  <a:pt x="6133" y="14794"/>
                </a:lnTo>
                <a:lnTo>
                  <a:pt x="5962" y="14867"/>
                </a:lnTo>
                <a:lnTo>
                  <a:pt x="5841" y="14916"/>
                </a:lnTo>
                <a:lnTo>
                  <a:pt x="5719" y="14965"/>
                </a:lnTo>
                <a:lnTo>
                  <a:pt x="5646" y="15062"/>
                </a:lnTo>
                <a:lnTo>
                  <a:pt x="5597" y="15111"/>
                </a:lnTo>
                <a:lnTo>
                  <a:pt x="5573" y="15159"/>
                </a:lnTo>
                <a:lnTo>
                  <a:pt x="5573" y="15184"/>
                </a:lnTo>
                <a:lnTo>
                  <a:pt x="5597" y="15208"/>
                </a:lnTo>
                <a:lnTo>
                  <a:pt x="5670" y="15257"/>
                </a:lnTo>
                <a:lnTo>
                  <a:pt x="5768" y="15281"/>
                </a:lnTo>
                <a:lnTo>
                  <a:pt x="5962" y="15257"/>
                </a:lnTo>
                <a:lnTo>
                  <a:pt x="6352" y="15184"/>
                </a:lnTo>
                <a:lnTo>
                  <a:pt x="6376" y="15451"/>
                </a:lnTo>
                <a:lnTo>
                  <a:pt x="6133" y="15476"/>
                </a:lnTo>
                <a:lnTo>
                  <a:pt x="5865" y="15524"/>
                </a:lnTo>
                <a:lnTo>
                  <a:pt x="5743" y="15573"/>
                </a:lnTo>
                <a:lnTo>
                  <a:pt x="5646" y="15646"/>
                </a:lnTo>
                <a:lnTo>
                  <a:pt x="5622" y="15646"/>
                </a:lnTo>
                <a:lnTo>
                  <a:pt x="5622" y="15670"/>
                </a:lnTo>
                <a:lnTo>
                  <a:pt x="5695" y="15768"/>
                </a:lnTo>
                <a:lnTo>
                  <a:pt x="5792" y="15816"/>
                </a:lnTo>
                <a:lnTo>
                  <a:pt x="5889" y="15841"/>
                </a:lnTo>
                <a:lnTo>
                  <a:pt x="5987" y="15841"/>
                </a:lnTo>
                <a:lnTo>
                  <a:pt x="6206" y="15865"/>
                </a:lnTo>
                <a:lnTo>
                  <a:pt x="6400" y="15865"/>
                </a:lnTo>
                <a:lnTo>
                  <a:pt x="6400" y="15962"/>
                </a:lnTo>
                <a:lnTo>
                  <a:pt x="6133" y="16035"/>
                </a:lnTo>
                <a:lnTo>
                  <a:pt x="5938" y="16084"/>
                </a:lnTo>
                <a:lnTo>
                  <a:pt x="5792" y="16181"/>
                </a:lnTo>
                <a:lnTo>
                  <a:pt x="5768" y="16230"/>
                </a:lnTo>
                <a:lnTo>
                  <a:pt x="5768" y="16254"/>
                </a:lnTo>
                <a:lnTo>
                  <a:pt x="5816" y="16327"/>
                </a:lnTo>
                <a:lnTo>
                  <a:pt x="5889" y="16376"/>
                </a:lnTo>
                <a:lnTo>
                  <a:pt x="5987" y="16400"/>
                </a:lnTo>
                <a:lnTo>
                  <a:pt x="6181" y="16400"/>
                </a:lnTo>
                <a:lnTo>
                  <a:pt x="6425" y="16352"/>
                </a:lnTo>
                <a:lnTo>
                  <a:pt x="6449" y="16644"/>
                </a:lnTo>
                <a:lnTo>
                  <a:pt x="6230" y="16668"/>
                </a:lnTo>
                <a:lnTo>
                  <a:pt x="6035" y="16717"/>
                </a:lnTo>
                <a:lnTo>
                  <a:pt x="5962" y="16765"/>
                </a:lnTo>
                <a:lnTo>
                  <a:pt x="5865" y="16790"/>
                </a:lnTo>
                <a:lnTo>
                  <a:pt x="5841" y="16838"/>
                </a:lnTo>
                <a:lnTo>
                  <a:pt x="5841" y="16887"/>
                </a:lnTo>
                <a:lnTo>
                  <a:pt x="5841" y="16911"/>
                </a:lnTo>
                <a:lnTo>
                  <a:pt x="5889" y="16936"/>
                </a:lnTo>
                <a:lnTo>
                  <a:pt x="6084" y="16960"/>
                </a:lnTo>
                <a:lnTo>
                  <a:pt x="6279" y="16984"/>
                </a:lnTo>
                <a:lnTo>
                  <a:pt x="6449" y="16984"/>
                </a:lnTo>
                <a:lnTo>
                  <a:pt x="6449" y="17276"/>
                </a:lnTo>
                <a:lnTo>
                  <a:pt x="6206" y="17325"/>
                </a:lnTo>
                <a:lnTo>
                  <a:pt x="6011" y="17349"/>
                </a:lnTo>
                <a:lnTo>
                  <a:pt x="5938" y="17398"/>
                </a:lnTo>
                <a:lnTo>
                  <a:pt x="5865" y="17447"/>
                </a:lnTo>
                <a:lnTo>
                  <a:pt x="5841" y="17471"/>
                </a:lnTo>
                <a:lnTo>
                  <a:pt x="5841" y="17520"/>
                </a:lnTo>
                <a:lnTo>
                  <a:pt x="5841" y="17544"/>
                </a:lnTo>
                <a:lnTo>
                  <a:pt x="5865" y="17568"/>
                </a:lnTo>
                <a:lnTo>
                  <a:pt x="5987" y="17641"/>
                </a:lnTo>
                <a:lnTo>
                  <a:pt x="6133" y="17690"/>
                </a:lnTo>
                <a:lnTo>
                  <a:pt x="6303" y="17690"/>
                </a:lnTo>
                <a:lnTo>
                  <a:pt x="6449" y="17666"/>
                </a:lnTo>
                <a:lnTo>
                  <a:pt x="6449" y="17958"/>
                </a:lnTo>
                <a:lnTo>
                  <a:pt x="6303" y="17982"/>
                </a:lnTo>
                <a:lnTo>
                  <a:pt x="6181" y="18031"/>
                </a:lnTo>
                <a:lnTo>
                  <a:pt x="6011" y="18055"/>
                </a:lnTo>
                <a:lnTo>
                  <a:pt x="5914" y="18104"/>
                </a:lnTo>
                <a:lnTo>
                  <a:pt x="5841" y="18152"/>
                </a:lnTo>
                <a:lnTo>
                  <a:pt x="5816" y="18177"/>
                </a:lnTo>
                <a:lnTo>
                  <a:pt x="5816" y="18225"/>
                </a:lnTo>
                <a:lnTo>
                  <a:pt x="5841" y="18250"/>
                </a:lnTo>
                <a:lnTo>
                  <a:pt x="5865" y="18274"/>
                </a:lnTo>
                <a:lnTo>
                  <a:pt x="5987" y="18323"/>
                </a:lnTo>
                <a:lnTo>
                  <a:pt x="6157" y="18371"/>
                </a:lnTo>
                <a:lnTo>
                  <a:pt x="6303" y="18371"/>
                </a:lnTo>
                <a:lnTo>
                  <a:pt x="6449" y="18347"/>
                </a:lnTo>
                <a:lnTo>
                  <a:pt x="6473" y="18444"/>
                </a:lnTo>
                <a:lnTo>
                  <a:pt x="6303" y="18469"/>
                </a:lnTo>
                <a:lnTo>
                  <a:pt x="6157" y="18542"/>
                </a:lnTo>
                <a:lnTo>
                  <a:pt x="6035" y="18615"/>
                </a:lnTo>
                <a:lnTo>
                  <a:pt x="5914" y="18688"/>
                </a:lnTo>
                <a:lnTo>
                  <a:pt x="5889" y="18736"/>
                </a:lnTo>
                <a:lnTo>
                  <a:pt x="5889" y="18761"/>
                </a:lnTo>
                <a:lnTo>
                  <a:pt x="5914" y="18785"/>
                </a:lnTo>
                <a:lnTo>
                  <a:pt x="5962" y="18809"/>
                </a:lnTo>
                <a:lnTo>
                  <a:pt x="6108" y="18809"/>
                </a:lnTo>
                <a:lnTo>
                  <a:pt x="6279" y="18785"/>
                </a:lnTo>
                <a:lnTo>
                  <a:pt x="6498" y="18761"/>
                </a:lnTo>
                <a:lnTo>
                  <a:pt x="6522" y="18980"/>
                </a:lnTo>
                <a:lnTo>
                  <a:pt x="6376" y="19028"/>
                </a:lnTo>
                <a:lnTo>
                  <a:pt x="6254" y="19101"/>
                </a:lnTo>
                <a:lnTo>
                  <a:pt x="5987" y="19223"/>
                </a:lnTo>
                <a:lnTo>
                  <a:pt x="5962" y="19272"/>
                </a:lnTo>
                <a:lnTo>
                  <a:pt x="5962" y="19320"/>
                </a:lnTo>
                <a:lnTo>
                  <a:pt x="5987" y="19369"/>
                </a:lnTo>
                <a:lnTo>
                  <a:pt x="6011" y="19393"/>
                </a:lnTo>
                <a:lnTo>
                  <a:pt x="6425" y="19393"/>
                </a:lnTo>
                <a:lnTo>
                  <a:pt x="6595" y="19345"/>
                </a:lnTo>
                <a:lnTo>
                  <a:pt x="6619" y="19393"/>
                </a:lnTo>
                <a:lnTo>
                  <a:pt x="6571" y="19442"/>
                </a:lnTo>
                <a:lnTo>
                  <a:pt x="6522" y="19515"/>
                </a:lnTo>
                <a:lnTo>
                  <a:pt x="6254" y="19637"/>
                </a:lnTo>
                <a:lnTo>
                  <a:pt x="6230" y="19661"/>
                </a:lnTo>
                <a:lnTo>
                  <a:pt x="6206" y="19734"/>
                </a:lnTo>
                <a:lnTo>
                  <a:pt x="6230" y="19758"/>
                </a:lnTo>
                <a:lnTo>
                  <a:pt x="6279" y="19783"/>
                </a:lnTo>
                <a:lnTo>
                  <a:pt x="6595" y="19758"/>
                </a:lnTo>
                <a:lnTo>
                  <a:pt x="6668" y="19783"/>
                </a:lnTo>
                <a:lnTo>
                  <a:pt x="6887" y="19856"/>
                </a:lnTo>
                <a:lnTo>
                  <a:pt x="7106" y="19904"/>
                </a:lnTo>
                <a:lnTo>
                  <a:pt x="7203" y="19953"/>
                </a:lnTo>
                <a:lnTo>
                  <a:pt x="7252" y="20001"/>
                </a:lnTo>
                <a:lnTo>
                  <a:pt x="7276" y="20050"/>
                </a:lnTo>
                <a:lnTo>
                  <a:pt x="7276" y="20123"/>
                </a:lnTo>
                <a:lnTo>
                  <a:pt x="7252" y="20172"/>
                </a:lnTo>
                <a:lnTo>
                  <a:pt x="7203" y="20245"/>
                </a:lnTo>
                <a:lnTo>
                  <a:pt x="7057" y="20342"/>
                </a:lnTo>
                <a:lnTo>
                  <a:pt x="6936" y="20391"/>
                </a:lnTo>
                <a:lnTo>
                  <a:pt x="6814" y="20439"/>
                </a:lnTo>
                <a:lnTo>
                  <a:pt x="6692" y="20464"/>
                </a:lnTo>
                <a:lnTo>
                  <a:pt x="6571" y="20464"/>
                </a:lnTo>
                <a:lnTo>
                  <a:pt x="6303" y="20439"/>
                </a:lnTo>
                <a:lnTo>
                  <a:pt x="5889" y="20439"/>
                </a:lnTo>
                <a:lnTo>
                  <a:pt x="5768" y="20391"/>
                </a:lnTo>
                <a:lnTo>
                  <a:pt x="5670" y="20318"/>
                </a:lnTo>
                <a:lnTo>
                  <a:pt x="5597" y="20220"/>
                </a:lnTo>
                <a:lnTo>
                  <a:pt x="5524" y="20099"/>
                </a:lnTo>
                <a:lnTo>
                  <a:pt x="5476" y="19929"/>
                </a:lnTo>
                <a:lnTo>
                  <a:pt x="5403" y="19612"/>
                </a:lnTo>
                <a:lnTo>
                  <a:pt x="5354" y="19247"/>
                </a:lnTo>
                <a:lnTo>
                  <a:pt x="5330" y="18882"/>
                </a:lnTo>
                <a:lnTo>
                  <a:pt x="5305" y="18371"/>
                </a:lnTo>
                <a:lnTo>
                  <a:pt x="5184" y="16960"/>
                </a:lnTo>
                <a:lnTo>
                  <a:pt x="5111" y="16254"/>
                </a:lnTo>
                <a:lnTo>
                  <a:pt x="5038" y="15549"/>
                </a:lnTo>
                <a:lnTo>
                  <a:pt x="4965" y="15086"/>
                </a:lnTo>
                <a:lnTo>
                  <a:pt x="4867" y="14600"/>
                </a:lnTo>
                <a:lnTo>
                  <a:pt x="4624" y="13675"/>
                </a:lnTo>
                <a:lnTo>
                  <a:pt x="4527" y="13310"/>
                </a:lnTo>
                <a:lnTo>
                  <a:pt x="4454" y="13018"/>
                </a:lnTo>
                <a:lnTo>
                  <a:pt x="4405" y="12896"/>
                </a:lnTo>
                <a:lnTo>
                  <a:pt x="4356" y="12823"/>
                </a:lnTo>
                <a:lnTo>
                  <a:pt x="4356" y="12799"/>
                </a:lnTo>
                <a:lnTo>
                  <a:pt x="4332" y="12750"/>
                </a:lnTo>
                <a:lnTo>
                  <a:pt x="4283" y="12702"/>
                </a:lnTo>
                <a:lnTo>
                  <a:pt x="4235" y="12677"/>
                </a:lnTo>
                <a:lnTo>
                  <a:pt x="4186" y="12653"/>
                </a:lnTo>
                <a:lnTo>
                  <a:pt x="4113" y="12677"/>
                </a:lnTo>
                <a:lnTo>
                  <a:pt x="4040" y="12750"/>
                </a:lnTo>
                <a:lnTo>
                  <a:pt x="3991" y="12848"/>
                </a:lnTo>
                <a:lnTo>
                  <a:pt x="3918" y="13091"/>
                </a:lnTo>
                <a:lnTo>
                  <a:pt x="3870" y="13286"/>
                </a:lnTo>
                <a:lnTo>
                  <a:pt x="3772" y="13237"/>
                </a:lnTo>
                <a:lnTo>
                  <a:pt x="3675" y="13213"/>
                </a:lnTo>
                <a:lnTo>
                  <a:pt x="3626" y="13237"/>
                </a:lnTo>
                <a:lnTo>
                  <a:pt x="3602" y="13310"/>
                </a:lnTo>
                <a:lnTo>
                  <a:pt x="3626" y="13383"/>
                </a:lnTo>
                <a:lnTo>
                  <a:pt x="3675" y="13456"/>
                </a:lnTo>
                <a:lnTo>
                  <a:pt x="3748" y="13529"/>
                </a:lnTo>
                <a:lnTo>
                  <a:pt x="3821" y="13578"/>
                </a:lnTo>
                <a:lnTo>
                  <a:pt x="3797" y="13772"/>
                </a:lnTo>
                <a:lnTo>
                  <a:pt x="3651" y="13772"/>
                </a:lnTo>
                <a:lnTo>
                  <a:pt x="3505" y="13821"/>
                </a:lnTo>
                <a:lnTo>
                  <a:pt x="3480" y="13845"/>
                </a:lnTo>
                <a:lnTo>
                  <a:pt x="3505" y="13870"/>
                </a:lnTo>
                <a:lnTo>
                  <a:pt x="3651" y="13943"/>
                </a:lnTo>
                <a:lnTo>
                  <a:pt x="3772" y="14016"/>
                </a:lnTo>
                <a:lnTo>
                  <a:pt x="3724" y="14405"/>
                </a:lnTo>
                <a:lnTo>
                  <a:pt x="3505" y="14381"/>
                </a:lnTo>
                <a:lnTo>
                  <a:pt x="3407" y="14381"/>
                </a:lnTo>
                <a:lnTo>
                  <a:pt x="3310" y="14405"/>
                </a:lnTo>
                <a:lnTo>
                  <a:pt x="3286" y="14454"/>
                </a:lnTo>
                <a:lnTo>
                  <a:pt x="3286" y="14478"/>
                </a:lnTo>
                <a:lnTo>
                  <a:pt x="3286" y="14502"/>
                </a:lnTo>
                <a:lnTo>
                  <a:pt x="3383" y="14551"/>
                </a:lnTo>
                <a:lnTo>
                  <a:pt x="3480" y="14624"/>
                </a:lnTo>
                <a:lnTo>
                  <a:pt x="3675" y="14721"/>
                </a:lnTo>
                <a:lnTo>
                  <a:pt x="3675" y="14892"/>
                </a:lnTo>
                <a:lnTo>
                  <a:pt x="3480" y="14892"/>
                </a:lnTo>
                <a:lnTo>
                  <a:pt x="3286" y="14916"/>
                </a:lnTo>
                <a:lnTo>
                  <a:pt x="3213" y="14940"/>
                </a:lnTo>
                <a:lnTo>
                  <a:pt x="3140" y="14965"/>
                </a:lnTo>
                <a:lnTo>
                  <a:pt x="3115" y="15013"/>
                </a:lnTo>
                <a:lnTo>
                  <a:pt x="3115" y="15038"/>
                </a:lnTo>
                <a:lnTo>
                  <a:pt x="3140" y="15086"/>
                </a:lnTo>
                <a:lnTo>
                  <a:pt x="3188" y="15135"/>
                </a:lnTo>
                <a:lnTo>
                  <a:pt x="3310" y="15208"/>
                </a:lnTo>
                <a:lnTo>
                  <a:pt x="3456" y="15232"/>
                </a:lnTo>
                <a:lnTo>
                  <a:pt x="3626" y="15257"/>
                </a:lnTo>
                <a:lnTo>
                  <a:pt x="3578" y="15573"/>
                </a:lnTo>
                <a:lnTo>
                  <a:pt x="3334" y="15549"/>
                </a:lnTo>
                <a:lnTo>
                  <a:pt x="3018" y="15549"/>
                </a:lnTo>
                <a:lnTo>
                  <a:pt x="2921" y="15573"/>
                </a:lnTo>
                <a:lnTo>
                  <a:pt x="2896" y="15597"/>
                </a:lnTo>
                <a:lnTo>
                  <a:pt x="2896" y="15622"/>
                </a:lnTo>
                <a:lnTo>
                  <a:pt x="2945" y="15695"/>
                </a:lnTo>
                <a:lnTo>
                  <a:pt x="3018" y="15743"/>
                </a:lnTo>
                <a:lnTo>
                  <a:pt x="3164" y="15816"/>
                </a:lnTo>
                <a:lnTo>
                  <a:pt x="3359" y="15889"/>
                </a:lnTo>
                <a:lnTo>
                  <a:pt x="3553" y="15914"/>
                </a:lnTo>
                <a:lnTo>
                  <a:pt x="3529" y="16011"/>
                </a:lnTo>
                <a:lnTo>
                  <a:pt x="3261" y="16035"/>
                </a:lnTo>
                <a:lnTo>
                  <a:pt x="3115" y="16060"/>
                </a:lnTo>
                <a:lnTo>
                  <a:pt x="2994" y="16108"/>
                </a:lnTo>
                <a:lnTo>
                  <a:pt x="2969" y="16133"/>
                </a:lnTo>
                <a:lnTo>
                  <a:pt x="2969" y="16181"/>
                </a:lnTo>
                <a:lnTo>
                  <a:pt x="2969" y="16206"/>
                </a:lnTo>
                <a:lnTo>
                  <a:pt x="2994" y="16230"/>
                </a:lnTo>
                <a:lnTo>
                  <a:pt x="3115" y="16279"/>
                </a:lnTo>
                <a:lnTo>
                  <a:pt x="3237" y="16303"/>
                </a:lnTo>
                <a:lnTo>
                  <a:pt x="3480" y="16327"/>
                </a:lnTo>
                <a:lnTo>
                  <a:pt x="3432" y="16790"/>
                </a:lnTo>
                <a:lnTo>
                  <a:pt x="3261" y="16790"/>
                </a:lnTo>
                <a:lnTo>
                  <a:pt x="3115" y="16814"/>
                </a:lnTo>
                <a:lnTo>
                  <a:pt x="2872" y="16838"/>
                </a:lnTo>
                <a:lnTo>
                  <a:pt x="2775" y="16887"/>
                </a:lnTo>
                <a:lnTo>
                  <a:pt x="2677" y="16960"/>
                </a:lnTo>
                <a:lnTo>
                  <a:pt x="2653" y="17033"/>
                </a:lnTo>
                <a:lnTo>
                  <a:pt x="2677" y="17082"/>
                </a:lnTo>
                <a:lnTo>
                  <a:pt x="2702" y="17106"/>
                </a:lnTo>
                <a:lnTo>
                  <a:pt x="2799" y="17155"/>
                </a:lnTo>
                <a:lnTo>
                  <a:pt x="2896" y="17155"/>
                </a:lnTo>
                <a:lnTo>
                  <a:pt x="3091" y="17179"/>
                </a:lnTo>
                <a:lnTo>
                  <a:pt x="3383" y="17203"/>
                </a:lnTo>
                <a:lnTo>
                  <a:pt x="3359" y="17398"/>
                </a:lnTo>
                <a:lnTo>
                  <a:pt x="3188" y="17398"/>
                </a:lnTo>
                <a:lnTo>
                  <a:pt x="3042" y="17422"/>
                </a:lnTo>
                <a:lnTo>
                  <a:pt x="2750" y="17520"/>
                </a:lnTo>
                <a:lnTo>
                  <a:pt x="2702" y="17544"/>
                </a:lnTo>
                <a:lnTo>
                  <a:pt x="2677" y="17593"/>
                </a:lnTo>
                <a:lnTo>
                  <a:pt x="2702" y="17641"/>
                </a:lnTo>
                <a:lnTo>
                  <a:pt x="2750" y="17666"/>
                </a:lnTo>
                <a:lnTo>
                  <a:pt x="2896" y="17714"/>
                </a:lnTo>
                <a:lnTo>
                  <a:pt x="3018" y="17739"/>
                </a:lnTo>
                <a:lnTo>
                  <a:pt x="3310" y="17739"/>
                </a:lnTo>
                <a:lnTo>
                  <a:pt x="3310" y="17763"/>
                </a:lnTo>
                <a:lnTo>
                  <a:pt x="3286" y="17933"/>
                </a:lnTo>
                <a:lnTo>
                  <a:pt x="3018" y="17958"/>
                </a:lnTo>
                <a:lnTo>
                  <a:pt x="2799" y="17982"/>
                </a:lnTo>
                <a:lnTo>
                  <a:pt x="2702" y="18031"/>
                </a:lnTo>
                <a:lnTo>
                  <a:pt x="2629" y="18079"/>
                </a:lnTo>
                <a:lnTo>
                  <a:pt x="2604" y="18128"/>
                </a:lnTo>
                <a:lnTo>
                  <a:pt x="2604" y="18177"/>
                </a:lnTo>
                <a:lnTo>
                  <a:pt x="2653" y="18250"/>
                </a:lnTo>
                <a:lnTo>
                  <a:pt x="2702" y="18274"/>
                </a:lnTo>
                <a:lnTo>
                  <a:pt x="2775" y="18298"/>
                </a:lnTo>
                <a:lnTo>
                  <a:pt x="2848" y="18323"/>
                </a:lnTo>
                <a:lnTo>
                  <a:pt x="3018" y="18323"/>
                </a:lnTo>
                <a:lnTo>
                  <a:pt x="3164" y="18298"/>
                </a:lnTo>
                <a:lnTo>
                  <a:pt x="3237" y="18323"/>
                </a:lnTo>
                <a:lnTo>
                  <a:pt x="3213" y="18517"/>
                </a:lnTo>
                <a:lnTo>
                  <a:pt x="2848" y="18566"/>
                </a:lnTo>
                <a:lnTo>
                  <a:pt x="2677" y="18615"/>
                </a:lnTo>
                <a:lnTo>
                  <a:pt x="2604" y="18663"/>
                </a:lnTo>
                <a:lnTo>
                  <a:pt x="2531" y="18712"/>
                </a:lnTo>
                <a:lnTo>
                  <a:pt x="2507" y="18761"/>
                </a:lnTo>
                <a:lnTo>
                  <a:pt x="2507" y="18785"/>
                </a:lnTo>
                <a:lnTo>
                  <a:pt x="2531" y="18809"/>
                </a:lnTo>
                <a:lnTo>
                  <a:pt x="2556" y="18834"/>
                </a:lnTo>
                <a:lnTo>
                  <a:pt x="2702" y="18882"/>
                </a:lnTo>
                <a:lnTo>
                  <a:pt x="3164" y="18882"/>
                </a:lnTo>
                <a:lnTo>
                  <a:pt x="3115" y="19223"/>
                </a:lnTo>
                <a:lnTo>
                  <a:pt x="2799" y="19199"/>
                </a:lnTo>
                <a:lnTo>
                  <a:pt x="2677" y="19199"/>
                </a:lnTo>
                <a:lnTo>
                  <a:pt x="2580" y="19223"/>
                </a:lnTo>
                <a:lnTo>
                  <a:pt x="2483" y="19247"/>
                </a:lnTo>
                <a:lnTo>
                  <a:pt x="2410" y="19320"/>
                </a:lnTo>
                <a:lnTo>
                  <a:pt x="2410" y="19369"/>
                </a:lnTo>
                <a:lnTo>
                  <a:pt x="2410" y="19393"/>
                </a:lnTo>
                <a:lnTo>
                  <a:pt x="2483" y="19466"/>
                </a:lnTo>
                <a:lnTo>
                  <a:pt x="2580" y="19515"/>
                </a:lnTo>
                <a:lnTo>
                  <a:pt x="2702" y="19564"/>
                </a:lnTo>
                <a:lnTo>
                  <a:pt x="2799" y="19564"/>
                </a:lnTo>
                <a:lnTo>
                  <a:pt x="3042" y="19612"/>
                </a:lnTo>
                <a:lnTo>
                  <a:pt x="3018" y="19807"/>
                </a:lnTo>
                <a:lnTo>
                  <a:pt x="2896" y="19807"/>
                </a:lnTo>
                <a:lnTo>
                  <a:pt x="2556" y="19856"/>
                </a:lnTo>
                <a:lnTo>
                  <a:pt x="2483" y="19880"/>
                </a:lnTo>
                <a:lnTo>
                  <a:pt x="2434" y="19904"/>
                </a:lnTo>
                <a:lnTo>
                  <a:pt x="2337" y="20001"/>
                </a:lnTo>
                <a:lnTo>
                  <a:pt x="2312" y="20026"/>
                </a:lnTo>
                <a:lnTo>
                  <a:pt x="2337" y="20074"/>
                </a:lnTo>
                <a:lnTo>
                  <a:pt x="2434" y="20123"/>
                </a:lnTo>
                <a:lnTo>
                  <a:pt x="2531" y="20147"/>
                </a:lnTo>
                <a:lnTo>
                  <a:pt x="2726" y="20172"/>
                </a:lnTo>
                <a:lnTo>
                  <a:pt x="2507" y="20269"/>
                </a:lnTo>
                <a:lnTo>
                  <a:pt x="2288" y="20366"/>
                </a:lnTo>
                <a:lnTo>
                  <a:pt x="1801" y="20512"/>
                </a:lnTo>
                <a:lnTo>
                  <a:pt x="1655" y="20537"/>
                </a:lnTo>
                <a:lnTo>
                  <a:pt x="1485" y="20561"/>
                </a:lnTo>
                <a:lnTo>
                  <a:pt x="1315" y="20537"/>
                </a:lnTo>
                <a:lnTo>
                  <a:pt x="1145" y="20488"/>
                </a:lnTo>
                <a:lnTo>
                  <a:pt x="1120" y="20464"/>
                </a:lnTo>
                <a:lnTo>
                  <a:pt x="1096" y="20415"/>
                </a:lnTo>
                <a:lnTo>
                  <a:pt x="1096" y="20391"/>
                </a:lnTo>
                <a:lnTo>
                  <a:pt x="1096" y="20342"/>
                </a:lnTo>
                <a:lnTo>
                  <a:pt x="1145" y="20245"/>
                </a:lnTo>
                <a:lnTo>
                  <a:pt x="1242" y="20123"/>
                </a:lnTo>
                <a:lnTo>
                  <a:pt x="1485" y="19929"/>
                </a:lnTo>
                <a:lnTo>
                  <a:pt x="1631" y="19831"/>
                </a:lnTo>
                <a:lnTo>
                  <a:pt x="1680" y="19807"/>
                </a:lnTo>
                <a:lnTo>
                  <a:pt x="1704" y="19758"/>
                </a:lnTo>
                <a:lnTo>
                  <a:pt x="1704" y="19710"/>
                </a:lnTo>
                <a:lnTo>
                  <a:pt x="1704" y="19661"/>
                </a:lnTo>
                <a:lnTo>
                  <a:pt x="1728" y="19588"/>
                </a:lnTo>
                <a:lnTo>
                  <a:pt x="1826" y="18785"/>
                </a:lnTo>
                <a:lnTo>
                  <a:pt x="1923" y="18006"/>
                </a:lnTo>
                <a:lnTo>
                  <a:pt x="2045" y="16425"/>
                </a:lnTo>
                <a:lnTo>
                  <a:pt x="2142" y="14843"/>
                </a:lnTo>
                <a:lnTo>
                  <a:pt x="2264" y="13237"/>
                </a:lnTo>
                <a:lnTo>
                  <a:pt x="2410" y="11631"/>
                </a:lnTo>
                <a:lnTo>
                  <a:pt x="2531" y="10025"/>
                </a:lnTo>
                <a:lnTo>
                  <a:pt x="2556" y="9368"/>
                </a:lnTo>
                <a:lnTo>
                  <a:pt x="2580" y="8663"/>
                </a:lnTo>
                <a:lnTo>
                  <a:pt x="2580" y="8322"/>
                </a:lnTo>
                <a:lnTo>
                  <a:pt x="2580" y="7981"/>
                </a:lnTo>
                <a:lnTo>
                  <a:pt x="2531" y="7641"/>
                </a:lnTo>
                <a:lnTo>
                  <a:pt x="2483" y="7324"/>
                </a:lnTo>
                <a:lnTo>
                  <a:pt x="2483" y="7251"/>
                </a:lnTo>
                <a:lnTo>
                  <a:pt x="2458" y="7178"/>
                </a:lnTo>
                <a:lnTo>
                  <a:pt x="2434" y="7130"/>
                </a:lnTo>
                <a:lnTo>
                  <a:pt x="2410" y="7105"/>
                </a:lnTo>
                <a:lnTo>
                  <a:pt x="2337" y="7057"/>
                </a:lnTo>
                <a:lnTo>
                  <a:pt x="2239" y="7057"/>
                </a:lnTo>
                <a:lnTo>
                  <a:pt x="2166" y="7105"/>
                </a:lnTo>
                <a:lnTo>
                  <a:pt x="2020" y="7130"/>
                </a:lnTo>
                <a:lnTo>
                  <a:pt x="1899" y="7154"/>
                </a:lnTo>
                <a:lnTo>
                  <a:pt x="1826" y="7227"/>
                </a:lnTo>
                <a:lnTo>
                  <a:pt x="1801" y="7300"/>
                </a:lnTo>
                <a:lnTo>
                  <a:pt x="1801" y="7349"/>
                </a:lnTo>
                <a:lnTo>
                  <a:pt x="1801" y="7397"/>
                </a:lnTo>
                <a:lnTo>
                  <a:pt x="1874" y="7446"/>
                </a:lnTo>
                <a:lnTo>
                  <a:pt x="1923" y="7470"/>
                </a:lnTo>
                <a:lnTo>
                  <a:pt x="1899" y="7519"/>
                </a:lnTo>
                <a:lnTo>
                  <a:pt x="1704" y="7519"/>
                </a:lnTo>
                <a:lnTo>
                  <a:pt x="1631" y="7543"/>
                </a:lnTo>
                <a:lnTo>
                  <a:pt x="1558" y="7592"/>
                </a:lnTo>
                <a:lnTo>
                  <a:pt x="1534" y="7665"/>
                </a:lnTo>
                <a:lnTo>
                  <a:pt x="1534" y="7714"/>
                </a:lnTo>
                <a:lnTo>
                  <a:pt x="1558" y="7738"/>
                </a:lnTo>
                <a:lnTo>
                  <a:pt x="1631" y="7811"/>
                </a:lnTo>
                <a:lnTo>
                  <a:pt x="1753" y="7860"/>
                </a:lnTo>
                <a:lnTo>
                  <a:pt x="1728" y="7957"/>
                </a:lnTo>
                <a:lnTo>
                  <a:pt x="1582" y="7957"/>
                </a:lnTo>
                <a:lnTo>
                  <a:pt x="1461" y="8006"/>
                </a:lnTo>
                <a:lnTo>
                  <a:pt x="1412" y="8054"/>
                </a:lnTo>
                <a:lnTo>
                  <a:pt x="1388" y="8127"/>
                </a:lnTo>
                <a:lnTo>
                  <a:pt x="1412" y="8200"/>
                </a:lnTo>
                <a:lnTo>
                  <a:pt x="1461" y="8249"/>
                </a:lnTo>
                <a:lnTo>
                  <a:pt x="1534" y="8273"/>
                </a:lnTo>
                <a:lnTo>
                  <a:pt x="1631" y="8298"/>
                </a:lnTo>
                <a:lnTo>
                  <a:pt x="1582" y="8468"/>
                </a:lnTo>
                <a:lnTo>
                  <a:pt x="1437" y="8468"/>
                </a:lnTo>
                <a:lnTo>
                  <a:pt x="1364" y="8517"/>
                </a:lnTo>
                <a:lnTo>
                  <a:pt x="1291" y="8541"/>
                </a:lnTo>
                <a:lnTo>
                  <a:pt x="1291" y="8590"/>
                </a:lnTo>
                <a:lnTo>
                  <a:pt x="1291" y="8638"/>
                </a:lnTo>
                <a:lnTo>
                  <a:pt x="1339" y="8687"/>
                </a:lnTo>
                <a:lnTo>
                  <a:pt x="1388" y="8736"/>
                </a:lnTo>
                <a:lnTo>
                  <a:pt x="1509" y="8760"/>
                </a:lnTo>
                <a:lnTo>
                  <a:pt x="1485" y="8833"/>
                </a:lnTo>
                <a:lnTo>
                  <a:pt x="1461" y="8930"/>
                </a:lnTo>
                <a:lnTo>
                  <a:pt x="1315" y="8955"/>
                </a:lnTo>
                <a:lnTo>
                  <a:pt x="1242" y="8979"/>
                </a:lnTo>
                <a:lnTo>
                  <a:pt x="1193" y="9028"/>
                </a:lnTo>
                <a:lnTo>
                  <a:pt x="1169" y="9076"/>
                </a:lnTo>
                <a:lnTo>
                  <a:pt x="1169" y="9149"/>
                </a:lnTo>
                <a:lnTo>
                  <a:pt x="1218" y="9198"/>
                </a:lnTo>
                <a:lnTo>
                  <a:pt x="1242" y="9222"/>
                </a:lnTo>
                <a:lnTo>
                  <a:pt x="1364" y="9271"/>
                </a:lnTo>
                <a:lnTo>
                  <a:pt x="1364" y="9295"/>
                </a:lnTo>
                <a:lnTo>
                  <a:pt x="1315" y="9320"/>
                </a:lnTo>
                <a:lnTo>
                  <a:pt x="1169" y="9344"/>
                </a:lnTo>
                <a:lnTo>
                  <a:pt x="1096" y="9393"/>
                </a:lnTo>
                <a:lnTo>
                  <a:pt x="1047" y="9441"/>
                </a:lnTo>
                <a:lnTo>
                  <a:pt x="1023" y="9539"/>
                </a:lnTo>
                <a:lnTo>
                  <a:pt x="1047" y="9563"/>
                </a:lnTo>
                <a:lnTo>
                  <a:pt x="1072" y="9612"/>
                </a:lnTo>
                <a:lnTo>
                  <a:pt x="1120" y="9636"/>
                </a:lnTo>
                <a:lnTo>
                  <a:pt x="1169" y="9660"/>
                </a:lnTo>
                <a:lnTo>
                  <a:pt x="1291" y="9660"/>
                </a:lnTo>
                <a:lnTo>
                  <a:pt x="1266" y="9733"/>
                </a:lnTo>
                <a:lnTo>
                  <a:pt x="1145" y="9733"/>
                </a:lnTo>
                <a:lnTo>
                  <a:pt x="1072" y="9758"/>
                </a:lnTo>
                <a:lnTo>
                  <a:pt x="1023" y="9806"/>
                </a:lnTo>
                <a:lnTo>
                  <a:pt x="999" y="9879"/>
                </a:lnTo>
                <a:lnTo>
                  <a:pt x="1023" y="9952"/>
                </a:lnTo>
                <a:lnTo>
                  <a:pt x="1120" y="10001"/>
                </a:lnTo>
                <a:lnTo>
                  <a:pt x="1218" y="10025"/>
                </a:lnTo>
                <a:lnTo>
                  <a:pt x="1169" y="10269"/>
                </a:lnTo>
                <a:lnTo>
                  <a:pt x="1096" y="10244"/>
                </a:lnTo>
                <a:lnTo>
                  <a:pt x="1023" y="10269"/>
                </a:lnTo>
                <a:lnTo>
                  <a:pt x="974" y="10293"/>
                </a:lnTo>
                <a:lnTo>
                  <a:pt x="926" y="10342"/>
                </a:lnTo>
                <a:lnTo>
                  <a:pt x="926" y="10390"/>
                </a:lnTo>
                <a:lnTo>
                  <a:pt x="926" y="10439"/>
                </a:lnTo>
                <a:lnTo>
                  <a:pt x="950" y="10488"/>
                </a:lnTo>
                <a:lnTo>
                  <a:pt x="999" y="10536"/>
                </a:lnTo>
                <a:lnTo>
                  <a:pt x="1096" y="10609"/>
                </a:lnTo>
                <a:lnTo>
                  <a:pt x="1072" y="10634"/>
                </a:lnTo>
                <a:lnTo>
                  <a:pt x="1047" y="10682"/>
                </a:lnTo>
                <a:lnTo>
                  <a:pt x="1047" y="10755"/>
                </a:lnTo>
                <a:lnTo>
                  <a:pt x="1047" y="10804"/>
                </a:lnTo>
                <a:lnTo>
                  <a:pt x="1145" y="11096"/>
                </a:lnTo>
                <a:lnTo>
                  <a:pt x="1169" y="11291"/>
                </a:lnTo>
                <a:lnTo>
                  <a:pt x="1193" y="11461"/>
                </a:lnTo>
                <a:lnTo>
                  <a:pt x="1193" y="11631"/>
                </a:lnTo>
                <a:lnTo>
                  <a:pt x="1120" y="11777"/>
                </a:lnTo>
                <a:lnTo>
                  <a:pt x="1096" y="11826"/>
                </a:lnTo>
                <a:lnTo>
                  <a:pt x="1023" y="11875"/>
                </a:lnTo>
                <a:lnTo>
                  <a:pt x="950" y="11923"/>
                </a:lnTo>
                <a:lnTo>
                  <a:pt x="780" y="11923"/>
                </a:lnTo>
                <a:lnTo>
                  <a:pt x="707" y="11875"/>
                </a:lnTo>
                <a:lnTo>
                  <a:pt x="658" y="11826"/>
                </a:lnTo>
                <a:lnTo>
                  <a:pt x="609" y="11753"/>
                </a:lnTo>
                <a:lnTo>
                  <a:pt x="512" y="11607"/>
                </a:lnTo>
                <a:lnTo>
                  <a:pt x="463" y="11437"/>
                </a:lnTo>
                <a:lnTo>
                  <a:pt x="463" y="11315"/>
                </a:lnTo>
                <a:lnTo>
                  <a:pt x="463" y="11193"/>
                </a:lnTo>
                <a:lnTo>
                  <a:pt x="512" y="10974"/>
                </a:lnTo>
                <a:lnTo>
                  <a:pt x="585" y="10974"/>
                </a:lnTo>
                <a:lnTo>
                  <a:pt x="634" y="10950"/>
                </a:lnTo>
                <a:lnTo>
                  <a:pt x="658" y="10901"/>
                </a:lnTo>
                <a:lnTo>
                  <a:pt x="658" y="10853"/>
                </a:lnTo>
                <a:lnTo>
                  <a:pt x="609" y="10658"/>
                </a:lnTo>
                <a:lnTo>
                  <a:pt x="585" y="10463"/>
                </a:lnTo>
                <a:lnTo>
                  <a:pt x="561" y="10074"/>
                </a:lnTo>
                <a:lnTo>
                  <a:pt x="585" y="9660"/>
                </a:lnTo>
                <a:lnTo>
                  <a:pt x="634" y="9271"/>
                </a:lnTo>
                <a:lnTo>
                  <a:pt x="731" y="8882"/>
                </a:lnTo>
                <a:lnTo>
                  <a:pt x="828" y="8492"/>
                </a:lnTo>
                <a:lnTo>
                  <a:pt x="1072" y="7714"/>
                </a:lnTo>
                <a:lnTo>
                  <a:pt x="1218" y="7227"/>
                </a:lnTo>
                <a:lnTo>
                  <a:pt x="1412" y="6740"/>
                </a:lnTo>
                <a:lnTo>
                  <a:pt x="1631" y="6302"/>
                </a:lnTo>
                <a:lnTo>
                  <a:pt x="1753" y="6108"/>
                </a:lnTo>
                <a:lnTo>
                  <a:pt x="1899" y="5913"/>
                </a:lnTo>
                <a:lnTo>
                  <a:pt x="2045" y="5743"/>
                </a:lnTo>
                <a:lnTo>
                  <a:pt x="2215" y="5572"/>
                </a:lnTo>
                <a:lnTo>
                  <a:pt x="2385" y="5402"/>
                </a:lnTo>
                <a:lnTo>
                  <a:pt x="2580" y="5280"/>
                </a:lnTo>
                <a:lnTo>
                  <a:pt x="2799" y="5159"/>
                </a:lnTo>
                <a:lnTo>
                  <a:pt x="3042" y="5061"/>
                </a:lnTo>
                <a:lnTo>
                  <a:pt x="3286" y="4964"/>
                </a:lnTo>
                <a:lnTo>
                  <a:pt x="3553" y="4891"/>
                </a:lnTo>
                <a:lnTo>
                  <a:pt x="3845" y="4842"/>
                </a:lnTo>
                <a:lnTo>
                  <a:pt x="4113" y="4818"/>
                </a:lnTo>
                <a:lnTo>
                  <a:pt x="4162" y="4842"/>
                </a:lnTo>
                <a:lnTo>
                  <a:pt x="4259" y="4818"/>
                </a:lnTo>
                <a:close/>
                <a:moveTo>
                  <a:pt x="4259" y="0"/>
                </a:moveTo>
                <a:lnTo>
                  <a:pt x="4016" y="25"/>
                </a:lnTo>
                <a:lnTo>
                  <a:pt x="3797" y="98"/>
                </a:lnTo>
                <a:lnTo>
                  <a:pt x="3675" y="98"/>
                </a:lnTo>
                <a:lnTo>
                  <a:pt x="3578" y="146"/>
                </a:lnTo>
                <a:lnTo>
                  <a:pt x="3334" y="244"/>
                </a:lnTo>
                <a:lnTo>
                  <a:pt x="3140" y="390"/>
                </a:lnTo>
                <a:lnTo>
                  <a:pt x="2945" y="536"/>
                </a:lnTo>
                <a:lnTo>
                  <a:pt x="2799" y="682"/>
                </a:lnTo>
                <a:lnTo>
                  <a:pt x="2677" y="852"/>
                </a:lnTo>
                <a:lnTo>
                  <a:pt x="2556" y="1047"/>
                </a:lnTo>
                <a:lnTo>
                  <a:pt x="2458" y="1241"/>
                </a:lnTo>
                <a:lnTo>
                  <a:pt x="2385" y="1436"/>
                </a:lnTo>
                <a:lnTo>
                  <a:pt x="2337" y="1655"/>
                </a:lnTo>
                <a:lnTo>
                  <a:pt x="2288" y="1850"/>
                </a:lnTo>
                <a:lnTo>
                  <a:pt x="2264" y="2069"/>
                </a:lnTo>
                <a:lnTo>
                  <a:pt x="2264" y="2263"/>
                </a:lnTo>
                <a:lnTo>
                  <a:pt x="2288" y="2434"/>
                </a:lnTo>
                <a:lnTo>
                  <a:pt x="2312" y="2628"/>
                </a:lnTo>
                <a:lnTo>
                  <a:pt x="2361" y="2823"/>
                </a:lnTo>
                <a:lnTo>
                  <a:pt x="2434" y="2993"/>
                </a:lnTo>
                <a:lnTo>
                  <a:pt x="2507" y="3164"/>
                </a:lnTo>
                <a:lnTo>
                  <a:pt x="2604" y="3310"/>
                </a:lnTo>
                <a:lnTo>
                  <a:pt x="2702" y="3480"/>
                </a:lnTo>
                <a:lnTo>
                  <a:pt x="2823" y="3626"/>
                </a:lnTo>
                <a:lnTo>
                  <a:pt x="2945" y="3748"/>
                </a:lnTo>
                <a:lnTo>
                  <a:pt x="3067" y="3869"/>
                </a:lnTo>
                <a:lnTo>
                  <a:pt x="3213" y="3991"/>
                </a:lnTo>
                <a:lnTo>
                  <a:pt x="3383" y="4088"/>
                </a:lnTo>
                <a:lnTo>
                  <a:pt x="3553" y="4161"/>
                </a:lnTo>
                <a:lnTo>
                  <a:pt x="3724" y="4210"/>
                </a:lnTo>
                <a:lnTo>
                  <a:pt x="3894" y="4258"/>
                </a:lnTo>
                <a:lnTo>
                  <a:pt x="3894" y="4404"/>
                </a:lnTo>
                <a:lnTo>
                  <a:pt x="3553" y="4429"/>
                </a:lnTo>
                <a:lnTo>
                  <a:pt x="3261" y="4502"/>
                </a:lnTo>
                <a:lnTo>
                  <a:pt x="2969" y="4575"/>
                </a:lnTo>
                <a:lnTo>
                  <a:pt x="2702" y="4696"/>
                </a:lnTo>
                <a:lnTo>
                  <a:pt x="2458" y="4818"/>
                </a:lnTo>
                <a:lnTo>
                  <a:pt x="2239" y="4964"/>
                </a:lnTo>
                <a:lnTo>
                  <a:pt x="2020" y="5110"/>
                </a:lnTo>
                <a:lnTo>
                  <a:pt x="1826" y="5305"/>
                </a:lnTo>
                <a:lnTo>
                  <a:pt x="1655" y="5499"/>
                </a:lnTo>
                <a:lnTo>
                  <a:pt x="1485" y="5694"/>
                </a:lnTo>
                <a:lnTo>
                  <a:pt x="1339" y="5937"/>
                </a:lnTo>
                <a:lnTo>
                  <a:pt x="1193" y="6156"/>
                </a:lnTo>
                <a:lnTo>
                  <a:pt x="1072" y="6400"/>
                </a:lnTo>
                <a:lnTo>
                  <a:pt x="853" y="6935"/>
                </a:lnTo>
                <a:lnTo>
                  <a:pt x="658" y="7470"/>
                </a:lnTo>
                <a:lnTo>
                  <a:pt x="366" y="8492"/>
                </a:lnTo>
                <a:lnTo>
                  <a:pt x="244" y="9003"/>
                </a:lnTo>
                <a:lnTo>
                  <a:pt x="147" y="9514"/>
                </a:lnTo>
                <a:lnTo>
                  <a:pt x="123" y="9782"/>
                </a:lnTo>
                <a:lnTo>
                  <a:pt x="123" y="10098"/>
                </a:lnTo>
                <a:lnTo>
                  <a:pt x="147" y="10415"/>
                </a:lnTo>
                <a:lnTo>
                  <a:pt x="171" y="10561"/>
                </a:lnTo>
                <a:lnTo>
                  <a:pt x="220" y="10682"/>
                </a:lnTo>
                <a:lnTo>
                  <a:pt x="147" y="10755"/>
                </a:lnTo>
                <a:lnTo>
                  <a:pt x="74" y="10853"/>
                </a:lnTo>
                <a:lnTo>
                  <a:pt x="25" y="10974"/>
                </a:lnTo>
                <a:lnTo>
                  <a:pt x="1" y="11096"/>
                </a:lnTo>
                <a:lnTo>
                  <a:pt x="1" y="11339"/>
                </a:lnTo>
                <a:lnTo>
                  <a:pt x="25" y="11558"/>
                </a:lnTo>
                <a:lnTo>
                  <a:pt x="74" y="11704"/>
                </a:lnTo>
                <a:lnTo>
                  <a:pt x="123" y="11826"/>
                </a:lnTo>
                <a:lnTo>
                  <a:pt x="196" y="11972"/>
                </a:lnTo>
                <a:lnTo>
                  <a:pt x="269" y="12093"/>
                </a:lnTo>
                <a:lnTo>
                  <a:pt x="366" y="12191"/>
                </a:lnTo>
                <a:lnTo>
                  <a:pt x="488" y="12264"/>
                </a:lnTo>
                <a:lnTo>
                  <a:pt x="609" y="12337"/>
                </a:lnTo>
                <a:lnTo>
                  <a:pt x="755" y="12361"/>
                </a:lnTo>
                <a:lnTo>
                  <a:pt x="926" y="12385"/>
                </a:lnTo>
                <a:lnTo>
                  <a:pt x="1072" y="12361"/>
                </a:lnTo>
                <a:lnTo>
                  <a:pt x="1193" y="12312"/>
                </a:lnTo>
                <a:lnTo>
                  <a:pt x="1291" y="12264"/>
                </a:lnTo>
                <a:lnTo>
                  <a:pt x="1388" y="12166"/>
                </a:lnTo>
                <a:lnTo>
                  <a:pt x="1461" y="12069"/>
                </a:lnTo>
                <a:lnTo>
                  <a:pt x="1509" y="11947"/>
                </a:lnTo>
                <a:lnTo>
                  <a:pt x="1534" y="11802"/>
                </a:lnTo>
                <a:lnTo>
                  <a:pt x="1582" y="11510"/>
                </a:lnTo>
                <a:lnTo>
                  <a:pt x="1582" y="11218"/>
                </a:lnTo>
                <a:lnTo>
                  <a:pt x="1534" y="10950"/>
                </a:lnTo>
                <a:lnTo>
                  <a:pt x="1461" y="10707"/>
                </a:lnTo>
                <a:lnTo>
                  <a:pt x="1437" y="10658"/>
                </a:lnTo>
                <a:lnTo>
                  <a:pt x="1485" y="10536"/>
                </a:lnTo>
                <a:lnTo>
                  <a:pt x="1509" y="10488"/>
                </a:lnTo>
                <a:lnTo>
                  <a:pt x="1534" y="10269"/>
                </a:lnTo>
                <a:lnTo>
                  <a:pt x="1582" y="10025"/>
                </a:lnTo>
                <a:lnTo>
                  <a:pt x="1704" y="9539"/>
                </a:lnTo>
                <a:lnTo>
                  <a:pt x="1850" y="9028"/>
                </a:lnTo>
                <a:lnTo>
                  <a:pt x="2142" y="8103"/>
                </a:lnTo>
                <a:lnTo>
                  <a:pt x="2118" y="9344"/>
                </a:lnTo>
                <a:lnTo>
                  <a:pt x="2045" y="10585"/>
                </a:lnTo>
                <a:lnTo>
                  <a:pt x="1947" y="11826"/>
                </a:lnTo>
                <a:lnTo>
                  <a:pt x="1826" y="13067"/>
                </a:lnTo>
                <a:lnTo>
                  <a:pt x="1680" y="14648"/>
                </a:lnTo>
                <a:lnTo>
                  <a:pt x="1558" y="16254"/>
                </a:lnTo>
                <a:lnTo>
                  <a:pt x="1412" y="17860"/>
                </a:lnTo>
                <a:lnTo>
                  <a:pt x="1339" y="18663"/>
                </a:lnTo>
                <a:lnTo>
                  <a:pt x="1218" y="19442"/>
                </a:lnTo>
                <a:lnTo>
                  <a:pt x="1242" y="19564"/>
                </a:lnTo>
                <a:lnTo>
                  <a:pt x="1120" y="19612"/>
                </a:lnTo>
                <a:lnTo>
                  <a:pt x="1023" y="19661"/>
                </a:lnTo>
                <a:lnTo>
                  <a:pt x="950" y="19734"/>
                </a:lnTo>
                <a:lnTo>
                  <a:pt x="853" y="19831"/>
                </a:lnTo>
                <a:lnTo>
                  <a:pt x="731" y="20026"/>
                </a:lnTo>
                <a:lnTo>
                  <a:pt x="634" y="20245"/>
                </a:lnTo>
                <a:lnTo>
                  <a:pt x="634" y="20342"/>
                </a:lnTo>
                <a:lnTo>
                  <a:pt x="609" y="20464"/>
                </a:lnTo>
                <a:lnTo>
                  <a:pt x="634" y="20561"/>
                </a:lnTo>
                <a:lnTo>
                  <a:pt x="658" y="20683"/>
                </a:lnTo>
                <a:lnTo>
                  <a:pt x="731" y="20780"/>
                </a:lnTo>
                <a:lnTo>
                  <a:pt x="804" y="20853"/>
                </a:lnTo>
                <a:lnTo>
                  <a:pt x="901" y="20926"/>
                </a:lnTo>
                <a:lnTo>
                  <a:pt x="1023" y="20999"/>
                </a:lnTo>
                <a:lnTo>
                  <a:pt x="1145" y="21023"/>
                </a:lnTo>
                <a:lnTo>
                  <a:pt x="1266" y="21048"/>
                </a:lnTo>
                <a:lnTo>
                  <a:pt x="1558" y="21072"/>
                </a:lnTo>
                <a:lnTo>
                  <a:pt x="1874" y="21048"/>
                </a:lnTo>
                <a:lnTo>
                  <a:pt x="2191" y="20975"/>
                </a:lnTo>
                <a:lnTo>
                  <a:pt x="2483" y="20877"/>
                </a:lnTo>
                <a:lnTo>
                  <a:pt x="2775" y="20731"/>
                </a:lnTo>
                <a:lnTo>
                  <a:pt x="3042" y="20610"/>
                </a:lnTo>
                <a:lnTo>
                  <a:pt x="3261" y="20439"/>
                </a:lnTo>
                <a:lnTo>
                  <a:pt x="3334" y="20366"/>
                </a:lnTo>
                <a:lnTo>
                  <a:pt x="3359" y="20293"/>
                </a:lnTo>
                <a:lnTo>
                  <a:pt x="3383" y="20269"/>
                </a:lnTo>
                <a:lnTo>
                  <a:pt x="3456" y="20172"/>
                </a:lnTo>
                <a:lnTo>
                  <a:pt x="3480" y="20050"/>
                </a:lnTo>
                <a:lnTo>
                  <a:pt x="3529" y="19807"/>
                </a:lnTo>
                <a:lnTo>
                  <a:pt x="3699" y="18542"/>
                </a:lnTo>
                <a:lnTo>
                  <a:pt x="3870" y="16984"/>
                </a:lnTo>
                <a:lnTo>
                  <a:pt x="4040" y="15427"/>
                </a:lnTo>
                <a:lnTo>
                  <a:pt x="4064" y="15184"/>
                </a:lnTo>
                <a:lnTo>
                  <a:pt x="4089" y="15111"/>
                </a:lnTo>
                <a:lnTo>
                  <a:pt x="4089" y="15062"/>
                </a:lnTo>
                <a:lnTo>
                  <a:pt x="4186" y="14089"/>
                </a:lnTo>
                <a:lnTo>
                  <a:pt x="4186" y="14040"/>
                </a:lnTo>
                <a:lnTo>
                  <a:pt x="4186" y="13991"/>
                </a:lnTo>
                <a:lnTo>
                  <a:pt x="4186" y="13967"/>
                </a:lnTo>
                <a:lnTo>
                  <a:pt x="4210" y="13870"/>
                </a:lnTo>
                <a:lnTo>
                  <a:pt x="4308" y="14186"/>
                </a:lnTo>
                <a:lnTo>
                  <a:pt x="4454" y="14892"/>
                </a:lnTo>
                <a:lnTo>
                  <a:pt x="4575" y="15597"/>
                </a:lnTo>
                <a:lnTo>
                  <a:pt x="4673" y="16327"/>
                </a:lnTo>
                <a:lnTo>
                  <a:pt x="4721" y="17057"/>
                </a:lnTo>
                <a:lnTo>
                  <a:pt x="4843" y="18493"/>
                </a:lnTo>
                <a:lnTo>
                  <a:pt x="4916" y="19223"/>
                </a:lnTo>
                <a:lnTo>
                  <a:pt x="5013" y="19953"/>
                </a:lnTo>
                <a:lnTo>
                  <a:pt x="5038" y="20147"/>
                </a:lnTo>
                <a:lnTo>
                  <a:pt x="5111" y="20342"/>
                </a:lnTo>
                <a:lnTo>
                  <a:pt x="5208" y="20537"/>
                </a:lnTo>
                <a:lnTo>
                  <a:pt x="5354" y="20683"/>
                </a:lnTo>
                <a:lnTo>
                  <a:pt x="5500" y="20780"/>
                </a:lnTo>
                <a:lnTo>
                  <a:pt x="5670" y="20853"/>
                </a:lnTo>
                <a:lnTo>
                  <a:pt x="5865" y="20877"/>
                </a:lnTo>
                <a:lnTo>
                  <a:pt x="6084" y="20853"/>
                </a:lnTo>
                <a:lnTo>
                  <a:pt x="6303" y="20877"/>
                </a:lnTo>
                <a:lnTo>
                  <a:pt x="6522" y="20902"/>
                </a:lnTo>
                <a:lnTo>
                  <a:pt x="6741" y="20877"/>
                </a:lnTo>
                <a:lnTo>
                  <a:pt x="6936" y="20853"/>
                </a:lnTo>
                <a:lnTo>
                  <a:pt x="7155" y="20780"/>
                </a:lnTo>
                <a:lnTo>
                  <a:pt x="7325" y="20683"/>
                </a:lnTo>
                <a:lnTo>
                  <a:pt x="7495" y="20561"/>
                </a:lnTo>
                <a:lnTo>
                  <a:pt x="7666" y="20391"/>
                </a:lnTo>
                <a:lnTo>
                  <a:pt x="7714" y="20293"/>
                </a:lnTo>
                <a:lnTo>
                  <a:pt x="7739" y="20220"/>
                </a:lnTo>
                <a:lnTo>
                  <a:pt x="7739" y="20123"/>
                </a:lnTo>
                <a:lnTo>
                  <a:pt x="7739" y="20026"/>
                </a:lnTo>
                <a:lnTo>
                  <a:pt x="7739" y="19929"/>
                </a:lnTo>
                <a:lnTo>
                  <a:pt x="7690" y="19831"/>
                </a:lnTo>
                <a:lnTo>
                  <a:pt x="7666" y="19758"/>
                </a:lnTo>
                <a:lnTo>
                  <a:pt x="7593" y="19685"/>
                </a:lnTo>
                <a:lnTo>
                  <a:pt x="7495" y="19612"/>
                </a:lnTo>
                <a:lnTo>
                  <a:pt x="7374" y="19539"/>
                </a:lnTo>
                <a:lnTo>
                  <a:pt x="7130" y="19442"/>
                </a:lnTo>
                <a:lnTo>
                  <a:pt x="7130" y="19418"/>
                </a:lnTo>
                <a:lnTo>
                  <a:pt x="7057" y="19126"/>
                </a:lnTo>
                <a:lnTo>
                  <a:pt x="7009" y="18809"/>
                </a:lnTo>
                <a:lnTo>
                  <a:pt x="6984" y="18152"/>
                </a:lnTo>
                <a:lnTo>
                  <a:pt x="6936" y="16546"/>
                </a:lnTo>
                <a:lnTo>
                  <a:pt x="6863" y="15476"/>
                </a:lnTo>
                <a:lnTo>
                  <a:pt x="6765" y="14405"/>
                </a:lnTo>
                <a:lnTo>
                  <a:pt x="6668" y="13334"/>
                </a:lnTo>
                <a:lnTo>
                  <a:pt x="6595" y="12288"/>
                </a:lnTo>
                <a:lnTo>
                  <a:pt x="6571" y="10804"/>
                </a:lnTo>
                <a:lnTo>
                  <a:pt x="6546" y="9344"/>
                </a:lnTo>
                <a:lnTo>
                  <a:pt x="6546" y="8395"/>
                </a:lnTo>
                <a:lnTo>
                  <a:pt x="6644" y="8663"/>
                </a:lnTo>
                <a:lnTo>
                  <a:pt x="6765" y="8930"/>
                </a:lnTo>
                <a:lnTo>
                  <a:pt x="6814" y="9174"/>
                </a:lnTo>
                <a:lnTo>
                  <a:pt x="6887" y="9417"/>
                </a:lnTo>
                <a:lnTo>
                  <a:pt x="6936" y="9904"/>
                </a:lnTo>
                <a:lnTo>
                  <a:pt x="6984" y="10415"/>
                </a:lnTo>
                <a:lnTo>
                  <a:pt x="7057" y="10901"/>
                </a:lnTo>
                <a:lnTo>
                  <a:pt x="6960" y="11120"/>
                </a:lnTo>
                <a:lnTo>
                  <a:pt x="6911" y="11339"/>
                </a:lnTo>
                <a:lnTo>
                  <a:pt x="6887" y="11583"/>
                </a:lnTo>
                <a:lnTo>
                  <a:pt x="6936" y="11802"/>
                </a:lnTo>
                <a:lnTo>
                  <a:pt x="6960" y="11923"/>
                </a:lnTo>
                <a:lnTo>
                  <a:pt x="7009" y="12020"/>
                </a:lnTo>
                <a:lnTo>
                  <a:pt x="7057" y="12093"/>
                </a:lnTo>
                <a:lnTo>
                  <a:pt x="7130" y="12166"/>
                </a:lnTo>
                <a:lnTo>
                  <a:pt x="7228" y="12239"/>
                </a:lnTo>
                <a:lnTo>
                  <a:pt x="7325" y="12288"/>
                </a:lnTo>
                <a:lnTo>
                  <a:pt x="7447" y="12312"/>
                </a:lnTo>
                <a:lnTo>
                  <a:pt x="7714" y="12312"/>
                </a:lnTo>
                <a:lnTo>
                  <a:pt x="7860" y="12264"/>
                </a:lnTo>
                <a:lnTo>
                  <a:pt x="7982" y="12215"/>
                </a:lnTo>
                <a:lnTo>
                  <a:pt x="8104" y="12142"/>
                </a:lnTo>
                <a:lnTo>
                  <a:pt x="8201" y="12045"/>
                </a:lnTo>
                <a:lnTo>
                  <a:pt x="8298" y="11947"/>
                </a:lnTo>
                <a:lnTo>
                  <a:pt x="8371" y="11826"/>
                </a:lnTo>
                <a:lnTo>
                  <a:pt x="8444" y="11704"/>
                </a:lnTo>
                <a:lnTo>
                  <a:pt x="8517" y="11510"/>
                </a:lnTo>
                <a:lnTo>
                  <a:pt x="8542" y="11291"/>
                </a:lnTo>
                <a:lnTo>
                  <a:pt x="8517" y="11193"/>
                </a:lnTo>
                <a:lnTo>
                  <a:pt x="8493" y="11096"/>
                </a:lnTo>
                <a:lnTo>
                  <a:pt x="8469" y="10999"/>
                </a:lnTo>
                <a:lnTo>
                  <a:pt x="8396" y="10926"/>
                </a:lnTo>
                <a:lnTo>
                  <a:pt x="8469" y="10269"/>
                </a:lnTo>
                <a:lnTo>
                  <a:pt x="8493" y="9587"/>
                </a:lnTo>
                <a:lnTo>
                  <a:pt x="8469" y="8906"/>
                </a:lnTo>
                <a:lnTo>
                  <a:pt x="8396" y="8249"/>
                </a:lnTo>
                <a:lnTo>
                  <a:pt x="8323" y="7908"/>
                </a:lnTo>
                <a:lnTo>
                  <a:pt x="8250" y="7568"/>
                </a:lnTo>
                <a:lnTo>
                  <a:pt x="8177" y="7251"/>
                </a:lnTo>
                <a:lnTo>
                  <a:pt x="8079" y="6935"/>
                </a:lnTo>
                <a:lnTo>
                  <a:pt x="7958" y="6619"/>
                </a:lnTo>
                <a:lnTo>
                  <a:pt x="7812" y="6327"/>
                </a:lnTo>
                <a:lnTo>
                  <a:pt x="7666" y="6035"/>
                </a:lnTo>
                <a:lnTo>
                  <a:pt x="7495" y="5743"/>
                </a:lnTo>
                <a:lnTo>
                  <a:pt x="7349" y="5548"/>
                </a:lnTo>
                <a:lnTo>
                  <a:pt x="7203" y="5378"/>
                </a:lnTo>
                <a:lnTo>
                  <a:pt x="7057" y="5232"/>
                </a:lnTo>
                <a:lnTo>
                  <a:pt x="6887" y="5086"/>
                </a:lnTo>
                <a:lnTo>
                  <a:pt x="6717" y="4940"/>
                </a:lnTo>
                <a:lnTo>
                  <a:pt x="6522" y="4842"/>
                </a:lnTo>
                <a:lnTo>
                  <a:pt x="6327" y="4745"/>
                </a:lnTo>
                <a:lnTo>
                  <a:pt x="6133" y="4648"/>
                </a:lnTo>
                <a:lnTo>
                  <a:pt x="5719" y="4502"/>
                </a:lnTo>
                <a:lnTo>
                  <a:pt x="5305" y="4429"/>
                </a:lnTo>
                <a:lnTo>
                  <a:pt x="4867" y="4380"/>
                </a:lnTo>
                <a:lnTo>
                  <a:pt x="4405" y="4356"/>
                </a:lnTo>
                <a:lnTo>
                  <a:pt x="4405" y="4307"/>
                </a:lnTo>
                <a:lnTo>
                  <a:pt x="4405" y="4283"/>
                </a:lnTo>
                <a:lnTo>
                  <a:pt x="4600" y="4258"/>
                </a:lnTo>
                <a:lnTo>
                  <a:pt x="4794" y="4185"/>
                </a:lnTo>
                <a:lnTo>
                  <a:pt x="4965" y="4112"/>
                </a:lnTo>
                <a:lnTo>
                  <a:pt x="5159" y="4015"/>
                </a:lnTo>
                <a:lnTo>
                  <a:pt x="5305" y="3893"/>
                </a:lnTo>
                <a:lnTo>
                  <a:pt x="5451" y="3772"/>
                </a:lnTo>
                <a:lnTo>
                  <a:pt x="5597" y="3626"/>
                </a:lnTo>
                <a:lnTo>
                  <a:pt x="5719" y="3456"/>
                </a:lnTo>
                <a:lnTo>
                  <a:pt x="5841" y="3310"/>
                </a:lnTo>
                <a:lnTo>
                  <a:pt x="5938" y="3115"/>
                </a:lnTo>
                <a:lnTo>
                  <a:pt x="6035" y="2945"/>
                </a:lnTo>
                <a:lnTo>
                  <a:pt x="6108" y="2750"/>
                </a:lnTo>
                <a:lnTo>
                  <a:pt x="6181" y="2555"/>
                </a:lnTo>
                <a:lnTo>
                  <a:pt x="6230" y="2361"/>
                </a:lnTo>
                <a:lnTo>
                  <a:pt x="6254" y="2166"/>
                </a:lnTo>
                <a:lnTo>
                  <a:pt x="6279" y="1971"/>
                </a:lnTo>
                <a:lnTo>
                  <a:pt x="6254" y="1752"/>
                </a:lnTo>
                <a:lnTo>
                  <a:pt x="6230" y="1533"/>
                </a:lnTo>
                <a:lnTo>
                  <a:pt x="6157" y="1314"/>
                </a:lnTo>
                <a:lnTo>
                  <a:pt x="6060" y="1095"/>
                </a:lnTo>
                <a:lnTo>
                  <a:pt x="5962" y="925"/>
                </a:lnTo>
                <a:lnTo>
                  <a:pt x="5816" y="730"/>
                </a:lnTo>
                <a:lnTo>
                  <a:pt x="5670" y="584"/>
                </a:lnTo>
                <a:lnTo>
                  <a:pt x="5500" y="438"/>
                </a:lnTo>
                <a:lnTo>
                  <a:pt x="5305" y="292"/>
                </a:lnTo>
                <a:lnTo>
                  <a:pt x="5111" y="195"/>
                </a:lnTo>
                <a:lnTo>
                  <a:pt x="4892" y="98"/>
                </a:lnTo>
                <a:lnTo>
                  <a:pt x="4697" y="49"/>
                </a:lnTo>
                <a:lnTo>
                  <a:pt x="4478" y="25"/>
                </a:lnTo>
                <a:lnTo>
                  <a:pt x="4259" y="0"/>
                </a:lnTo>
                <a:close/>
              </a:path>
            </a:pathLst>
          </a:custGeom>
          <a:solidFill>
            <a:srgbClr val="25212A">
              <a:alpha val="7115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18" name="Google Shape;1018;p95"/>
          <p:cNvSpPr/>
          <p:nvPr/>
        </p:nvSpPr>
        <p:spPr>
          <a:xfrm>
            <a:off x="707625" y="2154625"/>
            <a:ext cx="1419900" cy="356400"/>
          </a:xfrm>
          <a:prstGeom prst="roundRect">
            <a:avLst>
              <a:gd fmla="val 13433" name="adj"/>
            </a:avLst>
          </a:prstGeom>
          <a:solidFill>
            <a:srgbClr val="85B016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s">
                <a:solidFill>
                  <a:srgbClr val="F3F3F3"/>
                </a:solidFill>
                <a:latin typeface="Tinos"/>
                <a:ea typeface="Tinos"/>
                <a:cs typeface="Tinos"/>
                <a:sym typeface="Tinos"/>
              </a:rPr>
              <a:t>Metodología</a:t>
            </a:r>
            <a:endParaRPr i="1">
              <a:solidFill>
                <a:srgbClr val="F3F3F3"/>
              </a:solidFill>
              <a:latin typeface="Tinos"/>
              <a:ea typeface="Tinos"/>
              <a:cs typeface="Tinos"/>
              <a:sym typeface="Tinos"/>
            </a:endParaRP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22" name="Shape 10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3" name="Google Shape;1023;p96"/>
          <p:cNvSpPr/>
          <p:nvPr/>
        </p:nvSpPr>
        <p:spPr>
          <a:xfrm>
            <a:off x="406950" y="545800"/>
            <a:ext cx="8330100" cy="5748000"/>
          </a:xfrm>
          <a:prstGeom prst="rect">
            <a:avLst/>
          </a:prstGeom>
          <a:noFill/>
          <a:ln cap="flat" cmpd="sng" w="38100">
            <a:solidFill>
              <a:srgbClr val="D2D7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1024" name="Google Shape;1024;p96"/>
          <p:cNvCxnSpPr/>
          <p:nvPr/>
        </p:nvCxnSpPr>
        <p:spPr>
          <a:xfrm>
            <a:off x="4233900" y="1631467"/>
            <a:ext cx="676200" cy="0"/>
          </a:xfrm>
          <a:prstGeom prst="straightConnector1">
            <a:avLst/>
          </a:prstGeom>
          <a:noFill/>
          <a:ln cap="flat" cmpd="sng" w="76200">
            <a:solidFill>
              <a:srgbClr val="93C01F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025" name="Google Shape;1025;p96"/>
          <p:cNvSpPr txBox="1"/>
          <p:nvPr>
            <p:ph type="title"/>
          </p:nvPr>
        </p:nvSpPr>
        <p:spPr>
          <a:xfrm>
            <a:off x="0" y="288300"/>
            <a:ext cx="9144000" cy="1218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 sz="2400"/>
              <a:t>Memorias del prácticum en pedagogía </a:t>
            </a:r>
            <a:endParaRPr sz="2400"/>
          </a:p>
        </p:txBody>
      </p:sp>
      <p:cxnSp>
        <p:nvCxnSpPr>
          <p:cNvPr id="1026" name="Google Shape;1026;p96"/>
          <p:cNvCxnSpPr>
            <a:stCxn id="1027" idx="1"/>
            <a:endCxn id="1028" idx="3"/>
          </p:cNvCxnSpPr>
          <p:nvPr/>
        </p:nvCxnSpPr>
        <p:spPr>
          <a:xfrm flipH="1">
            <a:off x="5103990" y="5370358"/>
            <a:ext cx="1282800" cy="600"/>
          </a:xfrm>
          <a:prstGeom prst="curvedConnector3">
            <a:avLst>
              <a:gd fmla="val 50000" name="adj1"/>
            </a:avLst>
          </a:prstGeom>
          <a:noFill/>
          <a:ln cap="flat" cmpd="sng" w="19050">
            <a:solidFill>
              <a:srgbClr val="666666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029" name="Google Shape;1029;p96"/>
          <p:cNvSpPr/>
          <p:nvPr/>
        </p:nvSpPr>
        <p:spPr>
          <a:xfrm>
            <a:off x="707625" y="2154625"/>
            <a:ext cx="1419900" cy="356400"/>
          </a:xfrm>
          <a:prstGeom prst="roundRect">
            <a:avLst>
              <a:gd fmla="val 13433" name="adj"/>
            </a:avLst>
          </a:prstGeom>
          <a:solidFill>
            <a:srgbClr val="85B016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s">
                <a:solidFill>
                  <a:srgbClr val="F3F3F3"/>
                </a:solidFill>
                <a:latin typeface="Tinos"/>
                <a:ea typeface="Tinos"/>
                <a:cs typeface="Tinos"/>
                <a:sym typeface="Tinos"/>
              </a:rPr>
              <a:t>Gestión</a:t>
            </a:r>
            <a:endParaRPr i="1">
              <a:solidFill>
                <a:srgbClr val="F3F3F3"/>
              </a:solidFill>
              <a:latin typeface="Tinos"/>
              <a:ea typeface="Tinos"/>
              <a:cs typeface="Tinos"/>
              <a:sym typeface="Tinos"/>
            </a:endParaRPr>
          </a:p>
        </p:txBody>
      </p:sp>
      <p:sp>
        <p:nvSpPr>
          <p:cNvPr id="1030" name="Google Shape;1030;p96"/>
          <p:cNvSpPr/>
          <p:nvPr/>
        </p:nvSpPr>
        <p:spPr>
          <a:xfrm>
            <a:off x="4467657" y="3230004"/>
            <a:ext cx="4027500" cy="26667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CCCCC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031" name="Google Shape;1031;p9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56500" y="3229890"/>
            <a:ext cx="3611100" cy="2666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2" name="Google Shape;1032;p9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200130" y="3473042"/>
            <a:ext cx="2919924" cy="8106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3" name="Google Shape;1033;p9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119345" y="4380101"/>
            <a:ext cx="1946010" cy="1535184"/>
          </a:xfrm>
          <a:prstGeom prst="rect">
            <a:avLst/>
          </a:prstGeom>
          <a:noFill/>
          <a:ln>
            <a:noFill/>
          </a:ln>
        </p:spPr>
      </p:pic>
      <p:sp>
        <p:nvSpPr>
          <p:cNvPr id="1034" name="Google Shape;1034;p96"/>
          <p:cNvSpPr txBox="1"/>
          <p:nvPr/>
        </p:nvSpPr>
        <p:spPr>
          <a:xfrm>
            <a:off x="5474628" y="4610228"/>
            <a:ext cx="2919900" cy="1142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3000">
                <a:solidFill>
                  <a:srgbClr val="3A81BA"/>
                </a:solidFill>
                <a:latin typeface="Tinos"/>
                <a:ea typeface="Tinos"/>
                <a:cs typeface="Tinos"/>
                <a:sym typeface="Tinos"/>
              </a:rPr>
              <a:t>CoRubric.com</a:t>
            </a:r>
            <a:endParaRPr b="1" sz="3000">
              <a:solidFill>
                <a:srgbClr val="3A81BA"/>
              </a:solidFill>
              <a:latin typeface="Tinos"/>
              <a:ea typeface="Tinos"/>
              <a:cs typeface="Tinos"/>
              <a:sym typeface="Tinos"/>
            </a:endParaRP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38" name="Shape 10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9" name="Google Shape;1039;p97"/>
          <p:cNvSpPr/>
          <p:nvPr/>
        </p:nvSpPr>
        <p:spPr>
          <a:xfrm>
            <a:off x="0" y="0"/>
            <a:ext cx="4572000" cy="6858000"/>
          </a:xfrm>
          <a:prstGeom prst="rect">
            <a:avLst/>
          </a:prstGeom>
          <a:solidFill>
            <a:srgbClr val="060606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040" name="Google Shape;1040;p97"/>
          <p:cNvPicPr preferRelativeResize="0"/>
          <p:nvPr/>
        </p:nvPicPr>
        <p:blipFill rotWithShape="1">
          <a:blip r:embed="rId3">
            <a:alphaModFix/>
          </a:blip>
          <a:srcRect b="5838" l="0" r="37826" t="5018"/>
          <a:stretch/>
        </p:blipFill>
        <p:spPr>
          <a:xfrm>
            <a:off x="0" y="859952"/>
            <a:ext cx="4572000" cy="254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1" name="Google Shape;1041;p9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66038" y="3649519"/>
            <a:ext cx="2039925" cy="2994900"/>
          </a:xfrm>
          <a:prstGeom prst="rect">
            <a:avLst/>
          </a:prstGeom>
          <a:noFill/>
          <a:ln>
            <a:noFill/>
          </a:ln>
        </p:spPr>
      </p:pic>
      <p:sp>
        <p:nvSpPr>
          <p:cNvPr id="1042" name="Google Shape;1042;p97"/>
          <p:cNvSpPr/>
          <p:nvPr/>
        </p:nvSpPr>
        <p:spPr>
          <a:xfrm>
            <a:off x="4572000" y="-131075"/>
            <a:ext cx="4654200" cy="7042200"/>
          </a:xfrm>
          <a:prstGeom prst="rect">
            <a:avLst/>
          </a:prstGeom>
          <a:solidFill>
            <a:srgbClr val="93C01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43" name="Google Shape;1043;p97"/>
          <p:cNvSpPr txBox="1"/>
          <p:nvPr>
            <p:ph type="title"/>
          </p:nvPr>
        </p:nvSpPr>
        <p:spPr>
          <a:xfrm>
            <a:off x="5172950" y="1231600"/>
            <a:ext cx="3370500" cy="4394700"/>
          </a:xfrm>
          <a:prstGeom prst="rect">
            <a:avLst/>
          </a:prstGeom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latin typeface="Arial"/>
                <a:ea typeface="Arial"/>
                <a:cs typeface="Arial"/>
                <a:sym typeface="Arial"/>
              </a:rPr>
              <a:t>Argumentación científica</a:t>
            </a:r>
            <a:endParaRPr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47" name="Shape 10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" name="Google Shape;1048;p98"/>
          <p:cNvSpPr/>
          <p:nvPr/>
        </p:nvSpPr>
        <p:spPr>
          <a:xfrm>
            <a:off x="406950" y="545800"/>
            <a:ext cx="8330100" cy="5748000"/>
          </a:xfrm>
          <a:prstGeom prst="rect">
            <a:avLst/>
          </a:prstGeom>
          <a:noFill/>
          <a:ln cap="flat" cmpd="sng" w="38100">
            <a:solidFill>
              <a:srgbClr val="D2D7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1049" name="Google Shape;1049;p98"/>
          <p:cNvCxnSpPr/>
          <p:nvPr/>
        </p:nvCxnSpPr>
        <p:spPr>
          <a:xfrm>
            <a:off x="4233900" y="1631467"/>
            <a:ext cx="676200" cy="0"/>
          </a:xfrm>
          <a:prstGeom prst="straightConnector1">
            <a:avLst/>
          </a:prstGeom>
          <a:noFill/>
          <a:ln cap="flat" cmpd="sng" w="76200">
            <a:solidFill>
              <a:srgbClr val="93C01F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050" name="Google Shape;1050;p98"/>
          <p:cNvSpPr txBox="1"/>
          <p:nvPr>
            <p:ph type="title"/>
          </p:nvPr>
        </p:nvSpPr>
        <p:spPr>
          <a:xfrm>
            <a:off x="0" y="288300"/>
            <a:ext cx="9144000" cy="1218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 sz="2400"/>
              <a:t>Argumentación  Científica</a:t>
            </a:r>
            <a:endParaRPr sz="2400"/>
          </a:p>
        </p:txBody>
      </p:sp>
      <p:sp>
        <p:nvSpPr>
          <p:cNvPr id="1051" name="Google Shape;1051;p98"/>
          <p:cNvSpPr/>
          <p:nvPr/>
        </p:nvSpPr>
        <p:spPr>
          <a:xfrm>
            <a:off x="853500" y="2512400"/>
            <a:ext cx="7437000" cy="3434100"/>
          </a:xfrm>
          <a:prstGeom prst="rect">
            <a:avLst/>
          </a:prstGeom>
          <a:noFill/>
          <a:ln cap="flat" cmpd="sng" w="19050">
            <a:solidFill>
              <a:srgbClr val="666666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descr="... of assessment can be used." id="1052" name="Google Shape;1052;p9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77939" y="3935470"/>
            <a:ext cx="2047417" cy="1569370"/>
          </a:xfrm>
          <a:prstGeom prst="rect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descr="... Information, Communication" id="1053" name="Google Shape;1053;p9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268377" y="3968937"/>
            <a:ext cx="2174112" cy="1503116"/>
          </a:xfrm>
          <a:prstGeom prst="rect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054" name="Google Shape;1054;p98"/>
          <p:cNvSpPr txBox="1"/>
          <p:nvPr/>
        </p:nvSpPr>
        <p:spPr>
          <a:xfrm>
            <a:off x="1677927" y="3124814"/>
            <a:ext cx="2047500" cy="576900"/>
          </a:xfrm>
          <a:prstGeom prst="rect">
            <a:avLst/>
          </a:prstGeom>
          <a:solidFill>
            <a:srgbClr val="F6CD4C"/>
          </a:solidFill>
          <a:ln cap="flat" cmpd="sng" w="19050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1200">
                <a:solidFill>
                  <a:srgbClr val="666666"/>
                </a:solidFill>
              </a:rPr>
              <a:t>Evaluación de un buen argumento</a:t>
            </a:r>
            <a:endParaRPr b="1" sz="1200">
              <a:solidFill>
                <a:srgbClr val="666666"/>
              </a:solidFill>
            </a:endParaRPr>
          </a:p>
        </p:txBody>
      </p:sp>
      <p:sp>
        <p:nvSpPr>
          <p:cNvPr id="1055" name="Google Shape;1055;p98"/>
          <p:cNvSpPr txBox="1"/>
          <p:nvPr/>
        </p:nvSpPr>
        <p:spPr>
          <a:xfrm>
            <a:off x="5268394" y="3124766"/>
            <a:ext cx="2174100" cy="576900"/>
          </a:xfrm>
          <a:prstGeom prst="rect">
            <a:avLst/>
          </a:prstGeom>
          <a:solidFill>
            <a:srgbClr val="F6CD4C"/>
          </a:solidFill>
          <a:ln cap="flat" cmpd="sng" w="19050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1200">
                <a:solidFill>
                  <a:srgbClr val="666666"/>
                </a:solidFill>
              </a:rPr>
              <a:t>La competencia en argumentación</a:t>
            </a:r>
            <a:endParaRPr b="1" sz="1200">
              <a:solidFill>
                <a:srgbClr val="666666"/>
              </a:solidFill>
            </a:endParaRPr>
          </a:p>
        </p:txBody>
      </p:sp>
      <p:cxnSp>
        <p:nvCxnSpPr>
          <p:cNvPr id="1056" name="Google Shape;1056;p98"/>
          <p:cNvCxnSpPr>
            <a:stCxn id="1052" idx="3"/>
            <a:endCxn id="1053" idx="1"/>
          </p:cNvCxnSpPr>
          <p:nvPr/>
        </p:nvCxnSpPr>
        <p:spPr>
          <a:xfrm>
            <a:off x="3725356" y="4720155"/>
            <a:ext cx="1542900" cy="600"/>
          </a:xfrm>
          <a:prstGeom prst="curvedConnector3">
            <a:avLst>
              <a:gd fmla="val 50004" name="adj1"/>
            </a:avLst>
          </a:prstGeom>
          <a:noFill/>
          <a:ln cap="flat" cmpd="sng" w="9525">
            <a:solidFill>
              <a:srgbClr val="000000"/>
            </a:solidFill>
            <a:prstDash val="solid"/>
            <a:round/>
            <a:headEnd len="med" w="med" type="triangle"/>
            <a:tailEnd len="med" w="med" type="triangle"/>
          </a:ln>
        </p:spPr>
      </p:cxnSp>
      <p:sp>
        <p:nvSpPr>
          <p:cNvPr id="1057" name="Google Shape;1057;p98"/>
          <p:cNvSpPr txBox="1"/>
          <p:nvPr/>
        </p:nvSpPr>
        <p:spPr>
          <a:xfrm>
            <a:off x="5476332" y="2531625"/>
            <a:ext cx="2792700" cy="378600"/>
          </a:xfrm>
          <a:prstGeom prst="rect">
            <a:avLst/>
          </a:prstGeom>
          <a:solidFill>
            <a:srgbClr val="666666"/>
          </a:solidFill>
          <a:ln cap="flat" cmpd="sng" w="19050">
            <a:solidFill>
              <a:srgbClr val="F6CD4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1200">
                <a:solidFill>
                  <a:srgbClr val="F6CD4C"/>
                </a:solidFill>
              </a:rPr>
              <a:t>Grado de primaria</a:t>
            </a:r>
            <a:endParaRPr b="1" sz="1200">
              <a:solidFill>
                <a:srgbClr val="F6CD4C"/>
              </a:solidFill>
            </a:endParaRPr>
          </a:p>
        </p:txBody>
      </p:sp>
      <p:pic>
        <p:nvPicPr>
          <p:cNvPr id="1058" name="Google Shape;1058;p9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573154" y="5243885"/>
            <a:ext cx="702022" cy="687224"/>
          </a:xfrm>
          <a:prstGeom prst="rect">
            <a:avLst/>
          </a:prstGeom>
          <a:noFill/>
          <a:ln cap="flat" cmpd="sng" w="9525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62" name="Shape 10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3" name="Google Shape;1063;p99"/>
          <p:cNvSpPr/>
          <p:nvPr/>
        </p:nvSpPr>
        <p:spPr>
          <a:xfrm>
            <a:off x="406950" y="545800"/>
            <a:ext cx="8330100" cy="5748000"/>
          </a:xfrm>
          <a:prstGeom prst="rect">
            <a:avLst/>
          </a:prstGeom>
          <a:noFill/>
          <a:ln cap="flat" cmpd="sng" w="38100">
            <a:solidFill>
              <a:srgbClr val="D2D7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1064" name="Google Shape;1064;p99"/>
          <p:cNvCxnSpPr/>
          <p:nvPr/>
        </p:nvCxnSpPr>
        <p:spPr>
          <a:xfrm>
            <a:off x="4233900" y="1631467"/>
            <a:ext cx="676200" cy="0"/>
          </a:xfrm>
          <a:prstGeom prst="straightConnector1">
            <a:avLst/>
          </a:prstGeom>
          <a:noFill/>
          <a:ln cap="flat" cmpd="sng" w="76200">
            <a:solidFill>
              <a:srgbClr val="93C01F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065" name="Google Shape;1065;p99"/>
          <p:cNvSpPr txBox="1"/>
          <p:nvPr>
            <p:ph type="title"/>
          </p:nvPr>
        </p:nvSpPr>
        <p:spPr>
          <a:xfrm>
            <a:off x="0" y="288300"/>
            <a:ext cx="9144000" cy="1218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 sz="2400"/>
              <a:t>Argumentación  Científica</a:t>
            </a:r>
            <a:endParaRPr sz="2400"/>
          </a:p>
        </p:txBody>
      </p:sp>
      <p:sp>
        <p:nvSpPr>
          <p:cNvPr id="1066" name="Google Shape;1066;p99"/>
          <p:cNvSpPr/>
          <p:nvPr/>
        </p:nvSpPr>
        <p:spPr>
          <a:xfrm>
            <a:off x="680199" y="4577781"/>
            <a:ext cx="1431600" cy="653100"/>
          </a:xfrm>
          <a:prstGeom prst="rect">
            <a:avLst/>
          </a:prstGeom>
          <a:solidFill>
            <a:srgbClr val="FFF2CC"/>
          </a:solidFill>
          <a:ln cap="flat" cmpd="sng" w="19050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 sz="1200"/>
              <a:t>1º Pregunta de argumentación</a:t>
            </a:r>
            <a:endParaRPr sz="1200"/>
          </a:p>
        </p:txBody>
      </p:sp>
      <p:sp>
        <p:nvSpPr>
          <p:cNvPr id="1067" name="Google Shape;1067;p99"/>
          <p:cNvSpPr/>
          <p:nvPr/>
        </p:nvSpPr>
        <p:spPr>
          <a:xfrm>
            <a:off x="2433624" y="4130211"/>
            <a:ext cx="1431600" cy="653100"/>
          </a:xfrm>
          <a:prstGeom prst="rect">
            <a:avLst/>
          </a:prstGeom>
          <a:solidFill>
            <a:srgbClr val="D0E0E3"/>
          </a:solidFill>
          <a:ln cap="flat" cmpd="sng" w="19050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 sz="1200"/>
              <a:t>Primeras respuestas</a:t>
            </a:r>
            <a:endParaRPr sz="1200"/>
          </a:p>
        </p:txBody>
      </p:sp>
      <p:sp>
        <p:nvSpPr>
          <p:cNvPr id="1068" name="Google Shape;1068;p99"/>
          <p:cNvSpPr/>
          <p:nvPr/>
        </p:nvSpPr>
        <p:spPr>
          <a:xfrm>
            <a:off x="2433624" y="5150584"/>
            <a:ext cx="1431600" cy="653100"/>
          </a:xfrm>
          <a:prstGeom prst="rect">
            <a:avLst/>
          </a:prstGeom>
          <a:solidFill>
            <a:srgbClr val="D0E0E3"/>
          </a:solidFill>
          <a:ln cap="flat" cmpd="sng" w="19050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 sz="1200"/>
              <a:t>Evaluación entre pares sin rúbrica</a:t>
            </a:r>
            <a:endParaRPr sz="1200"/>
          </a:p>
        </p:txBody>
      </p:sp>
      <p:sp>
        <p:nvSpPr>
          <p:cNvPr id="1069" name="Google Shape;1069;p99"/>
          <p:cNvSpPr/>
          <p:nvPr/>
        </p:nvSpPr>
        <p:spPr>
          <a:xfrm>
            <a:off x="4187076" y="4577781"/>
            <a:ext cx="1431600" cy="653100"/>
          </a:xfrm>
          <a:prstGeom prst="rect">
            <a:avLst/>
          </a:prstGeom>
          <a:solidFill>
            <a:srgbClr val="FFF2CC"/>
          </a:solidFill>
          <a:ln cap="flat" cmpd="sng" w="19050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 sz="1200"/>
              <a:t>2º Pregunta de argumentación</a:t>
            </a:r>
            <a:endParaRPr sz="1200"/>
          </a:p>
        </p:txBody>
      </p:sp>
      <p:sp>
        <p:nvSpPr>
          <p:cNvPr id="1070" name="Google Shape;1070;p99"/>
          <p:cNvSpPr/>
          <p:nvPr/>
        </p:nvSpPr>
        <p:spPr>
          <a:xfrm>
            <a:off x="5940514" y="4130211"/>
            <a:ext cx="1431600" cy="653100"/>
          </a:xfrm>
          <a:prstGeom prst="rect">
            <a:avLst/>
          </a:prstGeom>
          <a:solidFill>
            <a:srgbClr val="D0E0E3"/>
          </a:solidFill>
          <a:ln cap="flat" cmpd="sng" w="19050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 sz="1200"/>
              <a:t>Segundas respuestas</a:t>
            </a:r>
            <a:endParaRPr sz="1200"/>
          </a:p>
        </p:txBody>
      </p:sp>
      <p:sp>
        <p:nvSpPr>
          <p:cNvPr id="1071" name="Google Shape;1071;p99"/>
          <p:cNvSpPr/>
          <p:nvPr/>
        </p:nvSpPr>
        <p:spPr>
          <a:xfrm>
            <a:off x="5940514" y="5150584"/>
            <a:ext cx="1431600" cy="653100"/>
          </a:xfrm>
          <a:prstGeom prst="rect">
            <a:avLst/>
          </a:prstGeom>
          <a:solidFill>
            <a:srgbClr val="D0E0E3"/>
          </a:solidFill>
          <a:ln cap="flat" cmpd="sng" w="19050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 sz="1200"/>
              <a:t>Evaluación entre pares con rúbricas</a:t>
            </a:r>
            <a:endParaRPr sz="1200"/>
          </a:p>
        </p:txBody>
      </p:sp>
      <p:sp>
        <p:nvSpPr>
          <p:cNvPr id="1072" name="Google Shape;1072;p99"/>
          <p:cNvSpPr/>
          <p:nvPr/>
        </p:nvSpPr>
        <p:spPr>
          <a:xfrm>
            <a:off x="7693952" y="4577781"/>
            <a:ext cx="769800" cy="653100"/>
          </a:xfrm>
          <a:prstGeom prst="rect">
            <a:avLst/>
          </a:prstGeom>
          <a:solidFill>
            <a:srgbClr val="FFF2CC"/>
          </a:solidFill>
          <a:ln cap="flat" cmpd="sng" w="19050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 sz="1200"/>
              <a:t>...</a:t>
            </a:r>
            <a:endParaRPr sz="1200"/>
          </a:p>
        </p:txBody>
      </p:sp>
      <p:cxnSp>
        <p:nvCxnSpPr>
          <p:cNvPr id="1073" name="Google Shape;1073;p99"/>
          <p:cNvCxnSpPr>
            <a:stCxn id="1066" idx="3"/>
            <a:endCxn id="1067" idx="1"/>
          </p:cNvCxnSpPr>
          <p:nvPr/>
        </p:nvCxnSpPr>
        <p:spPr>
          <a:xfrm flipH="1" rot="10800000">
            <a:off x="2111799" y="4456731"/>
            <a:ext cx="321900" cy="447600"/>
          </a:xfrm>
          <a:prstGeom prst="curvedConnector3">
            <a:avLst>
              <a:gd fmla="val 50003" name="adj1"/>
            </a:avLst>
          </a:prstGeom>
          <a:noFill/>
          <a:ln cap="flat" cmpd="sng" w="19050">
            <a:solidFill>
              <a:srgbClr val="666666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074" name="Google Shape;1074;p99"/>
          <p:cNvCxnSpPr>
            <a:stCxn id="1066" idx="3"/>
            <a:endCxn id="1068" idx="1"/>
          </p:cNvCxnSpPr>
          <p:nvPr/>
        </p:nvCxnSpPr>
        <p:spPr>
          <a:xfrm>
            <a:off x="2111799" y="4904331"/>
            <a:ext cx="321900" cy="572700"/>
          </a:xfrm>
          <a:prstGeom prst="curvedConnector3">
            <a:avLst>
              <a:gd fmla="val 50003" name="adj1"/>
            </a:avLst>
          </a:prstGeom>
          <a:noFill/>
          <a:ln cap="flat" cmpd="sng" w="19050">
            <a:solidFill>
              <a:srgbClr val="666666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075" name="Google Shape;1075;p99"/>
          <p:cNvCxnSpPr>
            <a:stCxn id="1066" idx="3"/>
            <a:endCxn id="1069" idx="1"/>
          </p:cNvCxnSpPr>
          <p:nvPr/>
        </p:nvCxnSpPr>
        <p:spPr>
          <a:xfrm>
            <a:off x="2111799" y="4904331"/>
            <a:ext cx="2075400" cy="600"/>
          </a:xfrm>
          <a:prstGeom prst="curvedConnector3">
            <a:avLst>
              <a:gd fmla="val 50002" name="adj1"/>
            </a:avLst>
          </a:prstGeom>
          <a:noFill/>
          <a:ln cap="flat" cmpd="sng" w="19050">
            <a:solidFill>
              <a:srgbClr val="666666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076" name="Google Shape;1076;p99"/>
          <p:cNvCxnSpPr>
            <a:stCxn id="1069" idx="3"/>
            <a:endCxn id="1070" idx="1"/>
          </p:cNvCxnSpPr>
          <p:nvPr/>
        </p:nvCxnSpPr>
        <p:spPr>
          <a:xfrm flipH="1" rot="10800000">
            <a:off x="5618676" y="4456731"/>
            <a:ext cx="321900" cy="447600"/>
          </a:xfrm>
          <a:prstGeom prst="curvedConnector3">
            <a:avLst>
              <a:gd fmla="val 50005" name="adj1"/>
            </a:avLst>
          </a:prstGeom>
          <a:noFill/>
          <a:ln cap="flat" cmpd="sng" w="19050">
            <a:solidFill>
              <a:srgbClr val="666666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077" name="Google Shape;1077;p99"/>
          <p:cNvCxnSpPr>
            <a:stCxn id="1069" idx="3"/>
            <a:endCxn id="1071" idx="1"/>
          </p:cNvCxnSpPr>
          <p:nvPr/>
        </p:nvCxnSpPr>
        <p:spPr>
          <a:xfrm>
            <a:off x="5618676" y="4904331"/>
            <a:ext cx="321900" cy="572700"/>
          </a:xfrm>
          <a:prstGeom prst="curvedConnector3">
            <a:avLst>
              <a:gd fmla="val 50005" name="adj1"/>
            </a:avLst>
          </a:prstGeom>
          <a:noFill/>
          <a:ln cap="flat" cmpd="sng" w="19050">
            <a:solidFill>
              <a:srgbClr val="666666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078" name="Google Shape;1078;p99"/>
          <p:cNvCxnSpPr>
            <a:stCxn id="1069" idx="3"/>
            <a:endCxn id="1072" idx="1"/>
          </p:cNvCxnSpPr>
          <p:nvPr/>
        </p:nvCxnSpPr>
        <p:spPr>
          <a:xfrm>
            <a:off x="5618676" y="4904331"/>
            <a:ext cx="2075400" cy="600"/>
          </a:xfrm>
          <a:prstGeom prst="curvedConnector3">
            <a:avLst>
              <a:gd fmla="val 50002" name="adj1"/>
            </a:avLst>
          </a:prstGeom>
          <a:noFill/>
          <a:ln cap="flat" cmpd="sng" w="19050">
            <a:solidFill>
              <a:srgbClr val="666666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079" name="Google Shape;1079;p99"/>
          <p:cNvSpPr/>
          <p:nvPr/>
        </p:nvSpPr>
        <p:spPr>
          <a:xfrm>
            <a:off x="2251428" y="3616177"/>
            <a:ext cx="2173800" cy="359400"/>
          </a:xfrm>
          <a:prstGeom prst="rect">
            <a:avLst/>
          </a:prstGeom>
          <a:solidFill>
            <a:srgbClr val="D9EAD3"/>
          </a:solidFill>
          <a:ln cap="flat" cmpd="sng" w="19050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1200"/>
              <a:t>Evaluación ipsativa</a:t>
            </a:r>
            <a:endParaRPr b="1" sz="1200"/>
          </a:p>
        </p:txBody>
      </p:sp>
      <p:sp>
        <p:nvSpPr>
          <p:cNvPr id="1080" name="Google Shape;1080;p99"/>
          <p:cNvSpPr/>
          <p:nvPr/>
        </p:nvSpPr>
        <p:spPr>
          <a:xfrm>
            <a:off x="4257086" y="2687150"/>
            <a:ext cx="1291200" cy="653100"/>
          </a:xfrm>
          <a:prstGeom prst="rect">
            <a:avLst/>
          </a:prstGeom>
          <a:solidFill>
            <a:srgbClr val="EAD1DC"/>
          </a:solidFill>
          <a:ln cap="flat" cmpd="sng" w="19050">
            <a:solidFill>
              <a:srgbClr val="96333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 sz="1200">
                <a:solidFill>
                  <a:srgbClr val="963334"/>
                </a:solidFill>
              </a:rPr>
              <a:t>Tutor</a:t>
            </a:r>
            <a:endParaRPr sz="1200">
              <a:solidFill>
                <a:srgbClr val="963334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s" sz="1200">
                <a:solidFill>
                  <a:srgbClr val="963334"/>
                </a:solidFill>
              </a:rPr>
              <a:t>Académico</a:t>
            </a:r>
            <a:endParaRPr sz="1200">
              <a:solidFill>
                <a:srgbClr val="963334"/>
              </a:solidFill>
            </a:endParaRPr>
          </a:p>
        </p:txBody>
      </p:sp>
      <p:cxnSp>
        <p:nvCxnSpPr>
          <p:cNvPr id="1081" name="Google Shape;1081;p99"/>
          <p:cNvCxnSpPr>
            <a:stCxn id="1080" idx="1"/>
            <a:endCxn id="1066" idx="0"/>
          </p:cNvCxnSpPr>
          <p:nvPr/>
        </p:nvCxnSpPr>
        <p:spPr>
          <a:xfrm flipH="1">
            <a:off x="1395986" y="3013700"/>
            <a:ext cx="2861100" cy="1564200"/>
          </a:xfrm>
          <a:prstGeom prst="curvedConnector2">
            <a:avLst/>
          </a:prstGeom>
          <a:noFill/>
          <a:ln cap="flat" cmpd="sng" w="19050">
            <a:solidFill>
              <a:srgbClr val="963334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082" name="Google Shape;1082;p99"/>
          <p:cNvCxnSpPr>
            <a:stCxn id="1080" idx="2"/>
            <a:endCxn id="1069" idx="0"/>
          </p:cNvCxnSpPr>
          <p:nvPr/>
        </p:nvCxnSpPr>
        <p:spPr>
          <a:xfrm flipH="1" rot="-5400000">
            <a:off x="4284236" y="3958700"/>
            <a:ext cx="1237500" cy="600"/>
          </a:xfrm>
          <a:prstGeom prst="curvedConnector3">
            <a:avLst>
              <a:gd fmla="val 50001" name="adj1"/>
            </a:avLst>
          </a:prstGeom>
          <a:noFill/>
          <a:ln cap="flat" cmpd="sng" w="19050">
            <a:solidFill>
              <a:srgbClr val="963334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083" name="Google Shape;1083;p99"/>
          <p:cNvCxnSpPr>
            <a:stCxn id="1080" idx="3"/>
            <a:endCxn id="1072" idx="0"/>
          </p:cNvCxnSpPr>
          <p:nvPr/>
        </p:nvCxnSpPr>
        <p:spPr>
          <a:xfrm>
            <a:off x="5548286" y="3013700"/>
            <a:ext cx="2530500" cy="1564200"/>
          </a:xfrm>
          <a:prstGeom prst="curvedConnector2">
            <a:avLst/>
          </a:prstGeom>
          <a:noFill/>
          <a:ln cap="flat" cmpd="sng" w="19050">
            <a:solidFill>
              <a:srgbClr val="963334"/>
            </a:solidFill>
            <a:prstDash val="solid"/>
            <a:round/>
            <a:headEnd len="med" w="med" type="none"/>
            <a:tailEnd len="med" w="med" type="triangle"/>
          </a:ln>
        </p:spPr>
      </p:cxnSp>
      <p:pic>
        <p:nvPicPr>
          <p:cNvPr id="1084" name="Google Shape;1084;p99"/>
          <p:cNvPicPr preferRelativeResize="0"/>
          <p:nvPr/>
        </p:nvPicPr>
        <p:blipFill rotWithShape="1">
          <a:blip r:embed="rId3">
            <a:alphaModFix/>
          </a:blip>
          <a:srcRect b="9247" l="16158" r="23458" t="0"/>
          <a:stretch/>
        </p:blipFill>
        <p:spPr>
          <a:xfrm>
            <a:off x="7519813" y="3332582"/>
            <a:ext cx="262143" cy="2777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5" name="Google Shape;1085;p99"/>
          <p:cNvPicPr preferRelativeResize="0"/>
          <p:nvPr/>
        </p:nvPicPr>
        <p:blipFill rotWithShape="1">
          <a:blip r:embed="rId3">
            <a:alphaModFix/>
          </a:blip>
          <a:srcRect b="9247" l="16158" r="23458" t="0"/>
          <a:stretch/>
        </p:blipFill>
        <p:spPr>
          <a:xfrm>
            <a:off x="5618548" y="5231373"/>
            <a:ext cx="176061" cy="18654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6" name="Google Shape;1086;p99"/>
          <p:cNvPicPr preferRelativeResize="0"/>
          <p:nvPr/>
        </p:nvPicPr>
        <p:blipFill rotWithShape="1">
          <a:blip r:embed="rId3">
            <a:alphaModFix/>
          </a:blip>
          <a:srcRect b="9247" l="16158" r="23458" t="0"/>
          <a:stretch/>
        </p:blipFill>
        <p:spPr>
          <a:xfrm>
            <a:off x="4553241" y="3662321"/>
            <a:ext cx="262143" cy="2777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7" name="Google Shape;1087;p99"/>
          <p:cNvPicPr preferRelativeResize="0"/>
          <p:nvPr/>
        </p:nvPicPr>
        <p:blipFill rotWithShape="1">
          <a:blip r:embed="rId3">
            <a:alphaModFix/>
          </a:blip>
          <a:srcRect b="9247" l="16158" r="23458" t="0"/>
          <a:stretch/>
        </p:blipFill>
        <p:spPr>
          <a:xfrm>
            <a:off x="1874241" y="3332571"/>
            <a:ext cx="262143" cy="277747"/>
          </a:xfrm>
          <a:prstGeom prst="rect">
            <a:avLst/>
          </a:prstGeom>
          <a:noFill/>
          <a:ln>
            <a:noFill/>
          </a:ln>
        </p:spPr>
      </p:pic>
      <p:sp>
        <p:nvSpPr>
          <p:cNvPr id="1088" name="Google Shape;1088;p99"/>
          <p:cNvSpPr/>
          <p:nvPr/>
        </p:nvSpPr>
        <p:spPr>
          <a:xfrm>
            <a:off x="707625" y="2154625"/>
            <a:ext cx="1419900" cy="356400"/>
          </a:xfrm>
          <a:prstGeom prst="roundRect">
            <a:avLst>
              <a:gd fmla="val 13433" name="adj"/>
            </a:avLst>
          </a:prstGeom>
          <a:solidFill>
            <a:srgbClr val="85B016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s">
                <a:solidFill>
                  <a:srgbClr val="F3F3F3"/>
                </a:solidFill>
                <a:latin typeface="Tinos"/>
                <a:ea typeface="Tinos"/>
                <a:cs typeface="Tinos"/>
                <a:sym typeface="Tinos"/>
              </a:rPr>
              <a:t>Metodología</a:t>
            </a:r>
            <a:endParaRPr i="1">
              <a:solidFill>
                <a:srgbClr val="F3F3F3"/>
              </a:solidFill>
              <a:latin typeface="Tinos"/>
              <a:ea typeface="Tinos"/>
              <a:cs typeface="Tinos"/>
              <a:sym typeface="Tinos"/>
            </a:endParaRP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92" name="Shape 10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3" name="Google Shape;1093;p100"/>
          <p:cNvSpPr/>
          <p:nvPr/>
        </p:nvSpPr>
        <p:spPr>
          <a:xfrm>
            <a:off x="406950" y="545800"/>
            <a:ext cx="8330100" cy="5748000"/>
          </a:xfrm>
          <a:prstGeom prst="rect">
            <a:avLst/>
          </a:prstGeom>
          <a:noFill/>
          <a:ln cap="flat" cmpd="sng" w="38100">
            <a:solidFill>
              <a:srgbClr val="D2D7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1094" name="Google Shape;1094;p100"/>
          <p:cNvCxnSpPr/>
          <p:nvPr/>
        </p:nvCxnSpPr>
        <p:spPr>
          <a:xfrm>
            <a:off x="4233900" y="1631467"/>
            <a:ext cx="676200" cy="0"/>
          </a:xfrm>
          <a:prstGeom prst="straightConnector1">
            <a:avLst/>
          </a:prstGeom>
          <a:noFill/>
          <a:ln cap="flat" cmpd="sng" w="76200">
            <a:solidFill>
              <a:srgbClr val="93C01F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095" name="Google Shape;1095;p100"/>
          <p:cNvSpPr txBox="1"/>
          <p:nvPr>
            <p:ph type="title"/>
          </p:nvPr>
        </p:nvSpPr>
        <p:spPr>
          <a:xfrm>
            <a:off x="0" y="288300"/>
            <a:ext cx="9144000" cy="1218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 sz="2400"/>
              <a:t>Argumentación  Científica</a:t>
            </a:r>
            <a:endParaRPr sz="2400"/>
          </a:p>
        </p:txBody>
      </p:sp>
      <p:sp>
        <p:nvSpPr>
          <p:cNvPr id="1096" name="Google Shape;1096;p100"/>
          <p:cNvSpPr/>
          <p:nvPr/>
        </p:nvSpPr>
        <p:spPr>
          <a:xfrm>
            <a:off x="7898784" y="4619440"/>
            <a:ext cx="406500" cy="249000"/>
          </a:xfrm>
          <a:prstGeom prst="ellipse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097" name="Google Shape;1097;p10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44102" y="3877524"/>
            <a:ext cx="4354821" cy="1823551"/>
          </a:xfrm>
          <a:prstGeom prst="rect">
            <a:avLst/>
          </a:prstGeom>
          <a:noFill/>
          <a:ln cap="flat" cmpd="sng" w="19050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098" name="Google Shape;1098;p100"/>
          <p:cNvPicPr preferRelativeResize="0"/>
          <p:nvPr/>
        </p:nvPicPr>
        <p:blipFill rotWithShape="1">
          <a:blip r:embed="rId4">
            <a:alphaModFix/>
          </a:blip>
          <a:srcRect b="0" l="0" r="9836" t="0"/>
          <a:stretch/>
        </p:blipFill>
        <p:spPr>
          <a:xfrm>
            <a:off x="3944102" y="2803285"/>
            <a:ext cx="4354822" cy="946305"/>
          </a:xfrm>
          <a:prstGeom prst="rect">
            <a:avLst/>
          </a:prstGeom>
          <a:noFill/>
          <a:ln cap="flat" cmpd="sng" w="19050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099" name="Google Shape;1099;p100"/>
          <p:cNvSpPr/>
          <p:nvPr/>
        </p:nvSpPr>
        <p:spPr>
          <a:xfrm>
            <a:off x="2424912" y="2803285"/>
            <a:ext cx="1456800" cy="586800"/>
          </a:xfrm>
          <a:prstGeom prst="rect">
            <a:avLst/>
          </a:prstGeom>
          <a:solidFill>
            <a:srgbClr val="D9EAD3"/>
          </a:solidFill>
          <a:ln cap="flat" cmpd="sng" w="19050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1000"/>
              <a:t>La respuesta de un estudiante en la primera sesión</a:t>
            </a:r>
            <a:endParaRPr b="1" sz="1000"/>
          </a:p>
        </p:txBody>
      </p:sp>
      <p:sp>
        <p:nvSpPr>
          <p:cNvPr id="1100" name="Google Shape;1100;p100"/>
          <p:cNvSpPr/>
          <p:nvPr/>
        </p:nvSpPr>
        <p:spPr>
          <a:xfrm>
            <a:off x="2408588" y="3877524"/>
            <a:ext cx="1489800" cy="586800"/>
          </a:xfrm>
          <a:prstGeom prst="rect">
            <a:avLst/>
          </a:prstGeom>
          <a:solidFill>
            <a:srgbClr val="D9EAD3"/>
          </a:solidFill>
          <a:ln cap="flat" cmpd="sng" w="19050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1000"/>
              <a:t>La respuesta del mismo estudiante la última sesión</a:t>
            </a:r>
            <a:endParaRPr b="1" sz="1000"/>
          </a:p>
        </p:txBody>
      </p:sp>
      <p:sp>
        <p:nvSpPr>
          <p:cNvPr id="1101" name="Google Shape;1101;p100"/>
          <p:cNvSpPr/>
          <p:nvPr/>
        </p:nvSpPr>
        <p:spPr>
          <a:xfrm>
            <a:off x="3765752" y="2803285"/>
            <a:ext cx="3419700" cy="319200"/>
          </a:xfrm>
          <a:prstGeom prst="ellipse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102" name="Google Shape;1102;p100"/>
          <p:cNvPicPr preferRelativeResize="0"/>
          <p:nvPr/>
        </p:nvPicPr>
        <p:blipFill rotWithShape="1">
          <a:blip r:embed="rId5">
            <a:alphaModFix/>
          </a:blip>
          <a:srcRect b="20433" l="2822" r="63124" t="38220"/>
          <a:stretch/>
        </p:blipFill>
        <p:spPr>
          <a:xfrm>
            <a:off x="583475" y="2803275"/>
            <a:ext cx="1670567" cy="1242040"/>
          </a:xfrm>
          <a:prstGeom prst="rect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103" name="Google Shape;1103;p100"/>
          <p:cNvSpPr/>
          <p:nvPr/>
        </p:nvSpPr>
        <p:spPr>
          <a:xfrm>
            <a:off x="4409009" y="3116848"/>
            <a:ext cx="1846500" cy="319200"/>
          </a:xfrm>
          <a:prstGeom prst="ellipse">
            <a:avLst/>
          </a:prstGeom>
          <a:noFill/>
          <a:ln cap="flat" cmpd="sng" w="19050">
            <a:solidFill>
              <a:srgbClr val="0000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04" name="Google Shape;1104;p100"/>
          <p:cNvSpPr/>
          <p:nvPr/>
        </p:nvSpPr>
        <p:spPr>
          <a:xfrm>
            <a:off x="3765752" y="3798925"/>
            <a:ext cx="4732800" cy="552300"/>
          </a:xfrm>
          <a:prstGeom prst="ellipse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05" name="Google Shape;1105;p100"/>
          <p:cNvSpPr/>
          <p:nvPr/>
        </p:nvSpPr>
        <p:spPr>
          <a:xfrm>
            <a:off x="3881880" y="4400530"/>
            <a:ext cx="822000" cy="319200"/>
          </a:xfrm>
          <a:prstGeom prst="ellipse">
            <a:avLst/>
          </a:prstGeom>
          <a:noFill/>
          <a:ln cap="flat" cmpd="sng" w="19050">
            <a:solidFill>
              <a:srgbClr val="0000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06" name="Google Shape;1106;p100"/>
          <p:cNvSpPr/>
          <p:nvPr/>
        </p:nvSpPr>
        <p:spPr>
          <a:xfrm>
            <a:off x="6363555" y="4400530"/>
            <a:ext cx="1670700" cy="319200"/>
          </a:xfrm>
          <a:prstGeom prst="ellipse">
            <a:avLst/>
          </a:prstGeom>
          <a:noFill/>
          <a:ln cap="flat" cmpd="sng" w="19050">
            <a:solidFill>
              <a:srgbClr val="0000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07" name="Google Shape;1107;p100"/>
          <p:cNvSpPr/>
          <p:nvPr/>
        </p:nvSpPr>
        <p:spPr>
          <a:xfrm>
            <a:off x="3739032" y="4796171"/>
            <a:ext cx="4821600" cy="586800"/>
          </a:xfrm>
          <a:prstGeom prst="ellipse">
            <a:avLst/>
          </a:prstGeom>
          <a:noFill/>
          <a:ln cap="flat" cmpd="sng" w="19050">
            <a:solidFill>
              <a:srgbClr val="38761D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08" name="Google Shape;1108;p100"/>
          <p:cNvSpPr/>
          <p:nvPr/>
        </p:nvSpPr>
        <p:spPr>
          <a:xfrm>
            <a:off x="725847" y="4301997"/>
            <a:ext cx="1386000" cy="319200"/>
          </a:xfrm>
          <a:prstGeom prst="ellipse">
            <a:avLst/>
          </a:prstGeom>
          <a:solidFill>
            <a:srgbClr val="FFFFFF"/>
          </a:solidFill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 sz="1000"/>
              <a:t>Conclusión</a:t>
            </a:r>
            <a:endParaRPr sz="1000"/>
          </a:p>
        </p:txBody>
      </p:sp>
      <p:sp>
        <p:nvSpPr>
          <p:cNvPr id="1109" name="Google Shape;1109;p100"/>
          <p:cNvSpPr/>
          <p:nvPr/>
        </p:nvSpPr>
        <p:spPr>
          <a:xfrm>
            <a:off x="725847" y="4734821"/>
            <a:ext cx="1386000" cy="319200"/>
          </a:xfrm>
          <a:prstGeom prst="ellipse">
            <a:avLst/>
          </a:prstGeom>
          <a:solidFill>
            <a:srgbClr val="FFFFFF"/>
          </a:solidFill>
          <a:ln cap="flat" cmpd="sng" w="19050">
            <a:solidFill>
              <a:srgbClr val="0000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 sz="1000"/>
              <a:t>Evidencias</a:t>
            </a:r>
            <a:endParaRPr sz="1000"/>
          </a:p>
        </p:txBody>
      </p:sp>
      <p:sp>
        <p:nvSpPr>
          <p:cNvPr id="1110" name="Google Shape;1110;p100"/>
          <p:cNvSpPr/>
          <p:nvPr/>
        </p:nvSpPr>
        <p:spPr>
          <a:xfrm>
            <a:off x="725847" y="5167645"/>
            <a:ext cx="1386000" cy="319200"/>
          </a:xfrm>
          <a:prstGeom prst="ellipse">
            <a:avLst/>
          </a:prstGeom>
          <a:solidFill>
            <a:srgbClr val="FFFFFF"/>
          </a:solidFill>
          <a:ln cap="flat" cmpd="sng" w="19050">
            <a:solidFill>
              <a:srgbClr val="38761D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 sz="1000"/>
              <a:t>Justificación</a:t>
            </a:r>
            <a:endParaRPr sz="1000"/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14" name="Shape 1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5" name="Google Shape;1115;p101"/>
          <p:cNvPicPr preferRelativeResize="0"/>
          <p:nvPr/>
        </p:nvPicPr>
        <p:blipFill rotWithShape="1">
          <a:blip r:embed="rId3">
            <a:alphaModFix/>
          </a:blip>
          <a:srcRect b="0" l="20373" r="20367" t="0"/>
          <a:stretch/>
        </p:blipFill>
        <p:spPr>
          <a:xfrm>
            <a:off x="200" y="0"/>
            <a:ext cx="457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116" name="Google Shape;1116;p101"/>
          <p:cNvSpPr/>
          <p:nvPr/>
        </p:nvSpPr>
        <p:spPr>
          <a:xfrm>
            <a:off x="4572000" y="-131075"/>
            <a:ext cx="4654200" cy="7042200"/>
          </a:xfrm>
          <a:prstGeom prst="rect">
            <a:avLst/>
          </a:prstGeom>
          <a:solidFill>
            <a:srgbClr val="93C01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17" name="Google Shape;1117;p101"/>
          <p:cNvSpPr txBox="1"/>
          <p:nvPr>
            <p:ph type="title"/>
          </p:nvPr>
        </p:nvSpPr>
        <p:spPr>
          <a:xfrm>
            <a:off x="5172950" y="1231600"/>
            <a:ext cx="3370500" cy="4394700"/>
          </a:xfrm>
          <a:prstGeom prst="rect">
            <a:avLst/>
          </a:prstGeom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latin typeface="Arial"/>
                <a:ea typeface="Arial"/>
                <a:cs typeface="Arial"/>
                <a:sym typeface="Arial"/>
              </a:rPr>
              <a:t>Prácticum en el máster de secundaria </a:t>
            </a:r>
            <a:endParaRPr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21" name="Shape 1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2" name="Google Shape;1122;p102"/>
          <p:cNvSpPr/>
          <p:nvPr/>
        </p:nvSpPr>
        <p:spPr>
          <a:xfrm>
            <a:off x="406950" y="545800"/>
            <a:ext cx="8330100" cy="5748000"/>
          </a:xfrm>
          <a:prstGeom prst="rect">
            <a:avLst/>
          </a:prstGeom>
          <a:noFill/>
          <a:ln cap="flat" cmpd="sng" w="38100">
            <a:solidFill>
              <a:srgbClr val="D2D7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1123" name="Google Shape;1123;p102"/>
          <p:cNvCxnSpPr/>
          <p:nvPr/>
        </p:nvCxnSpPr>
        <p:spPr>
          <a:xfrm>
            <a:off x="4233900" y="1631467"/>
            <a:ext cx="676200" cy="0"/>
          </a:xfrm>
          <a:prstGeom prst="straightConnector1">
            <a:avLst/>
          </a:prstGeom>
          <a:noFill/>
          <a:ln cap="flat" cmpd="sng" w="76200">
            <a:solidFill>
              <a:srgbClr val="93C01F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124" name="Google Shape;1124;p102"/>
          <p:cNvSpPr txBox="1"/>
          <p:nvPr>
            <p:ph type="title"/>
          </p:nvPr>
        </p:nvSpPr>
        <p:spPr>
          <a:xfrm>
            <a:off x="0" y="288300"/>
            <a:ext cx="9144000" cy="1218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 sz="2400"/>
              <a:t>Prácticum en el máster de secundaria</a:t>
            </a:r>
            <a:endParaRPr sz="2400"/>
          </a:p>
        </p:txBody>
      </p:sp>
      <p:sp>
        <p:nvSpPr>
          <p:cNvPr id="1125" name="Google Shape;1125;p102"/>
          <p:cNvSpPr/>
          <p:nvPr/>
        </p:nvSpPr>
        <p:spPr>
          <a:xfrm>
            <a:off x="4358069" y="2307275"/>
            <a:ext cx="4025100" cy="3639300"/>
          </a:xfrm>
          <a:prstGeom prst="ellipse">
            <a:avLst/>
          </a:prstGeom>
          <a:solidFill>
            <a:srgbClr val="CCCCCC"/>
          </a:solidFill>
          <a:ln cap="flat" cmpd="sng" w="9525">
            <a:solidFill>
              <a:srgbClr val="96333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126" name="Google Shape;1126;p10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0837" y="2944823"/>
            <a:ext cx="3348601" cy="2232421"/>
          </a:xfrm>
          <a:prstGeom prst="rect">
            <a:avLst/>
          </a:prstGeom>
          <a:noFill/>
          <a:ln cap="flat" cmpd="sng" w="1143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127" name="Google Shape;1127;p102"/>
          <p:cNvSpPr/>
          <p:nvPr/>
        </p:nvSpPr>
        <p:spPr>
          <a:xfrm>
            <a:off x="5673488" y="2707267"/>
            <a:ext cx="1395900" cy="526500"/>
          </a:xfrm>
          <a:prstGeom prst="roundRect">
            <a:avLst>
              <a:gd fmla="val 13433" name="adj"/>
            </a:avLst>
          </a:prstGeom>
          <a:solidFill>
            <a:srgbClr val="963334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 sz="1200">
                <a:solidFill>
                  <a:srgbClr val="F3F3F3"/>
                </a:solidFill>
                <a:latin typeface="Tinos"/>
                <a:ea typeface="Tinos"/>
                <a:cs typeface="Tinos"/>
                <a:sym typeface="Tinos"/>
              </a:rPr>
              <a:t>Profesor/a</a:t>
            </a:r>
            <a:endParaRPr sz="1200">
              <a:solidFill>
                <a:srgbClr val="F3F3F3"/>
              </a:solidFill>
              <a:latin typeface="Tinos"/>
              <a:ea typeface="Tinos"/>
              <a:cs typeface="Tinos"/>
              <a:sym typeface="Tino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 sz="1200">
                <a:solidFill>
                  <a:srgbClr val="F3F3F3"/>
                </a:solidFill>
                <a:latin typeface="Tinos"/>
                <a:ea typeface="Tinos"/>
                <a:cs typeface="Tinos"/>
                <a:sym typeface="Tinos"/>
              </a:rPr>
              <a:t>Universidad</a:t>
            </a:r>
            <a:endParaRPr sz="1200">
              <a:solidFill>
                <a:srgbClr val="F3F3F3"/>
              </a:solidFill>
              <a:latin typeface="Tinos"/>
              <a:ea typeface="Tinos"/>
              <a:cs typeface="Tinos"/>
              <a:sym typeface="Tinos"/>
            </a:endParaRPr>
          </a:p>
        </p:txBody>
      </p:sp>
      <p:sp>
        <p:nvSpPr>
          <p:cNvPr id="1128" name="Google Shape;1128;p102"/>
          <p:cNvSpPr/>
          <p:nvPr/>
        </p:nvSpPr>
        <p:spPr>
          <a:xfrm>
            <a:off x="4643622" y="4333571"/>
            <a:ext cx="1395900" cy="526500"/>
          </a:xfrm>
          <a:prstGeom prst="roundRect">
            <a:avLst>
              <a:gd fmla="val 13433" name="adj"/>
            </a:avLst>
          </a:prstGeom>
          <a:solidFill>
            <a:srgbClr val="963334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 sz="1200">
                <a:solidFill>
                  <a:srgbClr val="F3F3F3"/>
                </a:solidFill>
                <a:latin typeface="Tinos"/>
                <a:ea typeface="Tinos"/>
                <a:cs typeface="Tinos"/>
                <a:sym typeface="Tinos"/>
              </a:rPr>
              <a:t>Profesor/a</a:t>
            </a:r>
            <a:endParaRPr sz="1200">
              <a:solidFill>
                <a:srgbClr val="F3F3F3"/>
              </a:solidFill>
              <a:latin typeface="Tinos"/>
              <a:ea typeface="Tinos"/>
              <a:cs typeface="Tinos"/>
              <a:sym typeface="Tino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 sz="1200">
                <a:solidFill>
                  <a:srgbClr val="F3F3F3"/>
                </a:solidFill>
                <a:latin typeface="Tinos"/>
                <a:ea typeface="Tinos"/>
                <a:cs typeface="Tinos"/>
                <a:sym typeface="Tinos"/>
              </a:rPr>
              <a:t>Instituto</a:t>
            </a:r>
            <a:endParaRPr sz="1200">
              <a:solidFill>
                <a:srgbClr val="F3F3F3"/>
              </a:solidFill>
              <a:latin typeface="Tinos"/>
              <a:ea typeface="Tinos"/>
              <a:cs typeface="Tinos"/>
              <a:sym typeface="Tinos"/>
            </a:endParaRPr>
          </a:p>
        </p:txBody>
      </p:sp>
      <p:sp>
        <p:nvSpPr>
          <p:cNvPr id="1129" name="Google Shape;1129;p102"/>
          <p:cNvSpPr/>
          <p:nvPr/>
        </p:nvSpPr>
        <p:spPr>
          <a:xfrm>
            <a:off x="6703262" y="4333571"/>
            <a:ext cx="1395900" cy="526500"/>
          </a:xfrm>
          <a:prstGeom prst="roundRect">
            <a:avLst>
              <a:gd fmla="val 13433" name="adj"/>
            </a:avLst>
          </a:prstGeom>
          <a:solidFill>
            <a:srgbClr val="963334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 sz="1200">
                <a:solidFill>
                  <a:srgbClr val="F3F3F3"/>
                </a:solidFill>
                <a:latin typeface="Tinos"/>
                <a:ea typeface="Tinos"/>
                <a:cs typeface="Tinos"/>
                <a:sym typeface="Tinos"/>
              </a:rPr>
              <a:t>Alumno/a</a:t>
            </a:r>
            <a:endParaRPr sz="1200">
              <a:solidFill>
                <a:srgbClr val="F3F3F3"/>
              </a:solidFill>
              <a:latin typeface="Tinos"/>
              <a:ea typeface="Tinos"/>
              <a:cs typeface="Tinos"/>
              <a:sym typeface="Tinos"/>
            </a:endParaRPr>
          </a:p>
        </p:txBody>
      </p:sp>
      <p:cxnSp>
        <p:nvCxnSpPr>
          <p:cNvPr id="1130" name="Google Shape;1130;p102"/>
          <p:cNvCxnSpPr>
            <a:stCxn id="1128" idx="0"/>
            <a:endCxn id="1127" idx="2"/>
          </p:cNvCxnSpPr>
          <p:nvPr/>
        </p:nvCxnSpPr>
        <p:spPr>
          <a:xfrm flipH="1" rot="10800000">
            <a:off x="5341572" y="3233771"/>
            <a:ext cx="1029900" cy="1099800"/>
          </a:xfrm>
          <a:prstGeom prst="straightConnector1">
            <a:avLst/>
          </a:prstGeom>
          <a:noFill/>
          <a:ln cap="flat" cmpd="sng" w="9525">
            <a:solidFill>
              <a:srgbClr val="666666"/>
            </a:solidFill>
            <a:prstDash val="solid"/>
            <a:round/>
            <a:headEnd len="med" w="med" type="triangle"/>
            <a:tailEnd len="med" w="med" type="triangle"/>
          </a:ln>
        </p:spPr>
      </p:cxnSp>
      <p:cxnSp>
        <p:nvCxnSpPr>
          <p:cNvPr id="1131" name="Google Shape;1131;p102"/>
          <p:cNvCxnSpPr>
            <a:stCxn id="1127" idx="2"/>
            <a:endCxn id="1129" idx="0"/>
          </p:cNvCxnSpPr>
          <p:nvPr/>
        </p:nvCxnSpPr>
        <p:spPr>
          <a:xfrm>
            <a:off x="6371438" y="3233767"/>
            <a:ext cx="1029900" cy="1099800"/>
          </a:xfrm>
          <a:prstGeom prst="straightConnector1">
            <a:avLst/>
          </a:prstGeom>
          <a:noFill/>
          <a:ln cap="flat" cmpd="sng" w="9525">
            <a:solidFill>
              <a:srgbClr val="666666"/>
            </a:solidFill>
            <a:prstDash val="solid"/>
            <a:round/>
            <a:headEnd len="med" w="med" type="triangle"/>
            <a:tailEnd len="med" w="med" type="triangle"/>
          </a:ln>
        </p:spPr>
      </p:cxnSp>
      <p:cxnSp>
        <p:nvCxnSpPr>
          <p:cNvPr id="1132" name="Google Shape;1132;p102"/>
          <p:cNvCxnSpPr>
            <a:stCxn id="1129" idx="1"/>
            <a:endCxn id="1128" idx="3"/>
          </p:cNvCxnSpPr>
          <p:nvPr/>
        </p:nvCxnSpPr>
        <p:spPr>
          <a:xfrm rot="10800000">
            <a:off x="6039662" y="4596821"/>
            <a:ext cx="663600" cy="0"/>
          </a:xfrm>
          <a:prstGeom prst="straightConnector1">
            <a:avLst/>
          </a:prstGeom>
          <a:noFill/>
          <a:ln cap="flat" cmpd="sng" w="9525">
            <a:solidFill>
              <a:srgbClr val="666666"/>
            </a:solidFill>
            <a:prstDash val="solid"/>
            <a:round/>
            <a:headEnd len="med" w="med" type="triangle"/>
            <a:tailEnd len="med" w="med" type="triangle"/>
          </a:ln>
        </p:spPr>
      </p:cxnSp>
      <p:sp>
        <p:nvSpPr>
          <p:cNvPr id="1133" name="Google Shape;1133;p102"/>
          <p:cNvSpPr/>
          <p:nvPr/>
        </p:nvSpPr>
        <p:spPr>
          <a:xfrm>
            <a:off x="4643622" y="3460438"/>
            <a:ext cx="1085400" cy="401100"/>
          </a:xfrm>
          <a:prstGeom prst="roundRect">
            <a:avLst>
              <a:gd fmla="val 16667" name="adj"/>
            </a:avLst>
          </a:prstGeom>
          <a:solidFill>
            <a:srgbClr val="963334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 sz="1200">
                <a:solidFill>
                  <a:srgbClr val="FFFFFF"/>
                </a:solidFill>
                <a:latin typeface="Tinos"/>
                <a:ea typeface="Tinos"/>
                <a:cs typeface="Tinos"/>
                <a:sym typeface="Tinos"/>
              </a:rPr>
              <a:t>PIE15-161</a:t>
            </a:r>
            <a:endParaRPr sz="1200">
              <a:solidFill>
                <a:srgbClr val="FFFFFF"/>
              </a:solidFill>
              <a:latin typeface="Tinos"/>
              <a:ea typeface="Tinos"/>
              <a:cs typeface="Tinos"/>
              <a:sym typeface="Tinos"/>
            </a:endParaRPr>
          </a:p>
        </p:txBody>
      </p:sp>
      <p:sp>
        <p:nvSpPr>
          <p:cNvPr id="1134" name="Google Shape;1134;p102"/>
          <p:cNvSpPr/>
          <p:nvPr/>
        </p:nvSpPr>
        <p:spPr>
          <a:xfrm>
            <a:off x="5828594" y="3860435"/>
            <a:ext cx="1085400" cy="401100"/>
          </a:xfrm>
          <a:prstGeom prst="roundRect">
            <a:avLst>
              <a:gd fmla="val 10457" name="adj"/>
            </a:avLst>
          </a:prstGeom>
          <a:solidFill>
            <a:srgbClr val="F3F3F3"/>
          </a:solidFill>
          <a:ln cap="flat" cmpd="sng" w="9525">
            <a:solidFill>
              <a:srgbClr val="96333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 sz="1200">
                <a:solidFill>
                  <a:srgbClr val="963334"/>
                </a:solidFill>
                <a:latin typeface="Tinos"/>
                <a:ea typeface="Tinos"/>
                <a:cs typeface="Tinos"/>
                <a:sym typeface="Tinos"/>
              </a:rPr>
              <a:t>Evaluación</a:t>
            </a:r>
            <a:endParaRPr sz="1200">
              <a:solidFill>
                <a:srgbClr val="963334"/>
              </a:solidFill>
              <a:latin typeface="Tinos"/>
              <a:ea typeface="Tinos"/>
              <a:cs typeface="Tinos"/>
              <a:sym typeface="Tinos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4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p49"/>
          <p:cNvSpPr/>
          <p:nvPr/>
        </p:nvSpPr>
        <p:spPr>
          <a:xfrm>
            <a:off x="1430400" y="871800"/>
            <a:ext cx="6283200" cy="5114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6" name="Google Shape;266;p49"/>
          <p:cNvSpPr txBox="1"/>
          <p:nvPr>
            <p:ph type="title"/>
          </p:nvPr>
        </p:nvSpPr>
        <p:spPr>
          <a:xfrm>
            <a:off x="1990100" y="2617275"/>
            <a:ext cx="5285700" cy="2385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s" sz="3600"/>
              <a:t>La evaluación es una oportunidad para </a:t>
            </a:r>
            <a:endParaRPr sz="36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s" sz="3600"/>
              <a:t>aprender </a:t>
            </a:r>
            <a:r>
              <a:rPr lang="es" sz="3600">
                <a:solidFill>
                  <a:srgbClr val="5B8D08"/>
                </a:solidFill>
              </a:rPr>
              <a:t>no solo calificar</a:t>
            </a:r>
            <a:endParaRPr sz="3600">
              <a:solidFill>
                <a:srgbClr val="5B8D08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sz="3600"/>
          </a:p>
        </p:txBody>
      </p:sp>
      <p:sp>
        <p:nvSpPr>
          <p:cNvPr id="267" name="Google Shape;267;p49"/>
          <p:cNvSpPr/>
          <p:nvPr/>
        </p:nvSpPr>
        <p:spPr>
          <a:xfrm>
            <a:off x="1134775" y="1828600"/>
            <a:ext cx="1442700" cy="531900"/>
          </a:xfrm>
          <a:prstGeom prst="rect">
            <a:avLst/>
          </a:prstGeom>
          <a:solidFill>
            <a:srgbClr val="D2D7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38" name="Shape 1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9" name="Google Shape;1139;p103"/>
          <p:cNvSpPr/>
          <p:nvPr/>
        </p:nvSpPr>
        <p:spPr>
          <a:xfrm>
            <a:off x="406950" y="545800"/>
            <a:ext cx="8330100" cy="5748000"/>
          </a:xfrm>
          <a:prstGeom prst="rect">
            <a:avLst/>
          </a:prstGeom>
          <a:noFill/>
          <a:ln cap="flat" cmpd="sng" w="38100">
            <a:solidFill>
              <a:srgbClr val="D2D7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1140" name="Google Shape;1140;p103"/>
          <p:cNvCxnSpPr/>
          <p:nvPr/>
        </p:nvCxnSpPr>
        <p:spPr>
          <a:xfrm>
            <a:off x="4233900" y="1631467"/>
            <a:ext cx="676200" cy="0"/>
          </a:xfrm>
          <a:prstGeom prst="straightConnector1">
            <a:avLst/>
          </a:prstGeom>
          <a:noFill/>
          <a:ln cap="flat" cmpd="sng" w="76200">
            <a:solidFill>
              <a:srgbClr val="93C01F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141" name="Google Shape;1141;p103"/>
          <p:cNvSpPr txBox="1"/>
          <p:nvPr>
            <p:ph type="title"/>
          </p:nvPr>
        </p:nvSpPr>
        <p:spPr>
          <a:xfrm>
            <a:off x="0" y="288300"/>
            <a:ext cx="9144000" cy="1218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 sz="2400"/>
              <a:t>Prácticum en el máster de secundaria</a:t>
            </a:r>
            <a:endParaRPr sz="2400"/>
          </a:p>
        </p:txBody>
      </p:sp>
      <p:pic>
        <p:nvPicPr>
          <p:cNvPr id="1142" name="Google Shape;1142;p10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3800" y="2616425"/>
            <a:ext cx="8076741" cy="2702750"/>
          </a:xfrm>
          <a:prstGeom prst="rect">
            <a:avLst/>
          </a:prstGeom>
          <a:noFill/>
          <a:ln cap="flat" cmpd="sng" w="9525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143" name="Google Shape;1143;p103"/>
          <p:cNvSpPr/>
          <p:nvPr/>
        </p:nvSpPr>
        <p:spPr>
          <a:xfrm>
            <a:off x="8207901" y="3843598"/>
            <a:ext cx="432300" cy="264600"/>
          </a:xfrm>
          <a:prstGeom prst="ellipse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44" name="Google Shape;1144;p103"/>
          <p:cNvSpPr/>
          <p:nvPr/>
        </p:nvSpPr>
        <p:spPr>
          <a:xfrm>
            <a:off x="2830720" y="3533419"/>
            <a:ext cx="432300" cy="264600"/>
          </a:xfrm>
          <a:prstGeom prst="ellipse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48" name="Shape 1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9" name="Google Shape;1149;p104"/>
          <p:cNvSpPr/>
          <p:nvPr/>
        </p:nvSpPr>
        <p:spPr>
          <a:xfrm>
            <a:off x="406950" y="545800"/>
            <a:ext cx="8330100" cy="5748000"/>
          </a:xfrm>
          <a:prstGeom prst="rect">
            <a:avLst/>
          </a:prstGeom>
          <a:noFill/>
          <a:ln cap="flat" cmpd="sng" w="38100">
            <a:solidFill>
              <a:srgbClr val="D2D7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1150" name="Google Shape;1150;p104"/>
          <p:cNvCxnSpPr/>
          <p:nvPr/>
        </p:nvCxnSpPr>
        <p:spPr>
          <a:xfrm>
            <a:off x="4233900" y="1631467"/>
            <a:ext cx="676200" cy="0"/>
          </a:xfrm>
          <a:prstGeom prst="straightConnector1">
            <a:avLst/>
          </a:prstGeom>
          <a:noFill/>
          <a:ln cap="flat" cmpd="sng" w="76200">
            <a:solidFill>
              <a:srgbClr val="93C01F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151" name="Google Shape;1151;p104"/>
          <p:cNvSpPr txBox="1"/>
          <p:nvPr>
            <p:ph type="title"/>
          </p:nvPr>
        </p:nvSpPr>
        <p:spPr>
          <a:xfrm>
            <a:off x="0" y="288300"/>
            <a:ext cx="9144000" cy="1218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 sz="2400"/>
              <a:t>Prácticum en el máster de secundaria</a:t>
            </a:r>
            <a:endParaRPr sz="2400"/>
          </a:p>
        </p:txBody>
      </p:sp>
      <p:pic>
        <p:nvPicPr>
          <p:cNvPr id="1152" name="Google Shape;1152;p10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5350" y="2230251"/>
            <a:ext cx="8013299" cy="2891975"/>
          </a:xfrm>
          <a:prstGeom prst="rect">
            <a:avLst/>
          </a:prstGeom>
          <a:noFill/>
          <a:ln cap="flat" cmpd="sng" w="9525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153" name="Google Shape;1153;p104"/>
          <p:cNvSpPr/>
          <p:nvPr/>
        </p:nvSpPr>
        <p:spPr>
          <a:xfrm>
            <a:off x="2451659" y="2626195"/>
            <a:ext cx="1122000" cy="538500"/>
          </a:xfrm>
          <a:prstGeom prst="ellipse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54" name="Google Shape;1154;p104"/>
          <p:cNvSpPr/>
          <p:nvPr/>
        </p:nvSpPr>
        <p:spPr>
          <a:xfrm>
            <a:off x="7820526" y="3892338"/>
            <a:ext cx="204000" cy="193500"/>
          </a:xfrm>
          <a:prstGeom prst="ellipse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58" name="Shape 1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9" name="Google Shape;1159;p105"/>
          <p:cNvSpPr/>
          <p:nvPr/>
        </p:nvSpPr>
        <p:spPr>
          <a:xfrm>
            <a:off x="406950" y="545800"/>
            <a:ext cx="8330100" cy="5748000"/>
          </a:xfrm>
          <a:prstGeom prst="rect">
            <a:avLst/>
          </a:prstGeom>
          <a:noFill/>
          <a:ln cap="flat" cmpd="sng" w="38100">
            <a:solidFill>
              <a:srgbClr val="D2D7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1160" name="Google Shape;1160;p105"/>
          <p:cNvCxnSpPr/>
          <p:nvPr/>
        </p:nvCxnSpPr>
        <p:spPr>
          <a:xfrm>
            <a:off x="4233900" y="1631467"/>
            <a:ext cx="676200" cy="0"/>
          </a:xfrm>
          <a:prstGeom prst="straightConnector1">
            <a:avLst/>
          </a:prstGeom>
          <a:noFill/>
          <a:ln cap="flat" cmpd="sng" w="76200">
            <a:solidFill>
              <a:srgbClr val="93C01F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161" name="Google Shape;1161;p105"/>
          <p:cNvSpPr txBox="1"/>
          <p:nvPr>
            <p:ph type="title"/>
          </p:nvPr>
        </p:nvSpPr>
        <p:spPr>
          <a:xfrm>
            <a:off x="0" y="288300"/>
            <a:ext cx="9144000" cy="1218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 sz="2400"/>
              <a:t>Prácticum en el máster de secundaria</a:t>
            </a:r>
            <a:endParaRPr sz="2400"/>
          </a:p>
        </p:txBody>
      </p:sp>
      <p:pic>
        <p:nvPicPr>
          <p:cNvPr id="1162" name="Google Shape;1162;p10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03175" y="2472175"/>
            <a:ext cx="7737650" cy="2382650"/>
          </a:xfrm>
          <a:prstGeom prst="rect">
            <a:avLst/>
          </a:prstGeom>
          <a:noFill/>
          <a:ln cap="flat" cmpd="sng" w="9525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</p:pic>
      <p:cxnSp>
        <p:nvCxnSpPr>
          <p:cNvPr id="1163" name="Google Shape;1163;p105"/>
          <p:cNvCxnSpPr/>
          <p:nvPr/>
        </p:nvCxnSpPr>
        <p:spPr>
          <a:xfrm>
            <a:off x="1012058" y="3783218"/>
            <a:ext cx="972000" cy="0"/>
          </a:xfrm>
          <a:prstGeom prst="straightConnector1">
            <a:avLst/>
          </a:prstGeom>
          <a:noFill/>
          <a:ln cap="flat" cmpd="sng" w="38100">
            <a:solidFill>
              <a:srgbClr val="666666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164" name="Google Shape;1164;p105"/>
          <p:cNvCxnSpPr/>
          <p:nvPr/>
        </p:nvCxnSpPr>
        <p:spPr>
          <a:xfrm>
            <a:off x="1012058" y="4081875"/>
            <a:ext cx="1292100" cy="0"/>
          </a:xfrm>
          <a:prstGeom prst="straightConnector1">
            <a:avLst/>
          </a:prstGeom>
          <a:noFill/>
          <a:ln cap="flat" cmpd="sng" w="38100">
            <a:solidFill>
              <a:srgbClr val="666666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165" name="Google Shape;1165;p105"/>
          <p:cNvCxnSpPr/>
          <p:nvPr/>
        </p:nvCxnSpPr>
        <p:spPr>
          <a:xfrm>
            <a:off x="1012058" y="4678370"/>
            <a:ext cx="815700" cy="0"/>
          </a:xfrm>
          <a:prstGeom prst="straightConnector1">
            <a:avLst/>
          </a:prstGeom>
          <a:noFill/>
          <a:ln cap="flat" cmpd="sng" w="38100">
            <a:solidFill>
              <a:srgbClr val="666666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166" name="Google Shape;1166;p105"/>
          <p:cNvCxnSpPr/>
          <p:nvPr/>
        </p:nvCxnSpPr>
        <p:spPr>
          <a:xfrm>
            <a:off x="1012058" y="4388809"/>
            <a:ext cx="1150500" cy="0"/>
          </a:xfrm>
          <a:prstGeom prst="straightConnector1">
            <a:avLst/>
          </a:prstGeom>
          <a:noFill/>
          <a:ln cap="flat" cmpd="sng" w="38100">
            <a:solidFill>
              <a:srgbClr val="666666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70" name="Shape 1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1" name="Google Shape;1171;p106"/>
          <p:cNvSpPr/>
          <p:nvPr/>
        </p:nvSpPr>
        <p:spPr>
          <a:xfrm>
            <a:off x="406950" y="545800"/>
            <a:ext cx="8330100" cy="5748000"/>
          </a:xfrm>
          <a:prstGeom prst="rect">
            <a:avLst/>
          </a:prstGeom>
          <a:noFill/>
          <a:ln cap="flat" cmpd="sng" w="38100">
            <a:solidFill>
              <a:srgbClr val="D2D7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1172" name="Google Shape;1172;p106"/>
          <p:cNvCxnSpPr/>
          <p:nvPr/>
        </p:nvCxnSpPr>
        <p:spPr>
          <a:xfrm>
            <a:off x="4233900" y="1631467"/>
            <a:ext cx="676200" cy="0"/>
          </a:xfrm>
          <a:prstGeom prst="straightConnector1">
            <a:avLst/>
          </a:prstGeom>
          <a:noFill/>
          <a:ln cap="flat" cmpd="sng" w="76200">
            <a:solidFill>
              <a:srgbClr val="93C01F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173" name="Google Shape;1173;p106"/>
          <p:cNvSpPr txBox="1"/>
          <p:nvPr>
            <p:ph type="title"/>
          </p:nvPr>
        </p:nvSpPr>
        <p:spPr>
          <a:xfrm>
            <a:off x="0" y="288300"/>
            <a:ext cx="9144000" cy="1218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 sz="2400"/>
              <a:t>Prácticum en el máster de secundaria</a:t>
            </a:r>
            <a:endParaRPr sz="2400"/>
          </a:p>
        </p:txBody>
      </p:sp>
      <p:pic>
        <p:nvPicPr>
          <p:cNvPr id="1174" name="Google Shape;1174;p106"/>
          <p:cNvPicPr preferRelativeResize="0"/>
          <p:nvPr/>
        </p:nvPicPr>
        <p:blipFill rotWithShape="1">
          <a:blip r:embed="rId3">
            <a:alphaModFix/>
          </a:blip>
          <a:srcRect b="6838" l="0" r="0" t="0"/>
          <a:stretch/>
        </p:blipFill>
        <p:spPr>
          <a:xfrm>
            <a:off x="651325" y="2257718"/>
            <a:ext cx="7691288" cy="3485832"/>
          </a:xfrm>
          <a:prstGeom prst="rect">
            <a:avLst/>
          </a:prstGeom>
          <a:noFill/>
          <a:ln>
            <a:noFill/>
          </a:ln>
        </p:spPr>
      </p:pic>
      <p:sp>
        <p:nvSpPr>
          <p:cNvPr id="1175" name="Google Shape;1175;p106"/>
          <p:cNvSpPr/>
          <p:nvPr/>
        </p:nvSpPr>
        <p:spPr>
          <a:xfrm>
            <a:off x="6355044" y="2187800"/>
            <a:ext cx="2137500" cy="457500"/>
          </a:xfrm>
          <a:prstGeom prst="ellipse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1176" name="Google Shape;1176;p106"/>
          <p:cNvCxnSpPr/>
          <p:nvPr/>
        </p:nvCxnSpPr>
        <p:spPr>
          <a:xfrm>
            <a:off x="7545910" y="2396971"/>
            <a:ext cx="555900" cy="300"/>
          </a:xfrm>
          <a:prstGeom prst="straightConnector1">
            <a:avLst/>
          </a:prstGeom>
          <a:noFill/>
          <a:ln cap="flat" cmpd="sng" w="76200">
            <a:solidFill>
              <a:srgbClr val="666666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80" name="Shape 1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1" name="Google Shape;1181;p107"/>
          <p:cNvSpPr/>
          <p:nvPr/>
        </p:nvSpPr>
        <p:spPr>
          <a:xfrm>
            <a:off x="406950" y="545800"/>
            <a:ext cx="8330100" cy="5748000"/>
          </a:xfrm>
          <a:prstGeom prst="rect">
            <a:avLst/>
          </a:prstGeom>
          <a:noFill/>
          <a:ln cap="flat" cmpd="sng" w="38100">
            <a:solidFill>
              <a:srgbClr val="D2D7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1182" name="Google Shape;1182;p107"/>
          <p:cNvCxnSpPr/>
          <p:nvPr/>
        </p:nvCxnSpPr>
        <p:spPr>
          <a:xfrm>
            <a:off x="4233900" y="1631467"/>
            <a:ext cx="676200" cy="0"/>
          </a:xfrm>
          <a:prstGeom prst="straightConnector1">
            <a:avLst/>
          </a:prstGeom>
          <a:noFill/>
          <a:ln cap="flat" cmpd="sng" w="76200">
            <a:solidFill>
              <a:srgbClr val="93C01F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183" name="Google Shape;1183;p107"/>
          <p:cNvSpPr txBox="1"/>
          <p:nvPr>
            <p:ph type="title"/>
          </p:nvPr>
        </p:nvSpPr>
        <p:spPr>
          <a:xfrm>
            <a:off x="0" y="288300"/>
            <a:ext cx="9144000" cy="1218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 sz="2400"/>
              <a:t>Prácticum en el máster de secundaria</a:t>
            </a:r>
            <a:endParaRPr sz="2400"/>
          </a:p>
        </p:txBody>
      </p:sp>
      <p:pic>
        <p:nvPicPr>
          <p:cNvPr id="1184" name="Google Shape;1184;p10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52275" y="2594451"/>
            <a:ext cx="7639449" cy="2757075"/>
          </a:xfrm>
          <a:prstGeom prst="rect">
            <a:avLst/>
          </a:prstGeom>
          <a:noFill/>
          <a:ln cap="flat" cmpd="sng" w="9525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185" name="Google Shape;1185;p107"/>
          <p:cNvSpPr/>
          <p:nvPr/>
        </p:nvSpPr>
        <p:spPr>
          <a:xfrm>
            <a:off x="4552763" y="2950250"/>
            <a:ext cx="1069800" cy="513300"/>
          </a:xfrm>
          <a:prstGeom prst="ellipse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86" name="Google Shape;1186;p107"/>
          <p:cNvSpPr/>
          <p:nvPr/>
        </p:nvSpPr>
        <p:spPr>
          <a:xfrm>
            <a:off x="7668970" y="4179008"/>
            <a:ext cx="194400" cy="184500"/>
          </a:xfrm>
          <a:prstGeom prst="ellipse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90" name="Shape 1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1" name="Google Shape;1191;p108"/>
          <p:cNvSpPr/>
          <p:nvPr/>
        </p:nvSpPr>
        <p:spPr>
          <a:xfrm>
            <a:off x="406950" y="545800"/>
            <a:ext cx="8330100" cy="5748000"/>
          </a:xfrm>
          <a:prstGeom prst="rect">
            <a:avLst/>
          </a:prstGeom>
          <a:noFill/>
          <a:ln cap="flat" cmpd="sng" w="38100">
            <a:solidFill>
              <a:srgbClr val="D2D7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1192" name="Google Shape;1192;p108"/>
          <p:cNvCxnSpPr/>
          <p:nvPr/>
        </p:nvCxnSpPr>
        <p:spPr>
          <a:xfrm>
            <a:off x="4233900" y="1631467"/>
            <a:ext cx="676200" cy="0"/>
          </a:xfrm>
          <a:prstGeom prst="straightConnector1">
            <a:avLst/>
          </a:prstGeom>
          <a:noFill/>
          <a:ln cap="flat" cmpd="sng" w="76200">
            <a:solidFill>
              <a:srgbClr val="93C01F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193" name="Google Shape;1193;p108"/>
          <p:cNvSpPr txBox="1"/>
          <p:nvPr>
            <p:ph type="title"/>
          </p:nvPr>
        </p:nvSpPr>
        <p:spPr>
          <a:xfrm>
            <a:off x="0" y="288300"/>
            <a:ext cx="9144000" cy="1218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 sz="2400"/>
              <a:t>Prácticum en el máster de secundaria</a:t>
            </a:r>
            <a:endParaRPr sz="2400"/>
          </a:p>
        </p:txBody>
      </p:sp>
      <p:pic>
        <p:nvPicPr>
          <p:cNvPr id="1194" name="Google Shape;1194;p10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10425" y="1908750"/>
            <a:ext cx="7323149" cy="4028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98" name="Shape 1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9" name="Google Shape;1199;p109"/>
          <p:cNvSpPr/>
          <p:nvPr/>
        </p:nvSpPr>
        <p:spPr>
          <a:xfrm>
            <a:off x="406950" y="545800"/>
            <a:ext cx="8330100" cy="5748000"/>
          </a:xfrm>
          <a:prstGeom prst="rect">
            <a:avLst/>
          </a:prstGeom>
          <a:noFill/>
          <a:ln cap="flat" cmpd="sng" w="38100">
            <a:solidFill>
              <a:srgbClr val="D2D7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1200" name="Google Shape;1200;p109"/>
          <p:cNvCxnSpPr/>
          <p:nvPr/>
        </p:nvCxnSpPr>
        <p:spPr>
          <a:xfrm>
            <a:off x="4233900" y="1631467"/>
            <a:ext cx="676200" cy="0"/>
          </a:xfrm>
          <a:prstGeom prst="straightConnector1">
            <a:avLst/>
          </a:prstGeom>
          <a:noFill/>
          <a:ln cap="flat" cmpd="sng" w="76200">
            <a:solidFill>
              <a:srgbClr val="93C01F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201" name="Google Shape;1201;p109"/>
          <p:cNvSpPr txBox="1"/>
          <p:nvPr>
            <p:ph type="title"/>
          </p:nvPr>
        </p:nvSpPr>
        <p:spPr>
          <a:xfrm>
            <a:off x="0" y="288300"/>
            <a:ext cx="9144000" cy="1218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 sz="2400"/>
              <a:t>Prácticum en el máster de secundaria</a:t>
            </a:r>
            <a:endParaRPr sz="2400"/>
          </a:p>
        </p:txBody>
      </p:sp>
      <p:pic>
        <p:nvPicPr>
          <p:cNvPr id="1202" name="Google Shape;1202;p10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08888" y="1921925"/>
            <a:ext cx="7326227" cy="4052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1206" name="Shape 1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7" name="Google Shape;1207;p110"/>
          <p:cNvSpPr/>
          <p:nvPr/>
        </p:nvSpPr>
        <p:spPr>
          <a:xfrm>
            <a:off x="406950" y="555000"/>
            <a:ext cx="8330100" cy="5748000"/>
          </a:xfrm>
          <a:prstGeom prst="rect">
            <a:avLst/>
          </a:prstGeom>
          <a:solidFill>
            <a:srgbClr val="D2D7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08" name="Google Shape;1208;p110"/>
          <p:cNvSpPr txBox="1"/>
          <p:nvPr>
            <p:ph type="ctrTitle"/>
          </p:nvPr>
        </p:nvSpPr>
        <p:spPr>
          <a:xfrm>
            <a:off x="1603625" y="2401725"/>
            <a:ext cx="6205200" cy="1137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" sz="4800"/>
              <a:t>¡Muchas gracias!</a:t>
            </a:r>
            <a:endParaRPr i="1" sz="4800">
              <a:solidFill>
                <a:srgbClr val="434343"/>
              </a:solidFill>
            </a:endParaRPr>
          </a:p>
        </p:txBody>
      </p:sp>
      <p:sp>
        <p:nvSpPr>
          <p:cNvPr id="1209" name="Google Shape;1209;p110"/>
          <p:cNvSpPr txBox="1"/>
          <p:nvPr/>
        </p:nvSpPr>
        <p:spPr>
          <a:xfrm>
            <a:off x="1851544" y="3844415"/>
            <a:ext cx="5475600" cy="878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2400">
                <a:solidFill>
                  <a:srgbClr val="434343"/>
                </a:solidFill>
                <a:highlight>
                  <a:srgbClr val="FFFFFF"/>
                </a:highlight>
              </a:rPr>
              <a:t>#WEBINARSUNIA </a:t>
            </a:r>
            <a:endParaRPr sz="2400">
              <a:solidFill>
                <a:srgbClr val="434343"/>
              </a:solidFill>
              <a:highlight>
                <a:srgbClr val="FFFFFF"/>
              </a:highlight>
            </a:endParaRPr>
          </a:p>
          <a:p>
            <a:pPr indent="0" lvl="0" marL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2000">
                <a:solidFill>
                  <a:srgbClr val="434343"/>
                </a:solidFill>
                <a:highlight>
                  <a:srgbClr val="FFFFFF"/>
                </a:highlight>
              </a:rPr>
              <a:t>@UNIAINNOVA @UNIAUNIVERSIDAD</a:t>
            </a:r>
            <a:endParaRPr sz="2000">
              <a:solidFill>
                <a:srgbClr val="434343"/>
              </a:solidFill>
              <a:highlight>
                <a:srgbClr val="FFFFFF"/>
              </a:highlight>
            </a:endParaRP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13" name="Shape 1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4" name="Google Shape;1214;p111"/>
          <p:cNvSpPr/>
          <p:nvPr/>
        </p:nvSpPr>
        <p:spPr>
          <a:xfrm>
            <a:off x="406950" y="545800"/>
            <a:ext cx="8330100" cy="5748000"/>
          </a:xfrm>
          <a:prstGeom prst="rect">
            <a:avLst/>
          </a:prstGeom>
          <a:noFill/>
          <a:ln cap="flat" cmpd="sng" w="38100">
            <a:solidFill>
              <a:srgbClr val="93C01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15" name="Google Shape;1215;p111"/>
          <p:cNvSpPr txBox="1"/>
          <p:nvPr>
            <p:ph idx="1" type="body"/>
          </p:nvPr>
        </p:nvSpPr>
        <p:spPr>
          <a:xfrm>
            <a:off x="456500" y="2088175"/>
            <a:ext cx="8175600" cy="3522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1150" lvl="0" marL="45720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rgbClr val="666666"/>
              </a:buClr>
              <a:buSzPts val="1300"/>
              <a:buChar char="●"/>
            </a:pPr>
            <a:r>
              <a:rPr lang="es" sz="1300">
                <a:solidFill>
                  <a:srgbClr val="666666"/>
                </a:solidFill>
              </a:rPr>
              <a:t>Cebrián de la Serna, Manuel, &amp; Monedero Moya, J. J. (2014). Evolución en el diseño y funcionalidad de las rúbricas: Desde las rúbricas “cuadradas” a las erúbricas federadas.REDU.12(1), 81-89.</a:t>
            </a:r>
            <a:endParaRPr sz="1300">
              <a:solidFill>
                <a:srgbClr val="666666"/>
              </a:solidFill>
            </a:endParaRPr>
          </a:p>
          <a:p>
            <a:pPr indent="-3111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300"/>
              <a:buChar char="●"/>
            </a:pPr>
            <a:r>
              <a:rPr lang="es" sz="1300">
                <a:solidFill>
                  <a:srgbClr val="666666"/>
                </a:solidFill>
              </a:rPr>
              <a:t>Cebrián-Robles, D., Serrano-Angulo, J., &amp; Cebrián-de-la-Serna, M. (2014). Federated eRubric service to facilitate self-regulated learning in the european university model. European Educational Research Journal, 13(5), 575-584. </a:t>
            </a:r>
            <a:endParaRPr sz="1300">
              <a:solidFill>
                <a:srgbClr val="666666"/>
              </a:solidFill>
            </a:endParaRPr>
          </a:p>
          <a:p>
            <a:pPr indent="-3111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300"/>
              <a:buChar char="●"/>
            </a:pPr>
            <a:r>
              <a:rPr lang="es" sz="1300">
                <a:solidFill>
                  <a:srgbClr val="666666"/>
                </a:solidFill>
              </a:rPr>
              <a:t>Serrano-Angulo, J., &amp; Cebrián-de-la-Serna, M. (2011). Study of the impact on student learning using the eRubric tool and peer assessment. Education in a Technological World: Communicating Current and Emerging Research and Technological Efforts, 2, 421-427.</a:t>
            </a:r>
            <a:endParaRPr sz="1300">
              <a:solidFill>
                <a:srgbClr val="666666"/>
              </a:solidFill>
            </a:endParaRPr>
          </a:p>
          <a:p>
            <a:pPr indent="-3111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300"/>
              <a:buChar char="●"/>
            </a:pPr>
            <a:r>
              <a:rPr lang="es" sz="1300">
                <a:solidFill>
                  <a:srgbClr val="666666"/>
                </a:solidFill>
              </a:rPr>
              <a:t>Serrano Angulo, J. and Cebrián Robles, D. (2014). Usabilidad y satisfacción de la e-Rúbrica. Revista de Docencia Universitaria. REDU. 12(1), pp.177-195.</a:t>
            </a:r>
            <a:endParaRPr sz="1300">
              <a:solidFill>
                <a:srgbClr val="666666"/>
              </a:solidFill>
            </a:endParaRPr>
          </a:p>
          <a:p>
            <a:pPr indent="-3111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300"/>
              <a:buChar char="●"/>
            </a:pPr>
            <a:r>
              <a:rPr lang="es" sz="1300">
                <a:solidFill>
                  <a:srgbClr val="666666"/>
                </a:solidFill>
              </a:rPr>
              <a:t>Stevens, D. D., &amp; Levi, A. J. (2005). Introduction to Rubrics: An Assessment Tool to Save Grading Time, Convey Effective Feedback, and Promote Student Learning. Stylus Publishing, LLC.</a:t>
            </a:r>
            <a:endParaRPr sz="1300">
              <a:solidFill>
                <a:srgbClr val="666666"/>
              </a:solidFill>
            </a:endParaRPr>
          </a:p>
          <a:p>
            <a:pPr indent="-3111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300"/>
              <a:buChar char="●"/>
            </a:pPr>
            <a:r>
              <a:rPr lang="es" sz="1300">
                <a:solidFill>
                  <a:srgbClr val="666666"/>
                </a:solidFill>
              </a:rPr>
              <a:t>Serrano Angulo, J. and Cebrián Robles, D. (2014). Usabilidad y satisfacción de la e-Rúbrica. Revista de Docencia Universitaria. REDU. 12(1), pp.177-195.</a:t>
            </a:r>
            <a:endParaRPr sz="1300">
              <a:solidFill>
                <a:srgbClr val="666666"/>
              </a:solidFill>
            </a:endParaRPr>
          </a:p>
        </p:txBody>
      </p:sp>
      <p:sp>
        <p:nvSpPr>
          <p:cNvPr id="1216" name="Google Shape;1216;p111"/>
          <p:cNvSpPr txBox="1"/>
          <p:nvPr>
            <p:ph type="title"/>
          </p:nvPr>
        </p:nvSpPr>
        <p:spPr>
          <a:xfrm>
            <a:off x="2789300" y="794667"/>
            <a:ext cx="3498600" cy="684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"/>
              <a:t>Referencias</a:t>
            </a:r>
            <a:endParaRPr>
              <a:solidFill>
                <a:srgbClr val="434343"/>
              </a:solidFill>
            </a:endParaRPr>
          </a:p>
        </p:txBody>
      </p:sp>
      <p:cxnSp>
        <p:nvCxnSpPr>
          <p:cNvPr id="1217" name="Google Shape;1217;p111"/>
          <p:cNvCxnSpPr/>
          <p:nvPr/>
        </p:nvCxnSpPr>
        <p:spPr>
          <a:xfrm>
            <a:off x="4233900" y="1631467"/>
            <a:ext cx="676200" cy="0"/>
          </a:xfrm>
          <a:prstGeom prst="straightConnector1">
            <a:avLst/>
          </a:prstGeom>
          <a:noFill/>
          <a:ln cap="flat" cmpd="sng" w="76200">
            <a:solidFill>
              <a:srgbClr val="93C01F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21" name="Shape 1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2" name="Google Shape;1222;p112"/>
          <p:cNvSpPr/>
          <p:nvPr/>
        </p:nvSpPr>
        <p:spPr>
          <a:xfrm>
            <a:off x="406950" y="545800"/>
            <a:ext cx="8330100" cy="5748000"/>
          </a:xfrm>
          <a:prstGeom prst="rect">
            <a:avLst/>
          </a:prstGeom>
          <a:noFill/>
          <a:ln cap="flat" cmpd="sng" w="38100">
            <a:solidFill>
              <a:srgbClr val="93C01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23" name="Google Shape;1223;p112"/>
          <p:cNvSpPr txBox="1"/>
          <p:nvPr>
            <p:ph type="title"/>
          </p:nvPr>
        </p:nvSpPr>
        <p:spPr>
          <a:xfrm>
            <a:off x="2789300" y="794667"/>
            <a:ext cx="3498600" cy="684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"/>
              <a:t>Créditos</a:t>
            </a:r>
            <a:endParaRPr>
              <a:solidFill>
                <a:srgbClr val="434343"/>
              </a:solidFill>
            </a:endParaRPr>
          </a:p>
        </p:txBody>
      </p:sp>
      <p:cxnSp>
        <p:nvCxnSpPr>
          <p:cNvPr id="1224" name="Google Shape;1224;p112"/>
          <p:cNvCxnSpPr/>
          <p:nvPr/>
        </p:nvCxnSpPr>
        <p:spPr>
          <a:xfrm>
            <a:off x="4233900" y="1631467"/>
            <a:ext cx="676200" cy="0"/>
          </a:xfrm>
          <a:prstGeom prst="straightConnector1">
            <a:avLst/>
          </a:prstGeom>
          <a:noFill/>
          <a:ln cap="flat" cmpd="sng" w="76200">
            <a:solidFill>
              <a:srgbClr val="93C01F"/>
            </a:solidFill>
            <a:prstDash val="solid"/>
            <a:round/>
            <a:headEnd len="med" w="med" type="none"/>
            <a:tailEnd len="med" w="med" type="none"/>
          </a:ln>
        </p:spPr>
      </p:cxnSp>
      <p:grpSp>
        <p:nvGrpSpPr>
          <p:cNvPr id="1225" name="Google Shape;1225;p112"/>
          <p:cNvGrpSpPr/>
          <p:nvPr/>
        </p:nvGrpSpPr>
        <p:grpSpPr>
          <a:xfrm>
            <a:off x="1106146" y="3219238"/>
            <a:ext cx="6815050" cy="884100"/>
            <a:chOff x="1106146" y="3524038"/>
            <a:chExt cx="6815050" cy="884100"/>
          </a:xfrm>
        </p:grpSpPr>
        <p:grpSp>
          <p:nvGrpSpPr>
            <p:cNvPr id="1226" name="Google Shape;1226;p112"/>
            <p:cNvGrpSpPr/>
            <p:nvPr/>
          </p:nvGrpSpPr>
          <p:grpSpPr>
            <a:xfrm>
              <a:off x="5521733" y="3524038"/>
              <a:ext cx="927600" cy="884100"/>
              <a:chOff x="3668942" y="4493813"/>
              <a:chExt cx="927600" cy="884100"/>
            </a:xfrm>
          </p:grpSpPr>
          <p:sp>
            <p:nvSpPr>
              <p:cNvPr id="1227" name="Google Shape;1227;p112"/>
              <p:cNvSpPr/>
              <p:nvPr/>
            </p:nvSpPr>
            <p:spPr>
              <a:xfrm>
                <a:off x="3668942" y="4493813"/>
                <a:ext cx="927600" cy="884100"/>
              </a:xfrm>
              <a:prstGeom prst="roundRect">
                <a:avLst>
                  <a:gd fmla="val 16667" name="adj"/>
                </a:avLst>
              </a:prstGeom>
              <a:solidFill>
                <a:srgbClr val="D6D64D"/>
              </a:solidFill>
              <a:ln cap="flat" cmpd="sng" w="9525">
                <a:solidFill>
                  <a:srgbClr val="FFFFFF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/>
              </a:p>
            </p:txBody>
          </p:sp>
          <p:sp>
            <p:nvSpPr>
              <p:cNvPr id="1228" name="Google Shape;1228;p112"/>
              <p:cNvSpPr txBox="1"/>
              <p:nvPr/>
            </p:nvSpPr>
            <p:spPr>
              <a:xfrm>
                <a:off x="3668942" y="4677905"/>
                <a:ext cx="927600" cy="5160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s" sz="1000">
                    <a:solidFill>
                      <a:srgbClr val="434343"/>
                    </a:solidFill>
                  </a:rPr>
                  <a:t>#d6d64d</a:t>
                </a:r>
                <a:endParaRPr sz="1000">
                  <a:solidFill>
                    <a:srgbClr val="434343"/>
                  </a:solidFill>
                </a:endParaRPr>
              </a:p>
            </p:txBody>
          </p:sp>
        </p:grpSp>
        <p:grpSp>
          <p:nvGrpSpPr>
            <p:cNvPr id="1229" name="Google Shape;1229;p112"/>
            <p:cNvGrpSpPr/>
            <p:nvPr/>
          </p:nvGrpSpPr>
          <p:grpSpPr>
            <a:xfrm>
              <a:off x="2578008" y="3524038"/>
              <a:ext cx="927600" cy="884100"/>
              <a:chOff x="2424283" y="4493813"/>
              <a:chExt cx="927600" cy="884100"/>
            </a:xfrm>
          </p:grpSpPr>
          <p:sp>
            <p:nvSpPr>
              <p:cNvPr id="1230" name="Google Shape;1230;p112"/>
              <p:cNvSpPr/>
              <p:nvPr/>
            </p:nvSpPr>
            <p:spPr>
              <a:xfrm>
                <a:off x="2424283" y="4493813"/>
                <a:ext cx="927600" cy="884100"/>
              </a:xfrm>
              <a:prstGeom prst="roundRect">
                <a:avLst>
                  <a:gd fmla="val 16667" name="adj"/>
                </a:avLst>
              </a:prstGeom>
              <a:solidFill>
                <a:srgbClr val="999999"/>
              </a:solidFill>
              <a:ln cap="flat" cmpd="sng" w="9525">
                <a:solidFill>
                  <a:srgbClr val="FFFFFF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/>
              </a:p>
            </p:txBody>
          </p:sp>
          <p:sp>
            <p:nvSpPr>
              <p:cNvPr id="1231" name="Google Shape;1231;p112"/>
              <p:cNvSpPr txBox="1"/>
              <p:nvPr/>
            </p:nvSpPr>
            <p:spPr>
              <a:xfrm>
                <a:off x="2424283" y="4677905"/>
                <a:ext cx="927600" cy="5160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s" sz="1000">
                    <a:solidFill>
                      <a:srgbClr val="434343"/>
                    </a:solidFill>
                  </a:rPr>
                  <a:t>#999999</a:t>
                </a:r>
                <a:endParaRPr sz="1000">
                  <a:solidFill>
                    <a:srgbClr val="434343"/>
                  </a:solidFill>
                </a:endParaRPr>
              </a:p>
            </p:txBody>
          </p:sp>
        </p:grpSp>
        <p:grpSp>
          <p:nvGrpSpPr>
            <p:cNvPr id="1232" name="Google Shape;1232;p112"/>
            <p:cNvGrpSpPr/>
            <p:nvPr/>
          </p:nvGrpSpPr>
          <p:grpSpPr>
            <a:xfrm>
              <a:off x="1106145" y="3524038"/>
              <a:ext cx="927600" cy="884100"/>
              <a:chOff x="1179625" y="4493813"/>
              <a:chExt cx="927600" cy="884100"/>
            </a:xfrm>
          </p:grpSpPr>
          <p:sp>
            <p:nvSpPr>
              <p:cNvPr id="1233" name="Google Shape;1233;p112"/>
              <p:cNvSpPr/>
              <p:nvPr/>
            </p:nvSpPr>
            <p:spPr>
              <a:xfrm>
                <a:off x="1179625" y="4493813"/>
                <a:ext cx="927600" cy="884100"/>
              </a:xfrm>
              <a:prstGeom prst="roundRect">
                <a:avLst>
                  <a:gd fmla="val 16667" name="adj"/>
                </a:avLst>
              </a:prstGeom>
              <a:solidFill>
                <a:srgbClr val="434343"/>
              </a:solidFill>
              <a:ln cap="flat" cmpd="sng" w="9525">
                <a:solidFill>
                  <a:srgbClr val="FFFFFF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/>
              </a:p>
            </p:txBody>
          </p:sp>
          <p:sp>
            <p:nvSpPr>
              <p:cNvPr id="1234" name="Google Shape;1234;p112"/>
              <p:cNvSpPr txBox="1"/>
              <p:nvPr/>
            </p:nvSpPr>
            <p:spPr>
              <a:xfrm>
                <a:off x="1179625" y="4677905"/>
                <a:ext cx="927600" cy="5160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s" sz="1000">
                    <a:solidFill>
                      <a:srgbClr val="FFFFFF"/>
                    </a:solidFill>
                  </a:rPr>
                  <a:t>#434343</a:t>
                </a:r>
                <a:endParaRPr sz="1000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1235" name="Google Shape;1235;p112"/>
            <p:cNvGrpSpPr/>
            <p:nvPr/>
          </p:nvGrpSpPr>
          <p:grpSpPr>
            <a:xfrm>
              <a:off x="6993595" y="3524038"/>
              <a:ext cx="927600" cy="884100"/>
              <a:chOff x="4913600" y="4493813"/>
              <a:chExt cx="927600" cy="884100"/>
            </a:xfrm>
          </p:grpSpPr>
          <p:sp>
            <p:nvSpPr>
              <p:cNvPr id="1236" name="Google Shape;1236;p112"/>
              <p:cNvSpPr/>
              <p:nvPr/>
            </p:nvSpPr>
            <p:spPr>
              <a:xfrm>
                <a:off x="4913600" y="4493813"/>
                <a:ext cx="927600" cy="884100"/>
              </a:xfrm>
              <a:prstGeom prst="roundRect">
                <a:avLst>
                  <a:gd fmla="val 16667" name="adj"/>
                </a:avLst>
              </a:prstGeom>
              <a:solidFill>
                <a:srgbClr val="F6FF87"/>
              </a:solidFill>
              <a:ln cap="flat" cmpd="sng" w="9525">
                <a:solidFill>
                  <a:srgbClr val="FFFFFF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/>
              </a:p>
            </p:txBody>
          </p:sp>
          <p:sp>
            <p:nvSpPr>
              <p:cNvPr id="1237" name="Google Shape;1237;p112"/>
              <p:cNvSpPr txBox="1"/>
              <p:nvPr/>
            </p:nvSpPr>
            <p:spPr>
              <a:xfrm>
                <a:off x="4913600" y="4677905"/>
                <a:ext cx="927600" cy="5160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s" sz="1000">
                    <a:solidFill>
                      <a:srgbClr val="434343"/>
                    </a:solidFill>
                  </a:rPr>
                  <a:t>#f6ff87</a:t>
                </a:r>
                <a:endParaRPr sz="1000">
                  <a:solidFill>
                    <a:srgbClr val="434343"/>
                  </a:solidFill>
                </a:endParaRPr>
              </a:p>
            </p:txBody>
          </p:sp>
        </p:grpSp>
        <p:grpSp>
          <p:nvGrpSpPr>
            <p:cNvPr id="1238" name="Google Shape;1238;p112"/>
            <p:cNvGrpSpPr/>
            <p:nvPr/>
          </p:nvGrpSpPr>
          <p:grpSpPr>
            <a:xfrm>
              <a:off x="4049870" y="3524038"/>
              <a:ext cx="927600" cy="884100"/>
              <a:chOff x="3668942" y="4493813"/>
              <a:chExt cx="927600" cy="884100"/>
            </a:xfrm>
          </p:grpSpPr>
          <p:sp>
            <p:nvSpPr>
              <p:cNvPr id="1239" name="Google Shape;1239;p112"/>
              <p:cNvSpPr/>
              <p:nvPr/>
            </p:nvSpPr>
            <p:spPr>
              <a:xfrm>
                <a:off x="3668942" y="4493813"/>
                <a:ext cx="927600" cy="884100"/>
              </a:xfrm>
              <a:prstGeom prst="roundRect">
                <a:avLst>
                  <a:gd fmla="val 16667" name="adj"/>
                </a:avLst>
              </a:prstGeom>
              <a:solidFill>
                <a:srgbClr val="93C01F"/>
              </a:solidFill>
              <a:ln cap="flat" cmpd="sng" w="9525">
                <a:solidFill>
                  <a:srgbClr val="FFFFFF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/>
              </a:p>
            </p:txBody>
          </p:sp>
          <p:sp>
            <p:nvSpPr>
              <p:cNvPr id="1240" name="Google Shape;1240;p112"/>
              <p:cNvSpPr txBox="1"/>
              <p:nvPr/>
            </p:nvSpPr>
            <p:spPr>
              <a:xfrm>
                <a:off x="3668942" y="4677905"/>
                <a:ext cx="927600" cy="5160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s" sz="1000">
                    <a:solidFill>
                      <a:srgbClr val="434343"/>
                    </a:solidFill>
                  </a:rPr>
                  <a:t>#93c01f</a:t>
                </a:r>
                <a:endParaRPr sz="1000">
                  <a:solidFill>
                    <a:srgbClr val="434343"/>
                  </a:solidFill>
                </a:endParaRPr>
              </a:p>
            </p:txBody>
          </p:sp>
        </p:grpSp>
      </p:grpSp>
      <p:sp>
        <p:nvSpPr>
          <p:cNvPr id="1241" name="Google Shape;1241;p112"/>
          <p:cNvSpPr txBox="1"/>
          <p:nvPr>
            <p:ph idx="1" type="body"/>
          </p:nvPr>
        </p:nvSpPr>
        <p:spPr>
          <a:xfrm>
            <a:off x="803100" y="1783375"/>
            <a:ext cx="7537800" cy="1483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s">
                <a:solidFill>
                  <a:srgbClr val="666666"/>
                </a:solidFill>
                <a:highlight>
                  <a:schemeClr val="lt1"/>
                </a:highlight>
              </a:rPr>
              <a:t>Presentación diseñada a partir de plantilla adaptada de </a:t>
            </a:r>
            <a:r>
              <a:rPr lang="es" u="sng">
                <a:solidFill>
                  <a:srgbClr val="666666"/>
                </a:solidFill>
                <a:highlight>
                  <a:schemeClr val="lt1"/>
                </a:highlight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Slidesgo</a:t>
            </a:r>
            <a:r>
              <a:rPr lang="es"/>
              <a:t>, </a:t>
            </a:r>
            <a:r>
              <a:rPr lang="es">
                <a:solidFill>
                  <a:srgbClr val="666666"/>
                </a:solidFill>
                <a:highlight>
                  <a:schemeClr val="lt1"/>
                </a:highlight>
              </a:rPr>
              <a:t>con</a:t>
            </a:r>
            <a:r>
              <a:rPr lang="es"/>
              <a:t> </a:t>
            </a:r>
            <a:r>
              <a:rPr lang="es">
                <a:solidFill>
                  <a:srgbClr val="666666"/>
                </a:solidFill>
                <a:highlight>
                  <a:schemeClr val="lt1"/>
                </a:highlight>
              </a:rPr>
              <a:t>iconos</a:t>
            </a:r>
            <a:r>
              <a:rPr lang="es"/>
              <a:t> </a:t>
            </a:r>
            <a:r>
              <a:rPr lang="es">
                <a:solidFill>
                  <a:srgbClr val="666666"/>
                </a:solidFill>
                <a:highlight>
                  <a:schemeClr val="lt1"/>
                </a:highlight>
              </a:rPr>
              <a:t>de</a:t>
            </a:r>
            <a:r>
              <a:rPr lang="es"/>
              <a:t> </a:t>
            </a:r>
            <a:r>
              <a:rPr lang="es" u="sng">
                <a:solidFill>
                  <a:srgbClr val="666666"/>
                </a:solidFill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Flaticon</a:t>
            </a:r>
            <a:r>
              <a:rPr lang="es">
                <a:solidFill>
                  <a:srgbClr val="666666"/>
                </a:solidFill>
              </a:rPr>
              <a:t> e imágenes e infografías de </a:t>
            </a:r>
            <a:r>
              <a:rPr lang="es" u="sng">
                <a:solidFill>
                  <a:srgbClr val="666666"/>
                </a:solidFill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Freepik</a:t>
            </a:r>
            <a:endParaRPr>
              <a:solidFill>
                <a:srgbClr val="666666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s">
                <a:solidFill>
                  <a:srgbClr val="666666"/>
                </a:solidFill>
              </a:rPr>
              <a:t>Fuentes usadas: Arial </a:t>
            </a:r>
            <a:endParaRPr>
              <a:solidFill>
                <a:srgbClr val="666666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s">
                <a:solidFill>
                  <a:srgbClr val="666666"/>
                </a:solidFill>
              </a:rPr>
              <a:t>Colores usados:</a:t>
            </a:r>
            <a:endParaRPr>
              <a:solidFill>
                <a:srgbClr val="666666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rgbClr val="666666"/>
              </a:solidFill>
            </a:endParaRPr>
          </a:p>
        </p:txBody>
      </p:sp>
      <p:sp>
        <p:nvSpPr>
          <p:cNvPr id="1242" name="Google Shape;1242;p112"/>
          <p:cNvSpPr txBox="1"/>
          <p:nvPr>
            <p:ph idx="1" type="body"/>
          </p:nvPr>
        </p:nvSpPr>
        <p:spPr>
          <a:xfrm>
            <a:off x="879300" y="5010150"/>
            <a:ext cx="7537800" cy="115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s">
                <a:solidFill>
                  <a:srgbClr val="666666"/>
                </a:solidFill>
                <a:highlight>
                  <a:schemeClr val="lt1"/>
                </a:highlight>
              </a:rPr>
              <a:t>Contenido publicado bajo licencia Creative Commons: Reconocimiento-NoComercial-SinObraDerivada 4.0 Internacional (CC BY-NC-ND 4.0)</a:t>
            </a:r>
            <a:endParaRPr>
              <a:solidFill>
                <a:srgbClr val="666666"/>
              </a:solidFill>
              <a:highlight>
                <a:schemeClr val="lt1"/>
              </a:highlight>
            </a:endParaRPr>
          </a:p>
          <a:p>
            <a:pPr indent="0" lvl="0" marL="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666666"/>
              </a:solidFill>
              <a:highlight>
                <a:schemeClr val="lt1"/>
              </a:highlight>
            </a:endParaRPr>
          </a:p>
          <a:p>
            <a:pPr indent="0" lvl="0" marL="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rgbClr val="666666"/>
              </a:solidFill>
            </a:endParaRPr>
          </a:p>
        </p:txBody>
      </p:sp>
      <p:pic>
        <p:nvPicPr>
          <p:cNvPr id="1243" name="Google Shape;1243;p112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028725" y="4774348"/>
            <a:ext cx="668151" cy="233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p50"/>
          <p:cNvSpPr/>
          <p:nvPr/>
        </p:nvSpPr>
        <p:spPr>
          <a:xfrm>
            <a:off x="406950" y="545800"/>
            <a:ext cx="8330100" cy="5748000"/>
          </a:xfrm>
          <a:prstGeom prst="rect">
            <a:avLst/>
          </a:prstGeom>
          <a:noFill/>
          <a:ln cap="flat" cmpd="sng" w="38100">
            <a:solidFill>
              <a:srgbClr val="93C01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3" name="Google Shape;273;p50"/>
          <p:cNvSpPr txBox="1"/>
          <p:nvPr/>
        </p:nvSpPr>
        <p:spPr>
          <a:xfrm>
            <a:off x="461400" y="1093361"/>
            <a:ext cx="8221200" cy="769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 sz="2600"/>
              <a:t>¿Enseñamos competencias?</a:t>
            </a:r>
            <a:endParaRPr sz="2600"/>
          </a:p>
        </p:txBody>
      </p:sp>
      <p:sp>
        <p:nvSpPr>
          <p:cNvPr id="274" name="Google Shape;274;p50"/>
          <p:cNvSpPr/>
          <p:nvPr/>
        </p:nvSpPr>
        <p:spPr>
          <a:xfrm>
            <a:off x="1517325" y="955687"/>
            <a:ext cx="708201" cy="723016"/>
          </a:xfrm>
          <a:custGeom>
            <a:rect b="b" l="l" r="r" t="t"/>
            <a:pathLst>
              <a:path extrusionOk="0" h="69056" w="67641">
                <a:moveTo>
                  <a:pt x="49622" y="2736"/>
                </a:moveTo>
                <a:lnTo>
                  <a:pt x="49622" y="2736"/>
                </a:lnTo>
                <a:lnTo>
                  <a:pt x="49622" y="2736"/>
                </a:lnTo>
                <a:close/>
                <a:moveTo>
                  <a:pt x="59622" y="55565"/>
                </a:moveTo>
                <a:lnTo>
                  <a:pt x="59622" y="55565"/>
                </a:lnTo>
                <a:lnTo>
                  <a:pt x="59622" y="55565"/>
                </a:lnTo>
                <a:close/>
                <a:moveTo>
                  <a:pt x="35471" y="0"/>
                </a:moveTo>
                <a:lnTo>
                  <a:pt x="34433" y="95"/>
                </a:lnTo>
                <a:lnTo>
                  <a:pt x="33584" y="189"/>
                </a:lnTo>
                <a:lnTo>
                  <a:pt x="32735" y="378"/>
                </a:lnTo>
                <a:lnTo>
                  <a:pt x="32169" y="566"/>
                </a:lnTo>
                <a:lnTo>
                  <a:pt x="31509" y="472"/>
                </a:lnTo>
                <a:lnTo>
                  <a:pt x="30754" y="472"/>
                </a:lnTo>
                <a:lnTo>
                  <a:pt x="29339" y="566"/>
                </a:lnTo>
                <a:lnTo>
                  <a:pt x="27830" y="849"/>
                </a:lnTo>
                <a:lnTo>
                  <a:pt x="26320" y="1321"/>
                </a:lnTo>
                <a:lnTo>
                  <a:pt x="24811" y="1981"/>
                </a:lnTo>
                <a:lnTo>
                  <a:pt x="23207" y="2736"/>
                </a:lnTo>
                <a:lnTo>
                  <a:pt x="21698" y="3585"/>
                </a:lnTo>
                <a:lnTo>
                  <a:pt x="20188" y="4623"/>
                </a:lnTo>
                <a:lnTo>
                  <a:pt x="18679" y="5661"/>
                </a:lnTo>
                <a:lnTo>
                  <a:pt x="17170" y="6793"/>
                </a:lnTo>
                <a:lnTo>
                  <a:pt x="15754" y="8019"/>
                </a:lnTo>
                <a:lnTo>
                  <a:pt x="14434" y="9151"/>
                </a:lnTo>
                <a:lnTo>
                  <a:pt x="11981" y="11510"/>
                </a:lnTo>
                <a:lnTo>
                  <a:pt x="10000" y="13774"/>
                </a:lnTo>
                <a:lnTo>
                  <a:pt x="7736" y="16981"/>
                </a:lnTo>
                <a:lnTo>
                  <a:pt x="8019" y="16321"/>
                </a:lnTo>
                <a:lnTo>
                  <a:pt x="8302" y="15660"/>
                </a:lnTo>
                <a:lnTo>
                  <a:pt x="7736" y="16604"/>
                </a:lnTo>
                <a:lnTo>
                  <a:pt x="7075" y="17642"/>
                </a:lnTo>
                <a:lnTo>
                  <a:pt x="7170" y="17830"/>
                </a:lnTo>
                <a:lnTo>
                  <a:pt x="6509" y="18868"/>
                </a:lnTo>
                <a:lnTo>
                  <a:pt x="7075" y="17359"/>
                </a:lnTo>
                <a:lnTo>
                  <a:pt x="6132" y="19057"/>
                </a:lnTo>
                <a:lnTo>
                  <a:pt x="5189" y="20849"/>
                </a:lnTo>
                <a:lnTo>
                  <a:pt x="4434" y="22736"/>
                </a:lnTo>
                <a:lnTo>
                  <a:pt x="3679" y="24622"/>
                </a:lnTo>
                <a:lnTo>
                  <a:pt x="2453" y="28490"/>
                </a:lnTo>
                <a:lnTo>
                  <a:pt x="1321" y="32169"/>
                </a:lnTo>
                <a:lnTo>
                  <a:pt x="1509" y="32264"/>
                </a:lnTo>
                <a:lnTo>
                  <a:pt x="1604" y="32453"/>
                </a:lnTo>
                <a:lnTo>
                  <a:pt x="1604" y="32641"/>
                </a:lnTo>
                <a:lnTo>
                  <a:pt x="1509" y="32924"/>
                </a:lnTo>
                <a:lnTo>
                  <a:pt x="1226" y="33396"/>
                </a:lnTo>
                <a:lnTo>
                  <a:pt x="1038" y="33585"/>
                </a:lnTo>
                <a:lnTo>
                  <a:pt x="1038" y="33773"/>
                </a:lnTo>
                <a:lnTo>
                  <a:pt x="1038" y="35000"/>
                </a:lnTo>
                <a:lnTo>
                  <a:pt x="849" y="36132"/>
                </a:lnTo>
                <a:lnTo>
                  <a:pt x="660" y="37358"/>
                </a:lnTo>
                <a:lnTo>
                  <a:pt x="472" y="38867"/>
                </a:lnTo>
                <a:lnTo>
                  <a:pt x="283" y="38301"/>
                </a:lnTo>
                <a:lnTo>
                  <a:pt x="94" y="39811"/>
                </a:lnTo>
                <a:lnTo>
                  <a:pt x="0" y="41509"/>
                </a:lnTo>
                <a:lnTo>
                  <a:pt x="94" y="43301"/>
                </a:lnTo>
                <a:lnTo>
                  <a:pt x="283" y="44056"/>
                </a:lnTo>
                <a:lnTo>
                  <a:pt x="472" y="44622"/>
                </a:lnTo>
                <a:lnTo>
                  <a:pt x="566" y="45660"/>
                </a:lnTo>
                <a:lnTo>
                  <a:pt x="755" y="46792"/>
                </a:lnTo>
                <a:lnTo>
                  <a:pt x="1226" y="48962"/>
                </a:lnTo>
                <a:lnTo>
                  <a:pt x="1981" y="51037"/>
                </a:lnTo>
                <a:lnTo>
                  <a:pt x="2924" y="53112"/>
                </a:lnTo>
                <a:lnTo>
                  <a:pt x="4057" y="55094"/>
                </a:lnTo>
                <a:lnTo>
                  <a:pt x="5283" y="56980"/>
                </a:lnTo>
                <a:lnTo>
                  <a:pt x="6698" y="58678"/>
                </a:lnTo>
                <a:lnTo>
                  <a:pt x="8113" y="60282"/>
                </a:lnTo>
                <a:lnTo>
                  <a:pt x="9056" y="61131"/>
                </a:lnTo>
                <a:lnTo>
                  <a:pt x="10000" y="61980"/>
                </a:lnTo>
                <a:lnTo>
                  <a:pt x="11038" y="62829"/>
                </a:lnTo>
                <a:lnTo>
                  <a:pt x="12075" y="63584"/>
                </a:lnTo>
                <a:lnTo>
                  <a:pt x="14339" y="64905"/>
                </a:lnTo>
                <a:lnTo>
                  <a:pt x="16604" y="66131"/>
                </a:lnTo>
                <a:lnTo>
                  <a:pt x="19056" y="67169"/>
                </a:lnTo>
                <a:lnTo>
                  <a:pt x="21509" y="67923"/>
                </a:lnTo>
                <a:lnTo>
                  <a:pt x="24056" y="68584"/>
                </a:lnTo>
                <a:lnTo>
                  <a:pt x="26603" y="69055"/>
                </a:lnTo>
                <a:lnTo>
                  <a:pt x="27830" y="69055"/>
                </a:lnTo>
                <a:lnTo>
                  <a:pt x="30188" y="68867"/>
                </a:lnTo>
                <a:lnTo>
                  <a:pt x="33113" y="68678"/>
                </a:lnTo>
                <a:lnTo>
                  <a:pt x="36509" y="68301"/>
                </a:lnTo>
                <a:lnTo>
                  <a:pt x="39811" y="67923"/>
                </a:lnTo>
                <a:lnTo>
                  <a:pt x="42735" y="67452"/>
                </a:lnTo>
                <a:lnTo>
                  <a:pt x="44905" y="66980"/>
                </a:lnTo>
                <a:lnTo>
                  <a:pt x="45565" y="66791"/>
                </a:lnTo>
                <a:lnTo>
                  <a:pt x="45943" y="66508"/>
                </a:lnTo>
                <a:lnTo>
                  <a:pt x="47358" y="65942"/>
                </a:lnTo>
                <a:lnTo>
                  <a:pt x="48018" y="65565"/>
                </a:lnTo>
                <a:lnTo>
                  <a:pt x="48678" y="65188"/>
                </a:lnTo>
                <a:lnTo>
                  <a:pt x="47924" y="65471"/>
                </a:lnTo>
                <a:lnTo>
                  <a:pt x="51509" y="62924"/>
                </a:lnTo>
                <a:lnTo>
                  <a:pt x="53301" y="61508"/>
                </a:lnTo>
                <a:lnTo>
                  <a:pt x="55093" y="59905"/>
                </a:lnTo>
                <a:lnTo>
                  <a:pt x="55093" y="59905"/>
                </a:lnTo>
                <a:lnTo>
                  <a:pt x="54810" y="60376"/>
                </a:lnTo>
                <a:lnTo>
                  <a:pt x="54339" y="60754"/>
                </a:lnTo>
                <a:lnTo>
                  <a:pt x="55376" y="59999"/>
                </a:lnTo>
                <a:lnTo>
                  <a:pt x="56320" y="59056"/>
                </a:lnTo>
                <a:lnTo>
                  <a:pt x="57075" y="58395"/>
                </a:lnTo>
                <a:lnTo>
                  <a:pt x="57169" y="58207"/>
                </a:lnTo>
                <a:lnTo>
                  <a:pt x="57075" y="58207"/>
                </a:lnTo>
                <a:lnTo>
                  <a:pt x="57924" y="57546"/>
                </a:lnTo>
                <a:lnTo>
                  <a:pt x="58678" y="56697"/>
                </a:lnTo>
                <a:lnTo>
                  <a:pt x="59339" y="55754"/>
                </a:lnTo>
                <a:lnTo>
                  <a:pt x="59905" y="54905"/>
                </a:lnTo>
                <a:lnTo>
                  <a:pt x="59716" y="54999"/>
                </a:lnTo>
                <a:lnTo>
                  <a:pt x="59622" y="54999"/>
                </a:lnTo>
                <a:lnTo>
                  <a:pt x="59810" y="54622"/>
                </a:lnTo>
                <a:lnTo>
                  <a:pt x="59150" y="55565"/>
                </a:lnTo>
                <a:lnTo>
                  <a:pt x="59527" y="55094"/>
                </a:lnTo>
                <a:lnTo>
                  <a:pt x="59433" y="55377"/>
                </a:lnTo>
                <a:lnTo>
                  <a:pt x="58867" y="56037"/>
                </a:lnTo>
                <a:lnTo>
                  <a:pt x="59056" y="55660"/>
                </a:lnTo>
                <a:lnTo>
                  <a:pt x="59056" y="55660"/>
                </a:lnTo>
                <a:lnTo>
                  <a:pt x="58678" y="56037"/>
                </a:lnTo>
                <a:lnTo>
                  <a:pt x="59810" y="54339"/>
                </a:lnTo>
                <a:lnTo>
                  <a:pt x="60282" y="53490"/>
                </a:lnTo>
                <a:lnTo>
                  <a:pt x="60282" y="53301"/>
                </a:lnTo>
                <a:lnTo>
                  <a:pt x="60188" y="53395"/>
                </a:lnTo>
                <a:lnTo>
                  <a:pt x="60188" y="53395"/>
                </a:lnTo>
                <a:lnTo>
                  <a:pt x="60565" y="52924"/>
                </a:lnTo>
                <a:lnTo>
                  <a:pt x="61037" y="52452"/>
                </a:lnTo>
                <a:lnTo>
                  <a:pt x="61886" y="51509"/>
                </a:lnTo>
                <a:lnTo>
                  <a:pt x="61508" y="52452"/>
                </a:lnTo>
                <a:lnTo>
                  <a:pt x="60848" y="53584"/>
                </a:lnTo>
                <a:lnTo>
                  <a:pt x="59622" y="55565"/>
                </a:lnTo>
                <a:lnTo>
                  <a:pt x="60376" y="54528"/>
                </a:lnTo>
                <a:lnTo>
                  <a:pt x="60942" y="53678"/>
                </a:lnTo>
                <a:lnTo>
                  <a:pt x="61980" y="51792"/>
                </a:lnTo>
                <a:lnTo>
                  <a:pt x="61886" y="51886"/>
                </a:lnTo>
                <a:lnTo>
                  <a:pt x="61886" y="51697"/>
                </a:lnTo>
                <a:lnTo>
                  <a:pt x="62169" y="51037"/>
                </a:lnTo>
                <a:lnTo>
                  <a:pt x="62735" y="49999"/>
                </a:lnTo>
                <a:lnTo>
                  <a:pt x="61508" y="51603"/>
                </a:lnTo>
                <a:lnTo>
                  <a:pt x="61603" y="51037"/>
                </a:lnTo>
                <a:lnTo>
                  <a:pt x="61697" y="50377"/>
                </a:lnTo>
                <a:lnTo>
                  <a:pt x="62169" y="48962"/>
                </a:lnTo>
                <a:lnTo>
                  <a:pt x="62829" y="47358"/>
                </a:lnTo>
                <a:lnTo>
                  <a:pt x="63678" y="45565"/>
                </a:lnTo>
                <a:lnTo>
                  <a:pt x="65376" y="42169"/>
                </a:lnTo>
                <a:lnTo>
                  <a:pt x="66131" y="40660"/>
                </a:lnTo>
                <a:lnTo>
                  <a:pt x="66697" y="39339"/>
                </a:lnTo>
                <a:lnTo>
                  <a:pt x="66603" y="39528"/>
                </a:lnTo>
                <a:lnTo>
                  <a:pt x="66697" y="39056"/>
                </a:lnTo>
                <a:lnTo>
                  <a:pt x="66791" y="38962"/>
                </a:lnTo>
                <a:lnTo>
                  <a:pt x="66791" y="39056"/>
                </a:lnTo>
                <a:lnTo>
                  <a:pt x="66886" y="38584"/>
                </a:lnTo>
                <a:lnTo>
                  <a:pt x="66791" y="38867"/>
                </a:lnTo>
                <a:lnTo>
                  <a:pt x="66980" y="38207"/>
                </a:lnTo>
                <a:lnTo>
                  <a:pt x="67169" y="37264"/>
                </a:lnTo>
                <a:lnTo>
                  <a:pt x="67263" y="36415"/>
                </a:lnTo>
                <a:lnTo>
                  <a:pt x="67357" y="36509"/>
                </a:lnTo>
                <a:lnTo>
                  <a:pt x="67452" y="36509"/>
                </a:lnTo>
                <a:lnTo>
                  <a:pt x="67546" y="35943"/>
                </a:lnTo>
                <a:lnTo>
                  <a:pt x="67546" y="34811"/>
                </a:lnTo>
                <a:lnTo>
                  <a:pt x="67640" y="31037"/>
                </a:lnTo>
                <a:lnTo>
                  <a:pt x="67640" y="28490"/>
                </a:lnTo>
                <a:lnTo>
                  <a:pt x="67546" y="27736"/>
                </a:lnTo>
                <a:lnTo>
                  <a:pt x="67546" y="27547"/>
                </a:lnTo>
                <a:lnTo>
                  <a:pt x="67452" y="27547"/>
                </a:lnTo>
                <a:lnTo>
                  <a:pt x="67074" y="26792"/>
                </a:lnTo>
                <a:lnTo>
                  <a:pt x="66791" y="25660"/>
                </a:lnTo>
                <a:lnTo>
                  <a:pt x="66508" y="24528"/>
                </a:lnTo>
                <a:lnTo>
                  <a:pt x="66414" y="23585"/>
                </a:lnTo>
                <a:lnTo>
                  <a:pt x="66320" y="23679"/>
                </a:lnTo>
                <a:lnTo>
                  <a:pt x="66320" y="23490"/>
                </a:lnTo>
                <a:lnTo>
                  <a:pt x="65942" y="22924"/>
                </a:lnTo>
                <a:lnTo>
                  <a:pt x="65565" y="22358"/>
                </a:lnTo>
                <a:lnTo>
                  <a:pt x="64527" y="21132"/>
                </a:lnTo>
                <a:lnTo>
                  <a:pt x="63584" y="19906"/>
                </a:lnTo>
                <a:lnTo>
                  <a:pt x="63207" y="19340"/>
                </a:lnTo>
                <a:lnTo>
                  <a:pt x="63018" y="18774"/>
                </a:lnTo>
                <a:lnTo>
                  <a:pt x="63112" y="18962"/>
                </a:lnTo>
                <a:lnTo>
                  <a:pt x="63301" y="19057"/>
                </a:lnTo>
                <a:lnTo>
                  <a:pt x="63301" y="19057"/>
                </a:lnTo>
                <a:lnTo>
                  <a:pt x="63207" y="18868"/>
                </a:lnTo>
                <a:lnTo>
                  <a:pt x="62923" y="18491"/>
                </a:lnTo>
                <a:lnTo>
                  <a:pt x="61980" y="17453"/>
                </a:lnTo>
                <a:lnTo>
                  <a:pt x="61037" y="16509"/>
                </a:lnTo>
                <a:lnTo>
                  <a:pt x="61037" y="16698"/>
                </a:lnTo>
                <a:lnTo>
                  <a:pt x="61037" y="16887"/>
                </a:lnTo>
                <a:lnTo>
                  <a:pt x="60093" y="15943"/>
                </a:lnTo>
                <a:lnTo>
                  <a:pt x="60376" y="16321"/>
                </a:lnTo>
                <a:lnTo>
                  <a:pt x="59527" y="15377"/>
                </a:lnTo>
                <a:lnTo>
                  <a:pt x="59056" y="14906"/>
                </a:lnTo>
                <a:lnTo>
                  <a:pt x="59244" y="14906"/>
                </a:lnTo>
                <a:lnTo>
                  <a:pt x="59905" y="15472"/>
                </a:lnTo>
                <a:lnTo>
                  <a:pt x="59905" y="15472"/>
                </a:lnTo>
                <a:lnTo>
                  <a:pt x="57641" y="13396"/>
                </a:lnTo>
                <a:lnTo>
                  <a:pt x="58112" y="13868"/>
                </a:lnTo>
                <a:lnTo>
                  <a:pt x="56886" y="13019"/>
                </a:lnTo>
                <a:lnTo>
                  <a:pt x="55754" y="12453"/>
                </a:lnTo>
                <a:lnTo>
                  <a:pt x="56603" y="13113"/>
                </a:lnTo>
                <a:lnTo>
                  <a:pt x="57452" y="13774"/>
                </a:lnTo>
                <a:lnTo>
                  <a:pt x="58961" y="15283"/>
                </a:lnTo>
                <a:lnTo>
                  <a:pt x="60376" y="16604"/>
                </a:lnTo>
                <a:lnTo>
                  <a:pt x="61225" y="17264"/>
                </a:lnTo>
                <a:lnTo>
                  <a:pt x="62074" y="17925"/>
                </a:lnTo>
                <a:lnTo>
                  <a:pt x="62074" y="17925"/>
                </a:lnTo>
                <a:lnTo>
                  <a:pt x="61414" y="17547"/>
                </a:lnTo>
                <a:lnTo>
                  <a:pt x="60659" y="16981"/>
                </a:lnTo>
                <a:lnTo>
                  <a:pt x="60754" y="17264"/>
                </a:lnTo>
                <a:lnTo>
                  <a:pt x="60942" y="17642"/>
                </a:lnTo>
                <a:lnTo>
                  <a:pt x="61980" y="19151"/>
                </a:lnTo>
                <a:lnTo>
                  <a:pt x="63301" y="20943"/>
                </a:lnTo>
                <a:lnTo>
                  <a:pt x="63207" y="20943"/>
                </a:lnTo>
                <a:lnTo>
                  <a:pt x="63395" y="21038"/>
                </a:lnTo>
                <a:lnTo>
                  <a:pt x="63490" y="21321"/>
                </a:lnTo>
                <a:lnTo>
                  <a:pt x="63678" y="21604"/>
                </a:lnTo>
                <a:lnTo>
                  <a:pt x="63773" y="21698"/>
                </a:lnTo>
                <a:lnTo>
                  <a:pt x="63584" y="21321"/>
                </a:lnTo>
                <a:lnTo>
                  <a:pt x="63584" y="21321"/>
                </a:lnTo>
                <a:lnTo>
                  <a:pt x="64244" y="22170"/>
                </a:lnTo>
                <a:lnTo>
                  <a:pt x="64716" y="22641"/>
                </a:lnTo>
                <a:lnTo>
                  <a:pt x="64905" y="22830"/>
                </a:lnTo>
                <a:lnTo>
                  <a:pt x="64999" y="22830"/>
                </a:lnTo>
                <a:lnTo>
                  <a:pt x="64999" y="22641"/>
                </a:lnTo>
                <a:lnTo>
                  <a:pt x="64905" y="22358"/>
                </a:lnTo>
                <a:lnTo>
                  <a:pt x="65282" y="23207"/>
                </a:lnTo>
                <a:lnTo>
                  <a:pt x="65565" y="24056"/>
                </a:lnTo>
                <a:lnTo>
                  <a:pt x="66225" y="25943"/>
                </a:lnTo>
                <a:lnTo>
                  <a:pt x="66697" y="27830"/>
                </a:lnTo>
                <a:lnTo>
                  <a:pt x="66886" y="28490"/>
                </a:lnTo>
                <a:lnTo>
                  <a:pt x="66980" y="28868"/>
                </a:lnTo>
                <a:lnTo>
                  <a:pt x="66886" y="28962"/>
                </a:lnTo>
                <a:lnTo>
                  <a:pt x="66697" y="28679"/>
                </a:lnTo>
                <a:lnTo>
                  <a:pt x="66697" y="29245"/>
                </a:lnTo>
                <a:lnTo>
                  <a:pt x="66791" y="29905"/>
                </a:lnTo>
                <a:lnTo>
                  <a:pt x="66886" y="29905"/>
                </a:lnTo>
                <a:lnTo>
                  <a:pt x="66886" y="30094"/>
                </a:lnTo>
                <a:lnTo>
                  <a:pt x="66886" y="30566"/>
                </a:lnTo>
                <a:lnTo>
                  <a:pt x="66697" y="30377"/>
                </a:lnTo>
                <a:lnTo>
                  <a:pt x="66603" y="30188"/>
                </a:lnTo>
                <a:lnTo>
                  <a:pt x="66603" y="30094"/>
                </a:lnTo>
                <a:lnTo>
                  <a:pt x="66697" y="29905"/>
                </a:lnTo>
                <a:lnTo>
                  <a:pt x="66508" y="28679"/>
                </a:lnTo>
                <a:lnTo>
                  <a:pt x="66225" y="27358"/>
                </a:lnTo>
                <a:lnTo>
                  <a:pt x="66603" y="30283"/>
                </a:lnTo>
                <a:lnTo>
                  <a:pt x="66697" y="31792"/>
                </a:lnTo>
                <a:lnTo>
                  <a:pt x="66697" y="33302"/>
                </a:lnTo>
                <a:lnTo>
                  <a:pt x="66603" y="34717"/>
                </a:lnTo>
                <a:lnTo>
                  <a:pt x="66414" y="36226"/>
                </a:lnTo>
                <a:lnTo>
                  <a:pt x="66131" y="37547"/>
                </a:lnTo>
                <a:lnTo>
                  <a:pt x="65659" y="38962"/>
                </a:lnTo>
                <a:lnTo>
                  <a:pt x="65848" y="38584"/>
                </a:lnTo>
                <a:lnTo>
                  <a:pt x="65942" y="38584"/>
                </a:lnTo>
                <a:lnTo>
                  <a:pt x="65848" y="39245"/>
                </a:lnTo>
                <a:lnTo>
                  <a:pt x="65565" y="40188"/>
                </a:lnTo>
                <a:lnTo>
                  <a:pt x="65471" y="40471"/>
                </a:lnTo>
                <a:lnTo>
                  <a:pt x="65282" y="40660"/>
                </a:lnTo>
                <a:lnTo>
                  <a:pt x="65282" y="40566"/>
                </a:lnTo>
                <a:lnTo>
                  <a:pt x="65093" y="41132"/>
                </a:lnTo>
                <a:lnTo>
                  <a:pt x="64433" y="43018"/>
                </a:lnTo>
                <a:lnTo>
                  <a:pt x="63678" y="45282"/>
                </a:lnTo>
                <a:lnTo>
                  <a:pt x="62735" y="47264"/>
                </a:lnTo>
                <a:lnTo>
                  <a:pt x="61697" y="49056"/>
                </a:lnTo>
                <a:lnTo>
                  <a:pt x="60659" y="50943"/>
                </a:lnTo>
                <a:lnTo>
                  <a:pt x="59433" y="52735"/>
                </a:lnTo>
                <a:lnTo>
                  <a:pt x="58207" y="54433"/>
                </a:lnTo>
                <a:lnTo>
                  <a:pt x="56886" y="56037"/>
                </a:lnTo>
                <a:lnTo>
                  <a:pt x="55376" y="57641"/>
                </a:lnTo>
                <a:lnTo>
                  <a:pt x="53867" y="59150"/>
                </a:lnTo>
                <a:lnTo>
                  <a:pt x="52169" y="60376"/>
                </a:lnTo>
                <a:lnTo>
                  <a:pt x="48961" y="62452"/>
                </a:lnTo>
                <a:lnTo>
                  <a:pt x="44528" y="65282"/>
                </a:lnTo>
                <a:lnTo>
                  <a:pt x="44622" y="65188"/>
                </a:lnTo>
                <a:lnTo>
                  <a:pt x="44716" y="65093"/>
                </a:lnTo>
                <a:lnTo>
                  <a:pt x="45094" y="64810"/>
                </a:lnTo>
                <a:lnTo>
                  <a:pt x="45660" y="64527"/>
                </a:lnTo>
                <a:lnTo>
                  <a:pt x="43867" y="65376"/>
                </a:lnTo>
                <a:lnTo>
                  <a:pt x="43113" y="65754"/>
                </a:lnTo>
                <a:lnTo>
                  <a:pt x="42924" y="65754"/>
                </a:lnTo>
                <a:lnTo>
                  <a:pt x="43113" y="65659"/>
                </a:lnTo>
                <a:lnTo>
                  <a:pt x="41603" y="66037"/>
                </a:lnTo>
                <a:lnTo>
                  <a:pt x="39999" y="66320"/>
                </a:lnTo>
                <a:lnTo>
                  <a:pt x="38396" y="66508"/>
                </a:lnTo>
                <a:lnTo>
                  <a:pt x="36792" y="66697"/>
                </a:lnTo>
                <a:lnTo>
                  <a:pt x="33584" y="66980"/>
                </a:lnTo>
                <a:lnTo>
                  <a:pt x="32169" y="67169"/>
                </a:lnTo>
                <a:lnTo>
                  <a:pt x="30754" y="67357"/>
                </a:lnTo>
                <a:lnTo>
                  <a:pt x="30094" y="67357"/>
                </a:lnTo>
                <a:lnTo>
                  <a:pt x="29339" y="67263"/>
                </a:lnTo>
                <a:lnTo>
                  <a:pt x="27830" y="66886"/>
                </a:lnTo>
                <a:lnTo>
                  <a:pt x="26415" y="66508"/>
                </a:lnTo>
                <a:lnTo>
                  <a:pt x="25754" y="66414"/>
                </a:lnTo>
                <a:lnTo>
                  <a:pt x="25094" y="66414"/>
                </a:lnTo>
                <a:lnTo>
                  <a:pt x="25566" y="66980"/>
                </a:lnTo>
                <a:lnTo>
                  <a:pt x="25471" y="67074"/>
                </a:lnTo>
                <a:lnTo>
                  <a:pt x="25188" y="66980"/>
                </a:lnTo>
                <a:lnTo>
                  <a:pt x="24339" y="66791"/>
                </a:lnTo>
                <a:lnTo>
                  <a:pt x="23773" y="66508"/>
                </a:lnTo>
                <a:lnTo>
                  <a:pt x="24245" y="66414"/>
                </a:lnTo>
                <a:lnTo>
                  <a:pt x="24717" y="66603"/>
                </a:lnTo>
                <a:lnTo>
                  <a:pt x="24811" y="66414"/>
                </a:lnTo>
                <a:lnTo>
                  <a:pt x="24811" y="66320"/>
                </a:lnTo>
                <a:lnTo>
                  <a:pt x="24717" y="66225"/>
                </a:lnTo>
                <a:lnTo>
                  <a:pt x="24528" y="66131"/>
                </a:lnTo>
                <a:lnTo>
                  <a:pt x="24151" y="66225"/>
                </a:lnTo>
                <a:lnTo>
                  <a:pt x="23679" y="66320"/>
                </a:lnTo>
                <a:lnTo>
                  <a:pt x="23018" y="66414"/>
                </a:lnTo>
                <a:lnTo>
                  <a:pt x="23490" y="66225"/>
                </a:lnTo>
                <a:lnTo>
                  <a:pt x="22075" y="65942"/>
                </a:lnTo>
                <a:lnTo>
                  <a:pt x="20943" y="65659"/>
                </a:lnTo>
                <a:lnTo>
                  <a:pt x="20000" y="65282"/>
                </a:lnTo>
                <a:lnTo>
                  <a:pt x="19056" y="64810"/>
                </a:lnTo>
                <a:lnTo>
                  <a:pt x="19056" y="64810"/>
                </a:lnTo>
                <a:lnTo>
                  <a:pt x="19717" y="64999"/>
                </a:lnTo>
                <a:lnTo>
                  <a:pt x="19151" y="64716"/>
                </a:lnTo>
                <a:lnTo>
                  <a:pt x="18962" y="64810"/>
                </a:lnTo>
                <a:lnTo>
                  <a:pt x="19151" y="64905"/>
                </a:lnTo>
                <a:lnTo>
                  <a:pt x="18490" y="64905"/>
                </a:lnTo>
                <a:lnTo>
                  <a:pt x="17830" y="64716"/>
                </a:lnTo>
                <a:lnTo>
                  <a:pt x="17264" y="64527"/>
                </a:lnTo>
                <a:lnTo>
                  <a:pt x="16698" y="64150"/>
                </a:lnTo>
                <a:lnTo>
                  <a:pt x="16981" y="64056"/>
                </a:lnTo>
                <a:lnTo>
                  <a:pt x="17264" y="64150"/>
                </a:lnTo>
                <a:lnTo>
                  <a:pt x="17264" y="64150"/>
                </a:lnTo>
                <a:lnTo>
                  <a:pt x="15188" y="63207"/>
                </a:lnTo>
                <a:lnTo>
                  <a:pt x="14622" y="62829"/>
                </a:lnTo>
                <a:lnTo>
                  <a:pt x="14717" y="62924"/>
                </a:lnTo>
                <a:lnTo>
                  <a:pt x="13773" y="62546"/>
                </a:lnTo>
                <a:lnTo>
                  <a:pt x="12924" y="62075"/>
                </a:lnTo>
                <a:lnTo>
                  <a:pt x="12358" y="61697"/>
                </a:lnTo>
                <a:lnTo>
                  <a:pt x="12264" y="61508"/>
                </a:lnTo>
                <a:lnTo>
                  <a:pt x="12170" y="61320"/>
                </a:lnTo>
                <a:lnTo>
                  <a:pt x="11698" y="60942"/>
                </a:lnTo>
                <a:lnTo>
                  <a:pt x="11132" y="60471"/>
                </a:lnTo>
                <a:lnTo>
                  <a:pt x="9906" y="59244"/>
                </a:lnTo>
                <a:lnTo>
                  <a:pt x="9906" y="59244"/>
                </a:lnTo>
                <a:lnTo>
                  <a:pt x="10566" y="59527"/>
                </a:lnTo>
                <a:lnTo>
                  <a:pt x="9434" y="58584"/>
                </a:lnTo>
                <a:lnTo>
                  <a:pt x="8207" y="57546"/>
                </a:lnTo>
                <a:lnTo>
                  <a:pt x="7547" y="56886"/>
                </a:lnTo>
                <a:lnTo>
                  <a:pt x="6981" y="56131"/>
                </a:lnTo>
                <a:lnTo>
                  <a:pt x="6226" y="55094"/>
                </a:lnTo>
                <a:lnTo>
                  <a:pt x="6415" y="55377"/>
                </a:lnTo>
                <a:lnTo>
                  <a:pt x="6038" y="54905"/>
                </a:lnTo>
                <a:lnTo>
                  <a:pt x="5472" y="54244"/>
                </a:lnTo>
                <a:lnTo>
                  <a:pt x="5283" y="53961"/>
                </a:lnTo>
                <a:lnTo>
                  <a:pt x="5094" y="53867"/>
                </a:lnTo>
                <a:lnTo>
                  <a:pt x="5377" y="54622"/>
                </a:lnTo>
                <a:lnTo>
                  <a:pt x="5849" y="55282"/>
                </a:lnTo>
                <a:lnTo>
                  <a:pt x="6321" y="55943"/>
                </a:lnTo>
                <a:lnTo>
                  <a:pt x="6698" y="56603"/>
                </a:lnTo>
                <a:lnTo>
                  <a:pt x="6226" y="56226"/>
                </a:lnTo>
                <a:lnTo>
                  <a:pt x="5943" y="55848"/>
                </a:lnTo>
                <a:lnTo>
                  <a:pt x="6038" y="56037"/>
                </a:lnTo>
                <a:lnTo>
                  <a:pt x="5943" y="55943"/>
                </a:lnTo>
                <a:lnTo>
                  <a:pt x="5377" y="55188"/>
                </a:lnTo>
                <a:lnTo>
                  <a:pt x="5000" y="54716"/>
                </a:lnTo>
                <a:lnTo>
                  <a:pt x="4717" y="54150"/>
                </a:lnTo>
                <a:lnTo>
                  <a:pt x="4528" y="53678"/>
                </a:lnTo>
                <a:lnTo>
                  <a:pt x="4528" y="53584"/>
                </a:lnTo>
                <a:lnTo>
                  <a:pt x="4623" y="53395"/>
                </a:lnTo>
                <a:lnTo>
                  <a:pt x="5094" y="54244"/>
                </a:lnTo>
                <a:lnTo>
                  <a:pt x="4717" y="53301"/>
                </a:lnTo>
                <a:lnTo>
                  <a:pt x="4528" y="53018"/>
                </a:lnTo>
                <a:lnTo>
                  <a:pt x="4151" y="52263"/>
                </a:lnTo>
                <a:lnTo>
                  <a:pt x="4151" y="52169"/>
                </a:lnTo>
                <a:lnTo>
                  <a:pt x="3774" y="51509"/>
                </a:lnTo>
                <a:lnTo>
                  <a:pt x="3396" y="50660"/>
                </a:lnTo>
                <a:lnTo>
                  <a:pt x="3585" y="51603"/>
                </a:lnTo>
                <a:lnTo>
                  <a:pt x="3396" y="51226"/>
                </a:lnTo>
                <a:lnTo>
                  <a:pt x="3208" y="50848"/>
                </a:lnTo>
                <a:lnTo>
                  <a:pt x="3208" y="50471"/>
                </a:lnTo>
                <a:lnTo>
                  <a:pt x="3208" y="50094"/>
                </a:lnTo>
                <a:lnTo>
                  <a:pt x="3585" y="50754"/>
                </a:lnTo>
                <a:lnTo>
                  <a:pt x="3868" y="51509"/>
                </a:lnTo>
                <a:lnTo>
                  <a:pt x="3868" y="51509"/>
                </a:lnTo>
                <a:lnTo>
                  <a:pt x="3208" y="49528"/>
                </a:lnTo>
                <a:lnTo>
                  <a:pt x="3208" y="49528"/>
                </a:lnTo>
                <a:lnTo>
                  <a:pt x="3868" y="50754"/>
                </a:lnTo>
                <a:lnTo>
                  <a:pt x="3208" y="48962"/>
                </a:lnTo>
                <a:lnTo>
                  <a:pt x="3585" y="49339"/>
                </a:lnTo>
                <a:lnTo>
                  <a:pt x="3774" y="49433"/>
                </a:lnTo>
                <a:lnTo>
                  <a:pt x="3962" y="49528"/>
                </a:lnTo>
                <a:lnTo>
                  <a:pt x="4057" y="49905"/>
                </a:lnTo>
                <a:lnTo>
                  <a:pt x="3868" y="48962"/>
                </a:lnTo>
                <a:lnTo>
                  <a:pt x="3491" y="47924"/>
                </a:lnTo>
                <a:lnTo>
                  <a:pt x="2641" y="45565"/>
                </a:lnTo>
                <a:lnTo>
                  <a:pt x="2170" y="43867"/>
                </a:lnTo>
                <a:lnTo>
                  <a:pt x="1698" y="41886"/>
                </a:lnTo>
                <a:lnTo>
                  <a:pt x="1698" y="41886"/>
                </a:lnTo>
                <a:lnTo>
                  <a:pt x="1887" y="42075"/>
                </a:lnTo>
                <a:lnTo>
                  <a:pt x="1981" y="41981"/>
                </a:lnTo>
                <a:lnTo>
                  <a:pt x="2075" y="42075"/>
                </a:lnTo>
                <a:lnTo>
                  <a:pt x="2264" y="42169"/>
                </a:lnTo>
                <a:lnTo>
                  <a:pt x="2170" y="40283"/>
                </a:lnTo>
                <a:lnTo>
                  <a:pt x="2075" y="38301"/>
                </a:lnTo>
                <a:lnTo>
                  <a:pt x="2170" y="36415"/>
                </a:lnTo>
                <a:lnTo>
                  <a:pt x="2358" y="35566"/>
                </a:lnTo>
                <a:lnTo>
                  <a:pt x="2453" y="34811"/>
                </a:lnTo>
                <a:lnTo>
                  <a:pt x="2830" y="32830"/>
                </a:lnTo>
                <a:lnTo>
                  <a:pt x="2830" y="33207"/>
                </a:lnTo>
                <a:lnTo>
                  <a:pt x="2924" y="33490"/>
                </a:lnTo>
                <a:lnTo>
                  <a:pt x="2924" y="32453"/>
                </a:lnTo>
                <a:lnTo>
                  <a:pt x="3019" y="31415"/>
                </a:lnTo>
                <a:lnTo>
                  <a:pt x="3396" y="29245"/>
                </a:lnTo>
                <a:lnTo>
                  <a:pt x="3868" y="27075"/>
                </a:lnTo>
                <a:lnTo>
                  <a:pt x="4623" y="25000"/>
                </a:lnTo>
                <a:lnTo>
                  <a:pt x="5566" y="22830"/>
                </a:lnTo>
                <a:lnTo>
                  <a:pt x="6604" y="20849"/>
                </a:lnTo>
                <a:lnTo>
                  <a:pt x="7830" y="18868"/>
                </a:lnTo>
                <a:lnTo>
                  <a:pt x="9151" y="16887"/>
                </a:lnTo>
                <a:lnTo>
                  <a:pt x="10566" y="15094"/>
                </a:lnTo>
                <a:lnTo>
                  <a:pt x="12075" y="13302"/>
                </a:lnTo>
                <a:lnTo>
                  <a:pt x="13773" y="11698"/>
                </a:lnTo>
                <a:lnTo>
                  <a:pt x="15377" y="10095"/>
                </a:lnTo>
                <a:lnTo>
                  <a:pt x="17170" y="8679"/>
                </a:lnTo>
                <a:lnTo>
                  <a:pt x="18962" y="7453"/>
                </a:lnTo>
                <a:lnTo>
                  <a:pt x="20754" y="6321"/>
                </a:lnTo>
                <a:lnTo>
                  <a:pt x="22547" y="5378"/>
                </a:lnTo>
                <a:lnTo>
                  <a:pt x="21603" y="6227"/>
                </a:lnTo>
                <a:lnTo>
                  <a:pt x="22641" y="5472"/>
                </a:lnTo>
                <a:lnTo>
                  <a:pt x="23302" y="5095"/>
                </a:lnTo>
                <a:lnTo>
                  <a:pt x="25377" y="4151"/>
                </a:lnTo>
                <a:lnTo>
                  <a:pt x="24811" y="4151"/>
                </a:lnTo>
                <a:lnTo>
                  <a:pt x="25660" y="3774"/>
                </a:lnTo>
                <a:lnTo>
                  <a:pt x="26886" y="3208"/>
                </a:lnTo>
                <a:lnTo>
                  <a:pt x="26603" y="3585"/>
                </a:lnTo>
                <a:lnTo>
                  <a:pt x="26886" y="3585"/>
                </a:lnTo>
                <a:lnTo>
                  <a:pt x="26886" y="3680"/>
                </a:lnTo>
                <a:lnTo>
                  <a:pt x="26792" y="3774"/>
                </a:lnTo>
                <a:lnTo>
                  <a:pt x="28301" y="3302"/>
                </a:lnTo>
                <a:lnTo>
                  <a:pt x="29622" y="2736"/>
                </a:lnTo>
                <a:lnTo>
                  <a:pt x="31037" y="2264"/>
                </a:lnTo>
                <a:lnTo>
                  <a:pt x="31792" y="2076"/>
                </a:lnTo>
                <a:lnTo>
                  <a:pt x="32641" y="1981"/>
                </a:lnTo>
                <a:lnTo>
                  <a:pt x="32547" y="2076"/>
                </a:lnTo>
                <a:lnTo>
                  <a:pt x="32924" y="1981"/>
                </a:lnTo>
                <a:lnTo>
                  <a:pt x="34245" y="1793"/>
                </a:lnTo>
                <a:lnTo>
                  <a:pt x="35848" y="1415"/>
                </a:lnTo>
                <a:lnTo>
                  <a:pt x="36981" y="1132"/>
                </a:lnTo>
                <a:lnTo>
                  <a:pt x="36981" y="1415"/>
                </a:lnTo>
                <a:lnTo>
                  <a:pt x="40943" y="1227"/>
                </a:lnTo>
                <a:lnTo>
                  <a:pt x="41509" y="1038"/>
                </a:lnTo>
                <a:lnTo>
                  <a:pt x="41697" y="1132"/>
                </a:lnTo>
                <a:lnTo>
                  <a:pt x="41509" y="1227"/>
                </a:lnTo>
                <a:lnTo>
                  <a:pt x="41320" y="1321"/>
                </a:lnTo>
                <a:lnTo>
                  <a:pt x="42263" y="1321"/>
                </a:lnTo>
                <a:lnTo>
                  <a:pt x="43113" y="1227"/>
                </a:lnTo>
                <a:lnTo>
                  <a:pt x="43396" y="1415"/>
                </a:lnTo>
                <a:lnTo>
                  <a:pt x="44056" y="1604"/>
                </a:lnTo>
                <a:lnTo>
                  <a:pt x="45943" y="2076"/>
                </a:lnTo>
                <a:lnTo>
                  <a:pt x="48018" y="2359"/>
                </a:lnTo>
                <a:lnTo>
                  <a:pt x="49622" y="2736"/>
                </a:lnTo>
                <a:lnTo>
                  <a:pt x="47641" y="1981"/>
                </a:lnTo>
                <a:lnTo>
                  <a:pt x="45282" y="1321"/>
                </a:lnTo>
                <a:lnTo>
                  <a:pt x="42735" y="755"/>
                </a:lnTo>
                <a:lnTo>
                  <a:pt x="40188" y="283"/>
                </a:lnTo>
                <a:lnTo>
                  <a:pt x="37735" y="95"/>
                </a:lnTo>
                <a:lnTo>
                  <a:pt x="35471" y="0"/>
                </a:lnTo>
                <a:close/>
              </a:path>
            </a:pathLst>
          </a:custGeom>
          <a:solidFill>
            <a:srgbClr val="FFFFFF"/>
          </a:solidFill>
          <a:ln cap="flat" cmpd="sng" w="9525">
            <a:solidFill>
              <a:schemeClr val="accent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5" name="Google Shape;275;p50"/>
          <p:cNvSpPr/>
          <p:nvPr/>
        </p:nvSpPr>
        <p:spPr>
          <a:xfrm>
            <a:off x="1716214" y="1130950"/>
            <a:ext cx="310409" cy="372502"/>
          </a:xfrm>
          <a:custGeom>
            <a:rect b="b" l="l" r="r" t="t"/>
            <a:pathLst>
              <a:path extrusionOk="0" h="18981" w="15817">
                <a:moveTo>
                  <a:pt x="11364" y="1"/>
                </a:moveTo>
                <a:lnTo>
                  <a:pt x="11242" y="25"/>
                </a:lnTo>
                <a:lnTo>
                  <a:pt x="11169" y="74"/>
                </a:lnTo>
                <a:lnTo>
                  <a:pt x="11096" y="171"/>
                </a:lnTo>
                <a:lnTo>
                  <a:pt x="10780" y="731"/>
                </a:lnTo>
                <a:lnTo>
                  <a:pt x="10634" y="999"/>
                </a:lnTo>
                <a:lnTo>
                  <a:pt x="10537" y="1315"/>
                </a:lnTo>
                <a:lnTo>
                  <a:pt x="10512" y="1388"/>
                </a:lnTo>
                <a:lnTo>
                  <a:pt x="10537" y="1461"/>
                </a:lnTo>
                <a:lnTo>
                  <a:pt x="10585" y="1534"/>
                </a:lnTo>
                <a:lnTo>
                  <a:pt x="10634" y="1583"/>
                </a:lnTo>
                <a:lnTo>
                  <a:pt x="10707" y="1607"/>
                </a:lnTo>
                <a:lnTo>
                  <a:pt x="10804" y="1631"/>
                </a:lnTo>
                <a:lnTo>
                  <a:pt x="10877" y="1607"/>
                </a:lnTo>
                <a:lnTo>
                  <a:pt x="10950" y="1558"/>
                </a:lnTo>
                <a:lnTo>
                  <a:pt x="11145" y="1315"/>
                </a:lnTo>
                <a:lnTo>
                  <a:pt x="11291" y="1047"/>
                </a:lnTo>
                <a:lnTo>
                  <a:pt x="11510" y="731"/>
                </a:lnTo>
                <a:lnTo>
                  <a:pt x="11583" y="682"/>
                </a:lnTo>
                <a:lnTo>
                  <a:pt x="11656" y="609"/>
                </a:lnTo>
                <a:lnTo>
                  <a:pt x="11705" y="463"/>
                </a:lnTo>
                <a:lnTo>
                  <a:pt x="11729" y="342"/>
                </a:lnTo>
                <a:lnTo>
                  <a:pt x="11705" y="220"/>
                </a:lnTo>
                <a:lnTo>
                  <a:pt x="11656" y="123"/>
                </a:lnTo>
                <a:lnTo>
                  <a:pt x="11583" y="50"/>
                </a:lnTo>
                <a:lnTo>
                  <a:pt x="11486" y="25"/>
                </a:lnTo>
                <a:lnTo>
                  <a:pt x="11461" y="1"/>
                </a:lnTo>
                <a:close/>
                <a:moveTo>
                  <a:pt x="3821" y="171"/>
                </a:moveTo>
                <a:lnTo>
                  <a:pt x="3748" y="196"/>
                </a:lnTo>
                <a:lnTo>
                  <a:pt x="3699" y="244"/>
                </a:lnTo>
                <a:lnTo>
                  <a:pt x="3651" y="317"/>
                </a:lnTo>
                <a:lnTo>
                  <a:pt x="3651" y="390"/>
                </a:lnTo>
                <a:lnTo>
                  <a:pt x="3651" y="463"/>
                </a:lnTo>
                <a:lnTo>
                  <a:pt x="3699" y="634"/>
                </a:lnTo>
                <a:lnTo>
                  <a:pt x="3772" y="804"/>
                </a:lnTo>
                <a:lnTo>
                  <a:pt x="3943" y="1120"/>
                </a:lnTo>
                <a:lnTo>
                  <a:pt x="4113" y="1461"/>
                </a:lnTo>
                <a:lnTo>
                  <a:pt x="4259" y="1802"/>
                </a:lnTo>
                <a:lnTo>
                  <a:pt x="4332" y="1923"/>
                </a:lnTo>
                <a:lnTo>
                  <a:pt x="4429" y="1996"/>
                </a:lnTo>
                <a:lnTo>
                  <a:pt x="4527" y="2021"/>
                </a:lnTo>
                <a:lnTo>
                  <a:pt x="4624" y="1996"/>
                </a:lnTo>
                <a:lnTo>
                  <a:pt x="4721" y="1972"/>
                </a:lnTo>
                <a:lnTo>
                  <a:pt x="4794" y="1899"/>
                </a:lnTo>
                <a:lnTo>
                  <a:pt x="4843" y="1777"/>
                </a:lnTo>
                <a:lnTo>
                  <a:pt x="4843" y="1656"/>
                </a:lnTo>
                <a:lnTo>
                  <a:pt x="4794" y="1461"/>
                </a:lnTo>
                <a:lnTo>
                  <a:pt x="4697" y="1266"/>
                </a:lnTo>
                <a:lnTo>
                  <a:pt x="4502" y="901"/>
                </a:lnTo>
                <a:lnTo>
                  <a:pt x="4283" y="536"/>
                </a:lnTo>
                <a:lnTo>
                  <a:pt x="4162" y="390"/>
                </a:lnTo>
                <a:lnTo>
                  <a:pt x="4040" y="244"/>
                </a:lnTo>
                <a:lnTo>
                  <a:pt x="3967" y="196"/>
                </a:lnTo>
                <a:lnTo>
                  <a:pt x="3894" y="171"/>
                </a:lnTo>
                <a:close/>
                <a:moveTo>
                  <a:pt x="15452" y="4405"/>
                </a:moveTo>
                <a:lnTo>
                  <a:pt x="15379" y="4429"/>
                </a:lnTo>
                <a:lnTo>
                  <a:pt x="15306" y="4454"/>
                </a:lnTo>
                <a:lnTo>
                  <a:pt x="15135" y="4551"/>
                </a:lnTo>
                <a:lnTo>
                  <a:pt x="14941" y="4600"/>
                </a:lnTo>
                <a:lnTo>
                  <a:pt x="14551" y="4697"/>
                </a:lnTo>
                <a:lnTo>
                  <a:pt x="14357" y="4746"/>
                </a:lnTo>
                <a:lnTo>
                  <a:pt x="14162" y="4819"/>
                </a:lnTo>
                <a:lnTo>
                  <a:pt x="14016" y="4916"/>
                </a:lnTo>
                <a:lnTo>
                  <a:pt x="13870" y="5062"/>
                </a:lnTo>
                <a:lnTo>
                  <a:pt x="13822" y="5135"/>
                </a:lnTo>
                <a:lnTo>
                  <a:pt x="13822" y="5232"/>
                </a:lnTo>
                <a:lnTo>
                  <a:pt x="13846" y="5330"/>
                </a:lnTo>
                <a:lnTo>
                  <a:pt x="13895" y="5354"/>
                </a:lnTo>
                <a:lnTo>
                  <a:pt x="13943" y="5354"/>
                </a:lnTo>
                <a:lnTo>
                  <a:pt x="14138" y="5378"/>
                </a:lnTo>
                <a:lnTo>
                  <a:pt x="14357" y="5378"/>
                </a:lnTo>
                <a:lnTo>
                  <a:pt x="14600" y="5354"/>
                </a:lnTo>
                <a:lnTo>
                  <a:pt x="14819" y="5330"/>
                </a:lnTo>
                <a:lnTo>
                  <a:pt x="15038" y="5257"/>
                </a:lnTo>
                <a:lnTo>
                  <a:pt x="15257" y="5208"/>
                </a:lnTo>
                <a:lnTo>
                  <a:pt x="15452" y="5111"/>
                </a:lnTo>
                <a:lnTo>
                  <a:pt x="15646" y="5038"/>
                </a:lnTo>
                <a:lnTo>
                  <a:pt x="15719" y="4989"/>
                </a:lnTo>
                <a:lnTo>
                  <a:pt x="15768" y="4940"/>
                </a:lnTo>
                <a:lnTo>
                  <a:pt x="15817" y="4819"/>
                </a:lnTo>
                <a:lnTo>
                  <a:pt x="15792" y="4697"/>
                </a:lnTo>
                <a:lnTo>
                  <a:pt x="15768" y="4575"/>
                </a:lnTo>
                <a:lnTo>
                  <a:pt x="15671" y="4478"/>
                </a:lnTo>
                <a:lnTo>
                  <a:pt x="15573" y="4429"/>
                </a:lnTo>
                <a:lnTo>
                  <a:pt x="15452" y="4405"/>
                </a:lnTo>
                <a:close/>
                <a:moveTo>
                  <a:pt x="317" y="4697"/>
                </a:moveTo>
                <a:lnTo>
                  <a:pt x="220" y="4721"/>
                </a:lnTo>
                <a:lnTo>
                  <a:pt x="122" y="4746"/>
                </a:lnTo>
                <a:lnTo>
                  <a:pt x="25" y="4794"/>
                </a:lnTo>
                <a:lnTo>
                  <a:pt x="1" y="4867"/>
                </a:lnTo>
                <a:lnTo>
                  <a:pt x="1" y="4965"/>
                </a:lnTo>
                <a:lnTo>
                  <a:pt x="49" y="5038"/>
                </a:lnTo>
                <a:lnTo>
                  <a:pt x="195" y="5184"/>
                </a:lnTo>
                <a:lnTo>
                  <a:pt x="390" y="5305"/>
                </a:lnTo>
                <a:lnTo>
                  <a:pt x="779" y="5524"/>
                </a:lnTo>
                <a:lnTo>
                  <a:pt x="1169" y="5743"/>
                </a:lnTo>
                <a:lnTo>
                  <a:pt x="1388" y="5841"/>
                </a:lnTo>
                <a:lnTo>
                  <a:pt x="1582" y="5938"/>
                </a:lnTo>
                <a:lnTo>
                  <a:pt x="1655" y="5962"/>
                </a:lnTo>
                <a:lnTo>
                  <a:pt x="1801" y="5962"/>
                </a:lnTo>
                <a:lnTo>
                  <a:pt x="1850" y="5938"/>
                </a:lnTo>
                <a:lnTo>
                  <a:pt x="1923" y="5841"/>
                </a:lnTo>
                <a:lnTo>
                  <a:pt x="1972" y="5743"/>
                </a:lnTo>
                <a:lnTo>
                  <a:pt x="1996" y="5622"/>
                </a:lnTo>
                <a:lnTo>
                  <a:pt x="1972" y="5476"/>
                </a:lnTo>
                <a:lnTo>
                  <a:pt x="1899" y="5378"/>
                </a:lnTo>
                <a:lnTo>
                  <a:pt x="1826" y="5330"/>
                </a:lnTo>
                <a:lnTo>
                  <a:pt x="1777" y="5305"/>
                </a:lnTo>
                <a:lnTo>
                  <a:pt x="1582" y="5208"/>
                </a:lnTo>
                <a:lnTo>
                  <a:pt x="1388" y="5111"/>
                </a:lnTo>
                <a:lnTo>
                  <a:pt x="974" y="4892"/>
                </a:lnTo>
                <a:lnTo>
                  <a:pt x="755" y="4794"/>
                </a:lnTo>
                <a:lnTo>
                  <a:pt x="536" y="4721"/>
                </a:lnTo>
                <a:lnTo>
                  <a:pt x="317" y="4697"/>
                </a:lnTo>
                <a:close/>
                <a:moveTo>
                  <a:pt x="8809" y="6936"/>
                </a:moveTo>
                <a:lnTo>
                  <a:pt x="8736" y="6984"/>
                </a:lnTo>
                <a:lnTo>
                  <a:pt x="8663" y="7057"/>
                </a:lnTo>
                <a:lnTo>
                  <a:pt x="8566" y="7252"/>
                </a:lnTo>
                <a:lnTo>
                  <a:pt x="8468" y="7495"/>
                </a:lnTo>
                <a:lnTo>
                  <a:pt x="8420" y="7739"/>
                </a:lnTo>
                <a:lnTo>
                  <a:pt x="8395" y="7958"/>
                </a:lnTo>
                <a:lnTo>
                  <a:pt x="8395" y="8128"/>
                </a:lnTo>
                <a:lnTo>
                  <a:pt x="8322" y="8177"/>
                </a:lnTo>
                <a:lnTo>
                  <a:pt x="8201" y="8225"/>
                </a:lnTo>
                <a:lnTo>
                  <a:pt x="8079" y="8250"/>
                </a:lnTo>
                <a:lnTo>
                  <a:pt x="7982" y="8225"/>
                </a:lnTo>
                <a:lnTo>
                  <a:pt x="7909" y="8201"/>
                </a:lnTo>
                <a:lnTo>
                  <a:pt x="7982" y="8079"/>
                </a:lnTo>
                <a:lnTo>
                  <a:pt x="8055" y="7933"/>
                </a:lnTo>
                <a:lnTo>
                  <a:pt x="8103" y="7812"/>
                </a:lnTo>
                <a:lnTo>
                  <a:pt x="8103" y="7666"/>
                </a:lnTo>
                <a:lnTo>
                  <a:pt x="8103" y="7520"/>
                </a:lnTo>
                <a:lnTo>
                  <a:pt x="8055" y="7398"/>
                </a:lnTo>
                <a:lnTo>
                  <a:pt x="7957" y="7252"/>
                </a:lnTo>
                <a:lnTo>
                  <a:pt x="7836" y="7130"/>
                </a:lnTo>
                <a:lnTo>
                  <a:pt x="7763" y="7082"/>
                </a:lnTo>
                <a:lnTo>
                  <a:pt x="7617" y="7082"/>
                </a:lnTo>
                <a:lnTo>
                  <a:pt x="7544" y="7130"/>
                </a:lnTo>
                <a:lnTo>
                  <a:pt x="7446" y="7252"/>
                </a:lnTo>
                <a:lnTo>
                  <a:pt x="7373" y="7374"/>
                </a:lnTo>
                <a:lnTo>
                  <a:pt x="7325" y="7495"/>
                </a:lnTo>
                <a:lnTo>
                  <a:pt x="7300" y="7641"/>
                </a:lnTo>
                <a:lnTo>
                  <a:pt x="7300" y="7787"/>
                </a:lnTo>
                <a:lnTo>
                  <a:pt x="7300" y="7909"/>
                </a:lnTo>
                <a:lnTo>
                  <a:pt x="7325" y="8055"/>
                </a:lnTo>
                <a:lnTo>
                  <a:pt x="7373" y="8177"/>
                </a:lnTo>
                <a:lnTo>
                  <a:pt x="7179" y="8298"/>
                </a:lnTo>
                <a:lnTo>
                  <a:pt x="7081" y="8323"/>
                </a:lnTo>
                <a:lnTo>
                  <a:pt x="6984" y="8347"/>
                </a:lnTo>
                <a:lnTo>
                  <a:pt x="6911" y="8371"/>
                </a:lnTo>
                <a:lnTo>
                  <a:pt x="6814" y="8347"/>
                </a:lnTo>
                <a:lnTo>
                  <a:pt x="6692" y="8298"/>
                </a:lnTo>
                <a:lnTo>
                  <a:pt x="6570" y="8201"/>
                </a:lnTo>
                <a:lnTo>
                  <a:pt x="6497" y="8055"/>
                </a:lnTo>
                <a:lnTo>
                  <a:pt x="6449" y="7909"/>
                </a:lnTo>
                <a:lnTo>
                  <a:pt x="6449" y="7739"/>
                </a:lnTo>
                <a:lnTo>
                  <a:pt x="6497" y="7544"/>
                </a:lnTo>
                <a:lnTo>
                  <a:pt x="6497" y="7520"/>
                </a:lnTo>
                <a:lnTo>
                  <a:pt x="6473" y="7520"/>
                </a:lnTo>
                <a:lnTo>
                  <a:pt x="6449" y="7495"/>
                </a:lnTo>
                <a:lnTo>
                  <a:pt x="6424" y="7520"/>
                </a:lnTo>
                <a:lnTo>
                  <a:pt x="6327" y="7617"/>
                </a:lnTo>
                <a:lnTo>
                  <a:pt x="6254" y="7739"/>
                </a:lnTo>
                <a:lnTo>
                  <a:pt x="6230" y="7836"/>
                </a:lnTo>
                <a:lnTo>
                  <a:pt x="6206" y="7958"/>
                </a:lnTo>
                <a:lnTo>
                  <a:pt x="6206" y="8055"/>
                </a:lnTo>
                <a:lnTo>
                  <a:pt x="6206" y="8177"/>
                </a:lnTo>
                <a:lnTo>
                  <a:pt x="6254" y="8274"/>
                </a:lnTo>
                <a:lnTo>
                  <a:pt x="6303" y="8371"/>
                </a:lnTo>
                <a:lnTo>
                  <a:pt x="6376" y="8469"/>
                </a:lnTo>
                <a:lnTo>
                  <a:pt x="6449" y="8542"/>
                </a:lnTo>
                <a:lnTo>
                  <a:pt x="6546" y="8615"/>
                </a:lnTo>
                <a:lnTo>
                  <a:pt x="6643" y="8663"/>
                </a:lnTo>
                <a:lnTo>
                  <a:pt x="6765" y="8712"/>
                </a:lnTo>
                <a:lnTo>
                  <a:pt x="6862" y="8736"/>
                </a:lnTo>
                <a:lnTo>
                  <a:pt x="7008" y="8736"/>
                </a:lnTo>
                <a:lnTo>
                  <a:pt x="7130" y="8712"/>
                </a:lnTo>
                <a:lnTo>
                  <a:pt x="7349" y="8615"/>
                </a:lnTo>
                <a:lnTo>
                  <a:pt x="7592" y="8493"/>
                </a:lnTo>
                <a:lnTo>
                  <a:pt x="7690" y="8566"/>
                </a:lnTo>
                <a:lnTo>
                  <a:pt x="7836" y="8639"/>
                </a:lnTo>
                <a:lnTo>
                  <a:pt x="7982" y="8663"/>
                </a:lnTo>
                <a:lnTo>
                  <a:pt x="8128" y="8688"/>
                </a:lnTo>
                <a:lnTo>
                  <a:pt x="8225" y="8688"/>
                </a:lnTo>
                <a:lnTo>
                  <a:pt x="8347" y="8663"/>
                </a:lnTo>
                <a:lnTo>
                  <a:pt x="8566" y="8566"/>
                </a:lnTo>
                <a:lnTo>
                  <a:pt x="8639" y="8663"/>
                </a:lnTo>
                <a:lnTo>
                  <a:pt x="8736" y="8736"/>
                </a:lnTo>
                <a:lnTo>
                  <a:pt x="8833" y="8809"/>
                </a:lnTo>
                <a:lnTo>
                  <a:pt x="8931" y="8858"/>
                </a:lnTo>
                <a:lnTo>
                  <a:pt x="9174" y="8907"/>
                </a:lnTo>
                <a:lnTo>
                  <a:pt x="9417" y="8931"/>
                </a:lnTo>
                <a:lnTo>
                  <a:pt x="9661" y="8882"/>
                </a:lnTo>
                <a:lnTo>
                  <a:pt x="9880" y="8809"/>
                </a:lnTo>
                <a:lnTo>
                  <a:pt x="9977" y="8736"/>
                </a:lnTo>
                <a:lnTo>
                  <a:pt x="10074" y="8663"/>
                </a:lnTo>
                <a:lnTo>
                  <a:pt x="10172" y="8566"/>
                </a:lnTo>
                <a:lnTo>
                  <a:pt x="10269" y="8469"/>
                </a:lnTo>
                <a:lnTo>
                  <a:pt x="10293" y="8396"/>
                </a:lnTo>
                <a:lnTo>
                  <a:pt x="10293" y="8347"/>
                </a:lnTo>
                <a:lnTo>
                  <a:pt x="10269" y="8298"/>
                </a:lnTo>
                <a:lnTo>
                  <a:pt x="10245" y="8250"/>
                </a:lnTo>
                <a:lnTo>
                  <a:pt x="10172" y="8225"/>
                </a:lnTo>
                <a:lnTo>
                  <a:pt x="10123" y="8201"/>
                </a:lnTo>
                <a:lnTo>
                  <a:pt x="10001" y="8201"/>
                </a:lnTo>
                <a:lnTo>
                  <a:pt x="9782" y="8323"/>
                </a:lnTo>
                <a:lnTo>
                  <a:pt x="9563" y="8420"/>
                </a:lnTo>
                <a:lnTo>
                  <a:pt x="9442" y="8444"/>
                </a:lnTo>
                <a:lnTo>
                  <a:pt x="9344" y="8469"/>
                </a:lnTo>
                <a:lnTo>
                  <a:pt x="9223" y="8469"/>
                </a:lnTo>
                <a:lnTo>
                  <a:pt x="9101" y="8420"/>
                </a:lnTo>
                <a:lnTo>
                  <a:pt x="9004" y="8347"/>
                </a:lnTo>
                <a:lnTo>
                  <a:pt x="8931" y="8274"/>
                </a:lnTo>
                <a:lnTo>
                  <a:pt x="9052" y="8128"/>
                </a:lnTo>
                <a:lnTo>
                  <a:pt x="9150" y="7982"/>
                </a:lnTo>
                <a:lnTo>
                  <a:pt x="9247" y="7836"/>
                </a:lnTo>
                <a:lnTo>
                  <a:pt x="9296" y="7666"/>
                </a:lnTo>
                <a:lnTo>
                  <a:pt x="9320" y="7495"/>
                </a:lnTo>
                <a:lnTo>
                  <a:pt x="9296" y="7349"/>
                </a:lnTo>
                <a:lnTo>
                  <a:pt x="9247" y="7203"/>
                </a:lnTo>
                <a:lnTo>
                  <a:pt x="9150" y="7057"/>
                </a:lnTo>
                <a:lnTo>
                  <a:pt x="9052" y="6984"/>
                </a:lnTo>
                <a:lnTo>
                  <a:pt x="8955" y="6936"/>
                </a:lnTo>
                <a:close/>
                <a:moveTo>
                  <a:pt x="1947" y="9710"/>
                </a:moveTo>
                <a:lnTo>
                  <a:pt x="1801" y="9758"/>
                </a:lnTo>
                <a:lnTo>
                  <a:pt x="1582" y="9856"/>
                </a:lnTo>
                <a:lnTo>
                  <a:pt x="1363" y="10002"/>
                </a:lnTo>
                <a:lnTo>
                  <a:pt x="925" y="10294"/>
                </a:lnTo>
                <a:lnTo>
                  <a:pt x="706" y="10415"/>
                </a:lnTo>
                <a:lnTo>
                  <a:pt x="585" y="10513"/>
                </a:lnTo>
                <a:lnTo>
                  <a:pt x="463" y="10610"/>
                </a:lnTo>
                <a:lnTo>
                  <a:pt x="366" y="10707"/>
                </a:lnTo>
                <a:lnTo>
                  <a:pt x="317" y="10829"/>
                </a:lnTo>
                <a:lnTo>
                  <a:pt x="317" y="10878"/>
                </a:lnTo>
                <a:lnTo>
                  <a:pt x="341" y="10926"/>
                </a:lnTo>
                <a:lnTo>
                  <a:pt x="366" y="10999"/>
                </a:lnTo>
                <a:lnTo>
                  <a:pt x="439" y="11048"/>
                </a:lnTo>
                <a:lnTo>
                  <a:pt x="536" y="11097"/>
                </a:lnTo>
                <a:lnTo>
                  <a:pt x="633" y="11097"/>
                </a:lnTo>
                <a:lnTo>
                  <a:pt x="755" y="11072"/>
                </a:lnTo>
                <a:lnTo>
                  <a:pt x="877" y="11048"/>
                </a:lnTo>
                <a:lnTo>
                  <a:pt x="1120" y="10926"/>
                </a:lnTo>
                <a:lnTo>
                  <a:pt x="1315" y="10829"/>
                </a:lnTo>
                <a:lnTo>
                  <a:pt x="1728" y="10610"/>
                </a:lnTo>
                <a:lnTo>
                  <a:pt x="1947" y="10488"/>
                </a:lnTo>
                <a:lnTo>
                  <a:pt x="2142" y="10342"/>
                </a:lnTo>
                <a:lnTo>
                  <a:pt x="2264" y="10245"/>
                </a:lnTo>
                <a:lnTo>
                  <a:pt x="2312" y="10123"/>
                </a:lnTo>
                <a:lnTo>
                  <a:pt x="2312" y="10002"/>
                </a:lnTo>
                <a:lnTo>
                  <a:pt x="2264" y="9880"/>
                </a:lnTo>
                <a:lnTo>
                  <a:pt x="2191" y="9783"/>
                </a:lnTo>
                <a:lnTo>
                  <a:pt x="2069" y="9734"/>
                </a:lnTo>
                <a:lnTo>
                  <a:pt x="1947" y="9710"/>
                </a:lnTo>
                <a:close/>
                <a:moveTo>
                  <a:pt x="14065" y="10026"/>
                </a:moveTo>
                <a:lnTo>
                  <a:pt x="13895" y="10050"/>
                </a:lnTo>
                <a:lnTo>
                  <a:pt x="13846" y="10075"/>
                </a:lnTo>
                <a:lnTo>
                  <a:pt x="13797" y="10123"/>
                </a:lnTo>
                <a:lnTo>
                  <a:pt x="13773" y="10172"/>
                </a:lnTo>
                <a:lnTo>
                  <a:pt x="13749" y="10221"/>
                </a:lnTo>
                <a:lnTo>
                  <a:pt x="13773" y="10318"/>
                </a:lnTo>
                <a:lnTo>
                  <a:pt x="13797" y="10367"/>
                </a:lnTo>
                <a:lnTo>
                  <a:pt x="13846" y="10415"/>
                </a:lnTo>
                <a:lnTo>
                  <a:pt x="14138" y="10586"/>
                </a:lnTo>
                <a:lnTo>
                  <a:pt x="14454" y="10756"/>
                </a:lnTo>
                <a:lnTo>
                  <a:pt x="14624" y="10878"/>
                </a:lnTo>
                <a:lnTo>
                  <a:pt x="14819" y="10975"/>
                </a:lnTo>
                <a:lnTo>
                  <a:pt x="15014" y="11048"/>
                </a:lnTo>
                <a:lnTo>
                  <a:pt x="15208" y="11097"/>
                </a:lnTo>
                <a:lnTo>
                  <a:pt x="15379" y="11097"/>
                </a:lnTo>
                <a:lnTo>
                  <a:pt x="15427" y="11072"/>
                </a:lnTo>
                <a:lnTo>
                  <a:pt x="15500" y="11024"/>
                </a:lnTo>
                <a:lnTo>
                  <a:pt x="15573" y="10951"/>
                </a:lnTo>
                <a:lnTo>
                  <a:pt x="15598" y="10829"/>
                </a:lnTo>
                <a:lnTo>
                  <a:pt x="15598" y="10707"/>
                </a:lnTo>
                <a:lnTo>
                  <a:pt x="15549" y="10586"/>
                </a:lnTo>
                <a:lnTo>
                  <a:pt x="15500" y="10537"/>
                </a:lnTo>
                <a:lnTo>
                  <a:pt x="15452" y="10513"/>
                </a:lnTo>
                <a:lnTo>
                  <a:pt x="15379" y="10464"/>
                </a:lnTo>
                <a:lnTo>
                  <a:pt x="15306" y="10464"/>
                </a:lnTo>
                <a:lnTo>
                  <a:pt x="15135" y="10415"/>
                </a:lnTo>
                <a:lnTo>
                  <a:pt x="14965" y="10367"/>
                </a:lnTo>
                <a:lnTo>
                  <a:pt x="14600" y="10196"/>
                </a:lnTo>
                <a:lnTo>
                  <a:pt x="14430" y="10099"/>
                </a:lnTo>
                <a:lnTo>
                  <a:pt x="14260" y="10050"/>
                </a:lnTo>
                <a:lnTo>
                  <a:pt x="14065" y="10026"/>
                </a:lnTo>
                <a:close/>
                <a:moveTo>
                  <a:pt x="8468" y="2605"/>
                </a:moveTo>
                <a:lnTo>
                  <a:pt x="8760" y="2629"/>
                </a:lnTo>
                <a:lnTo>
                  <a:pt x="9052" y="2678"/>
                </a:lnTo>
                <a:lnTo>
                  <a:pt x="9344" y="2726"/>
                </a:lnTo>
                <a:lnTo>
                  <a:pt x="9125" y="2799"/>
                </a:lnTo>
                <a:lnTo>
                  <a:pt x="9101" y="2824"/>
                </a:lnTo>
                <a:lnTo>
                  <a:pt x="9101" y="2848"/>
                </a:lnTo>
                <a:lnTo>
                  <a:pt x="9101" y="2872"/>
                </a:lnTo>
                <a:lnTo>
                  <a:pt x="9125" y="2897"/>
                </a:lnTo>
                <a:lnTo>
                  <a:pt x="9223" y="2945"/>
                </a:lnTo>
                <a:lnTo>
                  <a:pt x="9320" y="2970"/>
                </a:lnTo>
                <a:lnTo>
                  <a:pt x="9442" y="2945"/>
                </a:lnTo>
                <a:lnTo>
                  <a:pt x="9563" y="2921"/>
                </a:lnTo>
                <a:lnTo>
                  <a:pt x="9855" y="2872"/>
                </a:lnTo>
                <a:lnTo>
                  <a:pt x="10269" y="3043"/>
                </a:lnTo>
                <a:lnTo>
                  <a:pt x="10074" y="3067"/>
                </a:lnTo>
                <a:lnTo>
                  <a:pt x="9855" y="3116"/>
                </a:lnTo>
                <a:lnTo>
                  <a:pt x="9685" y="3189"/>
                </a:lnTo>
                <a:lnTo>
                  <a:pt x="9515" y="3262"/>
                </a:lnTo>
                <a:lnTo>
                  <a:pt x="9515" y="3286"/>
                </a:lnTo>
                <a:lnTo>
                  <a:pt x="9490" y="3310"/>
                </a:lnTo>
                <a:lnTo>
                  <a:pt x="9515" y="3335"/>
                </a:lnTo>
                <a:lnTo>
                  <a:pt x="9539" y="3359"/>
                </a:lnTo>
                <a:lnTo>
                  <a:pt x="9953" y="3335"/>
                </a:lnTo>
                <a:lnTo>
                  <a:pt x="10342" y="3310"/>
                </a:lnTo>
                <a:lnTo>
                  <a:pt x="10780" y="3310"/>
                </a:lnTo>
                <a:lnTo>
                  <a:pt x="11048" y="3505"/>
                </a:lnTo>
                <a:lnTo>
                  <a:pt x="10756" y="3578"/>
                </a:lnTo>
                <a:lnTo>
                  <a:pt x="10464" y="3675"/>
                </a:lnTo>
                <a:lnTo>
                  <a:pt x="10245" y="3797"/>
                </a:lnTo>
                <a:lnTo>
                  <a:pt x="10099" y="3918"/>
                </a:lnTo>
                <a:lnTo>
                  <a:pt x="10074" y="3943"/>
                </a:lnTo>
                <a:lnTo>
                  <a:pt x="10099" y="3943"/>
                </a:lnTo>
                <a:lnTo>
                  <a:pt x="10391" y="3918"/>
                </a:lnTo>
                <a:lnTo>
                  <a:pt x="10683" y="3870"/>
                </a:lnTo>
                <a:lnTo>
                  <a:pt x="10975" y="3821"/>
                </a:lnTo>
                <a:lnTo>
                  <a:pt x="11291" y="3773"/>
                </a:lnTo>
                <a:lnTo>
                  <a:pt x="11364" y="3773"/>
                </a:lnTo>
                <a:lnTo>
                  <a:pt x="11583" y="3967"/>
                </a:lnTo>
                <a:lnTo>
                  <a:pt x="11778" y="4186"/>
                </a:lnTo>
                <a:lnTo>
                  <a:pt x="11388" y="4210"/>
                </a:lnTo>
                <a:lnTo>
                  <a:pt x="10829" y="4259"/>
                </a:lnTo>
                <a:lnTo>
                  <a:pt x="10561" y="4283"/>
                </a:lnTo>
                <a:lnTo>
                  <a:pt x="10318" y="4381"/>
                </a:lnTo>
                <a:lnTo>
                  <a:pt x="10293" y="4405"/>
                </a:lnTo>
                <a:lnTo>
                  <a:pt x="10293" y="4429"/>
                </a:lnTo>
                <a:lnTo>
                  <a:pt x="10318" y="4454"/>
                </a:lnTo>
                <a:lnTo>
                  <a:pt x="10585" y="4527"/>
                </a:lnTo>
                <a:lnTo>
                  <a:pt x="11705" y="4527"/>
                </a:lnTo>
                <a:lnTo>
                  <a:pt x="11997" y="4502"/>
                </a:lnTo>
                <a:lnTo>
                  <a:pt x="12216" y="4867"/>
                </a:lnTo>
                <a:lnTo>
                  <a:pt x="11851" y="4867"/>
                </a:lnTo>
                <a:lnTo>
                  <a:pt x="11267" y="4892"/>
                </a:lnTo>
                <a:lnTo>
                  <a:pt x="10658" y="4940"/>
                </a:lnTo>
                <a:lnTo>
                  <a:pt x="10634" y="4940"/>
                </a:lnTo>
                <a:lnTo>
                  <a:pt x="10634" y="4965"/>
                </a:lnTo>
                <a:lnTo>
                  <a:pt x="10634" y="4989"/>
                </a:lnTo>
                <a:lnTo>
                  <a:pt x="10658" y="5013"/>
                </a:lnTo>
                <a:lnTo>
                  <a:pt x="10902" y="5086"/>
                </a:lnTo>
                <a:lnTo>
                  <a:pt x="11169" y="5111"/>
                </a:lnTo>
                <a:lnTo>
                  <a:pt x="12021" y="5111"/>
                </a:lnTo>
                <a:lnTo>
                  <a:pt x="12362" y="5135"/>
                </a:lnTo>
                <a:lnTo>
                  <a:pt x="12556" y="5622"/>
                </a:lnTo>
                <a:lnTo>
                  <a:pt x="11461" y="5622"/>
                </a:lnTo>
                <a:lnTo>
                  <a:pt x="11291" y="5646"/>
                </a:lnTo>
                <a:lnTo>
                  <a:pt x="11145" y="5695"/>
                </a:lnTo>
                <a:lnTo>
                  <a:pt x="10999" y="5768"/>
                </a:lnTo>
                <a:lnTo>
                  <a:pt x="10975" y="5792"/>
                </a:lnTo>
                <a:lnTo>
                  <a:pt x="10999" y="5841"/>
                </a:lnTo>
                <a:lnTo>
                  <a:pt x="11267" y="5889"/>
                </a:lnTo>
                <a:lnTo>
                  <a:pt x="11534" y="5889"/>
                </a:lnTo>
                <a:lnTo>
                  <a:pt x="12070" y="5914"/>
                </a:lnTo>
                <a:lnTo>
                  <a:pt x="12654" y="5938"/>
                </a:lnTo>
                <a:lnTo>
                  <a:pt x="12702" y="6060"/>
                </a:lnTo>
                <a:lnTo>
                  <a:pt x="12727" y="6181"/>
                </a:lnTo>
                <a:lnTo>
                  <a:pt x="12386" y="6181"/>
                </a:lnTo>
                <a:lnTo>
                  <a:pt x="11729" y="6254"/>
                </a:lnTo>
                <a:lnTo>
                  <a:pt x="11413" y="6279"/>
                </a:lnTo>
                <a:lnTo>
                  <a:pt x="11121" y="6352"/>
                </a:lnTo>
                <a:lnTo>
                  <a:pt x="11096" y="6352"/>
                </a:lnTo>
                <a:lnTo>
                  <a:pt x="11096" y="6376"/>
                </a:lnTo>
                <a:lnTo>
                  <a:pt x="11096" y="6400"/>
                </a:lnTo>
                <a:lnTo>
                  <a:pt x="11121" y="6425"/>
                </a:lnTo>
                <a:lnTo>
                  <a:pt x="11388" y="6473"/>
                </a:lnTo>
                <a:lnTo>
                  <a:pt x="11656" y="6498"/>
                </a:lnTo>
                <a:lnTo>
                  <a:pt x="12508" y="6498"/>
                </a:lnTo>
                <a:lnTo>
                  <a:pt x="12824" y="6522"/>
                </a:lnTo>
                <a:lnTo>
                  <a:pt x="12873" y="6838"/>
                </a:lnTo>
                <a:lnTo>
                  <a:pt x="12556" y="6838"/>
                </a:lnTo>
                <a:lnTo>
                  <a:pt x="12240" y="6863"/>
                </a:lnTo>
                <a:lnTo>
                  <a:pt x="11753" y="6887"/>
                </a:lnTo>
                <a:lnTo>
                  <a:pt x="11510" y="6911"/>
                </a:lnTo>
                <a:lnTo>
                  <a:pt x="11267" y="6936"/>
                </a:lnTo>
                <a:lnTo>
                  <a:pt x="11242" y="6936"/>
                </a:lnTo>
                <a:lnTo>
                  <a:pt x="11242" y="6960"/>
                </a:lnTo>
                <a:lnTo>
                  <a:pt x="11242" y="7009"/>
                </a:lnTo>
                <a:lnTo>
                  <a:pt x="11267" y="7009"/>
                </a:lnTo>
                <a:lnTo>
                  <a:pt x="11461" y="7082"/>
                </a:lnTo>
                <a:lnTo>
                  <a:pt x="11680" y="7130"/>
                </a:lnTo>
                <a:lnTo>
                  <a:pt x="12727" y="7130"/>
                </a:lnTo>
                <a:lnTo>
                  <a:pt x="12921" y="7106"/>
                </a:lnTo>
                <a:lnTo>
                  <a:pt x="12994" y="7593"/>
                </a:lnTo>
                <a:lnTo>
                  <a:pt x="12994" y="7593"/>
                </a:lnTo>
                <a:lnTo>
                  <a:pt x="12848" y="7568"/>
                </a:lnTo>
                <a:lnTo>
                  <a:pt x="12702" y="7568"/>
                </a:lnTo>
                <a:lnTo>
                  <a:pt x="12435" y="7593"/>
                </a:lnTo>
                <a:lnTo>
                  <a:pt x="11997" y="7593"/>
                </a:lnTo>
                <a:lnTo>
                  <a:pt x="11778" y="7617"/>
                </a:lnTo>
                <a:lnTo>
                  <a:pt x="11559" y="7690"/>
                </a:lnTo>
                <a:lnTo>
                  <a:pt x="11534" y="7690"/>
                </a:lnTo>
                <a:lnTo>
                  <a:pt x="11534" y="7739"/>
                </a:lnTo>
                <a:lnTo>
                  <a:pt x="11534" y="7763"/>
                </a:lnTo>
                <a:lnTo>
                  <a:pt x="11559" y="7787"/>
                </a:lnTo>
                <a:lnTo>
                  <a:pt x="11778" y="7836"/>
                </a:lnTo>
                <a:lnTo>
                  <a:pt x="11997" y="7860"/>
                </a:lnTo>
                <a:lnTo>
                  <a:pt x="12435" y="7860"/>
                </a:lnTo>
                <a:lnTo>
                  <a:pt x="12702" y="7885"/>
                </a:lnTo>
                <a:lnTo>
                  <a:pt x="12848" y="7885"/>
                </a:lnTo>
                <a:lnTo>
                  <a:pt x="12994" y="7860"/>
                </a:lnTo>
                <a:lnTo>
                  <a:pt x="12994" y="7909"/>
                </a:lnTo>
                <a:lnTo>
                  <a:pt x="12994" y="8250"/>
                </a:lnTo>
                <a:lnTo>
                  <a:pt x="12873" y="8201"/>
                </a:lnTo>
                <a:lnTo>
                  <a:pt x="12775" y="8201"/>
                </a:lnTo>
                <a:lnTo>
                  <a:pt x="12532" y="8177"/>
                </a:lnTo>
                <a:lnTo>
                  <a:pt x="12094" y="8177"/>
                </a:lnTo>
                <a:lnTo>
                  <a:pt x="11875" y="8201"/>
                </a:lnTo>
                <a:lnTo>
                  <a:pt x="11656" y="8250"/>
                </a:lnTo>
                <a:lnTo>
                  <a:pt x="11656" y="8274"/>
                </a:lnTo>
                <a:lnTo>
                  <a:pt x="11632" y="8298"/>
                </a:lnTo>
                <a:lnTo>
                  <a:pt x="11656" y="8298"/>
                </a:lnTo>
                <a:lnTo>
                  <a:pt x="11656" y="8323"/>
                </a:lnTo>
                <a:lnTo>
                  <a:pt x="12045" y="8396"/>
                </a:lnTo>
                <a:lnTo>
                  <a:pt x="12410" y="8444"/>
                </a:lnTo>
                <a:lnTo>
                  <a:pt x="12702" y="8469"/>
                </a:lnTo>
                <a:lnTo>
                  <a:pt x="12824" y="8493"/>
                </a:lnTo>
                <a:lnTo>
                  <a:pt x="12970" y="8469"/>
                </a:lnTo>
                <a:lnTo>
                  <a:pt x="12873" y="8858"/>
                </a:lnTo>
                <a:lnTo>
                  <a:pt x="12654" y="8809"/>
                </a:lnTo>
                <a:lnTo>
                  <a:pt x="12483" y="8785"/>
                </a:lnTo>
                <a:lnTo>
                  <a:pt x="12264" y="8736"/>
                </a:lnTo>
                <a:lnTo>
                  <a:pt x="11826" y="8736"/>
                </a:lnTo>
                <a:lnTo>
                  <a:pt x="11607" y="8809"/>
                </a:lnTo>
                <a:lnTo>
                  <a:pt x="11583" y="8834"/>
                </a:lnTo>
                <a:lnTo>
                  <a:pt x="11583" y="8858"/>
                </a:lnTo>
                <a:lnTo>
                  <a:pt x="11583" y="8882"/>
                </a:lnTo>
                <a:lnTo>
                  <a:pt x="11851" y="8882"/>
                </a:lnTo>
                <a:lnTo>
                  <a:pt x="12094" y="8931"/>
                </a:lnTo>
                <a:lnTo>
                  <a:pt x="12556" y="9053"/>
                </a:lnTo>
                <a:lnTo>
                  <a:pt x="12775" y="9126"/>
                </a:lnTo>
                <a:lnTo>
                  <a:pt x="12654" y="9345"/>
                </a:lnTo>
                <a:lnTo>
                  <a:pt x="12508" y="9296"/>
                </a:lnTo>
                <a:lnTo>
                  <a:pt x="12313" y="9272"/>
                </a:lnTo>
                <a:lnTo>
                  <a:pt x="12143" y="9223"/>
                </a:lnTo>
                <a:lnTo>
                  <a:pt x="11972" y="9199"/>
                </a:lnTo>
                <a:lnTo>
                  <a:pt x="11607" y="9199"/>
                </a:lnTo>
                <a:lnTo>
                  <a:pt x="11583" y="9223"/>
                </a:lnTo>
                <a:lnTo>
                  <a:pt x="11583" y="9247"/>
                </a:lnTo>
                <a:lnTo>
                  <a:pt x="11583" y="9272"/>
                </a:lnTo>
                <a:lnTo>
                  <a:pt x="11924" y="9418"/>
                </a:lnTo>
                <a:lnTo>
                  <a:pt x="12240" y="9564"/>
                </a:lnTo>
                <a:lnTo>
                  <a:pt x="12532" y="9637"/>
                </a:lnTo>
                <a:lnTo>
                  <a:pt x="12337" y="9929"/>
                </a:lnTo>
                <a:lnTo>
                  <a:pt x="12337" y="9977"/>
                </a:lnTo>
                <a:lnTo>
                  <a:pt x="12167" y="9904"/>
                </a:lnTo>
                <a:lnTo>
                  <a:pt x="11997" y="9880"/>
                </a:lnTo>
                <a:lnTo>
                  <a:pt x="11802" y="9831"/>
                </a:lnTo>
                <a:lnTo>
                  <a:pt x="11242" y="9831"/>
                </a:lnTo>
                <a:lnTo>
                  <a:pt x="11218" y="9856"/>
                </a:lnTo>
                <a:lnTo>
                  <a:pt x="11218" y="9880"/>
                </a:lnTo>
                <a:lnTo>
                  <a:pt x="11242" y="9880"/>
                </a:lnTo>
                <a:lnTo>
                  <a:pt x="11534" y="10002"/>
                </a:lnTo>
                <a:lnTo>
                  <a:pt x="11851" y="10123"/>
                </a:lnTo>
                <a:lnTo>
                  <a:pt x="12167" y="10245"/>
                </a:lnTo>
                <a:lnTo>
                  <a:pt x="11972" y="10513"/>
                </a:lnTo>
                <a:lnTo>
                  <a:pt x="11826" y="10488"/>
                </a:lnTo>
                <a:lnTo>
                  <a:pt x="11413" y="10391"/>
                </a:lnTo>
                <a:lnTo>
                  <a:pt x="11023" y="10342"/>
                </a:lnTo>
                <a:lnTo>
                  <a:pt x="10975" y="10342"/>
                </a:lnTo>
                <a:lnTo>
                  <a:pt x="10975" y="10367"/>
                </a:lnTo>
                <a:lnTo>
                  <a:pt x="10975" y="10391"/>
                </a:lnTo>
                <a:lnTo>
                  <a:pt x="10999" y="10440"/>
                </a:lnTo>
                <a:lnTo>
                  <a:pt x="11145" y="10537"/>
                </a:lnTo>
                <a:lnTo>
                  <a:pt x="11315" y="10610"/>
                </a:lnTo>
                <a:lnTo>
                  <a:pt x="11632" y="10732"/>
                </a:lnTo>
                <a:lnTo>
                  <a:pt x="11802" y="10780"/>
                </a:lnTo>
                <a:lnTo>
                  <a:pt x="11656" y="10999"/>
                </a:lnTo>
                <a:lnTo>
                  <a:pt x="11510" y="10951"/>
                </a:lnTo>
                <a:lnTo>
                  <a:pt x="11364" y="10926"/>
                </a:lnTo>
                <a:lnTo>
                  <a:pt x="11072" y="10853"/>
                </a:lnTo>
                <a:lnTo>
                  <a:pt x="10950" y="10853"/>
                </a:lnTo>
                <a:lnTo>
                  <a:pt x="10804" y="10902"/>
                </a:lnTo>
                <a:lnTo>
                  <a:pt x="10780" y="10926"/>
                </a:lnTo>
                <a:lnTo>
                  <a:pt x="10756" y="10951"/>
                </a:lnTo>
                <a:lnTo>
                  <a:pt x="10756" y="10999"/>
                </a:lnTo>
                <a:lnTo>
                  <a:pt x="10780" y="11048"/>
                </a:lnTo>
                <a:lnTo>
                  <a:pt x="10902" y="11121"/>
                </a:lnTo>
                <a:lnTo>
                  <a:pt x="11023" y="11170"/>
                </a:lnTo>
                <a:lnTo>
                  <a:pt x="11267" y="11243"/>
                </a:lnTo>
                <a:lnTo>
                  <a:pt x="11461" y="11291"/>
                </a:lnTo>
                <a:lnTo>
                  <a:pt x="11242" y="11583"/>
                </a:lnTo>
                <a:lnTo>
                  <a:pt x="11072" y="11535"/>
                </a:lnTo>
                <a:lnTo>
                  <a:pt x="10877" y="11535"/>
                </a:lnTo>
                <a:lnTo>
                  <a:pt x="10683" y="11583"/>
                </a:lnTo>
                <a:lnTo>
                  <a:pt x="10658" y="11608"/>
                </a:lnTo>
                <a:lnTo>
                  <a:pt x="10683" y="11632"/>
                </a:lnTo>
                <a:lnTo>
                  <a:pt x="10829" y="11681"/>
                </a:lnTo>
                <a:lnTo>
                  <a:pt x="10975" y="11729"/>
                </a:lnTo>
                <a:lnTo>
                  <a:pt x="11096" y="11778"/>
                </a:lnTo>
                <a:lnTo>
                  <a:pt x="10877" y="12143"/>
                </a:lnTo>
                <a:lnTo>
                  <a:pt x="10829" y="12118"/>
                </a:lnTo>
                <a:lnTo>
                  <a:pt x="10658" y="12045"/>
                </a:lnTo>
                <a:lnTo>
                  <a:pt x="10561" y="11997"/>
                </a:lnTo>
                <a:lnTo>
                  <a:pt x="10464" y="11972"/>
                </a:lnTo>
                <a:lnTo>
                  <a:pt x="10439" y="11997"/>
                </a:lnTo>
                <a:lnTo>
                  <a:pt x="10439" y="12045"/>
                </a:lnTo>
                <a:lnTo>
                  <a:pt x="10488" y="12118"/>
                </a:lnTo>
                <a:lnTo>
                  <a:pt x="10585" y="12191"/>
                </a:lnTo>
                <a:lnTo>
                  <a:pt x="10756" y="12313"/>
                </a:lnTo>
                <a:lnTo>
                  <a:pt x="10561" y="12654"/>
                </a:lnTo>
                <a:lnTo>
                  <a:pt x="10415" y="12629"/>
                </a:lnTo>
                <a:lnTo>
                  <a:pt x="10172" y="12629"/>
                </a:lnTo>
                <a:lnTo>
                  <a:pt x="10026" y="12654"/>
                </a:lnTo>
                <a:lnTo>
                  <a:pt x="10026" y="12678"/>
                </a:lnTo>
                <a:lnTo>
                  <a:pt x="10026" y="12702"/>
                </a:lnTo>
                <a:lnTo>
                  <a:pt x="10245" y="12800"/>
                </a:lnTo>
                <a:lnTo>
                  <a:pt x="10439" y="12897"/>
                </a:lnTo>
                <a:lnTo>
                  <a:pt x="10196" y="13384"/>
                </a:lnTo>
                <a:lnTo>
                  <a:pt x="9880" y="13384"/>
                </a:lnTo>
                <a:lnTo>
                  <a:pt x="9904" y="13432"/>
                </a:lnTo>
                <a:lnTo>
                  <a:pt x="10147" y="13505"/>
                </a:lnTo>
                <a:lnTo>
                  <a:pt x="10074" y="13700"/>
                </a:lnTo>
                <a:lnTo>
                  <a:pt x="10026" y="13895"/>
                </a:lnTo>
                <a:lnTo>
                  <a:pt x="9953" y="14284"/>
                </a:lnTo>
                <a:lnTo>
                  <a:pt x="9880" y="14673"/>
                </a:lnTo>
                <a:lnTo>
                  <a:pt x="9807" y="15087"/>
                </a:lnTo>
                <a:lnTo>
                  <a:pt x="9101" y="15111"/>
                </a:lnTo>
                <a:lnTo>
                  <a:pt x="9247" y="14673"/>
                </a:lnTo>
                <a:lnTo>
                  <a:pt x="9344" y="14235"/>
                </a:lnTo>
                <a:lnTo>
                  <a:pt x="9539" y="13359"/>
                </a:lnTo>
                <a:lnTo>
                  <a:pt x="9734" y="12459"/>
                </a:lnTo>
                <a:lnTo>
                  <a:pt x="9855" y="12021"/>
                </a:lnTo>
                <a:lnTo>
                  <a:pt x="9977" y="11583"/>
                </a:lnTo>
                <a:lnTo>
                  <a:pt x="10269" y="10659"/>
                </a:lnTo>
                <a:lnTo>
                  <a:pt x="10537" y="9734"/>
                </a:lnTo>
                <a:lnTo>
                  <a:pt x="10658" y="9320"/>
                </a:lnTo>
                <a:lnTo>
                  <a:pt x="10756" y="8858"/>
                </a:lnTo>
                <a:lnTo>
                  <a:pt x="10780" y="8639"/>
                </a:lnTo>
                <a:lnTo>
                  <a:pt x="10780" y="8396"/>
                </a:lnTo>
                <a:lnTo>
                  <a:pt x="10756" y="8177"/>
                </a:lnTo>
                <a:lnTo>
                  <a:pt x="10707" y="7958"/>
                </a:lnTo>
                <a:lnTo>
                  <a:pt x="10683" y="7933"/>
                </a:lnTo>
                <a:lnTo>
                  <a:pt x="10634" y="7933"/>
                </a:lnTo>
                <a:lnTo>
                  <a:pt x="10610" y="7958"/>
                </a:lnTo>
                <a:lnTo>
                  <a:pt x="10537" y="8177"/>
                </a:lnTo>
                <a:lnTo>
                  <a:pt x="10464" y="8420"/>
                </a:lnTo>
                <a:lnTo>
                  <a:pt x="10366" y="8882"/>
                </a:lnTo>
                <a:lnTo>
                  <a:pt x="10293" y="9369"/>
                </a:lnTo>
                <a:lnTo>
                  <a:pt x="10172" y="9831"/>
                </a:lnTo>
                <a:lnTo>
                  <a:pt x="9904" y="10756"/>
                </a:lnTo>
                <a:lnTo>
                  <a:pt x="9588" y="11656"/>
                </a:lnTo>
                <a:lnTo>
                  <a:pt x="9466" y="12094"/>
                </a:lnTo>
                <a:lnTo>
                  <a:pt x="9369" y="12532"/>
                </a:lnTo>
                <a:lnTo>
                  <a:pt x="9174" y="13384"/>
                </a:lnTo>
                <a:lnTo>
                  <a:pt x="8979" y="14260"/>
                </a:lnTo>
                <a:lnTo>
                  <a:pt x="8858" y="14698"/>
                </a:lnTo>
                <a:lnTo>
                  <a:pt x="8736" y="15111"/>
                </a:lnTo>
                <a:lnTo>
                  <a:pt x="8128" y="15136"/>
                </a:lnTo>
                <a:lnTo>
                  <a:pt x="7519" y="15087"/>
                </a:lnTo>
                <a:lnTo>
                  <a:pt x="7179" y="15063"/>
                </a:lnTo>
                <a:lnTo>
                  <a:pt x="7154" y="15038"/>
                </a:lnTo>
                <a:lnTo>
                  <a:pt x="7081" y="14698"/>
                </a:lnTo>
                <a:lnTo>
                  <a:pt x="7033" y="14357"/>
                </a:lnTo>
                <a:lnTo>
                  <a:pt x="6935" y="13651"/>
                </a:lnTo>
                <a:lnTo>
                  <a:pt x="6765" y="12605"/>
                </a:lnTo>
                <a:lnTo>
                  <a:pt x="6570" y="11583"/>
                </a:lnTo>
                <a:lnTo>
                  <a:pt x="6230" y="9880"/>
                </a:lnTo>
                <a:lnTo>
                  <a:pt x="6060" y="9028"/>
                </a:lnTo>
                <a:lnTo>
                  <a:pt x="5841" y="8177"/>
                </a:lnTo>
                <a:lnTo>
                  <a:pt x="5816" y="8152"/>
                </a:lnTo>
                <a:lnTo>
                  <a:pt x="5768" y="8128"/>
                </a:lnTo>
                <a:lnTo>
                  <a:pt x="5743" y="8128"/>
                </a:lnTo>
                <a:lnTo>
                  <a:pt x="5695" y="8152"/>
                </a:lnTo>
                <a:lnTo>
                  <a:pt x="5646" y="8298"/>
                </a:lnTo>
                <a:lnTo>
                  <a:pt x="5646" y="8420"/>
                </a:lnTo>
                <a:lnTo>
                  <a:pt x="5646" y="8542"/>
                </a:lnTo>
                <a:lnTo>
                  <a:pt x="5646" y="8663"/>
                </a:lnTo>
                <a:lnTo>
                  <a:pt x="5719" y="8931"/>
                </a:lnTo>
                <a:lnTo>
                  <a:pt x="5768" y="9199"/>
                </a:lnTo>
                <a:lnTo>
                  <a:pt x="5865" y="9734"/>
                </a:lnTo>
                <a:lnTo>
                  <a:pt x="5962" y="10245"/>
                </a:lnTo>
                <a:lnTo>
                  <a:pt x="6035" y="10780"/>
                </a:lnTo>
                <a:lnTo>
                  <a:pt x="6133" y="11316"/>
                </a:lnTo>
                <a:lnTo>
                  <a:pt x="6327" y="12337"/>
                </a:lnTo>
                <a:lnTo>
                  <a:pt x="6522" y="13384"/>
                </a:lnTo>
                <a:lnTo>
                  <a:pt x="6570" y="13773"/>
                </a:lnTo>
                <a:lnTo>
                  <a:pt x="6619" y="14211"/>
                </a:lnTo>
                <a:lnTo>
                  <a:pt x="6668" y="14625"/>
                </a:lnTo>
                <a:lnTo>
                  <a:pt x="6716" y="14819"/>
                </a:lnTo>
                <a:lnTo>
                  <a:pt x="6765" y="15014"/>
                </a:lnTo>
                <a:lnTo>
                  <a:pt x="6497" y="15038"/>
                </a:lnTo>
                <a:lnTo>
                  <a:pt x="6473" y="14625"/>
                </a:lnTo>
                <a:lnTo>
                  <a:pt x="6400" y="14235"/>
                </a:lnTo>
                <a:lnTo>
                  <a:pt x="6279" y="13846"/>
                </a:lnTo>
                <a:lnTo>
                  <a:pt x="6133" y="13481"/>
                </a:lnTo>
                <a:lnTo>
                  <a:pt x="5938" y="13116"/>
                </a:lnTo>
                <a:lnTo>
                  <a:pt x="5743" y="12775"/>
                </a:lnTo>
                <a:lnTo>
                  <a:pt x="5281" y="12070"/>
                </a:lnTo>
                <a:lnTo>
                  <a:pt x="4746" y="11267"/>
                </a:lnTo>
                <a:lnTo>
                  <a:pt x="4210" y="10415"/>
                </a:lnTo>
                <a:lnTo>
                  <a:pt x="3967" y="9977"/>
                </a:lnTo>
                <a:lnTo>
                  <a:pt x="3724" y="9539"/>
                </a:lnTo>
                <a:lnTo>
                  <a:pt x="3529" y="9077"/>
                </a:lnTo>
                <a:lnTo>
                  <a:pt x="3359" y="8615"/>
                </a:lnTo>
                <a:lnTo>
                  <a:pt x="3286" y="8396"/>
                </a:lnTo>
                <a:lnTo>
                  <a:pt x="3261" y="8152"/>
                </a:lnTo>
                <a:lnTo>
                  <a:pt x="3237" y="7909"/>
                </a:lnTo>
                <a:lnTo>
                  <a:pt x="3237" y="7666"/>
                </a:lnTo>
                <a:lnTo>
                  <a:pt x="3261" y="7155"/>
                </a:lnTo>
                <a:lnTo>
                  <a:pt x="3310" y="6668"/>
                </a:lnTo>
                <a:lnTo>
                  <a:pt x="3334" y="6376"/>
                </a:lnTo>
                <a:lnTo>
                  <a:pt x="3407" y="6108"/>
                </a:lnTo>
                <a:lnTo>
                  <a:pt x="3480" y="5841"/>
                </a:lnTo>
                <a:lnTo>
                  <a:pt x="3578" y="5597"/>
                </a:lnTo>
                <a:lnTo>
                  <a:pt x="3699" y="5354"/>
                </a:lnTo>
                <a:lnTo>
                  <a:pt x="3845" y="5111"/>
                </a:lnTo>
                <a:lnTo>
                  <a:pt x="4016" y="4892"/>
                </a:lnTo>
                <a:lnTo>
                  <a:pt x="4186" y="4673"/>
                </a:lnTo>
                <a:lnTo>
                  <a:pt x="4648" y="4162"/>
                </a:lnTo>
                <a:lnTo>
                  <a:pt x="5062" y="3748"/>
                </a:lnTo>
                <a:lnTo>
                  <a:pt x="5403" y="3432"/>
                </a:lnTo>
                <a:lnTo>
                  <a:pt x="5743" y="3189"/>
                </a:lnTo>
                <a:lnTo>
                  <a:pt x="6060" y="3018"/>
                </a:lnTo>
                <a:lnTo>
                  <a:pt x="6352" y="2872"/>
                </a:lnTo>
                <a:lnTo>
                  <a:pt x="6668" y="2775"/>
                </a:lnTo>
                <a:lnTo>
                  <a:pt x="6984" y="2702"/>
                </a:lnTo>
                <a:lnTo>
                  <a:pt x="7276" y="2653"/>
                </a:lnTo>
                <a:lnTo>
                  <a:pt x="7568" y="2629"/>
                </a:lnTo>
                <a:lnTo>
                  <a:pt x="7860" y="2605"/>
                </a:lnTo>
                <a:close/>
                <a:moveTo>
                  <a:pt x="6716" y="15525"/>
                </a:moveTo>
                <a:lnTo>
                  <a:pt x="6619" y="15720"/>
                </a:lnTo>
                <a:lnTo>
                  <a:pt x="6352" y="16158"/>
                </a:lnTo>
                <a:lnTo>
                  <a:pt x="6279" y="16109"/>
                </a:lnTo>
                <a:lnTo>
                  <a:pt x="6230" y="16060"/>
                </a:lnTo>
                <a:lnTo>
                  <a:pt x="6206" y="15963"/>
                </a:lnTo>
                <a:lnTo>
                  <a:pt x="6206" y="15866"/>
                </a:lnTo>
                <a:lnTo>
                  <a:pt x="6206" y="15768"/>
                </a:lnTo>
                <a:lnTo>
                  <a:pt x="6230" y="15695"/>
                </a:lnTo>
                <a:lnTo>
                  <a:pt x="6279" y="15598"/>
                </a:lnTo>
                <a:lnTo>
                  <a:pt x="6327" y="15549"/>
                </a:lnTo>
                <a:lnTo>
                  <a:pt x="6595" y="15525"/>
                </a:lnTo>
                <a:close/>
                <a:moveTo>
                  <a:pt x="6887" y="15525"/>
                </a:moveTo>
                <a:lnTo>
                  <a:pt x="7276" y="15549"/>
                </a:lnTo>
                <a:lnTo>
                  <a:pt x="7641" y="15598"/>
                </a:lnTo>
                <a:lnTo>
                  <a:pt x="8225" y="15647"/>
                </a:lnTo>
                <a:lnTo>
                  <a:pt x="8809" y="15671"/>
                </a:lnTo>
                <a:lnTo>
                  <a:pt x="8541" y="15963"/>
                </a:lnTo>
                <a:lnTo>
                  <a:pt x="8298" y="16255"/>
                </a:lnTo>
                <a:lnTo>
                  <a:pt x="7909" y="16231"/>
                </a:lnTo>
                <a:lnTo>
                  <a:pt x="8249" y="15744"/>
                </a:lnTo>
                <a:lnTo>
                  <a:pt x="8249" y="15720"/>
                </a:lnTo>
                <a:lnTo>
                  <a:pt x="8225" y="15695"/>
                </a:lnTo>
                <a:lnTo>
                  <a:pt x="8201" y="15671"/>
                </a:lnTo>
                <a:lnTo>
                  <a:pt x="8176" y="15695"/>
                </a:lnTo>
                <a:lnTo>
                  <a:pt x="7690" y="16231"/>
                </a:lnTo>
                <a:lnTo>
                  <a:pt x="7179" y="16182"/>
                </a:lnTo>
                <a:lnTo>
                  <a:pt x="7325" y="15939"/>
                </a:lnTo>
                <a:lnTo>
                  <a:pt x="7471" y="15671"/>
                </a:lnTo>
                <a:lnTo>
                  <a:pt x="7471" y="15647"/>
                </a:lnTo>
                <a:lnTo>
                  <a:pt x="7446" y="15622"/>
                </a:lnTo>
                <a:lnTo>
                  <a:pt x="7422" y="15647"/>
                </a:lnTo>
                <a:lnTo>
                  <a:pt x="7203" y="15890"/>
                </a:lnTo>
                <a:lnTo>
                  <a:pt x="6935" y="16182"/>
                </a:lnTo>
                <a:lnTo>
                  <a:pt x="6741" y="16206"/>
                </a:lnTo>
                <a:lnTo>
                  <a:pt x="6570" y="16255"/>
                </a:lnTo>
                <a:lnTo>
                  <a:pt x="6668" y="16060"/>
                </a:lnTo>
                <a:lnTo>
                  <a:pt x="6814" y="15817"/>
                </a:lnTo>
                <a:lnTo>
                  <a:pt x="6862" y="15671"/>
                </a:lnTo>
                <a:lnTo>
                  <a:pt x="6887" y="15525"/>
                </a:lnTo>
                <a:close/>
                <a:moveTo>
                  <a:pt x="9661" y="15622"/>
                </a:moveTo>
                <a:lnTo>
                  <a:pt x="9734" y="15671"/>
                </a:lnTo>
                <a:lnTo>
                  <a:pt x="9807" y="15695"/>
                </a:lnTo>
                <a:lnTo>
                  <a:pt x="9953" y="15695"/>
                </a:lnTo>
                <a:lnTo>
                  <a:pt x="9782" y="15793"/>
                </a:lnTo>
                <a:lnTo>
                  <a:pt x="9661" y="15939"/>
                </a:lnTo>
                <a:lnTo>
                  <a:pt x="9539" y="16085"/>
                </a:lnTo>
                <a:lnTo>
                  <a:pt x="9417" y="16279"/>
                </a:lnTo>
                <a:lnTo>
                  <a:pt x="9271" y="16279"/>
                </a:lnTo>
                <a:lnTo>
                  <a:pt x="9612" y="15817"/>
                </a:lnTo>
                <a:lnTo>
                  <a:pt x="9612" y="15793"/>
                </a:lnTo>
                <a:lnTo>
                  <a:pt x="9612" y="15768"/>
                </a:lnTo>
                <a:lnTo>
                  <a:pt x="9563" y="15768"/>
                </a:lnTo>
                <a:lnTo>
                  <a:pt x="9320" y="16012"/>
                </a:lnTo>
                <a:lnTo>
                  <a:pt x="9077" y="16255"/>
                </a:lnTo>
                <a:lnTo>
                  <a:pt x="8517" y="16255"/>
                </a:lnTo>
                <a:lnTo>
                  <a:pt x="8882" y="15720"/>
                </a:lnTo>
                <a:lnTo>
                  <a:pt x="8906" y="15695"/>
                </a:lnTo>
                <a:lnTo>
                  <a:pt x="8882" y="15671"/>
                </a:lnTo>
                <a:lnTo>
                  <a:pt x="9271" y="15671"/>
                </a:lnTo>
                <a:lnTo>
                  <a:pt x="9661" y="15622"/>
                </a:lnTo>
                <a:close/>
                <a:moveTo>
                  <a:pt x="10074" y="15768"/>
                </a:moveTo>
                <a:lnTo>
                  <a:pt x="10074" y="15841"/>
                </a:lnTo>
                <a:lnTo>
                  <a:pt x="10099" y="15939"/>
                </a:lnTo>
                <a:lnTo>
                  <a:pt x="10074" y="16060"/>
                </a:lnTo>
                <a:lnTo>
                  <a:pt x="10050" y="16182"/>
                </a:lnTo>
                <a:lnTo>
                  <a:pt x="9977" y="16304"/>
                </a:lnTo>
                <a:lnTo>
                  <a:pt x="9758" y="16279"/>
                </a:lnTo>
                <a:lnTo>
                  <a:pt x="9880" y="16012"/>
                </a:lnTo>
                <a:lnTo>
                  <a:pt x="9977" y="15890"/>
                </a:lnTo>
                <a:lnTo>
                  <a:pt x="10074" y="15768"/>
                </a:lnTo>
                <a:close/>
                <a:moveTo>
                  <a:pt x="6522" y="16571"/>
                </a:moveTo>
                <a:lnTo>
                  <a:pt x="6595" y="16620"/>
                </a:lnTo>
                <a:lnTo>
                  <a:pt x="6424" y="16888"/>
                </a:lnTo>
                <a:lnTo>
                  <a:pt x="6376" y="17034"/>
                </a:lnTo>
                <a:lnTo>
                  <a:pt x="6327" y="17180"/>
                </a:lnTo>
                <a:lnTo>
                  <a:pt x="6254" y="17082"/>
                </a:lnTo>
                <a:lnTo>
                  <a:pt x="6230" y="16985"/>
                </a:lnTo>
                <a:lnTo>
                  <a:pt x="6206" y="16912"/>
                </a:lnTo>
                <a:lnTo>
                  <a:pt x="6230" y="16815"/>
                </a:lnTo>
                <a:lnTo>
                  <a:pt x="6254" y="16839"/>
                </a:lnTo>
                <a:lnTo>
                  <a:pt x="6303" y="16839"/>
                </a:lnTo>
                <a:lnTo>
                  <a:pt x="6352" y="16815"/>
                </a:lnTo>
                <a:lnTo>
                  <a:pt x="6376" y="16766"/>
                </a:lnTo>
                <a:lnTo>
                  <a:pt x="6424" y="16596"/>
                </a:lnTo>
                <a:lnTo>
                  <a:pt x="6449" y="16596"/>
                </a:lnTo>
                <a:lnTo>
                  <a:pt x="6522" y="16571"/>
                </a:lnTo>
                <a:close/>
                <a:moveTo>
                  <a:pt x="7884" y="16693"/>
                </a:moveTo>
                <a:lnTo>
                  <a:pt x="7957" y="16717"/>
                </a:lnTo>
                <a:lnTo>
                  <a:pt x="7787" y="16985"/>
                </a:lnTo>
                <a:lnTo>
                  <a:pt x="7617" y="17253"/>
                </a:lnTo>
                <a:lnTo>
                  <a:pt x="7592" y="17326"/>
                </a:lnTo>
                <a:lnTo>
                  <a:pt x="7300" y="17326"/>
                </a:lnTo>
                <a:lnTo>
                  <a:pt x="7398" y="17107"/>
                </a:lnTo>
                <a:lnTo>
                  <a:pt x="7519" y="16888"/>
                </a:lnTo>
                <a:lnTo>
                  <a:pt x="7617" y="16717"/>
                </a:lnTo>
                <a:lnTo>
                  <a:pt x="7884" y="16693"/>
                </a:lnTo>
                <a:close/>
                <a:moveTo>
                  <a:pt x="8225" y="16717"/>
                </a:moveTo>
                <a:lnTo>
                  <a:pt x="8736" y="16742"/>
                </a:lnTo>
                <a:lnTo>
                  <a:pt x="8541" y="17034"/>
                </a:lnTo>
                <a:lnTo>
                  <a:pt x="8371" y="17326"/>
                </a:lnTo>
                <a:lnTo>
                  <a:pt x="7909" y="17326"/>
                </a:lnTo>
                <a:lnTo>
                  <a:pt x="7933" y="17277"/>
                </a:lnTo>
                <a:lnTo>
                  <a:pt x="8225" y="16717"/>
                </a:lnTo>
                <a:close/>
                <a:moveTo>
                  <a:pt x="9223" y="16742"/>
                </a:moveTo>
                <a:lnTo>
                  <a:pt x="8979" y="17350"/>
                </a:lnTo>
                <a:lnTo>
                  <a:pt x="8663" y="17350"/>
                </a:lnTo>
                <a:lnTo>
                  <a:pt x="8979" y="16742"/>
                </a:lnTo>
                <a:close/>
                <a:moveTo>
                  <a:pt x="9928" y="16742"/>
                </a:moveTo>
                <a:lnTo>
                  <a:pt x="9661" y="17253"/>
                </a:lnTo>
                <a:lnTo>
                  <a:pt x="9612" y="17350"/>
                </a:lnTo>
                <a:lnTo>
                  <a:pt x="9320" y="17350"/>
                </a:lnTo>
                <a:lnTo>
                  <a:pt x="9563" y="16742"/>
                </a:lnTo>
                <a:close/>
                <a:moveTo>
                  <a:pt x="10147" y="16839"/>
                </a:moveTo>
                <a:lnTo>
                  <a:pt x="10220" y="16961"/>
                </a:lnTo>
                <a:lnTo>
                  <a:pt x="10245" y="17107"/>
                </a:lnTo>
                <a:lnTo>
                  <a:pt x="10220" y="17228"/>
                </a:lnTo>
                <a:lnTo>
                  <a:pt x="10147" y="17350"/>
                </a:lnTo>
                <a:lnTo>
                  <a:pt x="9928" y="17350"/>
                </a:lnTo>
                <a:lnTo>
                  <a:pt x="9953" y="17277"/>
                </a:lnTo>
                <a:lnTo>
                  <a:pt x="10050" y="17082"/>
                </a:lnTo>
                <a:lnTo>
                  <a:pt x="10147" y="16839"/>
                </a:lnTo>
                <a:close/>
                <a:moveTo>
                  <a:pt x="6862" y="16693"/>
                </a:moveTo>
                <a:lnTo>
                  <a:pt x="7081" y="16717"/>
                </a:lnTo>
                <a:lnTo>
                  <a:pt x="7300" y="16717"/>
                </a:lnTo>
                <a:lnTo>
                  <a:pt x="7106" y="17009"/>
                </a:lnTo>
                <a:lnTo>
                  <a:pt x="6935" y="17326"/>
                </a:lnTo>
                <a:lnTo>
                  <a:pt x="6741" y="17350"/>
                </a:lnTo>
                <a:lnTo>
                  <a:pt x="6570" y="17399"/>
                </a:lnTo>
                <a:lnTo>
                  <a:pt x="6619" y="17204"/>
                </a:lnTo>
                <a:lnTo>
                  <a:pt x="6692" y="17034"/>
                </a:lnTo>
                <a:lnTo>
                  <a:pt x="6862" y="16693"/>
                </a:lnTo>
                <a:close/>
                <a:moveTo>
                  <a:pt x="6473" y="17618"/>
                </a:moveTo>
                <a:lnTo>
                  <a:pt x="6643" y="17691"/>
                </a:lnTo>
                <a:lnTo>
                  <a:pt x="6814" y="17715"/>
                </a:lnTo>
                <a:lnTo>
                  <a:pt x="6789" y="17910"/>
                </a:lnTo>
                <a:lnTo>
                  <a:pt x="6765" y="18080"/>
                </a:lnTo>
                <a:lnTo>
                  <a:pt x="6643" y="17983"/>
                </a:lnTo>
                <a:lnTo>
                  <a:pt x="6546" y="17861"/>
                </a:lnTo>
                <a:lnTo>
                  <a:pt x="6352" y="17642"/>
                </a:lnTo>
                <a:lnTo>
                  <a:pt x="6376" y="17618"/>
                </a:lnTo>
                <a:lnTo>
                  <a:pt x="6424" y="17642"/>
                </a:lnTo>
                <a:lnTo>
                  <a:pt x="6473" y="17618"/>
                </a:lnTo>
                <a:close/>
                <a:moveTo>
                  <a:pt x="7398" y="17739"/>
                </a:moveTo>
                <a:lnTo>
                  <a:pt x="7300" y="18031"/>
                </a:lnTo>
                <a:lnTo>
                  <a:pt x="7252" y="18177"/>
                </a:lnTo>
                <a:lnTo>
                  <a:pt x="7252" y="18299"/>
                </a:lnTo>
                <a:lnTo>
                  <a:pt x="7008" y="18202"/>
                </a:lnTo>
                <a:lnTo>
                  <a:pt x="7154" y="17739"/>
                </a:lnTo>
                <a:close/>
                <a:moveTo>
                  <a:pt x="8833" y="17715"/>
                </a:moveTo>
                <a:lnTo>
                  <a:pt x="8785" y="17837"/>
                </a:lnTo>
                <a:lnTo>
                  <a:pt x="8736" y="17983"/>
                </a:lnTo>
                <a:lnTo>
                  <a:pt x="8712" y="18104"/>
                </a:lnTo>
                <a:lnTo>
                  <a:pt x="8736" y="18153"/>
                </a:lnTo>
                <a:lnTo>
                  <a:pt x="8736" y="18202"/>
                </a:lnTo>
                <a:lnTo>
                  <a:pt x="8809" y="18250"/>
                </a:lnTo>
                <a:lnTo>
                  <a:pt x="8882" y="18250"/>
                </a:lnTo>
                <a:lnTo>
                  <a:pt x="8931" y="18226"/>
                </a:lnTo>
                <a:lnTo>
                  <a:pt x="9004" y="18153"/>
                </a:lnTo>
                <a:lnTo>
                  <a:pt x="9125" y="17958"/>
                </a:lnTo>
                <a:lnTo>
                  <a:pt x="9198" y="17739"/>
                </a:lnTo>
                <a:lnTo>
                  <a:pt x="9393" y="17739"/>
                </a:lnTo>
                <a:lnTo>
                  <a:pt x="9369" y="17861"/>
                </a:lnTo>
                <a:lnTo>
                  <a:pt x="9369" y="18007"/>
                </a:lnTo>
                <a:lnTo>
                  <a:pt x="9125" y="18153"/>
                </a:lnTo>
                <a:lnTo>
                  <a:pt x="8833" y="18275"/>
                </a:lnTo>
                <a:lnTo>
                  <a:pt x="8566" y="18372"/>
                </a:lnTo>
                <a:lnTo>
                  <a:pt x="8249" y="18421"/>
                </a:lnTo>
                <a:lnTo>
                  <a:pt x="8274" y="18275"/>
                </a:lnTo>
                <a:lnTo>
                  <a:pt x="8371" y="17983"/>
                </a:lnTo>
                <a:lnTo>
                  <a:pt x="8468" y="17715"/>
                </a:lnTo>
                <a:close/>
                <a:moveTo>
                  <a:pt x="8176" y="17715"/>
                </a:moveTo>
                <a:lnTo>
                  <a:pt x="8030" y="18056"/>
                </a:lnTo>
                <a:lnTo>
                  <a:pt x="7957" y="18250"/>
                </a:lnTo>
                <a:lnTo>
                  <a:pt x="7933" y="18445"/>
                </a:lnTo>
                <a:lnTo>
                  <a:pt x="7738" y="18421"/>
                </a:lnTo>
                <a:lnTo>
                  <a:pt x="7568" y="18396"/>
                </a:lnTo>
                <a:lnTo>
                  <a:pt x="7568" y="18226"/>
                </a:lnTo>
                <a:lnTo>
                  <a:pt x="7641" y="17983"/>
                </a:lnTo>
                <a:lnTo>
                  <a:pt x="7738" y="17715"/>
                </a:lnTo>
                <a:close/>
                <a:moveTo>
                  <a:pt x="8128" y="2094"/>
                </a:moveTo>
                <a:lnTo>
                  <a:pt x="7714" y="2142"/>
                </a:lnTo>
                <a:lnTo>
                  <a:pt x="7325" y="2191"/>
                </a:lnTo>
                <a:lnTo>
                  <a:pt x="6935" y="2264"/>
                </a:lnTo>
                <a:lnTo>
                  <a:pt x="6546" y="2386"/>
                </a:lnTo>
                <a:lnTo>
                  <a:pt x="6181" y="2507"/>
                </a:lnTo>
                <a:lnTo>
                  <a:pt x="5841" y="2653"/>
                </a:lnTo>
                <a:lnTo>
                  <a:pt x="5500" y="2824"/>
                </a:lnTo>
                <a:lnTo>
                  <a:pt x="5184" y="3018"/>
                </a:lnTo>
                <a:lnTo>
                  <a:pt x="4892" y="3237"/>
                </a:lnTo>
                <a:lnTo>
                  <a:pt x="4551" y="3554"/>
                </a:lnTo>
                <a:lnTo>
                  <a:pt x="4210" y="3918"/>
                </a:lnTo>
                <a:lnTo>
                  <a:pt x="3918" y="4332"/>
                </a:lnTo>
                <a:lnTo>
                  <a:pt x="3626" y="4746"/>
                </a:lnTo>
                <a:lnTo>
                  <a:pt x="3383" y="5159"/>
                </a:lnTo>
                <a:lnTo>
                  <a:pt x="3164" y="5549"/>
                </a:lnTo>
                <a:lnTo>
                  <a:pt x="3018" y="5889"/>
                </a:lnTo>
                <a:lnTo>
                  <a:pt x="2921" y="6157"/>
                </a:lnTo>
                <a:lnTo>
                  <a:pt x="2823" y="6595"/>
                </a:lnTo>
                <a:lnTo>
                  <a:pt x="2775" y="7057"/>
                </a:lnTo>
                <a:lnTo>
                  <a:pt x="2750" y="7495"/>
                </a:lnTo>
                <a:lnTo>
                  <a:pt x="2775" y="7958"/>
                </a:lnTo>
                <a:lnTo>
                  <a:pt x="2823" y="8396"/>
                </a:lnTo>
                <a:lnTo>
                  <a:pt x="2921" y="8834"/>
                </a:lnTo>
                <a:lnTo>
                  <a:pt x="3067" y="9272"/>
                </a:lnTo>
                <a:lnTo>
                  <a:pt x="3237" y="9685"/>
                </a:lnTo>
                <a:lnTo>
                  <a:pt x="3602" y="10367"/>
                </a:lnTo>
                <a:lnTo>
                  <a:pt x="3991" y="11024"/>
                </a:lnTo>
                <a:lnTo>
                  <a:pt x="4843" y="12337"/>
                </a:lnTo>
                <a:lnTo>
                  <a:pt x="5281" y="13019"/>
                </a:lnTo>
                <a:lnTo>
                  <a:pt x="5476" y="13384"/>
                </a:lnTo>
                <a:lnTo>
                  <a:pt x="5646" y="13724"/>
                </a:lnTo>
                <a:lnTo>
                  <a:pt x="5792" y="14089"/>
                </a:lnTo>
                <a:lnTo>
                  <a:pt x="5914" y="14454"/>
                </a:lnTo>
                <a:lnTo>
                  <a:pt x="5987" y="14844"/>
                </a:lnTo>
                <a:lnTo>
                  <a:pt x="5987" y="15282"/>
                </a:lnTo>
                <a:lnTo>
                  <a:pt x="5962" y="15379"/>
                </a:lnTo>
                <a:lnTo>
                  <a:pt x="5962" y="15428"/>
                </a:lnTo>
                <a:lnTo>
                  <a:pt x="5889" y="15525"/>
                </a:lnTo>
                <a:lnTo>
                  <a:pt x="5841" y="15647"/>
                </a:lnTo>
                <a:lnTo>
                  <a:pt x="5816" y="15768"/>
                </a:lnTo>
                <a:lnTo>
                  <a:pt x="5792" y="15914"/>
                </a:lnTo>
                <a:lnTo>
                  <a:pt x="5816" y="16036"/>
                </a:lnTo>
                <a:lnTo>
                  <a:pt x="5841" y="16158"/>
                </a:lnTo>
                <a:lnTo>
                  <a:pt x="5889" y="16279"/>
                </a:lnTo>
                <a:lnTo>
                  <a:pt x="5962" y="16377"/>
                </a:lnTo>
                <a:lnTo>
                  <a:pt x="5865" y="16474"/>
                </a:lnTo>
                <a:lnTo>
                  <a:pt x="5792" y="16620"/>
                </a:lnTo>
                <a:lnTo>
                  <a:pt x="5768" y="16766"/>
                </a:lnTo>
                <a:lnTo>
                  <a:pt x="5768" y="16912"/>
                </a:lnTo>
                <a:lnTo>
                  <a:pt x="5768" y="17058"/>
                </a:lnTo>
                <a:lnTo>
                  <a:pt x="5816" y="17204"/>
                </a:lnTo>
                <a:lnTo>
                  <a:pt x="5889" y="17350"/>
                </a:lnTo>
                <a:lnTo>
                  <a:pt x="5987" y="17472"/>
                </a:lnTo>
                <a:lnTo>
                  <a:pt x="5962" y="17496"/>
                </a:lnTo>
                <a:lnTo>
                  <a:pt x="5914" y="17618"/>
                </a:lnTo>
                <a:lnTo>
                  <a:pt x="5914" y="17715"/>
                </a:lnTo>
                <a:lnTo>
                  <a:pt x="5938" y="17837"/>
                </a:lnTo>
                <a:lnTo>
                  <a:pt x="5987" y="17934"/>
                </a:lnTo>
                <a:lnTo>
                  <a:pt x="6133" y="18129"/>
                </a:lnTo>
                <a:lnTo>
                  <a:pt x="6303" y="18299"/>
                </a:lnTo>
                <a:lnTo>
                  <a:pt x="6424" y="18421"/>
                </a:lnTo>
                <a:lnTo>
                  <a:pt x="6570" y="18518"/>
                </a:lnTo>
                <a:lnTo>
                  <a:pt x="6862" y="18688"/>
                </a:lnTo>
                <a:lnTo>
                  <a:pt x="7179" y="18810"/>
                </a:lnTo>
                <a:lnTo>
                  <a:pt x="7495" y="18859"/>
                </a:lnTo>
                <a:lnTo>
                  <a:pt x="7738" y="18883"/>
                </a:lnTo>
                <a:lnTo>
                  <a:pt x="7982" y="18883"/>
                </a:lnTo>
                <a:lnTo>
                  <a:pt x="8030" y="18956"/>
                </a:lnTo>
                <a:lnTo>
                  <a:pt x="8079" y="18980"/>
                </a:lnTo>
                <a:lnTo>
                  <a:pt x="8128" y="18980"/>
                </a:lnTo>
                <a:lnTo>
                  <a:pt x="8176" y="18956"/>
                </a:lnTo>
                <a:lnTo>
                  <a:pt x="8201" y="18907"/>
                </a:lnTo>
                <a:lnTo>
                  <a:pt x="8201" y="18883"/>
                </a:lnTo>
                <a:lnTo>
                  <a:pt x="8493" y="18834"/>
                </a:lnTo>
                <a:lnTo>
                  <a:pt x="8785" y="18761"/>
                </a:lnTo>
                <a:lnTo>
                  <a:pt x="9052" y="18664"/>
                </a:lnTo>
                <a:lnTo>
                  <a:pt x="9320" y="18542"/>
                </a:lnTo>
                <a:lnTo>
                  <a:pt x="9563" y="18396"/>
                </a:lnTo>
                <a:lnTo>
                  <a:pt x="9807" y="18226"/>
                </a:lnTo>
                <a:lnTo>
                  <a:pt x="10050" y="18056"/>
                </a:lnTo>
                <a:lnTo>
                  <a:pt x="10269" y="17837"/>
                </a:lnTo>
                <a:lnTo>
                  <a:pt x="10318" y="17764"/>
                </a:lnTo>
                <a:lnTo>
                  <a:pt x="10342" y="17691"/>
                </a:lnTo>
                <a:lnTo>
                  <a:pt x="10464" y="17593"/>
                </a:lnTo>
                <a:lnTo>
                  <a:pt x="10537" y="17447"/>
                </a:lnTo>
                <a:lnTo>
                  <a:pt x="10585" y="17301"/>
                </a:lnTo>
                <a:lnTo>
                  <a:pt x="10634" y="17107"/>
                </a:lnTo>
                <a:lnTo>
                  <a:pt x="10634" y="16936"/>
                </a:lnTo>
                <a:lnTo>
                  <a:pt x="10585" y="16742"/>
                </a:lnTo>
                <a:lnTo>
                  <a:pt x="10512" y="16596"/>
                </a:lnTo>
                <a:lnTo>
                  <a:pt x="10391" y="16474"/>
                </a:lnTo>
                <a:lnTo>
                  <a:pt x="10488" y="16255"/>
                </a:lnTo>
                <a:lnTo>
                  <a:pt x="10537" y="16036"/>
                </a:lnTo>
                <a:lnTo>
                  <a:pt x="10537" y="15817"/>
                </a:lnTo>
                <a:lnTo>
                  <a:pt x="10488" y="15574"/>
                </a:lnTo>
                <a:lnTo>
                  <a:pt x="10415" y="15476"/>
                </a:lnTo>
                <a:lnTo>
                  <a:pt x="10342" y="15379"/>
                </a:lnTo>
                <a:lnTo>
                  <a:pt x="10342" y="15306"/>
                </a:lnTo>
                <a:lnTo>
                  <a:pt x="10415" y="14965"/>
                </a:lnTo>
                <a:lnTo>
                  <a:pt x="10464" y="14625"/>
                </a:lnTo>
                <a:lnTo>
                  <a:pt x="10512" y="14284"/>
                </a:lnTo>
                <a:lnTo>
                  <a:pt x="10585" y="13943"/>
                </a:lnTo>
                <a:lnTo>
                  <a:pt x="10658" y="13700"/>
                </a:lnTo>
                <a:lnTo>
                  <a:pt x="10756" y="13457"/>
                </a:lnTo>
                <a:lnTo>
                  <a:pt x="10999" y="12994"/>
                </a:lnTo>
                <a:lnTo>
                  <a:pt x="11023" y="12970"/>
                </a:lnTo>
                <a:lnTo>
                  <a:pt x="11023" y="12946"/>
                </a:lnTo>
                <a:lnTo>
                  <a:pt x="11340" y="12459"/>
                </a:lnTo>
                <a:lnTo>
                  <a:pt x="11632" y="11972"/>
                </a:lnTo>
                <a:lnTo>
                  <a:pt x="12191" y="11194"/>
                </a:lnTo>
                <a:lnTo>
                  <a:pt x="12483" y="10780"/>
                </a:lnTo>
                <a:lnTo>
                  <a:pt x="12751" y="10367"/>
                </a:lnTo>
                <a:lnTo>
                  <a:pt x="12994" y="9953"/>
                </a:lnTo>
                <a:lnTo>
                  <a:pt x="13213" y="9515"/>
                </a:lnTo>
                <a:lnTo>
                  <a:pt x="13384" y="9053"/>
                </a:lnTo>
                <a:lnTo>
                  <a:pt x="13457" y="8809"/>
                </a:lnTo>
                <a:lnTo>
                  <a:pt x="13505" y="8590"/>
                </a:lnTo>
                <a:lnTo>
                  <a:pt x="13554" y="8152"/>
                </a:lnTo>
                <a:lnTo>
                  <a:pt x="13554" y="7714"/>
                </a:lnTo>
                <a:lnTo>
                  <a:pt x="13505" y="7276"/>
                </a:lnTo>
                <a:lnTo>
                  <a:pt x="13432" y="6838"/>
                </a:lnTo>
                <a:lnTo>
                  <a:pt x="13335" y="6400"/>
                </a:lnTo>
                <a:lnTo>
                  <a:pt x="13213" y="5962"/>
                </a:lnTo>
                <a:lnTo>
                  <a:pt x="12946" y="5135"/>
                </a:lnTo>
                <a:lnTo>
                  <a:pt x="12800" y="4770"/>
                </a:lnTo>
                <a:lnTo>
                  <a:pt x="12605" y="4429"/>
                </a:lnTo>
                <a:lnTo>
                  <a:pt x="12386" y="4113"/>
                </a:lnTo>
                <a:lnTo>
                  <a:pt x="12143" y="3797"/>
                </a:lnTo>
                <a:lnTo>
                  <a:pt x="12143" y="3773"/>
                </a:lnTo>
                <a:lnTo>
                  <a:pt x="12094" y="3675"/>
                </a:lnTo>
                <a:lnTo>
                  <a:pt x="12021" y="3602"/>
                </a:lnTo>
                <a:lnTo>
                  <a:pt x="11948" y="3554"/>
                </a:lnTo>
                <a:lnTo>
                  <a:pt x="11851" y="3505"/>
                </a:lnTo>
                <a:lnTo>
                  <a:pt x="11607" y="3286"/>
                </a:lnTo>
                <a:lnTo>
                  <a:pt x="11340" y="3091"/>
                </a:lnTo>
                <a:lnTo>
                  <a:pt x="11072" y="2897"/>
                </a:lnTo>
                <a:lnTo>
                  <a:pt x="10804" y="2726"/>
                </a:lnTo>
                <a:lnTo>
                  <a:pt x="10464" y="2556"/>
                </a:lnTo>
                <a:lnTo>
                  <a:pt x="10099" y="2386"/>
                </a:lnTo>
                <a:lnTo>
                  <a:pt x="9709" y="2264"/>
                </a:lnTo>
                <a:lnTo>
                  <a:pt x="9320" y="2191"/>
                </a:lnTo>
                <a:lnTo>
                  <a:pt x="8931" y="2142"/>
                </a:lnTo>
                <a:lnTo>
                  <a:pt x="8517" y="2094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76" name="Google Shape;276;p5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81915" y="2310100"/>
            <a:ext cx="5967774" cy="2825935"/>
          </a:xfrm>
          <a:prstGeom prst="rect">
            <a:avLst/>
          </a:prstGeom>
          <a:noFill/>
          <a:ln cap="flat" cmpd="sng" w="9525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277" name="Google Shape;277;p50"/>
          <p:cNvSpPr txBox="1"/>
          <p:nvPr/>
        </p:nvSpPr>
        <p:spPr>
          <a:xfrm>
            <a:off x="887550" y="5902175"/>
            <a:ext cx="7368900" cy="769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 sz="800"/>
              <a:t>Fuente: https://filosofaralos16.webnode.es/_files/200000171-d6072d7010/Rafael%20el%20chimpanc%C3%A9.JPG</a:t>
            </a:r>
            <a:endParaRPr sz="80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p51"/>
          <p:cNvSpPr txBox="1"/>
          <p:nvPr/>
        </p:nvSpPr>
        <p:spPr>
          <a:xfrm>
            <a:off x="461400" y="1093361"/>
            <a:ext cx="8221200" cy="769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 sz="2600"/>
              <a:t>¿Con respecto a qué evaluamos?</a:t>
            </a:r>
            <a:endParaRPr sz="2600"/>
          </a:p>
        </p:txBody>
      </p:sp>
      <p:sp>
        <p:nvSpPr>
          <p:cNvPr id="283" name="Google Shape;283;p51"/>
          <p:cNvSpPr/>
          <p:nvPr/>
        </p:nvSpPr>
        <p:spPr>
          <a:xfrm>
            <a:off x="1212525" y="955687"/>
            <a:ext cx="708201" cy="723016"/>
          </a:xfrm>
          <a:custGeom>
            <a:rect b="b" l="l" r="r" t="t"/>
            <a:pathLst>
              <a:path extrusionOk="0" h="69056" w="67641">
                <a:moveTo>
                  <a:pt x="49622" y="2736"/>
                </a:moveTo>
                <a:lnTo>
                  <a:pt x="49622" y="2736"/>
                </a:lnTo>
                <a:lnTo>
                  <a:pt x="49622" y="2736"/>
                </a:lnTo>
                <a:close/>
                <a:moveTo>
                  <a:pt x="59622" y="55565"/>
                </a:moveTo>
                <a:lnTo>
                  <a:pt x="59622" y="55565"/>
                </a:lnTo>
                <a:lnTo>
                  <a:pt x="59622" y="55565"/>
                </a:lnTo>
                <a:close/>
                <a:moveTo>
                  <a:pt x="35471" y="0"/>
                </a:moveTo>
                <a:lnTo>
                  <a:pt x="34433" y="95"/>
                </a:lnTo>
                <a:lnTo>
                  <a:pt x="33584" y="189"/>
                </a:lnTo>
                <a:lnTo>
                  <a:pt x="32735" y="378"/>
                </a:lnTo>
                <a:lnTo>
                  <a:pt x="32169" y="566"/>
                </a:lnTo>
                <a:lnTo>
                  <a:pt x="31509" y="472"/>
                </a:lnTo>
                <a:lnTo>
                  <a:pt x="30754" y="472"/>
                </a:lnTo>
                <a:lnTo>
                  <a:pt x="29339" y="566"/>
                </a:lnTo>
                <a:lnTo>
                  <a:pt x="27830" y="849"/>
                </a:lnTo>
                <a:lnTo>
                  <a:pt x="26320" y="1321"/>
                </a:lnTo>
                <a:lnTo>
                  <a:pt x="24811" y="1981"/>
                </a:lnTo>
                <a:lnTo>
                  <a:pt x="23207" y="2736"/>
                </a:lnTo>
                <a:lnTo>
                  <a:pt x="21698" y="3585"/>
                </a:lnTo>
                <a:lnTo>
                  <a:pt x="20188" y="4623"/>
                </a:lnTo>
                <a:lnTo>
                  <a:pt x="18679" y="5661"/>
                </a:lnTo>
                <a:lnTo>
                  <a:pt x="17170" y="6793"/>
                </a:lnTo>
                <a:lnTo>
                  <a:pt x="15754" y="8019"/>
                </a:lnTo>
                <a:lnTo>
                  <a:pt x="14434" y="9151"/>
                </a:lnTo>
                <a:lnTo>
                  <a:pt x="11981" y="11510"/>
                </a:lnTo>
                <a:lnTo>
                  <a:pt x="10000" y="13774"/>
                </a:lnTo>
                <a:lnTo>
                  <a:pt x="7736" y="16981"/>
                </a:lnTo>
                <a:lnTo>
                  <a:pt x="8019" y="16321"/>
                </a:lnTo>
                <a:lnTo>
                  <a:pt x="8302" y="15660"/>
                </a:lnTo>
                <a:lnTo>
                  <a:pt x="7736" y="16604"/>
                </a:lnTo>
                <a:lnTo>
                  <a:pt x="7075" y="17642"/>
                </a:lnTo>
                <a:lnTo>
                  <a:pt x="7170" y="17830"/>
                </a:lnTo>
                <a:lnTo>
                  <a:pt x="6509" y="18868"/>
                </a:lnTo>
                <a:lnTo>
                  <a:pt x="7075" y="17359"/>
                </a:lnTo>
                <a:lnTo>
                  <a:pt x="6132" y="19057"/>
                </a:lnTo>
                <a:lnTo>
                  <a:pt x="5189" y="20849"/>
                </a:lnTo>
                <a:lnTo>
                  <a:pt x="4434" y="22736"/>
                </a:lnTo>
                <a:lnTo>
                  <a:pt x="3679" y="24622"/>
                </a:lnTo>
                <a:lnTo>
                  <a:pt x="2453" y="28490"/>
                </a:lnTo>
                <a:lnTo>
                  <a:pt x="1321" y="32169"/>
                </a:lnTo>
                <a:lnTo>
                  <a:pt x="1509" y="32264"/>
                </a:lnTo>
                <a:lnTo>
                  <a:pt x="1604" y="32453"/>
                </a:lnTo>
                <a:lnTo>
                  <a:pt x="1604" y="32641"/>
                </a:lnTo>
                <a:lnTo>
                  <a:pt x="1509" y="32924"/>
                </a:lnTo>
                <a:lnTo>
                  <a:pt x="1226" y="33396"/>
                </a:lnTo>
                <a:lnTo>
                  <a:pt x="1038" y="33585"/>
                </a:lnTo>
                <a:lnTo>
                  <a:pt x="1038" y="33773"/>
                </a:lnTo>
                <a:lnTo>
                  <a:pt x="1038" y="35000"/>
                </a:lnTo>
                <a:lnTo>
                  <a:pt x="849" y="36132"/>
                </a:lnTo>
                <a:lnTo>
                  <a:pt x="660" y="37358"/>
                </a:lnTo>
                <a:lnTo>
                  <a:pt x="472" y="38867"/>
                </a:lnTo>
                <a:lnTo>
                  <a:pt x="283" y="38301"/>
                </a:lnTo>
                <a:lnTo>
                  <a:pt x="94" y="39811"/>
                </a:lnTo>
                <a:lnTo>
                  <a:pt x="0" y="41509"/>
                </a:lnTo>
                <a:lnTo>
                  <a:pt x="94" y="43301"/>
                </a:lnTo>
                <a:lnTo>
                  <a:pt x="283" y="44056"/>
                </a:lnTo>
                <a:lnTo>
                  <a:pt x="472" y="44622"/>
                </a:lnTo>
                <a:lnTo>
                  <a:pt x="566" y="45660"/>
                </a:lnTo>
                <a:lnTo>
                  <a:pt x="755" y="46792"/>
                </a:lnTo>
                <a:lnTo>
                  <a:pt x="1226" y="48962"/>
                </a:lnTo>
                <a:lnTo>
                  <a:pt x="1981" y="51037"/>
                </a:lnTo>
                <a:lnTo>
                  <a:pt x="2924" y="53112"/>
                </a:lnTo>
                <a:lnTo>
                  <a:pt x="4057" y="55094"/>
                </a:lnTo>
                <a:lnTo>
                  <a:pt x="5283" y="56980"/>
                </a:lnTo>
                <a:lnTo>
                  <a:pt x="6698" y="58678"/>
                </a:lnTo>
                <a:lnTo>
                  <a:pt x="8113" y="60282"/>
                </a:lnTo>
                <a:lnTo>
                  <a:pt x="9056" y="61131"/>
                </a:lnTo>
                <a:lnTo>
                  <a:pt x="10000" y="61980"/>
                </a:lnTo>
                <a:lnTo>
                  <a:pt x="11038" y="62829"/>
                </a:lnTo>
                <a:lnTo>
                  <a:pt x="12075" y="63584"/>
                </a:lnTo>
                <a:lnTo>
                  <a:pt x="14339" y="64905"/>
                </a:lnTo>
                <a:lnTo>
                  <a:pt x="16604" y="66131"/>
                </a:lnTo>
                <a:lnTo>
                  <a:pt x="19056" y="67169"/>
                </a:lnTo>
                <a:lnTo>
                  <a:pt x="21509" y="67923"/>
                </a:lnTo>
                <a:lnTo>
                  <a:pt x="24056" y="68584"/>
                </a:lnTo>
                <a:lnTo>
                  <a:pt x="26603" y="69055"/>
                </a:lnTo>
                <a:lnTo>
                  <a:pt x="27830" y="69055"/>
                </a:lnTo>
                <a:lnTo>
                  <a:pt x="30188" y="68867"/>
                </a:lnTo>
                <a:lnTo>
                  <a:pt x="33113" y="68678"/>
                </a:lnTo>
                <a:lnTo>
                  <a:pt x="36509" y="68301"/>
                </a:lnTo>
                <a:lnTo>
                  <a:pt x="39811" y="67923"/>
                </a:lnTo>
                <a:lnTo>
                  <a:pt x="42735" y="67452"/>
                </a:lnTo>
                <a:lnTo>
                  <a:pt x="44905" y="66980"/>
                </a:lnTo>
                <a:lnTo>
                  <a:pt x="45565" y="66791"/>
                </a:lnTo>
                <a:lnTo>
                  <a:pt x="45943" y="66508"/>
                </a:lnTo>
                <a:lnTo>
                  <a:pt x="47358" y="65942"/>
                </a:lnTo>
                <a:lnTo>
                  <a:pt x="48018" y="65565"/>
                </a:lnTo>
                <a:lnTo>
                  <a:pt x="48678" y="65188"/>
                </a:lnTo>
                <a:lnTo>
                  <a:pt x="47924" y="65471"/>
                </a:lnTo>
                <a:lnTo>
                  <a:pt x="51509" y="62924"/>
                </a:lnTo>
                <a:lnTo>
                  <a:pt x="53301" y="61508"/>
                </a:lnTo>
                <a:lnTo>
                  <a:pt x="55093" y="59905"/>
                </a:lnTo>
                <a:lnTo>
                  <a:pt x="55093" y="59905"/>
                </a:lnTo>
                <a:lnTo>
                  <a:pt x="54810" y="60376"/>
                </a:lnTo>
                <a:lnTo>
                  <a:pt x="54339" y="60754"/>
                </a:lnTo>
                <a:lnTo>
                  <a:pt x="55376" y="59999"/>
                </a:lnTo>
                <a:lnTo>
                  <a:pt x="56320" y="59056"/>
                </a:lnTo>
                <a:lnTo>
                  <a:pt x="57075" y="58395"/>
                </a:lnTo>
                <a:lnTo>
                  <a:pt x="57169" y="58207"/>
                </a:lnTo>
                <a:lnTo>
                  <a:pt x="57075" y="58207"/>
                </a:lnTo>
                <a:lnTo>
                  <a:pt x="57924" y="57546"/>
                </a:lnTo>
                <a:lnTo>
                  <a:pt x="58678" y="56697"/>
                </a:lnTo>
                <a:lnTo>
                  <a:pt x="59339" y="55754"/>
                </a:lnTo>
                <a:lnTo>
                  <a:pt x="59905" y="54905"/>
                </a:lnTo>
                <a:lnTo>
                  <a:pt x="59716" y="54999"/>
                </a:lnTo>
                <a:lnTo>
                  <a:pt x="59622" y="54999"/>
                </a:lnTo>
                <a:lnTo>
                  <a:pt x="59810" y="54622"/>
                </a:lnTo>
                <a:lnTo>
                  <a:pt x="59150" y="55565"/>
                </a:lnTo>
                <a:lnTo>
                  <a:pt x="59527" y="55094"/>
                </a:lnTo>
                <a:lnTo>
                  <a:pt x="59433" y="55377"/>
                </a:lnTo>
                <a:lnTo>
                  <a:pt x="58867" y="56037"/>
                </a:lnTo>
                <a:lnTo>
                  <a:pt x="59056" y="55660"/>
                </a:lnTo>
                <a:lnTo>
                  <a:pt x="59056" y="55660"/>
                </a:lnTo>
                <a:lnTo>
                  <a:pt x="58678" y="56037"/>
                </a:lnTo>
                <a:lnTo>
                  <a:pt x="59810" y="54339"/>
                </a:lnTo>
                <a:lnTo>
                  <a:pt x="60282" y="53490"/>
                </a:lnTo>
                <a:lnTo>
                  <a:pt x="60282" y="53301"/>
                </a:lnTo>
                <a:lnTo>
                  <a:pt x="60188" y="53395"/>
                </a:lnTo>
                <a:lnTo>
                  <a:pt x="60188" y="53395"/>
                </a:lnTo>
                <a:lnTo>
                  <a:pt x="60565" y="52924"/>
                </a:lnTo>
                <a:lnTo>
                  <a:pt x="61037" y="52452"/>
                </a:lnTo>
                <a:lnTo>
                  <a:pt x="61886" y="51509"/>
                </a:lnTo>
                <a:lnTo>
                  <a:pt x="61508" y="52452"/>
                </a:lnTo>
                <a:lnTo>
                  <a:pt x="60848" y="53584"/>
                </a:lnTo>
                <a:lnTo>
                  <a:pt x="59622" y="55565"/>
                </a:lnTo>
                <a:lnTo>
                  <a:pt x="60376" y="54528"/>
                </a:lnTo>
                <a:lnTo>
                  <a:pt x="60942" y="53678"/>
                </a:lnTo>
                <a:lnTo>
                  <a:pt x="61980" y="51792"/>
                </a:lnTo>
                <a:lnTo>
                  <a:pt x="61886" y="51886"/>
                </a:lnTo>
                <a:lnTo>
                  <a:pt x="61886" y="51697"/>
                </a:lnTo>
                <a:lnTo>
                  <a:pt x="62169" y="51037"/>
                </a:lnTo>
                <a:lnTo>
                  <a:pt x="62735" y="49999"/>
                </a:lnTo>
                <a:lnTo>
                  <a:pt x="61508" y="51603"/>
                </a:lnTo>
                <a:lnTo>
                  <a:pt x="61603" y="51037"/>
                </a:lnTo>
                <a:lnTo>
                  <a:pt x="61697" y="50377"/>
                </a:lnTo>
                <a:lnTo>
                  <a:pt x="62169" y="48962"/>
                </a:lnTo>
                <a:lnTo>
                  <a:pt x="62829" y="47358"/>
                </a:lnTo>
                <a:lnTo>
                  <a:pt x="63678" y="45565"/>
                </a:lnTo>
                <a:lnTo>
                  <a:pt x="65376" y="42169"/>
                </a:lnTo>
                <a:lnTo>
                  <a:pt x="66131" y="40660"/>
                </a:lnTo>
                <a:lnTo>
                  <a:pt x="66697" y="39339"/>
                </a:lnTo>
                <a:lnTo>
                  <a:pt x="66603" y="39528"/>
                </a:lnTo>
                <a:lnTo>
                  <a:pt x="66697" y="39056"/>
                </a:lnTo>
                <a:lnTo>
                  <a:pt x="66791" y="38962"/>
                </a:lnTo>
                <a:lnTo>
                  <a:pt x="66791" y="39056"/>
                </a:lnTo>
                <a:lnTo>
                  <a:pt x="66886" y="38584"/>
                </a:lnTo>
                <a:lnTo>
                  <a:pt x="66791" y="38867"/>
                </a:lnTo>
                <a:lnTo>
                  <a:pt x="66980" y="38207"/>
                </a:lnTo>
                <a:lnTo>
                  <a:pt x="67169" y="37264"/>
                </a:lnTo>
                <a:lnTo>
                  <a:pt x="67263" y="36415"/>
                </a:lnTo>
                <a:lnTo>
                  <a:pt x="67357" y="36509"/>
                </a:lnTo>
                <a:lnTo>
                  <a:pt x="67452" y="36509"/>
                </a:lnTo>
                <a:lnTo>
                  <a:pt x="67546" y="35943"/>
                </a:lnTo>
                <a:lnTo>
                  <a:pt x="67546" y="34811"/>
                </a:lnTo>
                <a:lnTo>
                  <a:pt x="67640" y="31037"/>
                </a:lnTo>
                <a:lnTo>
                  <a:pt x="67640" y="28490"/>
                </a:lnTo>
                <a:lnTo>
                  <a:pt x="67546" y="27736"/>
                </a:lnTo>
                <a:lnTo>
                  <a:pt x="67546" y="27547"/>
                </a:lnTo>
                <a:lnTo>
                  <a:pt x="67452" y="27547"/>
                </a:lnTo>
                <a:lnTo>
                  <a:pt x="67074" y="26792"/>
                </a:lnTo>
                <a:lnTo>
                  <a:pt x="66791" y="25660"/>
                </a:lnTo>
                <a:lnTo>
                  <a:pt x="66508" y="24528"/>
                </a:lnTo>
                <a:lnTo>
                  <a:pt x="66414" y="23585"/>
                </a:lnTo>
                <a:lnTo>
                  <a:pt x="66320" y="23679"/>
                </a:lnTo>
                <a:lnTo>
                  <a:pt x="66320" y="23490"/>
                </a:lnTo>
                <a:lnTo>
                  <a:pt x="65942" y="22924"/>
                </a:lnTo>
                <a:lnTo>
                  <a:pt x="65565" y="22358"/>
                </a:lnTo>
                <a:lnTo>
                  <a:pt x="64527" y="21132"/>
                </a:lnTo>
                <a:lnTo>
                  <a:pt x="63584" y="19906"/>
                </a:lnTo>
                <a:lnTo>
                  <a:pt x="63207" y="19340"/>
                </a:lnTo>
                <a:lnTo>
                  <a:pt x="63018" y="18774"/>
                </a:lnTo>
                <a:lnTo>
                  <a:pt x="63112" y="18962"/>
                </a:lnTo>
                <a:lnTo>
                  <a:pt x="63301" y="19057"/>
                </a:lnTo>
                <a:lnTo>
                  <a:pt x="63301" y="19057"/>
                </a:lnTo>
                <a:lnTo>
                  <a:pt x="63207" y="18868"/>
                </a:lnTo>
                <a:lnTo>
                  <a:pt x="62923" y="18491"/>
                </a:lnTo>
                <a:lnTo>
                  <a:pt x="61980" y="17453"/>
                </a:lnTo>
                <a:lnTo>
                  <a:pt x="61037" y="16509"/>
                </a:lnTo>
                <a:lnTo>
                  <a:pt x="61037" y="16698"/>
                </a:lnTo>
                <a:lnTo>
                  <a:pt x="61037" y="16887"/>
                </a:lnTo>
                <a:lnTo>
                  <a:pt x="60093" y="15943"/>
                </a:lnTo>
                <a:lnTo>
                  <a:pt x="60376" y="16321"/>
                </a:lnTo>
                <a:lnTo>
                  <a:pt x="59527" y="15377"/>
                </a:lnTo>
                <a:lnTo>
                  <a:pt x="59056" y="14906"/>
                </a:lnTo>
                <a:lnTo>
                  <a:pt x="59244" y="14906"/>
                </a:lnTo>
                <a:lnTo>
                  <a:pt x="59905" y="15472"/>
                </a:lnTo>
                <a:lnTo>
                  <a:pt x="59905" y="15472"/>
                </a:lnTo>
                <a:lnTo>
                  <a:pt x="57641" y="13396"/>
                </a:lnTo>
                <a:lnTo>
                  <a:pt x="58112" y="13868"/>
                </a:lnTo>
                <a:lnTo>
                  <a:pt x="56886" y="13019"/>
                </a:lnTo>
                <a:lnTo>
                  <a:pt x="55754" y="12453"/>
                </a:lnTo>
                <a:lnTo>
                  <a:pt x="56603" y="13113"/>
                </a:lnTo>
                <a:lnTo>
                  <a:pt x="57452" y="13774"/>
                </a:lnTo>
                <a:lnTo>
                  <a:pt x="58961" y="15283"/>
                </a:lnTo>
                <a:lnTo>
                  <a:pt x="60376" y="16604"/>
                </a:lnTo>
                <a:lnTo>
                  <a:pt x="61225" y="17264"/>
                </a:lnTo>
                <a:lnTo>
                  <a:pt x="62074" y="17925"/>
                </a:lnTo>
                <a:lnTo>
                  <a:pt x="62074" y="17925"/>
                </a:lnTo>
                <a:lnTo>
                  <a:pt x="61414" y="17547"/>
                </a:lnTo>
                <a:lnTo>
                  <a:pt x="60659" y="16981"/>
                </a:lnTo>
                <a:lnTo>
                  <a:pt x="60754" y="17264"/>
                </a:lnTo>
                <a:lnTo>
                  <a:pt x="60942" y="17642"/>
                </a:lnTo>
                <a:lnTo>
                  <a:pt x="61980" y="19151"/>
                </a:lnTo>
                <a:lnTo>
                  <a:pt x="63301" y="20943"/>
                </a:lnTo>
                <a:lnTo>
                  <a:pt x="63207" y="20943"/>
                </a:lnTo>
                <a:lnTo>
                  <a:pt x="63395" y="21038"/>
                </a:lnTo>
                <a:lnTo>
                  <a:pt x="63490" y="21321"/>
                </a:lnTo>
                <a:lnTo>
                  <a:pt x="63678" y="21604"/>
                </a:lnTo>
                <a:lnTo>
                  <a:pt x="63773" y="21698"/>
                </a:lnTo>
                <a:lnTo>
                  <a:pt x="63584" y="21321"/>
                </a:lnTo>
                <a:lnTo>
                  <a:pt x="63584" y="21321"/>
                </a:lnTo>
                <a:lnTo>
                  <a:pt x="64244" y="22170"/>
                </a:lnTo>
                <a:lnTo>
                  <a:pt x="64716" y="22641"/>
                </a:lnTo>
                <a:lnTo>
                  <a:pt x="64905" y="22830"/>
                </a:lnTo>
                <a:lnTo>
                  <a:pt x="64999" y="22830"/>
                </a:lnTo>
                <a:lnTo>
                  <a:pt x="64999" y="22641"/>
                </a:lnTo>
                <a:lnTo>
                  <a:pt x="64905" y="22358"/>
                </a:lnTo>
                <a:lnTo>
                  <a:pt x="65282" y="23207"/>
                </a:lnTo>
                <a:lnTo>
                  <a:pt x="65565" y="24056"/>
                </a:lnTo>
                <a:lnTo>
                  <a:pt x="66225" y="25943"/>
                </a:lnTo>
                <a:lnTo>
                  <a:pt x="66697" y="27830"/>
                </a:lnTo>
                <a:lnTo>
                  <a:pt x="66886" y="28490"/>
                </a:lnTo>
                <a:lnTo>
                  <a:pt x="66980" y="28868"/>
                </a:lnTo>
                <a:lnTo>
                  <a:pt x="66886" y="28962"/>
                </a:lnTo>
                <a:lnTo>
                  <a:pt x="66697" y="28679"/>
                </a:lnTo>
                <a:lnTo>
                  <a:pt x="66697" y="29245"/>
                </a:lnTo>
                <a:lnTo>
                  <a:pt x="66791" y="29905"/>
                </a:lnTo>
                <a:lnTo>
                  <a:pt x="66886" y="29905"/>
                </a:lnTo>
                <a:lnTo>
                  <a:pt x="66886" y="30094"/>
                </a:lnTo>
                <a:lnTo>
                  <a:pt x="66886" y="30566"/>
                </a:lnTo>
                <a:lnTo>
                  <a:pt x="66697" y="30377"/>
                </a:lnTo>
                <a:lnTo>
                  <a:pt x="66603" y="30188"/>
                </a:lnTo>
                <a:lnTo>
                  <a:pt x="66603" y="30094"/>
                </a:lnTo>
                <a:lnTo>
                  <a:pt x="66697" y="29905"/>
                </a:lnTo>
                <a:lnTo>
                  <a:pt x="66508" y="28679"/>
                </a:lnTo>
                <a:lnTo>
                  <a:pt x="66225" y="27358"/>
                </a:lnTo>
                <a:lnTo>
                  <a:pt x="66603" y="30283"/>
                </a:lnTo>
                <a:lnTo>
                  <a:pt x="66697" y="31792"/>
                </a:lnTo>
                <a:lnTo>
                  <a:pt x="66697" y="33302"/>
                </a:lnTo>
                <a:lnTo>
                  <a:pt x="66603" y="34717"/>
                </a:lnTo>
                <a:lnTo>
                  <a:pt x="66414" y="36226"/>
                </a:lnTo>
                <a:lnTo>
                  <a:pt x="66131" y="37547"/>
                </a:lnTo>
                <a:lnTo>
                  <a:pt x="65659" y="38962"/>
                </a:lnTo>
                <a:lnTo>
                  <a:pt x="65848" y="38584"/>
                </a:lnTo>
                <a:lnTo>
                  <a:pt x="65942" y="38584"/>
                </a:lnTo>
                <a:lnTo>
                  <a:pt x="65848" y="39245"/>
                </a:lnTo>
                <a:lnTo>
                  <a:pt x="65565" y="40188"/>
                </a:lnTo>
                <a:lnTo>
                  <a:pt x="65471" y="40471"/>
                </a:lnTo>
                <a:lnTo>
                  <a:pt x="65282" y="40660"/>
                </a:lnTo>
                <a:lnTo>
                  <a:pt x="65282" y="40566"/>
                </a:lnTo>
                <a:lnTo>
                  <a:pt x="65093" y="41132"/>
                </a:lnTo>
                <a:lnTo>
                  <a:pt x="64433" y="43018"/>
                </a:lnTo>
                <a:lnTo>
                  <a:pt x="63678" y="45282"/>
                </a:lnTo>
                <a:lnTo>
                  <a:pt x="62735" y="47264"/>
                </a:lnTo>
                <a:lnTo>
                  <a:pt x="61697" y="49056"/>
                </a:lnTo>
                <a:lnTo>
                  <a:pt x="60659" y="50943"/>
                </a:lnTo>
                <a:lnTo>
                  <a:pt x="59433" y="52735"/>
                </a:lnTo>
                <a:lnTo>
                  <a:pt x="58207" y="54433"/>
                </a:lnTo>
                <a:lnTo>
                  <a:pt x="56886" y="56037"/>
                </a:lnTo>
                <a:lnTo>
                  <a:pt x="55376" y="57641"/>
                </a:lnTo>
                <a:lnTo>
                  <a:pt x="53867" y="59150"/>
                </a:lnTo>
                <a:lnTo>
                  <a:pt x="52169" y="60376"/>
                </a:lnTo>
                <a:lnTo>
                  <a:pt x="48961" y="62452"/>
                </a:lnTo>
                <a:lnTo>
                  <a:pt x="44528" y="65282"/>
                </a:lnTo>
                <a:lnTo>
                  <a:pt x="44622" y="65188"/>
                </a:lnTo>
                <a:lnTo>
                  <a:pt x="44716" y="65093"/>
                </a:lnTo>
                <a:lnTo>
                  <a:pt x="45094" y="64810"/>
                </a:lnTo>
                <a:lnTo>
                  <a:pt x="45660" y="64527"/>
                </a:lnTo>
                <a:lnTo>
                  <a:pt x="43867" y="65376"/>
                </a:lnTo>
                <a:lnTo>
                  <a:pt x="43113" y="65754"/>
                </a:lnTo>
                <a:lnTo>
                  <a:pt x="42924" y="65754"/>
                </a:lnTo>
                <a:lnTo>
                  <a:pt x="43113" y="65659"/>
                </a:lnTo>
                <a:lnTo>
                  <a:pt x="41603" y="66037"/>
                </a:lnTo>
                <a:lnTo>
                  <a:pt x="39999" y="66320"/>
                </a:lnTo>
                <a:lnTo>
                  <a:pt x="38396" y="66508"/>
                </a:lnTo>
                <a:lnTo>
                  <a:pt x="36792" y="66697"/>
                </a:lnTo>
                <a:lnTo>
                  <a:pt x="33584" y="66980"/>
                </a:lnTo>
                <a:lnTo>
                  <a:pt x="32169" y="67169"/>
                </a:lnTo>
                <a:lnTo>
                  <a:pt x="30754" y="67357"/>
                </a:lnTo>
                <a:lnTo>
                  <a:pt x="30094" y="67357"/>
                </a:lnTo>
                <a:lnTo>
                  <a:pt x="29339" y="67263"/>
                </a:lnTo>
                <a:lnTo>
                  <a:pt x="27830" y="66886"/>
                </a:lnTo>
                <a:lnTo>
                  <a:pt x="26415" y="66508"/>
                </a:lnTo>
                <a:lnTo>
                  <a:pt x="25754" y="66414"/>
                </a:lnTo>
                <a:lnTo>
                  <a:pt x="25094" y="66414"/>
                </a:lnTo>
                <a:lnTo>
                  <a:pt x="25566" y="66980"/>
                </a:lnTo>
                <a:lnTo>
                  <a:pt x="25471" y="67074"/>
                </a:lnTo>
                <a:lnTo>
                  <a:pt x="25188" y="66980"/>
                </a:lnTo>
                <a:lnTo>
                  <a:pt x="24339" y="66791"/>
                </a:lnTo>
                <a:lnTo>
                  <a:pt x="23773" y="66508"/>
                </a:lnTo>
                <a:lnTo>
                  <a:pt x="24245" y="66414"/>
                </a:lnTo>
                <a:lnTo>
                  <a:pt x="24717" y="66603"/>
                </a:lnTo>
                <a:lnTo>
                  <a:pt x="24811" y="66414"/>
                </a:lnTo>
                <a:lnTo>
                  <a:pt x="24811" y="66320"/>
                </a:lnTo>
                <a:lnTo>
                  <a:pt x="24717" y="66225"/>
                </a:lnTo>
                <a:lnTo>
                  <a:pt x="24528" y="66131"/>
                </a:lnTo>
                <a:lnTo>
                  <a:pt x="24151" y="66225"/>
                </a:lnTo>
                <a:lnTo>
                  <a:pt x="23679" y="66320"/>
                </a:lnTo>
                <a:lnTo>
                  <a:pt x="23018" y="66414"/>
                </a:lnTo>
                <a:lnTo>
                  <a:pt x="23490" y="66225"/>
                </a:lnTo>
                <a:lnTo>
                  <a:pt x="22075" y="65942"/>
                </a:lnTo>
                <a:lnTo>
                  <a:pt x="20943" y="65659"/>
                </a:lnTo>
                <a:lnTo>
                  <a:pt x="20000" y="65282"/>
                </a:lnTo>
                <a:lnTo>
                  <a:pt x="19056" y="64810"/>
                </a:lnTo>
                <a:lnTo>
                  <a:pt x="19056" y="64810"/>
                </a:lnTo>
                <a:lnTo>
                  <a:pt x="19717" y="64999"/>
                </a:lnTo>
                <a:lnTo>
                  <a:pt x="19151" y="64716"/>
                </a:lnTo>
                <a:lnTo>
                  <a:pt x="18962" y="64810"/>
                </a:lnTo>
                <a:lnTo>
                  <a:pt x="19151" y="64905"/>
                </a:lnTo>
                <a:lnTo>
                  <a:pt x="18490" y="64905"/>
                </a:lnTo>
                <a:lnTo>
                  <a:pt x="17830" y="64716"/>
                </a:lnTo>
                <a:lnTo>
                  <a:pt x="17264" y="64527"/>
                </a:lnTo>
                <a:lnTo>
                  <a:pt x="16698" y="64150"/>
                </a:lnTo>
                <a:lnTo>
                  <a:pt x="16981" y="64056"/>
                </a:lnTo>
                <a:lnTo>
                  <a:pt x="17264" y="64150"/>
                </a:lnTo>
                <a:lnTo>
                  <a:pt x="17264" y="64150"/>
                </a:lnTo>
                <a:lnTo>
                  <a:pt x="15188" y="63207"/>
                </a:lnTo>
                <a:lnTo>
                  <a:pt x="14622" y="62829"/>
                </a:lnTo>
                <a:lnTo>
                  <a:pt x="14717" y="62924"/>
                </a:lnTo>
                <a:lnTo>
                  <a:pt x="13773" y="62546"/>
                </a:lnTo>
                <a:lnTo>
                  <a:pt x="12924" y="62075"/>
                </a:lnTo>
                <a:lnTo>
                  <a:pt x="12358" y="61697"/>
                </a:lnTo>
                <a:lnTo>
                  <a:pt x="12264" y="61508"/>
                </a:lnTo>
                <a:lnTo>
                  <a:pt x="12170" y="61320"/>
                </a:lnTo>
                <a:lnTo>
                  <a:pt x="11698" y="60942"/>
                </a:lnTo>
                <a:lnTo>
                  <a:pt x="11132" y="60471"/>
                </a:lnTo>
                <a:lnTo>
                  <a:pt x="9906" y="59244"/>
                </a:lnTo>
                <a:lnTo>
                  <a:pt x="9906" y="59244"/>
                </a:lnTo>
                <a:lnTo>
                  <a:pt x="10566" y="59527"/>
                </a:lnTo>
                <a:lnTo>
                  <a:pt x="9434" y="58584"/>
                </a:lnTo>
                <a:lnTo>
                  <a:pt x="8207" y="57546"/>
                </a:lnTo>
                <a:lnTo>
                  <a:pt x="7547" y="56886"/>
                </a:lnTo>
                <a:lnTo>
                  <a:pt x="6981" y="56131"/>
                </a:lnTo>
                <a:lnTo>
                  <a:pt x="6226" y="55094"/>
                </a:lnTo>
                <a:lnTo>
                  <a:pt x="6415" y="55377"/>
                </a:lnTo>
                <a:lnTo>
                  <a:pt x="6038" y="54905"/>
                </a:lnTo>
                <a:lnTo>
                  <a:pt x="5472" y="54244"/>
                </a:lnTo>
                <a:lnTo>
                  <a:pt x="5283" y="53961"/>
                </a:lnTo>
                <a:lnTo>
                  <a:pt x="5094" y="53867"/>
                </a:lnTo>
                <a:lnTo>
                  <a:pt x="5377" y="54622"/>
                </a:lnTo>
                <a:lnTo>
                  <a:pt x="5849" y="55282"/>
                </a:lnTo>
                <a:lnTo>
                  <a:pt x="6321" y="55943"/>
                </a:lnTo>
                <a:lnTo>
                  <a:pt x="6698" y="56603"/>
                </a:lnTo>
                <a:lnTo>
                  <a:pt x="6226" y="56226"/>
                </a:lnTo>
                <a:lnTo>
                  <a:pt x="5943" y="55848"/>
                </a:lnTo>
                <a:lnTo>
                  <a:pt x="6038" y="56037"/>
                </a:lnTo>
                <a:lnTo>
                  <a:pt x="5943" y="55943"/>
                </a:lnTo>
                <a:lnTo>
                  <a:pt x="5377" y="55188"/>
                </a:lnTo>
                <a:lnTo>
                  <a:pt x="5000" y="54716"/>
                </a:lnTo>
                <a:lnTo>
                  <a:pt x="4717" y="54150"/>
                </a:lnTo>
                <a:lnTo>
                  <a:pt x="4528" y="53678"/>
                </a:lnTo>
                <a:lnTo>
                  <a:pt x="4528" y="53584"/>
                </a:lnTo>
                <a:lnTo>
                  <a:pt x="4623" y="53395"/>
                </a:lnTo>
                <a:lnTo>
                  <a:pt x="5094" y="54244"/>
                </a:lnTo>
                <a:lnTo>
                  <a:pt x="4717" y="53301"/>
                </a:lnTo>
                <a:lnTo>
                  <a:pt x="4528" y="53018"/>
                </a:lnTo>
                <a:lnTo>
                  <a:pt x="4151" y="52263"/>
                </a:lnTo>
                <a:lnTo>
                  <a:pt x="4151" y="52169"/>
                </a:lnTo>
                <a:lnTo>
                  <a:pt x="3774" y="51509"/>
                </a:lnTo>
                <a:lnTo>
                  <a:pt x="3396" y="50660"/>
                </a:lnTo>
                <a:lnTo>
                  <a:pt x="3585" y="51603"/>
                </a:lnTo>
                <a:lnTo>
                  <a:pt x="3396" y="51226"/>
                </a:lnTo>
                <a:lnTo>
                  <a:pt x="3208" y="50848"/>
                </a:lnTo>
                <a:lnTo>
                  <a:pt x="3208" y="50471"/>
                </a:lnTo>
                <a:lnTo>
                  <a:pt x="3208" y="50094"/>
                </a:lnTo>
                <a:lnTo>
                  <a:pt x="3585" y="50754"/>
                </a:lnTo>
                <a:lnTo>
                  <a:pt x="3868" y="51509"/>
                </a:lnTo>
                <a:lnTo>
                  <a:pt x="3868" y="51509"/>
                </a:lnTo>
                <a:lnTo>
                  <a:pt x="3208" y="49528"/>
                </a:lnTo>
                <a:lnTo>
                  <a:pt x="3208" y="49528"/>
                </a:lnTo>
                <a:lnTo>
                  <a:pt x="3868" y="50754"/>
                </a:lnTo>
                <a:lnTo>
                  <a:pt x="3208" y="48962"/>
                </a:lnTo>
                <a:lnTo>
                  <a:pt x="3585" y="49339"/>
                </a:lnTo>
                <a:lnTo>
                  <a:pt x="3774" y="49433"/>
                </a:lnTo>
                <a:lnTo>
                  <a:pt x="3962" y="49528"/>
                </a:lnTo>
                <a:lnTo>
                  <a:pt x="4057" y="49905"/>
                </a:lnTo>
                <a:lnTo>
                  <a:pt x="3868" y="48962"/>
                </a:lnTo>
                <a:lnTo>
                  <a:pt x="3491" y="47924"/>
                </a:lnTo>
                <a:lnTo>
                  <a:pt x="2641" y="45565"/>
                </a:lnTo>
                <a:lnTo>
                  <a:pt x="2170" y="43867"/>
                </a:lnTo>
                <a:lnTo>
                  <a:pt x="1698" y="41886"/>
                </a:lnTo>
                <a:lnTo>
                  <a:pt x="1698" y="41886"/>
                </a:lnTo>
                <a:lnTo>
                  <a:pt x="1887" y="42075"/>
                </a:lnTo>
                <a:lnTo>
                  <a:pt x="1981" y="41981"/>
                </a:lnTo>
                <a:lnTo>
                  <a:pt x="2075" y="42075"/>
                </a:lnTo>
                <a:lnTo>
                  <a:pt x="2264" y="42169"/>
                </a:lnTo>
                <a:lnTo>
                  <a:pt x="2170" y="40283"/>
                </a:lnTo>
                <a:lnTo>
                  <a:pt x="2075" y="38301"/>
                </a:lnTo>
                <a:lnTo>
                  <a:pt x="2170" y="36415"/>
                </a:lnTo>
                <a:lnTo>
                  <a:pt x="2358" y="35566"/>
                </a:lnTo>
                <a:lnTo>
                  <a:pt x="2453" y="34811"/>
                </a:lnTo>
                <a:lnTo>
                  <a:pt x="2830" y="32830"/>
                </a:lnTo>
                <a:lnTo>
                  <a:pt x="2830" y="33207"/>
                </a:lnTo>
                <a:lnTo>
                  <a:pt x="2924" y="33490"/>
                </a:lnTo>
                <a:lnTo>
                  <a:pt x="2924" y="32453"/>
                </a:lnTo>
                <a:lnTo>
                  <a:pt x="3019" y="31415"/>
                </a:lnTo>
                <a:lnTo>
                  <a:pt x="3396" y="29245"/>
                </a:lnTo>
                <a:lnTo>
                  <a:pt x="3868" y="27075"/>
                </a:lnTo>
                <a:lnTo>
                  <a:pt x="4623" y="25000"/>
                </a:lnTo>
                <a:lnTo>
                  <a:pt x="5566" y="22830"/>
                </a:lnTo>
                <a:lnTo>
                  <a:pt x="6604" y="20849"/>
                </a:lnTo>
                <a:lnTo>
                  <a:pt x="7830" y="18868"/>
                </a:lnTo>
                <a:lnTo>
                  <a:pt x="9151" y="16887"/>
                </a:lnTo>
                <a:lnTo>
                  <a:pt x="10566" y="15094"/>
                </a:lnTo>
                <a:lnTo>
                  <a:pt x="12075" y="13302"/>
                </a:lnTo>
                <a:lnTo>
                  <a:pt x="13773" y="11698"/>
                </a:lnTo>
                <a:lnTo>
                  <a:pt x="15377" y="10095"/>
                </a:lnTo>
                <a:lnTo>
                  <a:pt x="17170" y="8679"/>
                </a:lnTo>
                <a:lnTo>
                  <a:pt x="18962" y="7453"/>
                </a:lnTo>
                <a:lnTo>
                  <a:pt x="20754" y="6321"/>
                </a:lnTo>
                <a:lnTo>
                  <a:pt x="22547" y="5378"/>
                </a:lnTo>
                <a:lnTo>
                  <a:pt x="21603" y="6227"/>
                </a:lnTo>
                <a:lnTo>
                  <a:pt x="22641" y="5472"/>
                </a:lnTo>
                <a:lnTo>
                  <a:pt x="23302" y="5095"/>
                </a:lnTo>
                <a:lnTo>
                  <a:pt x="25377" y="4151"/>
                </a:lnTo>
                <a:lnTo>
                  <a:pt x="24811" y="4151"/>
                </a:lnTo>
                <a:lnTo>
                  <a:pt x="25660" y="3774"/>
                </a:lnTo>
                <a:lnTo>
                  <a:pt x="26886" y="3208"/>
                </a:lnTo>
                <a:lnTo>
                  <a:pt x="26603" y="3585"/>
                </a:lnTo>
                <a:lnTo>
                  <a:pt x="26886" y="3585"/>
                </a:lnTo>
                <a:lnTo>
                  <a:pt x="26886" y="3680"/>
                </a:lnTo>
                <a:lnTo>
                  <a:pt x="26792" y="3774"/>
                </a:lnTo>
                <a:lnTo>
                  <a:pt x="28301" y="3302"/>
                </a:lnTo>
                <a:lnTo>
                  <a:pt x="29622" y="2736"/>
                </a:lnTo>
                <a:lnTo>
                  <a:pt x="31037" y="2264"/>
                </a:lnTo>
                <a:lnTo>
                  <a:pt x="31792" y="2076"/>
                </a:lnTo>
                <a:lnTo>
                  <a:pt x="32641" y="1981"/>
                </a:lnTo>
                <a:lnTo>
                  <a:pt x="32547" y="2076"/>
                </a:lnTo>
                <a:lnTo>
                  <a:pt x="32924" y="1981"/>
                </a:lnTo>
                <a:lnTo>
                  <a:pt x="34245" y="1793"/>
                </a:lnTo>
                <a:lnTo>
                  <a:pt x="35848" y="1415"/>
                </a:lnTo>
                <a:lnTo>
                  <a:pt x="36981" y="1132"/>
                </a:lnTo>
                <a:lnTo>
                  <a:pt x="36981" y="1415"/>
                </a:lnTo>
                <a:lnTo>
                  <a:pt x="40943" y="1227"/>
                </a:lnTo>
                <a:lnTo>
                  <a:pt x="41509" y="1038"/>
                </a:lnTo>
                <a:lnTo>
                  <a:pt x="41697" y="1132"/>
                </a:lnTo>
                <a:lnTo>
                  <a:pt x="41509" y="1227"/>
                </a:lnTo>
                <a:lnTo>
                  <a:pt x="41320" y="1321"/>
                </a:lnTo>
                <a:lnTo>
                  <a:pt x="42263" y="1321"/>
                </a:lnTo>
                <a:lnTo>
                  <a:pt x="43113" y="1227"/>
                </a:lnTo>
                <a:lnTo>
                  <a:pt x="43396" y="1415"/>
                </a:lnTo>
                <a:lnTo>
                  <a:pt x="44056" y="1604"/>
                </a:lnTo>
                <a:lnTo>
                  <a:pt x="45943" y="2076"/>
                </a:lnTo>
                <a:lnTo>
                  <a:pt x="48018" y="2359"/>
                </a:lnTo>
                <a:lnTo>
                  <a:pt x="49622" y="2736"/>
                </a:lnTo>
                <a:lnTo>
                  <a:pt x="47641" y="1981"/>
                </a:lnTo>
                <a:lnTo>
                  <a:pt x="45282" y="1321"/>
                </a:lnTo>
                <a:lnTo>
                  <a:pt x="42735" y="755"/>
                </a:lnTo>
                <a:lnTo>
                  <a:pt x="40188" y="283"/>
                </a:lnTo>
                <a:lnTo>
                  <a:pt x="37735" y="95"/>
                </a:lnTo>
                <a:lnTo>
                  <a:pt x="35471" y="0"/>
                </a:lnTo>
                <a:close/>
              </a:path>
            </a:pathLst>
          </a:custGeom>
          <a:solidFill>
            <a:srgbClr val="FFFFFF"/>
          </a:solidFill>
          <a:ln cap="flat" cmpd="sng" w="9525">
            <a:solidFill>
              <a:schemeClr val="accent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4" name="Google Shape;284;p51"/>
          <p:cNvSpPr/>
          <p:nvPr/>
        </p:nvSpPr>
        <p:spPr>
          <a:xfrm>
            <a:off x="1311650" y="1127650"/>
            <a:ext cx="509936" cy="444685"/>
          </a:xfrm>
          <a:custGeom>
            <a:rect b="b" l="l" r="r" t="t"/>
            <a:pathLst>
              <a:path extrusionOk="0" h="15330" w="17495">
                <a:moveTo>
                  <a:pt x="4648" y="1412"/>
                </a:moveTo>
                <a:lnTo>
                  <a:pt x="4526" y="1485"/>
                </a:lnTo>
                <a:lnTo>
                  <a:pt x="4429" y="1558"/>
                </a:lnTo>
                <a:lnTo>
                  <a:pt x="4258" y="1728"/>
                </a:lnTo>
                <a:lnTo>
                  <a:pt x="4185" y="1825"/>
                </a:lnTo>
                <a:lnTo>
                  <a:pt x="4112" y="1947"/>
                </a:lnTo>
                <a:lnTo>
                  <a:pt x="3869" y="1947"/>
                </a:lnTo>
                <a:lnTo>
                  <a:pt x="3893" y="1898"/>
                </a:lnTo>
                <a:lnTo>
                  <a:pt x="4015" y="1679"/>
                </a:lnTo>
                <a:lnTo>
                  <a:pt x="4088" y="1436"/>
                </a:lnTo>
                <a:lnTo>
                  <a:pt x="4088" y="1412"/>
                </a:lnTo>
                <a:close/>
                <a:moveTo>
                  <a:pt x="4939" y="1412"/>
                </a:moveTo>
                <a:lnTo>
                  <a:pt x="4867" y="1509"/>
                </a:lnTo>
                <a:lnTo>
                  <a:pt x="4818" y="1631"/>
                </a:lnTo>
                <a:lnTo>
                  <a:pt x="4794" y="1752"/>
                </a:lnTo>
                <a:lnTo>
                  <a:pt x="4769" y="1898"/>
                </a:lnTo>
                <a:lnTo>
                  <a:pt x="4769" y="1947"/>
                </a:lnTo>
                <a:lnTo>
                  <a:pt x="4380" y="1947"/>
                </a:lnTo>
                <a:lnTo>
                  <a:pt x="4404" y="1898"/>
                </a:lnTo>
                <a:lnTo>
                  <a:pt x="4526" y="1679"/>
                </a:lnTo>
                <a:lnTo>
                  <a:pt x="4672" y="1436"/>
                </a:lnTo>
                <a:lnTo>
                  <a:pt x="4672" y="1412"/>
                </a:lnTo>
                <a:close/>
                <a:moveTo>
                  <a:pt x="5815" y="1387"/>
                </a:moveTo>
                <a:lnTo>
                  <a:pt x="5645" y="1558"/>
                </a:lnTo>
                <a:lnTo>
                  <a:pt x="5475" y="1704"/>
                </a:lnTo>
                <a:lnTo>
                  <a:pt x="5402" y="1825"/>
                </a:lnTo>
                <a:lnTo>
                  <a:pt x="5304" y="1947"/>
                </a:lnTo>
                <a:lnTo>
                  <a:pt x="5037" y="1947"/>
                </a:lnTo>
                <a:lnTo>
                  <a:pt x="5037" y="1898"/>
                </a:lnTo>
                <a:lnTo>
                  <a:pt x="5061" y="1777"/>
                </a:lnTo>
                <a:lnTo>
                  <a:pt x="5085" y="1631"/>
                </a:lnTo>
                <a:lnTo>
                  <a:pt x="5183" y="1387"/>
                </a:lnTo>
                <a:close/>
                <a:moveTo>
                  <a:pt x="3407" y="1412"/>
                </a:moveTo>
                <a:lnTo>
                  <a:pt x="3285" y="1533"/>
                </a:lnTo>
                <a:lnTo>
                  <a:pt x="3188" y="1679"/>
                </a:lnTo>
                <a:lnTo>
                  <a:pt x="3090" y="1825"/>
                </a:lnTo>
                <a:lnTo>
                  <a:pt x="3042" y="1971"/>
                </a:lnTo>
                <a:lnTo>
                  <a:pt x="2774" y="1971"/>
                </a:lnTo>
                <a:lnTo>
                  <a:pt x="2847" y="1801"/>
                </a:lnTo>
                <a:lnTo>
                  <a:pt x="3042" y="1412"/>
                </a:lnTo>
                <a:close/>
                <a:moveTo>
                  <a:pt x="4039" y="1412"/>
                </a:moveTo>
                <a:lnTo>
                  <a:pt x="3966" y="1509"/>
                </a:lnTo>
                <a:lnTo>
                  <a:pt x="3893" y="1606"/>
                </a:lnTo>
                <a:lnTo>
                  <a:pt x="3747" y="1801"/>
                </a:lnTo>
                <a:lnTo>
                  <a:pt x="3626" y="1947"/>
                </a:lnTo>
                <a:lnTo>
                  <a:pt x="3334" y="1971"/>
                </a:lnTo>
                <a:lnTo>
                  <a:pt x="3455" y="1679"/>
                </a:lnTo>
                <a:lnTo>
                  <a:pt x="3601" y="1412"/>
                </a:lnTo>
                <a:close/>
                <a:moveTo>
                  <a:pt x="2239" y="1412"/>
                </a:moveTo>
                <a:lnTo>
                  <a:pt x="2068" y="1533"/>
                </a:lnTo>
                <a:lnTo>
                  <a:pt x="1947" y="1679"/>
                </a:lnTo>
                <a:lnTo>
                  <a:pt x="1801" y="1825"/>
                </a:lnTo>
                <a:lnTo>
                  <a:pt x="1679" y="1971"/>
                </a:lnTo>
                <a:lnTo>
                  <a:pt x="1509" y="1996"/>
                </a:lnTo>
                <a:lnTo>
                  <a:pt x="1655" y="1704"/>
                </a:lnTo>
                <a:lnTo>
                  <a:pt x="1849" y="1436"/>
                </a:lnTo>
                <a:lnTo>
                  <a:pt x="2166" y="1412"/>
                </a:lnTo>
                <a:close/>
                <a:moveTo>
                  <a:pt x="2896" y="1412"/>
                </a:moveTo>
                <a:lnTo>
                  <a:pt x="2774" y="1558"/>
                </a:lnTo>
                <a:lnTo>
                  <a:pt x="2677" y="1704"/>
                </a:lnTo>
                <a:lnTo>
                  <a:pt x="2579" y="1850"/>
                </a:lnTo>
                <a:lnTo>
                  <a:pt x="2506" y="1996"/>
                </a:lnTo>
                <a:lnTo>
                  <a:pt x="2214" y="1971"/>
                </a:lnTo>
                <a:lnTo>
                  <a:pt x="1995" y="1971"/>
                </a:lnTo>
                <a:lnTo>
                  <a:pt x="2239" y="1679"/>
                </a:lnTo>
                <a:lnTo>
                  <a:pt x="2482" y="1412"/>
                </a:lnTo>
                <a:close/>
                <a:moveTo>
                  <a:pt x="7056" y="1387"/>
                </a:moveTo>
                <a:lnTo>
                  <a:pt x="6935" y="1558"/>
                </a:lnTo>
                <a:lnTo>
                  <a:pt x="6667" y="1898"/>
                </a:lnTo>
                <a:lnTo>
                  <a:pt x="6594" y="1996"/>
                </a:lnTo>
                <a:lnTo>
                  <a:pt x="6278" y="1971"/>
                </a:lnTo>
                <a:lnTo>
                  <a:pt x="6302" y="1898"/>
                </a:lnTo>
                <a:lnTo>
                  <a:pt x="6594" y="1436"/>
                </a:lnTo>
                <a:lnTo>
                  <a:pt x="6570" y="1412"/>
                </a:lnTo>
                <a:lnTo>
                  <a:pt x="6545" y="1412"/>
                </a:lnTo>
                <a:lnTo>
                  <a:pt x="6351" y="1582"/>
                </a:lnTo>
                <a:lnTo>
                  <a:pt x="6156" y="1777"/>
                </a:lnTo>
                <a:lnTo>
                  <a:pt x="6083" y="1874"/>
                </a:lnTo>
                <a:lnTo>
                  <a:pt x="6010" y="1971"/>
                </a:lnTo>
                <a:lnTo>
                  <a:pt x="5596" y="1971"/>
                </a:lnTo>
                <a:lnTo>
                  <a:pt x="5694" y="1801"/>
                </a:lnTo>
                <a:lnTo>
                  <a:pt x="5840" y="1606"/>
                </a:lnTo>
                <a:lnTo>
                  <a:pt x="5986" y="1387"/>
                </a:lnTo>
                <a:close/>
                <a:moveTo>
                  <a:pt x="7665" y="1387"/>
                </a:moveTo>
                <a:lnTo>
                  <a:pt x="7519" y="1509"/>
                </a:lnTo>
                <a:lnTo>
                  <a:pt x="7373" y="1655"/>
                </a:lnTo>
                <a:lnTo>
                  <a:pt x="7251" y="1825"/>
                </a:lnTo>
                <a:lnTo>
                  <a:pt x="7154" y="1996"/>
                </a:lnTo>
                <a:lnTo>
                  <a:pt x="6910" y="1996"/>
                </a:lnTo>
                <a:lnTo>
                  <a:pt x="7056" y="1777"/>
                </a:lnTo>
                <a:lnTo>
                  <a:pt x="7348" y="1387"/>
                </a:lnTo>
                <a:close/>
                <a:moveTo>
                  <a:pt x="15135" y="1412"/>
                </a:moveTo>
                <a:lnTo>
                  <a:pt x="15281" y="1436"/>
                </a:lnTo>
                <a:lnTo>
                  <a:pt x="15524" y="1436"/>
                </a:lnTo>
                <a:lnTo>
                  <a:pt x="15475" y="1509"/>
                </a:lnTo>
                <a:lnTo>
                  <a:pt x="15232" y="1728"/>
                </a:lnTo>
                <a:lnTo>
                  <a:pt x="15135" y="1874"/>
                </a:lnTo>
                <a:lnTo>
                  <a:pt x="15037" y="1996"/>
                </a:lnTo>
                <a:lnTo>
                  <a:pt x="14697" y="1996"/>
                </a:lnTo>
                <a:lnTo>
                  <a:pt x="14794" y="1898"/>
                </a:lnTo>
                <a:lnTo>
                  <a:pt x="14989" y="1655"/>
                </a:lnTo>
                <a:lnTo>
                  <a:pt x="15135" y="1412"/>
                </a:lnTo>
                <a:close/>
                <a:moveTo>
                  <a:pt x="15865" y="1436"/>
                </a:moveTo>
                <a:lnTo>
                  <a:pt x="16254" y="1460"/>
                </a:lnTo>
                <a:lnTo>
                  <a:pt x="16278" y="1460"/>
                </a:lnTo>
                <a:lnTo>
                  <a:pt x="16157" y="1606"/>
                </a:lnTo>
                <a:lnTo>
                  <a:pt x="16035" y="1801"/>
                </a:lnTo>
                <a:lnTo>
                  <a:pt x="15913" y="1996"/>
                </a:lnTo>
                <a:lnTo>
                  <a:pt x="15427" y="1996"/>
                </a:lnTo>
                <a:lnTo>
                  <a:pt x="15646" y="1728"/>
                </a:lnTo>
                <a:lnTo>
                  <a:pt x="15865" y="1436"/>
                </a:lnTo>
                <a:close/>
                <a:moveTo>
                  <a:pt x="8176" y="1387"/>
                </a:moveTo>
                <a:lnTo>
                  <a:pt x="8030" y="1533"/>
                </a:lnTo>
                <a:lnTo>
                  <a:pt x="7884" y="1679"/>
                </a:lnTo>
                <a:lnTo>
                  <a:pt x="7665" y="2020"/>
                </a:lnTo>
                <a:lnTo>
                  <a:pt x="7494" y="2020"/>
                </a:lnTo>
                <a:lnTo>
                  <a:pt x="7640" y="1704"/>
                </a:lnTo>
                <a:lnTo>
                  <a:pt x="7786" y="1387"/>
                </a:lnTo>
                <a:close/>
                <a:moveTo>
                  <a:pt x="8687" y="1387"/>
                </a:moveTo>
                <a:lnTo>
                  <a:pt x="8638" y="1436"/>
                </a:lnTo>
                <a:lnTo>
                  <a:pt x="8419" y="1679"/>
                </a:lnTo>
                <a:lnTo>
                  <a:pt x="8322" y="1825"/>
                </a:lnTo>
                <a:lnTo>
                  <a:pt x="8224" y="1971"/>
                </a:lnTo>
                <a:lnTo>
                  <a:pt x="8224" y="2020"/>
                </a:lnTo>
                <a:lnTo>
                  <a:pt x="8005" y="2020"/>
                </a:lnTo>
                <a:lnTo>
                  <a:pt x="8200" y="1704"/>
                </a:lnTo>
                <a:lnTo>
                  <a:pt x="8273" y="1558"/>
                </a:lnTo>
                <a:lnTo>
                  <a:pt x="8346" y="1387"/>
                </a:lnTo>
                <a:close/>
                <a:moveTo>
                  <a:pt x="9441" y="1387"/>
                </a:moveTo>
                <a:lnTo>
                  <a:pt x="9271" y="1558"/>
                </a:lnTo>
                <a:lnTo>
                  <a:pt x="9125" y="1752"/>
                </a:lnTo>
                <a:lnTo>
                  <a:pt x="9027" y="1874"/>
                </a:lnTo>
                <a:lnTo>
                  <a:pt x="8930" y="2020"/>
                </a:lnTo>
                <a:lnTo>
                  <a:pt x="8468" y="2020"/>
                </a:lnTo>
                <a:lnTo>
                  <a:pt x="8565" y="1923"/>
                </a:lnTo>
                <a:lnTo>
                  <a:pt x="8833" y="1631"/>
                </a:lnTo>
                <a:lnTo>
                  <a:pt x="8954" y="1509"/>
                </a:lnTo>
                <a:lnTo>
                  <a:pt x="9076" y="1387"/>
                </a:lnTo>
                <a:close/>
                <a:moveTo>
                  <a:pt x="10220" y="1363"/>
                </a:moveTo>
                <a:lnTo>
                  <a:pt x="10074" y="1436"/>
                </a:lnTo>
                <a:lnTo>
                  <a:pt x="9952" y="1558"/>
                </a:lnTo>
                <a:lnTo>
                  <a:pt x="9757" y="1801"/>
                </a:lnTo>
                <a:lnTo>
                  <a:pt x="9587" y="2020"/>
                </a:lnTo>
                <a:lnTo>
                  <a:pt x="9271" y="2020"/>
                </a:lnTo>
                <a:lnTo>
                  <a:pt x="9368" y="1874"/>
                </a:lnTo>
                <a:lnTo>
                  <a:pt x="9514" y="1631"/>
                </a:lnTo>
                <a:lnTo>
                  <a:pt x="9587" y="1509"/>
                </a:lnTo>
                <a:lnTo>
                  <a:pt x="9636" y="1387"/>
                </a:lnTo>
                <a:lnTo>
                  <a:pt x="10220" y="1363"/>
                </a:lnTo>
                <a:close/>
                <a:moveTo>
                  <a:pt x="11436" y="1339"/>
                </a:moveTo>
                <a:lnTo>
                  <a:pt x="11290" y="1558"/>
                </a:lnTo>
                <a:lnTo>
                  <a:pt x="11120" y="1777"/>
                </a:lnTo>
                <a:lnTo>
                  <a:pt x="11047" y="1898"/>
                </a:lnTo>
                <a:lnTo>
                  <a:pt x="10998" y="2020"/>
                </a:lnTo>
                <a:lnTo>
                  <a:pt x="10609" y="2020"/>
                </a:lnTo>
                <a:lnTo>
                  <a:pt x="10755" y="1874"/>
                </a:lnTo>
                <a:lnTo>
                  <a:pt x="10877" y="1728"/>
                </a:lnTo>
                <a:lnTo>
                  <a:pt x="10950" y="1582"/>
                </a:lnTo>
                <a:lnTo>
                  <a:pt x="11023" y="1412"/>
                </a:lnTo>
                <a:lnTo>
                  <a:pt x="10998" y="1363"/>
                </a:lnTo>
                <a:lnTo>
                  <a:pt x="10950" y="1363"/>
                </a:lnTo>
                <a:lnTo>
                  <a:pt x="10585" y="1679"/>
                </a:lnTo>
                <a:lnTo>
                  <a:pt x="10244" y="2020"/>
                </a:lnTo>
                <a:lnTo>
                  <a:pt x="9830" y="2020"/>
                </a:lnTo>
                <a:lnTo>
                  <a:pt x="9952" y="1850"/>
                </a:lnTo>
                <a:lnTo>
                  <a:pt x="10074" y="1704"/>
                </a:lnTo>
                <a:lnTo>
                  <a:pt x="10195" y="1533"/>
                </a:lnTo>
                <a:lnTo>
                  <a:pt x="10317" y="1363"/>
                </a:lnTo>
                <a:lnTo>
                  <a:pt x="11436" y="1339"/>
                </a:lnTo>
                <a:close/>
                <a:moveTo>
                  <a:pt x="11996" y="1339"/>
                </a:moveTo>
                <a:lnTo>
                  <a:pt x="11874" y="1485"/>
                </a:lnTo>
                <a:lnTo>
                  <a:pt x="11777" y="1655"/>
                </a:lnTo>
                <a:lnTo>
                  <a:pt x="11704" y="1850"/>
                </a:lnTo>
                <a:lnTo>
                  <a:pt x="11680" y="2020"/>
                </a:lnTo>
                <a:lnTo>
                  <a:pt x="11290" y="2020"/>
                </a:lnTo>
                <a:lnTo>
                  <a:pt x="11388" y="1850"/>
                </a:lnTo>
                <a:lnTo>
                  <a:pt x="11485" y="1679"/>
                </a:lnTo>
                <a:lnTo>
                  <a:pt x="11558" y="1509"/>
                </a:lnTo>
                <a:lnTo>
                  <a:pt x="11631" y="1339"/>
                </a:lnTo>
                <a:close/>
                <a:moveTo>
                  <a:pt x="12993" y="1314"/>
                </a:moveTo>
                <a:lnTo>
                  <a:pt x="12823" y="1485"/>
                </a:lnTo>
                <a:lnTo>
                  <a:pt x="12653" y="1655"/>
                </a:lnTo>
                <a:lnTo>
                  <a:pt x="12507" y="1801"/>
                </a:lnTo>
                <a:lnTo>
                  <a:pt x="12434" y="1898"/>
                </a:lnTo>
                <a:lnTo>
                  <a:pt x="12385" y="2020"/>
                </a:lnTo>
                <a:lnTo>
                  <a:pt x="11972" y="2020"/>
                </a:lnTo>
                <a:lnTo>
                  <a:pt x="12045" y="1801"/>
                </a:lnTo>
                <a:lnTo>
                  <a:pt x="12166" y="1582"/>
                </a:lnTo>
                <a:lnTo>
                  <a:pt x="12312" y="1314"/>
                </a:lnTo>
                <a:close/>
                <a:moveTo>
                  <a:pt x="13115" y="1314"/>
                </a:moveTo>
                <a:lnTo>
                  <a:pt x="13602" y="1339"/>
                </a:lnTo>
                <a:lnTo>
                  <a:pt x="13407" y="1582"/>
                </a:lnTo>
                <a:lnTo>
                  <a:pt x="13261" y="1777"/>
                </a:lnTo>
                <a:lnTo>
                  <a:pt x="13188" y="1898"/>
                </a:lnTo>
                <a:lnTo>
                  <a:pt x="13139" y="2020"/>
                </a:lnTo>
                <a:lnTo>
                  <a:pt x="12677" y="2020"/>
                </a:lnTo>
                <a:lnTo>
                  <a:pt x="12775" y="1825"/>
                </a:lnTo>
                <a:lnTo>
                  <a:pt x="13115" y="1314"/>
                </a:lnTo>
                <a:close/>
                <a:moveTo>
                  <a:pt x="13796" y="1339"/>
                </a:moveTo>
                <a:lnTo>
                  <a:pt x="14137" y="1363"/>
                </a:lnTo>
                <a:lnTo>
                  <a:pt x="13894" y="1631"/>
                </a:lnTo>
                <a:lnTo>
                  <a:pt x="13748" y="1801"/>
                </a:lnTo>
                <a:lnTo>
                  <a:pt x="13699" y="1898"/>
                </a:lnTo>
                <a:lnTo>
                  <a:pt x="13675" y="2020"/>
                </a:lnTo>
                <a:lnTo>
                  <a:pt x="13431" y="2020"/>
                </a:lnTo>
                <a:lnTo>
                  <a:pt x="13553" y="1752"/>
                </a:lnTo>
                <a:lnTo>
                  <a:pt x="13796" y="1339"/>
                </a:lnTo>
                <a:close/>
                <a:moveTo>
                  <a:pt x="14259" y="1387"/>
                </a:moveTo>
                <a:lnTo>
                  <a:pt x="15013" y="1412"/>
                </a:lnTo>
                <a:lnTo>
                  <a:pt x="14794" y="1606"/>
                </a:lnTo>
                <a:lnTo>
                  <a:pt x="14599" y="1801"/>
                </a:lnTo>
                <a:lnTo>
                  <a:pt x="14502" y="1898"/>
                </a:lnTo>
                <a:lnTo>
                  <a:pt x="14405" y="2020"/>
                </a:lnTo>
                <a:lnTo>
                  <a:pt x="13918" y="2020"/>
                </a:lnTo>
                <a:lnTo>
                  <a:pt x="14015" y="1850"/>
                </a:lnTo>
                <a:lnTo>
                  <a:pt x="14088" y="1704"/>
                </a:lnTo>
                <a:lnTo>
                  <a:pt x="14259" y="1387"/>
                </a:lnTo>
                <a:close/>
                <a:moveTo>
                  <a:pt x="16643" y="1412"/>
                </a:moveTo>
                <a:lnTo>
                  <a:pt x="16789" y="1436"/>
                </a:lnTo>
                <a:lnTo>
                  <a:pt x="16838" y="1460"/>
                </a:lnTo>
                <a:lnTo>
                  <a:pt x="16911" y="1485"/>
                </a:lnTo>
                <a:lnTo>
                  <a:pt x="16643" y="1679"/>
                </a:lnTo>
                <a:lnTo>
                  <a:pt x="16424" y="1898"/>
                </a:lnTo>
                <a:lnTo>
                  <a:pt x="16278" y="2044"/>
                </a:lnTo>
                <a:lnTo>
                  <a:pt x="16230" y="2020"/>
                </a:lnTo>
                <a:lnTo>
                  <a:pt x="16157" y="1996"/>
                </a:lnTo>
                <a:lnTo>
                  <a:pt x="16303" y="1728"/>
                </a:lnTo>
                <a:lnTo>
                  <a:pt x="16497" y="1436"/>
                </a:lnTo>
                <a:lnTo>
                  <a:pt x="16643" y="1412"/>
                </a:lnTo>
                <a:close/>
                <a:moveTo>
                  <a:pt x="389" y="1387"/>
                </a:moveTo>
                <a:lnTo>
                  <a:pt x="657" y="1436"/>
                </a:lnTo>
                <a:lnTo>
                  <a:pt x="973" y="1460"/>
                </a:lnTo>
                <a:lnTo>
                  <a:pt x="803" y="1606"/>
                </a:lnTo>
                <a:lnTo>
                  <a:pt x="657" y="1752"/>
                </a:lnTo>
                <a:lnTo>
                  <a:pt x="535" y="1923"/>
                </a:lnTo>
                <a:lnTo>
                  <a:pt x="487" y="1996"/>
                </a:lnTo>
                <a:lnTo>
                  <a:pt x="438" y="2069"/>
                </a:lnTo>
                <a:lnTo>
                  <a:pt x="438" y="1679"/>
                </a:lnTo>
                <a:lnTo>
                  <a:pt x="389" y="1387"/>
                </a:lnTo>
                <a:close/>
                <a:moveTo>
                  <a:pt x="1655" y="1436"/>
                </a:moveTo>
                <a:lnTo>
                  <a:pt x="1509" y="1558"/>
                </a:lnTo>
                <a:lnTo>
                  <a:pt x="1363" y="1728"/>
                </a:lnTo>
                <a:lnTo>
                  <a:pt x="1241" y="1898"/>
                </a:lnTo>
                <a:lnTo>
                  <a:pt x="1168" y="2093"/>
                </a:lnTo>
                <a:lnTo>
                  <a:pt x="1144" y="2093"/>
                </a:lnTo>
                <a:lnTo>
                  <a:pt x="1095" y="2142"/>
                </a:lnTo>
                <a:lnTo>
                  <a:pt x="1071" y="2190"/>
                </a:lnTo>
                <a:lnTo>
                  <a:pt x="1071" y="2239"/>
                </a:lnTo>
                <a:lnTo>
                  <a:pt x="1071" y="2288"/>
                </a:lnTo>
                <a:lnTo>
                  <a:pt x="1071" y="2409"/>
                </a:lnTo>
                <a:lnTo>
                  <a:pt x="1046" y="2409"/>
                </a:lnTo>
                <a:lnTo>
                  <a:pt x="925" y="2458"/>
                </a:lnTo>
                <a:lnTo>
                  <a:pt x="827" y="2531"/>
                </a:lnTo>
                <a:lnTo>
                  <a:pt x="633" y="2726"/>
                </a:lnTo>
                <a:lnTo>
                  <a:pt x="462" y="2872"/>
                </a:lnTo>
                <a:lnTo>
                  <a:pt x="462" y="2677"/>
                </a:lnTo>
                <a:lnTo>
                  <a:pt x="438" y="2263"/>
                </a:lnTo>
                <a:lnTo>
                  <a:pt x="462" y="2263"/>
                </a:lnTo>
                <a:lnTo>
                  <a:pt x="608" y="2215"/>
                </a:lnTo>
                <a:lnTo>
                  <a:pt x="657" y="2166"/>
                </a:lnTo>
                <a:lnTo>
                  <a:pt x="730" y="2117"/>
                </a:lnTo>
                <a:lnTo>
                  <a:pt x="973" y="1850"/>
                </a:lnTo>
                <a:lnTo>
                  <a:pt x="1168" y="1655"/>
                </a:lnTo>
                <a:lnTo>
                  <a:pt x="1387" y="1460"/>
                </a:lnTo>
                <a:lnTo>
                  <a:pt x="1655" y="1436"/>
                </a:lnTo>
                <a:close/>
                <a:moveTo>
                  <a:pt x="16935" y="1631"/>
                </a:moveTo>
                <a:lnTo>
                  <a:pt x="16960" y="1947"/>
                </a:lnTo>
                <a:lnTo>
                  <a:pt x="16960" y="2239"/>
                </a:lnTo>
                <a:lnTo>
                  <a:pt x="16935" y="2847"/>
                </a:lnTo>
                <a:lnTo>
                  <a:pt x="16814" y="2920"/>
                </a:lnTo>
                <a:lnTo>
                  <a:pt x="16692" y="2993"/>
                </a:lnTo>
                <a:lnTo>
                  <a:pt x="16473" y="3188"/>
                </a:lnTo>
                <a:lnTo>
                  <a:pt x="16376" y="3310"/>
                </a:lnTo>
                <a:lnTo>
                  <a:pt x="16424" y="2872"/>
                </a:lnTo>
                <a:lnTo>
                  <a:pt x="16619" y="2726"/>
                </a:lnTo>
                <a:lnTo>
                  <a:pt x="16765" y="2628"/>
                </a:lnTo>
                <a:lnTo>
                  <a:pt x="16838" y="2580"/>
                </a:lnTo>
                <a:lnTo>
                  <a:pt x="16911" y="2507"/>
                </a:lnTo>
                <a:lnTo>
                  <a:pt x="16911" y="2482"/>
                </a:lnTo>
                <a:lnTo>
                  <a:pt x="16911" y="2434"/>
                </a:lnTo>
                <a:lnTo>
                  <a:pt x="16887" y="2409"/>
                </a:lnTo>
                <a:lnTo>
                  <a:pt x="16838" y="2385"/>
                </a:lnTo>
                <a:lnTo>
                  <a:pt x="16765" y="2409"/>
                </a:lnTo>
                <a:lnTo>
                  <a:pt x="16692" y="2458"/>
                </a:lnTo>
                <a:lnTo>
                  <a:pt x="16570" y="2580"/>
                </a:lnTo>
                <a:lnTo>
                  <a:pt x="16400" y="2701"/>
                </a:lnTo>
                <a:lnTo>
                  <a:pt x="16376" y="2555"/>
                </a:lnTo>
                <a:lnTo>
                  <a:pt x="16327" y="2434"/>
                </a:lnTo>
                <a:lnTo>
                  <a:pt x="16424" y="2361"/>
                </a:lnTo>
                <a:lnTo>
                  <a:pt x="16497" y="2239"/>
                </a:lnTo>
                <a:lnTo>
                  <a:pt x="16643" y="2020"/>
                </a:lnTo>
                <a:lnTo>
                  <a:pt x="16935" y="1631"/>
                </a:lnTo>
                <a:close/>
                <a:moveTo>
                  <a:pt x="1022" y="2896"/>
                </a:moveTo>
                <a:lnTo>
                  <a:pt x="998" y="3237"/>
                </a:lnTo>
                <a:lnTo>
                  <a:pt x="900" y="3310"/>
                </a:lnTo>
                <a:lnTo>
                  <a:pt x="803" y="3407"/>
                </a:lnTo>
                <a:lnTo>
                  <a:pt x="657" y="3675"/>
                </a:lnTo>
                <a:lnTo>
                  <a:pt x="511" y="3966"/>
                </a:lnTo>
                <a:lnTo>
                  <a:pt x="487" y="3310"/>
                </a:lnTo>
                <a:lnTo>
                  <a:pt x="608" y="3261"/>
                </a:lnTo>
                <a:lnTo>
                  <a:pt x="706" y="3188"/>
                </a:lnTo>
                <a:lnTo>
                  <a:pt x="900" y="3018"/>
                </a:lnTo>
                <a:lnTo>
                  <a:pt x="1022" y="2896"/>
                </a:lnTo>
                <a:close/>
                <a:moveTo>
                  <a:pt x="16935" y="3139"/>
                </a:moveTo>
                <a:lnTo>
                  <a:pt x="16935" y="3504"/>
                </a:lnTo>
                <a:lnTo>
                  <a:pt x="16789" y="3577"/>
                </a:lnTo>
                <a:lnTo>
                  <a:pt x="16668" y="3675"/>
                </a:lnTo>
                <a:lnTo>
                  <a:pt x="16449" y="3893"/>
                </a:lnTo>
                <a:lnTo>
                  <a:pt x="16376" y="3991"/>
                </a:lnTo>
                <a:lnTo>
                  <a:pt x="16376" y="3723"/>
                </a:lnTo>
                <a:lnTo>
                  <a:pt x="16400" y="3675"/>
                </a:lnTo>
                <a:lnTo>
                  <a:pt x="16619" y="3407"/>
                </a:lnTo>
                <a:lnTo>
                  <a:pt x="16741" y="3310"/>
                </a:lnTo>
                <a:lnTo>
                  <a:pt x="16838" y="3212"/>
                </a:lnTo>
                <a:lnTo>
                  <a:pt x="16935" y="3139"/>
                </a:lnTo>
                <a:close/>
                <a:moveTo>
                  <a:pt x="16935" y="3723"/>
                </a:moveTo>
                <a:lnTo>
                  <a:pt x="16935" y="4258"/>
                </a:lnTo>
                <a:lnTo>
                  <a:pt x="16546" y="4599"/>
                </a:lnTo>
                <a:lnTo>
                  <a:pt x="16424" y="4721"/>
                </a:lnTo>
                <a:lnTo>
                  <a:pt x="16400" y="4429"/>
                </a:lnTo>
                <a:lnTo>
                  <a:pt x="16522" y="4210"/>
                </a:lnTo>
                <a:lnTo>
                  <a:pt x="16643" y="4015"/>
                </a:lnTo>
                <a:lnTo>
                  <a:pt x="16935" y="3723"/>
                </a:lnTo>
                <a:close/>
                <a:moveTo>
                  <a:pt x="998" y="3553"/>
                </a:moveTo>
                <a:lnTo>
                  <a:pt x="973" y="4210"/>
                </a:lnTo>
                <a:lnTo>
                  <a:pt x="949" y="4234"/>
                </a:lnTo>
                <a:lnTo>
                  <a:pt x="803" y="4429"/>
                </a:lnTo>
                <a:lnTo>
                  <a:pt x="657" y="4623"/>
                </a:lnTo>
                <a:lnTo>
                  <a:pt x="535" y="4769"/>
                </a:lnTo>
                <a:lnTo>
                  <a:pt x="535" y="4234"/>
                </a:lnTo>
                <a:lnTo>
                  <a:pt x="681" y="4039"/>
                </a:lnTo>
                <a:lnTo>
                  <a:pt x="803" y="3845"/>
                </a:lnTo>
                <a:lnTo>
                  <a:pt x="998" y="3553"/>
                </a:lnTo>
                <a:close/>
                <a:moveTo>
                  <a:pt x="16935" y="4599"/>
                </a:moveTo>
                <a:lnTo>
                  <a:pt x="16911" y="5256"/>
                </a:lnTo>
                <a:lnTo>
                  <a:pt x="16668" y="5426"/>
                </a:lnTo>
                <a:lnTo>
                  <a:pt x="16570" y="5524"/>
                </a:lnTo>
                <a:lnTo>
                  <a:pt x="16449" y="5621"/>
                </a:lnTo>
                <a:lnTo>
                  <a:pt x="16424" y="5670"/>
                </a:lnTo>
                <a:lnTo>
                  <a:pt x="16424" y="5207"/>
                </a:lnTo>
                <a:lnTo>
                  <a:pt x="16570" y="5037"/>
                </a:lnTo>
                <a:lnTo>
                  <a:pt x="16692" y="4891"/>
                </a:lnTo>
                <a:lnTo>
                  <a:pt x="16814" y="4745"/>
                </a:lnTo>
                <a:lnTo>
                  <a:pt x="16935" y="4599"/>
                </a:lnTo>
                <a:close/>
                <a:moveTo>
                  <a:pt x="973" y="4696"/>
                </a:moveTo>
                <a:lnTo>
                  <a:pt x="973" y="5280"/>
                </a:lnTo>
                <a:lnTo>
                  <a:pt x="730" y="5475"/>
                </a:lnTo>
                <a:lnTo>
                  <a:pt x="633" y="5597"/>
                </a:lnTo>
                <a:lnTo>
                  <a:pt x="535" y="5718"/>
                </a:lnTo>
                <a:lnTo>
                  <a:pt x="535" y="5159"/>
                </a:lnTo>
                <a:lnTo>
                  <a:pt x="584" y="5134"/>
                </a:lnTo>
                <a:lnTo>
                  <a:pt x="754" y="4964"/>
                </a:lnTo>
                <a:lnTo>
                  <a:pt x="900" y="4794"/>
                </a:lnTo>
                <a:lnTo>
                  <a:pt x="973" y="4696"/>
                </a:lnTo>
                <a:close/>
                <a:moveTo>
                  <a:pt x="16911" y="5378"/>
                </a:moveTo>
                <a:lnTo>
                  <a:pt x="16911" y="5962"/>
                </a:lnTo>
                <a:lnTo>
                  <a:pt x="16911" y="6132"/>
                </a:lnTo>
                <a:lnTo>
                  <a:pt x="16789" y="6181"/>
                </a:lnTo>
                <a:lnTo>
                  <a:pt x="16643" y="6278"/>
                </a:lnTo>
                <a:lnTo>
                  <a:pt x="16424" y="6473"/>
                </a:lnTo>
                <a:lnTo>
                  <a:pt x="16424" y="6108"/>
                </a:lnTo>
                <a:lnTo>
                  <a:pt x="16570" y="5937"/>
                </a:lnTo>
                <a:lnTo>
                  <a:pt x="16911" y="5378"/>
                </a:lnTo>
                <a:close/>
                <a:moveTo>
                  <a:pt x="973" y="5670"/>
                </a:moveTo>
                <a:lnTo>
                  <a:pt x="973" y="6156"/>
                </a:lnTo>
                <a:lnTo>
                  <a:pt x="876" y="6229"/>
                </a:lnTo>
                <a:lnTo>
                  <a:pt x="779" y="6278"/>
                </a:lnTo>
                <a:lnTo>
                  <a:pt x="633" y="6448"/>
                </a:lnTo>
                <a:lnTo>
                  <a:pt x="511" y="6619"/>
                </a:lnTo>
                <a:lnTo>
                  <a:pt x="511" y="6181"/>
                </a:lnTo>
                <a:lnTo>
                  <a:pt x="973" y="5670"/>
                </a:lnTo>
                <a:close/>
                <a:moveTo>
                  <a:pt x="16911" y="6351"/>
                </a:moveTo>
                <a:lnTo>
                  <a:pt x="16911" y="6765"/>
                </a:lnTo>
                <a:lnTo>
                  <a:pt x="16668" y="6935"/>
                </a:lnTo>
                <a:lnTo>
                  <a:pt x="16570" y="7032"/>
                </a:lnTo>
                <a:lnTo>
                  <a:pt x="16449" y="7130"/>
                </a:lnTo>
                <a:lnTo>
                  <a:pt x="16400" y="7203"/>
                </a:lnTo>
                <a:lnTo>
                  <a:pt x="16400" y="6838"/>
                </a:lnTo>
                <a:lnTo>
                  <a:pt x="16424" y="6813"/>
                </a:lnTo>
                <a:lnTo>
                  <a:pt x="16643" y="6594"/>
                </a:lnTo>
                <a:lnTo>
                  <a:pt x="16911" y="6351"/>
                </a:lnTo>
                <a:close/>
                <a:moveTo>
                  <a:pt x="949" y="6619"/>
                </a:moveTo>
                <a:lnTo>
                  <a:pt x="949" y="6789"/>
                </a:lnTo>
                <a:lnTo>
                  <a:pt x="949" y="7178"/>
                </a:lnTo>
                <a:lnTo>
                  <a:pt x="827" y="7227"/>
                </a:lnTo>
                <a:lnTo>
                  <a:pt x="706" y="7324"/>
                </a:lnTo>
                <a:lnTo>
                  <a:pt x="584" y="7446"/>
                </a:lnTo>
                <a:lnTo>
                  <a:pt x="487" y="7568"/>
                </a:lnTo>
                <a:lnTo>
                  <a:pt x="487" y="7130"/>
                </a:lnTo>
                <a:lnTo>
                  <a:pt x="584" y="7057"/>
                </a:lnTo>
                <a:lnTo>
                  <a:pt x="681" y="6959"/>
                </a:lnTo>
                <a:lnTo>
                  <a:pt x="852" y="6740"/>
                </a:lnTo>
                <a:lnTo>
                  <a:pt x="949" y="6619"/>
                </a:lnTo>
                <a:close/>
                <a:moveTo>
                  <a:pt x="16911" y="6886"/>
                </a:moveTo>
                <a:lnTo>
                  <a:pt x="16935" y="7519"/>
                </a:lnTo>
                <a:lnTo>
                  <a:pt x="16814" y="7616"/>
                </a:lnTo>
                <a:lnTo>
                  <a:pt x="16668" y="7714"/>
                </a:lnTo>
                <a:lnTo>
                  <a:pt x="16546" y="7835"/>
                </a:lnTo>
                <a:lnTo>
                  <a:pt x="16449" y="7957"/>
                </a:lnTo>
                <a:lnTo>
                  <a:pt x="16376" y="8030"/>
                </a:lnTo>
                <a:lnTo>
                  <a:pt x="16376" y="7665"/>
                </a:lnTo>
                <a:lnTo>
                  <a:pt x="16522" y="7495"/>
                </a:lnTo>
                <a:lnTo>
                  <a:pt x="16619" y="7324"/>
                </a:lnTo>
                <a:lnTo>
                  <a:pt x="16789" y="7105"/>
                </a:lnTo>
                <a:lnTo>
                  <a:pt x="16911" y="6886"/>
                </a:lnTo>
                <a:close/>
                <a:moveTo>
                  <a:pt x="949" y="7422"/>
                </a:moveTo>
                <a:lnTo>
                  <a:pt x="973" y="8006"/>
                </a:lnTo>
                <a:lnTo>
                  <a:pt x="852" y="8054"/>
                </a:lnTo>
                <a:lnTo>
                  <a:pt x="754" y="8103"/>
                </a:lnTo>
                <a:lnTo>
                  <a:pt x="560" y="8273"/>
                </a:lnTo>
                <a:lnTo>
                  <a:pt x="462" y="8371"/>
                </a:lnTo>
                <a:lnTo>
                  <a:pt x="462" y="7957"/>
                </a:lnTo>
                <a:lnTo>
                  <a:pt x="535" y="7957"/>
                </a:lnTo>
                <a:lnTo>
                  <a:pt x="584" y="7933"/>
                </a:lnTo>
                <a:lnTo>
                  <a:pt x="608" y="7884"/>
                </a:lnTo>
                <a:lnTo>
                  <a:pt x="730" y="7714"/>
                </a:lnTo>
                <a:lnTo>
                  <a:pt x="852" y="7543"/>
                </a:lnTo>
                <a:lnTo>
                  <a:pt x="949" y="7422"/>
                </a:lnTo>
                <a:close/>
                <a:moveTo>
                  <a:pt x="16935" y="7714"/>
                </a:moveTo>
                <a:lnTo>
                  <a:pt x="16935" y="8419"/>
                </a:lnTo>
                <a:lnTo>
                  <a:pt x="16716" y="8541"/>
                </a:lnTo>
                <a:lnTo>
                  <a:pt x="16497" y="8711"/>
                </a:lnTo>
                <a:lnTo>
                  <a:pt x="16351" y="8857"/>
                </a:lnTo>
                <a:lnTo>
                  <a:pt x="16376" y="8444"/>
                </a:lnTo>
                <a:lnTo>
                  <a:pt x="16449" y="8371"/>
                </a:lnTo>
                <a:lnTo>
                  <a:pt x="16522" y="8273"/>
                </a:lnTo>
                <a:lnTo>
                  <a:pt x="16668" y="8079"/>
                </a:lnTo>
                <a:lnTo>
                  <a:pt x="16862" y="7835"/>
                </a:lnTo>
                <a:lnTo>
                  <a:pt x="16935" y="7714"/>
                </a:lnTo>
                <a:close/>
                <a:moveTo>
                  <a:pt x="13042" y="3869"/>
                </a:moveTo>
                <a:lnTo>
                  <a:pt x="12872" y="3893"/>
                </a:lnTo>
                <a:lnTo>
                  <a:pt x="12702" y="3918"/>
                </a:lnTo>
                <a:lnTo>
                  <a:pt x="12239" y="3966"/>
                </a:lnTo>
                <a:lnTo>
                  <a:pt x="11777" y="3991"/>
                </a:lnTo>
                <a:lnTo>
                  <a:pt x="11388" y="3991"/>
                </a:lnTo>
                <a:lnTo>
                  <a:pt x="10974" y="3966"/>
                </a:lnTo>
                <a:lnTo>
                  <a:pt x="10755" y="3966"/>
                </a:lnTo>
                <a:lnTo>
                  <a:pt x="10560" y="4015"/>
                </a:lnTo>
                <a:lnTo>
                  <a:pt x="10366" y="4064"/>
                </a:lnTo>
                <a:lnTo>
                  <a:pt x="10220" y="4137"/>
                </a:lnTo>
                <a:lnTo>
                  <a:pt x="10171" y="4185"/>
                </a:lnTo>
                <a:lnTo>
                  <a:pt x="10122" y="4258"/>
                </a:lnTo>
                <a:lnTo>
                  <a:pt x="10147" y="4331"/>
                </a:lnTo>
                <a:lnTo>
                  <a:pt x="10171" y="4404"/>
                </a:lnTo>
                <a:lnTo>
                  <a:pt x="10341" y="4502"/>
                </a:lnTo>
                <a:lnTo>
                  <a:pt x="10536" y="4575"/>
                </a:lnTo>
                <a:lnTo>
                  <a:pt x="10731" y="4599"/>
                </a:lnTo>
                <a:lnTo>
                  <a:pt x="10950" y="4623"/>
                </a:lnTo>
                <a:lnTo>
                  <a:pt x="12142" y="4623"/>
                </a:lnTo>
                <a:lnTo>
                  <a:pt x="12580" y="4599"/>
                </a:lnTo>
                <a:lnTo>
                  <a:pt x="12458" y="4745"/>
                </a:lnTo>
                <a:lnTo>
                  <a:pt x="12312" y="4867"/>
                </a:lnTo>
                <a:lnTo>
                  <a:pt x="12020" y="5110"/>
                </a:lnTo>
                <a:lnTo>
                  <a:pt x="11461" y="5548"/>
                </a:lnTo>
                <a:lnTo>
                  <a:pt x="10901" y="5986"/>
                </a:lnTo>
                <a:lnTo>
                  <a:pt x="10633" y="6205"/>
                </a:lnTo>
                <a:lnTo>
                  <a:pt x="10366" y="6473"/>
                </a:lnTo>
                <a:lnTo>
                  <a:pt x="9879" y="7008"/>
                </a:lnTo>
                <a:lnTo>
                  <a:pt x="9392" y="7568"/>
                </a:lnTo>
                <a:lnTo>
                  <a:pt x="9149" y="7835"/>
                </a:lnTo>
                <a:lnTo>
                  <a:pt x="8881" y="8079"/>
                </a:lnTo>
                <a:lnTo>
                  <a:pt x="8760" y="7957"/>
                </a:lnTo>
                <a:lnTo>
                  <a:pt x="8614" y="7860"/>
                </a:lnTo>
                <a:lnTo>
                  <a:pt x="8346" y="7665"/>
                </a:lnTo>
                <a:lnTo>
                  <a:pt x="7957" y="7324"/>
                </a:lnTo>
                <a:lnTo>
                  <a:pt x="7567" y="6959"/>
                </a:lnTo>
                <a:lnTo>
                  <a:pt x="7300" y="6692"/>
                </a:lnTo>
                <a:lnTo>
                  <a:pt x="7008" y="6424"/>
                </a:lnTo>
                <a:lnTo>
                  <a:pt x="6837" y="6302"/>
                </a:lnTo>
                <a:lnTo>
                  <a:pt x="6667" y="6205"/>
                </a:lnTo>
                <a:lnTo>
                  <a:pt x="6497" y="6132"/>
                </a:lnTo>
                <a:lnTo>
                  <a:pt x="6302" y="6083"/>
                </a:lnTo>
                <a:lnTo>
                  <a:pt x="6253" y="6059"/>
                </a:lnTo>
                <a:lnTo>
                  <a:pt x="6107" y="6059"/>
                </a:lnTo>
                <a:lnTo>
                  <a:pt x="6034" y="6108"/>
                </a:lnTo>
                <a:lnTo>
                  <a:pt x="5864" y="6205"/>
                </a:lnTo>
                <a:lnTo>
                  <a:pt x="5718" y="6351"/>
                </a:lnTo>
                <a:lnTo>
                  <a:pt x="5450" y="6643"/>
                </a:lnTo>
                <a:lnTo>
                  <a:pt x="5207" y="6984"/>
                </a:lnTo>
                <a:lnTo>
                  <a:pt x="4964" y="7300"/>
                </a:lnTo>
                <a:lnTo>
                  <a:pt x="4818" y="7519"/>
                </a:lnTo>
                <a:lnTo>
                  <a:pt x="4623" y="7714"/>
                </a:lnTo>
                <a:lnTo>
                  <a:pt x="4258" y="8079"/>
                </a:lnTo>
                <a:lnTo>
                  <a:pt x="3918" y="8468"/>
                </a:lnTo>
                <a:lnTo>
                  <a:pt x="3747" y="8687"/>
                </a:lnTo>
                <a:lnTo>
                  <a:pt x="3626" y="8906"/>
                </a:lnTo>
                <a:lnTo>
                  <a:pt x="3601" y="8955"/>
                </a:lnTo>
                <a:lnTo>
                  <a:pt x="3601" y="9003"/>
                </a:lnTo>
                <a:lnTo>
                  <a:pt x="3626" y="9052"/>
                </a:lnTo>
                <a:lnTo>
                  <a:pt x="3650" y="9101"/>
                </a:lnTo>
                <a:lnTo>
                  <a:pt x="3699" y="9125"/>
                </a:lnTo>
                <a:lnTo>
                  <a:pt x="3747" y="9149"/>
                </a:lnTo>
                <a:lnTo>
                  <a:pt x="3796" y="9149"/>
                </a:lnTo>
                <a:lnTo>
                  <a:pt x="3869" y="9125"/>
                </a:lnTo>
                <a:lnTo>
                  <a:pt x="4064" y="9028"/>
                </a:lnTo>
                <a:lnTo>
                  <a:pt x="4283" y="8857"/>
                </a:lnTo>
                <a:lnTo>
                  <a:pt x="4477" y="8687"/>
                </a:lnTo>
                <a:lnTo>
                  <a:pt x="4672" y="8492"/>
                </a:lnTo>
                <a:lnTo>
                  <a:pt x="5037" y="8103"/>
                </a:lnTo>
                <a:lnTo>
                  <a:pt x="5353" y="7689"/>
                </a:lnTo>
                <a:lnTo>
                  <a:pt x="5669" y="7276"/>
                </a:lnTo>
                <a:lnTo>
                  <a:pt x="6010" y="6838"/>
                </a:lnTo>
                <a:lnTo>
                  <a:pt x="6156" y="6716"/>
                </a:lnTo>
                <a:lnTo>
                  <a:pt x="6302" y="6594"/>
                </a:lnTo>
                <a:lnTo>
                  <a:pt x="6594" y="6838"/>
                </a:lnTo>
                <a:lnTo>
                  <a:pt x="6910" y="7105"/>
                </a:lnTo>
                <a:lnTo>
                  <a:pt x="7470" y="7665"/>
                </a:lnTo>
                <a:lnTo>
                  <a:pt x="7762" y="7933"/>
                </a:lnTo>
                <a:lnTo>
                  <a:pt x="8078" y="8249"/>
                </a:lnTo>
                <a:lnTo>
                  <a:pt x="8249" y="8395"/>
                </a:lnTo>
                <a:lnTo>
                  <a:pt x="8443" y="8492"/>
                </a:lnTo>
                <a:lnTo>
                  <a:pt x="8614" y="8565"/>
                </a:lnTo>
                <a:lnTo>
                  <a:pt x="8808" y="8590"/>
                </a:lnTo>
                <a:lnTo>
                  <a:pt x="8906" y="8565"/>
                </a:lnTo>
                <a:lnTo>
                  <a:pt x="8979" y="8590"/>
                </a:lnTo>
                <a:lnTo>
                  <a:pt x="9076" y="8541"/>
                </a:lnTo>
                <a:lnTo>
                  <a:pt x="9392" y="8298"/>
                </a:lnTo>
                <a:lnTo>
                  <a:pt x="9684" y="8006"/>
                </a:lnTo>
                <a:lnTo>
                  <a:pt x="10244" y="7422"/>
                </a:lnTo>
                <a:lnTo>
                  <a:pt x="10779" y="6838"/>
                </a:lnTo>
                <a:lnTo>
                  <a:pt x="11071" y="6570"/>
                </a:lnTo>
                <a:lnTo>
                  <a:pt x="11388" y="6302"/>
                </a:lnTo>
                <a:lnTo>
                  <a:pt x="11996" y="5840"/>
                </a:lnTo>
                <a:lnTo>
                  <a:pt x="12604" y="5353"/>
                </a:lnTo>
                <a:lnTo>
                  <a:pt x="12847" y="5134"/>
                </a:lnTo>
                <a:lnTo>
                  <a:pt x="13066" y="4915"/>
                </a:lnTo>
                <a:lnTo>
                  <a:pt x="13139" y="5743"/>
                </a:lnTo>
                <a:lnTo>
                  <a:pt x="13115" y="6059"/>
                </a:lnTo>
                <a:lnTo>
                  <a:pt x="13091" y="6448"/>
                </a:lnTo>
                <a:lnTo>
                  <a:pt x="13091" y="6643"/>
                </a:lnTo>
                <a:lnTo>
                  <a:pt x="13115" y="6813"/>
                </a:lnTo>
                <a:lnTo>
                  <a:pt x="13164" y="6984"/>
                </a:lnTo>
                <a:lnTo>
                  <a:pt x="13261" y="7105"/>
                </a:lnTo>
                <a:lnTo>
                  <a:pt x="13310" y="7130"/>
                </a:lnTo>
                <a:lnTo>
                  <a:pt x="13383" y="7154"/>
                </a:lnTo>
                <a:lnTo>
                  <a:pt x="13456" y="7154"/>
                </a:lnTo>
                <a:lnTo>
                  <a:pt x="13504" y="7130"/>
                </a:lnTo>
                <a:lnTo>
                  <a:pt x="13626" y="7032"/>
                </a:lnTo>
                <a:lnTo>
                  <a:pt x="13699" y="6886"/>
                </a:lnTo>
                <a:lnTo>
                  <a:pt x="13723" y="6716"/>
                </a:lnTo>
                <a:lnTo>
                  <a:pt x="13748" y="6546"/>
                </a:lnTo>
                <a:lnTo>
                  <a:pt x="13723" y="6181"/>
                </a:lnTo>
                <a:lnTo>
                  <a:pt x="13699" y="5889"/>
                </a:lnTo>
                <a:lnTo>
                  <a:pt x="13675" y="5086"/>
                </a:lnTo>
                <a:lnTo>
                  <a:pt x="13650" y="4672"/>
                </a:lnTo>
                <a:lnTo>
                  <a:pt x="13602" y="4477"/>
                </a:lnTo>
                <a:lnTo>
                  <a:pt x="13529" y="4307"/>
                </a:lnTo>
                <a:lnTo>
                  <a:pt x="13504" y="4258"/>
                </a:lnTo>
                <a:lnTo>
                  <a:pt x="13456" y="4210"/>
                </a:lnTo>
                <a:lnTo>
                  <a:pt x="13456" y="4137"/>
                </a:lnTo>
                <a:lnTo>
                  <a:pt x="13456" y="4064"/>
                </a:lnTo>
                <a:lnTo>
                  <a:pt x="13407" y="4015"/>
                </a:lnTo>
                <a:lnTo>
                  <a:pt x="13358" y="3966"/>
                </a:lnTo>
                <a:lnTo>
                  <a:pt x="13285" y="3918"/>
                </a:lnTo>
                <a:lnTo>
                  <a:pt x="13188" y="3893"/>
                </a:lnTo>
                <a:lnTo>
                  <a:pt x="13042" y="3869"/>
                </a:lnTo>
                <a:close/>
                <a:moveTo>
                  <a:pt x="973" y="8298"/>
                </a:moveTo>
                <a:lnTo>
                  <a:pt x="998" y="8882"/>
                </a:lnTo>
                <a:lnTo>
                  <a:pt x="925" y="8906"/>
                </a:lnTo>
                <a:lnTo>
                  <a:pt x="827" y="8979"/>
                </a:lnTo>
                <a:lnTo>
                  <a:pt x="730" y="9052"/>
                </a:lnTo>
                <a:lnTo>
                  <a:pt x="487" y="9320"/>
                </a:lnTo>
                <a:lnTo>
                  <a:pt x="487" y="8955"/>
                </a:lnTo>
                <a:lnTo>
                  <a:pt x="560" y="8906"/>
                </a:lnTo>
                <a:lnTo>
                  <a:pt x="608" y="8809"/>
                </a:lnTo>
                <a:lnTo>
                  <a:pt x="803" y="8541"/>
                </a:lnTo>
                <a:lnTo>
                  <a:pt x="973" y="8298"/>
                </a:lnTo>
                <a:close/>
                <a:moveTo>
                  <a:pt x="16935" y="8541"/>
                </a:moveTo>
                <a:lnTo>
                  <a:pt x="16935" y="8979"/>
                </a:lnTo>
                <a:lnTo>
                  <a:pt x="16960" y="9247"/>
                </a:lnTo>
                <a:lnTo>
                  <a:pt x="16716" y="9393"/>
                </a:lnTo>
                <a:lnTo>
                  <a:pt x="16497" y="9539"/>
                </a:lnTo>
                <a:lnTo>
                  <a:pt x="16376" y="9660"/>
                </a:lnTo>
                <a:lnTo>
                  <a:pt x="16376" y="9198"/>
                </a:lnTo>
                <a:lnTo>
                  <a:pt x="16424" y="9149"/>
                </a:lnTo>
                <a:lnTo>
                  <a:pt x="16497" y="9076"/>
                </a:lnTo>
                <a:lnTo>
                  <a:pt x="16595" y="8930"/>
                </a:lnTo>
                <a:lnTo>
                  <a:pt x="16935" y="8541"/>
                </a:lnTo>
                <a:close/>
                <a:moveTo>
                  <a:pt x="998" y="9076"/>
                </a:moveTo>
                <a:lnTo>
                  <a:pt x="1022" y="9685"/>
                </a:lnTo>
                <a:lnTo>
                  <a:pt x="925" y="9709"/>
                </a:lnTo>
                <a:lnTo>
                  <a:pt x="827" y="9782"/>
                </a:lnTo>
                <a:lnTo>
                  <a:pt x="657" y="9904"/>
                </a:lnTo>
                <a:lnTo>
                  <a:pt x="535" y="10025"/>
                </a:lnTo>
                <a:lnTo>
                  <a:pt x="511" y="9636"/>
                </a:lnTo>
                <a:lnTo>
                  <a:pt x="584" y="9587"/>
                </a:lnTo>
                <a:lnTo>
                  <a:pt x="852" y="9247"/>
                </a:lnTo>
                <a:lnTo>
                  <a:pt x="998" y="9076"/>
                </a:lnTo>
                <a:close/>
                <a:moveTo>
                  <a:pt x="16960" y="9368"/>
                </a:moveTo>
                <a:lnTo>
                  <a:pt x="16935" y="9806"/>
                </a:lnTo>
                <a:lnTo>
                  <a:pt x="16741" y="9928"/>
                </a:lnTo>
                <a:lnTo>
                  <a:pt x="16546" y="10074"/>
                </a:lnTo>
                <a:lnTo>
                  <a:pt x="16400" y="10196"/>
                </a:lnTo>
                <a:lnTo>
                  <a:pt x="16376" y="9952"/>
                </a:lnTo>
                <a:lnTo>
                  <a:pt x="16449" y="9855"/>
                </a:lnTo>
                <a:lnTo>
                  <a:pt x="16668" y="9636"/>
                </a:lnTo>
                <a:lnTo>
                  <a:pt x="16960" y="9368"/>
                </a:lnTo>
                <a:close/>
                <a:moveTo>
                  <a:pt x="16935" y="10001"/>
                </a:moveTo>
                <a:lnTo>
                  <a:pt x="16935" y="10342"/>
                </a:lnTo>
                <a:lnTo>
                  <a:pt x="16814" y="10415"/>
                </a:lnTo>
                <a:lnTo>
                  <a:pt x="16668" y="10488"/>
                </a:lnTo>
                <a:lnTo>
                  <a:pt x="16424" y="10682"/>
                </a:lnTo>
                <a:lnTo>
                  <a:pt x="16400" y="10488"/>
                </a:lnTo>
                <a:lnTo>
                  <a:pt x="16546" y="10342"/>
                </a:lnTo>
                <a:lnTo>
                  <a:pt x="16692" y="10220"/>
                </a:lnTo>
                <a:lnTo>
                  <a:pt x="16935" y="10001"/>
                </a:lnTo>
                <a:close/>
                <a:moveTo>
                  <a:pt x="1046" y="10050"/>
                </a:moveTo>
                <a:lnTo>
                  <a:pt x="1046" y="10415"/>
                </a:lnTo>
                <a:lnTo>
                  <a:pt x="949" y="10463"/>
                </a:lnTo>
                <a:lnTo>
                  <a:pt x="852" y="10512"/>
                </a:lnTo>
                <a:lnTo>
                  <a:pt x="681" y="10682"/>
                </a:lnTo>
                <a:lnTo>
                  <a:pt x="584" y="10755"/>
                </a:lnTo>
                <a:lnTo>
                  <a:pt x="560" y="10536"/>
                </a:lnTo>
                <a:lnTo>
                  <a:pt x="657" y="10463"/>
                </a:lnTo>
                <a:lnTo>
                  <a:pt x="730" y="10390"/>
                </a:lnTo>
                <a:lnTo>
                  <a:pt x="876" y="10220"/>
                </a:lnTo>
                <a:lnTo>
                  <a:pt x="1046" y="10050"/>
                </a:lnTo>
                <a:close/>
                <a:moveTo>
                  <a:pt x="4185" y="2385"/>
                </a:moveTo>
                <a:lnTo>
                  <a:pt x="5158" y="2409"/>
                </a:lnTo>
                <a:lnTo>
                  <a:pt x="6132" y="2434"/>
                </a:lnTo>
                <a:lnTo>
                  <a:pt x="7129" y="2458"/>
                </a:lnTo>
                <a:lnTo>
                  <a:pt x="8103" y="2482"/>
                </a:lnTo>
                <a:lnTo>
                  <a:pt x="15938" y="2482"/>
                </a:lnTo>
                <a:lnTo>
                  <a:pt x="15938" y="2823"/>
                </a:lnTo>
                <a:lnTo>
                  <a:pt x="15913" y="3164"/>
                </a:lnTo>
                <a:lnTo>
                  <a:pt x="15889" y="3529"/>
                </a:lnTo>
                <a:lnTo>
                  <a:pt x="15913" y="3869"/>
                </a:lnTo>
                <a:lnTo>
                  <a:pt x="15938" y="5013"/>
                </a:lnTo>
                <a:lnTo>
                  <a:pt x="15938" y="5597"/>
                </a:lnTo>
                <a:lnTo>
                  <a:pt x="15938" y="6181"/>
                </a:lnTo>
                <a:lnTo>
                  <a:pt x="15913" y="7300"/>
                </a:lnTo>
                <a:lnTo>
                  <a:pt x="15889" y="8419"/>
                </a:lnTo>
                <a:lnTo>
                  <a:pt x="15889" y="9539"/>
                </a:lnTo>
                <a:lnTo>
                  <a:pt x="15913" y="10123"/>
                </a:lnTo>
                <a:lnTo>
                  <a:pt x="15938" y="10682"/>
                </a:lnTo>
                <a:lnTo>
                  <a:pt x="14161" y="10634"/>
                </a:lnTo>
                <a:lnTo>
                  <a:pt x="13285" y="10609"/>
                </a:lnTo>
                <a:lnTo>
                  <a:pt x="12385" y="10609"/>
                </a:lnTo>
                <a:lnTo>
                  <a:pt x="11315" y="10585"/>
                </a:lnTo>
                <a:lnTo>
                  <a:pt x="10220" y="10561"/>
                </a:lnTo>
                <a:lnTo>
                  <a:pt x="9149" y="10536"/>
                </a:lnTo>
                <a:lnTo>
                  <a:pt x="8614" y="10536"/>
                </a:lnTo>
                <a:lnTo>
                  <a:pt x="8054" y="10561"/>
                </a:lnTo>
                <a:lnTo>
                  <a:pt x="7056" y="10609"/>
                </a:lnTo>
                <a:lnTo>
                  <a:pt x="6059" y="10609"/>
                </a:lnTo>
                <a:lnTo>
                  <a:pt x="5037" y="10634"/>
                </a:lnTo>
                <a:lnTo>
                  <a:pt x="4039" y="10658"/>
                </a:lnTo>
                <a:lnTo>
                  <a:pt x="3334" y="10707"/>
                </a:lnTo>
                <a:lnTo>
                  <a:pt x="2604" y="10755"/>
                </a:lnTo>
                <a:lnTo>
                  <a:pt x="2068" y="10731"/>
                </a:lnTo>
                <a:lnTo>
                  <a:pt x="1533" y="10707"/>
                </a:lnTo>
                <a:lnTo>
                  <a:pt x="1460" y="8833"/>
                </a:lnTo>
                <a:lnTo>
                  <a:pt x="1436" y="7908"/>
                </a:lnTo>
                <a:lnTo>
                  <a:pt x="1411" y="6959"/>
                </a:lnTo>
                <a:lnTo>
                  <a:pt x="1460" y="5840"/>
                </a:lnTo>
                <a:lnTo>
                  <a:pt x="1509" y="4672"/>
                </a:lnTo>
                <a:lnTo>
                  <a:pt x="1533" y="3529"/>
                </a:lnTo>
                <a:lnTo>
                  <a:pt x="1509" y="2945"/>
                </a:lnTo>
                <a:lnTo>
                  <a:pt x="1484" y="2385"/>
                </a:lnTo>
                <a:lnTo>
                  <a:pt x="1703" y="2385"/>
                </a:lnTo>
                <a:lnTo>
                  <a:pt x="1947" y="2409"/>
                </a:lnTo>
                <a:lnTo>
                  <a:pt x="2409" y="2434"/>
                </a:lnTo>
                <a:lnTo>
                  <a:pt x="3285" y="2409"/>
                </a:lnTo>
                <a:lnTo>
                  <a:pt x="4185" y="2385"/>
                </a:lnTo>
                <a:close/>
                <a:moveTo>
                  <a:pt x="12288" y="11096"/>
                </a:moveTo>
                <a:lnTo>
                  <a:pt x="12531" y="11120"/>
                </a:lnTo>
                <a:lnTo>
                  <a:pt x="12434" y="11193"/>
                </a:lnTo>
                <a:lnTo>
                  <a:pt x="12191" y="11364"/>
                </a:lnTo>
                <a:lnTo>
                  <a:pt x="12118" y="11437"/>
                </a:lnTo>
                <a:lnTo>
                  <a:pt x="11874" y="11437"/>
                </a:lnTo>
                <a:lnTo>
                  <a:pt x="11923" y="11388"/>
                </a:lnTo>
                <a:lnTo>
                  <a:pt x="12118" y="11242"/>
                </a:lnTo>
                <a:lnTo>
                  <a:pt x="12288" y="11096"/>
                </a:lnTo>
                <a:close/>
                <a:moveTo>
                  <a:pt x="11290" y="11072"/>
                </a:moveTo>
                <a:lnTo>
                  <a:pt x="11972" y="11096"/>
                </a:lnTo>
                <a:lnTo>
                  <a:pt x="11753" y="11193"/>
                </a:lnTo>
                <a:lnTo>
                  <a:pt x="11534" y="11339"/>
                </a:lnTo>
                <a:lnTo>
                  <a:pt x="11388" y="11437"/>
                </a:lnTo>
                <a:lnTo>
                  <a:pt x="10877" y="11461"/>
                </a:lnTo>
                <a:lnTo>
                  <a:pt x="10925" y="11412"/>
                </a:lnTo>
                <a:lnTo>
                  <a:pt x="11120" y="11242"/>
                </a:lnTo>
                <a:lnTo>
                  <a:pt x="11217" y="11169"/>
                </a:lnTo>
                <a:lnTo>
                  <a:pt x="11290" y="11072"/>
                </a:lnTo>
                <a:close/>
                <a:moveTo>
                  <a:pt x="13115" y="11120"/>
                </a:moveTo>
                <a:lnTo>
                  <a:pt x="12920" y="11291"/>
                </a:lnTo>
                <a:lnTo>
                  <a:pt x="12775" y="11461"/>
                </a:lnTo>
                <a:lnTo>
                  <a:pt x="12604" y="11461"/>
                </a:lnTo>
                <a:lnTo>
                  <a:pt x="12945" y="11120"/>
                </a:lnTo>
                <a:close/>
                <a:moveTo>
                  <a:pt x="1509" y="11145"/>
                </a:moveTo>
                <a:lnTo>
                  <a:pt x="1776" y="11218"/>
                </a:lnTo>
                <a:lnTo>
                  <a:pt x="2044" y="11266"/>
                </a:lnTo>
                <a:lnTo>
                  <a:pt x="1849" y="11388"/>
                </a:lnTo>
                <a:lnTo>
                  <a:pt x="1679" y="11510"/>
                </a:lnTo>
                <a:lnTo>
                  <a:pt x="1095" y="11510"/>
                </a:lnTo>
                <a:lnTo>
                  <a:pt x="1241" y="11364"/>
                </a:lnTo>
                <a:lnTo>
                  <a:pt x="1387" y="11266"/>
                </a:lnTo>
                <a:lnTo>
                  <a:pt x="1509" y="11145"/>
                </a:lnTo>
                <a:close/>
                <a:moveTo>
                  <a:pt x="13504" y="11145"/>
                </a:moveTo>
                <a:lnTo>
                  <a:pt x="14234" y="11169"/>
                </a:lnTo>
                <a:lnTo>
                  <a:pt x="14088" y="11242"/>
                </a:lnTo>
                <a:lnTo>
                  <a:pt x="13942" y="11315"/>
                </a:lnTo>
                <a:lnTo>
                  <a:pt x="13821" y="11412"/>
                </a:lnTo>
                <a:lnTo>
                  <a:pt x="13723" y="11510"/>
                </a:lnTo>
                <a:lnTo>
                  <a:pt x="13139" y="11485"/>
                </a:lnTo>
                <a:lnTo>
                  <a:pt x="13285" y="11339"/>
                </a:lnTo>
                <a:lnTo>
                  <a:pt x="13504" y="11145"/>
                </a:lnTo>
                <a:close/>
                <a:moveTo>
                  <a:pt x="16960" y="10999"/>
                </a:moveTo>
                <a:lnTo>
                  <a:pt x="17008" y="11485"/>
                </a:lnTo>
                <a:lnTo>
                  <a:pt x="16935" y="11461"/>
                </a:lnTo>
                <a:lnTo>
                  <a:pt x="16887" y="11461"/>
                </a:lnTo>
                <a:lnTo>
                  <a:pt x="16570" y="11510"/>
                </a:lnTo>
                <a:lnTo>
                  <a:pt x="16765" y="11242"/>
                </a:lnTo>
                <a:lnTo>
                  <a:pt x="16960" y="10999"/>
                </a:lnTo>
                <a:close/>
                <a:moveTo>
                  <a:pt x="15037" y="11169"/>
                </a:moveTo>
                <a:lnTo>
                  <a:pt x="14818" y="11339"/>
                </a:lnTo>
                <a:lnTo>
                  <a:pt x="14697" y="11461"/>
                </a:lnTo>
                <a:lnTo>
                  <a:pt x="14624" y="11558"/>
                </a:lnTo>
                <a:lnTo>
                  <a:pt x="14259" y="11558"/>
                </a:lnTo>
                <a:lnTo>
                  <a:pt x="14551" y="11364"/>
                </a:lnTo>
                <a:lnTo>
                  <a:pt x="14697" y="11266"/>
                </a:lnTo>
                <a:lnTo>
                  <a:pt x="14818" y="11169"/>
                </a:lnTo>
                <a:close/>
                <a:moveTo>
                  <a:pt x="15962" y="11193"/>
                </a:moveTo>
                <a:lnTo>
                  <a:pt x="15913" y="11242"/>
                </a:lnTo>
                <a:lnTo>
                  <a:pt x="15743" y="11388"/>
                </a:lnTo>
                <a:lnTo>
                  <a:pt x="15621" y="11558"/>
                </a:lnTo>
                <a:lnTo>
                  <a:pt x="15037" y="11558"/>
                </a:lnTo>
                <a:lnTo>
                  <a:pt x="15183" y="11412"/>
                </a:lnTo>
                <a:lnTo>
                  <a:pt x="15329" y="11291"/>
                </a:lnTo>
                <a:lnTo>
                  <a:pt x="15500" y="11193"/>
                </a:lnTo>
                <a:close/>
                <a:moveTo>
                  <a:pt x="16935" y="10366"/>
                </a:moveTo>
                <a:lnTo>
                  <a:pt x="16960" y="10853"/>
                </a:lnTo>
                <a:lnTo>
                  <a:pt x="16765" y="10974"/>
                </a:lnTo>
                <a:lnTo>
                  <a:pt x="16570" y="11120"/>
                </a:lnTo>
                <a:lnTo>
                  <a:pt x="16400" y="11315"/>
                </a:lnTo>
                <a:lnTo>
                  <a:pt x="16230" y="11534"/>
                </a:lnTo>
                <a:lnTo>
                  <a:pt x="15962" y="11558"/>
                </a:lnTo>
                <a:lnTo>
                  <a:pt x="16084" y="11412"/>
                </a:lnTo>
                <a:lnTo>
                  <a:pt x="16181" y="11315"/>
                </a:lnTo>
                <a:lnTo>
                  <a:pt x="16230" y="11266"/>
                </a:lnTo>
                <a:lnTo>
                  <a:pt x="16278" y="11193"/>
                </a:lnTo>
                <a:lnTo>
                  <a:pt x="16376" y="11169"/>
                </a:lnTo>
                <a:lnTo>
                  <a:pt x="16449" y="11096"/>
                </a:lnTo>
                <a:lnTo>
                  <a:pt x="16497" y="11023"/>
                </a:lnTo>
                <a:lnTo>
                  <a:pt x="16497" y="10926"/>
                </a:lnTo>
                <a:lnTo>
                  <a:pt x="16570" y="10877"/>
                </a:lnTo>
                <a:lnTo>
                  <a:pt x="16789" y="10634"/>
                </a:lnTo>
                <a:lnTo>
                  <a:pt x="16887" y="10512"/>
                </a:lnTo>
                <a:lnTo>
                  <a:pt x="16935" y="10366"/>
                </a:lnTo>
                <a:close/>
                <a:moveTo>
                  <a:pt x="1071" y="10780"/>
                </a:moveTo>
                <a:lnTo>
                  <a:pt x="1071" y="10828"/>
                </a:lnTo>
                <a:lnTo>
                  <a:pt x="1071" y="10901"/>
                </a:lnTo>
                <a:lnTo>
                  <a:pt x="1119" y="10974"/>
                </a:lnTo>
                <a:lnTo>
                  <a:pt x="1144" y="10999"/>
                </a:lnTo>
                <a:lnTo>
                  <a:pt x="1192" y="11047"/>
                </a:lnTo>
                <a:lnTo>
                  <a:pt x="1022" y="11169"/>
                </a:lnTo>
                <a:lnTo>
                  <a:pt x="827" y="11339"/>
                </a:lnTo>
                <a:lnTo>
                  <a:pt x="730" y="11461"/>
                </a:lnTo>
                <a:lnTo>
                  <a:pt x="657" y="11558"/>
                </a:lnTo>
                <a:lnTo>
                  <a:pt x="608" y="11583"/>
                </a:lnTo>
                <a:lnTo>
                  <a:pt x="608" y="11266"/>
                </a:lnTo>
                <a:lnTo>
                  <a:pt x="681" y="11193"/>
                </a:lnTo>
                <a:lnTo>
                  <a:pt x="754" y="11120"/>
                </a:lnTo>
                <a:lnTo>
                  <a:pt x="949" y="10901"/>
                </a:lnTo>
                <a:lnTo>
                  <a:pt x="1071" y="10780"/>
                </a:lnTo>
                <a:close/>
                <a:moveTo>
                  <a:pt x="2750" y="11266"/>
                </a:moveTo>
                <a:lnTo>
                  <a:pt x="2604" y="11412"/>
                </a:lnTo>
                <a:lnTo>
                  <a:pt x="2458" y="11583"/>
                </a:lnTo>
                <a:lnTo>
                  <a:pt x="2117" y="11534"/>
                </a:lnTo>
                <a:lnTo>
                  <a:pt x="2141" y="11510"/>
                </a:lnTo>
                <a:lnTo>
                  <a:pt x="2287" y="11388"/>
                </a:lnTo>
                <a:lnTo>
                  <a:pt x="2385" y="11266"/>
                </a:lnTo>
                <a:close/>
                <a:moveTo>
                  <a:pt x="8176" y="11072"/>
                </a:moveTo>
                <a:lnTo>
                  <a:pt x="8127" y="11120"/>
                </a:lnTo>
                <a:lnTo>
                  <a:pt x="7884" y="11339"/>
                </a:lnTo>
                <a:lnTo>
                  <a:pt x="7665" y="11583"/>
                </a:lnTo>
                <a:lnTo>
                  <a:pt x="7251" y="11583"/>
                </a:lnTo>
                <a:lnTo>
                  <a:pt x="7373" y="11461"/>
                </a:lnTo>
                <a:lnTo>
                  <a:pt x="7738" y="11096"/>
                </a:lnTo>
                <a:lnTo>
                  <a:pt x="8176" y="11072"/>
                </a:lnTo>
                <a:close/>
                <a:moveTo>
                  <a:pt x="9125" y="11047"/>
                </a:moveTo>
                <a:lnTo>
                  <a:pt x="8979" y="11145"/>
                </a:lnTo>
                <a:lnTo>
                  <a:pt x="8735" y="11339"/>
                </a:lnTo>
                <a:lnTo>
                  <a:pt x="8614" y="11461"/>
                </a:lnTo>
                <a:lnTo>
                  <a:pt x="8541" y="11583"/>
                </a:lnTo>
                <a:lnTo>
                  <a:pt x="8030" y="11583"/>
                </a:lnTo>
                <a:lnTo>
                  <a:pt x="8224" y="11388"/>
                </a:lnTo>
                <a:lnTo>
                  <a:pt x="8468" y="11169"/>
                </a:lnTo>
                <a:lnTo>
                  <a:pt x="8614" y="11072"/>
                </a:lnTo>
                <a:lnTo>
                  <a:pt x="9125" y="11047"/>
                </a:lnTo>
                <a:close/>
                <a:moveTo>
                  <a:pt x="10317" y="11047"/>
                </a:moveTo>
                <a:lnTo>
                  <a:pt x="10828" y="11072"/>
                </a:lnTo>
                <a:lnTo>
                  <a:pt x="10731" y="11120"/>
                </a:lnTo>
                <a:lnTo>
                  <a:pt x="10512" y="11315"/>
                </a:lnTo>
                <a:lnTo>
                  <a:pt x="10414" y="11412"/>
                </a:lnTo>
                <a:lnTo>
                  <a:pt x="10341" y="11534"/>
                </a:lnTo>
                <a:lnTo>
                  <a:pt x="9733" y="11583"/>
                </a:lnTo>
                <a:lnTo>
                  <a:pt x="10001" y="11315"/>
                </a:lnTo>
                <a:lnTo>
                  <a:pt x="10317" y="11072"/>
                </a:lnTo>
                <a:lnTo>
                  <a:pt x="10317" y="11047"/>
                </a:lnTo>
                <a:close/>
                <a:moveTo>
                  <a:pt x="7446" y="11096"/>
                </a:moveTo>
                <a:lnTo>
                  <a:pt x="7227" y="11242"/>
                </a:lnTo>
                <a:lnTo>
                  <a:pt x="7032" y="11388"/>
                </a:lnTo>
                <a:lnTo>
                  <a:pt x="6935" y="11485"/>
                </a:lnTo>
                <a:lnTo>
                  <a:pt x="6862" y="11583"/>
                </a:lnTo>
                <a:lnTo>
                  <a:pt x="6618" y="11607"/>
                </a:lnTo>
                <a:lnTo>
                  <a:pt x="6156" y="11607"/>
                </a:lnTo>
                <a:lnTo>
                  <a:pt x="6424" y="11388"/>
                </a:lnTo>
                <a:lnTo>
                  <a:pt x="6594" y="11266"/>
                </a:lnTo>
                <a:lnTo>
                  <a:pt x="6667" y="11193"/>
                </a:lnTo>
                <a:lnTo>
                  <a:pt x="6740" y="11120"/>
                </a:lnTo>
                <a:lnTo>
                  <a:pt x="7446" y="11096"/>
                </a:lnTo>
                <a:close/>
                <a:moveTo>
                  <a:pt x="10122" y="11047"/>
                </a:moveTo>
                <a:lnTo>
                  <a:pt x="9928" y="11169"/>
                </a:lnTo>
                <a:lnTo>
                  <a:pt x="9733" y="11291"/>
                </a:lnTo>
                <a:lnTo>
                  <a:pt x="9563" y="11437"/>
                </a:lnTo>
                <a:lnTo>
                  <a:pt x="9392" y="11607"/>
                </a:lnTo>
                <a:lnTo>
                  <a:pt x="8906" y="11607"/>
                </a:lnTo>
                <a:lnTo>
                  <a:pt x="9149" y="11364"/>
                </a:lnTo>
                <a:lnTo>
                  <a:pt x="9490" y="11047"/>
                </a:lnTo>
                <a:close/>
                <a:moveTo>
                  <a:pt x="3650" y="11193"/>
                </a:moveTo>
                <a:lnTo>
                  <a:pt x="3382" y="11364"/>
                </a:lnTo>
                <a:lnTo>
                  <a:pt x="3261" y="11485"/>
                </a:lnTo>
                <a:lnTo>
                  <a:pt x="3139" y="11631"/>
                </a:lnTo>
                <a:lnTo>
                  <a:pt x="2798" y="11607"/>
                </a:lnTo>
                <a:lnTo>
                  <a:pt x="3066" y="11242"/>
                </a:lnTo>
                <a:lnTo>
                  <a:pt x="3650" y="11193"/>
                </a:lnTo>
                <a:close/>
                <a:moveTo>
                  <a:pt x="4331" y="11145"/>
                </a:moveTo>
                <a:lnTo>
                  <a:pt x="4112" y="11315"/>
                </a:lnTo>
                <a:lnTo>
                  <a:pt x="3966" y="11461"/>
                </a:lnTo>
                <a:lnTo>
                  <a:pt x="3869" y="11558"/>
                </a:lnTo>
                <a:lnTo>
                  <a:pt x="3772" y="11656"/>
                </a:lnTo>
                <a:lnTo>
                  <a:pt x="3407" y="11656"/>
                </a:lnTo>
                <a:lnTo>
                  <a:pt x="3577" y="11485"/>
                </a:lnTo>
                <a:lnTo>
                  <a:pt x="3699" y="11339"/>
                </a:lnTo>
                <a:lnTo>
                  <a:pt x="3820" y="11169"/>
                </a:lnTo>
                <a:lnTo>
                  <a:pt x="4331" y="11145"/>
                </a:lnTo>
                <a:close/>
                <a:moveTo>
                  <a:pt x="6375" y="11120"/>
                </a:moveTo>
                <a:lnTo>
                  <a:pt x="6205" y="11242"/>
                </a:lnTo>
                <a:lnTo>
                  <a:pt x="5986" y="11412"/>
                </a:lnTo>
                <a:lnTo>
                  <a:pt x="5888" y="11510"/>
                </a:lnTo>
                <a:lnTo>
                  <a:pt x="5815" y="11631"/>
                </a:lnTo>
                <a:lnTo>
                  <a:pt x="5037" y="11656"/>
                </a:lnTo>
                <a:lnTo>
                  <a:pt x="5353" y="11339"/>
                </a:lnTo>
                <a:lnTo>
                  <a:pt x="5572" y="11169"/>
                </a:lnTo>
                <a:lnTo>
                  <a:pt x="5596" y="11120"/>
                </a:lnTo>
                <a:close/>
                <a:moveTo>
                  <a:pt x="5134" y="11145"/>
                </a:moveTo>
                <a:lnTo>
                  <a:pt x="4964" y="11291"/>
                </a:lnTo>
                <a:lnTo>
                  <a:pt x="4794" y="11461"/>
                </a:lnTo>
                <a:lnTo>
                  <a:pt x="4769" y="11510"/>
                </a:lnTo>
                <a:lnTo>
                  <a:pt x="4769" y="11583"/>
                </a:lnTo>
                <a:lnTo>
                  <a:pt x="4769" y="11631"/>
                </a:lnTo>
                <a:lnTo>
                  <a:pt x="4794" y="11656"/>
                </a:lnTo>
                <a:lnTo>
                  <a:pt x="4137" y="11680"/>
                </a:lnTo>
                <a:lnTo>
                  <a:pt x="4137" y="11680"/>
                </a:lnTo>
                <a:lnTo>
                  <a:pt x="4258" y="11510"/>
                </a:lnTo>
                <a:lnTo>
                  <a:pt x="4404" y="11388"/>
                </a:lnTo>
                <a:lnTo>
                  <a:pt x="4575" y="11266"/>
                </a:lnTo>
                <a:lnTo>
                  <a:pt x="4672" y="11218"/>
                </a:lnTo>
                <a:lnTo>
                  <a:pt x="4721" y="11145"/>
                </a:lnTo>
                <a:close/>
                <a:moveTo>
                  <a:pt x="8541" y="0"/>
                </a:moveTo>
                <a:lnTo>
                  <a:pt x="8468" y="49"/>
                </a:lnTo>
                <a:lnTo>
                  <a:pt x="8395" y="146"/>
                </a:lnTo>
                <a:lnTo>
                  <a:pt x="8370" y="244"/>
                </a:lnTo>
                <a:lnTo>
                  <a:pt x="8346" y="463"/>
                </a:lnTo>
                <a:lnTo>
                  <a:pt x="8370" y="706"/>
                </a:lnTo>
                <a:lnTo>
                  <a:pt x="8419" y="949"/>
                </a:lnTo>
                <a:lnTo>
                  <a:pt x="4842" y="974"/>
                </a:lnTo>
                <a:lnTo>
                  <a:pt x="2555" y="998"/>
                </a:lnTo>
                <a:lnTo>
                  <a:pt x="1411" y="1022"/>
                </a:lnTo>
                <a:lnTo>
                  <a:pt x="827" y="1022"/>
                </a:lnTo>
                <a:lnTo>
                  <a:pt x="511" y="1047"/>
                </a:lnTo>
                <a:lnTo>
                  <a:pt x="243" y="1120"/>
                </a:lnTo>
                <a:lnTo>
                  <a:pt x="195" y="1144"/>
                </a:lnTo>
                <a:lnTo>
                  <a:pt x="170" y="1193"/>
                </a:lnTo>
                <a:lnTo>
                  <a:pt x="146" y="1241"/>
                </a:lnTo>
                <a:lnTo>
                  <a:pt x="170" y="1290"/>
                </a:lnTo>
                <a:lnTo>
                  <a:pt x="146" y="1314"/>
                </a:lnTo>
                <a:lnTo>
                  <a:pt x="73" y="1509"/>
                </a:lnTo>
                <a:lnTo>
                  <a:pt x="24" y="1704"/>
                </a:lnTo>
                <a:lnTo>
                  <a:pt x="0" y="1923"/>
                </a:lnTo>
                <a:lnTo>
                  <a:pt x="0" y="2142"/>
                </a:lnTo>
                <a:lnTo>
                  <a:pt x="24" y="2580"/>
                </a:lnTo>
                <a:lnTo>
                  <a:pt x="73" y="2993"/>
                </a:lnTo>
                <a:lnTo>
                  <a:pt x="97" y="3626"/>
                </a:lnTo>
                <a:lnTo>
                  <a:pt x="122" y="4234"/>
                </a:lnTo>
                <a:lnTo>
                  <a:pt x="122" y="5475"/>
                </a:lnTo>
                <a:lnTo>
                  <a:pt x="97" y="6302"/>
                </a:lnTo>
                <a:lnTo>
                  <a:pt x="73" y="7130"/>
                </a:lnTo>
                <a:lnTo>
                  <a:pt x="49" y="7957"/>
                </a:lnTo>
                <a:lnTo>
                  <a:pt x="49" y="8784"/>
                </a:lnTo>
                <a:lnTo>
                  <a:pt x="73" y="9563"/>
                </a:lnTo>
                <a:lnTo>
                  <a:pt x="97" y="10317"/>
                </a:lnTo>
                <a:lnTo>
                  <a:pt x="146" y="11072"/>
                </a:lnTo>
                <a:lnTo>
                  <a:pt x="170" y="11850"/>
                </a:lnTo>
                <a:lnTo>
                  <a:pt x="195" y="11923"/>
                </a:lnTo>
                <a:lnTo>
                  <a:pt x="219" y="11972"/>
                </a:lnTo>
                <a:lnTo>
                  <a:pt x="268" y="12020"/>
                </a:lnTo>
                <a:lnTo>
                  <a:pt x="316" y="12045"/>
                </a:lnTo>
                <a:lnTo>
                  <a:pt x="438" y="12045"/>
                </a:lnTo>
                <a:lnTo>
                  <a:pt x="511" y="12020"/>
                </a:lnTo>
                <a:lnTo>
                  <a:pt x="560" y="11996"/>
                </a:lnTo>
                <a:lnTo>
                  <a:pt x="560" y="11972"/>
                </a:lnTo>
                <a:lnTo>
                  <a:pt x="681" y="11923"/>
                </a:lnTo>
                <a:lnTo>
                  <a:pt x="803" y="11899"/>
                </a:lnTo>
                <a:lnTo>
                  <a:pt x="949" y="11874"/>
                </a:lnTo>
                <a:lnTo>
                  <a:pt x="1119" y="11874"/>
                </a:lnTo>
                <a:lnTo>
                  <a:pt x="1436" y="11899"/>
                </a:lnTo>
                <a:lnTo>
                  <a:pt x="1679" y="11923"/>
                </a:lnTo>
                <a:lnTo>
                  <a:pt x="2360" y="11972"/>
                </a:lnTo>
                <a:lnTo>
                  <a:pt x="3042" y="12045"/>
                </a:lnTo>
                <a:lnTo>
                  <a:pt x="3747" y="12093"/>
                </a:lnTo>
                <a:lnTo>
                  <a:pt x="4477" y="12118"/>
                </a:lnTo>
                <a:lnTo>
                  <a:pt x="4404" y="12215"/>
                </a:lnTo>
                <a:lnTo>
                  <a:pt x="4307" y="12337"/>
                </a:lnTo>
                <a:lnTo>
                  <a:pt x="4161" y="12580"/>
                </a:lnTo>
                <a:lnTo>
                  <a:pt x="3991" y="13018"/>
                </a:lnTo>
                <a:lnTo>
                  <a:pt x="3845" y="13334"/>
                </a:lnTo>
                <a:lnTo>
                  <a:pt x="3674" y="13651"/>
                </a:lnTo>
                <a:lnTo>
                  <a:pt x="3358" y="14283"/>
                </a:lnTo>
                <a:lnTo>
                  <a:pt x="3236" y="14502"/>
                </a:lnTo>
                <a:lnTo>
                  <a:pt x="3139" y="14746"/>
                </a:lnTo>
                <a:lnTo>
                  <a:pt x="3090" y="14843"/>
                </a:lnTo>
                <a:lnTo>
                  <a:pt x="3090" y="14965"/>
                </a:lnTo>
                <a:lnTo>
                  <a:pt x="3090" y="15086"/>
                </a:lnTo>
                <a:lnTo>
                  <a:pt x="3139" y="15232"/>
                </a:lnTo>
                <a:lnTo>
                  <a:pt x="3188" y="15281"/>
                </a:lnTo>
                <a:lnTo>
                  <a:pt x="3236" y="15305"/>
                </a:lnTo>
                <a:lnTo>
                  <a:pt x="3309" y="15330"/>
                </a:lnTo>
                <a:lnTo>
                  <a:pt x="3382" y="15305"/>
                </a:lnTo>
                <a:lnTo>
                  <a:pt x="3480" y="15281"/>
                </a:lnTo>
                <a:lnTo>
                  <a:pt x="3553" y="15208"/>
                </a:lnTo>
                <a:lnTo>
                  <a:pt x="3601" y="15159"/>
                </a:lnTo>
                <a:lnTo>
                  <a:pt x="3650" y="15086"/>
                </a:lnTo>
                <a:lnTo>
                  <a:pt x="3747" y="14916"/>
                </a:lnTo>
                <a:lnTo>
                  <a:pt x="3820" y="14721"/>
                </a:lnTo>
                <a:lnTo>
                  <a:pt x="4088" y="14210"/>
                </a:lnTo>
                <a:lnTo>
                  <a:pt x="4331" y="13699"/>
                </a:lnTo>
                <a:lnTo>
                  <a:pt x="4526" y="13237"/>
                </a:lnTo>
                <a:lnTo>
                  <a:pt x="4721" y="12750"/>
                </a:lnTo>
                <a:lnTo>
                  <a:pt x="4867" y="12434"/>
                </a:lnTo>
                <a:lnTo>
                  <a:pt x="4939" y="12264"/>
                </a:lnTo>
                <a:lnTo>
                  <a:pt x="4988" y="12118"/>
                </a:lnTo>
                <a:lnTo>
                  <a:pt x="6180" y="12045"/>
                </a:lnTo>
                <a:lnTo>
                  <a:pt x="7348" y="11996"/>
                </a:lnTo>
                <a:lnTo>
                  <a:pt x="7932" y="11996"/>
                </a:lnTo>
                <a:lnTo>
                  <a:pt x="8516" y="12020"/>
                </a:lnTo>
                <a:lnTo>
                  <a:pt x="9684" y="12020"/>
                </a:lnTo>
                <a:lnTo>
                  <a:pt x="10341" y="11996"/>
                </a:lnTo>
                <a:lnTo>
                  <a:pt x="10998" y="11947"/>
                </a:lnTo>
                <a:lnTo>
                  <a:pt x="11631" y="11874"/>
                </a:lnTo>
                <a:lnTo>
                  <a:pt x="12337" y="11874"/>
                </a:lnTo>
                <a:lnTo>
                  <a:pt x="12337" y="11996"/>
                </a:lnTo>
                <a:lnTo>
                  <a:pt x="12434" y="12410"/>
                </a:lnTo>
                <a:lnTo>
                  <a:pt x="12580" y="12799"/>
                </a:lnTo>
                <a:lnTo>
                  <a:pt x="12775" y="13188"/>
                </a:lnTo>
                <a:lnTo>
                  <a:pt x="12969" y="13578"/>
                </a:lnTo>
                <a:lnTo>
                  <a:pt x="13188" y="13943"/>
                </a:lnTo>
                <a:lnTo>
                  <a:pt x="13431" y="14308"/>
                </a:lnTo>
                <a:lnTo>
                  <a:pt x="13918" y="15013"/>
                </a:lnTo>
                <a:lnTo>
                  <a:pt x="14015" y="15111"/>
                </a:lnTo>
                <a:lnTo>
                  <a:pt x="14137" y="15159"/>
                </a:lnTo>
                <a:lnTo>
                  <a:pt x="14259" y="15135"/>
                </a:lnTo>
                <a:lnTo>
                  <a:pt x="14356" y="15111"/>
                </a:lnTo>
                <a:lnTo>
                  <a:pt x="14453" y="15038"/>
                </a:lnTo>
                <a:lnTo>
                  <a:pt x="14502" y="14940"/>
                </a:lnTo>
                <a:lnTo>
                  <a:pt x="14502" y="14819"/>
                </a:lnTo>
                <a:lnTo>
                  <a:pt x="14478" y="14770"/>
                </a:lnTo>
                <a:lnTo>
                  <a:pt x="14453" y="14697"/>
                </a:lnTo>
                <a:lnTo>
                  <a:pt x="13991" y="14040"/>
                </a:lnTo>
                <a:lnTo>
                  <a:pt x="13577" y="13359"/>
                </a:lnTo>
                <a:lnTo>
                  <a:pt x="13383" y="12994"/>
                </a:lnTo>
                <a:lnTo>
                  <a:pt x="13188" y="12653"/>
                </a:lnTo>
                <a:lnTo>
                  <a:pt x="13042" y="12288"/>
                </a:lnTo>
                <a:lnTo>
                  <a:pt x="12872" y="11899"/>
                </a:lnTo>
                <a:lnTo>
                  <a:pt x="13918" y="11947"/>
                </a:lnTo>
                <a:lnTo>
                  <a:pt x="14940" y="11996"/>
                </a:lnTo>
                <a:lnTo>
                  <a:pt x="15451" y="11996"/>
                </a:lnTo>
                <a:lnTo>
                  <a:pt x="15986" y="11972"/>
                </a:lnTo>
                <a:lnTo>
                  <a:pt x="16497" y="11947"/>
                </a:lnTo>
                <a:lnTo>
                  <a:pt x="17008" y="11899"/>
                </a:lnTo>
                <a:lnTo>
                  <a:pt x="17057" y="11874"/>
                </a:lnTo>
                <a:lnTo>
                  <a:pt x="17106" y="11947"/>
                </a:lnTo>
                <a:lnTo>
                  <a:pt x="17154" y="11996"/>
                </a:lnTo>
                <a:lnTo>
                  <a:pt x="17325" y="11996"/>
                </a:lnTo>
                <a:lnTo>
                  <a:pt x="17398" y="11947"/>
                </a:lnTo>
                <a:lnTo>
                  <a:pt x="17446" y="11899"/>
                </a:lnTo>
                <a:lnTo>
                  <a:pt x="17495" y="11802"/>
                </a:lnTo>
                <a:lnTo>
                  <a:pt x="17495" y="11704"/>
                </a:lnTo>
                <a:lnTo>
                  <a:pt x="17446" y="11339"/>
                </a:lnTo>
                <a:lnTo>
                  <a:pt x="17398" y="10950"/>
                </a:lnTo>
                <a:lnTo>
                  <a:pt x="17373" y="10171"/>
                </a:lnTo>
                <a:lnTo>
                  <a:pt x="17398" y="9393"/>
                </a:lnTo>
                <a:lnTo>
                  <a:pt x="17373" y="8614"/>
                </a:lnTo>
                <a:lnTo>
                  <a:pt x="17373" y="7008"/>
                </a:lnTo>
                <a:lnTo>
                  <a:pt x="17349" y="5402"/>
                </a:lnTo>
                <a:lnTo>
                  <a:pt x="17349" y="2507"/>
                </a:lnTo>
                <a:lnTo>
                  <a:pt x="17373" y="2239"/>
                </a:lnTo>
                <a:lnTo>
                  <a:pt x="17373" y="1898"/>
                </a:lnTo>
                <a:lnTo>
                  <a:pt x="17349" y="1728"/>
                </a:lnTo>
                <a:lnTo>
                  <a:pt x="17325" y="1558"/>
                </a:lnTo>
                <a:lnTo>
                  <a:pt x="17276" y="1436"/>
                </a:lnTo>
                <a:lnTo>
                  <a:pt x="17203" y="1314"/>
                </a:lnTo>
                <a:lnTo>
                  <a:pt x="17203" y="1241"/>
                </a:lnTo>
                <a:lnTo>
                  <a:pt x="17203" y="1193"/>
                </a:lnTo>
                <a:lnTo>
                  <a:pt x="17179" y="1144"/>
                </a:lnTo>
                <a:lnTo>
                  <a:pt x="17154" y="1095"/>
                </a:lnTo>
                <a:lnTo>
                  <a:pt x="17033" y="1047"/>
                </a:lnTo>
                <a:lnTo>
                  <a:pt x="16911" y="998"/>
                </a:lnTo>
                <a:lnTo>
                  <a:pt x="16789" y="974"/>
                </a:lnTo>
                <a:lnTo>
                  <a:pt x="16643" y="974"/>
                </a:lnTo>
                <a:lnTo>
                  <a:pt x="16351" y="998"/>
                </a:lnTo>
                <a:lnTo>
                  <a:pt x="16108" y="998"/>
                </a:lnTo>
                <a:lnTo>
                  <a:pt x="15062" y="974"/>
                </a:lnTo>
                <a:lnTo>
                  <a:pt x="14015" y="925"/>
                </a:lnTo>
                <a:lnTo>
                  <a:pt x="13456" y="901"/>
                </a:lnTo>
                <a:lnTo>
                  <a:pt x="12872" y="876"/>
                </a:lnTo>
                <a:lnTo>
                  <a:pt x="11704" y="901"/>
                </a:lnTo>
                <a:lnTo>
                  <a:pt x="9392" y="949"/>
                </a:lnTo>
                <a:lnTo>
                  <a:pt x="8930" y="949"/>
                </a:lnTo>
                <a:lnTo>
                  <a:pt x="8954" y="852"/>
                </a:lnTo>
                <a:lnTo>
                  <a:pt x="8954" y="779"/>
                </a:lnTo>
                <a:lnTo>
                  <a:pt x="8954" y="706"/>
                </a:lnTo>
                <a:lnTo>
                  <a:pt x="8906" y="609"/>
                </a:lnTo>
                <a:lnTo>
                  <a:pt x="8881" y="584"/>
                </a:lnTo>
                <a:lnTo>
                  <a:pt x="8857" y="463"/>
                </a:lnTo>
                <a:lnTo>
                  <a:pt x="8833" y="244"/>
                </a:lnTo>
                <a:lnTo>
                  <a:pt x="8808" y="146"/>
                </a:lnTo>
                <a:lnTo>
                  <a:pt x="8735" y="49"/>
                </a:lnTo>
                <a:lnTo>
                  <a:pt x="8662" y="0"/>
                </a:lnTo>
                <a:close/>
              </a:path>
            </a:pathLst>
          </a:custGeom>
          <a:solidFill>
            <a:srgbClr val="FFFFFF"/>
          </a:solidFill>
          <a:ln cap="flat" cmpd="sng" w="9525">
            <a:solidFill>
              <a:schemeClr val="accent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5" name="Google Shape;285;p51"/>
          <p:cNvSpPr txBox="1"/>
          <p:nvPr/>
        </p:nvSpPr>
        <p:spPr>
          <a:xfrm>
            <a:off x="6102000" y="3030975"/>
            <a:ext cx="2631900" cy="273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2600"/>
              <a:t>A sí mismo</a:t>
            </a:r>
            <a:endParaRPr b="1"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sz="1600"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lang="es" sz="1600"/>
              <a:t>Evaluación “ipsativa” o “formativa”.  El estudiante se compara consigo mismo</a:t>
            </a:r>
            <a:endParaRPr/>
          </a:p>
        </p:txBody>
      </p:sp>
      <p:sp>
        <p:nvSpPr>
          <p:cNvPr id="286" name="Google Shape;286;p51"/>
          <p:cNvSpPr txBox="1"/>
          <p:nvPr/>
        </p:nvSpPr>
        <p:spPr>
          <a:xfrm>
            <a:off x="3317700" y="3030975"/>
            <a:ext cx="2631900" cy="273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2600"/>
              <a:t>A criterios</a:t>
            </a:r>
            <a:endParaRPr b="1"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sz="1600"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lang="es" sz="1600"/>
              <a:t>El estudiante se evalúa sobre una regla o estándares...</a:t>
            </a:r>
            <a:endParaRPr/>
          </a:p>
        </p:txBody>
      </p:sp>
      <p:sp>
        <p:nvSpPr>
          <p:cNvPr id="287" name="Google Shape;287;p51"/>
          <p:cNvSpPr txBox="1"/>
          <p:nvPr/>
        </p:nvSpPr>
        <p:spPr>
          <a:xfrm>
            <a:off x="533400" y="3030975"/>
            <a:ext cx="2631900" cy="273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2600"/>
              <a:t>A norma</a:t>
            </a:r>
            <a:endParaRPr b="1"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sz="1600"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lang="es" sz="1600"/>
              <a:t>El estudiante se compara con respecto al grupo de clase</a:t>
            </a:r>
            <a:endParaRPr/>
          </a:p>
        </p:txBody>
      </p:sp>
      <p:sp>
        <p:nvSpPr>
          <p:cNvPr id="288" name="Google Shape;288;p51"/>
          <p:cNvSpPr/>
          <p:nvPr/>
        </p:nvSpPr>
        <p:spPr>
          <a:xfrm>
            <a:off x="674502" y="3593800"/>
            <a:ext cx="1442481" cy="102978"/>
          </a:xfrm>
          <a:custGeom>
            <a:rect b="b" l="l" r="r" t="t"/>
            <a:pathLst>
              <a:path extrusionOk="0" h="2831" w="27831">
                <a:moveTo>
                  <a:pt x="27264" y="944"/>
                </a:moveTo>
                <a:lnTo>
                  <a:pt x="27359" y="1086"/>
                </a:lnTo>
                <a:lnTo>
                  <a:pt x="27359" y="944"/>
                </a:lnTo>
                <a:close/>
                <a:moveTo>
                  <a:pt x="27359" y="1086"/>
                </a:moveTo>
                <a:lnTo>
                  <a:pt x="27359" y="1133"/>
                </a:lnTo>
                <a:lnTo>
                  <a:pt x="27372" y="1106"/>
                </a:lnTo>
                <a:lnTo>
                  <a:pt x="27372" y="1106"/>
                </a:lnTo>
                <a:lnTo>
                  <a:pt x="27359" y="1086"/>
                </a:lnTo>
                <a:close/>
                <a:moveTo>
                  <a:pt x="27453" y="944"/>
                </a:moveTo>
                <a:lnTo>
                  <a:pt x="27372" y="1106"/>
                </a:lnTo>
                <a:lnTo>
                  <a:pt x="27372" y="1106"/>
                </a:lnTo>
                <a:lnTo>
                  <a:pt x="27453" y="1227"/>
                </a:lnTo>
                <a:lnTo>
                  <a:pt x="27453" y="944"/>
                </a:lnTo>
                <a:close/>
                <a:moveTo>
                  <a:pt x="27642" y="1039"/>
                </a:moveTo>
                <a:lnTo>
                  <a:pt x="27453" y="1227"/>
                </a:lnTo>
                <a:lnTo>
                  <a:pt x="27453" y="1322"/>
                </a:lnTo>
                <a:lnTo>
                  <a:pt x="27453" y="1416"/>
                </a:lnTo>
                <a:lnTo>
                  <a:pt x="27830" y="1416"/>
                </a:lnTo>
                <a:lnTo>
                  <a:pt x="27830" y="1227"/>
                </a:lnTo>
                <a:lnTo>
                  <a:pt x="27736" y="1322"/>
                </a:lnTo>
                <a:lnTo>
                  <a:pt x="27736" y="1227"/>
                </a:lnTo>
                <a:lnTo>
                  <a:pt x="27736" y="1133"/>
                </a:lnTo>
                <a:lnTo>
                  <a:pt x="27642" y="1039"/>
                </a:lnTo>
                <a:close/>
                <a:moveTo>
                  <a:pt x="20189" y="1"/>
                </a:moveTo>
                <a:lnTo>
                  <a:pt x="20095" y="190"/>
                </a:lnTo>
                <a:lnTo>
                  <a:pt x="20000" y="95"/>
                </a:lnTo>
                <a:lnTo>
                  <a:pt x="19906" y="284"/>
                </a:lnTo>
                <a:lnTo>
                  <a:pt x="19812" y="473"/>
                </a:lnTo>
                <a:lnTo>
                  <a:pt x="19529" y="284"/>
                </a:lnTo>
                <a:lnTo>
                  <a:pt x="19340" y="95"/>
                </a:lnTo>
                <a:lnTo>
                  <a:pt x="19246" y="95"/>
                </a:lnTo>
                <a:lnTo>
                  <a:pt x="19246" y="190"/>
                </a:lnTo>
                <a:lnTo>
                  <a:pt x="19151" y="378"/>
                </a:lnTo>
                <a:lnTo>
                  <a:pt x="19434" y="190"/>
                </a:lnTo>
                <a:lnTo>
                  <a:pt x="19246" y="473"/>
                </a:lnTo>
                <a:lnTo>
                  <a:pt x="19434" y="378"/>
                </a:lnTo>
                <a:lnTo>
                  <a:pt x="19434" y="567"/>
                </a:lnTo>
                <a:lnTo>
                  <a:pt x="19151" y="567"/>
                </a:lnTo>
                <a:lnTo>
                  <a:pt x="19151" y="190"/>
                </a:lnTo>
                <a:lnTo>
                  <a:pt x="19057" y="95"/>
                </a:lnTo>
                <a:lnTo>
                  <a:pt x="18963" y="95"/>
                </a:lnTo>
                <a:lnTo>
                  <a:pt x="18774" y="284"/>
                </a:lnTo>
                <a:lnTo>
                  <a:pt x="18680" y="473"/>
                </a:lnTo>
                <a:lnTo>
                  <a:pt x="18585" y="378"/>
                </a:lnTo>
                <a:lnTo>
                  <a:pt x="18491" y="190"/>
                </a:lnTo>
                <a:lnTo>
                  <a:pt x="18397" y="378"/>
                </a:lnTo>
                <a:lnTo>
                  <a:pt x="17925" y="567"/>
                </a:lnTo>
                <a:lnTo>
                  <a:pt x="18019" y="284"/>
                </a:lnTo>
                <a:lnTo>
                  <a:pt x="17831" y="378"/>
                </a:lnTo>
                <a:lnTo>
                  <a:pt x="17642" y="567"/>
                </a:lnTo>
                <a:lnTo>
                  <a:pt x="17642" y="661"/>
                </a:lnTo>
                <a:lnTo>
                  <a:pt x="17453" y="567"/>
                </a:lnTo>
                <a:lnTo>
                  <a:pt x="17170" y="473"/>
                </a:lnTo>
                <a:lnTo>
                  <a:pt x="16699" y="473"/>
                </a:lnTo>
                <a:lnTo>
                  <a:pt x="16699" y="567"/>
                </a:lnTo>
                <a:lnTo>
                  <a:pt x="16604" y="661"/>
                </a:lnTo>
                <a:lnTo>
                  <a:pt x="16416" y="378"/>
                </a:lnTo>
                <a:lnTo>
                  <a:pt x="16227" y="378"/>
                </a:lnTo>
                <a:lnTo>
                  <a:pt x="15661" y="661"/>
                </a:lnTo>
                <a:lnTo>
                  <a:pt x="15661" y="473"/>
                </a:lnTo>
                <a:lnTo>
                  <a:pt x="15567" y="756"/>
                </a:lnTo>
                <a:lnTo>
                  <a:pt x="15378" y="473"/>
                </a:lnTo>
                <a:lnTo>
                  <a:pt x="15567" y="473"/>
                </a:lnTo>
                <a:lnTo>
                  <a:pt x="15472" y="378"/>
                </a:lnTo>
                <a:lnTo>
                  <a:pt x="15378" y="378"/>
                </a:lnTo>
                <a:lnTo>
                  <a:pt x="15189" y="473"/>
                </a:lnTo>
                <a:lnTo>
                  <a:pt x="15000" y="756"/>
                </a:lnTo>
                <a:lnTo>
                  <a:pt x="14906" y="661"/>
                </a:lnTo>
                <a:lnTo>
                  <a:pt x="14812" y="473"/>
                </a:lnTo>
                <a:lnTo>
                  <a:pt x="14529" y="756"/>
                </a:lnTo>
                <a:lnTo>
                  <a:pt x="14623" y="567"/>
                </a:lnTo>
                <a:lnTo>
                  <a:pt x="14529" y="661"/>
                </a:lnTo>
                <a:lnTo>
                  <a:pt x="14340" y="756"/>
                </a:lnTo>
                <a:lnTo>
                  <a:pt x="14340" y="567"/>
                </a:lnTo>
                <a:lnTo>
                  <a:pt x="14246" y="473"/>
                </a:lnTo>
                <a:lnTo>
                  <a:pt x="13963" y="378"/>
                </a:lnTo>
                <a:lnTo>
                  <a:pt x="13585" y="284"/>
                </a:lnTo>
                <a:lnTo>
                  <a:pt x="13302" y="284"/>
                </a:lnTo>
                <a:lnTo>
                  <a:pt x="13302" y="378"/>
                </a:lnTo>
                <a:lnTo>
                  <a:pt x="13302" y="473"/>
                </a:lnTo>
                <a:lnTo>
                  <a:pt x="13208" y="473"/>
                </a:lnTo>
                <a:lnTo>
                  <a:pt x="13208" y="661"/>
                </a:lnTo>
                <a:lnTo>
                  <a:pt x="13114" y="661"/>
                </a:lnTo>
                <a:lnTo>
                  <a:pt x="13019" y="567"/>
                </a:lnTo>
                <a:lnTo>
                  <a:pt x="12925" y="378"/>
                </a:lnTo>
                <a:lnTo>
                  <a:pt x="12831" y="95"/>
                </a:lnTo>
                <a:lnTo>
                  <a:pt x="12831" y="378"/>
                </a:lnTo>
                <a:lnTo>
                  <a:pt x="12736" y="378"/>
                </a:lnTo>
                <a:lnTo>
                  <a:pt x="12642" y="284"/>
                </a:lnTo>
                <a:lnTo>
                  <a:pt x="12548" y="190"/>
                </a:lnTo>
                <a:lnTo>
                  <a:pt x="12265" y="190"/>
                </a:lnTo>
                <a:lnTo>
                  <a:pt x="12170" y="473"/>
                </a:lnTo>
                <a:lnTo>
                  <a:pt x="12076" y="378"/>
                </a:lnTo>
                <a:lnTo>
                  <a:pt x="11887" y="284"/>
                </a:lnTo>
                <a:lnTo>
                  <a:pt x="11510" y="378"/>
                </a:lnTo>
                <a:lnTo>
                  <a:pt x="10755" y="661"/>
                </a:lnTo>
                <a:lnTo>
                  <a:pt x="10661" y="473"/>
                </a:lnTo>
                <a:lnTo>
                  <a:pt x="10567" y="378"/>
                </a:lnTo>
                <a:lnTo>
                  <a:pt x="10095" y="378"/>
                </a:lnTo>
                <a:lnTo>
                  <a:pt x="9529" y="473"/>
                </a:lnTo>
                <a:lnTo>
                  <a:pt x="9340" y="473"/>
                </a:lnTo>
                <a:lnTo>
                  <a:pt x="9152" y="378"/>
                </a:lnTo>
                <a:lnTo>
                  <a:pt x="9152" y="473"/>
                </a:lnTo>
                <a:lnTo>
                  <a:pt x="9152" y="567"/>
                </a:lnTo>
                <a:lnTo>
                  <a:pt x="8963" y="661"/>
                </a:lnTo>
                <a:lnTo>
                  <a:pt x="8869" y="567"/>
                </a:lnTo>
                <a:lnTo>
                  <a:pt x="8680" y="473"/>
                </a:lnTo>
                <a:lnTo>
                  <a:pt x="8680" y="756"/>
                </a:lnTo>
                <a:lnTo>
                  <a:pt x="8491" y="661"/>
                </a:lnTo>
                <a:lnTo>
                  <a:pt x="8208" y="567"/>
                </a:lnTo>
                <a:lnTo>
                  <a:pt x="7925" y="661"/>
                </a:lnTo>
                <a:lnTo>
                  <a:pt x="7831" y="756"/>
                </a:lnTo>
                <a:lnTo>
                  <a:pt x="7548" y="567"/>
                </a:lnTo>
                <a:lnTo>
                  <a:pt x="7359" y="473"/>
                </a:lnTo>
                <a:lnTo>
                  <a:pt x="7170" y="944"/>
                </a:lnTo>
                <a:lnTo>
                  <a:pt x="6982" y="661"/>
                </a:lnTo>
                <a:lnTo>
                  <a:pt x="6793" y="661"/>
                </a:lnTo>
                <a:lnTo>
                  <a:pt x="6604" y="756"/>
                </a:lnTo>
                <a:lnTo>
                  <a:pt x="6510" y="661"/>
                </a:lnTo>
                <a:lnTo>
                  <a:pt x="6416" y="756"/>
                </a:lnTo>
                <a:lnTo>
                  <a:pt x="6038" y="944"/>
                </a:lnTo>
                <a:lnTo>
                  <a:pt x="6038" y="1039"/>
                </a:lnTo>
                <a:lnTo>
                  <a:pt x="5850" y="1133"/>
                </a:lnTo>
                <a:lnTo>
                  <a:pt x="5850" y="1039"/>
                </a:lnTo>
                <a:lnTo>
                  <a:pt x="5755" y="1039"/>
                </a:lnTo>
                <a:lnTo>
                  <a:pt x="5567" y="1227"/>
                </a:lnTo>
                <a:lnTo>
                  <a:pt x="5472" y="1227"/>
                </a:lnTo>
                <a:lnTo>
                  <a:pt x="5378" y="1039"/>
                </a:lnTo>
                <a:lnTo>
                  <a:pt x="5378" y="1133"/>
                </a:lnTo>
                <a:lnTo>
                  <a:pt x="5189" y="1227"/>
                </a:lnTo>
                <a:lnTo>
                  <a:pt x="5095" y="1133"/>
                </a:lnTo>
                <a:lnTo>
                  <a:pt x="4906" y="1039"/>
                </a:lnTo>
                <a:lnTo>
                  <a:pt x="5189" y="1039"/>
                </a:lnTo>
                <a:lnTo>
                  <a:pt x="5095" y="944"/>
                </a:lnTo>
                <a:lnTo>
                  <a:pt x="5095" y="756"/>
                </a:lnTo>
                <a:lnTo>
                  <a:pt x="5001" y="944"/>
                </a:lnTo>
                <a:lnTo>
                  <a:pt x="4529" y="944"/>
                </a:lnTo>
                <a:lnTo>
                  <a:pt x="4529" y="1133"/>
                </a:lnTo>
                <a:lnTo>
                  <a:pt x="4718" y="1133"/>
                </a:lnTo>
                <a:lnTo>
                  <a:pt x="4623" y="1227"/>
                </a:lnTo>
                <a:lnTo>
                  <a:pt x="4623" y="1133"/>
                </a:lnTo>
                <a:lnTo>
                  <a:pt x="4529" y="1416"/>
                </a:lnTo>
                <a:lnTo>
                  <a:pt x="4340" y="1227"/>
                </a:lnTo>
                <a:lnTo>
                  <a:pt x="4152" y="1039"/>
                </a:lnTo>
                <a:lnTo>
                  <a:pt x="3963" y="1039"/>
                </a:lnTo>
                <a:lnTo>
                  <a:pt x="3774" y="1416"/>
                </a:lnTo>
                <a:lnTo>
                  <a:pt x="3774" y="1322"/>
                </a:lnTo>
                <a:lnTo>
                  <a:pt x="3774" y="1227"/>
                </a:lnTo>
                <a:lnTo>
                  <a:pt x="3680" y="1322"/>
                </a:lnTo>
                <a:lnTo>
                  <a:pt x="3586" y="1510"/>
                </a:lnTo>
                <a:lnTo>
                  <a:pt x="3208" y="1416"/>
                </a:lnTo>
                <a:lnTo>
                  <a:pt x="2454" y="1416"/>
                </a:lnTo>
                <a:lnTo>
                  <a:pt x="1793" y="1510"/>
                </a:lnTo>
                <a:lnTo>
                  <a:pt x="1510" y="1605"/>
                </a:lnTo>
                <a:lnTo>
                  <a:pt x="1321" y="1699"/>
                </a:lnTo>
                <a:lnTo>
                  <a:pt x="1321" y="1605"/>
                </a:lnTo>
                <a:lnTo>
                  <a:pt x="1038" y="1699"/>
                </a:lnTo>
                <a:lnTo>
                  <a:pt x="755" y="1793"/>
                </a:lnTo>
                <a:lnTo>
                  <a:pt x="567" y="1793"/>
                </a:lnTo>
                <a:lnTo>
                  <a:pt x="378" y="1888"/>
                </a:lnTo>
                <a:lnTo>
                  <a:pt x="284" y="1699"/>
                </a:lnTo>
                <a:lnTo>
                  <a:pt x="95" y="1605"/>
                </a:lnTo>
                <a:lnTo>
                  <a:pt x="1" y="1793"/>
                </a:lnTo>
                <a:lnTo>
                  <a:pt x="1" y="2076"/>
                </a:lnTo>
                <a:lnTo>
                  <a:pt x="95" y="2548"/>
                </a:lnTo>
                <a:lnTo>
                  <a:pt x="189" y="2831"/>
                </a:lnTo>
                <a:lnTo>
                  <a:pt x="284" y="2737"/>
                </a:lnTo>
                <a:lnTo>
                  <a:pt x="472" y="2831"/>
                </a:lnTo>
                <a:lnTo>
                  <a:pt x="567" y="2548"/>
                </a:lnTo>
                <a:lnTo>
                  <a:pt x="661" y="2642"/>
                </a:lnTo>
                <a:lnTo>
                  <a:pt x="661" y="2737"/>
                </a:lnTo>
                <a:lnTo>
                  <a:pt x="755" y="2642"/>
                </a:lnTo>
                <a:lnTo>
                  <a:pt x="944" y="2548"/>
                </a:lnTo>
                <a:lnTo>
                  <a:pt x="1227" y="2548"/>
                </a:lnTo>
                <a:lnTo>
                  <a:pt x="1227" y="2642"/>
                </a:lnTo>
                <a:lnTo>
                  <a:pt x="1321" y="2737"/>
                </a:lnTo>
                <a:lnTo>
                  <a:pt x="1416" y="2831"/>
                </a:lnTo>
                <a:lnTo>
                  <a:pt x="1510" y="2642"/>
                </a:lnTo>
                <a:lnTo>
                  <a:pt x="1793" y="2548"/>
                </a:lnTo>
                <a:lnTo>
                  <a:pt x="1699" y="2642"/>
                </a:lnTo>
                <a:lnTo>
                  <a:pt x="1887" y="2737"/>
                </a:lnTo>
                <a:lnTo>
                  <a:pt x="1887" y="2454"/>
                </a:lnTo>
                <a:lnTo>
                  <a:pt x="1982" y="2265"/>
                </a:lnTo>
                <a:lnTo>
                  <a:pt x="2076" y="2737"/>
                </a:lnTo>
                <a:lnTo>
                  <a:pt x="2171" y="2359"/>
                </a:lnTo>
                <a:lnTo>
                  <a:pt x="2265" y="2642"/>
                </a:lnTo>
                <a:lnTo>
                  <a:pt x="2265" y="2548"/>
                </a:lnTo>
                <a:lnTo>
                  <a:pt x="2359" y="2454"/>
                </a:lnTo>
                <a:lnTo>
                  <a:pt x="2454" y="2548"/>
                </a:lnTo>
                <a:lnTo>
                  <a:pt x="2454" y="2737"/>
                </a:lnTo>
                <a:lnTo>
                  <a:pt x="2548" y="2548"/>
                </a:lnTo>
                <a:lnTo>
                  <a:pt x="2548" y="2454"/>
                </a:lnTo>
                <a:lnTo>
                  <a:pt x="2642" y="2548"/>
                </a:lnTo>
                <a:lnTo>
                  <a:pt x="2642" y="2642"/>
                </a:lnTo>
                <a:lnTo>
                  <a:pt x="2831" y="2454"/>
                </a:lnTo>
                <a:lnTo>
                  <a:pt x="3020" y="2454"/>
                </a:lnTo>
                <a:lnTo>
                  <a:pt x="3114" y="2265"/>
                </a:lnTo>
                <a:lnTo>
                  <a:pt x="3114" y="2076"/>
                </a:lnTo>
                <a:lnTo>
                  <a:pt x="3208" y="1982"/>
                </a:lnTo>
                <a:lnTo>
                  <a:pt x="3208" y="2076"/>
                </a:lnTo>
                <a:lnTo>
                  <a:pt x="3208" y="2265"/>
                </a:lnTo>
                <a:lnTo>
                  <a:pt x="3303" y="2076"/>
                </a:lnTo>
                <a:lnTo>
                  <a:pt x="3491" y="2076"/>
                </a:lnTo>
                <a:lnTo>
                  <a:pt x="3491" y="2171"/>
                </a:lnTo>
                <a:lnTo>
                  <a:pt x="3397" y="2265"/>
                </a:lnTo>
                <a:lnTo>
                  <a:pt x="3303" y="2359"/>
                </a:lnTo>
                <a:lnTo>
                  <a:pt x="3303" y="2548"/>
                </a:lnTo>
                <a:lnTo>
                  <a:pt x="3491" y="2548"/>
                </a:lnTo>
                <a:lnTo>
                  <a:pt x="3586" y="2454"/>
                </a:lnTo>
                <a:lnTo>
                  <a:pt x="3680" y="2265"/>
                </a:lnTo>
                <a:lnTo>
                  <a:pt x="4152" y="2265"/>
                </a:lnTo>
                <a:lnTo>
                  <a:pt x="4152" y="2359"/>
                </a:lnTo>
                <a:lnTo>
                  <a:pt x="4246" y="2171"/>
                </a:lnTo>
                <a:lnTo>
                  <a:pt x="4340" y="2171"/>
                </a:lnTo>
                <a:lnTo>
                  <a:pt x="4246" y="2265"/>
                </a:lnTo>
                <a:lnTo>
                  <a:pt x="5284" y="2265"/>
                </a:lnTo>
                <a:lnTo>
                  <a:pt x="5567" y="2171"/>
                </a:lnTo>
                <a:lnTo>
                  <a:pt x="5755" y="2171"/>
                </a:lnTo>
                <a:lnTo>
                  <a:pt x="5755" y="2076"/>
                </a:lnTo>
                <a:lnTo>
                  <a:pt x="6416" y="2076"/>
                </a:lnTo>
                <a:lnTo>
                  <a:pt x="6510" y="1888"/>
                </a:lnTo>
                <a:lnTo>
                  <a:pt x="6604" y="1888"/>
                </a:lnTo>
                <a:lnTo>
                  <a:pt x="7170" y="1982"/>
                </a:lnTo>
                <a:lnTo>
                  <a:pt x="7453" y="1888"/>
                </a:lnTo>
                <a:lnTo>
                  <a:pt x="7548" y="1888"/>
                </a:lnTo>
                <a:lnTo>
                  <a:pt x="7642" y="1699"/>
                </a:lnTo>
                <a:lnTo>
                  <a:pt x="7736" y="1888"/>
                </a:lnTo>
                <a:lnTo>
                  <a:pt x="7925" y="2076"/>
                </a:lnTo>
                <a:lnTo>
                  <a:pt x="8114" y="1793"/>
                </a:lnTo>
                <a:lnTo>
                  <a:pt x="8114" y="1982"/>
                </a:lnTo>
                <a:lnTo>
                  <a:pt x="8208" y="1793"/>
                </a:lnTo>
                <a:lnTo>
                  <a:pt x="8302" y="1982"/>
                </a:lnTo>
                <a:lnTo>
                  <a:pt x="8302" y="1888"/>
                </a:lnTo>
                <a:lnTo>
                  <a:pt x="8302" y="1793"/>
                </a:lnTo>
                <a:lnTo>
                  <a:pt x="8491" y="1793"/>
                </a:lnTo>
                <a:lnTo>
                  <a:pt x="8585" y="1888"/>
                </a:lnTo>
                <a:lnTo>
                  <a:pt x="8774" y="1793"/>
                </a:lnTo>
                <a:lnTo>
                  <a:pt x="8774" y="1982"/>
                </a:lnTo>
                <a:lnTo>
                  <a:pt x="8869" y="1888"/>
                </a:lnTo>
                <a:lnTo>
                  <a:pt x="9718" y="1888"/>
                </a:lnTo>
                <a:lnTo>
                  <a:pt x="9623" y="1793"/>
                </a:lnTo>
                <a:lnTo>
                  <a:pt x="9718" y="1605"/>
                </a:lnTo>
                <a:lnTo>
                  <a:pt x="9812" y="1699"/>
                </a:lnTo>
                <a:lnTo>
                  <a:pt x="9812" y="1793"/>
                </a:lnTo>
                <a:lnTo>
                  <a:pt x="9906" y="1888"/>
                </a:lnTo>
                <a:lnTo>
                  <a:pt x="10095" y="1982"/>
                </a:lnTo>
                <a:lnTo>
                  <a:pt x="10661" y="1793"/>
                </a:lnTo>
                <a:lnTo>
                  <a:pt x="11038" y="1510"/>
                </a:lnTo>
                <a:lnTo>
                  <a:pt x="11133" y="1699"/>
                </a:lnTo>
                <a:lnTo>
                  <a:pt x="11321" y="1699"/>
                </a:lnTo>
                <a:lnTo>
                  <a:pt x="11510" y="1605"/>
                </a:lnTo>
                <a:lnTo>
                  <a:pt x="11604" y="1416"/>
                </a:lnTo>
                <a:lnTo>
                  <a:pt x="11982" y="1605"/>
                </a:lnTo>
                <a:lnTo>
                  <a:pt x="12453" y="1699"/>
                </a:lnTo>
                <a:lnTo>
                  <a:pt x="12642" y="1510"/>
                </a:lnTo>
                <a:lnTo>
                  <a:pt x="12642" y="1699"/>
                </a:lnTo>
                <a:lnTo>
                  <a:pt x="12925" y="1510"/>
                </a:lnTo>
                <a:lnTo>
                  <a:pt x="13208" y="1510"/>
                </a:lnTo>
                <a:lnTo>
                  <a:pt x="14057" y="1699"/>
                </a:lnTo>
                <a:lnTo>
                  <a:pt x="14434" y="1793"/>
                </a:lnTo>
                <a:lnTo>
                  <a:pt x="14812" y="1793"/>
                </a:lnTo>
                <a:lnTo>
                  <a:pt x="15095" y="1699"/>
                </a:lnTo>
                <a:lnTo>
                  <a:pt x="15378" y="1510"/>
                </a:lnTo>
                <a:lnTo>
                  <a:pt x="15472" y="1416"/>
                </a:lnTo>
                <a:lnTo>
                  <a:pt x="15472" y="1510"/>
                </a:lnTo>
                <a:lnTo>
                  <a:pt x="15472" y="1699"/>
                </a:lnTo>
                <a:lnTo>
                  <a:pt x="16416" y="1510"/>
                </a:lnTo>
                <a:lnTo>
                  <a:pt x="16416" y="1605"/>
                </a:lnTo>
                <a:lnTo>
                  <a:pt x="16510" y="1605"/>
                </a:lnTo>
                <a:lnTo>
                  <a:pt x="16604" y="1510"/>
                </a:lnTo>
                <a:lnTo>
                  <a:pt x="17642" y="1510"/>
                </a:lnTo>
                <a:lnTo>
                  <a:pt x="17736" y="1605"/>
                </a:lnTo>
                <a:lnTo>
                  <a:pt x="17831" y="1605"/>
                </a:lnTo>
                <a:lnTo>
                  <a:pt x="18397" y="1510"/>
                </a:lnTo>
                <a:lnTo>
                  <a:pt x="19057" y="1322"/>
                </a:lnTo>
                <a:lnTo>
                  <a:pt x="18774" y="1605"/>
                </a:lnTo>
                <a:lnTo>
                  <a:pt x="19151" y="1322"/>
                </a:lnTo>
                <a:lnTo>
                  <a:pt x="19340" y="1322"/>
                </a:lnTo>
                <a:lnTo>
                  <a:pt x="19340" y="1510"/>
                </a:lnTo>
                <a:lnTo>
                  <a:pt x="19529" y="1416"/>
                </a:lnTo>
                <a:lnTo>
                  <a:pt x="19906" y="1416"/>
                </a:lnTo>
                <a:lnTo>
                  <a:pt x="20000" y="1322"/>
                </a:lnTo>
                <a:lnTo>
                  <a:pt x="20095" y="944"/>
                </a:lnTo>
                <a:lnTo>
                  <a:pt x="20095" y="1133"/>
                </a:lnTo>
                <a:lnTo>
                  <a:pt x="20189" y="1227"/>
                </a:lnTo>
                <a:lnTo>
                  <a:pt x="20189" y="1416"/>
                </a:lnTo>
                <a:lnTo>
                  <a:pt x="20283" y="1322"/>
                </a:lnTo>
                <a:lnTo>
                  <a:pt x="20378" y="1322"/>
                </a:lnTo>
                <a:lnTo>
                  <a:pt x="20378" y="1416"/>
                </a:lnTo>
                <a:lnTo>
                  <a:pt x="20661" y="1227"/>
                </a:lnTo>
                <a:lnTo>
                  <a:pt x="20944" y="1133"/>
                </a:lnTo>
                <a:lnTo>
                  <a:pt x="21038" y="1133"/>
                </a:lnTo>
                <a:lnTo>
                  <a:pt x="21132" y="1416"/>
                </a:lnTo>
                <a:lnTo>
                  <a:pt x="21604" y="1227"/>
                </a:lnTo>
                <a:lnTo>
                  <a:pt x="21510" y="1039"/>
                </a:lnTo>
                <a:lnTo>
                  <a:pt x="21510" y="944"/>
                </a:lnTo>
                <a:lnTo>
                  <a:pt x="21698" y="944"/>
                </a:lnTo>
                <a:lnTo>
                  <a:pt x="21604" y="1039"/>
                </a:lnTo>
                <a:lnTo>
                  <a:pt x="21982" y="1039"/>
                </a:lnTo>
                <a:lnTo>
                  <a:pt x="21887" y="1227"/>
                </a:lnTo>
                <a:lnTo>
                  <a:pt x="21887" y="1227"/>
                </a:lnTo>
                <a:lnTo>
                  <a:pt x="22170" y="1039"/>
                </a:lnTo>
                <a:lnTo>
                  <a:pt x="22265" y="1227"/>
                </a:lnTo>
                <a:lnTo>
                  <a:pt x="22265" y="1133"/>
                </a:lnTo>
                <a:lnTo>
                  <a:pt x="22265" y="1039"/>
                </a:lnTo>
                <a:lnTo>
                  <a:pt x="22548" y="1039"/>
                </a:lnTo>
                <a:lnTo>
                  <a:pt x="22642" y="1322"/>
                </a:lnTo>
                <a:lnTo>
                  <a:pt x="23019" y="1227"/>
                </a:lnTo>
                <a:lnTo>
                  <a:pt x="23208" y="1133"/>
                </a:lnTo>
                <a:lnTo>
                  <a:pt x="23302" y="1039"/>
                </a:lnTo>
                <a:lnTo>
                  <a:pt x="23397" y="1133"/>
                </a:lnTo>
                <a:lnTo>
                  <a:pt x="23397" y="1227"/>
                </a:lnTo>
                <a:lnTo>
                  <a:pt x="23680" y="1227"/>
                </a:lnTo>
                <a:lnTo>
                  <a:pt x="23868" y="1133"/>
                </a:lnTo>
                <a:lnTo>
                  <a:pt x="24057" y="1227"/>
                </a:lnTo>
                <a:lnTo>
                  <a:pt x="24246" y="1227"/>
                </a:lnTo>
                <a:lnTo>
                  <a:pt x="24246" y="1133"/>
                </a:lnTo>
                <a:lnTo>
                  <a:pt x="24529" y="1227"/>
                </a:lnTo>
                <a:lnTo>
                  <a:pt x="24906" y="1322"/>
                </a:lnTo>
                <a:lnTo>
                  <a:pt x="25179" y="1048"/>
                </a:lnTo>
                <a:lnTo>
                  <a:pt x="25095" y="1133"/>
                </a:lnTo>
                <a:lnTo>
                  <a:pt x="25189" y="1227"/>
                </a:lnTo>
                <a:lnTo>
                  <a:pt x="25189" y="1133"/>
                </a:lnTo>
                <a:lnTo>
                  <a:pt x="25283" y="1039"/>
                </a:lnTo>
                <a:lnTo>
                  <a:pt x="25378" y="944"/>
                </a:lnTo>
                <a:lnTo>
                  <a:pt x="25472" y="944"/>
                </a:lnTo>
                <a:lnTo>
                  <a:pt x="25472" y="1133"/>
                </a:lnTo>
                <a:lnTo>
                  <a:pt x="25566" y="1039"/>
                </a:lnTo>
                <a:lnTo>
                  <a:pt x="25661" y="1039"/>
                </a:lnTo>
                <a:lnTo>
                  <a:pt x="25566" y="1133"/>
                </a:lnTo>
                <a:lnTo>
                  <a:pt x="25661" y="1227"/>
                </a:lnTo>
                <a:lnTo>
                  <a:pt x="25849" y="1322"/>
                </a:lnTo>
                <a:lnTo>
                  <a:pt x="25944" y="1133"/>
                </a:lnTo>
                <a:lnTo>
                  <a:pt x="26132" y="1039"/>
                </a:lnTo>
                <a:lnTo>
                  <a:pt x="26132" y="1039"/>
                </a:lnTo>
                <a:lnTo>
                  <a:pt x="26038" y="1227"/>
                </a:lnTo>
                <a:lnTo>
                  <a:pt x="26132" y="1322"/>
                </a:lnTo>
                <a:lnTo>
                  <a:pt x="26321" y="1416"/>
                </a:lnTo>
                <a:lnTo>
                  <a:pt x="26415" y="1416"/>
                </a:lnTo>
                <a:lnTo>
                  <a:pt x="26887" y="1227"/>
                </a:lnTo>
                <a:lnTo>
                  <a:pt x="27264" y="944"/>
                </a:lnTo>
                <a:lnTo>
                  <a:pt x="27170" y="944"/>
                </a:lnTo>
                <a:lnTo>
                  <a:pt x="27264" y="850"/>
                </a:lnTo>
                <a:lnTo>
                  <a:pt x="26981" y="756"/>
                </a:lnTo>
                <a:lnTo>
                  <a:pt x="26887" y="944"/>
                </a:lnTo>
                <a:lnTo>
                  <a:pt x="26793" y="1133"/>
                </a:lnTo>
                <a:lnTo>
                  <a:pt x="26793" y="661"/>
                </a:lnTo>
                <a:lnTo>
                  <a:pt x="26604" y="944"/>
                </a:lnTo>
                <a:lnTo>
                  <a:pt x="26510" y="850"/>
                </a:lnTo>
                <a:lnTo>
                  <a:pt x="26415" y="756"/>
                </a:lnTo>
                <a:lnTo>
                  <a:pt x="26321" y="944"/>
                </a:lnTo>
                <a:lnTo>
                  <a:pt x="26227" y="661"/>
                </a:lnTo>
                <a:lnTo>
                  <a:pt x="26038" y="756"/>
                </a:lnTo>
                <a:lnTo>
                  <a:pt x="25849" y="661"/>
                </a:lnTo>
                <a:lnTo>
                  <a:pt x="25378" y="567"/>
                </a:lnTo>
                <a:lnTo>
                  <a:pt x="25283" y="661"/>
                </a:lnTo>
                <a:lnTo>
                  <a:pt x="25095" y="756"/>
                </a:lnTo>
                <a:lnTo>
                  <a:pt x="25189" y="473"/>
                </a:lnTo>
                <a:lnTo>
                  <a:pt x="25000" y="661"/>
                </a:lnTo>
                <a:lnTo>
                  <a:pt x="25000" y="661"/>
                </a:lnTo>
                <a:lnTo>
                  <a:pt x="25095" y="473"/>
                </a:lnTo>
                <a:lnTo>
                  <a:pt x="24906" y="567"/>
                </a:lnTo>
                <a:lnTo>
                  <a:pt x="24717" y="567"/>
                </a:lnTo>
                <a:lnTo>
                  <a:pt x="24717" y="756"/>
                </a:lnTo>
                <a:lnTo>
                  <a:pt x="24623" y="1039"/>
                </a:lnTo>
                <a:lnTo>
                  <a:pt x="24623" y="850"/>
                </a:lnTo>
                <a:lnTo>
                  <a:pt x="24717" y="661"/>
                </a:lnTo>
                <a:lnTo>
                  <a:pt x="24623" y="756"/>
                </a:lnTo>
                <a:lnTo>
                  <a:pt x="24623" y="661"/>
                </a:lnTo>
                <a:lnTo>
                  <a:pt x="24529" y="473"/>
                </a:lnTo>
                <a:lnTo>
                  <a:pt x="24529" y="661"/>
                </a:lnTo>
                <a:lnTo>
                  <a:pt x="24434" y="567"/>
                </a:lnTo>
                <a:lnTo>
                  <a:pt x="24340" y="378"/>
                </a:lnTo>
                <a:lnTo>
                  <a:pt x="24246" y="567"/>
                </a:lnTo>
                <a:lnTo>
                  <a:pt x="23963" y="567"/>
                </a:lnTo>
                <a:lnTo>
                  <a:pt x="23397" y="661"/>
                </a:lnTo>
                <a:lnTo>
                  <a:pt x="23114" y="661"/>
                </a:lnTo>
                <a:lnTo>
                  <a:pt x="22925" y="567"/>
                </a:lnTo>
                <a:lnTo>
                  <a:pt x="22925" y="473"/>
                </a:lnTo>
                <a:lnTo>
                  <a:pt x="23019" y="473"/>
                </a:lnTo>
                <a:lnTo>
                  <a:pt x="22642" y="378"/>
                </a:lnTo>
                <a:lnTo>
                  <a:pt x="22736" y="473"/>
                </a:lnTo>
                <a:lnTo>
                  <a:pt x="22548" y="473"/>
                </a:lnTo>
                <a:lnTo>
                  <a:pt x="22642" y="284"/>
                </a:lnTo>
                <a:lnTo>
                  <a:pt x="22548" y="190"/>
                </a:lnTo>
                <a:lnTo>
                  <a:pt x="22453" y="190"/>
                </a:lnTo>
                <a:lnTo>
                  <a:pt x="22359" y="284"/>
                </a:lnTo>
                <a:lnTo>
                  <a:pt x="22170" y="378"/>
                </a:lnTo>
                <a:lnTo>
                  <a:pt x="22076" y="284"/>
                </a:lnTo>
                <a:lnTo>
                  <a:pt x="22170" y="473"/>
                </a:lnTo>
                <a:lnTo>
                  <a:pt x="21887" y="190"/>
                </a:lnTo>
                <a:lnTo>
                  <a:pt x="21793" y="190"/>
                </a:lnTo>
                <a:lnTo>
                  <a:pt x="21698" y="378"/>
                </a:lnTo>
                <a:lnTo>
                  <a:pt x="21604" y="756"/>
                </a:lnTo>
                <a:lnTo>
                  <a:pt x="21415" y="661"/>
                </a:lnTo>
                <a:lnTo>
                  <a:pt x="21510" y="473"/>
                </a:lnTo>
                <a:lnTo>
                  <a:pt x="21604" y="284"/>
                </a:lnTo>
                <a:lnTo>
                  <a:pt x="21415" y="284"/>
                </a:lnTo>
                <a:lnTo>
                  <a:pt x="21415" y="190"/>
                </a:lnTo>
                <a:lnTo>
                  <a:pt x="21227" y="378"/>
                </a:lnTo>
                <a:lnTo>
                  <a:pt x="20944" y="567"/>
                </a:lnTo>
                <a:lnTo>
                  <a:pt x="20566" y="1"/>
                </a:lnTo>
                <a:lnTo>
                  <a:pt x="20472" y="95"/>
                </a:lnTo>
                <a:lnTo>
                  <a:pt x="20472" y="190"/>
                </a:lnTo>
                <a:lnTo>
                  <a:pt x="20472" y="378"/>
                </a:lnTo>
                <a:lnTo>
                  <a:pt x="20283" y="284"/>
                </a:lnTo>
                <a:lnTo>
                  <a:pt x="20283" y="190"/>
                </a:lnTo>
                <a:lnTo>
                  <a:pt x="20378" y="95"/>
                </a:lnTo>
                <a:lnTo>
                  <a:pt x="20283" y="1"/>
                </a:lnTo>
                <a:close/>
              </a:path>
            </a:pathLst>
          </a:custGeom>
          <a:solidFill>
            <a:srgbClr val="FFFFFF"/>
          </a:solidFill>
          <a:ln cap="flat" cmpd="sng" w="9525">
            <a:solidFill>
              <a:schemeClr val="accent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9" name="Google Shape;289;p51"/>
          <p:cNvSpPr/>
          <p:nvPr/>
        </p:nvSpPr>
        <p:spPr>
          <a:xfrm>
            <a:off x="3417702" y="3593800"/>
            <a:ext cx="1442481" cy="102978"/>
          </a:xfrm>
          <a:custGeom>
            <a:rect b="b" l="l" r="r" t="t"/>
            <a:pathLst>
              <a:path extrusionOk="0" h="2831" w="27831">
                <a:moveTo>
                  <a:pt x="27264" y="944"/>
                </a:moveTo>
                <a:lnTo>
                  <a:pt x="27359" y="1086"/>
                </a:lnTo>
                <a:lnTo>
                  <a:pt x="27359" y="944"/>
                </a:lnTo>
                <a:close/>
                <a:moveTo>
                  <a:pt x="27359" y="1086"/>
                </a:moveTo>
                <a:lnTo>
                  <a:pt x="27359" y="1133"/>
                </a:lnTo>
                <a:lnTo>
                  <a:pt x="27372" y="1106"/>
                </a:lnTo>
                <a:lnTo>
                  <a:pt x="27372" y="1106"/>
                </a:lnTo>
                <a:lnTo>
                  <a:pt x="27359" y="1086"/>
                </a:lnTo>
                <a:close/>
                <a:moveTo>
                  <a:pt x="27453" y="944"/>
                </a:moveTo>
                <a:lnTo>
                  <a:pt x="27372" y="1106"/>
                </a:lnTo>
                <a:lnTo>
                  <a:pt x="27372" y="1106"/>
                </a:lnTo>
                <a:lnTo>
                  <a:pt x="27453" y="1227"/>
                </a:lnTo>
                <a:lnTo>
                  <a:pt x="27453" y="944"/>
                </a:lnTo>
                <a:close/>
                <a:moveTo>
                  <a:pt x="27642" y="1039"/>
                </a:moveTo>
                <a:lnTo>
                  <a:pt x="27453" y="1227"/>
                </a:lnTo>
                <a:lnTo>
                  <a:pt x="27453" y="1322"/>
                </a:lnTo>
                <a:lnTo>
                  <a:pt x="27453" y="1416"/>
                </a:lnTo>
                <a:lnTo>
                  <a:pt x="27830" y="1416"/>
                </a:lnTo>
                <a:lnTo>
                  <a:pt x="27830" y="1227"/>
                </a:lnTo>
                <a:lnTo>
                  <a:pt x="27736" y="1322"/>
                </a:lnTo>
                <a:lnTo>
                  <a:pt x="27736" y="1227"/>
                </a:lnTo>
                <a:lnTo>
                  <a:pt x="27736" y="1133"/>
                </a:lnTo>
                <a:lnTo>
                  <a:pt x="27642" y="1039"/>
                </a:lnTo>
                <a:close/>
                <a:moveTo>
                  <a:pt x="20189" y="1"/>
                </a:moveTo>
                <a:lnTo>
                  <a:pt x="20095" y="190"/>
                </a:lnTo>
                <a:lnTo>
                  <a:pt x="20000" y="95"/>
                </a:lnTo>
                <a:lnTo>
                  <a:pt x="19906" y="284"/>
                </a:lnTo>
                <a:lnTo>
                  <a:pt x="19812" y="473"/>
                </a:lnTo>
                <a:lnTo>
                  <a:pt x="19529" y="284"/>
                </a:lnTo>
                <a:lnTo>
                  <a:pt x="19340" y="95"/>
                </a:lnTo>
                <a:lnTo>
                  <a:pt x="19246" y="95"/>
                </a:lnTo>
                <a:lnTo>
                  <a:pt x="19246" y="190"/>
                </a:lnTo>
                <a:lnTo>
                  <a:pt x="19151" y="378"/>
                </a:lnTo>
                <a:lnTo>
                  <a:pt x="19434" y="190"/>
                </a:lnTo>
                <a:lnTo>
                  <a:pt x="19246" y="473"/>
                </a:lnTo>
                <a:lnTo>
                  <a:pt x="19434" y="378"/>
                </a:lnTo>
                <a:lnTo>
                  <a:pt x="19434" y="567"/>
                </a:lnTo>
                <a:lnTo>
                  <a:pt x="19151" y="567"/>
                </a:lnTo>
                <a:lnTo>
                  <a:pt x="19151" y="190"/>
                </a:lnTo>
                <a:lnTo>
                  <a:pt x="19057" y="95"/>
                </a:lnTo>
                <a:lnTo>
                  <a:pt x="18963" y="95"/>
                </a:lnTo>
                <a:lnTo>
                  <a:pt x="18774" y="284"/>
                </a:lnTo>
                <a:lnTo>
                  <a:pt x="18680" y="473"/>
                </a:lnTo>
                <a:lnTo>
                  <a:pt x="18585" y="378"/>
                </a:lnTo>
                <a:lnTo>
                  <a:pt x="18491" y="190"/>
                </a:lnTo>
                <a:lnTo>
                  <a:pt x="18397" y="378"/>
                </a:lnTo>
                <a:lnTo>
                  <a:pt x="17925" y="567"/>
                </a:lnTo>
                <a:lnTo>
                  <a:pt x="18019" y="284"/>
                </a:lnTo>
                <a:lnTo>
                  <a:pt x="17831" y="378"/>
                </a:lnTo>
                <a:lnTo>
                  <a:pt x="17642" y="567"/>
                </a:lnTo>
                <a:lnTo>
                  <a:pt x="17642" y="661"/>
                </a:lnTo>
                <a:lnTo>
                  <a:pt x="17453" y="567"/>
                </a:lnTo>
                <a:lnTo>
                  <a:pt x="17170" y="473"/>
                </a:lnTo>
                <a:lnTo>
                  <a:pt x="16699" y="473"/>
                </a:lnTo>
                <a:lnTo>
                  <a:pt x="16699" y="567"/>
                </a:lnTo>
                <a:lnTo>
                  <a:pt x="16604" y="661"/>
                </a:lnTo>
                <a:lnTo>
                  <a:pt x="16416" y="378"/>
                </a:lnTo>
                <a:lnTo>
                  <a:pt x="16227" y="378"/>
                </a:lnTo>
                <a:lnTo>
                  <a:pt x="15661" y="661"/>
                </a:lnTo>
                <a:lnTo>
                  <a:pt x="15661" y="473"/>
                </a:lnTo>
                <a:lnTo>
                  <a:pt x="15567" y="756"/>
                </a:lnTo>
                <a:lnTo>
                  <a:pt x="15378" y="473"/>
                </a:lnTo>
                <a:lnTo>
                  <a:pt x="15567" y="473"/>
                </a:lnTo>
                <a:lnTo>
                  <a:pt x="15472" y="378"/>
                </a:lnTo>
                <a:lnTo>
                  <a:pt x="15378" y="378"/>
                </a:lnTo>
                <a:lnTo>
                  <a:pt x="15189" y="473"/>
                </a:lnTo>
                <a:lnTo>
                  <a:pt x="15000" y="756"/>
                </a:lnTo>
                <a:lnTo>
                  <a:pt x="14906" y="661"/>
                </a:lnTo>
                <a:lnTo>
                  <a:pt x="14812" y="473"/>
                </a:lnTo>
                <a:lnTo>
                  <a:pt x="14529" y="756"/>
                </a:lnTo>
                <a:lnTo>
                  <a:pt x="14623" y="567"/>
                </a:lnTo>
                <a:lnTo>
                  <a:pt x="14529" y="661"/>
                </a:lnTo>
                <a:lnTo>
                  <a:pt x="14340" y="756"/>
                </a:lnTo>
                <a:lnTo>
                  <a:pt x="14340" y="567"/>
                </a:lnTo>
                <a:lnTo>
                  <a:pt x="14246" y="473"/>
                </a:lnTo>
                <a:lnTo>
                  <a:pt x="13963" y="378"/>
                </a:lnTo>
                <a:lnTo>
                  <a:pt x="13585" y="284"/>
                </a:lnTo>
                <a:lnTo>
                  <a:pt x="13302" y="284"/>
                </a:lnTo>
                <a:lnTo>
                  <a:pt x="13302" y="378"/>
                </a:lnTo>
                <a:lnTo>
                  <a:pt x="13302" y="473"/>
                </a:lnTo>
                <a:lnTo>
                  <a:pt x="13208" y="473"/>
                </a:lnTo>
                <a:lnTo>
                  <a:pt x="13208" y="661"/>
                </a:lnTo>
                <a:lnTo>
                  <a:pt x="13114" y="661"/>
                </a:lnTo>
                <a:lnTo>
                  <a:pt x="13019" y="567"/>
                </a:lnTo>
                <a:lnTo>
                  <a:pt x="12925" y="378"/>
                </a:lnTo>
                <a:lnTo>
                  <a:pt x="12831" y="95"/>
                </a:lnTo>
                <a:lnTo>
                  <a:pt x="12831" y="378"/>
                </a:lnTo>
                <a:lnTo>
                  <a:pt x="12736" y="378"/>
                </a:lnTo>
                <a:lnTo>
                  <a:pt x="12642" y="284"/>
                </a:lnTo>
                <a:lnTo>
                  <a:pt x="12548" y="190"/>
                </a:lnTo>
                <a:lnTo>
                  <a:pt x="12265" y="190"/>
                </a:lnTo>
                <a:lnTo>
                  <a:pt x="12170" y="473"/>
                </a:lnTo>
                <a:lnTo>
                  <a:pt x="12076" y="378"/>
                </a:lnTo>
                <a:lnTo>
                  <a:pt x="11887" y="284"/>
                </a:lnTo>
                <a:lnTo>
                  <a:pt x="11510" y="378"/>
                </a:lnTo>
                <a:lnTo>
                  <a:pt x="10755" y="661"/>
                </a:lnTo>
                <a:lnTo>
                  <a:pt x="10661" y="473"/>
                </a:lnTo>
                <a:lnTo>
                  <a:pt x="10567" y="378"/>
                </a:lnTo>
                <a:lnTo>
                  <a:pt x="10095" y="378"/>
                </a:lnTo>
                <a:lnTo>
                  <a:pt x="9529" y="473"/>
                </a:lnTo>
                <a:lnTo>
                  <a:pt x="9340" y="473"/>
                </a:lnTo>
                <a:lnTo>
                  <a:pt x="9152" y="378"/>
                </a:lnTo>
                <a:lnTo>
                  <a:pt x="9152" y="473"/>
                </a:lnTo>
                <a:lnTo>
                  <a:pt x="9152" y="567"/>
                </a:lnTo>
                <a:lnTo>
                  <a:pt x="8963" y="661"/>
                </a:lnTo>
                <a:lnTo>
                  <a:pt x="8869" y="567"/>
                </a:lnTo>
                <a:lnTo>
                  <a:pt x="8680" y="473"/>
                </a:lnTo>
                <a:lnTo>
                  <a:pt x="8680" y="756"/>
                </a:lnTo>
                <a:lnTo>
                  <a:pt x="8491" y="661"/>
                </a:lnTo>
                <a:lnTo>
                  <a:pt x="8208" y="567"/>
                </a:lnTo>
                <a:lnTo>
                  <a:pt x="7925" y="661"/>
                </a:lnTo>
                <a:lnTo>
                  <a:pt x="7831" y="756"/>
                </a:lnTo>
                <a:lnTo>
                  <a:pt x="7548" y="567"/>
                </a:lnTo>
                <a:lnTo>
                  <a:pt x="7359" y="473"/>
                </a:lnTo>
                <a:lnTo>
                  <a:pt x="7170" y="944"/>
                </a:lnTo>
                <a:lnTo>
                  <a:pt x="6982" y="661"/>
                </a:lnTo>
                <a:lnTo>
                  <a:pt x="6793" y="661"/>
                </a:lnTo>
                <a:lnTo>
                  <a:pt x="6604" y="756"/>
                </a:lnTo>
                <a:lnTo>
                  <a:pt x="6510" y="661"/>
                </a:lnTo>
                <a:lnTo>
                  <a:pt x="6416" y="756"/>
                </a:lnTo>
                <a:lnTo>
                  <a:pt x="6038" y="944"/>
                </a:lnTo>
                <a:lnTo>
                  <a:pt x="6038" y="1039"/>
                </a:lnTo>
                <a:lnTo>
                  <a:pt x="5850" y="1133"/>
                </a:lnTo>
                <a:lnTo>
                  <a:pt x="5850" y="1039"/>
                </a:lnTo>
                <a:lnTo>
                  <a:pt x="5755" y="1039"/>
                </a:lnTo>
                <a:lnTo>
                  <a:pt x="5567" y="1227"/>
                </a:lnTo>
                <a:lnTo>
                  <a:pt x="5472" y="1227"/>
                </a:lnTo>
                <a:lnTo>
                  <a:pt x="5378" y="1039"/>
                </a:lnTo>
                <a:lnTo>
                  <a:pt x="5378" y="1133"/>
                </a:lnTo>
                <a:lnTo>
                  <a:pt x="5189" y="1227"/>
                </a:lnTo>
                <a:lnTo>
                  <a:pt x="5095" y="1133"/>
                </a:lnTo>
                <a:lnTo>
                  <a:pt x="4906" y="1039"/>
                </a:lnTo>
                <a:lnTo>
                  <a:pt x="5189" y="1039"/>
                </a:lnTo>
                <a:lnTo>
                  <a:pt x="5095" y="944"/>
                </a:lnTo>
                <a:lnTo>
                  <a:pt x="5095" y="756"/>
                </a:lnTo>
                <a:lnTo>
                  <a:pt x="5001" y="944"/>
                </a:lnTo>
                <a:lnTo>
                  <a:pt x="4529" y="944"/>
                </a:lnTo>
                <a:lnTo>
                  <a:pt x="4529" y="1133"/>
                </a:lnTo>
                <a:lnTo>
                  <a:pt x="4718" y="1133"/>
                </a:lnTo>
                <a:lnTo>
                  <a:pt x="4623" y="1227"/>
                </a:lnTo>
                <a:lnTo>
                  <a:pt x="4623" y="1133"/>
                </a:lnTo>
                <a:lnTo>
                  <a:pt x="4529" y="1416"/>
                </a:lnTo>
                <a:lnTo>
                  <a:pt x="4340" y="1227"/>
                </a:lnTo>
                <a:lnTo>
                  <a:pt x="4152" y="1039"/>
                </a:lnTo>
                <a:lnTo>
                  <a:pt x="3963" y="1039"/>
                </a:lnTo>
                <a:lnTo>
                  <a:pt x="3774" y="1416"/>
                </a:lnTo>
                <a:lnTo>
                  <a:pt x="3774" y="1322"/>
                </a:lnTo>
                <a:lnTo>
                  <a:pt x="3774" y="1227"/>
                </a:lnTo>
                <a:lnTo>
                  <a:pt x="3680" y="1322"/>
                </a:lnTo>
                <a:lnTo>
                  <a:pt x="3586" y="1510"/>
                </a:lnTo>
                <a:lnTo>
                  <a:pt x="3208" y="1416"/>
                </a:lnTo>
                <a:lnTo>
                  <a:pt x="2454" y="1416"/>
                </a:lnTo>
                <a:lnTo>
                  <a:pt x="1793" y="1510"/>
                </a:lnTo>
                <a:lnTo>
                  <a:pt x="1510" y="1605"/>
                </a:lnTo>
                <a:lnTo>
                  <a:pt x="1321" y="1699"/>
                </a:lnTo>
                <a:lnTo>
                  <a:pt x="1321" y="1605"/>
                </a:lnTo>
                <a:lnTo>
                  <a:pt x="1038" y="1699"/>
                </a:lnTo>
                <a:lnTo>
                  <a:pt x="755" y="1793"/>
                </a:lnTo>
                <a:lnTo>
                  <a:pt x="567" y="1793"/>
                </a:lnTo>
                <a:lnTo>
                  <a:pt x="378" y="1888"/>
                </a:lnTo>
                <a:lnTo>
                  <a:pt x="284" y="1699"/>
                </a:lnTo>
                <a:lnTo>
                  <a:pt x="95" y="1605"/>
                </a:lnTo>
                <a:lnTo>
                  <a:pt x="1" y="1793"/>
                </a:lnTo>
                <a:lnTo>
                  <a:pt x="1" y="2076"/>
                </a:lnTo>
                <a:lnTo>
                  <a:pt x="95" y="2548"/>
                </a:lnTo>
                <a:lnTo>
                  <a:pt x="189" y="2831"/>
                </a:lnTo>
                <a:lnTo>
                  <a:pt x="284" y="2737"/>
                </a:lnTo>
                <a:lnTo>
                  <a:pt x="472" y="2831"/>
                </a:lnTo>
                <a:lnTo>
                  <a:pt x="567" y="2548"/>
                </a:lnTo>
                <a:lnTo>
                  <a:pt x="661" y="2642"/>
                </a:lnTo>
                <a:lnTo>
                  <a:pt x="661" y="2737"/>
                </a:lnTo>
                <a:lnTo>
                  <a:pt x="755" y="2642"/>
                </a:lnTo>
                <a:lnTo>
                  <a:pt x="944" y="2548"/>
                </a:lnTo>
                <a:lnTo>
                  <a:pt x="1227" y="2548"/>
                </a:lnTo>
                <a:lnTo>
                  <a:pt x="1227" y="2642"/>
                </a:lnTo>
                <a:lnTo>
                  <a:pt x="1321" y="2737"/>
                </a:lnTo>
                <a:lnTo>
                  <a:pt x="1416" y="2831"/>
                </a:lnTo>
                <a:lnTo>
                  <a:pt x="1510" y="2642"/>
                </a:lnTo>
                <a:lnTo>
                  <a:pt x="1793" y="2548"/>
                </a:lnTo>
                <a:lnTo>
                  <a:pt x="1699" y="2642"/>
                </a:lnTo>
                <a:lnTo>
                  <a:pt x="1887" y="2737"/>
                </a:lnTo>
                <a:lnTo>
                  <a:pt x="1887" y="2454"/>
                </a:lnTo>
                <a:lnTo>
                  <a:pt x="1982" y="2265"/>
                </a:lnTo>
                <a:lnTo>
                  <a:pt x="2076" y="2737"/>
                </a:lnTo>
                <a:lnTo>
                  <a:pt x="2171" y="2359"/>
                </a:lnTo>
                <a:lnTo>
                  <a:pt x="2265" y="2642"/>
                </a:lnTo>
                <a:lnTo>
                  <a:pt x="2265" y="2548"/>
                </a:lnTo>
                <a:lnTo>
                  <a:pt x="2359" y="2454"/>
                </a:lnTo>
                <a:lnTo>
                  <a:pt x="2454" y="2548"/>
                </a:lnTo>
                <a:lnTo>
                  <a:pt x="2454" y="2737"/>
                </a:lnTo>
                <a:lnTo>
                  <a:pt x="2548" y="2548"/>
                </a:lnTo>
                <a:lnTo>
                  <a:pt x="2548" y="2454"/>
                </a:lnTo>
                <a:lnTo>
                  <a:pt x="2642" y="2548"/>
                </a:lnTo>
                <a:lnTo>
                  <a:pt x="2642" y="2642"/>
                </a:lnTo>
                <a:lnTo>
                  <a:pt x="2831" y="2454"/>
                </a:lnTo>
                <a:lnTo>
                  <a:pt x="3020" y="2454"/>
                </a:lnTo>
                <a:lnTo>
                  <a:pt x="3114" y="2265"/>
                </a:lnTo>
                <a:lnTo>
                  <a:pt x="3114" y="2076"/>
                </a:lnTo>
                <a:lnTo>
                  <a:pt x="3208" y="1982"/>
                </a:lnTo>
                <a:lnTo>
                  <a:pt x="3208" y="2076"/>
                </a:lnTo>
                <a:lnTo>
                  <a:pt x="3208" y="2265"/>
                </a:lnTo>
                <a:lnTo>
                  <a:pt x="3303" y="2076"/>
                </a:lnTo>
                <a:lnTo>
                  <a:pt x="3491" y="2076"/>
                </a:lnTo>
                <a:lnTo>
                  <a:pt x="3491" y="2171"/>
                </a:lnTo>
                <a:lnTo>
                  <a:pt x="3397" y="2265"/>
                </a:lnTo>
                <a:lnTo>
                  <a:pt x="3303" y="2359"/>
                </a:lnTo>
                <a:lnTo>
                  <a:pt x="3303" y="2548"/>
                </a:lnTo>
                <a:lnTo>
                  <a:pt x="3491" y="2548"/>
                </a:lnTo>
                <a:lnTo>
                  <a:pt x="3586" y="2454"/>
                </a:lnTo>
                <a:lnTo>
                  <a:pt x="3680" y="2265"/>
                </a:lnTo>
                <a:lnTo>
                  <a:pt x="4152" y="2265"/>
                </a:lnTo>
                <a:lnTo>
                  <a:pt x="4152" y="2359"/>
                </a:lnTo>
                <a:lnTo>
                  <a:pt x="4246" y="2171"/>
                </a:lnTo>
                <a:lnTo>
                  <a:pt x="4340" y="2171"/>
                </a:lnTo>
                <a:lnTo>
                  <a:pt x="4246" y="2265"/>
                </a:lnTo>
                <a:lnTo>
                  <a:pt x="5284" y="2265"/>
                </a:lnTo>
                <a:lnTo>
                  <a:pt x="5567" y="2171"/>
                </a:lnTo>
                <a:lnTo>
                  <a:pt x="5755" y="2171"/>
                </a:lnTo>
                <a:lnTo>
                  <a:pt x="5755" y="2076"/>
                </a:lnTo>
                <a:lnTo>
                  <a:pt x="6416" y="2076"/>
                </a:lnTo>
                <a:lnTo>
                  <a:pt x="6510" y="1888"/>
                </a:lnTo>
                <a:lnTo>
                  <a:pt x="6604" y="1888"/>
                </a:lnTo>
                <a:lnTo>
                  <a:pt x="7170" y="1982"/>
                </a:lnTo>
                <a:lnTo>
                  <a:pt x="7453" y="1888"/>
                </a:lnTo>
                <a:lnTo>
                  <a:pt x="7548" y="1888"/>
                </a:lnTo>
                <a:lnTo>
                  <a:pt x="7642" y="1699"/>
                </a:lnTo>
                <a:lnTo>
                  <a:pt x="7736" y="1888"/>
                </a:lnTo>
                <a:lnTo>
                  <a:pt x="7925" y="2076"/>
                </a:lnTo>
                <a:lnTo>
                  <a:pt x="8114" y="1793"/>
                </a:lnTo>
                <a:lnTo>
                  <a:pt x="8114" y="1982"/>
                </a:lnTo>
                <a:lnTo>
                  <a:pt x="8208" y="1793"/>
                </a:lnTo>
                <a:lnTo>
                  <a:pt x="8302" y="1982"/>
                </a:lnTo>
                <a:lnTo>
                  <a:pt x="8302" y="1888"/>
                </a:lnTo>
                <a:lnTo>
                  <a:pt x="8302" y="1793"/>
                </a:lnTo>
                <a:lnTo>
                  <a:pt x="8491" y="1793"/>
                </a:lnTo>
                <a:lnTo>
                  <a:pt x="8585" y="1888"/>
                </a:lnTo>
                <a:lnTo>
                  <a:pt x="8774" y="1793"/>
                </a:lnTo>
                <a:lnTo>
                  <a:pt x="8774" y="1982"/>
                </a:lnTo>
                <a:lnTo>
                  <a:pt x="8869" y="1888"/>
                </a:lnTo>
                <a:lnTo>
                  <a:pt x="9718" y="1888"/>
                </a:lnTo>
                <a:lnTo>
                  <a:pt x="9623" y="1793"/>
                </a:lnTo>
                <a:lnTo>
                  <a:pt x="9718" y="1605"/>
                </a:lnTo>
                <a:lnTo>
                  <a:pt x="9812" y="1699"/>
                </a:lnTo>
                <a:lnTo>
                  <a:pt x="9812" y="1793"/>
                </a:lnTo>
                <a:lnTo>
                  <a:pt x="9906" y="1888"/>
                </a:lnTo>
                <a:lnTo>
                  <a:pt x="10095" y="1982"/>
                </a:lnTo>
                <a:lnTo>
                  <a:pt x="10661" y="1793"/>
                </a:lnTo>
                <a:lnTo>
                  <a:pt x="11038" y="1510"/>
                </a:lnTo>
                <a:lnTo>
                  <a:pt x="11133" y="1699"/>
                </a:lnTo>
                <a:lnTo>
                  <a:pt x="11321" y="1699"/>
                </a:lnTo>
                <a:lnTo>
                  <a:pt x="11510" y="1605"/>
                </a:lnTo>
                <a:lnTo>
                  <a:pt x="11604" y="1416"/>
                </a:lnTo>
                <a:lnTo>
                  <a:pt x="11982" y="1605"/>
                </a:lnTo>
                <a:lnTo>
                  <a:pt x="12453" y="1699"/>
                </a:lnTo>
                <a:lnTo>
                  <a:pt x="12642" y="1510"/>
                </a:lnTo>
                <a:lnTo>
                  <a:pt x="12642" y="1699"/>
                </a:lnTo>
                <a:lnTo>
                  <a:pt x="12925" y="1510"/>
                </a:lnTo>
                <a:lnTo>
                  <a:pt x="13208" y="1510"/>
                </a:lnTo>
                <a:lnTo>
                  <a:pt x="14057" y="1699"/>
                </a:lnTo>
                <a:lnTo>
                  <a:pt x="14434" y="1793"/>
                </a:lnTo>
                <a:lnTo>
                  <a:pt x="14812" y="1793"/>
                </a:lnTo>
                <a:lnTo>
                  <a:pt x="15095" y="1699"/>
                </a:lnTo>
                <a:lnTo>
                  <a:pt x="15378" y="1510"/>
                </a:lnTo>
                <a:lnTo>
                  <a:pt x="15472" y="1416"/>
                </a:lnTo>
                <a:lnTo>
                  <a:pt x="15472" y="1510"/>
                </a:lnTo>
                <a:lnTo>
                  <a:pt x="15472" y="1699"/>
                </a:lnTo>
                <a:lnTo>
                  <a:pt x="16416" y="1510"/>
                </a:lnTo>
                <a:lnTo>
                  <a:pt x="16416" y="1605"/>
                </a:lnTo>
                <a:lnTo>
                  <a:pt x="16510" y="1605"/>
                </a:lnTo>
                <a:lnTo>
                  <a:pt x="16604" y="1510"/>
                </a:lnTo>
                <a:lnTo>
                  <a:pt x="17642" y="1510"/>
                </a:lnTo>
                <a:lnTo>
                  <a:pt x="17736" y="1605"/>
                </a:lnTo>
                <a:lnTo>
                  <a:pt x="17831" y="1605"/>
                </a:lnTo>
                <a:lnTo>
                  <a:pt x="18397" y="1510"/>
                </a:lnTo>
                <a:lnTo>
                  <a:pt x="19057" y="1322"/>
                </a:lnTo>
                <a:lnTo>
                  <a:pt x="18774" y="1605"/>
                </a:lnTo>
                <a:lnTo>
                  <a:pt x="19151" y="1322"/>
                </a:lnTo>
                <a:lnTo>
                  <a:pt x="19340" y="1322"/>
                </a:lnTo>
                <a:lnTo>
                  <a:pt x="19340" y="1510"/>
                </a:lnTo>
                <a:lnTo>
                  <a:pt x="19529" y="1416"/>
                </a:lnTo>
                <a:lnTo>
                  <a:pt x="19906" y="1416"/>
                </a:lnTo>
                <a:lnTo>
                  <a:pt x="20000" y="1322"/>
                </a:lnTo>
                <a:lnTo>
                  <a:pt x="20095" y="944"/>
                </a:lnTo>
                <a:lnTo>
                  <a:pt x="20095" y="1133"/>
                </a:lnTo>
                <a:lnTo>
                  <a:pt x="20189" y="1227"/>
                </a:lnTo>
                <a:lnTo>
                  <a:pt x="20189" y="1416"/>
                </a:lnTo>
                <a:lnTo>
                  <a:pt x="20283" y="1322"/>
                </a:lnTo>
                <a:lnTo>
                  <a:pt x="20378" y="1322"/>
                </a:lnTo>
                <a:lnTo>
                  <a:pt x="20378" y="1416"/>
                </a:lnTo>
                <a:lnTo>
                  <a:pt x="20661" y="1227"/>
                </a:lnTo>
                <a:lnTo>
                  <a:pt x="20944" y="1133"/>
                </a:lnTo>
                <a:lnTo>
                  <a:pt x="21038" y="1133"/>
                </a:lnTo>
                <a:lnTo>
                  <a:pt x="21132" y="1416"/>
                </a:lnTo>
                <a:lnTo>
                  <a:pt x="21604" y="1227"/>
                </a:lnTo>
                <a:lnTo>
                  <a:pt x="21510" y="1039"/>
                </a:lnTo>
                <a:lnTo>
                  <a:pt x="21510" y="944"/>
                </a:lnTo>
                <a:lnTo>
                  <a:pt x="21698" y="944"/>
                </a:lnTo>
                <a:lnTo>
                  <a:pt x="21604" y="1039"/>
                </a:lnTo>
                <a:lnTo>
                  <a:pt x="21982" y="1039"/>
                </a:lnTo>
                <a:lnTo>
                  <a:pt x="21887" y="1227"/>
                </a:lnTo>
                <a:lnTo>
                  <a:pt x="21887" y="1227"/>
                </a:lnTo>
                <a:lnTo>
                  <a:pt x="22170" y="1039"/>
                </a:lnTo>
                <a:lnTo>
                  <a:pt x="22265" y="1227"/>
                </a:lnTo>
                <a:lnTo>
                  <a:pt x="22265" y="1133"/>
                </a:lnTo>
                <a:lnTo>
                  <a:pt x="22265" y="1039"/>
                </a:lnTo>
                <a:lnTo>
                  <a:pt x="22548" y="1039"/>
                </a:lnTo>
                <a:lnTo>
                  <a:pt x="22642" y="1322"/>
                </a:lnTo>
                <a:lnTo>
                  <a:pt x="23019" y="1227"/>
                </a:lnTo>
                <a:lnTo>
                  <a:pt x="23208" y="1133"/>
                </a:lnTo>
                <a:lnTo>
                  <a:pt x="23302" y="1039"/>
                </a:lnTo>
                <a:lnTo>
                  <a:pt x="23397" y="1133"/>
                </a:lnTo>
                <a:lnTo>
                  <a:pt x="23397" y="1227"/>
                </a:lnTo>
                <a:lnTo>
                  <a:pt x="23680" y="1227"/>
                </a:lnTo>
                <a:lnTo>
                  <a:pt x="23868" y="1133"/>
                </a:lnTo>
                <a:lnTo>
                  <a:pt x="24057" y="1227"/>
                </a:lnTo>
                <a:lnTo>
                  <a:pt x="24246" y="1227"/>
                </a:lnTo>
                <a:lnTo>
                  <a:pt x="24246" y="1133"/>
                </a:lnTo>
                <a:lnTo>
                  <a:pt x="24529" y="1227"/>
                </a:lnTo>
                <a:lnTo>
                  <a:pt x="24906" y="1322"/>
                </a:lnTo>
                <a:lnTo>
                  <a:pt x="25179" y="1048"/>
                </a:lnTo>
                <a:lnTo>
                  <a:pt x="25095" y="1133"/>
                </a:lnTo>
                <a:lnTo>
                  <a:pt x="25189" y="1227"/>
                </a:lnTo>
                <a:lnTo>
                  <a:pt x="25189" y="1133"/>
                </a:lnTo>
                <a:lnTo>
                  <a:pt x="25283" y="1039"/>
                </a:lnTo>
                <a:lnTo>
                  <a:pt x="25378" y="944"/>
                </a:lnTo>
                <a:lnTo>
                  <a:pt x="25472" y="944"/>
                </a:lnTo>
                <a:lnTo>
                  <a:pt x="25472" y="1133"/>
                </a:lnTo>
                <a:lnTo>
                  <a:pt x="25566" y="1039"/>
                </a:lnTo>
                <a:lnTo>
                  <a:pt x="25661" y="1039"/>
                </a:lnTo>
                <a:lnTo>
                  <a:pt x="25566" y="1133"/>
                </a:lnTo>
                <a:lnTo>
                  <a:pt x="25661" y="1227"/>
                </a:lnTo>
                <a:lnTo>
                  <a:pt x="25849" y="1322"/>
                </a:lnTo>
                <a:lnTo>
                  <a:pt x="25944" y="1133"/>
                </a:lnTo>
                <a:lnTo>
                  <a:pt x="26132" y="1039"/>
                </a:lnTo>
                <a:lnTo>
                  <a:pt x="26132" y="1039"/>
                </a:lnTo>
                <a:lnTo>
                  <a:pt x="26038" y="1227"/>
                </a:lnTo>
                <a:lnTo>
                  <a:pt x="26132" y="1322"/>
                </a:lnTo>
                <a:lnTo>
                  <a:pt x="26321" y="1416"/>
                </a:lnTo>
                <a:lnTo>
                  <a:pt x="26415" y="1416"/>
                </a:lnTo>
                <a:lnTo>
                  <a:pt x="26887" y="1227"/>
                </a:lnTo>
                <a:lnTo>
                  <a:pt x="27264" y="944"/>
                </a:lnTo>
                <a:lnTo>
                  <a:pt x="27170" y="944"/>
                </a:lnTo>
                <a:lnTo>
                  <a:pt x="27264" y="850"/>
                </a:lnTo>
                <a:lnTo>
                  <a:pt x="26981" y="756"/>
                </a:lnTo>
                <a:lnTo>
                  <a:pt x="26887" y="944"/>
                </a:lnTo>
                <a:lnTo>
                  <a:pt x="26793" y="1133"/>
                </a:lnTo>
                <a:lnTo>
                  <a:pt x="26793" y="661"/>
                </a:lnTo>
                <a:lnTo>
                  <a:pt x="26604" y="944"/>
                </a:lnTo>
                <a:lnTo>
                  <a:pt x="26510" y="850"/>
                </a:lnTo>
                <a:lnTo>
                  <a:pt x="26415" y="756"/>
                </a:lnTo>
                <a:lnTo>
                  <a:pt x="26321" y="944"/>
                </a:lnTo>
                <a:lnTo>
                  <a:pt x="26227" y="661"/>
                </a:lnTo>
                <a:lnTo>
                  <a:pt x="26038" y="756"/>
                </a:lnTo>
                <a:lnTo>
                  <a:pt x="25849" y="661"/>
                </a:lnTo>
                <a:lnTo>
                  <a:pt x="25378" y="567"/>
                </a:lnTo>
                <a:lnTo>
                  <a:pt x="25283" y="661"/>
                </a:lnTo>
                <a:lnTo>
                  <a:pt x="25095" y="756"/>
                </a:lnTo>
                <a:lnTo>
                  <a:pt x="25189" y="473"/>
                </a:lnTo>
                <a:lnTo>
                  <a:pt x="25000" y="661"/>
                </a:lnTo>
                <a:lnTo>
                  <a:pt x="25000" y="661"/>
                </a:lnTo>
                <a:lnTo>
                  <a:pt x="25095" y="473"/>
                </a:lnTo>
                <a:lnTo>
                  <a:pt x="24906" y="567"/>
                </a:lnTo>
                <a:lnTo>
                  <a:pt x="24717" y="567"/>
                </a:lnTo>
                <a:lnTo>
                  <a:pt x="24717" y="756"/>
                </a:lnTo>
                <a:lnTo>
                  <a:pt x="24623" y="1039"/>
                </a:lnTo>
                <a:lnTo>
                  <a:pt x="24623" y="850"/>
                </a:lnTo>
                <a:lnTo>
                  <a:pt x="24717" y="661"/>
                </a:lnTo>
                <a:lnTo>
                  <a:pt x="24623" y="756"/>
                </a:lnTo>
                <a:lnTo>
                  <a:pt x="24623" y="661"/>
                </a:lnTo>
                <a:lnTo>
                  <a:pt x="24529" y="473"/>
                </a:lnTo>
                <a:lnTo>
                  <a:pt x="24529" y="661"/>
                </a:lnTo>
                <a:lnTo>
                  <a:pt x="24434" y="567"/>
                </a:lnTo>
                <a:lnTo>
                  <a:pt x="24340" y="378"/>
                </a:lnTo>
                <a:lnTo>
                  <a:pt x="24246" y="567"/>
                </a:lnTo>
                <a:lnTo>
                  <a:pt x="23963" y="567"/>
                </a:lnTo>
                <a:lnTo>
                  <a:pt x="23397" y="661"/>
                </a:lnTo>
                <a:lnTo>
                  <a:pt x="23114" y="661"/>
                </a:lnTo>
                <a:lnTo>
                  <a:pt x="22925" y="567"/>
                </a:lnTo>
                <a:lnTo>
                  <a:pt x="22925" y="473"/>
                </a:lnTo>
                <a:lnTo>
                  <a:pt x="23019" y="473"/>
                </a:lnTo>
                <a:lnTo>
                  <a:pt x="22642" y="378"/>
                </a:lnTo>
                <a:lnTo>
                  <a:pt x="22736" y="473"/>
                </a:lnTo>
                <a:lnTo>
                  <a:pt x="22548" y="473"/>
                </a:lnTo>
                <a:lnTo>
                  <a:pt x="22642" y="284"/>
                </a:lnTo>
                <a:lnTo>
                  <a:pt x="22548" y="190"/>
                </a:lnTo>
                <a:lnTo>
                  <a:pt x="22453" y="190"/>
                </a:lnTo>
                <a:lnTo>
                  <a:pt x="22359" y="284"/>
                </a:lnTo>
                <a:lnTo>
                  <a:pt x="22170" y="378"/>
                </a:lnTo>
                <a:lnTo>
                  <a:pt x="22076" y="284"/>
                </a:lnTo>
                <a:lnTo>
                  <a:pt x="22170" y="473"/>
                </a:lnTo>
                <a:lnTo>
                  <a:pt x="21887" y="190"/>
                </a:lnTo>
                <a:lnTo>
                  <a:pt x="21793" y="190"/>
                </a:lnTo>
                <a:lnTo>
                  <a:pt x="21698" y="378"/>
                </a:lnTo>
                <a:lnTo>
                  <a:pt x="21604" y="756"/>
                </a:lnTo>
                <a:lnTo>
                  <a:pt x="21415" y="661"/>
                </a:lnTo>
                <a:lnTo>
                  <a:pt x="21510" y="473"/>
                </a:lnTo>
                <a:lnTo>
                  <a:pt x="21604" y="284"/>
                </a:lnTo>
                <a:lnTo>
                  <a:pt x="21415" y="284"/>
                </a:lnTo>
                <a:lnTo>
                  <a:pt x="21415" y="190"/>
                </a:lnTo>
                <a:lnTo>
                  <a:pt x="21227" y="378"/>
                </a:lnTo>
                <a:lnTo>
                  <a:pt x="20944" y="567"/>
                </a:lnTo>
                <a:lnTo>
                  <a:pt x="20566" y="1"/>
                </a:lnTo>
                <a:lnTo>
                  <a:pt x="20472" y="95"/>
                </a:lnTo>
                <a:lnTo>
                  <a:pt x="20472" y="190"/>
                </a:lnTo>
                <a:lnTo>
                  <a:pt x="20472" y="378"/>
                </a:lnTo>
                <a:lnTo>
                  <a:pt x="20283" y="284"/>
                </a:lnTo>
                <a:lnTo>
                  <a:pt x="20283" y="190"/>
                </a:lnTo>
                <a:lnTo>
                  <a:pt x="20378" y="95"/>
                </a:lnTo>
                <a:lnTo>
                  <a:pt x="20283" y="1"/>
                </a:lnTo>
                <a:close/>
              </a:path>
            </a:pathLst>
          </a:custGeom>
          <a:solidFill>
            <a:srgbClr val="FFFFFF"/>
          </a:solidFill>
          <a:ln cap="flat" cmpd="sng" w="9525">
            <a:solidFill>
              <a:schemeClr val="accent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0" name="Google Shape;290;p51"/>
          <p:cNvSpPr/>
          <p:nvPr/>
        </p:nvSpPr>
        <p:spPr>
          <a:xfrm>
            <a:off x="6202002" y="3593800"/>
            <a:ext cx="1442481" cy="102978"/>
          </a:xfrm>
          <a:custGeom>
            <a:rect b="b" l="l" r="r" t="t"/>
            <a:pathLst>
              <a:path extrusionOk="0" h="2831" w="27831">
                <a:moveTo>
                  <a:pt x="27264" y="944"/>
                </a:moveTo>
                <a:lnTo>
                  <a:pt x="27359" y="1086"/>
                </a:lnTo>
                <a:lnTo>
                  <a:pt x="27359" y="944"/>
                </a:lnTo>
                <a:close/>
                <a:moveTo>
                  <a:pt x="27359" y="1086"/>
                </a:moveTo>
                <a:lnTo>
                  <a:pt x="27359" y="1133"/>
                </a:lnTo>
                <a:lnTo>
                  <a:pt x="27372" y="1106"/>
                </a:lnTo>
                <a:lnTo>
                  <a:pt x="27372" y="1106"/>
                </a:lnTo>
                <a:lnTo>
                  <a:pt x="27359" y="1086"/>
                </a:lnTo>
                <a:close/>
                <a:moveTo>
                  <a:pt x="27453" y="944"/>
                </a:moveTo>
                <a:lnTo>
                  <a:pt x="27372" y="1106"/>
                </a:lnTo>
                <a:lnTo>
                  <a:pt x="27372" y="1106"/>
                </a:lnTo>
                <a:lnTo>
                  <a:pt x="27453" y="1227"/>
                </a:lnTo>
                <a:lnTo>
                  <a:pt x="27453" y="944"/>
                </a:lnTo>
                <a:close/>
                <a:moveTo>
                  <a:pt x="27642" y="1039"/>
                </a:moveTo>
                <a:lnTo>
                  <a:pt x="27453" y="1227"/>
                </a:lnTo>
                <a:lnTo>
                  <a:pt x="27453" y="1322"/>
                </a:lnTo>
                <a:lnTo>
                  <a:pt x="27453" y="1416"/>
                </a:lnTo>
                <a:lnTo>
                  <a:pt x="27830" y="1416"/>
                </a:lnTo>
                <a:lnTo>
                  <a:pt x="27830" y="1227"/>
                </a:lnTo>
                <a:lnTo>
                  <a:pt x="27736" y="1322"/>
                </a:lnTo>
                <a:lnTo>
                  <a:pt x="27736" y="1227"/>
                </a:lnTo>
                <a:lnTo>
                  <a:pt x="27736" y="1133"/>
                </a:lnTo>
                <a:lnTo>
                  <a:pt x="27642" y="1039"/>
                </a:lnTo>
                <a:close/>
                <a:moveTo>
                  <a:pt x="20189" y="1"/>
                </a:moveTo>
                <a:lnTo>
                  <a:pt x="20095" y="190"/>
                </a:lnTo>
                <a:lnTo>
                  <a:pt x="20000" y="95"/>
                </a:lnTo>
                <a:lnTo>
                  <a:pt x="19906" y="284"/>
                </a:lnTo>
                <a:lnTo>
                  <a:pt x="19812" y="473"/>
                </a:lnTo>
                <a:lnTo>
                  <a:pt x="19529" y="284"/>
                </a:lnTo>
                <a:lnTo>
                  <a:pt x="19340" y="95"/>
                </a:lnTo>
                <a:lnTo>
                  <a:pt x="19246" y="95"/>
                </a:lnTo>
                <a:lnTo>
                  <a:pt x="19246" y="190"/>
                </a:lnTo>
                <a:lnTo>
                  <a:pt x="19151" y="378"/>
                </a:lnTo>
                <a:lnTo>
                  <a:pt x="19434" y="190"/>
                </a:lnTo>
                <a:lnTo>
                  <a:pt x="19246" y="473"/>
                </a:lnTo>
                <a:lnTo>
                  <a:pt x="19434" y="378"/>
                </a:lnTo>
                <a:lnTo>
                  <a:pt x="19434" y="567"/>
                </a:lnTo>
                <a:lnTo>
                  <a:pt x="19151" y="567"/>
                </a:lnTo>
                <a:lnTo>
                  <a:pt x="19151" y="190"/>
                </a:lnTo>
                <a:lnTo>
                  <a:pt x="19057" y="95"/>
                </a:lnTo>
                <a:lnTo>
                  <a:pt x="18963" y="95"/>
                </a:lnTo>
                <a:lnTo>
                  <a:pt x="18774" y="284"/>
                </a:lnTo>
                <a:lnTo>
                  <a:pt x="18680" y="473"/>
                </a:lnTo>
                <a:lnTo>
                  <a:pt x="18585" y="378"/>
                </a:lnTo>
                <a:lnTo>
                  <a:pt x="18491" y="190"/>
                </a:lnTo>
                <a:lnTo>
                  <a:pt x="18397" y="378"/>
                </a:lnTo>
                <a:lnTo>
                  <a:pt x="17925" y="567"/>
                </a:lnTo>
                <a:lnTo>
                  <a:pt x="18019" y="284"/>
                </a:lnTo>
                <a:lnTo>
                  <a:pt x="17831" y="378"/>
                </a:lnTo>
                <a:lnTo>
                  <a:pt x="17642" y="567"/>
                </a:lnTo>
                <a:lnTo>
                  <a:pt x="17642" y="661"/>
                </a:lnTo>
                <a:lnTo>
                  <a:pt x="17453" y="567"/>
                </a:lnTo>
                <a:lnTo>
                  <a:pt x="17170" y="473"/>
                </a:lnTo>
                <a:lnTo>
                  <a:pt x="16699" y="473"/>
                </a:lnTo>
                <a:lnTo>
                  <a:pt x="16699" y="567"/>
                </a:lnTo>
                <a:lnTo>
                  <a:pt x="16604" y="661"/>
                </a:lnTo>
                <a:lnTo>
                  <a:pt x="16416" y="378"/>
                </a:lnTo>
                <a:lnTo>
                  <a:pt x="16227" y="378"/>
                </a:lnTo>
                <a:lnTo>
                  <a:pt x="15661" y="661"/>
                </a:lnTo>
                <a:lnTo>
                  <a:pt x="15661" y="473"/>
                </a:lnTo>
                <a:lnTo>
                  <a:pt x="15567" y="756"/>
                </a:lnTo>
                <a:lnTo>
                  <a:pt x="15378" y="473"/>
                </a:lnTo>
                <a:lnTo>
                  <a:pt x="15567" y="473"/>
                </a:lnTo>
                <a:lnTo>
                  <a:pt x="15472" y="378"/>
                </a:lnTo>
                <a:lnTo>
                  <a:pt x="15378" y="378"/>
                </a:lnTo>
                <a:lnTo>
                  <a:pt x="15189" y="473"/>
                </a:lnTo>
                <a:lnTo>
                  <a:pt x="15000" y="756"/>
                </a:lnTo>
                <a:lnTo>
                  <a:pt x="14906" y="661"/>
                </a:lnTo>
                <a:lnTo>
                  <a:pt x="14812" y="473"/>
                </a:lnTo>
                <a:lnTo>
                  <a:pt x="14529" y="756"/>
                </a:lnTo>
                <a:lnTo>
                  <a:pt x="14623" y="567"/>
                </a:lnTo>
                <a:lnTo>
                  <a:pt x="14529" y="661"/>
                </a:lnTo>
                <a:lnTo>
                  <a:pt x="14340" y="756"/>
                </a:lnTo>
                <a:lnTo>
                  <a:pt x="14340" y="567"/>
                </a:lnTo>
                <a:lnTo>
                  <a:pt x="14246" y="473"/>
                </a:lnTo>
                <a:lnTo>
                  <a:pt x="13963" y="378"/>
                </a:lnTo>
                <a:lnTo>
                  <a:pt x="13585" y="284"/>
                </a:lnTo>
                <a:lnTo>
                  <a:pt x="13302" y="284"/>
                </a:lnTo>
                <a:lnTo>
                  <a:pt x="13302" y="378"/>
                </a:lnTo>
                <a:lnTo>
                  <a:pt x="13302" y="473"/>
                </a:lnTo>
                <a:lnTo>
                  <a:pt x="13208" y="473"/>
                </a:lnTo>
                <a:lnTo>
                  <a:pt x="13208" y="661"/>
                </a:lnTo>
                <a:lnTo>
                  <a:pt x="13114" y="661"/>
                </a:lnTo>
                <a:lnTo>
                  <a:pt x="13019" y="567"/>
                </a:lnTo>
                <a:lnTo>
                  <a:pt x="12925" y="378"/>
                </a:lnTo>
                <a:lnTo>
                  <a:pt x="12831" y="95"/>
                </a:lnTo>
                <a:lnTo>
                  <a:pt x="12831" y="378"/>
                </a:lnTo>
                <a:lnTo>
                  <a:pt x="12736" y="378"/>
                </a:lnTo>
                <a:lnTo>
                  <a:pt x="12642" y="284"/>
                </a:lnTo>
                <a:lnTo>
                  <a:pt x="12548" y="190"/>
                </a:lnTo>
                <a:lnTo>
                  <a:pt x="12265" y="190"/>
                </a:lnTo>
                <a:lnTo>
                  <a:pt x="12170" y="473"/>
                </a:lnTo>
                <a:lnTo>
                  <a:pt x="12076" y="378"/>
                </a:lnTo>
                <a:lnTo>
                  <a:pt x="11887" y="284"/>
                </a:lnTo>
                <a:lnTo>
                  <a:pt x="11510" y="378"/>
                </a:lnTo>
                <a:lnTo>
                  <a:pt x="10755" y="661"/>
                </a:lnTo>
                <a:lnTo>
                  <a:pt x="10661" y="473"/>
                </a:lnTo>
                <a:lnTo>
                  <a:pt x="10567" y="378"/>
                </a:lnTo>
                <a:lnTo>
                  <a:pt x="10095" y="378"/>
                </a:lnTo>
                <a:lnTo>
                  <a:pt x="9529" y="473"/>
                </a:lnTo>
                <a:lnTo>
                  <a:pt x="9340" y="473"/>
                </a:lnTo>
                <a:lnTo>
                  <a:pt x="9152" y="378"/>
                </a:lnTo>
                <a:lnTo>
                  <a:pt x="9152" y="473"/>
                </a:lnTo>
                <a:lnTo>
                  <a:pt x="9152" y="567"/>
                </a:lnTo>
                <a:lnTo>
                  <a:pt x="8963" y="661"/>
                </a:lnTo>
                <a:lnTo>
                  <a:pt x="8869" y="567"/>
                </a:lnTo>
                <a:lnTo>
                  <a:pt x="8680" y="473"/>
                </a:lnTo>
                <a:lnTo>
                  <a:pt x="8680" y="756"/>
                </a:lnTo>
                <a:lnTo>
                  <a:pt x="8491" y="661"/>
                </a:lnTo>
                <a:lnTo>
                  <a:pt x="8208" y="567"/>
                </a:lnTo>
                <a:lnTo>
                  <a:pt x="7925" y="661"/>
                </a:lnTo>
                <a:lnTo>
                  <a:pt x="7831" y="756"/>
                </a:lnTo>
                <a:lnTo>
                  <a:pt x="7548" y="567"/>
                </a:lnTo>
                <a:lnTo>
                  <a:pt x="7359" y="473"/>
                </a:lnTo>
                <a:lnTo>
                  <a:pt x="7170" y="944"/>
                </a:lnTo>
                <a:lnTo>
                  <a:pt x="6982" y="661"/>
                </a:lnTo>
                <a:lnTo>
                  <a:pt x="6793" y="661"/>
                </a:lnTo>
                <a:lnTo>
                  <a:pt x="6604" y="756"/>
                </a:lnTo>
                <a:lnTo>
                  <a:pt x="6510" y="661"/>
                </a:lnTo>
                <a:lnTo>
                  <a:pt x="6416" y="756"/>
                </a:lnTo>
                <a:lnTo>
                  <a:pt x="6038" y="944"/>
                </a:lnTo>
                <a:lnTo>
                  <a:pt x="6038" y="1039"/>
                </a:lnTo>
                <a:lnTo>
                  <a:pt x="5850" y="1133"/>
                </a:lnTo>
                <a:lnTo>
                  <a:pt x="5850" y="1039"/>
                </a:lnTo>
                <a:lnTo>
                  <a:pt x="5755" y="1039"/>
                </a:lnTo>
                <a:lnTo>
                  <a:pt x="5567" y="1227"/>
                </a:lnTo>
                <a:lnTo>
                  <a:pt x="5472" y="1227"/>
                </a:lnTo>
                <a:lnTo>
                  <a:pt x="5378" y="1039"/>
                </a:lnTo>
                <a:lnTo>
                  <a:pt x="5378" y="1133"/>
                </a:lnTo>
                <a:lnTo>
                  <a:pt x="5189" y="1227"/>
                </a:lnTo>
                <a:lnTo>
                  <a:pt x="5095" y="1133"/>
                </a:lnTo>
                <a:lnTo>
                  <a:pt x="4906" y="1039"/>
                </a:lnTo>
                <a:lnTo>
                  <a:pt x="5189" y="1039"/>
                </a:lnTo>
                <a:lnTo>
                  <a:pt x="5095" y="944"/>
                </a:lnTo>
                <a:lnTo>
                  <a:pt x="5095" y="756"/>
                </a:lnTo>
                <a:lnTo>
                  <a:pt x="5001" y="944"/>
                </a:lnTo>
                <a:lnTo>
                  <a:pt x="4529" y="944"/>
                </a:lnTo>
                <a:lnTo>
                  <a:pt x="4529" y="1133"/>
                </a:lnTo>
                <a:lnTo>
                  <a:pt x="4718" y="1133"/>
                </a:lnTo>
                <a:lnTo>
                  <a:pt x="4623" y="1227"/>
                </a:lnTo>
                <a:lnTo>
                  <a:pt x="4623" y="1133"/>
                </a:lnTo>
                <a:lnTo>
                  <a:pt x="4529" y="1416"/>
                </a:lnTo>
                <a:lnTo>
                  <a:pt x="4340" y="1227"/>
                </a:lnTo>
                <a:lnTo>
                  <a:pt x="4152" y="1039"/>
                </a:lnTo>
                <a:lnTo>
                  <a:pt x="3963" y="1039"/>
                </a:lnTo>
                <a:lnTo>
                  <a:pt x="3774" y="1416"/>
                </a:lnTo>
                <a:lnTo>
                  <a:pt x="3774" y="1322"/>
                </a:lnTo>
                <a:lnTo>
                  <a:pt x="3774" y="1227"/>
                </a:lnTo>
                <a:lnTo>
                  <a:pt x="3680" y="1322"/>
                </a:lnTo>
                <a:lnTo>
                  <a:pt x="3586" y="1510"/>
                </a:lnTo>
                <a:lnTo>
                  <a:pt x="3208" y="1416"/>
                </a:lnTo>
                <a:lnTo>
                  <a:pt x="2454" y="1416"/>
                </a:lnTo>
                <a:lnTo>
                  <a:pt x="1793" y="1510"/>
                </a:lnTo>
                <a:lnTo>
                  <a:pt x="1510" y="1605"/>
                </a:lnTo>
                <a:lnTo>
                  <a:pt x="1321" y="1699"/>
                </a:lnTo>
                <a:lnTo>
                  <a:pt x="1321" y="1605"/>
                </a:lnTo>
                <a:lnTo>
                  <a:pt x="1038" y="1699"/>
                </a:lnTo>
                <a:lnTo>
                  <a:pt x="755" y="1793"/>
                </a:lnTo>
                <a:lnTo>
                  <a:pt x="567" y="1793"/>
                </a:lnTo>
                <a:lnTo>
                  <a:pt x="378" y="1888"/>
                </a:lnTo>
                <a:lnTo>
                  <a:pt x="284" y="1699"/>
                </a:lnTo>
                <a:lnTo>
                  <a:pt x="95" y="1605"/>
                </a:lnTo>
                <a:lnTo>
                  <a:pt x="1" y="1793"/>
                </a:lnTo>
                <a:lnTo>
                  <a:pt x="1" y="2076"/>
                </a:lnTo>
                <a:lnTo>
                  <a:pt x="95" y="2548"/>
                </a:lnTo>
                <a:lnTo>
                  <a:pt x="189" y="2831"/>
                </a:lnTo>
                <a:lnTo>
                  <a:pt x="284" y="2737"/>
                </a:lnTo>
                <a:lnTo>
                  <a:pt x="472" y="2831"/>
                </a:lnTo>
                <a:lnTo>
                  <a:pt x="567" y="2548"/>
                </a:lnTo>
                <a:lnTo>
                  <a:pt x="661" y="2642"/>
                </a:lnTo>
                <a:lnTo>
                  <a:pt x="661" y="2737"/>
                </a:lnTo>
                <a:lnTo>
                  <a:pt x="755" y="2642"/>
                </a:lnTo>
                <a:lnTo>
                  <a:pt x="944" y="2548"/>
                </a:lnTo>
                <a:lnTo>
                  <a:pt x="1227" y="2548"/>
                </a:lnTo>
                <a:lnTo>
                  <a:pt x="1227" y="2642"/>
                </a:lnTo>
                <a:lnTo>
                  <a:pt x="1321" y="2737"/>
                </a:lnTo>
                <a:lnTo>
                  <a:pt x="1416" y="2831"/>
                </a:lnTo>
                <a:lnTo>
                  <a:pt x="1510" y="2642"/>
                </a:lnTo>
                <a:lnTo>
                  <a:pt x="1793" y="2548"/>
                </a:lnTo>
                <a:lnTo>
                  <a:pt x="1699" y="2642"/>
                </a:lnTo>
                <a:lnTo>
                  <a:pt x="1887" y="2737"/>
                </a:lnTo>
                <a:lnTo>
                  <a:pt x="1887" y="2454"/>
                </a:lnTo>
                <a:lnTo>
                  <a:pt x="1982" y="2265"/>
                </a:lnTo>
                <a:lnTo>
                  <a:pt x="2076" y="2737"/>
                </a:lnTo>
                <a:lnTo>
                  <a:pt x="2171" y="2359"/>
                </a:lnTo>
                <a:lnTo>
                  <a:pt x="2265" y="2642"/>
                </a:lnTo>
                <a:lnTo>
                  <a:pt x="2265" y="2548"/>
                </a:lnTo>
                <a:lnTo>
                  <a:pt x="2359" y="2454"/>
                </a:lnTo>
                <a:lnTo>
                  <a:pt x="2454" y="2548"/>
                </a:lnTo>
                <a:lnTo>
                  <a:pt x="2454" y="2737"/>
                </a:lnTo>
                <a:lnTo>
                  <a:pt x="2548" y="2548"/>
                </a:lnTo>
                <a:lnTo>
                  <a:pt x="2548" y="2454"/>
                </a:lnTo>
                <a:lnTo>
                  <a:pt x="2642" y="2548"/>
                </a:lnTo>
                <a:lnTo>
                  <a:pt x="2642" y="2642"/>
                </a:lnTo>
                <a:lnTo>
                  <a:pt x="2831" y="2454"/>
                </a:lnTo>
                <a:lnTo>
                  <a:pt x="3020" y="2454"/>
                </a:lnTo>
                <a:lnTo>
                  <a:pt x="3114" y="2265"/>
                </a:lnTo>
                <a:lnTo>
                  <a:pt x="3114" y="2076"/>
                </a:lnTo>
                <a:lnTo>
                  <a:pt x="3208" y="1982"/>
                </a:lnTo>
                <a:lnTo>
                  <a:pt x="3208" y="2076"/>
                </a:lnTo>
                <a:lnTo>
                  <a:pt x="3208" y="2265"/>
                </a:lnTo>
                <a:lnTo>
                  <a:pt x="3303" y="2076"/>
                </a:lnTo>
                <a:lnTo>
                  <a:pt x="3491" y="2076"/>
                </a:lnTo>
                <a:lnTo>
                  <a:pt x="3491" y="2171"/>
                </a:lnTo>
                <a:lnTo>
                  <a:pt x="3397" y="2265"/>
                </a:lnTo>
                <a:lnTo>
                  <a:pt x="3303" y="2359"/>
                </a:lnTo>
                <a:lnTo>
                  <a:pt x="3303" y="2548"/>
                </a:lnTo>
                <a:lnTo>
                  <a:pt x="3491" y="2548"/>
                </a:lnTo>
                <a:lnTo>
                  <a:pt x="3586" y="2454"/>
                </a:lnTo>
                <a:lnTo>
                  <a:pt x="3680" y="2265"/>
                </a:lnTo>
                <a:lnTo>
                  <a:pt x="4152" y="2265"/>
                </a:lnTo>
                <a:lnTo>
                  <a:pt x="4152" y="2359"/>
                </a:lnTo>
                <a:lnTo>
                  <a:pt x="4246" y="2171"/>
                </a:lnTo>
                <a:lnTo>
                  <a:pt x="4340" y="2171"/>
                </a:lnTo>
                <a:lnTo>
                  <a:pt x="4246" y="2265"/>
                </a:lnTo>
                <a:lnTo>
                  <a:pt x="5284" y="2265"/>
                </a:lnTo>
                <a:lnTo>
                  <a:pt x="5567" y="2171"/>
                </a:lnTo>
                <a:lnTo>
                  <a:pt x="5755" y="2171"/>
                </a:lnTo>
                <a:lnTo>
                  <a:pt x="5755" y="2076"/>
                </a:lnTo>
                <a:lnTo>
                  <a:pt x="6416" y="2076"/>
                </a:lnTo>
                <a:lnTo>
                  <a:pt x="6510" y="1888"/>
                </a:lnTo>
                <a:lnTo>
                  <a:pt x="6604" y="1888"/>
                </a:lnTo>
                <a:lnTo>
                  <a:pt x="7170" y="1982"/>
                </a:lnTo>
                <a:lnTo>
                  <a:pt x="7453" y="1888"/>
                </a:lnTo>
                <a:lnTo>
                  <a:pt x="7548" y="1888"/>
                </a:lnTo>
                <a:lnTo>
                  <a:pt x="7642" y="1699"/>
                </a:lnTo>
                <a:lnTo>
                  <a:pt x="7736" y="1888"/>
                </a:lnTo>
                <a:lnTo>
                  <a:pt x="7925" y="2076"/>
                </a:lnTo>
                <a:lnTo>
                  <a:pt x="8114" y="1793"/>
                </a:lnTo>
                <a:lnTo>
                  <a:pt x="8114" y="1982"/>
                </a:lnTo>
                <a:lnTo>
                  <a:pt x="8208" y="1793"/>
                </a:lnTo>
                <a:lnTo>
                  <a:pt x="8302" y="1982"/>
                </a:lnTo>
                <a:lnTo>
                  <a:pt x="8302" y="1888"/>
                </a:lnTo>
                <a:lnTo>
                  <a:pt x="8302" y="1793"/>
                </a:lnTo>
                <a:lnTo>
                  <a:pt x="8491" y="1793"/>
                </a:lnTo>
                <a:lnTo>
                  <a:pt x="8585" y="1888"/>
                </a:lnTo>
                <a:lnTo>
                  <a:pt x="8774" y="1793"/>
                </a:lnTo>
                <a:lnTo>
                  <a:pt x="8774" y="1982"/>
                </a:lnTo>
                <a:lnTo>
                  <a:pt x="8869" y="1888"/>
                </a:lnTo>
                <a:lnTo>
                  <a:pt x="9718" y="1888"/>
                </a:lnTo>
                <a:lnTo>
                  <a:pt x="9623" y="1793"/>
                </a:lnTo>
                <a:lnTo>
                  <a:pt x="9718" y="1605"/>
                </a:lnTo>
                <a:lnTo>
                  <a:pt x="9812" y="1699"/>
                </a:lnTo>
                <a:lnTo>
                  <a:pt x="9812" y="1793"/>
                </a:lnTo>
                <a:lnTo>
                  <a:pt x="9906" y="1888"/>
                </a:lnTo>
                <a:lnTo>
                  <a:pt x="10095" y="1982"/>
                </a:lnTo>
                <a:lnTo>
                  <a:pt x="10661" y="1793"/>
                </a:lnTo>
                <a:lnTo>
                  <a:pt x="11038" y="1510"/>
                </a:lnTo>
                <a:lnTo>
                  <a:pt x="11133" y="1699"/>
                </a:lnTo>
                <a:lnTo>
                  <a:pt x="11321" y="1699"/>
                </a:lnTo>
                <a:lnTo>
                  <a:pt x="11510" y="1605"/>
                </a:lnTo>
                <a:lnTo>
                  <a:pt x="11604" y="1416"/>
                </a:lnTo>
                <a:lnTo>
                  <a:pt x="11982" y="1605"/>
                </a:lnTo>
                <a:lnTo>
                  <a:pt x="12453" y="1699"/>
                </a:lnTo>
                <a:lnTo>
                  <a:pt x="12642" y="1510"/>
                </a:lnTo>
                <a:lnTo>
                  <a:pt x="12642" y="1699"/>
                </a:lnTo>
                <a:lnTo>
                  <a:pt x="12925" y="1510"/>
                </a:lnTo>
                <a:lnTo>
                  <a:pt x="13208" y="1510"/>
                </a:lnTo>
                <a:lnTo>
                  <a:pt x="14057" y="1699"/>
                </a:lnTo>
                <a:lnTo>
                  <a:pt x="14434" y="1793"/>
                </a:lnTo>
                <a:lnTo>
                  <a:pt x="14812" y="1793"/>
                </a:lnTo>
                <a:lnTo>
                  <a:pt x="15095" y="1699"/>
                </a:lnTo>
                <a:lnTo>
                  <a:pt x="15378" y="1510"/>
                </a:lnTo>
                <a:lnTo>
                  <a:pt x="15472" y="1416"/>
                </a:lnTo>
                <a:lnTo>
                  <a:pt x="15472" y="1510"/>
                </a:lnTo>
                <a:lnTo>
                  <a:pt x="15472" y="1699"/>
                </a:lnTo>
                <a:lnTo>
                  <a:pt x="16416" y="1510"/>
                </a:lnTo>
                <a:lnTo>
                  <a:pt x="16416" y="1605"/>
                </a:lnTo>
                <a:lnTo>
                  <a:pt x="16510" y="1605"/>
                </a:lnTo>
                <a:lnTo>
                  <a:pt x="16604" y="1510"/>
                </a:lnTo>
                <a:lnTo>
                  <a:pt x="17642" y="1510"/>
                </a:lnTo>
                <a:lnTo>
                  <a:pt x="17736" y="1605"/>
                </a:lnTo>
                <a:lnTo>
                  <a:pt x="17831" y="1605"/>
                </a:lnTo>
                <a:lnTo>
                  <a:pt x="18397" y="1510"/>
                </a:lnTo>
                <a:lnTo>
                  <a:pt x="19057" y="1322"/>
                </a:lnTo>
                <a:lnTo>
                  <a:pt x="18774" y="1605"/>
                </a:lnTo>
                <a:lnTo>
                  <a:pt x="19151" y="1322"/>
                </a:lnTo>
                <a:lnTo>
                  <a:pt x="19340" y="1322"/>
                </a:lnTo>
                <a:lnTo>
                  <a:pt x="19340" y="1510"/>
                </a:lnTo>
                <a:lnTo>
                  <a:pt x="19529" y="1416"/>
                </a:lnTo>
                <a:lnTo>
                  <a:pt x="19906" y="1416"/>
                </a:lnTo>
                <a:lnTo>
                  <a:pt x="20000" y="1322"/>
                </a:lnTo>
                <a:lnTo>
                  <a:pt x="20095" y="944"/>
                </a:lnTo>
                <a:lnTo>
                  <a:pt x="20095" y="1133"/>
                </a:lnTo>
                <a:lnTo>
                  <a:pt x="20189" y="1227"/>
                </a:lnTo>
                <a:lnTo>
                  <a:pt x="20189" y="1416"/>
                </a:lnTo>
                <a:lnTo>
                  <a:pt x="20283" y="1322"/>
                </a:lnTo>
                <a:lnTo>
                  <a:pt x="20378" y="1322"/>
                </a:lnTo>
                <a:lnTo>
                  <a:pt x="20378" y="1416"/>
                </a:lnTo>
                <a:lnTo>
                  <a:pt x="20661" y="1227"/>
                </a:lnTo>
                <a:lnTo>
                  <a:pt x="20944" y="1133"/>
                </a:lnTo>
                <a:lnTo>
                  <a:pt x="21038" y="1133"/>
                </a:lnTo>
                <a:lnTo>
                  <a:pt x="21132" y="1416"/>
                </a:lnTo>
                <a:lnTo>
                  <a:pt x="21604" y="1227"/>
                </a:lnTo>
                <a:lnTo>
                  <a:pt x="21510" y="1039"/>
                </a:lnTo>
                <a:lnTo>
                  <a:pt x="21510" y="944"/>
                </a:lnTo>
                <a:lnTo>
                  <a:pt x="21698" y="944"/>
                </a:lnTo>
                <a:lnTo>
                  <a:pt x="21604" y="1039"/>
                </a:lnTo>
                <a:lnTo>
                  <a:pt x="21982" y="1039"/>
                </a:lnTo>
                <a:lnTo>
                  <a:pt x="21887" y="1227"/>
                </a:lnTo>
                <a:lnTo>
                  <a:pt x="21887" y="1227"/>
                </a:lnTo>
                <a:lnTo>
                  <a:pt x="22170" y="1039"/>
                </a:lnTo>
                <a:lnTo>
                  <a:pt x="22265" y="1227"/>
                </a:lnTo>
                <a:lnTo>
                  <a:pt x="22265" y="1133"/>
                </a:lnTo>
                <a:lnTo>
                  <a:pt x="22265" y="1039"/>
                </a:lnTo>
                <a:lnTo>
                  <a:pt x="22548" y="1039"/>
                </a:lnTo>
                <a:lnTo>
                  <a:pt x="22642" y="1322"/>
                </a:lnTo>
                <a:lnTo>
                  <a:pt x="23019" y="1227"/>
                </a:lnTo>
                <a:lnTo>
                  <a:pt x="23208" y="1133"/>
                </a:lnTo>
                <a:lnTo>
                  <a:pt x="23302" y="1039"/>
                </a:lnTo>
                <a:lnTo>
                  <a:pt x="23397" y="1133"/>
                </a:lnTo>
                <a:lnTo>
                  <a:pt x="23397" y="1227"/>
                </a:lnTo>
                <a:lnTo>
                  <a:pt x="23680" y="1227"/>
                </a:lnTo>
                <a:lnTo>
                  <a:pt x="23868" y="1133"/>
                </a:lnTo>
                <a:lnTo>
                  <a:pt x="24057" y="1227"/>
                </a:lnTo>
                <a:lnTo>
                  <a:pt x="24246" y="1227"/>
                </a:lnTo>
                <a:lnTo>
                  <a:pt x="24246" y="1133"/>
                </a:lnTo>
                <a:lnTo>
                  <a:pt x="24529" y="1227"/>
                </a:lnTo>
                <a:lnTo>
                  <a:pt x="24906" y="1322"/>
                </a:lnTo>
                <a:lnTo>
                  <a:pt x="25179" y="1048"/>
                </a:lnTo>
                <a:lnTo>
                  <a:pt x="25095" y="1133"/>
                </a:lnTo>
                <a:lnTo>
                  <a:pt x="25189" y="1227"/>
                </a:lnTo>
                <a:lnTo>
                  <a:pt x="25189" y="1133"/>
                </a:lnTo>
                <a:lnTo>
                  <a:pt x="25283" y="1039"/>
                </a:lnTo>
                <a:lnTo>
                  <a:pt x="25378" y="944"/>
                </a:lnTo>
                <a:lnTo>
                  <a:pt x="25472" y="944"/>
                </a:lnTo>
                <a:lnTo>
                  <a:pt x="25472" y="1133"/>
                </a:lnTo>
                <a:lnTo>
                  <a:pt x="25566" y="1039"/>
                </a:lnTo>
                <a:lnTo>
                  <a:pt x="25661" y="1039"/>
                </a:lnTo>
                <a:lnTo>
                  <a:pt x="25566" y="1133"/>
                </a:lnTo>
                <a:lnTo>
                  <a:pt x="25661" y="1227"/>
                </a:lnTo>
                <a:lnTo>
                  <a:pt x="25849" y="1322"/>
                </a:lnTo>
                <a:lnTo>
                  <a:pt x="25944" y="1133"/>
                </a:lnTo>
                <a:lnTo>
                  <a:pt x="26132" y="1039"/>
                </a:lnTo>
                <a:lnTo>
                  <a:pt x="26132" y="1039"/>
                </a:lnTo>
                <a:lnTo>
                  <a:pt x="26038" y="1227"/>
                </a:lnTo>
                <a:lnTo>
                  <a:pt x="26132" y="1322"/>
                </a:lnTo>
                <a:lnTo>
                  <a:pt x="26321" y="1416"/>
                </a:lnTo>
                <a:lnTo>
                  <a:pt x="26415" y="1416"/>
                </a:lnTo>
                <a:lnTo>
                  <a:pt x="26887" y="1227"/>
                </a:lnTo>
                <a:lnTo>
                  <a:pt x="27264" y="944"/>
                </a:lnTo>
                <a:lnTo>
                  <a:pt x="27170" y="944"/>
                </a:lnTo>
                <a:lnTo>
                  <a:pt x="27264" y="850"/>
                </a:lnTo>
                <a:lnTo>
                  <a:pt x="26981" y="756"/>
                </a:lnTo>
                <a:lnTo>
                  <a:pt x="26887" y="944"/>
                </a:lnTo>
                <a:lnTo>
                  <a:pt x="26793" y="1133"/>
                </a:lnTo>
                <a:lnTo>
                  <a:pt x="26793" y="661"/>
                </a:lnTo>
                <a:lnTo>
                  <a:pt x="26604" y="944"/>
                </a:lnTo>
                <a:lnTo>
                  <a:pt x="26510" y="850"/>
                </a:lnTo>
                <a:lnTo>
                  <a:pt x="26415" y="756"/>
                </a:lnTo>
                <a:lnTo>
                  <a:pt x="26321" y="944"/>
                </a:lnTo>
                <a:lnTo>
                  <a:pt x="26227" y="661"/>
                </a:lnTo>
                <a:lnTo>
                  <a:pt x="26038" y="756"/>
                </a:lnTo>
                <a:lnTo>
                  <a:pt x="25849" y="661"/>
                </a:lnTo>
                <a:lnTo>
                  <a:pt x="25378" y="567"/>
                </a:lnTo>
                <a:lnTo>
                  <a:pt x="25283" y="661"/>
                </a:lnTo>
                <a:lnTo>
                  <a:pt x="25095" y="756"/>
                </a:lnTo>
                <a:lnTo>
                  <a:pt x="25189" y="473"/>
                </a:lnTo>
                <a:lnTo>
                  <a:pt x="25000" y="661"/>
                </a:lnTo>
                <a:lnTo>
                  <a:pt x="25000" y="661"/>
                </a:lnTo>
                <a:lnTo>
                  <a:pt x="25095" y="473"/>
                </a:lnTo>
                <a:lnTo>
                  <a:pt x="24906" y="567"/>
                </a:lnTo>
                <a:lnTo>
                  <a:pt x="24717" y="567"/>
                </a:lnTo>
                <a:lnTo>
                  <a:pt x="24717" y="756"/>
                </a:lnTo>
                <a:lnTo>
                  <a:pt x="24623" y="1039"/>
                </a:lnTo>
                <a:lnTo>
                  <a:pt x="24623" y="850"/>
                </a:lnTo>
                <a:lnTo>
                  <a:pt x="24717" y="661"/>
                </a:lnTo>
                <a:lnTo>
                  <a:pt x="24623" y="756"/>
                </a:lnTo>
                <a:lnTo>
                  <a:pt x="24623" y="661"/>
                </a:lnTo>
                <a:lnTo>
                  <a:pt x="24529" y="473"/>
                </a:lnTo>
                <a:lnTo>
                  <a:pt x="24529" y="661"/>
                </a:lnTo>
                <a:lnTo>
                  <a:pt x="24434" y="567"/>
                </a:lnTo>
                <a:lnTo>
                  <a:pt x="24340" y="378"/>
                </a:lnTo>
                <a:lnTo>
                  <a:pt x="24246" y="567"/>
                </a:lnTo>
                <a:lnTo>
                  <a:pt x="23963" y="567"/>
                </a:lnTo>
                <a:lnTo>
                  <a:pt x="23397" y="661"/>
                </a:lnTo>
                <a:lnTo>
                  <a:pt x="23114" y="661"/>
                </a:lnTo>
                <a:lnTo>
                  <a:pt x="22925" y="567"/>
                </a:lnTo>
                <a:lnTo>
                  <a:pt x="22925" y="473"/>
                </a:lnTo>
                <a:lnTo>
                  <a:pt x="23019" y="473"/>
                </a:lnTo>
                <a:lnTo>
                  <a:pt x="22642" y="378"/>
                </a:lnTo>
                <a:lnTo>
                  <a:pt x="22736" y="473"/>
                </a:lnTo>
                <a:lnTo>
                  <a:pt x="22548" y="473"/>
                </a:lnTo>
                <a:lnTo>
                  <a:pt x="22642" y="284"/>
                </a:lnTo>
                <a:lnTo>
                  <a:pt x="22548" y="190"/>
                </a:lnTo>
                <a:lnTo>
                  <a:pt x="22453" y="190"/>
                </a:lnTo>
                <a:lnTo>
                  <a:pt x="22359" y="284"/>
                </a:lnTo>
                <a:lnTo>
                  <a:pt x="22170" y="378"/>
                </a:lnTo>
                <a:lnTo>
                  <a:pt x="22076" y="284"/>
                </a:lnTo>
                <a:lnTo>
                  <a:pt x="22170" y="473"/>
                </a:lnTo>
                <a:lnTo>
                  <a:pt x="21887" y="190"/>
                </a:lnTo>
                <a:lnTo>
                  <a:pt x="21793" y="190"/>
                </a:lnTo>
                <a:lnTo>
                  <a:pt x="21698" y="378"/>
                </a:lnTo>
                <a:lnTo>
                  <a:pt x="21604" y="756"/>
                </a:lnTo>
                <a:lnTo>
                  <a:pt x="21415" y="661"/>
                </a:lnTo>
                <a:lnTo>
                  <a:pt x="21510" y="473"/>
                </a:lnTo>
                <a:lnTo>
                  <a:pt x="21604" y="284"/>
                </a:lnTo>
                <a:lnTo>
                  <a:pt x="21415" y="284"/>
                </a:lnTo>
                <a:lnTo>
                  <a:pt x="21415" y="190"/>
                </a:lnTo>
                <a:lnTo>
                  <a:pt x="21227" y="378"/>
                </a:lnTo>
                <a:lnTo>
                  <a:pt x="20944" y="567"/>
                </a:lnTo>
                <a:lnTo>
                  <a:pt x="20566" y="1"/>
                </a:lnTo>
                <a:lnTo>
                  <a:pt x="20472" y="95"/>
                </a:lnTo>
                <a:lnTo>
                  <a:pt x="20472" y="190"/>
                </a:lnTo>
                <a:lnTo>
                  <a:pt x="20472" y="378"/>
                </a:lnTo>
                <a:lnTo>
                  <a:pt x="20283" y="284"/>
                </a:lnTo>
                <a:lnTo>
                  <a:pt x="20283" y="190"/>
                </a:lnTo>
                <a:lnTo>
                  <a:pt x="20378" y="95"/>
                </a:lnTo>
                <a:lnTo>
                  <a:pt x="20283" y="1"/>
                </a:lnTo>
                <a:close/>
              </a:path>
            </a:pathLst>
          </a:custGeom>
          <a:solidFill>
            <a:srgbClr val="FFFFFF"/>
          </a:solidFill>
          <a:ln cap="flat" cmpd="sng" w="9525">
            <a:solidFill>
              <a:schemeClr val="accent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91" name="Google Shape;291;p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74495" y="2225775"/>
            <a:ext cx="1526659" cy="805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2" name="Google Shape;292;p5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887700" y="2225775"/>
            <a:ext cx="644196" cy="8051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93" name="Google Shape;293;p51"/>
          <p:cNvPicPr preferRelativeResize="0"/>
          <p:nvPr/>
        </p:nvPicPr>
        <p:blipFill rotWithShape="1">
          <a:blip r:embed="rId5">
            <a:alphaModFix/>
          </a:blip>
          <a:srcRect b="56135" l="20288" r="11675" t="10034"/>
          <a:stretch/>
        </p:blipFill>
        <p:spPr>
          <a:xfrm>
            <a:off x="6316000" y="2225775"/>
            <a:ext cx="1214477" cy="805203"/>
          </a:xfrm>
          <a:prstGeom prst="rect">
            <a:avLst/>
          </a:prstGeom>
          <a:noFill/>
          <a:ln>
            <a:noFill/>
          </a:ln>
        </p:spPr>
      </p:pic>
      <p:sp>
        <p:nvSpPr>
          <p:cNvPr id="294" name="Google Shape;294;p51"/>
          <p:cNvSpPr/>
          <p:nvPr/>
        </p:nvSpPr>
        <p:spPr>
          <a:xfrm>
            <a:off x="406950" y="545800"/>
            <a:ext cx="8330100" cy="5748000"/>
          </a:xfrm>
          <a:prstGeom prst="rect">
            <a:avLst/>
          </a:prstGeom>
          <a:noFill/>
          <a:ln cap="flat" cmpd="sng" w="38100">
            <a:solidFill>
              <a:srgbClr val="93C01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8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p52"/>
          <p:cNvSpPr/>
          <p:nvPr/>
        </p:nvSpPr>
        <p:spPr>
          <a:xfrm>
            <a:off x="1430400" y="871800"/>
            <a:ext cx="6283200" cy="5114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0" name="Google Shape;300;p52"/>
          <p:cNvSpPr txBox="1"/>
          <p:nvPr>
            <p:ph type="title"/>
          </p:nvPr>
        </p:nvSpPr>
        <p:spPr>
          <a:xfrm>
            <a:off x="1990100" y="2464875"/>
            <a:ext cx="5285700" cy="2385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s"/>
              <a:t>Aprendizaje profesional es el intercambio y negociación de los significados entre estudiantes y docentes (expertos) sobre la comprensión de los problemas, de su solución, y de cómo generar nuevo conocimiento e identificar criterios de calidad de productos y servicios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301" name="Google Shape;301;p52"/>
          <p:cNvSpPr/>
          <p:nvPr/>
        </p:nvSpPr>
        <p:spPr>
          <a:xfrm>
            <a:off x="1134775" y="1828600"/>
            <a:ext cx="1442700" cy="531900"/>
          </a:xfrm>
          <a:prstGeom prst="rect">
            <a:avLst/>
          </a:prstGeom>
          <a:solidFill>
            <a:srgbClr val="D2D7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302" name="Google Shape;302;p52"/>
          <p:cNvGrpSpPr/>
          <p:nvPr/>
        </p:nvGrpSpPr>
        <p:grpSpPr>
          <a:xfrm rot="8244750">
            <a:off x="3360536" y="1959705"/>
            <a:ext cx="1046854" cy="269654"/>
            <a:chOff x="271125" y="812725"/>
            <a:chExt cx="766525" cy="221725"/>
          </a:xfrm>
        </p:grpSpPr>
        <p:sp>
          <p:nvSpPr>
            <p:cNvPr id="303" name="Google Shape;303;p52"/>
            <p:cNvSpPr/>
            <p:nvPr/>
          </p:nvSpPr>
          <p:spPr>
            <a:xfrm>
              <a:off x="271125" y="921200"/>
              <a:ext cx="695775" cy="70775"/>
            </a:xfrm>
            <a:custGeom>
              <a:rect b="b" l="l" r="r" t="t"/>
              <a:pathLst>
                <a:path extrusionOk="0" h="2831" w="27831">
                  <a:moveTo>
                    <a:pt x="27264" y="944"/>
                  </a:moveTo>
                  <a:lnTo>
                    <a:pt x="27359" y="1086"/>
                  </a:lnTo>
                  <a:lnTo>
                    <a:pt x="27359" y="944"/>
                  </a:lnTo>
                  <a:close/>
                  <a:moveTo>
                    <a:pt x="27359" y="1086"/>
                  </a:moveTo>
                  <a:lnTo>
                    <a:pt x="27359" y="1133"/>
                  </a:lnTo>
                  <a:lnTo>
                    <a:pt x="27372" y="1106"/>
                  </a:lnTo>
                  <a:lnTo>
                    <a:pt x="27372" y="1106"/>
                  </a:lnTo>
                  <a:lnTo>
                    <a:pt x="27359" y="1086"/>
                  </a:lnTo>
                  <a:close/>
                  <a:moveTo>
                    <a:pt x="27453" y="944"/>
                  </a:moveTo>
                  <a:lnTo>
                    <a:pt x="27372" y="1106"/>
                  </a:lnTo>
                  <a:lnTo>
                    <a:pt x="27372" y="1106"/>
                  </a:lnTo>
                  <a:lnTo>
                    <a:pt x="27453" y="1227"/>
                  </a:lnTo>
                  <a:lnTo>
                    <a:pt x="27453" y="944"/>
                  </a:lnTo>
                  <a:close/>
                  <a:moveTo>
                    <a:pt x="27642" y="1039"/>
                  </a:moveTo>
                  <a:lnTo>
                    <a:pt x="27453" y="1227"/>
                  </a:lnTo>
                  <a:lnTo>
                    <a:pt x="27453" y="1322"/>
                  </a:lnTo>
                  <a:lnTo>
                    <a:pt x="27453" y="1416"/>
                  </a:lnTo>
                  <a:lnTo>
                    <a:pt x="27830" y="1416"/>
                  </a:lnTo>
                  <a:lnTo>
                    <a:pt x="27830" y="1227"/>
                  </a:lnTo>
                  <a:lnTo>
                    <a:pt x="27736" y="1322"/>
                  </a:lnTo>
                  <a:lnTo>
                    <a:pt x="27736" y="1227"/>
                  </a:lnTo>
                  <a:lnTo>
                    <a:pt x="27736" y="1133"/>
                  </a:lnTo>
                  <a:lnTo>
                    <a:pt x="27642" y="1039"/>
                  </a:lnTo>
                  <a:close/>
                  <a:moveTo>
                    <a:pt x="20189" y="1"/>
                  </a:moveTo>
                  <a:lnTo>
                    <a:pt x="20095" y="190"/>
                  </a:lnTo>
                  <a:lnTo>
                    <a:pt x="20000" y="95"/>
                  </a:lnTo>
                  <a:lnTo>
                    <a:pt x="19906" y="284"/>
                  </a:lnTo>
                  <a:lnTo>
                    <a:pt x="19812" y="473"/>
                  </a:lnTo>
                  <a:lnTo>
                    <a:pt x="19529" y="284"/>
                  </a:lnTo>
                  <a:lnTo>
                    <a:pt x="19340" y="95"/>
                  </a:lnTo>
                  <a:lnTo>
                    <a:pt x="19246" y="95"/>
                  </a:lnTo>
                  <a:lnTo>
                    <a:pt x="19246" y="190"/>
                  </a:lnTo>
                  <a:lnTo>
                    <a:pt x="19151" y="378"/>
                  </a:lnTo>
                  <a:lnTo>
                    <a:pt x="19434" y="190"/>
                  </a:lnTo>
                  <a:lnTo>
                    <a:pt x="19246" y="473"/>
                  </a:lnTo>
                  <a:lnTo>
                    <a:pt x="19434" y="378"/>
                  </a:lnTo>
                  <a:lnTo>
                    <a:pt x="19434" y="567"/>
                  </a:lnTo>
                  <a:lnTo>
                    <a:pt x="19151" y="567"/>
                  </a:lnTo>
                  <a:lnTo>
                    <a:pt x="19151" y="190"/>
                  </a:lnTo>
                  <a:lnTo>
                    <a:pt x="19057" y="95"/>
                  </a:lnTo>
                  <a:lnTo>
                    <a:pt x="18963" y="95"/>
                  </a:lnTo>
                  <a:lnTo>
                    <a:pt x="18774" y="284"/>
                  </a:lnTo>
                  <a:lnTo>
                    <a:pt x="18680" y="473"/>
                  </a:lnTo>
                  <a:lnTo>
                    <a:pt x="18585" y="378"/>
                  </a:lnTo>
                  <a:lnTo>
                    <a:pt x="18491" y="190"/>
                  </a:lnTo>
                  <a:lnTo>
                    <a:pt x="18397" y="378"/>
                  </a:lnTo>
                  <a:lnTo>
                    <a:pt x="17925" y="567"/>
                  </a:lnTo>
                  <a:lnTo>
                    <a:pt x="18019" y="284"/>
                  </a:lnTo>
                  <a:lnTo>
                    <a:pt x="17831" y="378"/>
                  </a:lnTo>
                  <a:lnTo>
                    <a:pt x="17642" y="567"/>
                  </a:lnTo>
                  <a:lnTo>
                    <a:pt x="17642" y="661"/>
                  </a:lnTo>
                  <a:lnTo>
                    <a:pt x="17453" y="567"/>
                  </a:lnTo>
                  <a:lnTo>
                    <a:pt x="17170" y="473"/>
                  </a:lnTo>
                  <a:lnTo>
                    <a:pt x="16699" y="473"/>
                  </a:lnTo>
                  <a:lnTo>
                    <a:pt x="16699" y="567"/>
                  </a:lnTo>
                  <a:lnTo>
                    <a:pt x="16604" y="661"/>
                  </a:lnTo>
                  <a:lnTo>
                    <a:pt x="16416" y="378"/>
                  </a:lnTo>
                  <a:lnTo>
                    <a:pt x="16227" y="378"/>
                  </a:lnTo>
                  <a:lnTo>
                    <a:pt x="15661" y="661"/>
                  </a:lnTo>
                  <a:lnTo>
                    <a:pt x="15661" y="473"/>
                  </a:lnTo>
                  <a:lnTo>
                    <a:pt x="15567" y="756"/>
                  </a:lnTo>
                  <a:lnTo>
                    <a:pt x="15378" y="473"/>
                  </a:lnTo>
                  <a:lnTo>
                    <a:pt x="15567" y="473"/>
                  </a:lnTo>
                  <a:lnTo>
                    <a:pt x="15472" y="378"/>
                  </a:lnTo>
                  <a:lnTo>
                    <a:pt x="15378" y="378"/>
                  </a:lnTo>
                  <a:lnTo>
                    <a:pt x="15189" y="473"/>
                  </a:lnTo>
                  <a:lnTo>
                    <a:pt x="15000" y="756"/>
                  </a:lnTo>
                  <a:lnTo>
                    <a:pt x="14906" y="661"/>
                  </a:lnTo>
                  <a:lnTo>
                    <a:pt x="14812" y="473"/>
                  </a:lnTo>
                  <a:lnTo>
                    <a:pt x="14529" y="756"/>
                  </a:lnTo>
                  <a:lnTo>
                    <a:pt x="14623" y="567"/>
                  </a:lnTo>
                  <a:lnTo>
                    <a:pt x="14529" y="661"/>
                  </a:lnTo>
                  <a:lnTo>
                    <a:pt x="14340" y="756"/>
                  </a:lnTo>
                  <a:lnTo>
                    <a:pt x="14340" y="567"/>
                  </a:lnTo>
                  <a:lnTo>
                    <a:pt x="14246" y="473"/>
                  </a:lnTo>
                  <a:lnTo>
                    <a:pt x="13963" y="378"/>
                  </a:lnTo>
                  <a:lnTo>
                    <a:pt x="13585" y="284"/>
                  </a:lnTo>
                  <a:lnTo>
                    <a:pt x="13302" y="284"/>
                  </a:lnTo>
                  <a:lnTo>
                    <a:pt x="13302" y="378"/>
                  </a:lnTo>
                  <a:lnTo>
                    <a:pt x="13302" y="473"/>
                  </a:lnTo>
                  <a:lnTo>
                    <a:pt x="13208" y="473"/>
                  </a:lnTo>
                  <a:lnTo>
                    <a:pt x="13208" y="661"/>
                  </a:lnTo>
                  <a:lnTo>
                    <a:pt x="13114" y="661"/>
                  </a:lnTo>
                  <a:lnTo>
                    <a:pt x="13019" y="567"/>
                  </a:lnTo>
                  <a:lnTo>
                    <a:pt x="12925" y="378"/>
                  </a:lnTo>
                  <a:lnTo>
                    <a:pt x="12831" y="95"/>
                  </a:lnTo>
                  <a:lnTo>
                    <a:pt x="12831" y="378"/>
                  </a:lnTo>
                  <a:lnTo>
                    <a:pt x="12736" y="378"/>
                  </a:lnTo>
                  <a:lnTo>
                    <a:pt x="12642" y="284"/>
                  </a:lnTo>
                  <a:lnTo>
                    <a:pt x="12548" y="190"/>
                  </a:lnTo>
                  <a:lnTo>
                    <a:pt x="12265" y="190"/>
                  </a:lnTo>
                  <a:lnTo>
                    <a:pt x="12170" y="473"/>
                  </a:lnTo>
                  <a:lnTo>
                    <a:pt x="12076" y="378"/>
                  </a:lnTo>
                  <a:lnTo>
                    <a:pt x="11887" y="284"/>
                  </a:lnTo>
                  <a:lnTo>
                    <a:pt x="11510" y="378"/>
                  </a:lnTo>
                  <a:lnTo>
                    <a:pt x="10755" y="661"/>
                  </a:lnTo>
                  <a:lnTo>
                    <a:pt x="10661" y="473"/>
                  </a:lnTo>
                  <a:lnTo>
                    <a:pt x="10567" y="378"/>
                  </a:lnTo>
                  <a:lnTo>
                    <a:pt x="10095" y="378"/>
                  </a:lnTo>
                  <a:lnTo>
                    <a:pt x="9529" y="473"/>
                  </a:lnTo>
                  <a:lnTo>
                    <a:pt x="9340" y="473"/>
                  </a:lnTo>
                  <a:lnTo>
                    <a:pt x="9152" y="378"/>
                  </a:lnTo>
                  <a:lnTo>
                    <a:pt x="9152" y="473"/>
                  </a:lnTo>
                  <a:lnTo>
                    <a:pt x="9152" y="567"/>
                  </a:lnTo>
                  <a:lnTo>
                    <a:pt x="8963" y="661"/>
                  </a:lnTo>
                  <a:lnTo>
                    <a:pt x="8869" y="567"/>
                  </a:lnTo>
                  <a:lnTo>
                    <a:pt x="8680" y="473"/>
                  </a:lnTo>
                  <a:lnTo>
                    <a:pt x="8680" y="756"/>
                  </a:lnTo>
                  <a:lnTo>
                    <a:pt x="8491" y="661"/>
                  </a:lnTo>
                  <a:lnTo>
                    <a:pt x="8208" y="567"/>
                  </a:lnTo>
                  <a:lnTo>
                    <a:pt x="7925" y="661"/>
                  </a:lnTo>
                  <a:lnTo>
                    <a:pt x="7831" y="756"/>
                  </a:lnTo>
                  <a:lnTo>
                    <a:pt x="7548" y="567"/>
                  </a:lnTo>
                  <a:lnTo>
                    <a:pt x="7359" y="473"/>
                  </a:lnTo>
                  <a:lnTo>
                    <a:pt x="7170" y="944"/>
                  </a:lnTo>
                  <a:lnTo>
                    <a:pt x="6982" y="661"/>
                  </a:lnTo>
                  <a:lnTo>
                    <a:pt x="6793" y="661"/>
                  </a:lnTo>
                  <a:lnTo>
                    <a:pt x="6604" y="756"/>
                  </a:lnTo>
                  <a:lnTo>
                    <a:pt x="6510" y="661"/>
                  </a:lnTo>
                  <a:lnTo>
                    <a:pt x="6416" y="756"/>
                  </a:lnTo>
                  <a:lnTo>
                    <a:pt x="6038" y="944"/>
                  </a:lnTo>
                  <a:lnTo>
                    <a:pt x="6038" y="1039"/>
                  </a:lnTo>
                  <a:lnTo>
                    <a:pt x="5850" y="1133"/>
                  </a:lnTo>
                  <a:lnTo>
                    <a:pt x="5850" y="1039"/>
                  </a:lnTo>
                  <a:lnTo>
                    <a:pt x="5755" y="1039"/>
                  </a:lnTo>
                  <a:lnTo>
                    <a:pt x="5567" y="1227"/>
                  </a:lnTo>
                  <a:lnTo>
                    <a:pt x="5472" y="1227"/>
                  </a:lnTo>
                  <a:lnTo>
                    <a:pt x="5378" y="1039"/>
                  </a:lnTo>
                  <a:lnTo>
                    <a:pt x="5378" y="1133"/>
                  </a:lnTo>
                  <a:lnTo>
                    <a:pt x="5189" y="1227"/>
                  </a:lnTo>
                  <a:lnTo>
                    <a:pt x="5095" y="1133"/>
                  </a:lnTo>
                  <a:lnTo>
                    <a:pt x="4906" y="1039"/>
                  </a:lnTo>
                  <a:lnTo>
                    <a:pt x="5189" y="1039"/>
                  </a:lnTo>
                  <a:lnTo>
                    <a:pt x="5095" y="944"/>
                  </a:lnTo>
                  <a:lnTo>
                    <a:pt x="5095" y="756"/>
                  </a:lnTo>
                  <a:lnTo>
                    <a:pt x="5001" y="944"/>
                  </a:lnTo>
                  <a:lnTo>
                    <a:pt x="4529" y="944"/>
                  </a:lnTo>
                  <a:lnTo>
                    <a:pt x="4529" y="1133"/>
                  </a:lnTo>
                  <a:lnTo>
                    <a:pt x="4718" y="1133"/>
                  </a:lnTo>
                  <a:lnTo>
                    <a:pt x="4623" y="1227"/>
                  </a:lnTo>
                  <a:lnTo>
                    <a:pt x="4623" y="1133"/>
                  </a:lnTo>
                  <a:lnTo>
                    <a:pt x="4529" y="1416"/>
                  </a:lnTo>
                  <a:lnTo>
                    <a:pt x="4340" y="1227"/>
                  </a:lnTo>
                  <a:lnTo>
                    <a:pt x="4152" y="1039"/>
                  </a:lnTo>
                  <a:lnTo>
                    <a:pt x="3963" y="1039"/>
                  </a:lnTo>
                  <a:lnTo>
                    <a:pt x="3774" y="1416"/>
                  </a:lnTo>
                  <a:lnTo>
                    <a:pt x="3774" y="1322"/>
                  </a:lnTo>
                  <a:lnTo>
                    <a:pt x="3774" y="1227"/>
                  </a:lnTo>
                  <a:lnTo>
                    <a:pt x="3680" y="1322"/>
                  </a:lnTo>
                  <a:lnTo>
                    <a:pt x="3586" y="1510"/>
                  </a:lnTo>
                  <a:lnTo>
                    <a:pt x="3208" y="1416"/>
                  </a:lnTo>
                  <a:lnTo>
                    <a:pt x="2454" y="1416"/>
                  </a:lnTo>
                  <a:lnTo>
                    <a:pt x="1793" y="1510"/>
                  </a:lnTo>
                  <a:lnTo>
                    <a:pt x="1510" y="1605"/>
                  </a:lnTo>
                  <a:lnTo>
                    <a:pt x="1321" y="1699"/>
                  </a:lnTo>
                  <a:lnTo>
                    <a:pt x="1321" y="1605"/>
                  </a:lnTo>
                  <a:lnTo>
                    <a:pt x="1038" y="1699"/>
                  </a:lnTo>
                  <a:lnTo>
                    <a:pt x="755" y="1793"/>
                  </a:lnTo>
                  <a:lnTo>
                    <a:pt x="567" y="1793"/>
                  </a:lnTo>
                  <a:lnTo>
                    <a:pt x="378" y="1888"/>
                  </a:lnTo>
                  <a:lnTo>
                    <a:pt x="284" y="1699"/>
                  </a:lnTo>
                  <a:lnTo>
                    <a:pt x="95" y="1605"/>
                  </a:lnTo>
                  <a:lnTo>
                    <a:pt x="1" y="1793"/>
                  </a:lnTo>
                  <a:lnTo>
                    <a:pt x="1" y="2076"/>
                  </a:lnTo>
                  <a:lnTo>
                    <a:pt x="95" y="2548"/>
                  </a:lnTo>
                  <a:lnTo>
                    <a:pt x="189" y="2831"/>
                  </a:lnTo>
                  <a:lnTo>
                    <a:pt x="284" y="2737"/>
                  </a:lnTo>
                  <a:lnTo>
                    <a:pt x="472" y="2831"/>
                  </a:lnTo>
                  <a:lnTo>
                    <a:pt x="567" y="2548"/>
                  </a:lnTo>
                  <a:lnTo>
                    <a:pt x="661" y="2642"/>
                  </a:lnTo>
                  <a:lnTo>
                    <a:pt x="661" y="2737"/>
                  </a:lnTo>
                  <a:lnTo>
                    <a:pt x="755" y="2642"/>
                  </a:lnTo>
                  <a:lnTo>
                    <a:pt x="944" y="2548"/>
                  </a:lnTo>
                  <a:lnTo>
                    <a:pt x="1227" y="2548"/>
                  </a:lnTo>
                  <a:lnTo>
                    <a:pt x="1227" y="2642"/>
                  </a:lnTo>
                  <a:lnTo>
                    <a:pt x="1321" y="2737"/>
                  </a:lnTo>
                  <a:lnTo>
                    <a:pt x="1416" y="2831"/>
                  </a:lnTo>
                  <a:lnTo>
                    <a:pt x="1510" y="2642"/>
                  </a:lnTo>
                  <a:lnTo>
                    <a:pt x="1793" y="2548"/>
                  </a:lnTo>
                  <a:lnTo>
                    <a:pt x="1699" y="2642"/>
                  </a:lnTo>
                  <a:lnTo>
                    <a:pt x="1887" y="2737"/>
                  </a:lnTo>
                  <a:lnTo>
                    <a:pt x="1887" y="2454"/>
                  </a:lnTo>
                  <a:lnTo>
                    <a:pt x="1982" y="2265"/>
                  </a:lnTo>
                  <a:lnTo>
                    <a:pt x="2076" y="2737"/>
                  </a:lnTo>
                  <a:lnTo>
                    <a:pt x="2171" y="2359"/>
                  </a:lnTo>
                  <a:lnTo>
                    <a:pt x="2265" y="2642"/>
                  </a:lnTo>
                  <a:lnTo>
                    <a:pt x="2265" y="2548"/>
                  </a:lnTo>
                  <a:lnTo>
                    <a:pt x="2359" y="2454"/>
                  </a:lnTo>
                  <a:lnTo>
                    <a:pt x="2454" y="2548"/>
                  </a:lnTo>
                  <a:lnTo>
                    <a:pt x="2454" y="2737"/>
                  </a:lnTo>
                  <a:lnTo>
                    <a:pt x="2548" y="2548"/>
                  </a:lnTo>
                  <a:lnTo>
                    <a:pt x="2548" y="2454"/>
                  </a:lnTo>
                  <a:lnTo>
                    <a:pt x="2642" y="2548"/>
                  </a:lnTo>
                  <a:lnTo>
                    <a:pt x="2642" y="2642"/>
                  </a:lnTo>
                  <a:lnTo>
                    <a:pt x="2831" y="2454"/>
                  </a:lnTo>
                  <a:lnTo>
                    <a:pt x="3020" y="2454"/>
                  </a:lnTo>
                  <a:lnTo>
                    <a:pt x="3114" y="2265"/>
                  </a:lnTo>
                  <a:lnTo>
                    <a:pt x="3114" y="2076"/>
                  </a:lnTo>
                  <a:lnTo>
                    <a:pt x="3208" y="1982"/>
                  </a:lnTo>
                  <a:lnTo>
                    <a:pt x="3208" y="2076"/>
                  </a:lnTo>
                  <a:lnTo>
                    <a:pt x="3208" y="2265"/>
                  </a:lnTo>
                  <a:lnTo>
                    <a:pt x="3303" y="2076"/>
                  </a:lnTo>
                  <a:lnTo>
                    <a:pt x="3491" y="2076"/>
                  </a:lnTo>
                  <a:lnTo>
                    <a:pt x="3491" y="2171"/>
                  </a:lnTo>
                  <a:lnTo>
                    <a:pt x="3397" y="2265"/>
                  </a:lnTo>
                  <a:lnTo>
                    <a:pt x="3303" y="2359"/>
                  </a:lnTo>
                  <a:lnTo>
                    <a:pt x="3303" y="2548"/>
                  </a:lnTo>
                  <a:lnTo>
                    <a:pt x="3491" y="2548"/>
                  </a:lnTo>
                  <a:lnTo>
                    <a:pt x="3586" y="2454"/>
                  </a:lnTo>
                  <a:lnTo>
                    <a:pt x="3680" y="2265"/>
                  </a:lnTo>
                  <a:lnTo>
                    <a:pt x="4152" y="2265"/>
                  </a:lnTo>
                  <a:lnTo>
                    <a:pt x="4152" y="2359"/>
                  </a:lnTo>
                  <a:lnTo>
                    <a:pt x="4246" y="2171"/>
                  </a:lnTo>
                  <a:lnTo>
                    <a:pt x="4340" y="2171"/>
                  </a:lnTo>
                  <a:lnTo>
                    <a:pt x="4246" y="2265"/>
                  </a:lnTo>
                  <a:lnTo>
                    <a:pt x="5284" y="2265"/>
                  </a:lnTo>
                  <a:lnTo>
                    <a:pt x="5567" y="2171"/>
                  </a:lnTo>
                  <a:lnTo>
                    <a:pt x="5755" y="2171"/>
                  </a:lnTo>
                  <a:lnTo>
                    <a:pt x="5755" y="2076"/>
                  </a:lnTo>
                  <a:lnTo>
                    <a:pt x="6416" y="2076"/>
                  </a:lnTo>
                  <a:lnTo>
                    <a:pt x="6510" y="1888"/>
                  </a:lnTo>
                  <a:lnTo>
                    <a:pt x="6604" y="1888"/>
                  </a:lnTo>
                  <a:lnTo>
                    <a:pt x="7170" y="1982"/>
                  </a:lnTo>
                  <a:lnTo>
                    <a:pt x="7453" y="1888"/>
                  </a:lnTo>
                  <a:lnTo>
                    <a:pt x="7548" y="1888"/>
                  </a:lnTo>
                  <a:lnTo>
                    <a:pt x="7642" y="1699"/>
                  </a:lnTo>
                  <a:lnTo>
                    <a:pt x="7736" y="1888"/>
                  </a:lnTo>
                  <a:lnTo>
                    <a:pt x="7925" y="2076"/>
                  </a:lnTo>
                  <a:lnTo>
                    <a:pt x="8114" y="1793"/>
                  </a:lnTo>
                  <a:lnTo>
                    <a:pt x="8114" y="1982"/>
                  </a:lnTo>
                  <a:lnTo>
                    <a:pt x="8208" y="1793"/>
                  </a:lnTo>
                  <a:lnTo>
                    <a:pt x="8302" y="1982"/>
                  </a:lnTo>
                  <a:lnTo>
                    <a:pt x="8302" y="1888"/>
                  </a:lnTo>
                  <a:lnTo>
                    <a:pt x="8302" y="1793"/>
                  </a:lnTo>
                  <a:lnTo>
                    <a:pt x="8491" y="1793"/>
                  </a:lnTo>
                  <a:lnTo>
                    <a:pt x="8585" y="1888"/>
                  </a:lnTo>
                  <a:lnTo>
                    <a:pt x="8774" y="1793"/>
                  </a:lnTo>
                  <a:lnTo>
                    <a:pt x="8774" y="1982"/>
                  </a:lnTo>
                  <a:lnTo>
                    <a:pt x="8869" y="1888"/>
                  </a:lnTo>
                  <a:lnTo>
                    <a:pt x="9718" y="1888"/>
                  </a:lnTo>
                  <a:lnTo>
                    <a:pt x="9623" y="1793"/>
                  </a:lnTo>
                  <a:lnTo>
                    <a:pt x="9718" y="1605"/>
                  </a:lnTo>
                  <a:lnTo>
                    <a:pt x="9812" y="1699"/>
                  </a:lnTo>
                  <a:lnTo>
                    <a:pt x="9812" y="1793"/>
                  </a:lnTo>
                  <a:lnTo>
                    <a:pt x="9906" y="1888"/>
                  </a:lnTo>
                  <a:lnTo>
                    <a:pt x="10095" y="1982"/>
                  </a:lnTo>
                  <a:lnTo>
                    <a:pt x="10661" y="1793"/>
                  </a:lnTo>
                  <a:lnTo>
                    <a:pt x="11038" y="1510"/>
                  </a:lnTo>
                  <a:lnTo>
                    <a:pt x="11133" y="1699"/>
                  </a:lnTo>
                  <a:lnTo>
                    <a:pt x="11321" y="1699"/>
                  </a:lnTo>
                  <a:lnTo>
                    <a:pt x="11510" y="1605"/>
                  </a:lnTo>
                  <a:lnTo>
                    <a:pt x="11604" y="1416"/>
                  </a:lnTo>
                  <a:lnTo>
                    <a:pt x="11982" y="1605"/>
                  </a:lnTo>
                  <a:lnTo>
                    <a:pt x="12453" y="1699"/>
                  </a:lnTo>
                  <a:lnTo>
                    <a:pt x="12642" y="1510"/>
                  </a:lnTo>
                  <a:lnTo>
                    <a:pt x="12642" y="1699"/>
                  </a:lnTo>
                  <a:lnTo>
                    <a:pt x="12925" y="1510"/>
                  </a:lnTo>
                  <a:lnTo>
                    <a:pt x="13208" y="1510"/>
                  </a:lnTo>
                  <a:lnTo>
                    <a:pt x="14057" y="1699"/>
                  </a:lnTo>
                  <a:lnTo>
                    <a:pt x="14434" y="1793"/>
                  </a:lnTo>
                  <a:lnTo>
                    <a:pt x="14812" y="1793"/>
                  </a:lnTo>
                  <a:lnTo>
                    <a:pt x="15095" y="1699"/>
                  </a:lnTo>
                  <a:lnTo>
                    <a:pt x="15378" y="1510"/>
                  </a:lnTo>
                  <a:lnTo>
                    <a:pt x="15472" y="1416"/>
                  </a:lnTo>
                  <a:lnTo>
                    <a:pt x="15472" y="1510"/>
                  </a:lnTo>
                  <a:lnTo>
                    <a:pt x="15472" y="1699"/>
                  </a:lnTo>
                  <a:lnTo>
                    <a:pt x="16416" y="1510"/>
                  </a:lnTo>
                  <a:lnTo>
                    <a:pt x="16416" y="1605"/>
                  </a:lnTo>
                  <a:lnTo>
                    <a:pt x="16510" y="1605"/>
                  </a:lnTo>
                  <a:lnTo>
                    <a:pt x="16604" y="1510"/>
                  </a:lnTo>
                  <a:lnTo>
                    <a:pt x="17642" y="1510"/>
                  </a:lnTo>
                  <a:lnTo>
                    <a:pt x="17736" y="1605"/>
                  </a:lnTo>
                  <a:lnTo>
                    <a:pt x="17831" y="1605"/>
                  </a:lnTo>
                  <a:lnTo>
                    <a:pt x="18397" y="1510"/>
                  </a:lnTo>
                  <a:lnTo>
                    <a:pt x="19057" y="1322"/>
                  </a:lnTo>
                  <a:lnTo>
                    <a:pt x="18774" y="1605"/>
                  </a:lnTo>
                  <a:lnTo>
                    <a:pt x="19151" y="1322"/>
                  </a:lnTo>
                  <a:lnTo>
                    <a:pt x="19340" y="1322"/>
                  </a:lnTo>
                  <a:lnTo>
                    <a:pt x="19340" y="1510"/>
                  </a:lnTo>
                  <a:lnTo>
                    <a:pt x="19529" y="1416"/>
                  </a:lnTo>
                  <a:lnTo>
                    <a:pt x="19906" y="1416"/>
                  </a:lnTo>
                  <a:lnTo>
                    <a:pt x="20000" y="1322"/>
                  </a:lnTo>
                  <a:lnTo>
                    <a:pt x="20095" y="944"/>
                  </a:lnTo>
                  <a:lnTo>
                    <a:pt x="20095" y="1133"/>
                  </a:lnTo>
                  <a:lnTo>
                    <a:pt x="20189" y="1227"/>
                  </a:lnTo>
                  <a:lnTo>
                    <a:pt x="20189" y="1416"/>
                  </a:lnTo>
                  <a:lnTo>
                    <a:pt x="20283" y="1322"/>
                  </a:lnTo>
                  <a:lnTo>
                    <a:pt x="20378" y="1322"/>
                  </a:lnTo>
                  <a:lnTo>
                    <a:pt x="20378" y="1416"/>
                  </a:lnTo>
                  <a:lnTo>
                    <a:pt x="20661" y="1227"/>
                  </a:lnTo>
                  <a:lnTo>
                    <a:pt x="20944" y="1133"/>
                  </a:lnTo>
                  <a:lnTo>
                    <a:pt x="21038" y="1133"/>
                  </a:lnTo>
                  <a:lnTo>
                    <a:pt x="21132" y="1416"/>
                  </a:lnTo>
                  <a:lnTo>
                    <a:pt x="21604" y="1227"/>
                  </a:lnTo>
                  <a:lnTo>
                    <a:pt x="21510" y="1039"/>
                  </a:lnTo>
                  <a:lnTo>
                    <a:pt x="21510" y="944"/>
                  </a:lnTo>
                  <a:lnTo>
                    <a:pt x="21698" y="944"/>
                  </a:lnTo>
                  <a:lnTo>
                    <a:pt x="21604" y="1039"/>
                  </a:lnTo>
                  <a:lnTo>
                    <a:pt x="21982" y="1039"/>
                  </a:lnTo>
                  <a:lnTo>
                    <a:pt x="21887" y="1227"/>
                  </a:lnTo>
                  <a:lnTo>
                    <a:pt x="21887" y="1227"/>
                  </a:lnTo>
                  <a:lnTo>
                    <a:pt x="22170" y="1039"/>
                  </a:lnTo>
                  <a:lnTo>
                    <a:pt x="22265" y="1227"/>
                  </a:lnTo>
                  <a:lnTo>
                    <a:pt x="22265" y="1133"/>
                  </a:lnTo>
                  <a:lnTo>
                    <a:pt x="22265" y="1039"/>
                  </a:lnTo>
                  <a:lnTo>
                    <a:pt x="22548" y="1039"/>
                  </a:lnTo>
                  <a:lnTo>
                    <a:pt x="22642" y="1322"/>
                  </a:lnTo>
                  <a:lnTo>
                    <a:pt x="23019" y="1227"/>
                  </a:lnTo>
                  <a:lnTo>
                    <a:pt x="23208" y="1133"/>
                  </a:lnTo>
                  <a:lnTo>
                    <a:pt x="23302" y="1039"/>
                  </a:lnTo>
                  <a:lnTo>
                    <a:pt x="23397" y="1133"/>
                  </a:lnTo>
                  <a:lnTo>
                    <a:pt x="23397" y="1227"/>
                  </a:lnTo>
                  <a:lnTo>
                    <a:pt x="23680" y="1227"/>
                  </a:lnTo>
                  <a:lnTo>
                    <a:pt x="23868" y="1133"/>
                  </a:lnTo>
                  <a:lnTo>
                    <a:pt x="24057" y="1227"/>
                  </a:lnTo>
                  <a:lnTo>
                    <a:pt x="24246" y="1227"/>
                  </a:lnTo>
                  <a:lnTo>
                    <a:pt x="24246" y="1133"/>
                  </a:lnTo>
                  <a:lnTo>
                    <a:pt x="24529" y="1227"/>
                  </a:lnTo>
                  <a:lnTo>
                    <a:pt x="24906" y="1322"/>
                  </a:lnTo>
                  <a:lnTo>
                    <a:pt x="25179" y="1048"/>
                  </a:lnTo>
                  <a:lnTo>
                    <a:pt x="25095" y="1133"/>
                  </a:lnTo>
                  <a:lnTo>
                    <a:pt x="25189" y="1227"/>
                  </a:lnTo>
                  <a:lnTo>
                    <a:pt x="25189" y="1133"/>
                  </a:lnTo>
                  <a:lnTo>
                    <a:pt x="25283" y="1039"/>
                  </a:lnTo>
                  <a:lnTo>
                    <a:pt x="25378" y="944"/>
                  </a:lnTo>
                  <a:lnTo>
                    <a:pt x="25472" y="944"/>
                  </a:lnTo>
                  <a:lnTo>
                    <a:pt x="25472" y="1133"/>
                  </a:lnTo>
                  <a:lnTo>
                    <a:pt x="25566" y="1039"/>
                  </a:lnTo>
                  <a:lnTo>
                    <a:pt x="25661" y="1039"/>
                  </a:lnTo>
                  <a:lnTo>
                    <a:pt x="25566" y="1133"/>
                  </a:lnTo>
                  <a:lnTo>
                    <a:pt x="25661" y="1227"/>
                  </a:lnTo>
                  <a:lnTo>
                    <a:pt x="25849" y="1322"/>
                  </a:lnTo>
                  <a:lnTo>
                    <a:pt x="25944" y="1133"/>
                  </a:lnTo>
                  <a:lnTo>
                    <a:pt x="26132" y="1039"/>
                  </a:lnTo>
                  <a:lnTo>
                    <a:pt x="26132" y="1039"/>
                  </a:lnTo>
                  <a:lnTo>
                    <a:pt x="26038" y="1227"/>
                  </a:lnTo>
                  <a:lnTo>
                    <a:pt x="26132" y="1322"/>
                  </a:lnTo>
                  <a:lnTo>
                    <a:pt x="26321" y="1416"/>
                  </a:lnTo>
                  <a:lnTo>
                    <a:pt x="26415" y="1416"/>
                  </a:lnTo>
                  <a:lnTo>
                    <a:pt x="26887" y="1227"/>
                  </a:lnTo>
                  <a:lnTo>
                    <a:pt x="27264" y="944"/>
                  </a:lnTo>
                  <a:lnTo>
                    <a:pt x="27170" y="944"/>
                  </a:lnTo>
                  <a:lnTo>
                    <a:pt x="27264" y="850"/>
                  </a:lnTo>
                  <a:lnTo>
                    <a:pt x="26981" y="756"/>
                  </a:lnTo>
                  <a:lnTo>
                    <a:pt x="26887" y="944"/>
                  </a:lnTo>
                  <a:lnTo>
                    <a:pt x="26793" y="1133"/>
                  </a:lnTo>
                  <a:lnTo>
                    <a:pt x="26793" y="661"/>
                  </a:lnTo>
                  <a:lnTo>
                    <a:pt x="26604" y="944"/>
                  </a:lnTo>
                  <a:lnTo>
                    <a:pt x="26510" y="850"/>
                  </a:lnTo>
                  <a:lnTo>
                    <a:pt x="26415" y="756"/>
                  </a:lnTo>
                  <a:lnTo>
                    <a:pt x="26321" y="944"/>
                  </a:lnTo>
                  <a:lnTo>
                    <a:pt x="26227" y="661"/>
                  </a:lnTo>
                  <a:lnTo>
                    <a:pt x="26038" y="756"/>
                  </a:lnTo>
                  <a:lnTo>
                    <a:pt x="25849" y="661"/>
                  </a:lnTo>
                  <a:lnTo>
                    <a:pt x="25378" y="567"/>
                  </a:lnTo>
                  <a:lnTo>
                    <a:pt x="25283" y="661"/>
                  </a:lnTo>
                  <a:lnTo>
                    <a:pt x="25095" y="756"/>
                  </a:lnTo>
                  <a:lnTo>
                    <a:pt x="25189" y="473"/>
                  </a:lnTo>
                  <a:lnTo>
                    <a:pt x="25000" y="661"/>
                  </a:lnTo>
                  <a:lnTo>
                    <a:pt x="25000" y="661"/>
                  </a:lnTo>
                  <a:lnTo>
                    <a:pt x="25095" y="473"/>
                  </a:lnTo>
                  <a:lnTo>
                    <a:pt x="24906" y="567"/>
                  </a:lnTo>
                  <a:lnTo>
                    <a:pt x="24717" y="567"/>
                  </a:lnTo>
                  <a:lnTo>
                    <a:pt x="24717" y="756"/>
                  </a:lnTo>
                  <a:lnTo>
                    <a:pt x="24623" y="1039"/>
                  </a:lnTo>
                  <a:lnTo>
                    <a:pt x="24623" y="850"/>
                  </a:lnTo>
                  <a:lnTo>
                    <a:pt x="24717" y="661"/>
                  </a:lnTo>
                  <a:lnTo>
                    <a:pt x="24623" y="756"/>
                  </a:lnTo>
                  <a:lnTo>
                    <a:pt x="24623" y="661"/>
                  </a:lnTo>
                  <a:lnTo>
                    <a:pt x="24529" y="473"/>
                  </a:lnTo>
                  <a:lnTo>
                    <a:pt x="24529" y="661"/>
                  </a:lnTo>
                  <a:lnTo>
                    <a:pt x="24434" y="567"/>
                  </a:lnTo>
                  <a:lnTo>
                    <a:pt x="24340" y="378"/>
                  </a:lnTo>
                  <a:lnTo>
                    <a:pt x="24246" y="567"/>
                  </a:lnTo>
                  <a:lnTo>
                    <a:pt x="23963" y="567"/>
                  </a:lnTo>
                  <a:lnTo>
                    <a:pt x="23397" y="661"/>
                  </a:lnTo>
                  <a:lnTo>
                    <a:pt x="23114" y="661"/>
                  </a:lnTo>
                  <a:lnTo>
                    <a:pt x="22925" y="567"/>
                  </a:lnTo>
                  <a:lnTo>
                    <a:pt x="22925" y="473"/>
                  </a:lnTo>
                  <a:lnTo>
                    <a:pt x="23019" y="473"/>
                  </a:lnTo>
                  <a:lnTo>
                    <a:pt x="22642" y="378"/>
                  </a:lnTo>
                  <a:lnTo>
                    <a:pt x="22736" y="473"/>
                  </a:lnTo>
                  <a:lnTo>
                    <a:pt x="22548" y="473"/>
                  </a:lnTo>
                  <a:lnTo>
                    <a:pt x="22642" y="284"/>
                  </a:lnTo>
                  <a:lnTo>
                    <a:pt x="22548" y="190"/>
                  </a:lnTo>
                  <a:lnTo>
                    <a:pt x="22453" y="190"/>
                  </a:lnTo>
                  <a:lnTo>
                    <a:pt x="22359" y="284"/>
                  </a:lnTo>
                  <a:lnTo>
                    <a:pt x="22170" y="378"/>
                  </a:lnTo>
                  <a:lnTo>
                    <a:pt x="22076" y="284"/>
                  </a:lnTo>
                  <a:lnTo>
                    <a:pt x="22170" y="473"/>
                  </a:lnTo>
                  <a:lnTo>
                    <a:pt x="21887" y="190"/>
                  </a:lnTo>
                  <a:lnTo>
                    <a:pt x="21793" y="190"/>
                  </a:lnTo>
                  <a:lnTo>
                    <a:pt x="21698" y="378"/>
                  </a:lnTo>
                  <a:lnTo>
                    <a:pt x="21604" y="756"/>
                  </a:lnTo>
                  <a:lnTo>
                    <a:pt x="21415" y="661"/>
                  </a:lnTo>
                  <a:lnTo>
                    <a:pt x="21510" y="473"/>
                  </a:lnTo>
                  <a:lnTo>
                    <a:pt x="21604" y="284"/>
                  </a:lnTo>
                  <a:lnTo>
                    <a:pt x="21415" y="284"/>
                  </a:lnTo>
                  <a:lnTo>
                    <a:pt x="21415" y="190"/>
                  </a:lnTo>
                  <a:lnTo>
                    <a:pt x="21227" y="378"/>
                  </a:lnTo>
                  <a:lnTo>
                    <a:pt x="20944" y="567"/>
                  </a:lnTo>
                  <a:lnTo>
                    <a:pt x="20566" y="1"/>
                  </a:lnTo>
                  <a:lnTo>
                    <a:pt x="20472" y="95"/>
                  </a:lnTo>
                  <a:lnTo>
                    <a:pt x="20472" y="190"/>
                  </a:lnTo>
                  <a:lnTo>
                    <a:pt x="20472" y="378"/>
                  </a:lnTo>
                  <a:lnTo>
                    <a:pt x="20283" y="284"/>
                  </a:lnTo>
                  <a:lnTo>
                    <a:pt x="20283" y="190"/>
                  </a:lnTo>
                  <a:lnTo>
                    <a:pt x="20378" y="95"/>
                  </a:lnTo>
                  <a:lnTo>
                    <a:pt x="20283" y="1"/>
                  </a:lnTo>
                  <a:close/>
                </a:path>
              </a:pathLst>
            </a:custGeom>
            <a:solidFill>
              <a:srgbClr val="D2D700"/>
            </a:solidFill>
            <a:ln cap="flat" cmpd="sng" w="9525">
              <a:solidFill>
                <a:srgbClr val="D2D7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4" name="Google Shape;304;p52"/>
            <p:cNvSpPr/>
            <p:nvPr/>
          </p:nvSpPr>
          <p:spPr>
            <a:xfrm>
              <a:off x="858375" y="812725"/>
              <a:ext cx="179275" cy="221725"/>
            </a:xfrm>
            <a:custGeom>
              <a:rect b="b" l="l" r="r" t="t"/>
              <a:pathLst>
                <a:path extrusionOk="0" h="8869" w="7171">
                  <a:moveTo>
                    <a:pt x="5756" y="6510"/>
                  </a:moveTo>
                  <a:lnTo>
                    <a:pt x="5756" y="6604"/>
                  </a:lnTo>
                  <a:lnTo>
                    <a:pt x="5850" y="6604"/>
                  </a:lnTo>
                  <a:lnTo>
                    <a:pt x="5756" y="6510"/>
                  </a:lnTo>
                  <a:close/>
                  <a:moveTo>
                    <a:pt x="2265" y="7925"/>
                  </a:moveTo>
                  <a:lnTo>
                    <a:pt x="2252" y="7965"/>
                  </a:lnTo>
                  <a:lnTo>
                    <a:pt x="2252" y="7965"/>
                  </a:lnTo>
                  <a:lnTo>
                    <a:pt x="2284" y="7953"/>
                  </a:lnTo>
                  <a:lnTo>
                    <a:pt x="2284" y="7953"/>
                  </a:lnTo>
                  <a:lnTo>
                    <a:pt x="2265" y="7925"/>
                  </a:lnTo>
                  <a:close/>
                  <a:moveTo>
                    <a:pt x="567" y="0"/>
                  </a:moveTo>
                  <a:lnTo>
                    <a:pt x="284" y="189"/>
                  </a:lnTo>
                  <a:lnTo>
                    <a:pt x="95" y="472"/>
                  </a:lnTo>
                  <a:lnTo>
                    <a:pt x="1" y="755"/>
                  </a:lnTo>
                  <a:lnTo>
                    <a:pt x="95" y="1038"/>
                  </a:lnTo>
                  <a:lnTo>
                    <a:pt x="190" y="1227"/>
                  </a:lnTo>
                  <a:lnTo>
                    <a:pt x="473" y="1415"/>
                  </a:lnTo>
                  <a:lnTo>
                    <a:pt x="850" y="1321"/>
                  </a:lnTo>
                  <a:lnTo>
                    <a:pt x="661" y="1604"/>
                  </a:lnTo>
                  <a:lnTo>
                    <a:pt x="756" y="1604"/>
                  </a:lnTo>
                  <a:lnTo>
                    <a:pt x="661" y="1793"/>
                  </a:lnTo>
                  <a:lnTo>
                    <a:pt x="661" y="1887"/>
                  </a:lnTo>
                  <a:lnTo>
                    <a:pt x="756" y="1793"/>
                  </a:lnTo>
                  <a:lnTo>
                    <a:pt x="1510" y="1604"/>
                  </a:lnTo>
                  <a:lnTo>
                    <a:pt x="1510" y="1604"/>
                  </a:lnTo>
                  <a:lnTo>
                    <a:pt x="1133" y="2076"/>
                  </a:lnTo>
                  <a:lnTo>
                    <a:pt x="1322" y="2453"/>
                  </a:lnTo>
                  <a:lnTo>
                    <a:pt x="1888" y="2830"/>
                  </a:lnTo>
                  <a:lnTo>
                    <a:pt x="3397" y="3774"/>
                  </a:lnTo>
                  <a:lnTo>
                    <a:pt x="5001" y="4623"/>
                  </a:lnTo>
                  <a:lnTo>
                    <a:pt x="5944" y="5095"/>
                  </a:lnTo>
                  <a:lnTo>
                    <a:pt x="5756" y="5189"/>
                  </a:lnTo>
                  <a:lnTo>
                    <a:pt x="5378" y="5378"/>
                  </a:lnTo>
                  <a:lnTo>
                    <a:pt x="5378" y="5283"/>
                  </a:lnTo>
                  <a:lnTo>
                    <a:pt x="5001" y="5661"/>
                  </a:lnTo>
                  <a:lnTo>
                    <a:pt x="4623" y="5944"/>
                  </a:lnTo>
                  <a:lnTo>
                    <a:pt x="4435" y="6321"/>
                  </a:lnTo>
                  <a:lnTo>
                    <a:pt x="4340" y="6510"/>
                  </a:lnTo>
                  <a:lnTo>
                    <a:pt x="4435" y="6698"/>
                  </a:lnTo>
                  <a:lnTo>
                    <a:pt x="4435" y="6698"/>
                  </a:lnTo>
                  <a:lnTo>
                    <a:pt x="4246" y="6415"/>
                  </a:lnTo>
                  <a:lnTo>
                    <a:pt x="4057" y="6321"/>
                  </a:lnTo>
                  <a:lnTo>
                    <a:pt x="3963" y="6415"/>
                  </a:lnTo>
                  <a:lnTo>
                    <a:pt x="3869" y="6510"/>
                  </a:lnTo>
                  <a:lnTo>
                    <a:pt x="3680" y="6887"/>
                  </a:lnTo>
                  <a:lnTo>
                    <a:pt x="3680" y="7076"/>
                  </a:lnTo>
                  <a:lnTo>
                    <a:pt x="3774" y="7076"/>
                  </a:lnTo>
                  <a:lnTo>
                    <a:pt x="3680" y="7264"/>
                  </a:lnTo>
                  <a:lnTo>
                    <a:pt x="3303" y="7453"/>
                  </a:lnTo>
                  <a:lnTo>
                    <a:pt x="2359" y="7925"/>
                  </a:lnTo>
                  <a:lnTo>
                    <a:pt x="2284" y="7953"/>
                  </a:lnTo>
                  <a:lnTo>
                    <a:pt x="2284" y="7953"/>
                  </a:lnTo>
                  <a:lnTo>
                    <a:pt x="2454" y="8208"/>
                  </a:lnTo>
                  <a:lnTo>
                    <a:pt x="2642" y="8396"/>
                  </a:lnTo>
                  <a:lnTo>
                    <a:pt x="2642" y="8302"/>
                  </a:lnTo>
                  <a:lnTo>
                    <a:pt x="2737" y="8396"/>
                  </a:lnTo>
                  <a:lnTo>
                    <a:pt x="2831" y="8113"/>
                  </a:lnTo>
                  <a:lnTo>
                    <a:pt x="2925" y="7925"/>
                  </a:lnTo>
                  <a:lnTo>
                    <a:pt x="3020" y="7830"/>
                  </a:lnTo>
                  <a:lnTo>
                    <a:pt x="3397" y="7830"/>
                  </a:lnTo>
                  <a:lnTo>
                    <a:pt x="3680" y="7736"/>
                  </a:lnTo>
                  <a:lnTo>
                    <a:pt x="3774" y="7547"/>
                  </a:lnTo>
                  <a:lnTo>
                    <a:pt x="3869" y="7264"/>
                  </a:lnTo>
                  <a:lnTo>
                    <a:pt x="4246" y="7453"/>
                  </a:lnTo>
                  <a:lnTo>
                    <a:pt x="4623" y="7642"/>
                  </a:lnTo>
                  <a:lnTo>
                    <a:pt x="4718" y="7547"/>
                  </a:lnTo>
                  <a:lnTo>
                    <a:pt x="4906" y="7359"/>
                  </a:lnTo>
                  <a:lnTo>
                    <a:pt x="5190" y="7170"/>
                  </a:lnTo>
                  <a:lnTo>
                    <a:pt x="5095" y="7076"/>
                  </a:lnTo>
                  <a:lnTo>
                    <a:pt x="4906" y="6793"/>
                  </a:lnTo>
                  <a:lnTo>
                    <a:pt x="4906" y="6793"/>
                  </a:lnTo>
                  <a:lnTo>
                    <a:pt x="5095" y="6887"/>
                  </a:lnTo>
                  <a:lnTo>
                    <a:pt x="5378" y="6793"/>
                  </a:lnTo>
                  <a:lnTo>
                    <a:pt x="5756" y="6510"/>
                  </a:lnTo>
                  <a:lnTo>
                    <a:pt x="6322" y="6132"/>
                  </a:lnTo>
                  <a:lnTo>
                    <a:pt x="6699" y="5566"/>
                  </a:lnTo>
                  <a:lnTo>
                    <a:pt x="7171" y="5095"/>
                  </a:lnTo>
                  <a:lnTo>
                    <a:pt x="7076" y="4717"/>
                  </a:lnTo>
                  <a:lnTo>
                    <a:pt x="6982" y="4434"/>
                  </a:lnTo>
                  <a:lnTo>
                    <a:pt x="6605" y="3963"/>
                  </a:lnTo>
                  <a:lnTo>
                    <a:pt x="6133" y="3491"/>
                  </a:lnTo>
                  <a:lnTo>
                    <a:pt x="5567" y="3113"/>
                  </a:lnTo>
                  <a:lnTo>
                    <a:pt x="4340" y="2547"/>
                  </a:lnTo>
                  <a:lnTo>
                    <a:pt x="3208" y="1887"/>
                  </a:lnTo>
                  <a:lnTo>
                    <a:pt x="2925" y="1698"/>
                  </a:lnTo>
                  <a:lnTo>
                    <a:pt x="2925" y="1604"/>
                  </a:lnTo>
                  <a:lnTo>
                    <a:pt x="2925" y="1510"/>
                  </a:lnTo>
                  <a:lnTo>
                    <a:pt x="2737" y="1698"/>
                  </a:lnTo>
                  <a:lnTo>
                    <a:pt x="2642" y="1698"/>
                  </a:lnTo>
                  <a:lnTo>
                    <a:pt x="2642" y="1604"/>
                  </a:lnTo>
                  <a:lnTo>
                    <a:pt x="2642" y="1510"/>
                  </a:lnTo>
                  <a:lnTo>
                    <a:pt x="2642" y="1415"/>
                  </a:lnTo>
                  <a:lnTo>
                    <a:pt x="2454" y="1604"/>
                  </a:lnTo>
                  <a:lnTo>
                    <a:pt x="2454" y="1698"/>
                  </a:lnTo>
                  <a:lnTo>
                    <a:pt x="2265" y="1887"/>
                  </a:lnTo>
                  <a:lnTo>
                    <a:pt x="2265" y="1604"/>
                  </a:lnTo>
                  <a:lnTo>
                    <a:pt x="2171" y="1415"/>
                  </a:lnTo>
                  <a:lnTo>
                    <a:pt x="1605" y="944"/>
                  </a:lnTo>
                  <a:lnTo>
                    <a:pt x="1227" y="755"/>
                  </a:lnTo>
                  <a:lnTo>
                    <a:pt x="1039" y="472"/>
                  </a:lnTo>
                  <a:lnTo>
                    <a:pt x="850" y="283"/>
                  </a:lnTo>
                  <a:lnTo>
                    <a:pt x="944" y="0"/>
                  </a:lnTo>
                  <a:close/>
                  <a:moveTo>
                    <a:pt x="2252" y="7965"/>
                  </a:moveTo>
                  <a:lnTo>
                    <a:pt x="850" y="8491"/>
                  </a:lnTo>
                  <a:lnTo>
                    <a:pt x="756" y="8491"/>
                  </a:lnTo>
                  <a:lnTo>
                    <a:pt x="756" y="8774"/>
                  </a:lnTo>
                  <a:lnTo>
                    <a:pt x="944" y="8868"/>
                  </a:lnTo>
                  <a:lnTo>
                    <a:pt x="1133" y="8868"/>
                  </a:lnTo>
                  <a:lnTo>
                    <a:pt x="1605" y="8774"/>
                  </a:lnTo>
                  <a:lnTo>
                    <a:pt x="1793" y="8679"/>
                  </a:lnTo>
                  <a:lnTo>
                    <a:pt x="2076" y="8491"/>
                  </a:lnTo>
                  <a:lnTo>
                    <a:pt x="2171" y="8208"/>
                  </a:lnTo>
                  <a:lnTo>
                    <a:pt x="2252" y="7965"/>
                  </a:lnTo>
                  <a:close/>
                </a:path>
              </a:pathLst>
            </a:custGeom>
            <a:solidFill>
              <a:srgbClr val="D2D700"/>
            </a:solidFill>
            <a:ln cap="flat" cmpd="sng" w="9525">
              <a:solidFill>
                <a:srgbClr val="D2D7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305" name="Google Shape;305;p52"/>
          <p:cNvSpPr/>
          <p:nvPr/>
        </p:nvSpPr>
        <p:spPr>
          <a:xfrm>
            <a:off x="1879949" y="3606188"/>
            <a:ext cx="2042865" cy="102978"/>
          </a:xfrm>
          <a:custGeom>
            <a:rect b="b" l="l" r="r" t="t"/>
            <a:pathLst>
              <a:path extrusionOk="0" h="2831" w="27831">
                <a:moveTo>
                  <a:pt x="27264" y="944"/>
                </a:moveTo>
                <a:lnTo>
                  <a:pt x="27359" y="1086"/>
                </a:lnTo>
                <a:lnTo>
                  <a:pt x="27359" y="944"/>
                </a:lnTo>
                <a:close/>
                <a:moveTo>
                  <a:pt x="27359" y="1086"/>
                </a:moveTo>
                <a:lnTo>
                  <a:pt x="27359" y="1133"/>
                </a:lnTo>
                <a:lnTo>
                  <a:pt x="27372" y="1106"/>
                </a:lnTo>
                <a:lnTo>
                  <a:pt x="27372" y="1106"/>
                </a:lnTo>
                <a:lnTo>
                  <a:pt x="27359" y="1086"/>
                </a:lnTo>
                <a:close/>
                <a:moveTo>
                  <a:pt x="27453" y="944"/>
                </a:moveTo>
                <a:lnTo>
                  <a:pt x="27372" y="1106"/>
                </a:lnTo>
                <a:lnTo>
                  <a:pt x="27372" y="1106"/>
                </a:lnTo>
                <a:lnTo>
                  <a:pt x="27453" y="1227"/>
                </a:lnTo>
                <a:lnTo>
                  <a:pt x="27453" y="944"/>
                </a:lnTo>
                <a:close/>
                <a:moveTo>
                  <a:pt x="27642" y="1039"/>
                </a:moveTo>
                <a:lnTo>
                  <a:pt x="27453" y="1227"/>
                </a:lnTo>
                <a:lnTo>
                  <a:pt x="27453" y="1322"/>
                </a:lnTo>
                <a:lnTo>
                  <a:pt x="27453" y="1416"/>
                </a:lnTo>
                <a:lnTo>
                  <a:pt x="27830" y="1416"/>
                </a:lnTo>
                <a:lnTo>
                  <a:pt x="27830" y="1227"/>
                </a:lnTo>
                <a:lnTo>
                  <a:pt x="27736" y="1322"/>
                </a:lnTo>
                <a:lnTo>
                  <a:pt x="27736" y="1227"/>
                </a:lnTo>
                <a:lnTo>
                  <a:pt x="27736" y="1133"/>
                </a:lnTo>
                <a:lnTo>
                  <a:pt x="27642" y="1039"/>
                </a:lnTo>
                <a:close/>
                <a:moveTo>
                  <a:pt x="20189" y="1"/>
                </a:moveTo>
                <a:lnTo>
                  <a:pt x="20095" y="190"/>
                </a:lnTo>
                <a:lnTo>
                  <a:pt x="20000" y="95"/>
                </a:lnTo>
                <a:lnTo>
                  <a:pt x="19906" y="284"/>
                </a:lnTo>
                <a:lnTo>
                  <a:pt x="19812" y="473"/>
                </a:lnTo>
                <a:lnTo>
                  <a:pt x="19529" y="284"/>
                </a:lnTo>
                <a:lnTo>
                  <a:pt x="19340" y="95"/>
                </a:lnTo>
                <a:lnTo>
                  <a:pt x="19246" y="95"/>
                </a:lnTo>
                <a:lnTo>
                  <a:pt x="19246" y="190"/>
                </a:lnTo>
                <a:lnTo>
                  <a:pt x="19151" y="378"/>
                </a:lnTo>
                <a:lnTo>
                  <a:pt x="19434" y="190"/>
                </a:lnTo>
                <a:lnTo>
                  <a:pt x="19246" y="473"/>
                </a:lnTo>
                <a:lnTo>
                  <a:pt x="19434" y="378"/>
                </a:lnTo>
                <a:lnTo>
                  <a:pt x="19434" y="567"/>
                </a:lnTo>
                <a:lnTo>
                  <a:pt x="19151" y="567"/>
                </a:lnTo>
                <a:lnTo>
                  <a:pt x="19151" y="190"/>
                </a:lnTo>
                <a:lnTo>
                  <a:pt x="19057" y="95"/>
                </a:lnTo>
                <a:lnTo>
                  <a:pt x="18963" y="95"/>
                </a:lnTo>
                <a:lnTo>
                  <a:pt x="18774" y="284"/>
                </a:lnTo>
                <a:lnTo>
                  <a:pt x="18680" y="473"/>
                </a:lnTo>
                <a:lnTo>
                  <a:pt x="18585" y="378"/>
                </a:lnTo>
                <a:lnTo>
                  <a:pt x="18491" y="190"/>
                </a:lnTo>
                <a:lnTo>
                  <a:pt x="18397" y="378"/>
                </a:lnTo>
                <a:lnTo>
                  <a:pt x="17925" y="567"/>
                </a:lnTo>
                <a:lnTo>
                  <a:pt x="18019" y="284"/>
                </a:lnTo>
                <a:lnTo>
                  <a:pt x="17831" y="378"/>
                </a:lnTo>
                <a:lnTo>
                  <a:pt x="17642" y="567"/>
                </a:lnTo>
                <a:lnTo>
                  <a:pt x="17642" y="661"/>
                </a:lnTo>
                <a:lnTo>
                  <a:pt x="17453" y="567"/>
                </a:lnTo>
                <a:lnTo>
                  <a:pt x="17170" y="473"/>
                </a:lnTo>
                <a:lnTo>
                  <a:pt x="16699" y="473"/>
                </a:lnTo>
                <a:lnTo>
                  <a:pt x="16699" y="567"/>
                </a:lnTo>
                <a:lnTo>
                  <a:pt x="16604" y="661"/>
                </a:lnTo>
                <a:lnTo>
                  <a:pt x="16416" y="378"/>
                </a:lnTo>
                <a:lnTo>
                  <a:pt x="16227" y="378"/>
                </a:lnTo>
                <a:lnTo>
                  <a:pt x="15661" y="661"/>
                </a:lnTo>
                <a:lnTo>
                  <a:pt x="15661" y="473"/>
                </a:lnTo>
                <a:lnTo>
                  <a:pt x="15567" y="756"/>
                </a:lnTo>
                <a:lnTo>
                  <a:pt x="15378" y="473"/>
                </a:lnTo>
                <a:lnTo>
                  <a:pt x="15567" y="473"/>
                </a:lnTo>
                <a:lnTo>
                  <a:pt x="15472" y="378"/>
                </a:lnTo>
                <a:lnTo>
                  <a:pt x="15378" y="378"/>
                </a:lnTo>
                <a:lnTo>
                  <a:pt x="15189" y="473"/>
                </a:lnTo>
                <a:lnTo>
                  <a:pt x="15000" y="756"/>
                </a:lnTo>
                <a:lnTo>
                  <a:pt x="14906" y="661"/>
                </a:lnTo>
                <a:lnTo>
                  <a:pt x="14812" y="473"/>
                </a:lnTo>
                <a:lnTo>
                  <a:pt x="14529" y="756"/>
                </a:lnTo>
                <a:lnTo>
                  <a:pt x="14623" y="567"/>
                </a:lnTo>
                <a:lnTo>
                  <a:pt x="14529" y="661"/>
                </a:lnTo>
                <a:lnTo>
                  <a:pt x="14340" y="756"/>
                </a:lnTo>
                <a:lnTo>
                  <a:pt x="14340" y="567"/>
                </a:lnTo>
                <a:lnTo>
                  <a:pt x="14246" y="473"/>
                </a:lnTo>
                <a:lnTo>
                  <a:pt x="13963" y="378"/>
                </a:lnTo>
                <a:lnTo>
                  <a:pt x="13585" y="284"/>
                </a:lnTo>
                <a:lnTo>
                  <a:pt x="13302" y="284"/>
                </a:lnTo>
                <a:lnTo>
                  <a:pt x="13302" y="378"/>
                </a:lnTo>
                <a:lnTo>
                  <a:pt x="13302" y="473"/>
                </a:lnTo>
                <a:lnTo>
                  <a:pt x="13208" y="473"/>
                </a:lnTo>
                <a:lnTo>
                  <a:pt x="13208" y="661"/>
                </a:lnTo>
                <a:lnTo>
                  <a:pt x="13114" y="661"/>
                </a:lnTo>
                <a:lnTo>
                  <a:pt x="13019" y="567"/>
                </a:lnTo>
                <a:lnTo>
                  <a:pt x="12925" y="378"/>
                </a:lnTo>
                <a:lnTo>
                  <a:pt x="12831" y="95"/>
                </a:lnTo>
                <a:lnTo>
                  <a:pt x="12831" y="378"/>
                </a:lnTo>
                <a:lnTo>
                  <a:pt x="12736" y="378"/>
                </a:lnTo>
                <a:lnTo>
                  <a:pt x="12642" y="284"/>
                </a:lnTo>
                <a:lnTo>
                  <a:pt x="12548" y="190"/>
                </a:lnTo>
                <a:lnTo>
                  <a:pt x="12265" y="190"/>
                </a:lnTo>
                <a:lnTo>
                  <a:pt x="12170" y="473"/>
                </a:lnTo>
                <a:lnTo>
                  <a:pt x="12076" y="378"/>
                </a:lnTo>
                <a:lnTo>
                  <a:pt x="11887" y="284"/>
                </a:lnTo>
                <a:lnTo>
                  <a:pt x="11510" y="378"/>
                </a:lnTo>
                <a:lnTo>
                  <a:pt x="10755" y="661"/>
                </a:lnTo>
                <a:lnTo>
                  <a:pt x="10661" y="473"/>
                </a:lnTo>
                <a:lnTo>
                  <a:pt x="10567" y="378"/>
                </a:lnTo>
                <a:lnTo>
                  <a:pt x="10095" y="378"/>
                </a:lnTo>
                <a:lnTo>
                  <a:pt x="9529" y="473"/>
                </a:lnTo>
                <a:lnTo>
                  <a:pt x="9340" y="473"/>
                </a:lnTo>
                <a:lnTo>
                  <a:pt x="9152" y="378"/>
                </a:lnTo>
                <a:lnTo>
                  <a:pt x="9152" y="473"/>
                </a:lnTo>
                <a:lnTo>
                  <a:pt x="9152" y="567"/>
                </a:lnTo>
                <a:lnTo>
                  <a:pt x="8963" y="661"/>
                </a:lnTo>
                <a:lnTo>
                  <a:pt x="8869" y="567"/>
                </a:lnTo>
                <a:lnTo>
                  <a:pt x="8680" y="473"/>
                </a:lnTo>
                <a:lnTo>
                  <a:pt x="8680" y="756"/>
                </a:lnTo>
                <a:lnTo>
                  <a:pt x="8491" y="661"/>
                </a:lnTo>
                <a:lnTo>
                  <a:pt x="8208" y="567"/>
                </a:lnTo>
                <a:lnTo>
                  <a:pt x="7925" y="661"/>
                </a:lnTo>
                <a:lnTo>
                  <a:pt x="7831" y="756"/>
                </a:lnTo>
                <a:lnTo>
                  <a:pt x="7548" y="567"/>
                </a:lnTo>
                <a:lnTo>
                  <a:pt x="7359" y="473"/>
                </a:lnTo>
                <a:lnTo>
                  <a:pt x="7170" y="944"/>
                </a:lnTo>
                <a:lnTo>
                  <a:pt x="6982" y="661"/>
                </a:lnTo>
                <a:lnTo>
                  <a:pt x="6793" y="661"/>
                </a:lnTo>
                <a:lnTo>
                  <a:pt x="6604" y="756"/>
                </a:lnTo>
                <a:lnTo>
                  <a:pt x="6510" y="661"/>
                </a:lnTo>
                <a:lnTo>
                  <a:pt x="6416" y="756"/>
                </a:lnTo>
                <a:lnTo>
                  <a:pt x="6038" y="944"/>
                </a:lnTo>
                <a:lnTo>
                  <a:pt x="6038" y="1039"/>
                </a:lnTo>
                <a:lnTo>
                  <a:pt x="5850" y="1133"/>
                </a:lnTo>
                <a:lnTo>
                  <a:pt x="5850" y="1039"/>
                </a:lnTo>
                <a:lnTo>
                  <a:pt x="5755" y="1039"/>
                </a:lnTo>
                <a:lnTo>
                  <a:pt x="5567" y="1227"/>
                </a:lnTo>
                <a:lnTo>
                  <a:pt x="5472" y="1227"/>
                </a:lnTo>
                <a:lnTo>
                  <a:pt x="5378" y="1039"/>
                </a:lnTo>
                <a:lnTo>
                  <a:pt x="5378" y="1133"/>
                </a:lnTo>
                <a:lnTo>
                  <a:pt x="5189" y="1227"/>
                </a:lnTo>
                <a:lnTo>
                  <a:pt x="5095" y="1133"/>
                </a:lnTo>
                <a:lnTo>
                  <a:pt x="4906" y="1039"/>
                </a:lnTo>
                <a:lnTo>
                  <a:pt x="5189" y="1039"/>
                </a:lnTo>
                <a:lnTo>
                  <a:pt x="5095" y="944"/>
                </a:lnTo>
                <a:lnTo>
                  <a:pt x="5095" y="756"/>
                </a:lnTo>
                <a:lnTo>
                  <a:pt x="5001" y="944"/>
                </a:lnTo>
                <a:lnTo>
                  <a:pt x="4529" y="944"/>
                </a:lnTo>
                <a:lnTo>
                  <a:pt x="4529" y="1133"/>
                </a:lnTo>
                <a:lnTo>
                  <a:pt x="4718" y="1133"/>
                </a:lnTo>
                <a:lnTo>
                  <a:pt x="4623" y="1227"/>
                </a:lnTo>
                <a:lnTo>
                  <a:pt x="4623" y="1133"/>
                </a:lnTo>
                <a:lnTo>
                  <a:pt x="4529" y="1416"/>
                </a:lnTo>
                <a:lnTo>
                  <a:pt x="4340" y="1227"/>
                </a:lnTo>
                <a:lnTo>
                  <a:pt x="4152" y="1039"/>
                </a:lnTo>
                <a:lnTo>
                  <a:pt x="3963" y="1039"/>
                </a:lnTo>
                <a:lnTo>
                  <a:pt x="3774" y="1416"/>
                </a:lnTo>
                <a:lnTo>
                  <a:pt x="3774" y="1322"/>
                </a:lnTo>
                <a:lnTo>
                  <a:pt x="3774" y="1227"/>
                </a:lnTo>
                <a:lnTo>
                  <a:pt x="3680" y="1322"/>
                </a:lnTo>
                <a:lnTo>
                  <a:pt x="3586" y="1510"/>
                </a:lnTo>
                <a:lnTo>
                  <a:pt x="3208" y="1416"/>
                </a:lnTo>
                <a:lnTo>
                  <a:pt x="2454" y="1416"/>
                </a:lnTo>
                <a:lnTo>
                  <a:pt x="1793" y="1510"/>
                </a:lnTo>
                <a:lnTo>
                  <a:pt x="1510" y="1605"/>
                </a:lnTo>
                <a:lnTo>
                  <a:pt x="1321" y="1699"/>
                </a:lnTo>
                <a:lnTo>
                  <a:pt x="1321" y="1605"/>
                </a:lnTo>
                <a:lnTo>
                  <a:pt x="1038" y="1699"/>
                </a:lnTo>
                <a:lnTo>
                  <a:pt x="755" y="1793"/>
                </a:lnTo>
                <a:lnTo>
                  <a:pt x="567" y="1793"/>
                </a:lnTo>
                <a:lnTo>
                  <a:pt x="378" y="1888"/>
                </a:lnTo>
                <a:lnTo>
                  <a:pt x="284" y="1699"/>
                </a:lnTo>
                <a:lnTo>
                  <a:pt x="95" y="1605"/>
                </a:lnTo>
                <a:lnTo>
                  <a:pt x="1" y="1793"/>
                </a:lnTo>
                <a:lnTo>
                  <a:pt x="1" y="2076"/>
                </a:lnTo>
                <a:lnTo>
                  <a:pt x="95" y="2548"/>
                </a:lnTo>
                <a:lnTo>
                  <a:pt x="189" y="2831"/>
                </a:lnTo>
                <a:lnTo>
                  <a:pt x="284" y="2737"/>
                </a:lnTo>
                <a:lnTo>
                  <a:pt x="472" y="2831"/>
                </a:lnTo>
                <a:lnTo>
                  <a:pt x="567" y="2548"/>
                </a:lnTo>
                <a:lnTo>
                  <a:pt x="661" y="2642"/>
                </a:lnTo>
                <a:lnTo>
                  <a:pt x="661" y="2737"/>
                </a:lnTo>
                <a:lnTo>
                  <a:pt x="755" y="2642"/>
                </a:lnTo>
                <a:lnTo>
                  <a:pt x="944" y="2548"/>
                </a:lnTo>
                <a:lnTo>
                  <a:pt x="1227" y="2548"/>
                </a:lnTo>
                <a:lnTo>
                  <a:pt x="1227" y="2642"/>
                </a:lnTo>
                <a:lnTo>
                  <a:pt x="1321" y="2737"/>
                </a:lnTo>
                <a:lnTo>
                  <a:pt x="1416" y="2831"/>
                </a:lnTo>
                <a:lnTo>
                  <a:pt x="1510" y="2642"/>
                </a:lnTo>
                <a:lnTo>
                  <a:pt x="1793" y="2548"/>
                </a:lnTo>
                <a:lnTo>
                  <a:pt x="1699" y="2642"/>
                </a:lnTo>
                <a:lnTo>
                  <a:pt x="1887" y="2737"/>
                </a:lnTo>
                <a:lnTo>
                  <a:pt x="1887" y="2454"/>
                </a:lnTo>
                <a:lnTo>
                  <a:pt x="1982" y="2265"/>
                </a:lnTo>
                <a:lnTo>
                  <a:pt x="2076" y="2737"/>
                </a:lnTo>
                <a:lnTo>
                  <a:pt x="2171" y="2359"/>
                </a:lnTo>
                <a:lnTo>
                  <a:pt x="2265" y="2642"/>
                </a:lnTo>
                <a:lnTo>
                  <a:pt x="2265" y="2548"/>
                </a:lnTo>
                <a:lnTo>
                  <a:pt x="2359" y="2454"/>
                </a:lnTo>
                <a:lnTo>
                  <a:pt x="2454" y="2548"/>
                </a:lnTo>
                <a:lnTo>
                  <a:pt x="2454" y="2737"/>
                </a:lnTo>
                <a:lnTo>
                  <a:pt x="2548" y="2548"/>
                </a:lnTo>
                <a:lnTo>
                  <a:pt x="2548" y="2454"/>
                </a:lnTo>
                <a:lnTo>
                  <a:pt x="2642" y="2548"/>
                </a:lnTo>
                <a:lnTo>
                  <a:pt x="2642" y="2642"/>
                </a:lnTo>
                <a:lnTo>
                  <a:pt x="2831" y="2454"/>
                </a:lnTo>
                <a:lnTo>
                  <a:pt x="3020" y="2454"/>
                </a:lnTo>
                <a:lnTo>
                  <a:pt x="3114" y="2265"/>
                </a:lnTo>
                <a:lnTo>
                  <a:pt x="3114" y="2076"/>
                </a:lnTo>
                <a:lnTo>
                  <a:pt x="3208" y="1982"/>
                </a:lnTo>
                <a:lnTo>
                  <a:pt x="3208" y="2076"/>
                </a:lnTo>
                <a:lnTo>
                  <a:pt x="3208" y="2265"/>
                </a:lnTo>
                <a:lnTo>
                  <a:pt x="3303" y="2076"/>
                </a:lnTo>
                <a:lnTo>
                  <a:pt x="3491" y="2076"/>
                </a:lnTo>
                <a:lnTo>
                  <a:pt x="3491" y="2171"/>
                </a:lnTo>
                <a:lnTo>
                  <a:pt x="3397" y="2265"/>
                </a:lnTo>
                <a:lnTo>
                  <a:pt x="3303" y="2359"/>
                </a:lnTo>
                <a:lnTo>
                  <a:pt x="3303" y="2548"/>
                </a:lnTo>
                <a:lnTo>
                  <a:pt x="3491" y="2548"/>
                </a:lnTo>
                <a:lnTo>
                  <a:pt x="3586" y="2454"/>
                </a:lnTo>
                <a:lnTo>
                  <a:pt x="3680" y="2265"/>
                </a:lnTo>
                <a:lnTo>
                  <a:pt x="4152" y="2265"/>
                </a:lnTo>
                <a:lnTo>
                  <a:pt x="4152" y="2359"/>
                </a:lnTo>
                <a:lnTo>
                  <a:pt x="4246" y="2171"/>
                </a:lnTo>
                <a:lnTo>
                  <a:pt x="4340" y="2171"/>
                </a:lnTo>
                <a:lnTo>
                  <a:pt x="4246" y="2265"/>
                </a:lnTo>
                <a:lnTo>
                  <a:pt x="5284" y="2265"/>
                </a:lnTo>
                <a:lnTo>
                  <a:pt x="5567" y="2171"/>
                </a:lnTo>
                <a:lnTo>
                  <a:pt x="5755" y="2171"/>
                </a:lnTo>
                <a:lnTo>
                  <a:pt x="5755" y="2076"/>
                </a:lnTo>
                <a:lnTo>
                  <a:pt x="6416" y="2076"/>
                </a:lnTo>
                <a:lnTo>
                  <a:pt x="6510" y="1888"/>
                </a:lnTo>
                <a:lnTo>
                  <a:pt x="6604" y="1888"/>
                </a:lnTo>
                <a:lnTo>
                  <a:pt x="7170" y="1982"/>
                </a:lnTo>
                <a:lnTo>
                  <a:pt x="7453" y="1888"/>
                </a:lnTo>
                <a:lnTo>
                  <a:pt x="7548" y="1888"/>
                </a:lnTo>
                <a:lnTo>
                  <a:pt x="7642" y="1699"/>
                </a:lnTo>
                <a:lnTo>
                  <a:pt x="7736" y="1888"/>
                </a:lnTo>
                <a:lnTo>
                  <a:pt x="7925" y="2076"/>
                </a:lnTo>
                <a:lnTo>
                  <a:pt x="8114" y="1793"/>
                </a:lnTo>
                <a:lnTo>
                  <a:pt x="8114" y="1982"/>
                </a:lnTo>
                <a:lnTo>
                  <a:pt x="8208" y="1793"/>
                </a:lnTo>
                <a:lnTo>
                  <a:pt x="8302" y="1982"/>
                </a:lnTo>
                <a:lnTo>
                  <a:pt x="8302" y="1888"/>
                </a:lnTo>
                <a:lnTo>
                  <a:pt x="8302" y="1793"/>
                </a:lnTo>
                <a:lnTo>
                  <a:pt x="8491" y="1793"/>
                </a:lnTo>
                <a:lnTo>
                  <a:pt x="8585" y="1888"/>
                </a:lnTo>
                <a:lnTo>
                  <a:pt x="8774" y="1793"/>
                </a:lnTo>
                <a:lnTo>
                  <a:pt x="8774" y="1982"/>
                </a:lnTo>
                <a:lnTo>
                  <a:pt x="8869" y="1888"/>
                </a:lnTo>
                <a:lnTo>
                  <a:pt x="9718" y="1888"/>
                </a:lnTo>
                <a:lnTo>
                  <a:pt x="9623" y="1793"/>
                </a:lnTo>
                <a:lnTo>
                  <a:pt x="9718" y="1605"/>
                </a:lnTo>
                <a:lnTo>
                  <a:pt x="9812" y="1699"/>
                </a:lnTo>
                <a:lnTo>
                  <a:pt x="9812" y="1793"/>
                </a:lnTo>
                <a:lnTo>
                  <a:pt x="9906" y="1888"/>
                </a:lnTo>
                <a:lnTo>
                  <a:pt x="10095" y="1982"/>
                </a:lnTo>
                <a:lnTo>
                  <a:pt x="10661" y="1793"/>
                </a:lnTo>
                <a:lnTo>
                  <a:pt x="11038" y="1510"/>
                </a:lnTo>
                <a:lnTo>
                  <a:pt x="11133" y="1699"/>
                </a:lnTo>
                <a:lnTo>
                  <a:pt x="11321" y="1699"/>
                </a:lnTo>
                <a:lnTo>
                  <a:pt x="11510" y="1605"/>
                </a:lnTo>
                <a:lnTo>
                  <a:pt x="11604" y="1416"/>
                </a:lnTo>
                <a:lnTo>
                  <a:pt x="11982" y="1605"/>
                </a:lnTo>
                <a:lnTo>
                  <a:pt x="12453" y="1699"/>
                </a:lnTo>
                <a:lnTo>
                  <a:pt x="12642" y="1510"/>
                </a:lnTo>
                <a:lnTo>
                  <a:pt x="12642" y="1699"/>
                </a:lnTo>
                <a:lnTo>
                  <a:pt x="12925" y="1510"/>
                </a:lnTo>
                <a:lnTo>
                  <a:pt x="13208" y="1510"/>
                </a:lnTo>
                <a:lnTo>
                  <a:pt x="14057" y="1699"/>
                </a:lnTo>
                <a:lnTo>
                  <a:pt x="14434" y="1793"/>
                </a:lnTo>
                <a:lnTo>
                  <a:pt x="14812" y="1793"/>
                </a:lnTo>
                <a:lnTo>
                  <a:pt x="15095" y="1699"/>
                </a:lnTo>
                <a:lnTo>
                  <a:pt x="15378" y="1510"/>
                </a:lnTo>
                <a:lnTo>
                  <a:pt x="15472" y="1416"/>
                </a:lnTo>
                <a:lnTo>
                  <a:pt x="15472" y="1510"/>
                </a:lnTo>
                <a:lnTo>
                  <a:pt x="15472" y="1699"/>
                </a:lnTo>
                <a:lnTo>
                  <a:pt x="16416" y="1510"/>
                </a:lnTo>
                <a:lnTo>
                  <a:pt x="16416" y="1605"/>
                </a:lnTo>
                <a:lnTo>
                  <a:pt x="16510" y="1605"/>
                </a:lnTo>
                <a:lnTo>
                  <a:pt x="16604" y="1510"/>
                </a:lnTo>
                <a:lnTo>
                  <a:pt x="17642" y="1510"/>
                </a:lnTo>
                <a:lnTo>
                  <a:pt x="17736" y="1605"/>
                </a:lnTo>
                <a:lnTo>
                  <a:pt x="17831" y="1605"/>
                </a:lnTo>
                <a:lnTo>
                  <a:pt x="18397" y="1510"/>
                </a:lnTo>
                <a:lnTo>
                  <a:pt x="19057" y="1322"/>
                </a:lnTo>
                <a:lnTo>
                  <a:pt x="18774" y="1605"/>
                </a:lnTo>
                <a:lnTo>
                  <a:pt x="19151" y="1322"/>
                </a:lnTo>
                <a:lnTo>
                  <a:pt x="19340" y="1322"/>
                </a:lnTo>
                <a:lnTo>
                  <a:pt x="19340" y="1510"/>
                </a:lnTo>
                <a:lnTo>
                  <a:pt x="19529" y="1416"/>
                </a:lnTo>
                <a:lnTo>
                  <a:pt x="19906" y="1416"/>
                </a:lnTo>
                <a:lnTo>
                  <a:pt x="20000" y="1322"/>
                </a:lnTo>
                <a:lnTo>
                  <a:pt x="20095" y="944"/>
                </a:lnTo>
                <a:lnTo>
                  <a:pt x="20095" y="1133"/>
                </a:lnTo>
                <a:lnTo>
                  <a:pt x="20189" y="1227"/>
                </a:lnTo>
                <a:lnTo>
                  <a:pt x="20189" y="1416"/>
                </a:lnTo>
                <a:lnTo>
                  <a:pt x="20283" y="1322"/>
                </a:lnTo>
                <a:lnTo>
                  <a:pt x="20378" y="1322"/>
                </a:lnTo>
                <a:lnTo>
                  <a:pt x="20378" y="1416"/>
                </a:lnTo>
                <a:lnTo>
                  <a:pt x="20661" y="1227"/>
                </a:lnTo>
                <a:lnTo>
                  <a:pt x="20944" y="1133"/>
                </a:lnTo>
                <a:lnTo>
                  <a:pt x="21038" y="1133"/>
                </a:lnTo>
                <a:lnTo>
                  <a:pt x="21132" y="1416"/>
                </a:lnTo>
                <a:lnTo>
                  <a:pt x="21604" y="1227"/>
                </a:lnTo>
                <a:lnTo>
                  <a:pt x="21510" y="1039"/>
                </a:lnTo>
                <a:lnTo>
                  <a:pt x="21510" y="944"/>
                </a:lnTo>
                <a:lnTo>
                  <a:pt x="21698" y="944"/>
                </a:lnTo>
                <a:lnTo>
                  <a:pt x="21604" y="1039"/>
                </a:lnTo>
                <a:lnTo>
                  <a:pt x="21982" y="1039"/>
                </a:lnTo>
                <a:lnTo>
                  <a:pt x="21887" y="1227"/>
                </a:lnTo>
                <a:lnTo>
                  <a:pt x="21887" y="1227"/>
                </a:lnTo>
                <a:lnTo>
                  <a:pt x="22170" y="1039"/>
                </a:lnTo>
                <a:lnTo>
                  <a:pt x="22265" y="1227"/>
                </a:lnTo>
                <a:lnTo>
                  <a:pt x="22265" y="1133"/>
                </a:lnTo>
                <a:lnTo>
                  <a:pt x="22265" y="1039"/>
                </a:lnTo>
                <a:lnTo>
                  <a:pt x="22548" y="1039"/>
                </a:lnTo>
                <a:lnTo>
                  <a:pt x="22642" y="1322"/>
                </a:lnTo>
                <a:lnTo>
                  <a:pt x="23019" y="1227"/>
                </a:lnTo>
                <a:lnTo>
                  <a:pt x="23208" y="1133"/>
                </a:lnTo>
                <a:lnTo>
                  <a:pt x="23302" y="1039"/>
                </a:lnTo>
                <a:lnTo>
                  <a:pt x="23397" y="1133"/>
                </a:lnTo>
                <a:lnTo>
                  <a:pt x="23397" y="1227"/>
                </a:lnTo>
                <a:lnTo>
                  <a:pt x="23680" y="1227"/>
                </a:lnTo>
                <a:lnTo>
                  <a:pt x="23868" y="1133"/>
                </a:lnTo>
                <a:lnTo>
                  <a:pt x="24057" y="1227"/>
                </a:lnTo>
                <a:lnTo>
                  <a:pt x="24246" y="1227"/>
                </a:lnTo>
                <a:lnTo>
                  <a:pt x="24246" y="1133"/>
                </a:lnTo>
                <a:lnTo>
                  <a:pt x="24529" y="1227"/>
                </a:lnTo>
                <a:lnTo>
                  <a:pt x="24906" y="1322"/>
                </a:lnTo>
                <a:lnTo>
                  <a:pt x="25179" y="1048"/>
                </a:lnTo>
                <a:lnTo>
                  <a:pt x="25095" y="1133"/>
                </a:lnTo>
                <a:lnTo>
                  <a:pt x="25189" y="1227"/>
                </a:lnTo>
                <a:lnTo>
                  <a:pt x="25189" y="1133"/>
                </a:lnTo>
                <a:lnTo>
                  <a:pt x="25283" y="1039"/>
                </a:lnTo>
                <a:lnTo>
                  <a:pt x="25378" y="944"/>
                </a:lnTo>
                <a:lnTo>
                  <a:pt x="25472" y="944"/>
                </a:lnTo>
                <a:lnTo>
                  <a:pt x="25472" y="1133"/>
                </a:lnTo>
                <a:lnTo>
                  <a:pt x="25566" y="1039"/>
                </a:lnTo>
                <a:lnTo>
                  <a:pt x="25661" y="1039"/>
                </a:lnTo>
                <a:lnTo>
                  <a:pt x="25566" y="1133"/>
                </a:lnTo>
                <a:lnTo>
                  <a:pt x="25661" y="1227"/>
                </a:lnTo>
                <a:lnTo>
                  <a:pt x="25849" y="1322"/>
                </a:lnTo>
                <a:lnTo>
                  <a:pt x="25944" y="1133"/>
                </a:lnTo>
                <a:lnTo>
                  <a:pt x="26132" y="1039"/>
                </a:lnTo>
                <a:lnTo>
                  <a:pt x="26132" y="1039"/>
                </a:lnTo>
                <a:lnTo>
                  <a:pt x="26038" y="1227"/>
                </a:lnTo>
                <a:lnTo>
                  <a:pt x="26132" y="1322"/>
                </a:lnTo>
                <a:lnTo>
                  <a:pt x="26321" y="1416"/>
                </a:lnTo>
                <a:lnTo>
                  <a:pt x="26415" y="1416"/>
                </a:lnTo>
                <a:lnTo>
                  <a:pt x="26887" y="1227"/>
                </a:lnTo>
                <a:lnTo>
                  <a:pt x="27264" y="944"/>
                </a:lnTo>
                <a:lnTo>
                  <a:pt x="27170" y="944"/>
                </a:lnTo>
                <a:lnTo>
                  <a:pt x="27264" y="850"/>
                </a:lnTo>
                <a:lnTo>
                  <a:pt x="26981" y="756"/>
                </a:lnTo>
                <a:lnTo>
                  <a:pt x="26887" y="944"/>
                </a:lnTo>
                <a:lnTo>
                  <a:pt x="26793" y="1133"/>
                </a:lnTo>
                <a:lnTo>
                  <a:pt x="26793" y="661"/>
                </a:lnTo>
                <a:lnTo>
                  <a:pt x="26604" y="944"/>
                </a:lnTo>
                <a:lnTo>
                  <a:pt x="26510" y="850"/>
                </a:lnTo>
                <a:lnTo>
                  <a:pt x="26415" y="756"/>
                </a:lnTo>
                <a:lnTo>
                  <a:pt x="26321" y="944"/>
                </a:lnTo>
                <a:lnTo>
                  <a:pt x="26227" y="661"/>
                </a:lnTo>
                <a:lnTo>
                  <a:pt x="26038" y="756"/>
                </a:lnTo>
                <a:lnTo>
                  <a:pt x="25849" y="661"/>
                </a:lnTo>
                <a:lnTo>
                  <a:pt x="25378" y="567"/>
                </a:lnTo>
                <a:lnTo>
                  <a:pt x="25283" y="661"/>
                </a:lnTo>
                <a:lnTo>
                  <a:pt x="25095" y="756"/>
                </a:lnTo>
                <a:lnTo>
                  <a:pt x="25189" y="473"/>
                </a:lnTo>
                <a:lnTo>
                  <a:pt x="25000" y="661"/>
                </a:lnTo>
                <a:lnTo>
                  <a:pt x="25000" y="661"/>
                </a:lnTo>
                <a:lnTo>
                  <a:pt x="25095" y="473"/>
                </a:lnTo>
                <a:lnTo>
                  <a:pt x="24906" y="567"/>
                </a:lnTo>
                <a:lnTo>
                  <a:pt x="24717" y="567"/>
                </a:lnTo>
                <a:lnTo>
                  <a:pt x="24717" y="756"/>
                </a:lnTo>
                <a:lnTo>
                  <a:pt x="24623" y="1039"/>
                </a:lnTo>
                <a:lnTo>
                  <a:pt x="24623" y="850"/>
                </a:lnTo>
                <a:lnTo>
                  <a:pt x="24717" y="661"/>
                </a:lnTo>
                <a:lnTo>
                  <a:pt x="24623" y="756"/>
                </a:lnTo>
                <a:lnTo>
                  <a:pt x="24623" y="661"/>
                </a:lnTo>
                <a:lnTo>
                  <a:pt x="24529" y="473"/>
                </a:lnTo>
                <a:lnTo>
                  <a:pt x="24529" y="661"/>
                </a:lnTo>
                <a:lnTo>
                  <a:pt x="24434" y="567"/>
                </a:lnTo>
                <a:lnTo>
                  <a:pt x="24340" y="378"/>
                </a:lnTo>
                <a:lnTo>
                  <a:pt x="24246" y="567"/>
                </a:lnTo>
                <a:lnTo>
                  <a:pt x="23963" y="567"/>
                </a:lnTo>
                <a:lnTo>
                  <a:pt x="23397" y="661"/>
                </a:lnTo>
                <a:lnTo>
                  <a:pt x="23114" y="661"/>
                </a:lnTo>
                <a:lnTo>
                  <a:pt x="22925" y="567"/>
                </a:lnTo>
                <a:lnTo>
                  <a:pt x="22925" y="473"/>
                </a:lnTo>
                <a:lnTo>
                  <a:pt x="23019" y="473"/>
                </a:lnTo>
                <a:lnTo>
                  <a:pt x="22642" y="378"/>
                </a:lnTo>
                <a:lnTo>
                  <a:pt x="22736" y="473"/>
                </a:lnTo>
                <a:lnTo>
                  <a:pt x="22548" y="473"/>
                </a:lnTo>
                <a:lnTo>
                  <a:pt x="22642" y="284"/>
                </a:lnTo>
                <a:lnTo>
                  <a:pt x="22548" y="190"/>
                </a:lnTo>
                <a:lnTo>
                  <a:pt x="22453" y="190"/>
                </a:lnTo>
                <a:lnTo>
                  <a:pt x="22359" y="284"/>
                </a:lnTo>
                <a:lnTo>
                  <a:pt x="22170" y="378"/>
                </a:lnTo>
                <a:lnTo>
                  <a:pt x="22076" y="284"/>
                </a:lnTo>
                <a:lnTo>
                  <a:pt x="22170" y="473"/>
                </a:lnTo>
                <a:lnTo>
                  <a:pt x="21887" y="190"/>
                </a:lnTo>
                <a:lnTo>
                  <a:pt x="21793" y="190"/>
                </a:lnTo>
                <a:lnTo>
                  <a:pt x="21698" y="378"/>
                </a:lnTo>
                <a:lnTo>
                  <a:pt x="21604" y="756"/>
                </a:lnTo>
                <a:lnTo>
                  <a:pt x="21415" y="661"/>
                </a:lnTo>
                <a:lnTo>
                  <a:pt x="21510" y="473"/>
                </a:lnTo>
                <a:lnTo>
                  <a:pt x="21604" y="284"/>
                </a:lnTo>
                <a:lnTo>
                  <a:pt x="21415" y="284"/>
                </a:lnTo>
                <a:lnTo>
                  <a:pt x="21415" y="190"/>
                </a:lnTo>
                <a:lnTo>
                  <a:pt x="21227" y="378"/>
                </a:lnTo>
                <a:lnTo>
                  <a:pt x="20944" y="567"/>
                </a:lnTo>
                <a:lnTo>
                  <a:pt x="20566" y="1"/>
                </a:lnTo>
                <a:lnTo>
                  <a:pt x="20472" y="95"/>
                </a:lnTo>
                <a:lnTo>
                  <a:pt x="20472" y="190"/>
                </a:lnTo>
                <a:lnTo>
                  <a:pt x="20472" y="378"/>
                </a:lnTo>
                <a:lnTo>
                  <a:pt x="20283" y="284"/>
                </a:lnTo>
                <a:lnTo>
                  <a:pt x="20283" y="190"/>
                </a:lnTo>
                <a:lnTo>
                  <a:pt x="20378" y="95"/>
                </a:lnTo>
                <a:lnTo>
                  <a:pt x="20283" y="1"/>
                </a:lnTo>
                <a:close/>
              </a:path>
            </a:pathLst>
          </a:custGeom>
          <a:solidFill>
            <a:srgbClr val="D2D700"/>
          </a:solidFill>
          <a:ln cap="flat" cmpd="sng" w="9525">
            <a:solidFill>
              <a:srgbClr val="D2D7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Quintus template">
  <a:themeElements>
    <a:clrScheme name="Custom 347">
      <a:dk1>
        <a:srgbClr val="000000"/>
      </a:dk1>
      <a:lt1>
        <a:srgbClr val="FFFFFF"/>
      </a:lt1>
      <a:dk2>
        <a:srgbClr val="666666"/>
      </a:dk2>
      <a:lt2>
        <a:srgbClr val="CCCCCC"/>
      </a:lt2>
      <a:accent1>
        <a:srgbClr val="3A81BA"/>
      </a:accent1>
      <a:accent2>
        <a:srgbClr val="D89F39"/>
      </a:accent2>
      <a:accent3>
        <a:srgbClr val="8BAB42"/>
      </a:accent3>
      <a:accent4>
        <a:srgbClr val="57A7B5"/>
      </a:accent4>
      <a:accent5>
        <a:srgbClr val="8B81D2"/>
      </a:accent5>
      <a:accent6>
        <a:srgbClr val="963334"/>
      </a:accent6>
      <a:hlink>
        <a:srgbClr val="1155CC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Minimal Charm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